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6" r:id="rId3"/>
    <p:sldId id="257"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32F863-9575-4AC9-9F36-F5172EA20753}" v="39" dt="2022-11-17T17:01:21.9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63" d="100"/>
          <a:sy n="63" d="100"/>
        </p:scale>
        <p:origin x="72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ajahat ali" userId="e4b0918671ed5090" providerId="LiveId" clId="{B132F863-9575-4AC9-9F36-F5172EA20753}"/>
    <pc:docChg chg="undo custSel addSld delSld modSld sldOrd">
      <pc:chgData name="wajahat ali" userId="e4b0918671ed5090" providerId="LiveId" clId="{B132F863-9575-4AC9-9F36-F5172EA20753}" dt="2022-11-17T18:40:42.119" v="863" actId="108"/>
      <pc:docMkLst>
        <pc:docMk/>
      </pc:docMkLst>
      <pc:sldChg chg="addSp delSp modSp mod ord setBg setClrOvrMap">
        <pc:chgData name="wajahat ali" userId="e4b0918671ed5090" providerId="LiveId" clId="{B132F863-9575-4AC9-9F36-F5172EA20753}" dt="2022-11-17T16:56:00.814" v="675"/>
        <pc:sldMkLst>
          <pc:docMk/>
          <pc:sldMk cId="2324671670" sldId="256"/>
        </pc:sldMkLst>
        <pc:spChg chg="mod">
          <ac:chgData name="wajahat ali" userId="e4b0918671ed5090" providerId="LiveId" clId="{B132F863-9575-4AC9-9F36-F5172EA20753}" dt="2022-11-17T16:37:30.077" v="472" actId="26606"/>
          <ac:spMkLst>
            <pc:docMk/>
            <pc:sldMk cId="2324671670" sldId="256"/>
            <ac:spMk id="4" creationId="{311F14F5-8221-B5BC-D9E4-327F2C0D8DCF}"/>
          </ac:spMkLst>
        </pc:spChg>
        <pc:spChg chg="mod">
          <ac:chgData name="wajahat ali" userId="e4b0918671ed5090" providerId="LiveId" clId="{B132F863-9575-4AC9-9F36-F5172EA20753}" dt="2022-11-17T16:50:50.508" v="646" actId="20577"/>
          <ac:spMkLst>
            <pc:docMk/>
            <pc:sldMk cId="2324671670" sldId="256"/>
            <ac:spMk id="5" creationId="{9B4EC78D-072A-147D-2845-F91979084232}"/>
          </ac:spMkLst>
        </pc:spChg>
        <pc:spChg chg="mod ord">
          <ac:chgData name="wajahat ali" userId="e4b0918671ed5090" providerId="LiveId" clId="{B132F863-9575-4AC9-9F36-F5172EA20753}" dt="2022-11-17T16:37:30.077" v="472" actId="26606"/>
          <ac:spMkLst>
            <pc:docMk/>
            <pc:sldMk cId="2324671670" sldId="256"/>
            <ac:spMk id="7" creationId="{DBA8779F-36AC-D645-C2B8-F95F8092A2D1}"/>
          </ac:spMkLst>
        </pc:spChg>
        <pc:spChg chg="add del mod">
          <ac:chgData name="wajahat ali" userId="e4b0918671ed5090" providerId="LiveId" clId="{B132F863-9575-4AC9-9F36-F5172EA20753}" dt="2022-11-09T21:52:09.921" v="271" actId="931"/>
          <ac:spMkLst>
            <pc:docMk/>
            <pc:sldMk cId="2324671670" sldId="256"/>
            <ac:spMk id="9" creationId="{35EF1C9E-3920-A356-5FCB-3F1D1FE26866}"/>
          </ac:spMkLst>
        </pc:spChg>
        <pc:spChg chg="add del">
          <ac:chgData name="wajahat ali" userId="e4b0918671ed5090" providerId="LiveId" clId="{B132F863-9575-4AC9-9F36-F5172EA20753}" dt="2022-11-17T16:37:30.077" v="472" actId="26606"/>
          <ac:spMkLst>
            <pc:docMk/>
            <pc:sldMk cId="2324671670" sldId="256"/>
            <ac:spMk id="19" creationId="{8F83519B-7BEF-4683-AD95-44C6CEBD9994}"/>
          </ac:spMkLst>
        </pc:spChg>
        <pc:spChg chg="add del">
          <ac:chgData name="wajahat ali" userId="e4b0918671ed5090" providerId="LiveId" clId="{B132F863-9575-4AC9-9F36-F5172EA20753}" dt="2022-11-17T16:35:38.427" v="466" actId="26606"/>
          <ac:spMkLst>
            <pc:docMk/>
            <pc:sldMk cId="2324671670" sldId="256"/>
            <ac:spMk id="22" creationId="{003713C1-2FB2-413B-BF91-3AE41726FB7A}"/>
          </ac:spMkLst>
        </pc:spChg>
        <pc:spChg chg="add del">
          <ac:chgData name="wajahat ali" userId="e4b0918671ed5090" providerId="LiveId" clId="{B132F863-9575-4AC9-9F36-F5172EA20753}" dt="2022-11-17T16:35:38.427" v="466" actId="26606"/>
          <ac:spMkLst>
            <pc:docMk/>
            <pc:sldMk cId="2324671670" sldId="256"/>
            <ac:spMk id="24" creationId="{90795B4D-5022-4A7F-A01D-8D880B7CDBE6}"/>
          </ac:spMkLst>
        </pc:spChg>
        <pc:spChg chg="add del">
          <ac:chgData name="wajahat ali" userId="e4b0918671ed5090" providerId="LiveId" clId="{B132F863-9575-4AC9-9F36-F5172EA20753}" dt="2022-11-17T16:35:38.427" v="466" actId="26606"/>
          <ac:spMkLst>
            <pc:docMk/>
            <pc:sldMk cId="2324671670" sldId="256"/>
            <ac:spMk id="26" creationId="{AFD19018-DE7C-4796-ADF2-AD2EB0FC0D9C}"/>
          </ac:spMkLst>
        </pc:spChg>
        <pc:spChg chg="add del">
          <ac:chgData name="wajahat ali" userId="e4b0918671ed5090" providerId="LiveId" clId="{B132F863-9575-4AC9-9F36-F5172EA20753}" dt="2022-11-17T16:35:38.427" v="466" actId="26606"/>
          <ac:spMkLst>
            <pc:docMk/>
            <pc:sldMk cId="2324671670" sldId="256"/>
            <ac:spMk id="28" creationId="{B1A0A2C2-4F85-44AF-8708-8DCA4B550CB8}"/>
          </ac:spMkLst>
        </pc:spChg>
        <pc:spChg chg="add del">
          <ac:chgData name="wajahat ali" userId="e4b0918671ed5090" providerId="LiveId" clId="{B132F863-9575-4AC9-9F36-F5172EA20753}" dt="2022-11-17T16:36:47.168" v="468" actId="26606"/>
          <ac:spMkLst>
            <pc:docMk/>
            <pc:sldMk cId="2324671670" sldId="256"/>
            <ac:spMk id="31" creationId="{8F83519B-7BEF-4683-AD95-44C6CEBD9994}"/>
          </ac:spMkLst>
        </pc:spChg>
        <pc:grpChg chg="add del">
          <ac:chgData name="wajahat ali" userId="e4b0918671ed5090" providerId="LiveId" clId="{B132F863-9575-4AC9-9F36-F5172EA20753}" dt="2022-11-17T16:37:30.077" v="472" actId="26606"/>
          <ac:grpSpMkLst>
            <pc:docMk/>
            <pc:sldMk cId="2324671670" sldId="256"/>
            <ac:grpSpMk id="20" creationId="{EBAD34AF-5414-49A5-AB75-F1CA854B3094}"/>
          </ac:grpSpMkLst>
        </pc:grpChg>
        <pc:grpChg chg="add del">
          <ac:chgData name="wajahat ali" userId="e4b0918671ed5090" providerId="LiveId" clId="{B132F863-9575-4AC9-9F36-F5172EA20753}" dt="2022-11-17T16:37:30.077" v="472" actId="26606"/>
          <ac:grpSpMkLst>
            <pc:docMk/>
            <pc:sldMk cId="2324671670" sldId="256"/>
            <ac:grpSpMk id="27" creationId="{7A737E2B-A28F-42F1-A1E9-1CA2DE4A1EBD}"/>
          </ac:grpSpMkLst>
        </pc:grpChg>
        <pc:grpChg chg="add del">
          <ac:chgData name="wajahat ali" userId="e4b0918671ed5090" providerId="LiveId" clId="{B132F863-9575-4AC9-9F36-F5172EA20753}" dt="2022-11-17T16:36:47.168" v="468" actId="26606"/>
          <ac:grpSpMkLst>
            <pc:docMk/>
            <pc:sldMk cId="2324671670" sldId="256"/>
            <ac:grpSpMk id="32" creationId="{5F42AC07-1FE2-483E-851B-FC913421033F}"/>
          </ac:grpSpMkLst>
        </pc:grpChg>
        <pc:grpChg chg="add del">
          <ac:chgData name="wajahat ali" userId="e4b0918671ed5090" providerId="LiveId" clId="{B132F863-9575-4AC9-9F36-F5172EA20753}" dt="2022-11-17T16:36:47.168" v="468" actId="26606"/>
          <ac:grpSpMkLst>
            <pc:docMk/>
            <pc:sldMk cId="2324671670" sldId="256"/>
            <ac:grpSpMk id="35" creationId="{EBAD34AF-5414-49A5-AB75-F1CA854B3094}"/>
          </ac:grpSpMkLst>
        </pc:grpChg>
        <pc:grpChg chg="add del">
          <ac:chgData name="wajahat ali" userId="e4b0918671ed5090" providerId="LiveId" clId="{B132F863-9575-4AC9-9F36-F5172EA20753}" dt="2022-11-17T16:36:47.168" v="468" actId="26606"/>
          <ac:grpSpMkLst>
            <pc:docMk/>
            <pc:sldMk cId="2324671670" sldId="256"/>
            <ac:grpSpMk id="36" creationId="{990CD16F-8620-4B36-8D85-DB9DD98696D1}"/>
          </ac:grpSpMkLst>
        </pc:grpChg>
        <pc:grpChg chg="add del">
          <ac:chgData name="wajahat ali" userId="e4b0918671ed5090" providerId="LiveId" clId="{B132F863-9575-4AC9-9F36-F5172EA20753}" dt="2022-11-17T16:36:47.168" v="468" actId="26606"/>
          <ac:grpSpMkLst>
            <pc:docMk/>
            <pc:sldMk cId="2324671670" sldId="256"/>
            <ac:grpSpMk id="40" creationId="{7A737E2B-A28F-42F1-A1E9-1CA2DE4A1EBD}"/>
          </ac:grpSpMkLst>
        </pc:grpChg>
        <pc:grpChg chg="add del">
          <ac:chgData name="wajahat ali" userId="e4b0918671ed5090" providerId="LiveId" clId="{B132F863-9575-4AC9-9F36-F5172EA20753}" dt="2022-11-17T16:37:30.077" v="472" actId="26606"/>
          <ac:grpSpMkLst>
            <pc:docMk/>
            <pc:sldMk cId="2324671670" sldId="256"/>
            <ac:grpSpMk id="43" creationId="{5F42AC07-1FE2-483E-851B-FC913421033F}"/>
          </ac:grpSpMkLst>
        </pc:grpChg>
        <pc:grpChg chg="add del">
          <ac:chgData name="wajahat ali" userId="e4b0918671ed5090" providerId="LiveId" clId="{B132F863-9575-4AC9-9F36-F5172EA20753}" dt="2022-11-17T16:37:30.077" v="472" actId="26606"/>
          <ac:grpSpMkLst>
            <pc:docMk/>
            <pc:sldMk cId="2324671670" sldId="256"/>
            <ac:grpSpMk id="46" creationId="{990CD16F-8620-4B36-8D85-DB9DD98696D1}"/>
          </ac:grpSpMkLst>
        </pc:grpChg>
        <pc:picChg chg="add del mod ord">
          <ac:chgData name="wajahat ali" userId="e4b0918671ed5090" providerId="LiveId" clId="{B132F863-9575-4AC9-9F36-F5172EA20753}" dt="2022-11-17T16:40:13.596" v="500" actId="478"/>
          <ac:picMkLst>
            <pc:docMk/>
            <pc:sldMk cId="2324671670" sldId="256"/>
            <ac:picMk id="2" creationId="{BBF2060D-F874-3BB7-4C96-0C84275C478F}"/>
          </ac:picMkLst>
        </pc:picChg>
        <pc:picChg chg="add del mod">
          <ac:chgData name="wajahat ali" userId="e4b0918671ed5090" providerId="LiveId" clId="{B132F863-9575-4AC9-9F36-F5172EA20753}" dt="2022-11-11T19:24:09.924" v="335" actId="478"/>
          <ac:picMkLst>
            <pc:docMk/>
            <pc:sldMk cId="2324671670" sldId="256"/>
            <ac:picMk id="3" creationId="{2DD22203-674E-42AD-6A0F-67A5437E01E7}"/>
          </ac:picMkLst>
        </pc:picChg>
        <pc:picChg chg="add del mod modCrop">
          <ac:chgData name="wajahat ali" userId="e4b0918671ed5090" providerId="LiveId" clId="{B132F863-9575-4AC9-9F36-F5172EA20753}" dt="2022-11-09T21:50:29.054" v="255" actId="931"/>
          <ac:picMkLst>
            <pc:docMk/>
            <pc:sldMk cId="2324671670" sldId="256"/>
            <ac:picMk id="3" creationId="{A8E48952-E4FE-008C-7D02-896C789900AB}"/>
          </ac:picMkLst>
        </pc:picChg>
        <pc:picChg chg="add del mod">
          <ac:chgData name="wajahat ali" userId="e4b0918671ed5090" providerId="LiveId" clId="{B132F863-9575-4AC9-9F36-F5172EA20753}" dt="2022-11-17T16:40:13.031" v="499"/>
          <ac:picMkLst>
            <pc:docMk/>
            <pc:sldMk cId="2324671670" sldId="256"/>
            <ac:picMk id="6" creationId="{4EC593F2-D183-7B4F-7E06-F1EF518512D0}"/>
          </ac:picMkLst>
        </pc:picChg>
        <pc:picChg chg="add del mod">
          <ac:chgData name="wajahat ali" userId="e4b0918671ed5090" providerId="LiveId" clId="{B132F863-9575-4AC9-9F36-F5172EA20753}" dt="2022-11-09T21:52:09.921" v="271" actId="931"/>
          <ac:picMkLst>
            <pc:docMk/>
            <pc:sldMk cId="2324671670" sldId="256"/>
            <ac:picMk id="8" creationId="{C71B8D3B-6C0E-724A-0513-AC11EF8AAC67}"/>
          </ac:picMkLst>
        </pc:picChg>
        <pc:picChg chg="add del mod">
          <ac:chgData name="wajahat ali" userId="e4b0918671ed5090" providerId="LiveId" clId="{B132F863-9575-4AC9-9F36-F5172EA20753}" dt="2022-11-11T19:17:59.496" v="285" actId="931"/>
          <ac:picMkLst>
            <pc:docMk/>
            <pc:sldMk cId="2324671670" sldId="256"/>
            <ac:picMk id="8" creationId="{F04217FB-0A60-901B-204A-5145EA1F3073}"/>
          </ac:picMkLst>
        </pc:picChg>
        <pc:picChg chg="add del mod">
          <ac:chgData name="wajahat ali" userId="e4b0918671ed5090" providerId="LiveId" clId="{B132F863-9575-4AC9-9F36-F5172EA20753}" dt="2022-11-11T19:18:21.641" v="293" actId="931"/>
          <ac:picMkLst>
            <pc:docMk/>
            <pc:sldMk cId="2324671670" sldId="256"/>
            <ac:picMk id="10" creationId="{5B012F37-6B98-EDC9-8E42-A086D69D8569}"/>
          </ac:picMkLst>
        </pc:picChg>
        <pc:picChg chg="add del mod">
          <ac:chgData name="wajahat ali" userId="e4b0918671ed5090" providerId="LiveId" clId="{B132F863-9575-4AC9-9F36-F5172EA20753}" dt="2022-11-11T19:19:07.853" v="297" actId="478"/>
          <ac:picMkLst>
            <pc:docMk/>
            <pc:sldMk cId="2324671670" sldId="256"/>
            <ac:picMk id="11" creationId="{D64AA0A1-8EC6-B88A-844D-ADB028E75E1A}"/>
          </ac:picMkLst>
        </pc:picChg>
        <pc:picChg chg="add del mod">
          <ac:chgData name="wajahat ali" userId="e4b0918671ed5090" providerId="LiveId" clId="{B132F863-9575-4AC9-9F36-F5172EA20753}" dt="2022-11-11T19:22:12.535" v="323" actId="478"/>
          <ac:picMkLst>
            <pc:docMk/>
            <pc:sldMk cId="2324671670" sldId="256"/>
            <ac:picMk id="13" creationId="{ED287209-5EE3-3B19-51FE-A28CE795D954}"/>
          </ac:picMkLst>
        </pc:picChg>
        <pc:picChg chg="add mod">
          <ac:chgData name="wajahat ali" userId="e4b0918671ed5090" providerId="LiveId" clId="{B132F863-9575-4AC9-9F36-F5172EA20753}" dt="2022-11-17T16:40:55.081" v="503" actId="14100"/>
          <ac:picMkLst>
            <pc:docMk/>
            <pc:sldMk cId="2324671670" sldId="256"/>
            <ac:picMk id="15" creationId="{6BF8B4CF-E593-0001-F312-61A0656A4F89}"/>
          </ac:picMkLst>
        </pc:picChg>
        <pc:picChg chg="add del mod">
          <ac:chgData name="wajahat ali" userId="e4b0918671ed5090" providerId="LiveId" clId="{B132F863-9575-4AC9-9F36-F5172EA20753}" dt="2022-11-11T19:21:42.565" v="319"/>
          <ac:picMkLst>
            <pc:docMk/>
            <pc:sldMk cId="2324671670" sldId="256"/>
            <ac:picMk id="16" creationId="{2B667488-3D14-5132-B024-DB120D910927}"/>
          </ac:picMkLst>
        </pc:picChg>
        <pc:picChg chg="add mod">
          <ac:chgData name="wajahat ali" userId="e4b0918671ed5090" providerId="LiveId" clId="{B132F863-9575-4AC9-9F36-F5172EA20753}" dt="2022-11-17T16:40:44.895" v="502" actId="14100"/>
          <ac:picMkLst>
            <pc:docMk/>
            <pc:sldMk cId="2324671670" sldId="256"/>
            <ac:picMk id="17" creationId="{1A2E8BC6-7477-E068-81C3-E1B089B67E71}"/>
          </ac:picMkLst>
        </pc:picChg>
      </pc:sldChg>
      <pc:sldChg chg="addSp delSp modSp mod">
        <pc:chgData name="wajahat ali" userId="e4b0918671ed5090" providerId="LiveId" clId="{B132F863-9575-4AC9-9F36-F5172EA20753}" dt="2022-11-17T18:40:42.119" v="863" actId="108"/>
        <pc:sldMkLst>
          <pc:docMk/>
          <pc:sldMk cId="286888773" sldId="257"/>
        </pc:sldMkLst>
        <pc:spChg chg="del mod">
          <ac:chgData name="wajahat ali" userId="e4b0918671ed5090" providerId="LiveId" clId="{B132F863-9575-4AC9-9F36-F5172EA20753}" dt="2022-11-09T20:09:34.631" v="48" actId="478"/>
          <ac:spMkLst>
            <pc:docMk/>
            <pc:sldMk cId="286888773" sldId="257"/>
            <ac:spMk id="2" creationId="{C13430A3-62FD-2369-AFC0-74F85BC2F2B8}"/>
          </ac:spMkLst>
        </pc:spChg>
        <pc:spChg chg="mod">
          <ac:chgData name="wajahat ali" userId="e4b0918671ed5090" providerId="LiveId" clId="{B132F863-9575-4AC9-9F36-F5172EA20753}" dt="2022-11-17T16:50:26.284" v="638" actId="20577"/>
          <ac:spMkLst>
            <pc:docMk/>
            <pc:sldMk cId="286888773" sldId="257"/>
            <ac:spMk id="3" creationId="{06D7C8D4-2E5A-C1A8-CE26-1D781B86430A}"/>
          </ac:spMkLst>
        </pc:spChg>
        <pc:spChg chg="mod">
          <ac:chgData name="wajahat ali" userId="e4b0918671ed5090" providerId="LiveId" clId="{B132F863-9575-4AC9-9F36-F5172EA20753}" dt="2022-11-17T18:40:42.119" v="863" actId="108"/>
          <ac:spMkLst>
            <pc:docMk/>
            <pc:sldMk cId="286888773" sldId="257"/>
            <ac:spMk id="5" creationId="{B53E9AA3-B2E8-3394-7C20-4595617B3A72}"/>
          </ac:spMkLst>
        </pc:spChg>
        <pc:spChg chg="add del mod">
          <ac:chgData name="wajahat ali" userId="e4b0918671ed5090" providerId="LiveId" clId="{B132F863-9575-4AC9-9F36-F5172EA20753}" dt="2022-11-09T20:09:52.231" v="50" actId="478"/>
          <ac:spMkLst>
            <pc:docMk/>
            <pc:sldMk cId="286888773" sldId="257"/>
            <ac:spMk id="6" creationId="{4F6A36AE-9A9A-4638-3070-94D1F8A3F6A4}"/>
          </ac:spMkLst>
        </pc:spChg>
        <pc:picChg chg="add del mod">
          <ac:chgData name="wajahat ali" userId="e4b0918671ed5090" providerId="LiveId" clId="{B132F863-9575-4AC9-9F36-F5172EA20753}" dt="2022-11-11T19:24:27.836" v="339" actId="478"/>
          <ac:picMkLst>
            <pc:docMk/>
            <pc:sldMk cId="286888773" sldId="257"/>
            <ac:picMk id="2" creationId="{164C6D4D-2B03-A933-E158-98285DB86FDB}"/>
          </ac:picMkLst>
        </pc:picChg>
        <pc:picChg chg="add del mod">
          <ac:chgData name="wajahat ali" userId="e4b0918671ed5090" providerId="LiveId" clId="{B132F863-9575-4AC9-9F36-F5172EA20753}" dt="2022-11-09T21:46:12.802" v="237" actId="931"/>
          <ac:picMkLst>
            <pc:docMk/>
            <pc:sldMk cId="286888773" sldId="257"/>
            <ac:picMk id="4" creationId="{58DFAF2A-15B5-1362-736D-16B9AE3F029B}"/>
          </ac:picMkLst>
        </pc:picChg>
        <pc:picChg chg="add del mod">
          <ac:chgData name="wajahat ali" userId="e4b0918671ed5090" providerId="LiveId" clId="{B132F863-9575-4AC9-9F36-F5172EA20753}" dt="2022-11-17T16:47:52.463" v="518"/>
          <ac:picMkLst>
            <pc:docMk/>
            <pc:sldMk cId="286888773" sldId="257"/>
            <ac:picMk id="4" creationId="{F2FFBB22-46CC-E566-58C9-BF08CF1F98CE}"/>
          </ac:picMkLst>
        </pc:picChg>
        <pc:picChg chg="add del mod">
          <ac:chgData name="wajahat ali" userId="e4b0918671ed5090" providerId="LiveId" clId="{B132F863-9575-4AC9-9F36-F5172EA20753}" dt="2022-11-11T19:23:06.030" v="329" actId="931"/>
          <ac:picMkLst>
            <pc:docMk/>
            <pc:sldMk cId="286888773" sldId="257"/>
            <ac:picMk id="6" creationId="{A0414FAE-BC35-B355-B894-6529DA1CD1DF}"/>
          </ac:picMkLst>
        </pc:picChg>
        <pc:picChg chg="add del mod">
          <ac:chgData name="wajahat ali" userId="e4b0918671ed5090" providerId="LiveId" clId="{B132F863-9575-4AC9-9F36-F5172EA20753}" dt="2022-11-09T21:52:27.843" v="273" actId="478"/>
          <ac:picMkLst>
            <pc:docMk/>
            <pc:sldMk cId="286888773" sldId="257"/>
            <ac:picMk id="7" creationId="{D881D793-54CD-1109-3B3B-11DFECD33A50}"/>
          </ac:picMkLst>
        </pc:picChg>
        <pc:picChg chg="add del mod">
          <ac:chgData name="wajahat ali" userId="e4b0918671ed5090" providerId="LiveId" clId="{B132F863-9575-4AC9-9F36-F5172EA20753}" dt="2022-11-11T19:59:14.343" v="453" actId="478"/>
          <ac:picMkLst>
            <pc:docMk/>
            <pc:sldMk cId="286888773" sldId="257"/>
            <ac:picMk id="8" creationId="{89ACD770-B7C5-E0E9-A430-710E9D31676D}"/>
          </ac:picMkLst>
        </pc:picChg>
        <pc:picChg chg="add del mod">
          <ac:chgData name="wajahat ali" userId="e4b0918671ed5090" providerId="LiveId" clId="{B132F863-9575-4AC9-9F36-F5172EA20753}" dt="2022-11-09T21:52:31.719" v="275" actId="478"/>
          <ac:picMkLst>
            <pc:docMk/>
            <pc:sldMk cId="286888773" sldId="257"/>
            <ac:picMk id="9" creationId="{7103AA30-927C-ECA4-8DF9-CB60C4B3FE8F}"/>
          </ac:picMkLst>
        </pc:picChg>
      </pc:sldChg>
      <pc:sldChg chg="delSp modSp new mod">
        <pc:chgData name="wajahat ali" userId="e4b0918671ed5090" providerId="LiveId" clId="{B132F863-9575-4AC9-9F36-F5172EA20753}" dt="2022-11-17T16:55:01.844" v="670"/>
        <pc:sldMkLst>
          <pc:docMk/>
          <pc:sldMk cId="2068167502" sldId="258"/>
        </pc:sldMkLst>
        <pc:spChg chg="del">
          <ac:chgData name="wajahat ali" userId="e4b0918671ed5090" providerId="LiveId" clId="{B132F863-9575-4AC9-9F36-F5172EA20753}" dt="2022-11-11T19:26:01.658" v="346" actId="478"/>
          <ac:spMkLst>
            <pc:docMk/>
            <pc:sldMk cId="2068167502" sldId="258"/>
            <ac:spMk id="2" creationId="{62908714-A657-440C-C6E9-41DE80C4CA01}"/>
          </ac:spMkLst>
        </pc:spChg>
        <pc:spChg chg="mod">
          <ac:chgData name="wajahat ali" userId="e4b0918671ed5090" providerId="LiveId" clId="{B132F863-9575-4AC9-9F36-F5172EA20753}" dt="2022-11-17T16:55:01.844" v="670"/>
          <ac:spMkLst>
            <pc:docMk/>
            <pc:sldMk cId="2068167502" sldId="258"/>
            <ac:spMk id="3" creationId="{01A51889-6442-66E1-21C4-D8F09E86B967}"/>
          </ac:spMkLst>
        </pc:spChg>
      </pc:sldChg>
      <pc:sldChg chg="addSp delSp modSp new mod ord">
        <pc:chgData name="wajahat ali" userId="e4b0918671ed5090" providerId="LiveId" clId="{B132F863-9575-4AC9-9F36-F5172EA20753}" dt="2022-11-17T18:29:20.698" v="856" actId="20577"/>
        <pc:sldMkLst>
          <pc:docMk/>
          <pc:sldMk cId="237077040" sldId="259"/>
        </pc:sldMkLst>
        <pc:spChg chg="mod">
          <ac:chgData name="wajahat ali" userId="e4b0918671ed5090" providerId="LiveId" clId="{B132F863-9575-4AC9-9F36-F5172EA20753}" dt="2022-11-17T17:03:38.626" v="809" actId="115"/>
          <ac:spMkLst>
            <pc:docMk/>
            <pc:sldMk cId="237077040" sldId="259"/>
            <ac:spMk id="2" creationId="{9B96D88A-D024-17C6-AE8C-6C121B1D8E1C}"/>
          </ac:spMkLst>
        </pc:spChg>
        <pc:spChg chg="mod">
          <ac:chgData name="wajahat ali" userId="e4b0918671ed5090" providerId="LiveId" clId="{B132F863-9575-4AC9-9F36-F5172EA20753}" dt="2022-11-17T18:29:20.698" v="856" actId="20577"/>
          <ac:spMkLst>
            <pc:docMk/>
            <pc:sldMk cId="237077040" sldId="259"/>
            <ac:spMk id="3" creationId="{80F50B71-F0AE-942D-2A91-C500B1717306}"/>
          </ac:spMkLst>
        </pc:spChg>
        <pc:spChg chg="add del mod">
          <ac:chgData name="wajahat ali" userId="e4b0918671ed5090" providerId="LiveId" clId="{B132F863-9575-4AC9-9F36-F5172EA20753}" dt="2022-11-17T17:01:21.983" v="760"/>
          <ac:spMkLst>
            <pc:docMk/>
            <pc:sldMk cId="237077040" sldId="259"/>
            <ac:spMk id="6" creationId="{58529F4C-49F6-35BB-C541-C5D272C0634D}"/>
          </ac:spMkLst>
        </pc:spChg>
        <pc:graphicFrameChg chg="add del mod">
          <ac:chgData name="wajahat ali" userId="e4b0918671ed5090" providerId="LiveId" clId="{B132F863-9575-4AC9-9F36-F5172EA20753}" dt="2022-11-17T17:01:21.983" v="760"/>
          <ac:graphicFrameMkLst>
            <pc:docMk/>
            <pc:sldMk cId="237077040" sldId="259"/>
            <ac:graphicFrameMk id="4" creationId="{08772BAD-71B6-8057-CB3F-6065BA795AC4}"/>
          </ac:graphicFrameMkLst>
        </pc:graphicFrameChg>
        <pc:graphicFrameChg chg="add del mod">
          <ac:chgData name="wajahat ali" userId="e4b0918671ed5090" providerId="LiveId" clId="{B132F863-9575-4AC9-9F36-F5172EA20753}" dt="2022-11-17T17:01:21.983" v="760"/>
          <ac:graphicFrameMkLst>
            <pc:docMk/>
            <pc:sldMk cId="237077040" sldId="259"/>
            <ac:graphicFrameMk id="5" creationId="{5C77FDEE-3CE3-FC22-0F5B-A1DF12036466}"/>
          </ac:graphicFrameMkLst>
        </pc:graphicFrameChg>
      </pc:sldChg>
      <pc:sldChg chg="new del">
        <pc:chgData name="wajahat ali" userId="e4b0918671ed5090" providerId="LiveId" clId="{B132F863-9575-4AC9-9F36-F5172EA20753}" dt="2022-11-11T19:44:51.804" v="367" actId="47"/>
        <pc:sldMkLst>
          <pc:docMk/>
          <pc:sldMk cId="2521842378" sldId="259"/>
        </pc:sldMkLst>
      </pc:sldChg>
      <pc:sldChg chg="new del">
        <pc:chgData name="wajahat ali" userId="e4b0918671ed5090" providerId="LiveId" clId="{B132F863-9575-4AC9-9F36-F5172EA20753}" dt="2022-11-11T19:44:54.184" v="368" actId="47"/>
        <pc:sldMkLst>
          <pc:docMk/>
          <pc:sldMk cId="866048600" sldId="260"/>
        </pc:sldMkLst>
      </pc:sldChg>
      <pc:sldChg chg="delSp modSp new del mod">
        <pc:chgData name="wajahat ali" userId="e4b0918671ed5090" providerId="LiveId" clId="{B132F863-9575-4AC9-9F36-F5172EA20753}" dt="2022-11-11T19:44:54.963" v="369" actId="47"/>
        <pc:sldMkLst>
          <pc:docMk/>
          <pc:sldMk cId="1055941923" sldId="261"/>
        </pc:sldMkLst>
        <pc:spChg chg="del mod">
          <ac:chgData name="wajahat ali" userId="e4b0918671ed5090" providerId="LiveId" clId="{B132F863-9575-4AC9-9F36-F5172EA20753}" dt="2022-11-11T19:44:47.216" v="366" actId="478"/>
          <ac:spMkLst>
            <pc:docMk/>
            <pc:sldMk cId="1055941923" sldId="261"/>
            <ac:spMk id="2" creationId="{98B41242-9424-6403-3F57-7CDAB1F19FB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AFCE8-9A4B-7D91-9E9F-D265BD7FB5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407BAB5-CA93-3778-30F9-3A66F0AF71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8C1842-4217-8ACA-190B-47A787F0CA97}"/>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5" name="Footer Placeholder 4">
            <a:extLst>
              <a:ext uri="{FF2B5EF4-FFF2-40B4-BE49-F238E27FC236}">
                <a16:creationId xmlns:a16="http://schemas.microsoft.com/office/drawing/2014/main" id="{6379FE4A-AAD1-F972-3E64-8D6D1AA6E9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635EEB-3753-B4D2-9799-045E7CE43E4B}"/>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3216635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FBABB-74E8-B179-61FE-934507BD0A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BC7FD5-A147-77AE-BD23-AD8496CBA2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CB96CF-EF9C-195A-3C59-CD8D01902014}"/>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5" name="Footer Placeholder 4">
            <a:extLst>
              <a:ext uri="{FF2B5EF4-FFF2-40B4-BE49-F238E27FC236}">
                <a16:creationId xmlns:a16="http://schemas.microsoft.com/office/drawing/2014/main" id="{D4C9293E-5FA3-CE34-1861-B48F4A8ED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32F5E9-F84C-B1A2-BDFB-5D1B04BDE032}"/>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1025039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18510-E108-7F9E-5413-1244D56E76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5DF4BB-EBD8-92AF-2245-87FB15D553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A57CF7-7A1B-D489-C6CF-9B2650480D7F}"/>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5" name="Footer Placeholder 4">
            <a:extLst>
              <a:ext uri="{FF2B5EF4-FFF2-40B4-BE49-F238E27FC236}">
                <a16:creationId xmlns:a16="http://schemas.microsoft.com/office/drawing/2014/main" id="{E6AC1CE0-3CBE-566B-E18F-D4A2661C82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46E121-929C-D7B3-61A0-7B00BBFEFDBD}"/>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1350019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219D2-AC04-AE5B-1E8B-11222A2E8E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AC8B0-583B-2515-8B08-0F8C3CBB051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651C90-1284-9F96-FEBF-F2C906C4E7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872C92-8E74-A31E-5E90-B674B7D77225}"/>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6" name="Footer Placeholder 5">
            <a:extLst>
              <a:ext uri="{FF2B5EF4-FFF2-40B4-BE49-F238E27FC236}">
                <a16:creationId xmlns:a16="http://schemas.microsoft.com/office/drawing/2014/main" id="{C93E1815-9A5F-5D28-AB0B-AFDDD0D5E9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F5FCEC-FCDF-CF13-805B-00BA053EF24D}"/>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2888992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013CF-BDE8-A1CF-B921-5B0B50CFED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7F5349-E985-105C-C531-B81967AFE0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135ABB-EBBB-DE01-74DE-894591A62E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F63CFCC-914C-7F7A-2AC7-DCAFCC8B2C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385CA5-62C4-3574-4651-6D2A609FFD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2B9D7FB-6C9E-10FE-F85E-0AF633640E5B}"/>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8" name="Footer Placeholder 7">
            <a:extLst>
              <a:ext uri="{FF2B5EF4-FFF2-40B4-BE49-F238E27FC236}">
                <a16:creationId xmlns:a16="http://schemas.microsoft.com/office/drawing/2014/main" id="{371B1269-6366-E3D7-67F0-6496AAB2B6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A69D1EA-A58B-B7E5-7611-EE1D12520555}"/>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1578211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050C9-BCB5-A264-FB5E-141C54C898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3AC1D7-24D7-A2B8-513E-79F929730142}"/>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4" name="Footer Placeholder 3">
            <a:extLst>
              <a:ext uri="{FF2B5EF4-FFF2-40B4-BE49-F238E27FC236}">
                <a16:creationId xmlns:a16="http://schemas.microsoft.com/office/drawing/2014/main" id="{340CCB29-4A3A-567D-94F2-D4E1CF95CAE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F80B76-35A4-DB1B-E644-825B1329716B}"/>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28227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CC3A00-D7AB-42A9-C6B1-9E48F04ADC8A}"/>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3" name="Footer Placeholder 2">
            <a:extLst>
              <a:ext uri="{FF2B5EF4-FFF2-40B4-BE49-F238E27FC236}">
                <a16:creationId xmlns:a16="http://schemas.microsoft.com/office/drawing/2014/main" id="{FB1E9411-32A2-99F7-AAD9-72EC613AB8F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9C3885-85DA-C306-437D-435BE757D164}"/>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609211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A3BBA-5832-5B15-8233-474F0EB89A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3F2606-CD2C-291E-80FF-723980610F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3619A76-D517-0642-BDF9-886A5FB575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D2C08-3A10-F9F6-40DB-1CB6A51E92AB}"/>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6" name="Footer Placeholder 5">
            <a:extLst>
              <a:ext uri="{FF2B5EF4-FFF2-40B4-BE49-F238E27FC236}">
                <a16:creationId xmlns:a16="http://schemas.microsoft.com/office/drawing/2014/main" id="{F12846C3-94E7-C2F2-4712-4CF9D935E9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01167D-C04D-D088-55A1-6C2E2F949E7F}"/>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2850194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A732D-31B0-CC3D-2186-D16D8E5F31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F14B2-FD7B-BDFC-A2A1-3C30A6C0CE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7F0C42-4517-033E-5AF3-628D91A6E4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5795B8-CF14-78EB-55AC-BDEA4E93D18C}"/>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6" name="Footer Placeholder 5">
            <a:extLst>
              <a:ext uri="{FF2B5EF4-FFF2-40B4-BE49-F238E27FC236}">
                <a16:creationId xmlns:a16="http://schemas.microsoft.com/office/drawing/2014/main" id="{600338A5-13B0-AC42-DF19-F25F1ACEB7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AD6C53-155C-CA26-03FC-E22B8053C784}"/>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1705702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A87F6-FF65-4474-8662-E222264E92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A8474D-F619-8BA5-7219-AF369E0619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E7F580-42B6-F8D1-6B08-B23C6040E7C9}"/>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5" name="Footer Placeholder 4">
            <a:extLst>
              <a:ext uri="{FF2B5EF4-FFF2-40B4-BE49-F238E27FC236}">
                <a16:creationId xmlns:a16="http://schemas.microsoft.com/office/drawing/2014/main" id="{9DE49BE9-F378-2FF5-1B79-CB07F3325A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B1BBA9-AD4B-F1CF-A765-4AFD5C3EF764}"/>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3462755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E890FD-3F3A-2751-2E48-309F949A741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FD466B-AD81-FEBB-6363-58C418026A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94EF09-679D-7F5D-FAFA-9492580D9791}"/>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5" name="Footer Placeholder 4">
            <a:extLst>
              <a:ext uri="{FF2B5EF4-FFF2-40B4-BE49-F238E27FC236}">
                <a16:creationId xmlns:a16="http://schemas.microsoft.com/office/drawing/2014/main" id="{BC8EF29B-3ECC-C5A4-209F-6446CF8D3A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D61030-B5F2-6BB1-6397-A1A543288AB5}"/>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1697957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69DC7D-69F5-DF90-E9A9-29E566C9BC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798E48-0129-6EA3-9423-EDBF5B0502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045B10-60C8-A761-9290-02C24A1C94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5D412C-F97A-4C26-9688-E6A70EB65F7B}" type="datetimeFigureOut">
              <a:rPr lang="en-GB" smtClean="0"/>
              <a:t>17/11/2022</a:t>
            </a:fld>
            <a:endParaRPr lang="en-GB"/>
          </a:p>
        </p:txBody>
      </p:sp>
      <p:sp>
        <p:nvSpPr>
          <p:cNvPr id="5" name="Footer Placeholder 4">
            <a:extLst>
              <a:ext uri="{FF2B5EF4-FFF2-40B4-BE49-F238E27FC236}">
                <a16:creationId xmlns:a16="http://schemas.microsoft.com/office/drawing/2014/main" id="{42384758-7507-0D20-30D1-C4D85870A0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72CB862-2631-2A54-D77E-1C96C69F0B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BCACFE-3433-46E6-83A2-9C93678CFE1D}" type="slidenum">
              <a:rPr lang="en-GB" smtClean="0"/>
              <a:t>‹#›</a:t>
            </a:fld>
            <a:endParaRPr lang="en-GB"/>
          </a:p>
        </p:txBody>
      </p:sp>
    </p:spTree>
    <p:extLst>
      <p:ext uri="{BB962C8B-B14F-4D97-AF65-F5344CB8AC3E}">
        <p14:creationId xmlns:p14="http://schemas.microsoft.com/office/powerpoint/2010/main" val="11752013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victoriabradford.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6D88A-D024-17C6-AE8C-6C121B1D8E1C}"/>
              </a:ext>
            </a:extLst>
          </p:cNvPr>
          <p:cNvSpPr>
            <a:spLocks noGrp="1"/>
          </p:cNvSpPr>
          <p:nvPr>
            <p:ph type="ctrTitle"/>
          </p:nvPr>
        </p:nvSpPr>
        <p:spPr>
          <a:xfrm>
            <a:off x="1524000" y="538480"/>
            <a:ext cx="9144000" cy="2189163"/>
          </a:xfrm>
        </p:spPr>
        <p:txBody>
          <a:bodyPr/>
          <a:lstStyle/>
          <a:p>
            <a:r>
              <a:rPr lang="en-GB" sz="2400" b="1" u="sng" dirty="0">
                <a:effectLst/>
                <a:latin typeface="Arial" panose="020B0604020202020204" pitchFamily="34" charset="0"/>
                <a:ea typeface="Calibri" panose="020F0502020204030204" pitchFamily="34" charset="0"/>
                <a:cs typeface="Times New Roman" panose="02020603050405020304" pitchFamily="18" charset="0"/>
              </a:rPr>
              <a:t>Assignment- 1</a:t>
            </a:r>
            <a:br>
              <a:rPr lang="en-GB" sz="1800" b="1" dirty="0">
                <a:effectLst/>
                <a:latin typeface="Arial" panose="020B0604020202020204" pitchFamily="34" charset="0"/>
                <a:ea typeface="Calibri" panose="020F0502020204030204" pitchFamily="34" charset="0"/>
                <a:cs typeface="Times New Roman" panose="02020603050405020304" pitchFamily="18" charset="0"/>
              </a:rPr>
            </a:br>
            <a:br>
              <a:rPr lang="en-GB" sz="1800" b="1" dirty="0">
                <a:effectLst/>
                <a:latin typeface="Arial" panose="020B0604020202020204" pitchFamily="34" charset="0"/>
                <a:ea typeface="Calibri" panose="020F0502020204030204" pitchFamily="34" charset="0"/>
                <a:cs typeface="Times New Roman" panose="02020603050405020304" pitchFamily="18" charset="0"/>
              </a:rPr>
            </a:br>
            <a:r>
              <a:rPr lang="en-GB" sz="2000" dirty="0">
                <a:latin typeface="Arial" panose="020B0604020202020204" pitchFamily="34" charset="0"/>
                <a:cs typeface="Times New Roman" panose="02020603050405020304" pitchFamily="18" charset="0"/>
              </a:rPr>
              <a:t>Hotel Trinity is a 4* city centre hotel, part of the Trinity Hotel chain, located in the United Kingdom (within your locality). Your task is to create and design a fixed price Christmas Party menu for Hotel Trinity (fictional hotel), that they can offer over the Christmas period</a:t>
            </a:r>
            <a:r>
              <a:rPr lang="en-GB" sz="1800" b="1" dirty="0">
                <a:latin typeface="Arial" panose="020B0604020202020204" pitchFamily="34" charset="0"/>
                <a:cs typeface="Times New Roman" panose="02020603050405020304" pitchFamily="18" charset="0"/>
              </a:rPr>
              <a:t>.</a:t>
            </a:r>
            <a:br>
              <a:rPr lang="en-GB" sz="1800" b="1" dirty="0">
                <a:latin typeface="Arial" panose="020B0604020202020204" pitchFamily="34" charset="0"/>
                <a:cs typeface="Times New Roman" panose="02020603050405020304" pitchFamily="18" charset="0"/>
              </a:rPr>
            </a:br>
            <a:endParaRPr lang="en-GB" sz="1800" b="1" dirty="0">
              <a:latin typeface="Arial" panose="020B060402020202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80F50B71-F0AE-942D-2A91-C500B1717306}"/>
              </a:ext>
            </a:extLst>
          </p:cNvPr>
          <p:cNvSpPr>
            <a:spLocks noGrp="1"/>
          </p:cNvSpPr>
          <p:nvPr>
            <p:ph type="subTitle" idx="1"/>
          </p:nvPr>
        </p:nvSpPr>
        <p:spPr>
          <a:xfrm>
            <a:off x="1524000" y="2727643"/>
            <a:ext cx="10007600" cy="3510597"/>
          </a:xfrm>
        </p:spPr>
        <p:txBody>
          <a:bodyPr>
            <a:noAutofit/>
          </a:bodyPr>
          <a:lstStyle/>
          <a:p>
            <a:pPr algn="l">
              <a:lnSpc>
                <a:spcPct val="150000"/>
              </a:lnSpc>
              <a:spcAft>
                <a:spcPts val="800"/>
              </a:spcAft>
            </a:pPr>
            <a:r>
              <a:rPr lang="en-GB"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Name: Wajahat Ali           Module: </a:t>
            </a: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Food &amp; </a:t>
            </a:r>
            <a:r>
              <a:rPr lang="en-GB" sz="18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Beverage Operations (</a:t>
            </a: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BMIH4002)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gn="l"/>
            <a:r>
              <a:rPr lang="en-GB"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Number: 2109303            </a:t>
            </a:r>
            <a:r>
              <a:rPr lang="en-GB" sz="2000" b="1" dirty="0">
                <a:solidFill>
                  <a:srgbClr val="000000"/>
                </a:solidFill>
                <a:effectLst/>
                <a:latin typeface="Arial" panose="020B0604020202020204" pitchFamily="34" charset="0"/>
                <a:ea typeface="Calibri" panose="020F0502020204030204" pitchFamily="34" charset="0"/>
              </a:rPr>
              <a:t>Lecturer:</a:t>
            </a:r>
            <a:r>
              <a:rPr lang="en-GB" sz="2000" dirty="0">
                <a:solidFill>
                  <a:srgbClr val="000000"/>
                </a:solidFill>
                <a:effectLst/>
                <a:latin typeface="Arial" panose="020B0604020202020204" pitchFamily="34" charset="0"/>
                <a:ea typeface="Calibri" panose="020F0502020204030204" pitchFamily="34" charset="0"/>
              </a:rPr>
              <a:t>  </a:t>
            </a:r>
            <a:r>
              <a:rPr lang="en-GB" sz="2000" b="1" dirty="0">
                <a:solidFill>
                  <a:srgbClr val="000000"/>
                </a:solidFill>
                <a:effectLst/>
                <a:latin typeface="Arial" panose="020B0604020202020204" pitchFamily="34" charset="0"/>
                <a:ea typeface="Calibri" panose="020F0502020204030204" pitchFamily="34" charset="0"/>
              </a:rPr>
              <a:t>Kathryn Roberts</a:t>
            </a:r>
          </a:p>
          <a:p>
            <a:pPr algn="l"/>
            <a:endParaRPr lang="en-GB" sz="2000" b="1"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algn="l"/>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gn="l"/>
            <a:r>
              <a:rPr lang="en-GB" sz="2000" b="1" dirty="0">
                <a:solidFill>
                  <a:srgbClr val="000000"/>
                </a:solidFill>
                <a:latin typeface="Arial" panose="020B0604020202020204" pitchFamily="34" charset="0"/>
              </a:rPr>
              <a:t>                              Topic: Christmas Party Menu </a:t>
            </a:r>
          </a:p>
        </p:txBody>
      </p:sp>
    </p:spTree>
    <p:extLst>
      <p:ext uri="{BB962C8B-B14F-4D97-AF65-F5344CB8AC3E}">
        <p14:creationId xmlns:p14="http://schemas.microsoft.com/office/powerpoint/2010/main" val="2370770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4000" b="-114000"/>
          </a:stretch>
        </a:blipFill>
        <a:effectLst/>
      </p:bgPr>
    </p:bg>
    <p:spTree>
      <p:nvGrpSpPr>
        <p:cNvPr id="1" name=""/>
        <p:cNvGrpSpPr/>
        <p:nvPr/>
      </p:nvGrpSpPr>
      <p:grpSpPr>
        <a:xfrm>
          <a:off x="0" y="0"/>
          <a:ext cx="0" cy="0"/>
          <a:chOff x="0" y="0"/>
          <a:chExt cx="0" cy="0"/>
        </a:xfrm>
      </p:grpSpPr>
      <p:sp>
        <p:nvSpPr>
          <p:cNvPr id="4" name="Title 424">
            <a:extLst>
              <a:ext uri="{FF2B5EF4-FFF2-40B4-BE49-F238E27FC236}">
                <a16:creationId xmlns:a16="http://schemas.microsoft.com/office/drawing/2014/main" id="{311F14F5-8221-B5BC-D9E4-327F2C0D8DCF}"/>
              </a:ext>
            </a:extLst>
          </p:cNvPr>
          <p:cNvSpPr txBox="1">
            <a:spLocks noGrp="1"/>
          </p:cNvSpPr>
          <p:nvPr>
            <p:ph type="ctrTitle"/>
          </p:nvPr>
        </p:nvSpPr>
        <p:spPr>
          <a:xfrm>
            <a:off x="2128521" y="1467803"/>
            <a:ext cx="7813040" cy="1447483"/>
          </a:xfrm>
          <a:prstGeom prst="rect">
            <a:avLst/>
          </a:prstGeom>
        </p:spPr>
        <p:txBody>
          <a:bodyPr vert="horz" lIns="91440" tIns="45720" rIns="91440" bIns="45720" rtlCol="0" anchor="ctr">
            <a:noAutofit/>
          </a:bodyPr>
          <a:lstStyle>
            <a:lvl1pPr marL="0" indent="0" algn="ctr" defTabSz="777240" rtl="0" eaLnBrk="1" latinLnBrk="0" hangingPunct="1">
              <a:lnSpc>
                <a:spcPct val="90000"/>
              </a:lnSpc>
              <a:spcBef>
                <a:spcPts val="850"/>
              </a:spcBef>
              <a:buFont typeface="Arial" panose="020B0604020202020204" pitchFamily="34" charset="0"/>
              <a:buNone/>
              <a:defRPr sz="3000" kern="1200" cap="all" baseline="0">
                <a:solidFill>
                  <a:schemeClr val="tx1"/>
                </a:solidFill>
                <a:latin typeface="+mj-lt"/>
                <a:ea typeface="+mj-ea"/>
                <a:cs typeface="+mj-cs"/>
              </a:defRPr>
            </a:lvl1pPr>
          </a:lstStyle>
          <a:p>
            <a:r>
              <a:rPr lang="en-GB" sz="4800" b="1" dirty="0">
                <a:solidFill>
                  <a:schemeClr val="accent4">
                    <a:lumMod val="60000"/>
                    <a:lumOff val="40000"/>
                  </a:schemeClr>
                </a:solidFill>
                <a:latin typeface="Amasis MT Pro Black" panose="020B0604020202020204" pitchFamily="18" charset="0"/>
              </a:rPr>
              <a:t>Christmas Party Menu</a:t>
            </a:r>
            <a:endParaRPr lang="en-US" sz="4800" b="1" dirty="0">
              <a:solidFill>
                <a:schemeClr val="accent4">
                  <a:lumMod val="60000"/>
                  <a:lumOff val="40000"/>
                </a:schemeClr>
              </a:solidFill>
              <a:latin typeface="Amasis MT Pro Black" panose="020B0604020202020204" pitchFamily="18" charset="0"/>
            </a:endParaRPr>
          </a:p>
        </p:txBody>
      </p:sp>
      <p:sp>
        <p:nvSpPr>
          <p:cNvPr id="5" name="Text Placeholder 187">
            <a:extLst>
              <a:ext uri="{FF2B5EF4-FFF2-40B4-BE49-F238E27FC236}">
                <a16:creationId xmlns:a16="http://schemas.microsoft.com/office/drawing/2014/main" id="{9B4EC78D-072A-147D-2845-F91979084232}"/>
              </a:ext>
            </a:extLst>
          </p:cNvPr>
          <p:cNvSpPr txBox="1">
            <a:spLocks noGrp="1"/>
          </p:cNvSpPr>
          <p:nvPr>
            <p:ph type="subTitle" idx="1"/>
          </p:nvPr>
        </p:nvSpPr>
        <p:spPr>
          <a:xfrm>
            <a:off x="441960" y="2681555"/>
            <a:ext cx="11308080" cy="3673525"/>
          </a:xfrm>
          <a:prstGeom prst="rect">
            <a:avLst/>
          </a:prstGeom>
          <a:noFill/>
        </p:spPr>
        <p:txBody>
          <a:bodyPr vert="horz" lIns="0" tIns="45720" rIns="0" bIns="45720" rtlCol="0">
            <a:noAutofit/>
          </a:bodyPr>
          <a:lstStyle>
            <a:lvl1pPr marL="0" marR="0" indent="0" algn="l" defTabSz="777240" rtl="0" eaLnBrk="1" fontAlgn="auto" latinLnBrk="0" hangingPunct="1">
              <a:lnSpc>
                <a:spcPct val="107000"/>
              </a:lnSpc>
              <a:spcBef>
                <a:spcPts val="0"/>
              </a:spcBef>
              <a:spcAft>
                <a:spcPts val="0"/>
              </a:spcAft>
              <a:buClrTx/>
              <a:buSzTx/>
              <a:buFont typeface="Arial" panose="020B0604020202020204" pitchFamily="34" charset="0"/>
              <a:buNone/>
              <a:tabLst/>
              <a:defRPr sz="900" kern="1200">
                <a:solidFill>
                  <a:schemeClr val="tx1"/>
                </a:solidFill>
                <a:latin typeface="+mn-lt"/>
                <a:ea typeface="+mn-ea"/>
                <a:cs typeface="+mn-cs"/>
              </a:defRPr>
            </a:lvl1pPr>
            <a:lvl2pPr marL="582930" indent="-194310" algn="l" defTabSz="777240" rtl="0" eaLnBrk="1" latinLnBrk="0" hangingPunct="1">
              <a:lnSpc>
                <a:spcPct val="90000"/>
              </a:lnSpc>
              <a:spcBef>
                <a:spcPts val="425"/>
              </a:spcBef>
              <a:buFont typeface="Arial" panose="020B0604020202020204" pitchFamily="34" charset="0"/>
              <a:buNone/>
              <a:defRPr sz="1050" kern="1200">
                <a:solidFill>
                  <a:schemeClr val="tx1"/>
                </a:solidFill>
                <a:latin typeface="+mn-lt"/>
                <a:ea typeface="+mn-ea"/>
                <a:cs typeface="+mn-cs"/>
              </a:defRPr>
            </a:lvl2pPr>
            <a:lvl3pPr marL="971550" indent="-194310" algn="l" defTabSz="777240" rtl="0" eaLnBrk="1" latinLnBrk="0" hangingPunct="1">
              <a:lnSpc>
                <a:spcPct val="90000"/>
              </a:lnSpc>
              <a:spcBef>
                <a:spcPts val="425"/>
              </a:spcBef>
              <a:buFont typeface="Arial" panose="020B0604020202020204" pitchFamily="34" charset="0"/>
              <a:buChar char="•"/>
              <a:defRPr sz="1700" kern="1200">
                <a:solidFill>
                  <a:schemeClr val="tx1"/>
                </a:solidFill>
                <a:latin typeface="+mn-lt"/>
                <a:ea typeface="+mn-ea"/>
                <a:cs typeface="+mn-cs"/>
              </a:defRPr>
            </a:lvl3pPr>
            <a:lvl4pPr marL="136017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4pPr>
            <a:lvl5pPr marL="174879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5pPr>
            <a:lvl6pPr marL="213741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6pPr>
            <a:lvl7pPr marL="252603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7pPr>
            <a:lvl8pPr marL="291465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8pPr>
            <a:lvl9pPr marL="330327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9pPr>
          </a:lstStyle>
          <a:p>
            <a:pPr algn="ctr"/>
            <a:r>
              <a:rPr lang="en-US" sz="2800" b="1" dirty="0">
                <a:solidFill>
                  <a:schemeClr val="bg1"/>
                </a:solidFill>
              </a:rPr>
              <a:t>Christmas really is the most wonderful time of the year. For the perfect place to catch up with friends and family, located in the heart of Bradford. The Trinity Hotel’s  pop-up Christmas restaurant is the place to be.</a:t>
            </a:r>
          </a:p>
          <a:p>
            <a:pPr algn="ctr"/>
            <a:r>
              <a:rPr lang="en-US" sz="2800" b="1" dirty="0">
                <a:solidFill>
                  <a:schemeClr val="bg1"/>
                </a:solidFill>
              </a:rPr>
              <a:t>We can cater for small and larger parties.</a:t>
            </a:r>
          </a:p>
          <a:p>
            <a:pPr algn="ctr"/>
            <a:r>
              <a:rPr lang="en-GB" sz="2800" dirty="0">
                <a:solidFill>
                  <a:schemeClr val="accent4">
                    <a:lumMod val="60000"/>
                    <a:lumOff val="40000"/>
                  </a:schemeClr>
                </a:solidFill>
                <a:latin typeface="Amasis MT Pro" panose="020B0604020202020204" pitchFamily="18" charset="0"/>
                <a:cs typeface="Aharoni" panose="02010803020104030203" pitchFamily="2" charset="-79"/>
              </a:rPr>
              <a:t>£25 TWO- COURSES   ---   £30 THREE- COURSES </a:t>
            </a:r>
            <a:endParaRPr lang="en-US" sz="2800" b="1" dirty="0">
              <a:solidFill>
                <a:schemeClr val="bg1"/>
              </a:solidFill>
            </a:endParaRPr>
          </a:p>
          <a:p>
            <a:pPr algn="ctr"/>
            <a:r>
              <a:rPr lang="en-US" sz="2800" b="1" dirty="0">
                <a:solidFill>
                  <a:schemeClr val="bg1"/>
                </a:solidFill>
              </a:rPr>
              <a:t>Available from the 1</a:t>
            </a:r>
            <a:r>
              <a:rPr lang="en-US" sz="2800" b="1" baseline="30000" dirty="0">
                <a:solidFill>
                  <a:schemeClr val="bg1"/>
                </a:solidFill>
              </a:rPr>
              <a:t>st</a:t>
            </a:r>
            <a:r>
              <a:rPr lang="en-US" sz="2800" b="1" dirty="0">
                <a:solidFill>
                  <a:schemeClr val="bg1"/>
                </a:solidFill>
              </a:rPr>
              <a:t> December Sunday to Thursday 12PM - 09:30PM.</a:t>
            </a:r>
          </a:p>
          <a:p>
            <a:pPr algn="ctr"/>
            <a:r>
              <a:rPr lang="en-US" sz="2800" b="1" dirty="0">
                <a:solidFill>
                  <a:schemeClr val="bg1"/>
                </a:solidFill>
              </a:rPr>
              <a:t>Friday &amp; Saturday 12PM – 08PM.</a:t>
            </a:r>
          </a:p>
          <a:p>
            <a:pPr algn="ctr"/>
            <a:endParaRPr lang="en-US" sz="2800" b="1" dirty="0">
              <a:solidFill>
                <a:schemeClr val="bg1"/>
              </a:solidFill>
            </a:endParaRPr>
          </a:p>
        </p:txBody>
      </p:sp>
      <p:sp>
        <p:nvSpPr>
          <p:cNvPr id="7" name="Text Placeholder 393">
            <a:extLst>
              <a:ext uri="{FF2B5EF4-FFF2-40B4-BE49-F238E27FC236}">
                <a16:creationId xmlns:a16="http://schemas.microsoft.com/office/drawing/2014/main" id="{DBA8779F-36AC-D645-C2B8-F95F8092A2D1}"/>
              </a:ext>
            </a:extLst>
          </p:cNvPr>
          <p:cNvSpPr txBox="1">
            <a:spLocks/>
          </p:cNvSpPr>
          <p:nvPr/>
        </p:nvSpPr>
        <p:spPr>
          <a:xfrm>
            <a:off x="1300480" y="6456680"/>
            <a:ext cx="9966960" cy="5994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b="1" dirty="0">
                <a:solidFill>
                  <a:schemeClr val="accent4">
                    <a:lumMod val="60000"/>
                    <a:lumOff val="40000"/>
                  </a:schemeClr>
                </a:solidFill>
              </a:rPr>
              <a:t>Trinity Hotel, Vicar Lane, BD1 5LD, Bradford</a:t>
            </a:r>
            <a:endParaRPr lang="en-US" sz="2400" b="1" dirty="0">
              <a:solidFill>
                <a:schemeClr val="accent4">
                  <a:lumMod val="60000"/>
                  <a:lumOff val="40000"/>
                </a:schemeClr>
              </a:solidFill>
            </a:endParaRPr>
          </a:p>
        </p:txBody>
      </p:sp>
      <p:pic>
        <p:nvPicPr>
          <p:cNvPr id="15" name="Picture 14">
            <a:extLst>
              <a:ext uri="{FF2B5EF4-FFF2-40B4-BE49-F238E27FC236}">
                <a16:creationId xmlns:a16="http://schemas.microsoft.com/office/drawing/2014/main" id="{6BF8B4CF-E593-0001-F312-61A0656A4F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6814" y="69911"/>
            <a:ext cx="2190699" cy="2562052"/>
          </a:xfrm>
          <a:prstGeom prst="rect">
            <a:avLst/>
          </a:prstGeom>
        </p:spPr>
      </p:pic>
      <p:pic>
        <p:nvPicPr>
          <p:cNvPr id="17" name="Picture 16">
            <a:extLst>
              <a:ext uri="{FF2B5EF4-FFF2-40B4-BE49-F238E27FC236}">
                <a16:creationId xmlns:a16="http://schemas.microsoft.com/office/drawing/2014/main" id="{1A2E8BC6-7477-E068-81C3-E1B089B67E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31829" y="119504"/>
            <a:ext cx="2329541" cy="2562052"/>
          </a:xfrm>
          <a:prstGeom prst="rect">
            <a:avLst/>
          </a:prstGeom>
        </p:spPr>
      </p:pic>
      <p:pic>
        <p:nvPicPr>
          <p:cNvPr id="2" name="Picture 1" descr="A picture containing text, sign&#10;&#10;Description automatically generated">
            <a:extLst>
              <a:ext uri="{FF2B5EF4-FFF2-40B4-BE49-F238E27FC236}">
                <a16:creationId xmlns:a16="http://schemas.microsoft.com/office/drawing/2014/main" id="{BBF2060D-F874-3BB7-4C96-0C84275C478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921635" y="129778"/>
            <a:ext cx="6523768" cy="1327979"/>
          </a:xfrm>
          <a:prstGeom prst="rect">
            <a:avLst/>
          </a:prstGeom>
          <a:noFill/>
          <a:ln>
            <a:noFill/>
          </a:ln>
        </p:spPr>
      </p:pic>
    </p:spTree>
    <p:extLst>
      <p:ext uri="{BB962C8B-B14F-4D97-AF65-F5344CB8AC3E}">
        <p14:creationId xmlns:p14="http://schemas.microsoft.com/office/powerpoint/2010/main" val="2324671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8000" b="-108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D7C8D4-2E5A-C1A8-CE26-1D781B86430A}"/>
              </a:ext>
            </a:extLst>
          </p:cNvPr>
          <p:cNvSpPr>
            <a:spLocks noGrp="1"/>
          </p:cNvSpPr>
          <p:nvPr>
            <p:ph idx="1"/>
          </p:nvPr>
        </p:nvSpPr>
        <p:spPr>
          <a:xfrm>
            <a:off x="5913120" y="80962"/>
            <a:ext cx="6024880" cy="6696075"/>
          </a:xfrm>
        </p:spPr>
        <p:txBody>
          <a:bodyPr>
            <a:normAutofit/>
          </a:bodyPr>
          <a:lstStyle/>
          <a:p>
            <a:pPr marL="0" indent="0">
              <a:lnSpc>
                <a:spcPct val="100000"/>
              </a:lnSpc>
              <a:buNone/>
            </a:pPr>
            <a:r>
              <a:rPr lang="en-GB" sz="1600" u="sng" dirty="0">
                <a:solidFill>
                  <a:schemeClr val="bg1"/>
                </a:solidFill>
                <a:latin typeface="Times New Roman" panose="02020603050405020304" pitchFamily="18" charset="0"/>
                <a:cs typeface="Times New Roman" panose="02020603050405020304" pitchFamily="18" charset="0"/>
              </a:rPr>
              <a:t>BAKED HADDOCKS</a:t>
            </a:r>
          </a:p>
          <a:p>
            <a:pPr marL="0" indent="0">
              <a:lnSpc>
                <a:spcPct val="100000"/>
              </a:lnSpc>
              <a:buNone/>
            </a:pPr>
            <a:r>
              <a:rPr lang="en-GB" sz="1400" dirty="0">
                <a:solidFill>
                  <a:schemeClr val="bg1"/>
                </a:solidFill>
                <a:latin typeface="Times New Roman" panose="02020603050405020304" pitchFamily="18" charset="0"/>
                <a:cs typeface="Times New Roman" panose="02020603050405020304" pitchFamily="18" charset="0"/>
              </a:rPr>
              <a:t>Topped with a green peppercorn and herb crust served on roasted Mediterranean vegetables, potato gratin and a tomato coulis</a:t>
            </a:r>
          </a:p>
          <a:p>
            <a:pPr marL="0" indent="0">
              <a:lnSpc>
                <a:spcPct val="100000"/>
              </a:lnSpc>
              <a:buNone/>
            </a:pPr>
            <a:r>
              <a:rPr lang="en-GB" sz="1600" u="sng" dirty="0">
                <a:solidFill>
                  <a:schemeClr val="bg1"/>
                </a:solidFill>
                <a:latin typeface="Times New Roman" panose="02020603050405020304" pitchFamily="18" charset="0"/>
                <a:cs typeface="Times New Roman" panose="02020603050405020304" pitchFamily="18" charset="0"/>
              </a:rPr>
              <a:t>CHICKEN AND CHESTNUT MUSHROOM RISOTTO</a:t>
            </a:r>
          </a:p>
          <a:p>
            <a:pPr marL="0" indent="0">
              <a:lnSpc>
                <a:spcPct val="100000"/>
              </a:lnSpc>
              <a:buNone/>
            </a:pPr>
            <a:r>
              <a:rPr lang="en-GB" sz="1400" dirty="0">
                <a:solidFill>
                  <a:schemeClr val="bg1"/>
                </a:solidFill>
                <a:latin typeface="Times New Roman" panose="02020603050405020304" pitchFamily="18" charset="0"/>
                <a:cs typeface="Times New Roman" panose="02020603050405020304" pitchFamily="18" charset="0"/>
              </a:rPr>
              <a:t>Topped with sage oil, parmesan shavings and rocket</a:t>
            </a:r>
          </a:p>
          <a:p>
            <a:pPr marL="0" indent="0">
              <a:lnSpc>
                <a:spcPct val="100000"/>
              </a:lnSpc>
              <a:buNone/>
            </a:pPr>
            <a:r>
              <a:rPr lang="en-GB" sz="1600" u="sng" dirty="0">
                <a:solidFill>
                  <a:schemeClr val="bg1"/>
                </a:solidFill>
                <a:latin typeface="Times New Roman" panose="02020603050405020304" pitchFamily="18" charset="0"/>
                <a:cs typeface="Times New Roman" panose="02020603050405020304" pitchFamily="18" charset="0"/>
              </a:rPr>
              <a:t>NUT ROAST (V)</a:t>
            </a:r>
          </a:p>
          <a:p>
            <a:pPr marL="0" indent="0">
              <a:lnSpc>
                <a:spcPct val="100000"/>
              </a:lnSpc>
              <a:buNone/>
            </a:pPr>
            <a:r>
              <a:rPr lang="en-GB" sz="1400" dirty="0">
                <a:solidFill>
                  <a:schemeClr val="bg1"/>
                </a:solidFill>
                <a:latin typeface="Times New Roman" panose="02020603050405020304" pitchFamily="18" charset="0"/>
                <a:cs typeface="Times New Roman" panose="02020603050405020304" pitchFamily="18" charset="0"/>
              </a:rPr>
              <a:t>With cranberry and sage served with seasonal vegetables and roast potatoes</a:t>
            </a:r>
          </a:p>
          <a:p>
            <a:pPr marL="0" indent="0">
              <a:lnSpc>
                <a:spcPct val="100000"/>
              </a:lnSpc>
              <a:buNone/>
            </a:pPr>
            <a:r>
              <a:rPr lang="en-GB" sz="1800" u="sng" dirty="0">
                <a:solidFill>
                  <a:schemeClr val="accent4">
                    <a:lumMod val="40000"/>
                    <a:lumOff val="60000"/>
                  </a:schemeClr>
                </a:solidFill>
                <a:latin typeface="Times New Roman" panose="02020603050405020304" pitchFamily="18" charset="0"/>
                <a:cs typeface="Times New Roman" panose="02020603050405020304" pitchFamily="18" charset="0"/>
              </a:rPr>
              <a:t>DESSERTS</a:t>
            </a:r>
          </a:p>
          <a:p>
            <a:pPr marL="0" indent="0">
              <a:lnSpc>
                <a:spcPct val="100000"/>
              </a:lnSpc>
              <a:buNone/>
            </a:pPr>
            <a:r>
              <a:rPr lang="en-GB" sz="1600" u="sng" dirty="0">
                <a:solidFill>
                  <a:schemeClr val="bg1"/>
                </a:solidFill>
                <a:latin typeface="Times New Roman" panose="02020603050405020304" pitchFamily="18" charset="0"/>
                <a:cs typeface="Times New Roman" panose="02020603050405020304" pitchFamily="18" charset="0"/>
              </a:rPr>
              <a:t>TRADIONAL CHRISTMAS PUDDING</a:t>
            </a:r>
          </a:p>
          <a:p>
            <a:pPr marL="0" indent="0">
              <a:lnSpc>
                <a:spcPct val="100000"/>
              </a:lnSpc>
              <a:buNone/>
            </a:pPr>
            <a:r>
              <a:rPr lang="en-GB" sz="1400" dirty="0">
                <a:solidFill>
                  <a:schemeClr val="bg1"/>
                </a:solidFill>
                <a:latin typeface="Times New Roman" panose="02020603050405020304" pitchFamily="18" charset="0"/>
                <a:cs typeface="Times New Roman" panose="02020603050405020304" pitchFamily="18" charset="0"/>
              </a:rPr>
              <a:t>With brandy sauce and glazed orange syrup</a:t>
            </a:r>
          </a:p>
          <a:p>
            <a:pPr marL="0" indent="0">
              <a:lnSpc>
                <a:spcPct val="100000"/>
              </a:lnSpc>
              <a:buNone/>
            </a:pPr>
            <a:r>
              <a:rPr lang="en-GB" sz="1600" u="sng" dirty="0">
                <a:solidFill>
                  <a:schemeClr val="bg1"/>
                </a:solidFill>
                <a:latin typeface="Times New Roman" panose="02020603050405020304" pitchFamily="18" charset="0"/>
                <a:cs typeface="Times New Roman" panose="02020603050405020304" pitchFamily="18" charset="0"/>
              </a:rPr>
              <a:t>BAKED VANILLA CHEESECAKE</a:t>
            </a:r>
          </a:p>
          <a:p>
            <a:pPr marL="0" indent="0">
              <a:lnSpc>
                <a:spcPct val="100000"/>
              </a:lnSpc>
              <a:buNone/>
            </a:pPr>
            <a:r>
              <a:rPr lang="en-GB" sz="1400" dirty="0">
                <a:solidFill>
                  <a:schemeClr val="bg1"/>
                </a:solidFill>
                <a:latin typeface="Times New Roman" panose="02020603050405020304" pitchFamily="18" charset="0"/>
                <a:cs typeface="Times New Roman" panose="02020603050405020304" pitchFamily="18" charset="0"/>
              </a:rPr>
              <a:t>With mango sauce and chocolate pencil</a:t>
            </a:r>
          </a:p>
          <a:p>
            <a:pPr marL="0" indent="0">
              <a:lnSpc>
                <a:spcPct val="100000"/>
              </a:lnSpc>
              <a:buNone/>
            </a:pPr>
            <a:r>
              <a:rPr lang="en-GB" sz="1600" u="sng" dirty="0">
                <a:solidFill>
                  <a:schemeClr val="bg1"/>
                </a:solidFill>
                <a:latin typeface="Times New Roman" panose="02020603050405020304" pitchFamily="18" charset="0"/>
                <a:cs typeface="Times New Roman" panose="02020603050405020304" pitchFamily="18" charset="0"/>
              </a:rPr>
              <a:t>CHOCLATE TART </a:t>
            </a:r>
          </a:p>
          <a:p>
            <a:pPr marL="0" indent="0">
              <a:lnSpc>
                <a:spcPct val="100000"/>
              </a:lnSpc>
              <a:buNone/>
            </a:pPr>
            <a:r>
              <a:rPr lang="en-GB" sz="1400" dirty="0">
                <a:solidFill>
                  <a:schemeClr val="bg1"/>
                </a:solidFill>
                <a:latin typeface="Times New Roman" panose="02020603050405020304" pitchFamily="18" charset="0"/>
                <a:cs typeface="Times New Roman" panose="02020603050405020304" pitchFamily="18" charset="0"/>
              </a:rPr>
              <a:t>Served with salted caramel sauce and fruit compote</a:t>
            </a:r>
          </a:p>
          <a:p>
            <a:pPr marL="0" indent="0">
              <a:lnSpc>
                <a:spcPct val="100000"/>
              </a:lnSpc>
              <a:buNone/>
            </a:pPr>
            <a:r>
              <a:rPr lang="en-GB" sz="1600" u="sng" dirty="0">
                <a:solidFill>
                  <a:schemeClr val="bg1"/>
                </a:solidFill>
                <a:latin typeface="Times New Roman" panose="02020603050405020304" pitchFamily="18" charset="0"/>
                <a:cs typeface="Times New Roman" panose="02020603050405020304" pitchFamily="18" charset="0"/>
              </a:rPr>
              <a:t>STICKY TOFFEE</a:t>
            </a:r>
          </a:p>
          <a:p>
            <a:pPr marL="0" indent="0">
              <a:lnSpc>
                <a:spcPct val="100000"/>
              </a:lnSpc>
              <a:buNone/>
            </a:pPr>
            <a:r>
              <a:rPr lang="en-GB" sz="1400" dirty="0">
                <a:solidFill>
                  <a:schemeClr val="bg1"/>
                </a:solidFill>
                <a:latin typeface="Times New Roman" panose="02020603050405020304" pitchFamily="18" charset="0"/>
                <a:cs typeface="Times New Roman" panose="02020603050405020304" pitchFamily="18" charset="0"/>
              </a:rPr>
              <a:t>Served with custard</a:t>
            </a:r>
          </a:p>
          <a:p>
            <a:pPr marL="0" indent="0" algn="just">
              <a:lnSpc>
                <a:spcPct val="100000"/>
              </a:lnSpc>
              <a:spcBef>
                <a:spcPts val="0"/>
              </a:spcBef>
              <a:buNone/>
            </a:pPr>
            <a:r>
              <a:rPr lang="en-GB" sz="2000" u="sng" dirty="0">
                <a:solidFill>
                  <a:schemeClr val="accent4">
                    <a:lumMod val="40000"/>
                    <a:lumOff val="60000"/>
                  </a:schemeClr>
                </a:solidFill>
                <a:latin typeface="Times New Roman" panose="02020603050405020304" pitchFamily="18" charset="0"/>
                <a:cs typeface="Times New Roman" panose="02020603050405020304" pitchFamily="18" charset="0"/>
              </a:rPr>
              <a:t>DRINKS</a:t>
            </a:r>
          </a:p>
          <a:p>
            <a:pPr marL="0" indent="0">
              <a:lnSpc>
                <a:spcPct val="100000"/>
              </a:lnSpc>
              <a:buNone/>
            </a:pPr>
            <a:r>
              <a:rPr lang="en-GB" sz="1600" u="sng" dirty="0">
                <a:solidFill>
                  <a:schemeClr val="bg1"/>
                </a:solidFill>
                <a:latin typeface="Times New Roman" panose="02020603050405020304" pitchFamily="18" charset="0"/>
                <a:cs typeface="Times New Roman" panose="02020603050405020304" pitchFamily="18" charset="0"/>
              </a:rPr>
              <a:t>DRINKS INCLUDED</a:t>
            </a:r>
          </a:p>
          <a:p>
            <a:pPr marL="0" indent="0">
              <a:lnSpc>
                <a:spcPct val="100000"/>
              </a:lnSpc>
              <a:buNone/>
            </a:pPr>
            <a:r>
              <a:rPr lang="en-GB" sz="1400" dirty="0">
                <a:solidFill>
                  <a:schemeClr val="bg1"/>
                </a:solidFill>
                <a:latin typeface="Times New Roman" panose="02020603050405020304" pitchFamily="18" charset="0"/>
                <a:cs typeface="Times New Roman" panose="02020603050405020304" pitchFamily="18" charset="0"/>
              </a:rPr>
              <a:t>Beer, Wine, Soft Drink, water</a:t>
            </a:r>
          </a:p>
          <a:p>
            <a:pPr marL="0" indent="0" algn="just">
              <a:lnSpc>
                <a:spcPct val="100000"/>
              </a:lnSpc>
              <a:spcBef>
                <a:spcPts val="0"/>
              </a:spcBef>
              <a:buNone/>
            </a:pPr>
            <a:endParaRPr lang="en-GB" sz="2000" u="sng" dirty="0">
              <a:solidFill>
                <a:schemeClr val="accent4">
                  <a:lumMod val="40000"/>
                  <a:lumOff val="60000"/>
                </a:schemeClr>
              </a:solidFill>
              <a:latin typeface="Times New Roman" panose="02020603050405020304" pitchFamily="18" charset="0"/>
              <a:cs typeface="Times New Roman" panose="02020603050405020304" pitchFamily="18" charset="0"/>
            </a:endParaRPr>
          </a:p>
          <a:p>
            <a:pPr marL="0" indent="0" algn="just">
              <a:lnSpc>
                <a:spcPct val="100000"/>
              </a:lnSpc>
              <a:spcBef>
                <a:spcPts val="0"/>
              </a:spcBef>
              <a:buNone/>
            </a:pPr>
            <a:endParaRPr lang="en-GB" sz="2000" u="sng" dirty="0">
              <a:solidFill>
                <a:schemeClr val="bg1"/>
              </a:solidFill>
              <a:latin typeface="Times New Roman" panose="02020603050405020304" pitchFamily="18" charset="0"/>
              <a:cs typeface="Times New Roman" panose="02020603050405020304" pitchFamily="18" charset="0"/>
            </a:endParaRPr>
          </a:p>
          <a:p>
            <a:pPr marL="0" indent="0" algn="just">
              <a:lnSpc>
                <a:spcPct val="100000"/>
              </a:lnSpc>
              <a:spcBef>
                <a:spcPts val="0"/>
              </a:spcBef>
              <a:buNone/>
            </a:pPr>
            <a:endParaRPr lang="en-GB" sz="2000" dirty="0">
              <a:latin typeface="Times New Roman" panose="02020603050405020304" pitchFamily="18"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B53E9AA3-B2E8-3394-7C20-4595617B3A72}"/>
              </a:ext>
            </a:extLst>
          </p:cNvPr>
          <p:cNvSpPr txBox="1">
            <a:spLocks/>
          </p:cNvSpPr>
          <p:nvPr/>
        </p:nvSpPr>
        <p:spPr>
          <a:xfrm>
            <a:off x="0" y="-1"/>
            <a:ext cx="5557520" cy="6857999"/>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GB" sz="2600" u="sng" dirty="0">
                <a:solidFill>
                  <a:schemeClr val="accent4">
                    <a:lumMod val="40000"/>
                    <a:lumOff val="60000"/>
                  </a:schemeClr>
                </a:solidFill>
                <a:latin typeface="Times New Roman" panose="02020603050405020304" pitchFamily="18" charset="0"/>
                <a:cs typeface="Times New Roman" panose="02020603050405020304" pitchFamily="18" charset="0"/>
              </a:rPr>
              <a:t>STARTERS</a:t>
            </a:r>
          </a:p>
          <a:p>
            <a:pPr marL="0" indent="0">
              <a:lnSpc>
                <a:spcPct val="120000"/>
              </a:lnSpc>
              <a:buNone/>
            </a:pPr>
            <a:r>
              <a:rPr lang="en-GB" sz="2300" b="1" u="sng" dirty="0">
                <a:solidFill>
                  <a:schemeClr val="bg1"/>
                </a:solidFill>
                <a:latin typeface="Times New Roman" panose="02020603050405020304" pitchFamily="18" charset="0"/>
                <a:cs typeface="Times New Roman" panose="02020603050405020304" pitchFamily="18" charset="0"/>
              </a:rPr>
              <a:t>Tomato Soup (GF, V)</a:t>
            </a:r>
          </a:p>
          <a:p>
            <a:pPr marL="0" indent="0">
              <a:lnSpc>
                <a:spcPct val="120000"/>
              </a:lnSpc>
              <a:buNone/>
            </a:pPr>
            <a:r>
              <a:rPr lang="en-GB" sz="2000" dirty="0">
                <a:solidFill>
                  <a:schemeClr val="bg1"/>
                </a:solidFill>
                <a:latin typeface="Times New Roman" panose="02020603050405020304" pitchFamily="18" charset="0"/>
                <a:cs typeface="Times New Roman" panose="02020603050405020304" pitchFamily="18" charset="0"/>
              </a:rPr>
              <a:t>With a Pesto cream</a:t>
            </a:r>
          </a:p>
          <a:p>
            <a:pPr marL="0" indent="0">
              <a:lnSpc>
                <a:spcPct val="120000"/>
              </a:lnSpc>
              <a:buNone/>
            </a:pPr>
            <a:r>
              <a:rPr lang="en-GB" sz="2300" u="sng" dirty="0">
                <a:solidFill>
                  <a:schemeClr val="bg1"/>
                </a:solidFill>
                <a:latin typeface="Times New Roman" panose="02020603050405020304" pitchFamily="18" charset="0"/>
                <a:cs typeface="Times New Roman" panose="02020603050405020304" pitchFamily="18" charset="0"/>
              </a:rPr>
              <a:t>Chicken Liver Pate</a:t>
            </a:r>
          </a:p>
          <a:p>
            <a:pPr marL="0" indent="0">
              <a:lnSpc>
                <a:spcPct val="120000"/>
              </a:lnSpc>
              <a:buNone/>
            </a:pPr>
            <a:r>
              <a:rPr lang="en-GB" sz="2000" dirty="0">
                <a:solidFill>
                  <a:schemeClr val="bg1"/>
                </a:solidFill>
                <a:latin typeface="Times New Roman" panose="02020603050405020304" pitchFamily="18" charset="0"/>
                <a:cs typeface="Times New Roman" panose="02020603050405020304" pitchFamily="18" charset="0"/>
              </a:rPr>
              <a:t>With toasted ciabatta, plum and apple chutney</a:t>
            </a:r>
          </a:p>
          <a:p>
            <a:pPr marL="0" indent="0">
              <a:lnSpc>
                <a:spcPct val="120000"/>
              </a:lnSpc>
              <a:buNone/>
            </a:pPr>
            <a:r>
              <a:rPr lang="en-GB" sz="2300" u="sng" dirty="0">
                <a:solidFill>
                  <a:schemeClr val="bg1"/>
                </a:solidFill>
                <a:latin typeface="Times New Roman" panose="02020603050405020304" pitchFamily="18" charset="0"/>
                <a:cs typeface="Times New Roman" panose="02020603050405020304" pitchFamily="18" charset="0"/>
              </a:rPr>
              <a:t>Watermelon Salad (V, GF)</a:t>
            </a:r>
          </a:p>
          <a:p>
            <a:pPr marL="0" indent="0">
              <a:lnSpc>
                <a:spcPct val="120000"/>
              </a:lnSpc>
              <a:buNone/>
            </a:pPr>
            <a:r>
              <a:rPr lang="en-GB" sz="2000" dirty="0">
                <a:solidFill>
                  <a:schemeClr val="bg1"/>
                </a:solidFill>
                <a:latin typeface="Times New Roman" panose="02020603050405020304" pitchFamily="18" charset="0"/>
                <a:cs typeface="Times New Roman" panose="02020603050405020304" pitchFamily="18" charset="0"/>
              </a:rPr>
              <a:t>Feta Black Olives and a grain mustard honey dressing</a:t>
            </a:r>
          </a:p>
          <a:p>
            <a:pPr marL="0" indent="0">
              <a:lnSpc>
                <a:spcPct val="120000"/>
              </a:lnSpc>
              <a:buNone/>
            </a:pPr>
            <a:r>
              <a:rPr lang="en-GB" sz="2300" u="sng" dirty="0">
                <a:solidFill>
                  <a:schemeClr val="bg1"/>
                </a:solidFill>
                <a:latin typeface="Times New Roman" panose="02020603050405020304" pitchFamily="18" charset="0"/>
                <a:cs typeface="Times New Roman" panose="02020603050405020304" pitchFamily="18" charset="0"/>
              </a:rPr>
              <a:t>SMOKED SALMON PLATE </a:t>
            </a:r>
          </a:p>
          <a:p>
            <a:pPr marL="0" indent="0">
              <a:lnSpc>
                <a:spcPct val="120000"/>
              </a:lnSpc>
              <a:buNone/>
            </a:pPr>
            <a:r>
              <a:rPr lang="en-GB" sz="2000" dirty="0">
                <a:solidFill>
                  <a:schemeClr val="bg1"/>
                </a:solidFill>
                <a:latin typeface="Times New Roman" panose="02020603050405020304" pitchFamily="18" charset="0"/>
                <a:cs typeface="Times New Roman" panose="02020603050405020304" pitchFamily="18" charset="0"/>
              </a:rPr>
              <a:t>Served with pickled cucumber salad and granary bread</a:t>
            </a:r>
          </a:p>
          <a:p>
            <a:pPr marL="0" indent="0">
              <a:lnSpc>
                <a:spcPct val="120000"/>
              </a:lnSpc>
              <a:buNone/>
            </a:pPr>
            <a:r>
              <a:rPr lang="en-GB" sz="2300" u="sng" dirty="0">
                <a:solidFill>
                  <a:schemeClr val="bg1"/>
                </a:solidFill>
                <a:latin typeface="Times New Roman" panose="02020603050405020304" pitchFamily="18" charset="0"/>
                <a:cs typeface="Times New Roman" panose="02020603050405020304" pitchFamily="18" charset="0"/>
              </a:rPr>
              <a:t>HAM HOCK TERRINE</a:t>
            </a:r>
          </a:p>
          <a:p>
            <a:pPr marL="0" indent="0">
              <a:lnSpc>
                <a:spcPct val="120000"/>
              </a:lnSpc>
              <a:buNone/>
            </a:pPr>
            <a:r>
              <a:rPr lang="en-GB" sz="2000" dirty="0">
                <a:solidFill>
                  <a:schemeClr val="bg1"/>
                </a:solidFill>
                <a:latin typeface="Times New Roman" panose="02020603050405020304" pitchFamily="18" charset="0"/>
                <a:cs typeface="Times New Roman" panose="02020603050405020304" pitchFamily="18" charset="0"/>
              </a:rPr>
              <a:t>Served with piccalilli and toasted ciabatta</a:t>
            </a:r>
          </a:p>
          <a:p>
            <a:pPr marL="0" indent="0">
              <a:lnSpc>
                <a:spcPct val="120000"/>
              </a:lnSpc>
              <a:buNone/>
            </a:pPr>
            <a:r>
              <a:rPr lang="en-GB" sz="2900" u="sng" dirty="0">
                <a:solidFill>
                  <a:schemeClr val="accent4">
                    <a:lumMod val="40000"/>
                    <a:lumOff val="60000"/>
                  </a:schemeClr>
                </a:solidFill>
                <a:latin typeface="Times New Roman" panose="02020603050405020304" pitchFamily="18" charset="0"/>
                <a:cs typeface="Times New Roman" panose="02020603050405020304" pitchFamily="18" charset="0"/>
              </a:rPr>
              <a:t>MAIN COURSES</a:t>
            </a:r>
          </a:p>
          <a:p>
            <a:pPr marL="0" indent="0">
              <a:lnSpc>
                <a:spcPct val="120000"/>
              </a:lnSpc>
              <a:buNone/>
            </a:pPr>
            <a:r>
              <a:rPr lang="en-GB" sz="2300" u="sng" dirty="0">
                <a:solidFill>
                  <a:schemeClr val="bg1"/>
                </a:solidFill>
                <a:latin typeface="Times New Roman" panose="02020603050405020304" pitchFamily="18" charset="0"/>
                <a:cs typeface="Times New Roman" panose="02020603050405020304" pitchFamily="18" charset="0"/>
              </a:rPr>
              <a:t>ROASTED TURKEY BREAST</a:t>
            </a:r>
          </a:p>
          <a:p>
            <a:pPr marL="0" indent="0">
              <a:lnSpc>
                <a:spcPct val="120000"/>
              </a:lnSpc>
              <a:buNone/>
            </a:pPr>
            <a:r>
              <a:rPr lang="en-GB" sz="2100" dirty="0">
                <a:solidFill>
                  <a:schemeClr val="bg1"/>
                </a:solidFill>
                <a:latin typeface="Times New Roman" panose="02020603050405020304" pitchFamily="18" charset="0"/>
                <a:cs typeface="Times New Roman" panose="02020603050405020304" pitchFamily="18" charset="0"/>
              </a:rPr>
              <a:t>including pigs in a blanket, roast potatoes, seasonal veggies, and turkey gravy. Stuffed with sage and onions. </a:t>
            </a:r>
          </a:p>
          <a:p>
            <a:pPr marL="0" indent="0">
              <a:lnSpc>
                <a:spcPct val="120000"/>
              </a:lnSpc>
              <a:buNone/>
            </a:pPr>
            <a:r>
              <a:rPr lang="en-GB" sz="2300" u="sng" dirty="0">
                <a:solidFill>
                  <a:schemeClr val="bg1"/>
                </a:solidFill>
                <a:latin typeface="Times New Roman" panose="02020603050405020304" pitchFamily="18" charset="0"/>
                <a:cs typeface="Times New Roman" panose="02020603050405020304" pitchFamily="18" charset="0"/>
              </a:rPr>
              <a:t>PORK LION</a:t>
            </a:r>
          </a:p>
          <a:p>
            <a:pPr marL="0" indent="0">
              <a:lnSpc>
                <a:spcPct val="120000"/>
              </a:lnSpc>
              <a:buNone/>
            </a:pPr>
            <a:r>
              <a:rPr lang="en-GB" sz="2100" dirty="0">
                <a:solidFill>
                  <a:schemeClr val="bg1"/>
                </a:solidFill>
                <a:latin typeface="Times New Roman" panose="02020603050405020304" pitchFamily="18" charset="0"/>
                <a:cs typeface="Times New Roman" panose="02020603050405020304" pitchFamily="18" charset="0"/>
              </a:rPr>
              <a:t>Served with a tarragon grain mustard cream sauce with stuffing, seasonal vegetables and roast potatoes. </a:t>
            </a:r>
          </a:p>
        </p:txBody>
      </p:sp>
    </p:spTree>
    <p:extLst>
      <p:ext uri="{BB962C8B-B14F-4D97-AF65-F5344CB8AC3E}">
        <p14:creationId xmlns:p14="http://schemas.microsoft.com/office/powerpoint/2010/main" val="286888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A51889-6442-66E1-21C4-D8F09E86B967}"/>
              </a:ext>
            </a:extLst>
          </p:cNvPr>
          <p:cNvSpPr>
            <a:spLocks noGrp="1"/>
          </p:cNvSpPr>
          <p:nvPr>
            <p:ph idx="1"/>
          </p:nvPr>
        </p:nvSpPr>
        <p:spPr>
          <a:xfrm>
            <a:off x="838200" y="142240"/>
            <a:ext cx="10515600" cy="6034723"/>
          </a:xfrm>
        </p:spPr>
        <p:txBody>
          <a:bodyPr/>
          <a:lstStyle/>
          <a:p>
            <a:pPr marL="0" indent="0">
              <a:buNone/>
            </a:pPr>
            <a:r>
              <a:rPr lang="en-GB" sz="1800" b="1" dirty="0">
                <a:latin typeface="Times New Roman" panose="02020603050405020304" pitchFamily="18" charset="0"/>
                <a:cs typeface="Times New Roman" panose="02020603050405020304" pitchFamily="18" charset="0"/>
              </a:rPr>
              <a:t>References:</a:t>
            </a:r>
          </a:p>
          <a:p>
            <a:pPr marL="0" indent="0">
              <a:buNone/>
            </a:pPr>
            <a:r>
              <a:rPr lang="en-GB" sz="1800" dirty="0">
                <a:latin typeface="Times New Roman" panose="02020603050405020304" pitchFamily="18" charset="0"/>
                <a:cs typeface="Times New Roman" panose="02020603050405020304" pitchFamily="18" charset="0"/>
              </a:rPr>
              <a:t>Great Victoria hotel. Available at:  </a:t>
            </a:r>
            <a:r>
              <a:rPr lang="en-GB" sz="18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https://www.victoriabradford.co.uk/</a:t>
            </a:r>
            <a:endParaRPr lang="en-GB" sz="1800" dirty="0">
              <a:latin typeface="Times New Roman" panose="02020603050405020304" pitchFamily="18" charset="0"/>
              <a:cs typeface="Times New Roman" panose="02020603050405020304" pitchFamily="18" charset="0"/>
            </a:endParaRPr>
          </a:p>
          <a:p>
            <a:pPr marL="0" indent="0">
              <a:buNone/>
            </a:pPr>
            <a:r>
              <a:rPr lang="en-GB" sz="1800" dirty="0">
                <a:latin typeface="Times New Roman" panose="02020603050405020304" pitchFamily="18" charset="0"/>
                <a:cs typeface="Times New Roman" panose="02020603050405020304" pitchFamily="18" charset="0"/>
              </a:rPr>
              <a:t>The Beaches Hotel. </a:t>
            </a:r>
            <a:r>
              <a:rPr lang="en-GB" sz="1800">
                <a:latin typeface="Times New Roman" panose="02020603050405020304" pitchFamily="18" charset="0"/>
                <a:cs typeface="Times New Roman" panose="02020603050405020304" pitchFamily="18" charset="0"/>
              </a:rPr>
              <a:t>Available at: </a:t>
            </a:r>
            <a:r>
              <a:rPr lang="en-GB" sz="1800" dirty="0">
                <a:latin typeface="Times New Roman" panose="02020603050405020304" pitchFamily="18" charset="0"/>
                <a:cs typeface="Times New Roman" panose="02020603050405020304" pitchFamily="18" charset="0"/>
              </a:rPr>
              <a:t>https://www.thebeacheshotel.com/</a:t>
            </a:r>
          </a:p>
          <a:p>
            <a:pPr marL="0" indent="0">
              <a:buNone/>
            </a:pPr>
            <a:r>
              <a:rPr lang="en-GB" sz="1800" dirty="0">
                <a:latin typeface="Times New Roman" panose="02020603050405020304" pitchFamily="18" charset="0"/>
                <a:cs typeface="Times New Roman" panose="02020603050405020304" pitchFamily="18" charset="0"/>
              </a:rPr>
              <a:t>https://www.freevector.com/christmas-tree-background-red-22482</a:t>
            </a:r>
          </a:p>
        </p:txBody>
      </p:sp>
    </p:spTree>
    <p:extLst>
      <p:ext uri="{BB962C8B-B14F-4D97-AF65-F5344CB8AC3E}">
        <p14:creationId xmlns:p14="http://schemas.microsoft.com/office/powerpoint/2010/main" val="20681675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323</TotalTime>
  <Words>427</Words>
  <Application>Microsoft Office PowerPoint</Application>
  <PresentationFormat>Widescreen</PresentationFormat>
  <Paragraphs>53</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Amasis MT Pro</vt:lpstr>
      <vt:lpstr>Amasis MT Pro Black</vt:lpstr>
      <vt:lpstr>Arial</vt:lpstr>
      <vt:lpstr>Calibri</vt:lpstr>
      <vt:lpstr>Calibri Light</vt:lpstr>
      <vt:lpstr>Times New Roman</vt:lpstr>
      <vt:lpstr>Office Theme</vt:lpstr>
      <vt:lpstr>Assignment- 1  Hotel Trinity is a 4* city centre hotel, part of the Trinity Hotel chain, located in the United Kingdom (within your locality). Your task is to create and design a fixed price Christmas Party menu for Hotel Trinity (fictional hotel), that they can offer over the Christmas period. </vt:lpstr>
      <vt:lpstr>Christmas Party Menu</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Private Christmas Party Menu</dc:title>
  <dc:creator>wajahat ali</dc:creator>
  <cp:lastModifiedBy>wajahat ali</cp:lastModifiedBy>
  <cp:revision>1</cp:revision>
  <dcterms:created xsi:type="dcterms:W3CDTF">2022-11-09T20:03:06Z</dcterms:created>
  <dcterms:modified xsi:type="dcterms:W3CDTF">2022-11-17T18:40:45Z</dcterms:modified>
</cp:coreProperties>
</file>