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2" r:id="rId1"/>
  </p:sldMasterIdLst>
  <p:sldIdLst>
    <p:sldId id="259" r:id="rId2"/>
    <p:sldId id="256" r:id="rId3"/>
    <p:sldId id="257" r:id="rId4"/>
    <p:sldId id="258" r:id="rId5"/>
    <p:sldId id="260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64550C-5DDA-476C-AAC8-226257D18A8A}" v="139" dt="2022-03-10T23:19:10.9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son day" userId="27efd30c59762b01" providerId="LiveId" clId="{B364550C-5DDA-476C-AAC8-226257D18A8A}"/>
    <pc:docChg chg="undo redo custSel addSld delSld modSld sldOrd addSection delSection modSection">
      <pc:chgData name="jason day" userId="27efd30c59762b01" providerId="LiveId" clId="{B364550C-5DDA-476C-AAC8-226257D18A8A}" dt="2022-03-10T23:20:57.602" v="4145" actId="20577"/>
      <pc:docMkLst>
        <pc:docMk/>
      </pc:docMkLst>
      <pc:sldChg chg="addSp delSp modSp mod ord modAnim delDesignElem">
        <pc:chgData name="jason day" userId="27efd30c59762b01" providerId="LiveId" clId="{B364550C-5DDA-476C-AAC8-226257D18A8A}" dt="2022-03-10T22:07:18.476" v="3924" actId="20577"/>
        <pc:sldMkLst>
          <pc:docMk/>
          <pc:sldMk cId="2316698576" sldId="256"/>
        </pc:sldMkLst>
        <pc:spChg chg="mod">
          <ac:chgData name="jason day" userId="27efd30c59762b01" providerId="LiveId" clId="{B364550C-5DDA-476C-AAC8-226257D18A8A}" dt="2022-03-05T12:14:33.910" v="1043" actId="14100"/>
          <ac:spMkLst>
            <pc:docMk/>
            <pc:sldMk cId="2316698576" sldId="256"/>
            <ac:spMk id="2" creationId="{36437DF5-E1E4-440E-A8AF-017F5A40CCDD}"/>
          </ac:spMkLst>
        </pc:spChg>
        <pc:spChg chg="mod">
          <ac:chgData name="jason day" userId="27efd30c59762b01" providerId="LiveId" clId="{B364550C-5DDA-476C-AAC8-226257D18A8A}" dt="2022-03-07T12:14:53.168" v="3512" actId="27636"/>
          <ac:spMkLst>
            <pc:docMk/>
            <pc:sldMk cId="2316698576" sldId="256"/>
            <ac:spMk id="3" creationId="{0DA949DF-A662-4776-B4CD-647697E673D2}"/>
          </ac:spMkLst>
        </pc:spChg>
        <pc:spChg chg="add mod">
          <ac:chgData name="jason day" userId="27efd30c59762b01" providerId="LiveId" clId="{B364550C-5DDA-476C-AAC8-226257D18A8A}" dt="2022-03-10T22:07:18.476" v="3924" actId="20577"/>
          <ac:spMkLst>
            <pc:docMk/>
            <pc:sldMk cId="2316698576" sldId="256"/>
            <ac:spMk id="4" creationId="{07F31765-A7C3-4FEC-9AC0-D2F5BDDDCB9F}"/>
          </ac:spMkLst>
        </pc:spChg>
        <pc:spChg chg="del mod">
          <ac:chgData name="jason day" userId="27efd30c59762b01" providerId="LiveId" clId="{B364550C-5DDA-476C-AAC8-226257D18A8A}" dt="2022-03-03T20:19:42.939" v="54"/>
          <ac:spMkLst>
            <pc:docMk/>
            <pc:sldMk cId="2316698576" sldId="256"/>
            <ac:spMk id="5" creationId="{EF19F5F0-E0AD-4777-8DBD-12E58AB6A22C}"/>
          </ac:spMkLst>
        </pc:spChg>
        <pc:spChg chg="add del">
          <ac:chgData name="jason day" userId="27efd30c59762b01" providerId="LiveId" clId="{B364550C-5DDA-476C-AAC8-226257D18A8A}" dt="2022-03-03T20:14:44.381" v="4" actId="26606"/>
          <ac:spMkLst>
            <pc:docMk/>
            <pc:sldMk cId="2316698576" sldId="256"/>
            <ac:spMk id="80" creationId="{4905C695-F54E-4EF8-8AEF-811D460E7AFE}"/>
          </ac:spMkLst>
        </pc:spChg>
        <pc:spChg chg="add del">
          <ac:chgData name="jason day" userId="27efd30c59762b01" providerId="LiveId" clId="{B364550C-5DDA-476C-AAC8-226257D18A8A}" dt="2022-03-03T20:14:44.381" v="4" actId="26606"/>
          <ac:spMkLst>
            <pc:docMk/>
            <pc:sldMk cId="2316698576" sldId="256"/>
            <ac:spMk id="82" creationId="{485CD2A3-2099-476E-9A85-55DC735FA2B7}"/>
          </ac:spMkLst>
        </pc:spChg>
        <pc:spChg chg="add del">
          <ac:chgData name="jason day" userId="27efd30c59762b01" providerId="LiveId" clId="{B364550C-5DDA-476C-AAC8-226257D18A8A}" dt="2022-03-03T22:00:36.394" v="259"/>
          <ac:spMkLst>
            <pc:docMk/>
            <pc:sldMk cId="2316698576" sldId="256"/>
            <ac:spMk id="141" creationId="{DD8EACB7-D372-470B-B76E-A829D00310CD}"/>
          </ac:spMkLst>
        </pc:spChg>
        <pc:spChg chg="add del">
          <ac:chgData name="jason day" userId="27efd30c59762b01" providerId="LiveId" clId="{B364550C-5DDA-476C-AAC8-226257D18A8A}" dt="2022-03-03T22:00:36.394" v="259"/>
          <ac:spMkLst>
            <pc:docMk/>
            <pc:sldMk cId="2316698576" sldId="256"/>
            <ac:spMk id="143" creationId="{FBE11A49-02A1-4D4C-9A49-CDF496B1094F}"/>
          </ac:spMkLst>
        </pc:spChg>
        <pc:spChg chg="add del">
          <ac:chgData name="jason day" userId="27efd30c59762b01" providerId="LiveId" clId="{B364550C-5DDA-476C-AAC8-226257D18A8A}" dt="2022-03-03T20:14:44.409" v="5" actId="26606"/>
          <ac:spMkLst>
            <pc:docMk/>
            <pc:sldMk cId="2316698576" sldId="256"/>
            <ac:spMk id="192" creationId="{DB33B578-A8C0-4D0F-8846-FBE386EDC31B}"/>
          </ac:spMkLst>
        </pc:spChg>
        <pc:spChg chg="add del">
          <ac:chgData name="jason day" userId="27efd30c59762b01" providerId="LiveId" clId="{B364550C-5DDA-476C-AAC8-226257D18A8A}" dt="2022-03-03T20:14:44.409" v="5" actId="26606"/>
          <ac:spMkLst>
            <pc:docMk/>
            <pc:sldMk cId="2316698576" sldId="256"/>
            <ac:spMk id="193" creationId="{DD8EACB7-D372-470B-B76E-A829D00310CD}"/>
          </ac:spMkLst>
        </pc:spChg>
        <pc:spChg chg="add del">
          <ac:chgData name="jason day" userId="27efd30c59762b01" providerId="LiveId" clId="{B364550C-5DDA-476C-AAC8-226257D18A8A}" dt="2022-03-03T20:14:44.409" v="5" actId="26606"/>
          <ac:spMkLst>
            <pc:docMk/>
            <pc:sldMk cId="2316698576" sldId="256"/>
            <ac:spMk id="194" creationId="{C7EA4B13-46D3-41EE-95DA-7B2100DE940B}"/>
          </ac:spMkLst>
        </pc:spChg>
        <pc:spChg chg="add del">
          <ac:chgData name="jason day" userId="27efd30c59762b01" providerId="LiveId" clId="{B364550C-5DDA-476C-AAC8-226257D18A8A}" dt="2022-03-03T20:17:04.352" v="21" actId="26606"/>
          <ac:spMkLst>
            <pc:docMk/>
            <pc:sldMk cId="2316698576" sldId="256"/>
            <ac:spMk id="1030" creationId="{DB33B578-A8C0-4D0F-8846-FBE386EDC31B}"/>
          </ac:spMkLst>
        </pc:spChg>
        <pc:spChg chg="add del">
          <ac:chgData name="jason day" userId="27efd30c59762b01" providerId="LiveId" clId="{B364550C-5DDA-476C-AAC8-226257D18A8A}" dt="2022-03-03T20:17:04.352" v="21" actId="26606"/>
          <ac:spMkLst>
            <pc:docMk/>
            <pc:sldMk cId="2316698576" sldId="256"/>
            <ac:spMk id="1031" creationId="{DD8EACB7-D372-470B-B76E-A829D00310CD}"/>
          </ac:spMkLst>
        </pc:spChg>
        <pc:spChg chg="add del">
          <ac:chgData name="jason day" userId="27efd30c59762b01" providerId="LiveId" clId="{B364550C-5DDA-476C-AAC8-226257D18A8A}" dt="2022-03-03T20:17:04.352" v="21" actId="26606"/>
          <ac:spMkLst>
            <pc:docMk/>
            <pc:sldMk cId="2316698576" sldId="256"/>
            <ac:spMk id="1032" creationId="{C7EA4B13-46D3-41EE-95DA-7B2100DE940B}"/>
          </ac:spMkLst>
        </pc:spChg>
        <pc:grpChg chg="add del">
          <ac:chgData name="jason day" userId="27efd30c59762b01" providerId="LiveId" clId="{B364550C-5DDA-476C-AAC8-226257D18A8A}" dt="2022-03-03T20:14:44.381" v="4" actId="26606"/>
          <ac:grpSpMkLst>
            <pc:docMk/>
            <pc:sldMk cId="2316698576" sldId="256"/>
            <ac:grpSpMk id="84" creationId="{E92979E8-2E86-433E-A7E4-5F102E45A8EE}"/>
          </ac:grpSpMkLst>
        </pc:grpChg>
        <pc:grpChg chg="add del">
          <ac:chgData name="jason day" userId="27efd30c59762b01" providerId="LiveId" clId="{B364550C-5DDA-476C-AAC8-226257D18A8A}" dt="2022-03-03T20:17:04.352" v="21" actId="26606"/>
          <ac:grpSpMkLst>
            <pc:docMk/>
            <pc:sldMk cId="2316698576" sldId="256"/>
            <ac:grpSpMk id="86" creationId="{DCEEEBE1-DC7B-4168-90C6-DB88876E30DD}"/>
          </ac:grpSpMkLst>
        </pc:grpChg>
        <pc:grpChg chg="add del">
          <ac:chgData name="jason day" userId="27efd30c59762b01" providerId="LiveId" clId="{B364550C-5DDA-476C-AAC8-226257D18A8A}" dt="2022-03-03T22:00:36.394" v="259"/>
          <ac:grpSpMkLst>
            <pc:docMk/>
            <pc:sldMk cId="2316698576" sldId="256"/>
            <ac:grpSpMk id="145" creationId="{F1732D3A-CFF0-45BE-AD79-F83D0272C6C6}"/>
          </ac:grpSpMkLst>
        </pc:grpChg>
        <pc:grpChg chg="add del">
          <ac:chgData name="jason day" userId="27efd30c59762b01" providerId="LiveId" clId="{B364550C-5DDA-476C-AAC8-226257D18A8A}" dt="2022-03-03T20:14:44.409" v="5" actId="26606"/>
          <ac:grpSpMkLst>
            <pc:docMk/>
            <pc:sldMk cId="2316698576" sldId="256"/>
            <ac:grpSpMk id="195" creationId="{DCEEEBE1-DC7B-4168-90C6-DB88876E30DD}"/>
          </ac:grpSpMkLst>
        </pc:grpChg>
        <pc:picChg chg="add del mod">
          <ac:chgData name="jason day" userId="27efd30c59762b01" providerId="LiveId" clId="{B364550C-5DDA-476C-AAC8-226257D18A8A}" dt="2022-03-10T22:02:46.245" v="3875" actId="478"/>
          <ac:picMkLst>
            <pc:docMk/>
            <pc:sldMk cId="2316698576" sldId="256"/>
            <ac:picMk id="1028" creationId="{17BB0CBF-EB34-4D0D-B132-695871E6C2A9}"/>
          </ac:picMkLst>
        </pc:picChg>
        <pc:picChg chg="add mod">
          <ac:chgData name="jason day" userId="27efd30c59762b01" providerId="LiveId" clId="{B364550C-5DDA-476C-AAC8-226257D18A8A}" dt="2022-03-10T22:03:18.277" v="3882" actId="14100"/>
          <ac:picMkLst>
            <pc:docMk/>
            <pc:sldMk cId="2316698576" sldId="256"/>
            <ac:picMk id="2050" creationId="{DB044FAB-87C1-4E98-946F-D372E826654E}"/>
          </ac:picMkLst>
        </pc:picChg>
      </pc:sldChg>
      <pc:sldChg chg="addSp delSp modSp mod ord setBg setClrOvrMap delDesignElem">
        <pc:chgData name="jason day" userId="27efd30c59762b01" providerId="LiveId" clId="{B364550C-5DDA-476C-AAC8-226257D18A8A}" dt="2022-03-10T21:48:35.835" v="3843"/>
        <pc:sldMkLst>
          <pc:docMk/>
          <pc:sldMk cId="1427807596" sldId="257"/>
        </pc:sldMkLst>
        <pc:spChg chg="add del mod">
          <ac:chgData name="jason day" userId="27efd30c59762b01" providerId="LiveId" clId="{B364550C-5DDA-476C-AAC8-226257D18A8A}" dt="2022-03-10T21:12:52.508" v="3745" actId="20577"/>
          <ac:spMkLst>
            <pc:docMk/>
            <pc:sldMk cId="1427807596" sldId="257"/>
            <ac:spMk id="2" creationId="{003EA08D-6FD7-4ABC-BAF2-C9773144FEC0}"/>
          </ac:spMkLst>
        </pc:spChg>
        <pc:spChg chg="del mod">
          <ac:chgData name="jason day" userId="27efd30c59762b01" providerId="LiveId" clId="{B364550C-5DDA-476C-AAC8-226257D18A8A}" dt="2022-03-03T21:37:44.310" v="74"/>
          <ac:spMkLst>
            <pc:docMk/>
            <pc:sldMk cId="1427807596" sldId="257"/>
            <ac:spMk id="3" creationId="{6A1521EC-53AC-469C-80CE-ADFE890F7209}"/>
          </ac:spMkLst>
        </pc:spChg>
        <pc:spChg chg="add del mod">
          <ac:chgData name="jason day" userId="27efd30c59762b01" providerId="LiveId" clId="{B364550C-5DDA-476C-AAC8-226257D18A8A}" dt="2022-03-05T17:08:03.590" v="2715" actId="478"/>
          <ac:spMkLst>
            <pc:docMk/>
            <pc:sldMk cId="1427807596" sldId="257"/>
            <ac:spMk id="4" creationId="{43E5BEF1-2D4C-4C2E-9BFC-4E241EEFCF0D}"/>
          </ac:spMkLst>
        </pc:spChg>
        <pc:spChg chg="add del mod">
          <ac:chgData name="jason day" userId="27efd30c59762b01" providerId="LiveId" clId="{B364550C-5DDA-476C-AAC8-226257D18A8A}" dt="2022-03-03T21:37:47.796" v="75"/>
          <ac:spMkLst>
            <pc:docMk/>
            <pc:sldMk cId="1427807596" sldId="257"/>
            <ac:spMk id="6" creationId="{85961CF2-6CB8-42A3-8901-65C6B8EC8FCE}"/>
          </ac:spMkLst>
        </pc:spChg>
        <pc:spChg chg="add del mod">
          <ac:chgData name="jason day" userId="27efd30c59762b01" providerId="LiveId" clId="{B364550C-5DDA-476C-AAC8-226257D18A8A}" dt="2022-03-03T22:01:25.279" v="271" actId="26606"/>
          <ac:spMkLst>
            <pc:docMk/>
            <pc:sldMk cId="1427807596" sldId="257"/>
            <ac:spMk id="7" creationId="{17B6C180-9445-4A83-82F7-2777CA81F365}"/>
          </ac:spMkLst>
        </pc:spChg>
        <pc:spChg chg="add del">
          <ac:chgData name="jason day" userId="27efd30c59762b01" providerId="LiveId" clId="{B364550C-5DDA-476C-AAC8-226257D18A8A}" dt="2022-03-03T22:00:36.394" v="259"/>
          <ac:spMkLst>
            <pc:docMk/>
            <pc:sldMk cId="1427807596" sldId="257"/>
            <ac:spMk id="8" creationId="{7B4854C3-58CC-4A2C-B4CA-926819F0C2A6}"/>
          </ac:spMkLst>
        </pc:spChg>
        <pc:spChg chg="add del mod">
          <ac:chgData name="jason day" userId="27efd30c59762b01" providerId="LiveId" clId="{B364550C-5DDA-476C-AAC8-226257D18A8A}" dt="2022-03-03T21:39:24.085" v="77"/>
          <ac:spMkLst>
            <pc:docMk/>
            <pc:sldMk cId="1427807596" sldId="257"/>
            <ac:spMk id="9" creationId="{918BE7A8-D8FE-4831-A75B-6B2EA5B9C3BB}"/>
          </ac:spMkLst>
        </pc:spChg>
        <pc:spChg chg="add del">
          <ac:chgData name="jason day" userId="27efd30c59762b01" providerId="LiveId" clId="{B364550C-5DDA-476C-AAC8-226257D18A8A}" dt="2022-03-03T22:00:36.394" v="259"/>
          <ac:spMkLst>
            <pc:docMk/>
            <pc:sldMk cId="1427807596" sldId="257"/>
            <ac:spMk id="10" creationId="{E84EE6A7-BAA1-4637-940F-44728FCF4658}"/>
          </ac:spMkLst>
        </pc:spChg>
        <pc:spChg chg="add del mod">
          <ac:chgData name="jason day" userId="27efd30c59762b01" providerId="LiveId" clId="{B364550C-5DDA-476C-AAC8-226257D18A8A}" dt="2022-03-03T21:50:48.769" v="95"/>
          <ac:spMkLst>
            <pc:docMk/>
            <pc:sldMk cId="1427807596" sldId="257"/>
            <ac:spMk id="11" creationId="{FA65E7A0-3E1E-46DA-BDC7-C57965D2035A}"/>
          </ac:spMkLst>
        </pc:spChg>
        <pc:spChg chg="add del mod">
          <ac:chgData name="jason day" userId="27efd30c59762b01" providerId="LiveId" clId="{B364550C-5DDA-476C-AAC8-226257D18A8A}" dt="2022-03-03T21:50:48.319" v="94"/>
          <ac:spMkLst>
            <pc:docMk/>
            <pc:sldMk cId="1427807596" sldId="257"/>
            <ac:spMk id="16" creationId="{2ECBA99B-D538-4F3A-8614-F4CC2209FEC9}"/>
          </ac:spMkLst>
        </pc:spChg>
        <pc:spChg chg="add del mod">
          <ac:chgData name="jason day" userId="27efd30c59762b01" providerId="LiveId" clId="{B364550C-5DDA-476C-AAC8-226257D18A8A}" dt="2022-03-03T21:39:37.622" v="85"/>
          <ac:spMkLst>
            <pc:docMk/>
            <pc:sldMk cId="1427807596" sldId="257"/>
            <ac:spMk id="17" creationId="{2B9CB9D3-0396-4DDF-BA02-18F5B8E8C4BE}"/>
          </ac:spMkLst>
        </pc:spChg>
        <pc:spChg chg="add del">
          <ac:chgData name="jason day" userId="27efd30c59762b01" providerId="LiveId" clId="{B364550C-5DDA-476C-AAC8-226257D18A8A}" dt="2022-03-03T22:00:51.193" v="262" actId="26606"/>
          <ac:spMkLst>
            <pc:docMk/>
            <pc:sldMk cId="1427807596" sldId="257"/>
            <ac:spMk id="19" creationId="{C314C310-850D-4491-AA52-C75BEA68B68C}"/>
          </ac:spMkLst>
        </pc:spChg>
        <pc:spChg chg="add del">
          <ac:chgData name="jason day" userId="27efd30c59762b01" providerId="LiveId" clId="{B364550C-5DDA-476C-AAC8-226257D18A8A}" dt="2022-03-03T22:00:57.964" v="264" actId="26606"/>
          <ac:spMkLst>
            <pc:docMk/>
            <pc:sldMk cId="1427807596" sldId="257"/>
            <ac:spMk id="20" creationId="{1F23E73A-FDC8-462C-83C1-3AA8961449CF}"/>
          </ac:spMkLst>
        </pc:spChg>
        <pc:spChg chg="add del">
          <ac:chgData name="jason day" userId="27efd30c59762b01" providerId="LiveId" clId="{B364550C-5DDA-476C-AAC8-226257D18A8A}" dt="2022-03-03T22:00:57.964" v="264" actId="26606"/>
          <ac:spMkLst>
            <pc:docMk/>
            <pc:sldMk cId="1427807596" sldId="257"/>
            <ac:spMk id="23" creationId="{324E43EB-867C-4B35-9A5C-E435157C7297}"/>
          </ac:spMkLst>
        </pc:spChg>
        <pc:spChg chg="add del">
          <ac:chgData name="jason day" userId="27efd30c59762b01" providerId="LiveId" clId="{B364550C-5DDA-476C-AAC8-226257D18A8A}" dt="2022-03-03T22:00:57.964" v="264" actId="26606"/>
          <ac:spMkLst>
            <pc:docMk/>
            <pc:sldMk cId="1427807596" sldId="257"/>
            <ac:spMk id="24" creationId="{A7C0F5DA-B59F-4F13-8BB8-FFD8F2C572BC}"/>
          </ac:spMkLst>
        </pc:spChg>
        <pc:spChg chg="add del">
          <ac:chgData name="jason day" userId="27efd30c59762b01" providerId="LiveId" clId="{B364550C-5DDA-476C-AAC8-226257D18A8A}" dt="2022-03-03T22:00:57.964" v="264" actId="26606"/>
          <ac:spMkLst>
            <pc:docMk/>
            <pc:sldMk cId="1427807596" sldId="257"/>
            <ac:spMk id="25" creationId="{9CEA1DEC-CC9E-4776-9E08-048A15BFA6CA}"/>
          </ac:spMkLst>
        </pc:spChg>
        <pc:spChg chg="add del">
          <ac:chgData name="jason day" userId="27efd30c59762b01" providerId="LiveId" clId="{B364550C-5DDA-476C-AAC8-226257D18A8A}" dt="2022-03-03T22:00:57.964" v="264" actId="26606"/>
          <ac:spMkLst>
            <pc:docMk/>
            <pc:sldMk cId="1427807596" sldId="257"/>
            <ac:spMk id="26" creationId="{9CE399CF-F4B8-4832-A8CB-B93F6B1EF44B}"/>
          </ac:spMkLst>
        </pc:spChg>
        <pc:spChg chg="add mod">
          <ac:chgData name="jason day" userId="27efd30c59762b01" providerId="LiveId" clId="{B364550C-5DDA-476C-AAC8-226257D18A8A}" dt="2022-03-10T21:18:26.514" v="3774" actId="20577"/>
          <ac:spMkLst>
            <pc:docMk/>
            <pc:sldMk cId="1427807596" sldId="257"/>
            <ac:spMk id="27" creationId="{DB850782-B593-42FB-A1D1-CA04EAD21FD0}"/>
          </ac:spMkLst>
        </pc:spChg>
        <pc:spChg chg="add del">
          <ac:chgData name="jason day" userId="27efd30c59762b01" providerId="LiveId" clId="{B364550C-5DDA-476C-AAC8-226257D18A8A}" dt="2022-03-03T22:01:00.690" v="266" actId="26606"/>
          <ac:spMkLst>
            <pc:docMk/>
            <pc:sldMk cId="1427807596" sldId="257"/>
            <ac:spMk id="28" creationId="{01109B5D-BC35-4376-98A2-F53B03E4E1B4}"/>
          </ac:spMkLst>
        </pc:spChg>
        <pc:spChg chg="add del">
          <ac:chgData name="jason day" userId="27efd30c59762b01" providerId="LiveId" clId="{B364550C-5DDA-476C-AAC8-226257D18A8A}" dt="2022-03-03T22:01:00.690" v="266" actId="26606"/>
          <ac:spMkLst>
            <pc:docMk/>
            <pc:sldMk cId="1427807596" sldId="257"/>
            <ac:spMk id="29" creationId="{94D90C11-98A3-40E3-B04C-A3025D6458A3}"/>
          </ac:spMkLst>
        </pc:spChg>
        <pc:spChg chg="add del">
          <ac:chgData name="jason day" userId="27efd30c59762b01" providerId="LiveId" clId="{B364550C-5DDA-476C-AAC8-226257D18A8A}" dt="2022-03-03T22:01:00.690" v="266" actId="26606"/>
          <ac:spMkLst>
            <pc:docMk/>
            <pc:sldMk cId="1427807596" sldId="257"/>
            <ac:spMk id="30" creationId="{A3B28FB1-97C9-4A9E-A45B-356508C2C38B}"/>
          </ac:spMkLst>
        </pc:spChg>
        <pc:spChg chg="add del">
          <ac:chgData name="jason day" userId="27efd30c59762b01" providerId="LiveId" clId="{B364550C-5DDA-476C-AAC8-226257D18A8A}" dt="2022-03-03T22:01:17.734" v="268" actId="26606"/>
          <ac:spMkLst>
            <pc:docMk/>
            <pc:sldMk cId="1427807596" sldId="257"/>
            <ac:spMk id="35" creationId="{73C0A186-7444-4460-9C37-532E7671E99E}"/>
          </ac:spMkLst>
        </pc:spChg>
        <pc:spChg chg="add del">
          <ac:chgData name="jason day" userId="27efd30c59762b01" providerId="LiveId" clId="{B364550C-5DDA-476C-AAC8-226257D18A8A}" dt="2022-03-03T22:01:25.263" v="270" actId="26606"/>
          <ac:spMkLst>
            <pc:docMk/>
            <pc:sldMk cId="1427807596" sldId="257"/>
            <ac:spMk id="40" creationId="{01109B5D-BC35-4376-98A2-F53B03E4E1B4}"/>
          </ac:spMkLst>
        </pc:spChg>
        <pc:spChg chg="add del">
          <ac:chgData name="jason day" userId="27efd30c59762b01" providerId="LiveId" clId="{B364550C-5DDA-476C-AAC8-226257D18A8A}" dt="2022-03-03T22:01:25.263" v="270" actId="26606"/>
          <ac:spMkLst>
            <pc:docMk/>
            <pc:sldMk cId="1427807596" sldId="257"/>
            <ac:spMk id="41" creationId="{94D90C11-98A3-40E3-B04C-A3025D6458A3}"/>
          </ac:spMkLst>
        </pc:spChg>
        <pc:spChg chg="add del">
          <ac:chgData name="jason day" userId="27efd30c59762b01" providerId="LiveId" clId="{B364550C-5DDA-476C-AAC8-226257D18A8A}" dt="2022-03-03T22:01:25.263" v="270" actId="26606"/>
          <ac:spMkLst>
            <pc:docMk/>
            <pc:sldMk cId="1427807596" sldId="257"/>
            <ac:spMk id="42" creationId="{A3B28FB1-97C9-4A9E-A45B-356508C2C38B}"/>
          </ac:spMkLst>
        </pc:spChg>
        <pc:spChg chg="add del">
          <ac:chgData name="jason day" userId="27efd30c59762b01" providerId="LiveId" clId="{B364550C-5DDA-476C-AAC8-226257D18A8A}" dt="2022-03-03T22:01:25.263" v="270" actId="26606"/>
          <ac:spMkLst>
            <pc:docMk/>
            <pc:sldMk cId="1427807596" sldId="257"/>
            <ac:spMk id="43" creationId="{17B6C180-9445-4A83-82F7-2777CA81F365}"/>
          </ac:spMkLst>
        </pc:spChg>
        <pc:spChg chg="add del">
          <ac:chgData name="jason day" userId="27efd30c59762b01" providerId="LiveId" clId="{B364550C-5DDA-476C-AAC8-226257D18A8A}" dt="2022-03-03T22:03:54.579" v="277" actId="26606"/>
          <ac:spMkLst>
            <pc:docMk/>
            <pc:sldMk cId="1427807596" sldId="257"/>
            <ac:spMk id="45" creationId="{324E43EB-867C-4B35-9A5C-E435157C7297}"/>
          </ac:spMkLst>
        </pc:spChg>
        <pc:spChg chg="add del">
          <ac:chgData name="jason day" userId="27efd30c59762b01" providerId="LiveId" clId="{B364550C-5DDA-476C-AAC8-226257D18A8A}" dt="2022-03-03T22:03:54.579" v="277" actId="26606"/>
          <ac:spMkLst>
            <pc:docMk/>
            <pc:sldMk cId="1427807596" sldId="257"/>
            <ac:spMk id="46" creationId="{A7C0F5DA-B59F-4F13-8BB8-FFD8F2C572BC}"/>
          </ac:spMkLst>
        </pc:spChg>
        <pc:spChg chg="add del">
          <ac:chgData name="jason day" userId="27efd30c59762b01" providerId="LiveId" clId="{B364550C-5DDA-476C-AAC8-226257D18A8A}" dt="2022-03-03T22:03:54.579" v="277" actId="26606"/>
          <ac:spMkLst>
            <pc:docMk/>
            <pc:sldMk cId="1427807596" sldId="257"/>
            <ac:spMk id="47" creationId="{9CEA1DEC-CC9E-4776-9E08-048A15BFA6CA}"/>
          </ac:spMkLst>
        </pc:spChg>
        <pc:spChg chg="add del">
          <ac:chgData name="jason day" userId="27efd30c59762b01" providerId="LiveId" clId="{B364550C-5DDA-476C-AAC8-226257D18A8A}" dt="2022-03-03T22:03:54.579" v="277" actId="26606"/>
          <ac:spMkLst>
            <pc:docMk/>
            <pc:sldMk cId="1427807596" sldId="257"/>
            <ac:spMk id="48" creationId="{9CE399CF-F4B8-4832-A8CB-B93F6B1EF44B}"/>
          </ac:spMkLst>
        </pc:spChg>
        <pc:spChg chg="add del">
          <ac:chgData name="jason day" userId="27efd30c59762b01" providerId="LiveId" clId="{B364550C-5DDA-476C-AAC8-226257D18A8A}" dt="2022-03-03T22:03:54.579" v="277" actId="26606"/>
          <ac:spMkLst>
            <pc:docMk/>
            <pc:sldMk cId="1427807596" sldId="257"/>
            <ac:spMk id="49" creationId="{1F23E73A-FDC8-462C-83C1-3AA8961449CF}"/>
          </ac:spMkLst>
        </pc:spChg>
        <pc:spChg chg="add del">
          <ac:chgData name="jason day" userId="27efd30c59762b01" providerId="LiveId" clId="{B364550C-5DDA-476C-AAC8-226257D18A8A}" dt="2022-03-03T22:03:23.401" v="272"/>
          <ac:spMkLst>
            <pc:docMk/>
            <pc:sldMk cId="1427807596" sldId="257"/>
            <ac:spMk id="50" creationId="{17B6C180-9445-4A83-82F7-2777CA81F365}"/>
          </ac:spMkLst>
        </pc:spChg>
        <pc:spChg chg="add del">
          <ac:chgData name="jason day" userId="27efd30c59762b01" providerId="LiveId" clId="{B364550C-5DDA-476C-AAC8-226257D18A8A}" dt="2022-03-03T22:03:54.490" v="276" actId="26606"/>
          <ac:spMkLst>
            <pc:docMk/>
            <pc:sldMk cId="1427807596" sldId="257"/>
            <ac:spMk id="85" creationId="{510C9632-BB6F-48EE-AB65-501878BA5DB6}"/>
          </ac:spMkLst>
        </pc:spChg>
        <pc:spChg chg="add del">
          <ac:chgData name="jason day" userId="27efd30c59762b01" providerId="LiveId" clId="{B364550C-5DDA-476C-AAC8-226257D18A8A}" dt="2022-03-03T22:03:50.315" v="274" actId="26606"/>
          <ac:spMkLst>
            <pc:docMk/>
            <pc:sldMk cId="1427807596" sldId="257"/>
            <ac:spMk id="87" creationId="{B8144315-1C5A-4185-A952-25D98D303D46}"/>
          </ac:spMkLst>
        </pc:spChg>
        <pc:spChg chg="add del">
          <ac:chgData name="jason day" userId="27efd30c59762b01" providerId="LiveId" clId="{B364550C-5DDA-476C-AAC8-226257D18A8A}" dt="2022-03-03T22:03:50.315" v="274" actId="26606"/>
          <ac:spMkLst>
            <pc:docMk/>
            <pc:sldMk cId="1427807596" sldId="257"/>
            <ac:spMk id="89" creationId="{4E212B76-74CB-461F-90A3-EF4F2397A883}"/>
          </ac:spMkLst>
        </pc:spChg>
        <pc:spChg chg="add del">
          <ac:chgData name="jason day" userId="27efd30c59762b01" providerId="LiveId" clId="{B364550C-5DDA-476C-AAC8-226257D18A8A}" dt="2022-03-03T22:03:50.315" v="274" actId="26606"/>
          <ac:spMkLst>
            <pc:docMk/>
            <pc:sldMk cId="1427807596" sldId="257"/>
            <ac:spMk id="91" creationId="{81E746D0-4B37-4869-B2EF-79D5F0FFFBC9}"/>
          </ac:spMkLst>
        </pc:spChg>
        <pc:spChg chg="add del">
          <ac:chgData name="jason day" userId="27efd30c59762b01" providerId="LiveId" clId="{B364550C-5DDA-476C-AAC8-226257D18A8A}" dt="2022-03-03T22:03:54.490" v="276" actId="26606"/>
          <ac:spMkLst>
            <pc:docMk/>
            <pc:sldMk cId="1427807596" sldId="257"/>
            <ac:spMk id="93" creationId="{F63B1F66-4ACE-4A01-8ADF-F175A9C358B2}"/>
          </ac:spMkLst>
        </pc:spChg>
        <pc:spChg chg="add del">
          <ac:chgData name="jason day" userId="27efd30c59762b01" providerId="LiveId" clId="{B364550C-5DDA-476C-AAC8-226257D18A8A}" dt="2022-03-03T22:03:54.490" v="276" actId="26606"/>
          <ac:spMkLst>
            <pc:docMk/>
            <pc:sldMk cId="1427807596" sldId="257"/>
            <ac:spMk id="95" creationId="{CF8448ED-9332-4A9B-8CAB-B1985E596E20}"/>
          </ac:spMkLst>
        </pc:spChg>
        <pc:spChg chg="add del">
          <ac:chgData name="jason day" userId="27efd30c59762b01" providerId="LiveId" clId="{B364550C-5DDA-476C-AAC8-226257D18A8A}" dt="2022-03-03T22:03:54.490" v="276" actId="26606"/>
          <ac:spMkLst>
            <pc:docMk/>
            <pc:sldMk cId="1427807596" sldId="257"/>
            <ac:spMk id="97" creationId="{ED3A2261-1C75-40FF-8CD6-18C5900C1C8D}"/>
          </ac:spMkLst>
        </pc:spChg>
        <pc:spChg chg="add del">
          <ac:chgData name="jason day" userId="27efd30c59762b01" providerId="LiveId" clId="{B364550C-5DDA-476C-AAC8-226257D18A8A}" dt="2022-03-03T22:03:54.490" v="276" actId="26606"/>
          <ac:spMkLst>
            <pc:docMk/>
            <pc:sldMk cId="1427807596" sldId="257"/>
            <ac:spMk id="1040" creationId="{4EC8AAB6-953B-4D29-9967-3C44D06BB4E8}"/>
          </ac:spMkLst>
        </pc:spChg>
        <pc:spChg chg="add del">
          <ac:chgData name="jason day" userId="27efd30c59762b01" providerId="LiveId" clId="{B364550C-5DDA-476C-AAC8-226257D18A8A}" dt="2022-03-03T22:03:54.490" v="276" actId="26606"/>
          <ac:spMkLst>
            <pc:docMk/>
            <pc:sldMk cId="1427807596" sldId="257"/>
            <ac:spMk id="1041" creationId="{C89ED458-2326-40DC-9C7B-1A717B6551AD}"/>
          </ac:spMkLst>
        </pc:spChg>
        <pc:spChg chg="add del">
          <ac:chgData name="jason day" userId="27efd30c59762b01" providerId="LiveId" clId="{B364550C-5DDA-476C-AAC8-226257D18A8A}" dt="2022-03-03T22:03:54.490" v="276" actId="26606"/>
          <ac:spMkLst>
            <pc:docMk/>
            <pc:sldMk cId="1427807596" sldId="257"/>
            <ac:spMk id="1042" creationId="{34B3CB45-4038-45C8-A3C1-B61BB29A24D3}"/>
          </ac:spMkLst>
        </pc:spChg>
        <pc:spChg chg="add del">
          <ac:chgData name="jason day" userId="27efd30c59762b01" providerId="LiveId" clId="{B364550C-5DDA-476C-AAC8-226257D18A8A}" dt="2022-03-03T22:03:54.490" v="276" actId="26606"/>
          <ac:spMkLst>
            <pc:docMk/>
            <pc:sldMk cId="1427807596" sldId="257"/>
            <ac:spMk id="1043" creationId="{6F9D1DE6-E368-4F07-85F9-D5B767477DDF}"/>
          </ac:spMkLst>
        </pc:spChg>
        <pc:spChg chg="add del">
          <ac:chgData name="jason day" userId="27efd30c59762b01" providerId="LiveId" clId="{B364550C-5DDA-476C-AAC8-226257D18A8A}" dt="2022-03-05T14:03:26.447" v="2144"/>
          <ac:spMkLst>
            <pc:docMk/>
            <pc:sldMk cId="1427807596" sldId="257"/>
            <ac:spMk id="1047" creationId="{B8144315-1C5A-4185-A952-25D98D303D46}"/>
          </ac:spMkLst>
        </pc:spChg>
        <pc:spChg chg="add del">
          <ac:chgData name="jason day" userId="27efd30c59762b01" providerId="LiveId" clId="{B364550C-5DDA-476C-AAC8-226257D18A8A}" dt="2022-03-05T14:03:26.447" v="2144"/>
          <ac:spMkLst>
            <pc:docMk/>
            <pc:sldMk cId="1427807596" sldId="257"/>
            <ac:spMk id="1048" creationId="{4E212B76-74CB-461F-90A3-EF4F2397A883}"/>
          </ac:spMkLst>
        </pc:spChg>
        <pc:spChg chg="add del">
          <ac:chgData name="jason day" userId="27efd30c59762b01" providerId="LiveId" clId="{B364550C-5DDA-476C-AAC8-226257D18A8A}" dt="2022-03-05T14:03:26.447" v="2144"/>
          <ac:spMkLst>
            <pc:docMk/>
            <pc:sldMk cId="1427807596" sldId="257"/>
            <ac:spMk id="1049" creationId="{81E746D0-4B37-4869-B2EF-79D5F0FFFBC9}"/>
          </ac:spMkLst>
        </pc:spChg>
        <pc:grpChg chg="add del">
          <ac:chgData name="jason day" userId="27efd30c59762b01" providerId="LiveId" clId="{B364550C-5DDA-476C-AAC8-226257D18A8A}" dt="2022-03-03T22:00:36.394" v="259"/>
          <ac:grpSpMkLst>
            <pc:docMk/>
            <pc:sldMk cId="1427807596" sldId="257"/>
            <ac:grpSpMk id="12" creationId="{F07B0A1C-8465-4A90-9085-2269F48F5152}"/>
          </ac:grpSpMkLst>
        </pc:grpChg>
        <pc:grpChg chg="add del">
          <ac:chgData name="jason day" userId="27efd30c59762b01" providerId="LiveId" clId="{B364550C-5DDA-476C-AAC8-226257D18A8A}" dt="2022-03-03T22:00:51.193" v="262" actId="26606"/>
          <ac:grpSpMkLst>
            <pc:docMk/>
            <pc:sldMk cId="1427807596" sldId="257"/>
            <ac:grpSpMk id="14" creationId="{D4EC3799-3F52-48CE-85CC-83AED368EB42}"/>
          </ac:grpSpMkLst>
        </pc:grpChg>
        <pc:grpChg chg="add del">
          <ac:chgData name="jason day" userId="27efd30c59762b01" providerId="LiveId" clId="{B364550C-5DDA-476C-AAC8-226257D18A8A}" dt="2022-03-03T22:01:17.734" v="268" actId="26606"/>
          <ac:grpSpMkLst>
            <pc:docMk/>
            <pc:sldMk cId="1427807596" sldId="257"/>
            <ac:grpSpMk id="32" creationId="{93E10248-AF0E-477D-B4D2-47C02CE4E353}"/>
          </ac:grpSpMkLst>
        </pc:grpChg>
        <pc:grpChg chg="add del">
          <ac:chgData name="jason day" userId="27efd30c59762b01" providerId="LiveId" clId="{B364550C-5DDA-476C-AAC8-226257D18A8A}" dt="2022-03-03T22:01:17.734" v="268" actId="26606"/>
          <ac:grpSpMkLst>
            <pc:docMk/>
            <pc:sldMk cId="1427807596" sldId="257"/>
            <ac:grpSpMk id="36" creationId="{F1ECA4FE-7D2F-4576-B767-3A5F5ABFE90F}"/>
          </ac:grpSpMkLst>
        </pc:grpChg>
        <pc:grpChg chg="add del">
          <ac:chgData name="jason day" userId="27efd30c59762b01" providerId="LiveId" clId="{B364550C-5DDA-476C-AAC8-226257D18A8A}" dt="2022-03-03T22:03:50.315" v="274" actId="26606"/>
          <ac:grpSpMkLst>
            <pc:docMk/>
            <pc:sldMk cId="1427807596" sldId="257"/>
            <ac:grpSpMk id="83" creationId="{4091D54B-59AB-4A5E-8E9E-0421BD66D4FB}"/>
          </ac:grpSpMkLst>
        </pc:grpChg>
        <pc:grpChg chg="add del">
          <ac:chgData name="jason day" userId="27efd30c59762b01" providerId="LiveId" clId="{B364550C-5DDA-476C-AAC8-226257D18A8A}" dt="2022-03-05T14:03:26.447" v="2144"/>
          <ac:grpSpMkLst>
            <pc:docMk/>
            <pc:sldMk cId="1427807596" sldId="257"/>
            <ac:grpSpMk id="1045" creationId="{4091D54B-59AB-4A5E-8E9E-0421BD66D4FB}"/>
          </ac:grpSpMkLst>
        </pc:grpChg>
        <pc:picChg chg="add del mod">
          <ac:chgData name="jason day" userId="27efd30c59762b01" providerId="LiveId" clId="{B364550C-5DDA-476C-AAC8-226257D18A8A}" dt="2022-03-03T21:50:48.168" v="93"/>
          <ac:picMkLst>
            <pc:docMk/>
            <pc:sldMk cId="1427807596" sldId="257"/>
            <ac:picMk id="18" creationId="{391D57EB-67A3-4908-AE4F-568F953AA80D}"/>
          </ac:picMkLst>
        </pc:picChg>
        <pc:picChg chg="add mod">
          <ac:chgData name="jason day" userId="27efd30c59762b01" providerId="LiveId" clId="{B364550C-5DDA-476C-AAC8-226257D18A8A}" dt="2022-03-03T22:03:54.579" v="277" actId="26606"/>
          <ac:picMkLst>
            <pc:docMk/>
            <pc:sldMk cId="1427807596" sldId="257"/>
            <ac:picMk id="1038" creationId="{74DAF6EC-6B79-487C-8E67-C78194563289}"/>
          </ac:picMkLst>
        </pc:picChg>
        <pc:cxnChg chg="add del">
          <ac:chgData name="jason day" userId="27efd30c59762b01" providerId="LiveId" clId="{B364550C-5DDA-476C-AAC8-226257D18A8A}" dt="2022-03-03T22:00:51.193" v="262" actId="26606"/>
          <ac:cxnSpMkLst>
            <pc:docMk/>
            <pc:sldMk cId="1427807596" sldId="257"/>
            <ac:cxnSpMk id="21" creationId="{789E20C7-BB50-4317-93C7-90C8ED80B275}"/>
          </ac:cxnSpMkLst>
        </pc:cxnChg>
        <pc:cxnChg chg="add del">
          <ac:chgData name="jason day" userId="27efd30c59762b01" providerId="LiveId" clId="{B364550C-5DDA-476C-AAC8-226257D18A8A}" dt="2022-03-03T22:01:17.734" v="268" actId="26606"/>
          <ac:cxnSpMkLst>
            <pc:docMk/>
            <pc:sldMk cId="1427807596" sldId="257"/>
            <ac:cxnSpMk id="22" creationId="{E81F53E2-F556-42FA-8D24-113839EE19F8}"/>
          </ac:cxnSpMkLst>
        </pc:cxnChg>
      </pc:sldChg>
      <pc:sldChg chg="addSp delSp modSp new mod">
        <pc:chgData name="jason day" userId="27efd30c59762b01" providerId="LiveId" clId="{B364550C-5DDA-476C-AAC8-226257D18A8A}" dt="2022-03-10T23:16:52.153" v="4107"/>
        <pc:sldMkLst>
          <pc:docMk/>
          <pc:sldMk cId="408183038" sldId="258"/>
        </pc:sldMkLst>
        <pc:spChg chg="mod">
          <ac:chgData name="jason day" userId="27efd30c59762b01" providerId="LiveId" clId="{B364550C-5DDA-476C-AAC8-226257D18A8A}" dt="2022-03-07T12:15:17.667" v="3528" actId="20577"/>
          <ac:spMkLst>
            <pc:docMk/>
            <pc:sldMk cId="408183038" sldId="258"/>
            <ac:spMk id="2" creationId="{D09E96B9-2C13-4824-9397-F8A784919717}"/>
          </ac:spMkLst>
        </pc:spChg>
        <pc:spChg chg="add del mod">
          <ac:chgData name="jason day" userId="27efd30c59762b01" providerId="LiveId" clId="{B364550C-5DDA-476C-AAC8-226257D18A8A}" dt="2022-03-10T19:45:37.449" v="3567"/>
          <ac:spMkLst>
            <pc:docMk/>
            <pc:sldMk cId="408183038" sldId="258"/>
            <ac:spMk id="3" creationId="{311C2983-1E5E-41DF-A525-216C4135D19E}"/>
          </ac:spMkLst>
        </pc:spChg>
        <pc:spChg chg="add del mod">
          <ac:chgData name="jason day" userId="27efd30c59762b01" providerId="LiveId" clId="{B364550C-5DDA-476C-AAC8-226257D18A8A}" dt="2022-03-05T13:57:30.676" v="1970"/>
          <ac:spMkLst>
            <pc:docMk/>
            <pc:sldMk cId="408183038" sldId="258"/>
            <ac:spMk id="3" creationId="{C4BEE2FB-A91A-4F0E-A5EA-16A73D79204A}"/>
          </ac:spMkLst>
        </pc:spChg>
        <pc:spChg chg="mod">
          <ac:chgData name="jason day" userId="27efd30c59762b01" providerId="LiveId" clId="{B364550C-5DDA-476C-AAC8-226257D18A8A}" dt="2022-03-10T20:20:59.513" v="3638" actId="20577"/>
          <ac:spMkLst>
            <pc:docMk/>
            <pc:sldMk cId="408183038" sldId="258"/>
            <ac:spMk id="4" creationId="{F76B319E-97B6-4718-AAC2-09CE0A704E56}"/>
          </ac:spMkLst>
        </pc:spChg>
        <pc:spChg chg="add del mod">
          <ac:chgData name="jason day" userId="27efd30c59762b01" providerId="LiveId" clId="{B364550C-5DDA-476C-AAC8-226257D18A8A}" dt="2022-03-10T19:46:47.032" v="3586" actId="767"/>
          <ac:spMkLst>
            <pc:docMk/>
            <pc:sldMk cId="408183038" sldId="258"/>
            <ac:spMk id="5" creationId="{893DD93D-747D-45B4-B5D5-8592DE04F5D3}"/>
          </ac:spMkLst>
        </pc:spChg>
        <pc:spChg chg="add del mod">
          <ac:chgData name="jason day" userId="27efd30c59762b01" providerId="LiveId" clId="{B364550C-5DDA-476C-AAC8-226257D18A8A}" dt="2022-03-05T14:08:10.769" v="2150"/>
          <ac:spMkLst>
            <pc:docMk/>
            <pc:sldMk cId="408183038" sldId="258"/>
            <ac:spMk id="7" creationId="{A2E6726F-20C4-49D5-87A2-A709E99D76BB}"/>
          </ac:spMkLst>
        </pc:spChg>
        <pc:spChg chg="add del mod">
          <ac:chgData name="jason day" userId="27efd30c59762b01" providerId="LiveId" clId="{B364550C-5DDA-476C-AAC8-226257D18A8A}" dt="2022-03-05T17:46:36.300" v="2868"/>
          <ac:spMkLst>
            <pc:docMk/>
            <pc:sldMk cId="408183038" sldId="258"/>
            <ac:spMk id="8" creationId="{7A91EA95-0233-444F-892B-0D41CEE1C5C0}"/>
          </ac:spMkLst>
        </pc:spChg>
        <pc:spChg chg="add mod">
          <ac:chgData name="jason day" userId="27efd30c59762b01" providerId="LiveId" clId="{B364550C-5DDA-476C-AAC8-226257D18A8A}" dt="2022-03-05T17:49:17.244" v="2912" actId="14100"/>
          <ac:spMkLst>
            <pc:docMk/>
            <pc:sldMk cId="408183038" sldId="258"/>
            <ac:spMk id="9" creationId="{91AD0C82-77DC-4EC5-8824-A8456A4A7B44}"/>
          </ac:spMkLst>
        </pc:spChg>
        <pc:picChg chg="add del mod">
          <ac:chgData name="jason day" userId="27efd30c59762b01" providerId="LiveId" clId="{B364550C-5DDA-476C-AAC8-226257D18A8A}" dt="2022-03-05T13:52:01.672" v="1964" actId="931"/>
          <ac:picMkLst>
            <pc:docMk/>
            <pc:sldMk cId="408183038" sldId="258"/>
            <ac:picMk id="6" creationId="{6876556D-F342-4DB5-BD51-AEF6E08489A2}"/>
          </ac:picMkLst>
        </pc:picChg>
        <pc:picChg chg="add del mod">
          <ac:chgData name="jason day" userId="27efd30c59762b01" providerId="LiveId" clId="{B364550C-5DDA-476C-AAC8-226257D18A8A}" dt="2022-03-05T14:05:30.618" v="2147" actId="478"/>
          <ac:picMkLst>
            <pc:docMk/>
            <pc:sldMk cId="408183038" sldId="258"/>
            <ac:picMk id="1026" creationId="{E56BC5F0-3163-4CED-BC3B-BBA29014F9BC}"/>
          </ac:picMkLst>
        </pc:picChg>
        <pc:picChg chg="add del mod">
          <ac:chgData name="jason day" userId="27efd30c59762b01" providerId="LiveId" clId="{B364550C-5DDA-476C-AAC8-226257D18A8A}" dt="2022-03-05T17:46:26.143" v="2867" actId="478"/>
          <ac:picMkLst>
            <pc:docMk/>
            <pc:sldMk cId="408183038" sldId="258"/>
            <ac:picMk id="1028" creationId="{5DF3B291-C5E1-4DB4-8DDA-67A53E7B14FB}"/>
          </ac:picMkLst>
        </pc:picChg>
        <pc:picChg chg="add del">
          <ac:chgData name="jason day" userId="27efd30c59762b01" providerId="LiveId" clId="{B364550C-5DDA-476C-AAC8-226257D18A8A}" dt="2022-03-05T17:30:12.566" v="2770"/>
          <ac:picMkLst>
            <pc:docMk/>
            <pc:sldMk cId="408183038" sldId="258"/>
            <ac:picMk id="1030" creationId="{E0735CA2-6765-43FE-A811-C7C03CA06540}"/>
          </ac:picMkLst>
        </pc:picChg>
        <pc:picChg chg="add mod">
          <ac:chgData name="jason day" userId="27efd30c59762b01" providerId="LiveId" clId="{B364550C-5DDA-476C-AAC8-226257D18A8A}" dt="2022-03-10T23:16:52.153" v="4107"/>
          <ac:picMkLst>
            <pc:docMk/>
            <pc:sldMk cId="408183038" sldId="258"/>
            <ac:picMk id="1032" creationId="{705DD6B8-5BBD-4116-82A5-75A0D4FE88D5}"/>
          </ac:picMkLst>
        </pc:picChg>
      </pc:sldChg>
      <pc:sldChg chg="modSp new mod ord">
        <pc:chgData name="jason day" userId="27efd30c59762b01" providerId="LiveId" clId="{B364550C-5DDA-476C-AAC8-226257D18A8A}" dt="2022-03-05T15:20:36.597" v="2335"/>
        <pc:sldMkLst>
          <pc:docMk/>
          <pc:sldMk cId="2233255869" sldId="259"/>
        </pc:sldMkLst>
        <pc:spChg chg="mod">
          <ac:chgData name="jason day" userId="27efd30c59762b01" providerId="LiveId" clId="{B364550C-5DDA-476C-AAC8-226257D18A8A}" dt="2022-03-05T15:17:55.053" v="2278" actId="14100"/>
          <ac:spMkLst>
            <pc:docMk/>
            <pc:sldMk cId="2233255869" sldId="259"/>
            <ac:spMk id="2" creationId="{96ED01DB-B8BE-455D-8ECE-F2FDD4CFD812}"/>
          </ac:spMkLst>
        </pc:spChg>
        <pc:spChg chg="mod">
          <ac:chgData name="jason day" userId="27efd30c59762b01" providerId="LiveId" clId="{B364550C-5DDA-476C-AAC8-226257D18A8A}" dt="2022-03-05T15:19:08.253" v="2332" actId="20577"/>
          <ac:spMkLst>
            <pc:docMk/>
            <pc:sldMk cId="2233255869" sldId="259"/>
            <ac:spMk id="3" creationId="{C7FB39C0-9ABC-4E88-9AA6-2127941DA859}"/>
          </ac:spMkLst>
        </pc:spChg>
      </pc:sldChg>
      <pc:sldChg chg="addSp delSp modSp new mod">
        <pc:chgData name="jason day" userId="27efd30c59762b01" providerId="LiveId" clId="{B364550C-5DDA-476C-AAC8-226257D18A8A}" dt="2022-03-10T23:16:52.153" v="4107"/>
        <pc:sldMkLst>
          <pc:docMk/>
          <pc:sldMk cId="2795398529" sldId="260"/>
        </pc:sldMkLst>
        <pc:spChg chg="mod">
          <ac:chgData name="jason day" userId="27efd30c59762b01" providerId="LiveId" clId="{B364550C-5DDA-476C-AAC8-226257D18A8A}" dt="2022-03-05T16:07:32.030" v="2713" actId="255"/>
          <ac:spMkLst>
            <pc:docMk/>
            <pc:sldMk cId="2795398529" sldId="260"/>
            <ac:spMk id="2" creationId="{97DC57E8-9DB1-474B-A1B2-BEDD0720DD52}"/>
          </ac:spMkLst>
        </pc:spChg>
        <pc:spChg chg="mod">
          <ac:chgData name="jason day" userId="27efd30c59762b01" providerId="LiveId" clId="{B364550C-5DDA-476C-AAC8-226257D18A8A}" dt="2022-03-10T21:33:05.339" v="3792" actId="20577"/>
          <ac:spMkLst>
            <pc:docMk/>
            <pc:sldMk cId="2795398529" sldId="260"/>
            <ac:spMk id="3" creationId="{99B56B47-C1C6-44BB-AB10-46C3ACA87363}"/>
          </ac:spMkLst>
        </pc:spChg>
        <pc:spChg chg="add del mod">
          <ac:chgData name="jason day" userId="27efd30c59762b01" providerId="LiveId" clId="{B364550C-5DDA-476C-AAC8-226257D18A8A}" dt="2022-03-10T21:39:25.350" v="3835"/>
          <ac:spMkLst>
            <pc:docMk/>
            <pc:sldMk cId="2795398529" sldId="260"/>
            <ac:spMk id="4" creationId="{61462F04-0612-41DF-A2DC-CD5755A8A618}"/>
          </ac:spMkLst>
        </pc:spChg>
        <pc:spChg chg="del">
          <ac:chgData name="jason day" userId="27efd30c59762b01" providerId="LiveId" clId="{B364550C-5DDA-476C-AAC8-226257D18A8A}" dt="2022-03-05T15:43:24.419" v="2481"/>
          <ac:spMkLst>
            <pc:docMk/>
            <pc:sldMk cId="2795398529" sldId="260"/>
            <ac:spMk id="4" creationId="{972B1DB9-8EAC-410E-8D5D-BC82325EDE19}"/>
          </ac:spMkLst>
        </pc:spChg>
        <pc:spChg chg="mod">
          <ac:chgData name="jason day" userId="27efd30c59762b01" providerId="LiveId" clId="{B364550C-5DDA-476C-AAC8-226257D18A8A}" dt="2022-03-10T22:27:33.503" v="4034" actId="20577"/>
          <ac:spMkLst>
            <pc:docMk/>
            <pc:sldMk cId="2795398529" sldId="260"/>
            <ac:spMk id="5" creationId="{9F93A592-EF30-4257-8857-7F5A051201D8}"/>
          </ac:spMkLst>
        </pc:spChg>
        <pc:spChg chg="mod">
          <ac:chgData name="jason day" userId="27efd30c59762b01" providerId="LiveId" clId="{B364550C-5DDA-476C-AAC8-226257D18A8A}" dt="2022-03-10T21:34:36.157" v="3833" actId="20577"/>
          <ac:spMkLst>
            <pc:docMk/>
            <pc:sldMk cId="2795398529" sldId="260"/>
            <ac:spMk id="6" creationId="{FC1777E6-D7AF-49C9-9ECF-9E870553AAB7}"/>
          </ac:spMkLst>
        </pc:spChg>
        <pc:spChg chg="add del mod">
          <ac:chgData name="jason day" userId="27efd30c59762b01" providerId="LiveId" clId="{B364550C-5DDA-476C-AAC8-226257D18A8A}" dt="2022-03-10T21:45:48.725" v="3841"/>
          <ac:spMkLst>
            <pc:docMk/>
            <pc:sldMk cId="2795398529" sldId="260"/>
            <ac:spMk id="7" creationId="{16856750-3D6D-4FE3-804B-8F52681402D2}"/>
          </ac:spMkLst>
        </pc:spChg>
        <pc:spChg chg="del">
          <ac:chgData name="jason day" userId="27efd30c59762b01" providerId="LiveId" clId="{B364550C-5DDA-476C-AAC8-226257D18A8A}" dt="2022-03-05T16:01:51.866" v="2606"/>
          <ac:spMkLst>
            <pc:docMk/>
            <pc:sldMk cId="2795398529" sldId="260"/>
            <ac:spMk id="7" creationId="{BE52DEF1-6324-4BE4-B2F6-4E9789504A4E}"/>
          </ac:spMkLst>
        </pc:spChg>
        <pc:spChg chg="mod">
          <ac:chgData name="jason day" userId="27efd30c59762b01" providerId="LiveId" clId="{B364550C-5DDA-476C-AAC8-226257D18A8A}" dt="2022-03-10T22:27:25.725" v="4031" actId="20577"/>
          <ac:spMkLst>
            <pc:docMk/>
            <pc:sldMk cId="2795398529" sldId="260"/>
            <ac:spMk id="8" creationId="{55C201EE-493C-4E99-9891-D142570DFE6E}"/>
          </ac:spMkLst>
        </pc:spChg>
        <pc:spChg chg="mod">
          <ac:chgData name="jason day" userId="27efd30c59762b01" providerId="LiveId" clId="{B364550C-5DDA-476C-AAC8-226257D18A8A}" dt="2022-03-10T21:50:56.822" v="3869" actId="20577"/>
          <ac:spMkLst>
            <pc:docMk/>
            <pc:sldMk cId="2795398529" sldId="260"/>
            <ac:spMk id="9" creationId="{3F341F1D-16FC-448A-85A4-37B23926A4D0}"/>
          </ac:spMkLst>
        </pc:spChg>
        <pc:spChg chg="del">
          <ac:chgData name="jason day" userId="27efd30c59762b01" providerId="LiveId" clId="{B364550C-5DDA-476C-AAC8-226257D18A8A}" dt="2022-03-05T15:32:41.531" v="2359"/>
          <ac:spMkLst>
            <pc:docMk/>
            <pc:sldMk cId="2795398529" sldId="260"/>
            <ac:spMk id="10" creationId="{4BDF2564-E049-4E0C-89E9-798073DA8B98}"/>
          </ac:spMkLst>
        </pc:spChg>
        <pc:spChg chg="mod">
          <ac:chgData name="jason day" userId="27efd30c59762b01" providerId="LiveId" clId="{B364550C-5DDA-476C-AAC8-226257D18A8A}" dt="2022-03-10T22:32:56.602" v="4062" actId="207"/>
          <ac:spMkLst>
            <pc:docMk/>
            <pc:sldMk cId="2795398529" sldId="260"/>
            <ac:spMk id="11" creationId="{59C7CD17-AFCF-4082-A481-0C3F7381C933}"/>
          </ac:spMkLst>
        </pc:spChg>
        <pc:picChg chg="add del mod">
          <ac:chgData name="jason day" userId="27efd30c59762b01" providerId="LiveId" clId="{B364550C-5DDA-476C-AAC8-226257D18A8A}" dt="2022-03-10T21:40:24.190" v="3836" actId="478"/>
          <ac:picMkLst>
            <pc:docMk/>
            <pc:sldMk cId="2795398529" sldId="260"/>
            <ac:picMk id="1026" creationId="{27944719-0CE2-4D5D-9183-729EF6A6B329}"/>
          </ac:picMkLst>
        </pc:picChg>
        <pc:picChg chg="add del mod">
          <ac:chgData name="jason day" userId="27efd30c59762b01" providerId="LiveId" clId="{B364550C-5DDA-476C-AAC8-226257D18A8A}" dt="2022-03-10T21:45:48.722" v="3840"/>
          <ac:picMkLst>
            <pc:docMk/>
            <pc:sldMk cId="2795398529" sldId="260"/>
            <ac:picMk id="1028" creationId="{9CB217CD-A63B-4AB2-87B0-E2BE48A0EC05}"/>
          </ac:picMkLst>
        </pc:picChg>
        <pc:picChg chg="add mod">
          <ac:chgData name="jason day" userId="27efd30c59762b01" providerId="LiveId" clId="{B364550C-5DDA-476C-AAC8-226257D18A8A}" dt="2022-03-10T23:16:52.153" v="4107"/>
          <ac:picMkLst>
            <pc:docMk/>
            <pc:sldMk cId="2795398529" sldId="260"/>
            <ac:picMk id="1030" creationId="{97BEA055-9DC0-4E88-AA75-E3303093E5C9}"/>
          </ac:picMkLst>
        </pc:picChg>
        <pc:picChg chg="add del mod">
          <ac:chgData name="jason day" userId="27efd30c59762b01" providerId="LiveId" clId="{B364550C-5DDA-476C-AAC8-226257D18A8A}" dt="2022-03-10T21:38:08.174" v="3834" actId="478"/>
          <ac:picMkLst>
            <pc:docMk/>
            <pc:sldMk cId="2795398529" sldId="260"/>
            <ac:picMk id="2050" creationId="{A59CDC72-94C5-4EA1-A7B3-8EA69D4D2363}"/>
          </ac:picMkLst>
        </pc:picChg>
        <pc:picChg chg="add mod">
          <ac:chgData name="jason day" userId="27efd30c59762b01" providerId="LiveId" clId="{B364550C-5DDA-476C-AAC8-226257D18A8A}" dt="2022-03-10T23:16:52.153" v="4107"/>
          <ac:picMkLst>
            <pc:docMk/>
            <pc:sldMk cId="2795398529" sldId="260"/>
            <ac:picMk id="2052" creationId="{8BE6126F-67B4-450F-997A-58A6B3F3EEE4}"/>
          </ac:picMkLst>
        </pc:picChg>
        <pc:picChg chg="add mod">
          <ac:chgData name="jason day" userId="27efd30c59762b01" providerId="LiveId" clId="{B364550C-5DDA-476C-AAC8-226257D18A8A}" dt="2022-03-10T23:16:52.153" v="4107"/>
          <ac:picMkLst>
            <pc:docMk/>
            <pc:sldMk cId="2795398529" sldId="260"/>
            <ac:picMk id="2054" creationId="{1311ABE3-251A-41EC-9B50-8210E3CEAA69}"/>
          </ac:picMkLst>
        </pc:picChg>
      </pc:sldChg>
      <pc:sldChg chg="modSp new del">
        <pc:chgData name="jason day" userId="27efd30c59762b01" providerId="LiveId" clId="{B364550C-5DDA-476C-AAC8-226257D18A8A}" dt="2022-03-05T20:22:37.331" v="3433" actId="47"/>
        <pc:sldMkLst>
          <pc:docMk/>
          <pc:sldMk cId="2282882044" sldId="261"/>
        </pc:sldMkLst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2" creationId="{BBCBB9EF-D30D-4B08-8EB4-6D40C8AD6A91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3" creationId="{953AADB6-CA1F-4896-A214-B8FE19508C05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4" creationId="{E220D9AF-B17F-449A-B779-65B415D7C9B5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5" creationId="{A786A60C-C538-49B3-96D0-7F3BCBC00D85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6" creationId="{F30676C2-66FF-4B92-A9C5-CF8E76FDCC74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7" creationId="{12DA383A-669B-4556-81F1-9609CDFD9C62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8" creationId="{2230CBA8-3DBC-45AC-811E-F60F30E6CD32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9" creationId="{E3420191-762A-4671-8C39-D3975F27388B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10" creationId="{FC078C30-50E7-45FE-ADFB-43D2E0BBEF40}"/>
          </ac:spMkLst>
        </pc:spChg>
        <pc:spChg chg="mod">
          <ac:chgData name="jason day" userId="27efd30c59762b01" providerId="LiveId" clId="{B364550C-5DDA-476C-AAC8-226257D18A8A}" dt="2022-03-05T20:18:47.727" v="3358"/>
          <ac:spMkLst>
            <pc:docMk/>
            <pc:sldMk cId="2282882044" sldId="261"/>
            <ac:spMk id="11" creationId="{792C276A-8861-4916-8EE7-DE91EBF39DF9}"/>
          </ac:spMkLst>
        </pc:spChg>
      </pc:sldChg>
      <pc:sldChg chg="addSp delSp modSp new mod setBg modClrScheme setClrOvrMap delDesignElem chgLayout">
        <pc:chgData name="jason day" userId="27efd30c59762b01" providerId="LiveId" clId="{B364550C-5DDA-476C-AAC8-226257D18A8A}" dt="2022-03-10T23:20:57.602" v="4145" actId="20577"/>
        <pc:sldMkLst>
          <pc:docMk/>
          <pc:sldMk cId="2609202604" sldId="262"/>
        </pc:sldMkLst>
        <pc:spChg chg="mod ord">
          <ac:chgData name="jason day" userId="27efd30c59762b01" providerId="LiveId" clId="{B364550C-5DDA-476C-AAC8-226257D18A8A}" dt="2022-03-07T12:17:52.383" v="3552" actId="20577"/>
          <ac:spMkLst>
            <pc:docMk/>
            <pc:sldMk cId="2609202604" sldId="262"/>
            <ac:spMk id="2" creationId="{AB3F0758-0FC3-47C0-B28B-B903C93A0002}"/>
          </ac:spMkLst>
        </pc:spChg>
        <pc:spChg chg="add del mod ord">
          <ac:chgData name="jason day" userId="27efd30c59762b01" providerId="LiveId" clId="{B364550C-5DDA-476C-AAC8-226257D18A8A}" dt="2022-03-05T20:18:04.123" v="3352" actId="26606"/>
          <ac:spMkLst>
            <pc:docMk/>
            <pc:sldMk cId="2609202604" sldId="262"/>
            <ac:spMk id="3" creationId="{765518A5-19B3-48F6-8B73-EBBFD1AA01CB}"/>
          </ac:spMkLst>
        </pc:spChg>
        <pc:spChg chg="add del">
          <ac:chgData name="jason day" userId="27efd30c59762b01" providerId="LiveId" clId="{B364550C-5DDA-476C-AAC8-226257D18A8A}" dt="2022-03-05T20:04:41.202" v="3015" actId="26606"/>
          <ac:spMkLst>
            <pc:docMk/>
            <pc:sldMk cId="2609202604" sldId="262"/>
            <ac:spMk id="5" creationId="{C314C310-850D-4491-AA52-C75BEA68B68C}"/>
          </ac:spMkLst>
        </pc:spChg>
        <pc:spChg chg="add del">
          <ac:chgData name="jason day" userId="27efd30c59762b01" providerId="LiveId" clId="{B364550C-5DDA-476C-AAC8-226257D18A8A}" dt="2022-03-05T20:17:19.515" v="3333" actId="26606"/>
          <ac:spMkLst>
            <pc:docMk/>
            <pc:sldMk cId="2609202604" sldId="262"/>
            <ac:spMk id="7" creationId="{324E43EB-867C-4B35-9A5C-E435157C7297}"/>
          </ac:spMkLst>
        </pc:spChg>
        <pc:spChg chg="add del">
          <ac:chgData name="jason day" userId="27efd30c59762b01" providerId="LiveId" clId="{B364550C-5DDA-476C-AAC8-226257D18A8A}" dt="2022-03-05T20:01:11.055" v="2976" actId="26606"/>
          <ac:spMkLst>
            <pc:docMk/>
            <pc:sldMk cId="2609202604" sldId="262"/>
            <ac:spMk id="8" creationId="{324E43EB-867C-4B35-9A5C-E435157C7297}"/>
          </ac:spMkLst>
        </pc:spChg>
        <pc:spChg chg="add del">
          <ac:chgData name="jason day" userId="27efd30c59762b01" providerId="LiveId" clId="{B364550C-5DDA-476C-AAC8-226257D18A8A}" dt="2022-03-05T20:01:11.055" v="2976" actId="26606"/>
          <ac:spMkLst>
            <pc:docMk/>
            <pc:sldMk cId="2609202604" sldId="262"/>
            <ac:spMk id="10" creationId="{A7C0F5DA-B59F-4F13-8BB8-FFD8F2C572BC}"/>
          </ac:spMkLst>
        </pc:spChg>
        <pc:spChg chg="add del">
          <ac:chgData name="jason day" userId="27efd30c59762b01" providerId="LiveId" clId="{B364550C-5DDA-476C-AAC8-226257D18A8A}" dt="2022-03-05T20:17:19.515" v="3333" actId="26606"/>
          <ac:spMkLst>
            <pc:docMk/>
            <pc:sldMk cId="2609202604" sldId="262"/>
            <ac:spMk id="11" creationId="{A7C0F5DA-B59F-4F13-8BB8-FFD8F2C572BC}"/>
          </ac:spMkLst>
        </pc:spChg>
        <pc:spChg chg="add del">
          <ac:chgData name="jason day" userId="27efd30c59762b01" providerId="LiveId" clId="{B364550C-5DDA-476C-AAC8-226257D18A8A}" dt="2022-03-05T20:01:11.055" v="2976" actId="26606"/>
          <ac:spMkLst>
            <pc:docMk/>
            <pc:sldMk cId="2609202604" sldId="262"/>
            <ac:spMk id="12" creationId="{9CEA1DEC-CC9E-4776-9E08-048A15BFA6CA}"/>
          </ac:spMkLst>
        </pc:spChg>
        <pc:spChg chg="add del">
          <ac:chgData name="jason day" userId="27efd30c59762b01" providerId="LiveId" clId="{B364550C-5DDA-476C-AAC8-226257D18A8A}" dt="2022-03-05T20:17:19.515" v="3333" actId="26606"/>
          <ac:spMkLst>
            <pc:docMk/>
            <pc:sldMk cId="2609202604" sldId="262"/>
            <ac:spMk id="13" creationId="{9CEA1DEC-CC9E-4776-9E08-048A15BFA6CA}"/>
          </ac:spMkLst>
        </pc:spChg>
        <pc:spChg chg="add del">
          <ac:chgData name="jason day" userId="27efd30c59762b01" providerId="LiveId" clId="{B364550C-5DDA-476C-AAC8-226257D18A8A}" dt="2022-03-05T20:01:11.055" v="2976" actId="26606"/>
          <ac:spMkLst>
            <pc:docMk/>
            <pc:sldMk cId="2609202604" sldId="262"/>
            <ac:spMk id="14" creationId="{9CE399CF-F4B8-4832-A8CB-B93F6B1EF44B}"/>
          </ac:spMkLst>
        </pc:spChg>
        <pc:spChg chg="add del">
          <ac:chgData name="jason day" userId="27efd30c59762b01" providerId="LiveId" clId="{B364550C-5DDA-476C-AAC8-226257D18A8A}" dt="2022-03-05T20:17:19.515" v="3333" actId="26606"/>
          <ac:spMkLst>
            <pc:docMk/>
            <pc:sldMk cId="2609202604" sldId="262"/>
            <ac:spMk id="15" creationId="{9CE399CF-F4B8-4832-A8CB-B93F6B1EF44B}"/>
          </ac:spMkLst>
        </pc:spChg>
        <pc:spChg chg="add del">
          <ac:chgData name="jason day" userId="27efd30c59762b01" providerId="LiveId" clId="{B364550C-5DDA-476C-AAC8-226257D18A8A}" dt="2022-03-05T20:01:11.055" v="2976" actId="26606"/>
          <ac:spMkLst>
            <pc:docMk/>
            <pc:sldMk cId="2609202604" sldId="262"/>
            <ac:spMk id="16" creationId="{1F23E73A-FDC8-462C-83C1-3AA8961449CF}"/>
          </ac:spMkLst>
        </pc:spChg>
        <pc:spChg chg="add del">
          <ac:chgData name="jason day" userId="27efd30c59762b01" providerId="LiveId" clId="{B364550C-5DDA-476C-AAC8-226257D18A8A}" dt="2022-03-05T20:17:19.515" v="3333" actId="26606"/>
          <ac:spMkLst>
            <pc:docMk/>
            <pc:sldMk cId="2609202604" sldId="262"/>
            <ac:spMk id="17" creationId="{1F23E73A-FDC8-462C-83C1-3AA8961449CF}"/>
          </ac:spMkLst>
        </pc:spChg>
        <pc:spChg chg="add del">
          <ac:chgData name="jason day" userId="27efd30c59762b01" providerId="LiveId" clId="{B364550C-5DDA-476C-AAC8-226257D18A8A}" dt="2022-03-05T20:03:24.050" v="3001" actId="26606"/>
          <ac:spMkLst>
            <pc:docMk/>
            <pc:sldMk cId="2609202604" sldId="262"/>
            <ac:spMk id="18" creationId="{C314C310-850D-4491-AA52-C75BEA68B68C}"/>
          </ac:spMkLst>
        </pc:spChg>
        <pc:spChg chg="add del">
          <ac:chgData name="jason day" userId="27efd30c59762b01" providerId="LiveId" clId="{B364550C-5DDA-476C-AAC8-226257D18A8A}" dt="2022-03-05T20:17:24.567" v="3335" actId="26606"/>
          <ac:spMkLst>
            <pc:docMk/>
            <pc:sldMk cId="2609202604" sldId="262"/>
            <ac:spMk id="20" creationId="{C314C310-850D-4491-AA52-C75BEA68B68C}"/>
          </ac:spMkLst>
        </pc:spChg>
        <pc:spChg chg="add del">
          <ac:chgData name="jason day" userId="27efd30c59762b01" providerId="LiveId" clId="{B364550C-5DDA-476C-AAC8-226257D18A8A}" dt="2022-03-05T20:17:42.102" v="3345" actId="26606"/>
          <ac:spMkLst>
            <pc:docMk/>
            <pc:sldMk cId="2609202604" sldId="262"/>
            <ac:spMk id="35" creationId="{FB3EF4D6-026A-4D52-B916-967329EE3FFE}"/>
          </ac:spMkLst>
        </pc:spChg>
        <pc:spChg chg="add del">
          <ac:chgData name="jason day" userId="27efd30c59762b01" providerId="LiveId" clId="{B364550C-5DDA-476C-AAC8-226257D18A8A}" dt="2022-03-05T20:17:42.102" v="3345" actId="26606"/>
          <ac:spMkLst>
            <pc:docMk/>
            <pc:sldMk cId="2609202604" sldId="262"/>
            <ac:spMk id="36" creationId="{4DB4846F-6AA5-4DB3-9581-D95F22BD5662}"/>
          </ac:spMkLst>
        </pc:spChg>
        <pc:spChg chg="add del">
          <ac:chgData name="jason day" userId="27efd30c59762b01" providerId="LiveId" clId="{B364550C-5DDA-476C-AAC8-226257D18A8A}" dt="2022-03-05T20:17:42.102" v="3345" actId="26606"/>
          <ac:spMkLst>
            <pc:docMk/>
            <pc:sldMk cId="2609202604" sldId="262"/>
            <ac:spMk id="37" creationId="{D54EC22E-2292-4292-A80B-E81DF64BFB26}"/>
          </ac:spMkLst>
        </pc:spChg>
        <pc:spChg chg="add del">
          <ac:chgData name="jason day" userId="27efd30c59762b01" providerId="LiveId" clId="{B364550C-5DDA-476C-AAC8-226257D18A8A}" dt="2022-03-05T20:17:42.102" v="3345" actId="26606"/>
          <ac:spMkLst>
            <pc:docMk/>
            <pc:sldMk cId="2609202604" sldId="262"/>
            <ac:spMk id="41" creationId="{765518A5-19B3-48F6-8B73-EBBFD1AA01CB}"/>
          </ac:spMkLst>
        </pc:spChg>
        <pc:spChg chg="add del">
          <ac:chgData name="jason day" userId="27efd30c59762b01" providerId="LiveId" clId="{B364550C-5DDA-476C-AAC8-226257D18A8A}" dt="2022-03-05T20:17:50.786" v="3347" actId="26606"/>
          <ac:spMkLst>
            <pc:docMk/>
            <pc:sldMk cId="2609202604" sldId="262"/>
            <ac:spMk id="43" creationId="{B219AE65-9B94-44EA-BEF3-EF4BFA169C81}"/>
          </ac:spMkLst>
        </pc:spChg>
        <pc:spChg chg="add del">
          <ac:chgData name="jason day" userId="27efd30c59762b01" providerId="LiveId" clId="{B364550C-5DDA-476C-AAC8-226257D18A8A}" dt="2022-03-05T20:17:50.786" v="3347" actId="26606"/>
          <ac:spMkLst>
            <pc:docMk/>
            <pc:sldMk cId="2609202604" sldId="262"/>
            <ac:spMk id="44" creationId="{1FD9464E-E5B9-40C0-B738-67C266F517C7}"/>
          </ac:spMkLst>
        </pc:spChg>
        <pc:spChg chg="add del">
          <ac:chgData name="jason day" userId="27efd30c59762b01" providerId="LiveId" clId="{B364550C-5DDA-476C-AAC8-226257D18A8A}" dt="2022-03-05T20:17:50.786" v="3347" actId="26606"/>
          <ac:spMkLst>
            <pc:docMk/>
            <pc:sldMk cId="2609202604" sldId="262"/>
            <ac:spMk id="45" creationId="{6CCD7EA2-2557-4E49-9B59-9C028EF18613}"/>
          </ac:spMkLst>
        </pc:spChg>
        <pc:spChg chg="add del">
          <ac:chgData name="jason day" userId="27efd30c59762b01" providerId="LiveId" clId="{B364550C-5DDA-476C-AAC8-226257D18A8A}" dt="2022-03-05T20:17:50.786" v="3347" actId="26606"/>
          <ac:spMkLst>
            <pc:docMk/>
            <pc:sldMk cId="2609202604" sldId="262"/>
            <ac:spMk id="46" creationId="{765518A5-19B3-48F6-8B73-EBBFD1AA01CB}"/>
          </ac:spMkLst>
        </pc:spChg>
        <pc:spChg chg="add del">
          <ac:chgData name="jason day" userId="27efd30c59762b01" providerId="LiveId" clId="{B364550C-5DDA-476C-AAC8-226257D18A8A}" dt="2022-03-05T20:17:50.786" v="3347" actId="26606"/>
          <ac:spMkLst>
            <pc:docMk/>
            <pc:sldMk cId="2609202604" sldId="262"/>
            <ac:spMk id="47" creationId="{F0C81A57-9CD5-461B-8FFE-4A8CB6CFBE01}"/>
          </ac:spMkLst>
        </pc:spChg>
        <pc:spChg chg="add del">
          <ac:chgData name="jason day" userId="27efd30c59762b01" providerId="LiveId" clId="{B364550C-5DDA-476C-AAC8-226257D18A8A}" dt="2022-03-05T20:17:59.240" v="3349" actId="26606"/>
          <ac:spMkLst>
            <pc:docMk/>
            <pc:sldMk cId="2609202604" sldId="262"/>
            <ac:spMk id="49" creationId="{B219AE65-9B94-44EA-BEF3-EF4BFA169C81}"/>
          </ac:spMkLst>
        </pc:spChg>
        <pc:spChg chg="add del">
          <ac:chgData name="jason day" userId="27efd30c59762b01" providerId="LiveId" clId="{B364550C-5DDA-476C-AAC8-226257D18A8A}" dt="2022-03-05T20:17:59.240" v="3349" actId="26606"/>
          <ac:spMkLst>
            <pc:docMk/>
            <pc:sldMk cId="2609202604" sldId="262"/>
            <ac:spMk id="50" creationId="{F0C81A57-9CD5-461B-8FFE-4A8CB6CFBE01}"/>
          </ac:spMkLst>
        </pc:spChg>
        <pc:spChg chg="add del">
          <ac:chgData name="jason day" userId="27efd30c59762b01" providerId="LiveId" clId="{B364550C-5DDA-476C-AAC8-226257D18A8A}" dt="2022-03-05T20:17:59.240" v="3349" actId="26606"/>
          <ac:spMkLst>
            <pc:docMk/>
            <pc:sldMk cId="2609202604" sldId="262"/>
            <ac:spMk id="54" creationId="{765518A5-19B3-48F6-8B73-EBBFD1AA01CB}"/>
          </ac:spMkLst>
        </pc:spChg>
        <pc:spChg chg="add del">
          <ac:chgData name="jason day" userId="27efd30c59762b01" providerId="LiveId" clId="{B364550C-5DDA-476C-AAC8-226257D18A8A}" dt="2022-03-05T20:18:04.091" v="3351" actId="26606"/>
          <ac:spMkLst>
            <pc:docMk/>
            <pc:sldMk cId="2609202604" sldId="262"/>
            <ac:spMk id="56" creationId="{01109B5D-BC35-4376-98A2-F53B03E4E1B4}"/>
          </ac:spMkLst>
        </pc:spChg>
        <pc:spChg chg="add del">
          <ac:chgData name="jason day" userId="27efd30c59762b01" providerId="LiveId" clId="{B364550C-5DDA-476C-AAC8-226257D18A8A}" dt="2022-03-05T20:18:04.091" v="3351" actId="26606"/>
          <ac:spMkLst>
            <pc:docMk/>
            <pc:sldMk cId="2609202604" sldId="262"/>
            <ac:spMk id="57" creationId="{94D90C11-98A3-40E3-B04C-A3025D6458A3}"/>
          </ac:spMkLst>
        </pc:spChg>
        <pc:spChg chg="add del">
          <ac:chgData name="jason day" userId="27efd30c59762b01" providerId="LiveId" clId="{B364550C-5DDA-476C-AAC8-226257D18A8A}" dt="2022-03-05T20:18:04.091" v="3351" actId="26606"/>
          <ac:spMkLst>
            <pc:docMk/>
            <pc:sldMk cId="2609202604" sldId="262"/>
            <ac:spMk id="58" creationId="{A3B28FB1-97C9-4A9E-A45B-356508C2C38B}"/>
          </ac:spMkLst>
        </pc:spChg>
        <pc:spChg chg="add del">
          <ac:chgData name="jason day" userId="27efd30c59762b01" providerId="LiveId" clId="{B364550C-5DDA-476C-AAC8-226257D18A8A}" dt="2022-03-05T20:18:04.091" v="3351" actId="26606"/>
          <ac:spMkLst>
            <pc:docMk/>
            <pc:sldMk cId="2609202604" sldId="262"/>
            <ac:spMk id="59" creationId="{765518A5-19B3-48F6-8B73-EBBFD1AA01CB}"/>
          </ac:spMkLst>
        </pc:spChg>
        <pc:spChg chg="add del">
          <ac:chgData name="jason day" userId="27efd30c59762b01" providerId="LiveId" clId="{B364550C-5DDA-476C-AAC8-226257D18A8A}" dt="2022-03-05T20:18:47.727" v="3358"/>
          <ac:spMkLst>
            <pc:docMk/>
            <pc:sldMk cId="2609202604" sldId="262"/>
            <ac:spMk id="61" creationId="{C314C310-850D-4491-AA52-C75BEA68B68C}"/>
          </ac:spMkLst>
        </pc:spChg>
        <pc:spChg chg="add mod">
          <ac:chgData name="jason day" userId="27efd30c59762b01" providerId="LiveId" clId="{B364550C-5DDA-476C-AAC8-226257D18A8A}" dt="2022-03-10T23:20:57.602" v="4145" actId="20577"/>
          <ac:spMkLst>
            <pc:docMk/>
            <pc:sldMk cId="2609202604" sldId="262"/>
            <ac:spMk id="66" creationId="{765518A5-19B3-48F6-8B73-EBBFD1AA01CB}"/>
          </ac:spMkLst>
        </pc:spChg>
        <pc:spChg chg="add del">
          <ac:chgData name="jason day" userId="27efd30c59762b01" providerId="LiveId" clId="{B364550C-5DDA-476C-AAC8-226257D18A8A}" dt="2022-03-05T20:18:58.784" v="3360" actId="26606"/>
          <ac:spMkLst>
            <pc:docMk/>
            <pc:sldMk cId="2609202604" sldId="262"/>
            <ac:spMk id="71" creationId="{C314C310-850D-4491-AA52-C75BEA68B68C}"/>
          </ac:spMkLst>
        </pc:spChg>
        <pc:spChg chg="add del">
          <ac:chgData name="jason day" userId="27efd30c59762b01" providerId="LiveId" clId="{B364550C-5DDA-476C-AAC8-226257D18A8A}" dt="2022-03-05T20:19:02.109" v="3362" actId="26606"/>
          <ac:spMkLst>
            <pc:docMk/>
            <pc:sldMk cId="2609202604" sldId="262"/>
            <ac:spMk id="75" creationId="{A3B28FB1-97C9-4A9E-A45B-356508C2C38B}"/>
          </ac:spMkLst>
        </pc:spChg>
        <pc:spChg chg="add del">
          <ac:chgData name="jason day" userId="27efd30c59762b01" providerId="LiveId" clId="{B364550C-5DDA-476C-AAC8-226257D18A8A}" dt="2022-03-05T20:19:02.109" v="3362" actId="26606"/>
          <ac:spMkLst>
            <pc:docMk/>
            <pc:sldMk cId="2609202604" sldId="262"/>
            <ac:spMk id="79" creationId="{01109B5D-BC35-4376-98A2-F53B03E4E1B4}"/>
          </ac:spMkLst>
        </pc:spChg>
        <pc:spChg chg="add del">
          <ac:chgData name="jason day" userId="27efd30c59762b01" providerId="LiveId" clId="{B364550C-5DDA-476C-AAC8-226257D18A8A}" dt="2022-03-05T20:19:02.109" v="3362" actId="26606"/>
          <ac:spMkLst>
            <pc:docMk/>
            <pc:sldMk cId="2609202604" sldId="262"/>
            <ac:spMk id="80" creationId="{94D90C11-98A3-40E3-B04C-A3025D6458A3}"/>
          </ac:spMkLst>
        </pc:spChg>
        <pc:spChg chg="add del">
          <ac:chgData name="jason day" userId="27efd30c59762b01" providerId="LiveId" clId="{B364550C-5DDA-476C-AAC8-226257D18A8A}" dt="2022-03-05T20:19:05.224" v="3364" actId="26606"/>
          <ac:spMkLst>
            <pc:docMk/>
            <pc:sldMk cId="2609202604" sldId="262"/>
            <ac:spMk id="82" creationId="{B219AE65-9B94-44EA-BEF3-EF4BFA169C81}"/>
          </ac:spMkLst>
        </pc:spChg>
        <pc:spChg chg="add del">
          <ac:chgData name="jason day" userId="27efd30c59762b01" providerId="LiveId" clId="{B364550C-5DDA-476C-AAC8-226257D18A8A}" dt="2022-03-05T20:19:05.224" v="3364" actId="26606"/>
          <ac:spMkLst>
            <pc:docMk/>
            <pc:sldMk cId="2609202604" sldId="262"/>
            <ac:spMk id="83" creationId="{F0C81A57-9CD5-461B-8FFE-4A8CB6CFBE01}"/>
          </ac:spMkLst>
        </pc:spChg>
        <pc:spChg chg="add del">
          <ac:chgData name="jason day" userId="27efd30c59762b01" providerId="LiveId" clId="{B364550C-5DDA-476C-AAC8-226257D18A8A}" dt="2022-03-05T20:19:49.270" v="3367" actId="26606"/>
          <ac:spMkLst>
            <pc:docMk/>
            <pc:sldMk cId="2609202604" sldId="262"/>
            <ac:spMk id="88" creationId="{324E43EB-867C-4B35-9A5C-E435157C7297}"/>
          </ac:spMkLst>
        </pc:spChg>
        <pc:spChg chg="add del">
          <ac:chgData name="jason day" userId="27efd30c59762b01" providerId="LiveId" clId="{B364550C-5DDA-476C-AAC8-226257D18A8A}" dt="2022-03-05T20:19:49.270" v="3367" actId="26606"/>
          <ac:spMkLst>
            <pc:docMk/>
            <pc:sldMk cId="2609202604" sldId="262"/>
            <ac:spMk id="89" creationId="{A7C0F5DA-B59F-4F13-8BB8-FFD8F2C572BC}"/>
          </ac:spMkLst>
        </pc:spChg>
        <pc:spChg chg="add del">
          <ac:chgData name="jason day" userId="27efd30c59762b01" providerId="LiveId" clId="{B364550C-5DDA-476C-AAC8-226257D18A8A}" dt="2022-03-05T20:19:49.270" v="3367" actId="26606"/>
          <ac:spMkLst>
            <pc:docMk/>
            <pc:sldMk cId="2609202604" sldId="262"/>
            <ac:spMk id="90" creationId="{9CEA1DEC-CC9E-4776-9E08-048A15BFA6CA}"/>
          </ac:spMkLst>
        </pc:spChg>
        <pc:spChg chg="add del">
          <ac:chgData name="jason day" userId="27efd30c59762b01" providerId="LiveId" clId="{B364550C-5DDA-476C-AAC8-226257D18A8A}" dt="2022-03-05T20:19:49.270" v="3367" actId="26606"/>
          <ac:spMkLst>
            <pc:docMk/>
            <pc:sldMk cId="2609202604" sldId="262"/>
            <ac:spMk id="91" creationId="{9CE399CF-F4B8-4832-A8CB-B93F6B1EF44B}"/>
          </ac:spMkLst>
        </pc:spChg>
        <pc:spChg chg="add del">
          <ac:chgData name="jason day" userId="27efd30c59762b01" providerId="LiveId" clId="{B364550C-5DDA-476C-AAC8-226257D18A8A}" dt="2022-03-05T20:19:49.270" v="3367" actId="26606"/>
          <ac:spMkLst>
            <pc:docMk/>
            <pc:sldMk cId="2609202604" sldId="262"/>
            <ac:spMk id="92" creationId="{1F23E73A-FDC8-462C-83C1-3AA8961449CF}"/>
          </ac:spMkLst>
        </pc:spChg>
        <pc:spChg chg="add del">
          <ac:chgData name="jason day" userId="27efd30c59762b01" providerId="LiveId" clId="{B364550C-5DDA-476C-AAC8-226257D18A8A}" dt="2022-03-10T23:16:52.153" v="4107"/>
          <ac:spMkLst>
            <pc:docMk/>
            <pc:sldMk cId="2609202604" sldId="262"/>
            <ac:spMk id="97" creationId="{C314C310-850D-4491-AA52-C75BEA68B68C}"/>
          </ac:spMkLst>
        </pc:spChg>
        <pc:grpChg chg="add del">
          <ac:chgData name="jason day" userId="27efd30c59762b01" providerId="LiveId" clId="{B364550C-5DDA-476C-AAC8-226257D18A8A}" dt="2022-03-05T20:04:41.202" v="3015" actId="26606"/>
          <ac:grpSpMkLst>
            <pc:docMk/>
            <pc:sldMk cId="2609202604" sldId="262"/>
            <ac:grpSpMk id="6" creationId="{D4EC3799-3F52-48CE-85CC-83AED368EB42}"/>
          </ac:grpSpMkLst>
        </pc:grpChg>
        <pc:grpChg chg="add del">
          <ac:chgData name="jason day" userId="27efd30c59762b01" providerId="LiveId" clId="{B364550C-5DDA-476C-AAC8-226257D18A8A}" dt="2022-03-05T20:03:24.050" v="3001" actId="26606"/>
          <ac:grpSpMkLst>
            <pc:docMk/>
            <pc:sldMk cId="2609202604" sldId="262"/>
            <ac:grpSpMk id="19" creationId="{D4EC3799-3F52-48CE-85CC-83AED368EB42}"/>
          </ac:grpSpMkLst>
        </pc:grpChg>
        <pc:grpChg chg="add del">
          <ac:chgData name="jason day" userId="27efd30c59762b01" providerId="LiveId" clId="{B364550C-5DDA-476C-AAC8-226257D18A8A}" dt="2022-03-05T20:17:24.567" v="3335" actId="26606"/>
          <ac:grpSpMkLst>
            <pc:docMk/>
            <pc:sldMk cId="2609202604" sldId="262"/>
            <ac:grpSpMk id="22" creationId="{D4EC3799-3F52-48CE-85CC-83AED368EB42}"/>
          </ac:grpSpMkLst>
        </pc:grpChg>
        <pc:grpChg chg="add del">
          <ac:chgData name="jason day" userId="27efd30c59762b01" providerId="LiveId" clId="{B364550C-5DDA-476C-AAC8-226257D18A8A}" dt="2022-03-05T20:17:42.102" v="3345" actId="26606"/>
          <ac:grpSpMkLst>
            <pc:docMk/>
            <pc:sldMk cId="2609202604" sldId="262"/>
            <ac:grpSpMk id="38" creationId="{992A2039-50D4-4D49-A79F-C82A1D913162}"/>
          </ac:grpSpMkLst>
        </pc:grpChg>
        <pc:grpChg chg="add del">
          <ac:chgData name="jason day" userId="27efd30c59762b01" providerId="LiveId" clId="{B364550C-5DDA-476C-AAC8-226257D18A8A}" dt="2022-03-05T20:17:59.240" v="3349" actId="26606"/>
          <ac:grpSpMkLst>
            <pc:docMk/>
            <pc:sldMk cId="2609202604" sldId="262"/>
            <ac:grpSpMk id="51" creationId="{3086C462-37F4-494D-8292-CCB95221CC1A}"/>
          </ac:grpSpMkLst>
        </pc:grpChg>
        <pc:grpChg chg="add del">
          <ac:chgData name="jason day" userId="27efd30c59762b01" providerId="LiveId" clId="{B364550C-5DDA-476C-AAC8-226257D18A8A}" dt="2022-03-05T20:18:47.727" v="3358"/>
          <ac:grpSpMkLst>
            <pc:docMk/>
            <pc:sldMk cId="2609202604" sldId="262"/>
            <ac:grpSpMk id="62" creationId="{D4EC3799-3F52-48CE-85CC-83AED368EB42}"/>
          </ac:grpSpMkLst>
        </pc:grpChg>
        <pc:grpChg chg="add del">
          <ac:chgData name="jason day" userId="27efd30c59762b01" providerId="LiveId" clId="{B364550C-5DDA-476C-AAC8-226257D18A8A}" dt="2022-03-05T20:18:58.784" v="3360" actId="26606"/>
          <ac:grpSpMkLst>
            <pc:docMk/>
            <pc:sldMk cId="2609202604" sldId="262"/>
            <ac:grpSpMk id="73" creationId="{D4EC3799-3F52-48CE-85CC-83AED368EB42}"/>
          </ac:grpSpMkLst>
        </pc:grpChg>
        <pc:grpChg chg="add del">
          <ac:chgData name="jason day" userId="27efd30c59762b01" providerId="LiveId" clId="{B364550C-5DDA-476C-AAC8-226257D18A8A}" dt="2022-03-05T20:19:05.224" v="3364" actId="26606"/>
          <ac:grpSpMkLst>
            <pc:docMk/>
            <pc:sldMk cId="2609202604" sldId="262"/>
            <ac:grpSpMk id="84" creationId="{3086C462-37F4-494D-8292-CCB95221CC1A}"/>
          </ac:grpSpMkLst>
        </pc:grpChg>
        <pc:grpChg chg="add del">
          <ac:chgData name="jason day" userId="27efd30c59762b01" providerId="LiveId" clId="{B364550C-5DDA-476C-AAC8-226257D18A8A}" dt="2022-03-10T23:16:52.153" v="4107"/>
          <ac:grpSpMkLst>
            <pc:docMk/>
            <pc:sldMk cId="2609202604" sldId="262"/>
            <ac:grpSpMk id="99" creationId="{D4EC3799-3F52-48CE-85CC-83AED368EB42}"/>
          </ac:grpSpMkLst>
        </pc:grpChg>
        <pc:graphicFrameChg chg="add del">
          <ac:chgData name="jason day" userId="27efd30c59762b01" providerId="LiveId" clId="{B364550C-5DDA-476C-AAC8-226257D18A8A}" dt="2022-03-05T20:17:27.543" v="3337" actId="26606"/>
          <ac:graphicFrameMkLst>
            <pc:docMk/>
            <pc:sldMk cId="2609202604" sldId="262"/>
            <ac:graphicFrameMk id="27" creationId="{A1E353D7-DA55-4AC3-BAA2-518BE2A76F66}"/>
          </ac:graphicFrameMkLst>
        </pc:graphicFrameChg>
        <pc:graphicFrameChg chg="add del">
          <ac:chgData name="jason day" userId="27efd30c59762b01" providerId="LiveId" clId="{B364550C-5DDA-476C-AAC8-226257D18A8A}" dt="2022-03-05T20:17:28.925" v="3339" actId="26606"/>
          <ac:graphicFrameMkLst>
            <pc:docMk/>
            <pc:sldMk cId="2609202604" sldId="262"/>
            <ac:graphicFrameMk id="29" creationId="{7B63F3A5-F700-47D9-8099-11CD3D56B16E}"/>
          </ac:graphicFrameMkLst>
        </pc:graphicFrameChg>
        <pc:graphicFrameChg chg="add del">
          <ac:chgData name="jason day" userId="27efd30c59762b01" providerId="LiveId" clId="{B364550C-5DDA-476C-AAC8-226257D18A8A}" dt="2022-03-05T20:17:29.973" v="3341" actId="26606"/>
          <ac:graphicFrameMkLst>
            <pc:docMk/>
            <pc:sldMk cId="2609202604" sldId="262"/>
            <ac:graphicFrameMk id="31" creationId="{30656315-41BA-42DE-9C9E-06FFA16C2816}"/>
          </ac:graphicFrameMkLst>
        </pc:graphicFrameChg>
        <pc:graphicFrameChg chg="add del">
          <ac:chgData name="jason day" userId="27efd30c59762b01" providerId="LiveId" clId="{B364550C-5DDA-476C-AAC8-226257D18A8A}" dt="2022-03-05T20:17:40.834" v="3343" actId="26606"/>
          <ac:graphicFrameMkLst>
            <pc:docMk/>
            <pc:sldMk cId="2609202604" sldId="262"/>
            <ac:graphicFrameMk id="33" creationId="{EF270C15-8E8B-4020-BC9A-E9532705CAFD}"/>
          </ac:graphicFrameMkLst>
        </pc:graphicFrameChg>
        <pc:cxnChg chg="add del">
          <ac:chgData name="jason day" userId="27efd30c59762b01" providerId="LiveId" clId="{B364550C-5DDA-476C-AAC8-226257D18A8A}" dt="2022-03-05T20:04:41.202" v="3015" actId="26606"/>
          <ac:cxnSpMkLst>
            <pc:docMk/>
            <pc:sldMk cId="2609202604" sldId="262"/>
            <ac:cxnSpMk id="9" creationId="{789E20C7-BB50-4317-93C7-90C8ED80B275}"/>
          </ac:cxnSpMkLst>
        </pc:cxnChg>
        <pc:cxnChg chg="add del">
          <ac:chgData name="jason day" userId="27efd30c59762b01" providerId="LiveId" clId="{B364550C-5DDA-476C-AAC8-226257D18A8A}" dt="2022-03-05T20:03:24.050" v="3001" actId="26606"/>
          <ac:cxnSpMkLst>
            <pc:docMk/>
            <pc:sldMk cId="2609202604" sldId="262"/>
            <ac:cxnSpMk id="21" creationId="{789E20C7-BB50-4317-93C7-90C8ED80B275}"/>
          </ac:cxnSpMkLst>
        </pc:cxnChg>
        <pc:cxnChg chg="add del">
          <ac:chgData name="jason day" userId="27efd30c59762b01" providerId="LiveId" clId="{B364550C-5DDA-476C-AAC8-226257D18A8A}" dt="2022-03-05T20:17:24.567" v="3335" actId="26606"/>
          <ac:cxnSpMkLst>
            <pc:docMk/>
            <pc:sldMk cId="2609202604" sldId="262"/>
            <ac:cxnSpMk id="25" creationId="{789E20C7-BB50-4317-93C7-90C8ED80B275}"/>
          </ac:cxnSpMkLst>
        </pc:cxnChg>
        <pc:cxnChg chg="add del">
          <ac:chgData name="jason day" userId="27efd30c59762b01" providerId="LiveId" clId="{B364550C-5DDA-476C-AAC8-226257D18A8A}" dt="2022-03-05T20:18:47.727" v="3358"/>
          <ac:cxnSpMkLst>
            <pc:docMk/>
            <pc:sldMk cId="2609202604" sldId="262"/>
            <ac:cxnSpMk id="65" creationId="{789E20C7-BB50-4317-93C7-90C8ED80B275}"/>
          </ac:cxnSpMkLst>
        </pc:cxnChg>
        <pc:cxnChg chg="add del">
          <ac:chgData name="jason day" userId="27efd30c59762b01" providerId="LiveId" clId="{B364550C-5DDA-476C-AAC8-226257D18A8A}" dt="2022-03-05T20:18:58.784" v="3360" actId="26606"/>
          <ac:cxnSpMkLst>
            <pc:docMk/>
            <pc:sldMk cId="2609202604" sldId="262"/>
            <ac:cxnSpMk id="77" creationId="{789E20C7-BB50-4317-93C7-90C8ED80B275}"/>
          </ac:cxnSpMkLst>
        </pc:cxnChg>
        <pc:cxnChg chg="add del">
          <ac:chgData name="jason day" userId="27efd30c59762b01" providerId="LiveId" clId="{B364550C-5DDA-476C-AAC8-226257D18A8A}" dt="2022-03-05T20:19:05.224" v="3364" actId="26606"/>
          <ac:cxnSpMkLst>
            <pc:docMk/>
            <pc:sldMk cId="2609202604" sldId="262"/>
            <ac:cxnSpMk id="86" creationId="{AD23B2CD-009B-425A-9616-1E1AD1D5AB46}"/>
          </ac:cxnSpMkLst>
        </pc:cxnChg>
        <pc:cxnChg chg="add del">
          <ac:chgData name="jason day" userId="27efd30c59762b01" providerId="LiveId" clId="{B364550C-5DDA-476C-AAC8-226257D18A8A}" dt="2022-03-10T23:16:52.153" v="4107"/>
          <ac:cxnSpMkLst>
            <pc:docMk/>
            <pc:sldMk cId="2609202604" sldId="262"/>
            <ac:cxnSpMk id="103" creationId="{789E20C7-BB50-4317-93C7-90C8ED80B275}"/>
          </ac:cxnSpMkLst>
        </pc:cxnChg>
      </pc:sldChg>
      <pc:sldChg chg="addSp modSp new add del mod setBg">
        <pc:chgData name="jason day" userId="27efd30c59762b01" providerId="LiveId" clId="{B364550C-5DDA-476C-AAC8-226257D18A8A}" dt="2022-03-10T23:19:24.419" v="4115" actId="14100"/>
        <pc:sldMkLst>
          <pc:docMk/>
          <pc:sldMk cId="2154207670" sldId="263"/>
        </pc:sldMkLst>
        <pc:spChg chg="mod">
          <ac:chgData name="jason day" userId="27efd30c59762b01" providerId="LiveId" clId="{B364550C-5DDA-476C-AAC8-226257D18A8A}" dt="2022-03-10T23:16:57.922" v="4108" actId="26606"/>
          <ac:spMkLst>
            <pc:docMk/>
            <pc:sldMk cId="2154207670" sldId="263"/>
            <ac:spMk id="2" creationId="{FCD9CBCB-A075-4BDE-BFDF-5E1BD4DE5635}"/>
          </ac:spMkLst>
        </pc:spChg>
        <pc:spChg chg="mod">
          <ac:chgData name="jason day" userId="27efd30c59762b01" providerId="LiveId" clId="{B364550C-5DDA-476C-AAC8-226257D18A8A}" dt="2022-03-10T23:19:24.419" v="4115" actId="14100"/>
          <ac:spMkLst>
            <pc:docMk/>
            <pc:sldMk cId="2154207670" sldId="263"/>
            <ac:spMk id="3" creationId="{E4055472-FA5B-4C6D-8C49-06BACB28005D}"/>
          </ac:spMkLst>
        </pc:spChg>
        <pc:spChg chg="add">
          <ac:chgData name="jason day" userId="27efd30c59762b01" providerId="LiveId" clId="{B364550C-5DDA-476C-AAC8-226257D18A8A}" dt="2022-03-10T23:16:57.922" v="4108" actId="26606"/>
          <ac:spMkLst>
            <pc:docMk/>
            <pc:sldMk cId="2154207670" sldId="263"/>
            <ac:spMk id="8" creationId="{324E43EB-867C-4B35-9A5C-E435157C7297}"/>
          </ac:spMkLst>
        </pc:spChg>
        <pc:spChg chg="add">
          <ac:chgData name="jason day" userId="27efd30c59762b01" providerId="LiveId" clId="{B364550C-5DDA-476C-AAC8-226257D18A8A}" dt="2022-03-10T23:16:57.922" v="4108" actId="26606"/>
          <ac:spMkLst>
            <pc:docMk/>
            <pc:sldMk cId="2154207670" sldId="263"/>
            <ac:spMk id="10" creationId="{A7C0F5DA-B59F-4F13-8BB8-FFD8F2C572BC}"/>
          </ac:spMkLst>
        </pc:spChg>
        <pc:spChg chg="add">
          <ac:chgData name="jason day" userId="27efd30c59762b01" providerId="LiveId" clId="{B364550C-5DDA-476C-AAC8-226257D18A8A}" dt="2022-03-10T23:16:57.922" v="4108" actId="26606"/>
          <ac:spMkLst>
            <pc:docMk/>
            <pc:sldMk cId="2154207670" sldId="263"/>
            <ac:spMk id="12" creationId="{9CEA1DEC-CC9E-4776-9E08-048A15BFA6CA}"/>
          </ac:spMkLst>
        </pc:spChg>
        <pc:spChg chg="add">
          <ac:chgData name="jason day" userId="27efd30c59762b01" providerId="LiveId" clId="{B364550C-5DDA-476C-AAC8-226257D18A8A}" dt="2022-03-10T23:16:57.922" v="4108" actId="26606"/>
          <ac:spMkLst>
            <pc:docMk/>
            <pc:sldMk cId="2154207670" sldId="263"/>
            <ac:spMk id="14" creationId="{9CE399CF-F4B8-4832-A8CB-B93F6B1EF44B}"/>
          </ac:spMkLst>
        </pc:spChg>
        <pc:spChg chg="add">
          <ac:chgData name="jason day" userId="27efd30c59762b01" providerId="LiveId" clId="{B364550C-5DDA-476C-AAC8-226257D18A8A}" dt="2022-03-10T23:16:57.922" v="4108" actId="26606"/>
          <ac:spMkLst>
            <pc:docMk/>
            <pc:sldMk cId="2154207670" sldId="263"/>
            <ac:spMk id="16" creationId="{1F23E73A-FDC8-462C-83C1-3AA8961449CF}"/>
          </ac:spMkLst>
        </pc:spChg>
      </pc:sldChg>
      <pc:sldChg chg="new del">
        <pc:chgData name="jason day" userId="27efd30c59762b01" providerId="LiveId" clId="{B364550C-5DDA-476C-AAC8-226257D18A8A}" dt="2022-03-05T20:23:12.025" v="3435" actId="47"/>
        <pc:sldMkLst>
          <pc:docMk/>
          <pc:sldMk cId="3261905506" sldId="263"/>
        </pc:sldMkLst>
      </pc:sldChg>
      <pc:sldChg chg="modSp new del mod">
        <pc:chgData name="jason day" userId="27efd30c59762b01" providerId="LiveId" clId="{B364550C-5DDA-476C-AAC8-226257D18A8A}" dt="2022-03-10T23:12:37.901" v="4086" actId="47"/>
        <pc:sldMkLst>
          <pc:docMk/>
          <pc:sldMk cId="3911751720" sldId="264"/>
        </pc:sldMkLst>
        <pc:spChg chg="mod">
          <ac:chgData name="jason day" userId="27efd30c59762b01" providerId="LiveId" clId="{B364550C-5DDA-476C-AAC8-226257D18A8A}" dt="2022-03-07T13:11:51.927" v="3564" actId="20577"/>
          <ac:spMkLst>
            <pc:docMk/>
            <pc:sldMk cId="3911751720" sldId="264"/>
            <ac:spMk id="2" creationId="{0ED68F6A-CAD7-4F7D-9524-4478371B704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9883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053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6578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795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9660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977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3479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3986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121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0271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5192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3173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77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007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417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4159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691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3/10/2022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1910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3" r:id="rId1"/>
    <p:sldLayoutId id="2147483984" r:id="rId2"/>
    <p:sldLayoutId id="2147483985" r:id="rId3"/>
    <p:sldLayoutId id="2147483986" r:id="rId4"/>
    <p:sldLayoutId id="2147483987" r:id="rId5"/>
    <p:sldLayoutId id="2147483988" r:id="rId6"/>
    <p:sldLayoutId id="2147483989" r:id="rId7"/>
    <p:sldLayoutId id="2147483990" r:id="rId8"/>
    <p:sldLayoutId id="2147483991" r:id="rId9"/>
    <p:sldLayoutId id="2147483992" r:id="rId10"/>
    <p:sldLayoutId id="2147483993" r:id="rId11"/>
    <p:sldLayoutId id="2147483994" r:id="rId12"/>
    <p:sldLayoutId id="2147483995" r:id="rId13"/>
    <p:sldLayoutId id="2147483996" r:id="rId14"/>
    <p:sldLayoutId id="2147483997" r:id="rId15"/>
    <p:sldLayoutId id="2147483998" r:id="rId16"/>
    <p:sldLayoutId id="214748399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D01DB-B8BE-455D-8ECE-F2FDD4CFD8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755780"/>
            <a:ext cx="8825658" cy="1427584"/>
          </a:xfrm>
        </p:spPr>
        <p:txBody>
          <a:bodyPr/>
          <a:lstStyle/>
          <a:p>
            <a:pPr algn="ctr"/>
            <a:r>
              <a:rPr lang="en-GB" dirty="0"/>
              <a:t>Jason Day  2107471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FB39C0-9ABC-4E88-9AA6-2127941DA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855167"/>
            <a:ext cx="8825658" cy="2783633"/>
          </a:xfrm>
        </p:spPr>
        <p:txBody>
          <a:bodyPr/>
          <a:lstStyle/>
          <a:p>
            <a:pPr marL="285750" indent="-285750">
              <a:buFont typeface="Wingdings" panose="05000000000000000000" pitchFamily="2" charset="2"/>
              <a:buChar char="§"/>
            </a:pPr>
            <a:endParaRPr lang="en-GB" dirty="0"/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Assignment 1    Psychology</a:t>
            </a:r>
          </a:p>
          <a:p>
            <a:r>
              <a:rPr lang="en-GB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BMH4019               Donna Morgan</a:t>
            </a:r>
          </a:p>
        </p:txBody>
      </p:sp>
    </p:spTree>
    <p:extLst>
      <p:ext uri="{BB962C8B-B14F-4D97-AF65-F5344CB8AC3E}">
        <p14:creationId xmlns:p14="http://schemas.microsoft.com/office/powerpoint/2010/main" val="2233255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37DF5-E1E4-440E-A8AF-017F5A40CC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3678" y="723900"/>
            <a:ext cx="4614421" cy="143147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kern="1200" cap="all" spc="390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Psychology</a:t>
            </a:r>
            <a:r>
              <a:rPr lang="en-US" sz="4000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 </a:t>
            </a:r>
            <a:r>
              <a:rPr lang="en-US" kern="1200" cap="all" spc="390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A949DF-A662-4776-B4CD-647697E673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12119" y="3077459"/>
            <a:ext cx="3931321" cy="2283991"/>
          </a:xfrm>
        </p:spPr>
        <p:txBody>
          <a:bodyPr vert="horz" lIns="91440" tIns="45720" rIns="91440" bIns="45720" rtlCol="0">
            <a:normAutofit fontScale="70000" lnSpcReduction="20000"/>
          </a:bodyPr>
          <a:lstStyle/>
          <a:p>
            <a:endParaRPr lang="en-US" dirty="0"/>
          </a:p>
          <a:p>
            <a:pPr algn="ctr"/>
            <a:r>
              <a:rPr lang="en-US" sz="6000" dirty="0"/>
              <a:t>The </a:t>
            </a:r>
          </a:p>
          <a:p>
            <a:pPr algn="ctr"/>
            <a:r>
              <a:rPr lang="en-US" sz="6000" dirty="0"/>
              <a:t>Behaviourist Approach</a:t>
            </a:r>
          </a:p>
          <a:p>
            <a:pPr algn="ctr"/>
            <a:endParaRPr lang="en-US" sz="60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7F31765-A7C3-4FEC-9AC0-D2F5BDDDCB9F}"/>
              </a:ext>
            </a:extLst>
          </p:cNvPr>
          <p:cNvSpPr txBox="1"/>
          <p:nvPr/>
        </p:nvSpPr>
        <p:spPr>
          <a:xfrm rot="10800000" flipV="1">
            <a:off x="1824413" y="5012352"/>
            <a:ext cx="19760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(A.B.I. Resources, 2022)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DB044FAB-87C1-4E98-946F-D372E82665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4413" y="1357688"/>
            <a:ext cx="3414337" cy="341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6698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EA08D-6FD7-4ABC-BAF2-C9773144F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8619" y="1278194"/>
            <a:ext cx="5014452" cy="4463627"/>
          </a:xfrm>
        </p:spPr>
        <p:txBody>
          <a:bodyPr vert="horz" lIns="91440" tIns="45720" rIns="91440" bIns="45720" numCol="1" rtlCol="0" anchor="t"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US" sz="22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2700" b="0" i="0" kern="12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…Helped identify psychology as a discipline</a:t>
            </a:r>
            <a: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b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…Developed late 1800s</a:t>
            </a:r>
            <a:b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…Pavlov, Skinner, Bandura, Thorndike.</a:t>
            </a:r>
            <a:b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…John Watson 1913.</a:t>
            </a:r>
            <a:b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(Watson, 2017) (Puner, 2020) (Carl Gustav Jung, 2003)</a:t>
            </a:r>
            <a:br>
              <a:rPr lang="en-US" sz="18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18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br>
              <a:rPr lang="en-US" sz="27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700" b="0" i="0" kern="1200" dirty="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sz="22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endParaRPr lang="en-US" sz="2200" b="0" i="0" kern="1200" dirty="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1038" name="Picture 14" descr="See the source image">
            <a:extLst>
              <a:ext uri="{FF2B5EF4-FFF2-40B4-BE49-F238E27FC236}">
                <a16:creationId xmlns:a16="http://schemas.microsoft.com/office/drawing/2014/main" id="{74DAF6EC-6B79-487C-8E67-C7819456328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8938" y="1113063"/>
            <a:ext cx="4327888" cy="4628758"/>
          </a:xfrm>
          <a:prstGeom prst="roundRect">
            <a:avLst>
              <a:gd name="adj" fmla="val 1858"/>
            </a:avLst>
          </a:prstGeom>
          <a:noFill/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DB850782-B593-42FB-A1D1-CA04EAD21FD0}"/>
              </a:ext>
            </a:extLst>
          </p:cNvPr>
          <p:cNvSpPr txBox="1"/>
          <p:nvPr/>
        </p:nvSpPr>
        <p:spPr>
          <a:xfrm>
            <a:off x="1602658" y="6027174"/>
            <a:ext cx="24320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(Google.com, 2022)</a:t>
            </a:r>
          </a:p>
        </p:txBody>
      </p:sp>
    </p:spTree>
    <p:extLst>
      <p:ext uri="{BB962C8B-B14F-4D97-AF65-F5344CB8AC3E}">
        <p14:creationId xmlns:p14="http://schemas.microsoft.com/office/powerpoint/2010/main" val="14278075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E96B9-2C13-4824-9397-F8A7849197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29340" y="-308343"/>
            <a:ext cx="7240773" cy="265813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…Behaviourist Approach</a:t>
            </a:r>
            <a:b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(Nurture)</a:t>
            </a:r>
          </a:p>
        </p:txBody>
      </p:sp>
      <p:pic>
        <p:nvPicPr>
          <p:cNvPr id="1032" name="Picture 8" descr="See related image detail">
            <a:extLst>
              <a:ext uri="{FF2B5EF4-FFF2-40B4-BE49-F238E27FC236}">
                <a16:creationId xmlns:a16="http://schemas.microsoft.com/office/drawing/2014/main" id="{705DD6B8-5BBD-4116-82A5-75A0D4FE88D5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06" r="22506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6B319E-97B6-4718-AAC2-09CE0A704E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88374" y="3077908"/>
            <a:ext cx="4301785" cy="329490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…John Locke Tabula Rasa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…The Black Box Theory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…behaviour is learnt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…experiences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…environment</a:t>
            </a:r>
          </a:p>
          <a:p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(Pinker, 2003)  (</a:t>
            </a:r>
            <a:r>
              <a:rPr lang="en-GB" sz="1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Kaufhold</a:t>
            </a:r>
            <a:r>
              <a:rPr lang="en-GB" sz="1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2002)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AD0C82-77DC-4EC5-8824-A8456A4A7B44}"/>
              </a:ext>
            </a:extLst>
          </p:cNvPr>
          <p:cNvSpPr txBox="1"/>
          <p:nvPr/>
        </p:nvSpPr>
        <p:spPr>
          <a:xfrm>
            <a:off x="6411434" y="5800725"/>
            <a:ext cx="2238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(Preceden, 2022)</a:t>
            </a:r>
          </a:p>
        </p:txBody>
      </p:sp>
    </p:spTree>
    <p:extLst>
      <p:ext uri="{BB962C8B-B14F-4D97-AF65-F5344CB8AC3E}">
        <p14:creationId xmlns:p14="http://schemas.microsoft.com/office/powerpoint/2010/main" val="4081830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C57E8-9DB1-474B-A1B2-BEDD0720D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587829"/>
            <a:ext cx="8825659" cy="1371599"/>
          </a:xfrm>
        </p:spPr>
        <p:txBody>
          <a:bodyPr/>
          <a:lstStyle/>
          <a:p>
            <a:pPr algn="ctr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Behaviourist Theories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B56B47-C1C6-44BB-AB10-46C3ACA873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4736" y="4301412"/>
            <a:ext cx="3113710" cy="231432"/>
          </a:xfrm>
        </p:spPr>
        <p:txBody>
          <a:bodyPr/>
          <a:lstStyle/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(Discogs, 2022)</a:t>
            </a:r>
          </a:p>
        </p:txBody>
      </p:sp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8BE6126F-67B4-450F-997A-58A6B3F3EEE4}"/>
              </a:ext>
            </a:extLst>
          </p:cNvPr>
          <p:cNvPicPr>
            <a:picLocks noGrp="1" noChangeAspect="1" noChangeArrowheads="1"/>
          </p:cNvPicPr>
          <p:nvPr>
            <p:ph type="pic" idx="1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09" b="20709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93A592-EF30-4257-8857-7F5A051201D8}"/>
              </a:ext>
            </a:extLst>
          </p:cNvPr>
          <p:cNvSpPr>
            <a:spLocks noGrp="1"/>
          </p:cNvSpPr>
          <p:nvPr>
            <p:ph type="body" sz="half" idx="18"/>
          </p:nvPr>
        </p:nvSpPr>
        <p:spPr>
          <a:xfrm>
            <a:off x="1154954" y="5109105"/>
            <a:ext cx="3050438" cy="1748893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Classical Conditioning</a:t>
            </a:r>
          </a:p>
          <a:p>
            <a:pPr algn="ctr"/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Pavlov’s dogs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(Carley, 2015)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C1777E6-D7AF-49C9-9ECF-9E870553AA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85190" y="4192991"/>
            <a:ext cx="3113710" cy="339853"/>
          </a:xfrm>
        </p:spPr>
        <p:txBody>
          <a:bodyPr/>
          <a:lstStyle/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(Pinterest, 2022)</a:t>
            </a:r>
          </a:p>
        </p:txBody>
      </p:sp>
      <p:pic>
        <p:nvPicPr>
          <p:cNvPr id="2054" name="Picture 6" descr="See the source image">
            <a:extLst>
              <a:ext uri="{FF2B5EF4-FFF2-40B4-BE49-F238E27FC236}">
                <a16:creationId xmlns:a16="http://schemas.microsoft.com/office/drawing/2014/main" id="{1311ABE3-251A-41EC-9B50-8210E3CEAA69}"/>
              </a:ext>
            </a:extLst>
          </p:cNvPr>
          <p:cNvPicPr>
            <a:picLocks noGrp="1" noChangeAspect="1" noChangeArrowheads="1"/>
          </p:cNvPicPr>
          <p:nvPr>
            <p:ph type="pic" idx="2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413" b="20413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5C201EE-493C-4E99-9891-D142570DFE6E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4570172" y="5109104"/>
            <a:ext cx="3050438" cy="1748895"/>
          </a:xfrm>
        </p:spPr>
        <p:txBody>
          <a:bodyPr>
            <a:noAutofit/>
          </a:bodyPr>
          <a:lstStyle/>
          <a:p>
            <a:pPr algn="ctr"/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Operant Conditioning</a:t>
            </a:r>
          </a:p>
          <a:p>
            <a:pPr algn="ctr"/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Skinners’ Box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(Skinner, 2019)</a:t>
            </a:r>
          </a:p>
          <a:p>
            <a:pPr algn="ctr"/>
            <a:endParaRPr lang="en-GB" sz="1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0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F341F1D-16FC-448A-85A4-37B23926A4D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82775" y="4068147"/>
            <a:ext cx="3051095" cy="464697"/>
          </a:xfrm>
        </p:spPr>
        <p:txBody>
          <a:bodyPr/>
          <a:lstStyle/>
          <a:p>
            <a:r>
              <a:rPr lang="en-GB" sz="1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(Cracked.com, 2022)</a:t>
            </a:r>
          </a:p>
        </p:txBody>
      </p:sp>
      <p:pic>
        <p:nvPicPr>
          <p:cNvPr id="1030" name="Picture 6" descr="See the source image">
            <a:extLst>
              <a:ext uri="{FF2B5EF4-FFF2-40B4-BE49-F238E27FC236}">
                <a16:creationId xmlns:a16="http://schemas.microsoft.com/office/drawing/2014/main" id="{97BEA055-9DC0-4E88-AA75-E3303093E5C9}"/>
              </a:ext>
            </a:extLst>
          </p:cNvPr>
          <p:cNvPicPr>
            <a:picLocks noGrp="1" noChangeAspect="1" noChangeArrowheads="1"/>
          </p:cNvPicPr>
          <p:nvPr>
            <p:ph type="pic" idx="2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64" b="7564"/>
          <a:stretch>
            <a:fillRect/>
          </a:stretch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9C7CD17-AFCF-4082-A481-0C3F7381C933}"/>
              </a:ext>
            </a:extLst>
          </p:cNvPr>
          <p:cNvSpPr>
            <a:spLocks noGrp="1"/>
          </p:cNvSpPr>
          <p:nvPr>
            <p:ph type="body" sz="half" idx="20"/>
          </p:nvPr>
        </p:nvSpPr>
        <p:spPr>
          <a:xfrm>
            <a:off x="7809722" y="5109103"/>
            <a:ext cx="3713584" cy="1748897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Learning Theory</a:t>
            </a:r>
          </a:p>
          <a:p>
            <a:pPr algn="ctr"/>
            <a:r>
              <a:rPr lang="en-GB" sz="2400" dirty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Banduras’ Doll</a:t>
            </a:r>
          </a:p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(Allan, 2017)</a:t>
            </a:r>
          </a:p>
        </p:txBody>
      </p:sp>
    </p:spTree>
    <p:extLst>
      <p:ext uri="{BB962C8B-B14F-4D97-AF65-F5344CB8AC3E}">
        <p14:creationId xmlns:p14="http://schemas.microsoft.com/office/powerpoint/2010/main" val="2795398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3F0758-0FC3-47C0-B28B-B903C93A0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447675"/>
            <a:ext cx="2785059" cy="5057386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Behaviourist Approach     Is it correct? </a:t>
            </a:r>
          </a:p>
        </p:txBody>
      </p:sp>
      <p:sp>
        <p:nvSpPr>
          <p:cNvPr id="66" name="Content Placeholder 2">
            <a:extLst>
              <a:ext uri="{FF2B5EF4-FFF2-40B4-BE49-F238E27FC236}">
                <a16:creationId xmlns:a16="http://schemas.microsoft.com/office/drawing/2014/main" id="{765518A5-19B3-48F6-8B73-EBBFD1AA01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447675"/>
            <a:ext cx="6540996" cy="5972175"/>
          </a:xfrm>
        </p:spPr>
        <p:txBody>
          <a:bodyPr anchor="ctr">
            <a:normAutofit/>
          </a:bodyPr>
          <a:lstStyle/>
          <a:p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Proven experiments that back up the theory.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Theory is used widely today and recognised.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Can be understood.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Negatives: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Doesn’t look at emotions.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Does not allow for disability.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Doesn’t look at what caused the behaviour.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(Eccleston, 2018)     (Axelrod, 2017)</a:t>
            </a:r>
          </a:p>
        </p:txBody>
      </p:sp>
    </p:spTree>
    <p:extLst>
      <p:ext uri="{BB962C8B-B14F-4D97-AF65-F5344CB8AC3E}">
        <p14:creationId xmlns:p14="http://schemas.microsoft.com/office/powerpoint/2010/main" val="2609202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D9CBCB-A075-4BDE-BFDF-5E1BD4DE5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55472-FA5B-4C6D-8C49-06BACB2800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4424" y="0"/>
            <a:ext cx="7267575" cy="6858000"/>
          </a:xfrm>
        </p:spPr>
        <p:txBody>
          <a:bodyPr anchor="ctr">
            <a:normAutofit/>
          </a:bodyPr>
          <a:lstStyle/>
          <a:p>
            <a:pPr marL="457200" indent="-457200">
              <a:lnSpc>
                <a:spcPct val="90000"/>
              </a:lnSpc>
            </a:pP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A.B.I. Resources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(2022, March 10). Retrieved from A.B.I. Resources: https://www.ctbraininjury.com/neuropsychological-testing-services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Allan, J. (2017).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An Analysis of Albert Bandura's Aggression: A Social Learning Analysis.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London, England: Taylor and Francis.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Axelrod, M. I. (2017).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Behavior Analysis for School Psychologists.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London: Taylor and Francis.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Carl Gustav Jung, B. M. (2003).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Psychology of the Unconscious.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New York: Dover Publications.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Carley, S. G. (2015).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Classical Conditioning.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Scotts Valley, California: CreateSpace Independent Publishing Platform.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Cracked.com. (2022, March 10).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Cracked.com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Cracked: https://www.cracked.com/article_19993_the-6-cruelest-science-experiments-ever-were-done-kids.html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Discogs. (2022, March 10). Retrieved from Discogs: https://www.discogs.com/release/3214097-Pavlovs-Dog-Pampered-Menial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Eccleston, T. (2018).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Behavioural Psychology: Understanding Human Behaviour.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(T. Eccleston, Ed.) Clanrye, Northern Ireland: Clanrye International.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Google.com. (2022, March 10). Behaviourism.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Behaviourism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Google.com. Retrieved from https://sites.google.com/site/myclassroomingrid/chapter-1-classroom-management-philosophy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Kauhfold, J. A. (2002).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Psychology of Learning and the Art of Teaching.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Bloomington, Indiana: iUniverse.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Pinker, S. (2003).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Blank Slate: The Modern Denial of Human Nature.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London: Penguin Books Limited.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Pinterest. (2022, March 10).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Pinterest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. Retrieved from Pinterest: https://www.pinterest.co.uk/dellavolpe63/skinner-box/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Preceden. (2022, March 10). John Locke. Retrieved from https://www.preceden.com/timelines/318786-development-in-democracy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Puner, H. W. (2002).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Sigmund Freud (His Life and Mind).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London, England: Taylor and Francis.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Skinner, B. J. (2019).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The Behaviour of Organisms (An Experimental Analysis).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Harvard, U.S.A.: B. F. Skinner Foundation.</a:t>
            </a:r>
          </a:p>
          <a:p>
            <a:pPr marL="457200" indent="-457200">
              <a:lnSpc>
                <a:spcPct val="90000"/>
              </a:lnSpc>
            </a:pP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Watson, J. B. (2017). </a:t>
            </a:r>
            <a:r>
              <a:rPr lang="en-GB" sz="11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Behaviourism</a:t>
            </a:r>
            <a:r>
              <a:rPr lang="en-GB" sz="11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(Vol. 42). London, England: Taylor and Francis.</a:t>
            </a:r>
          </a:p>
        </p:txBody>
      </p:sp>
    </p:spTree>
    <p:extLst>
      <p:ext uri="{BB962C8B-B14F-4D97-AF65-F5344CB8AC3E}">
        <p14:creationId xmlns:p14="http://schemas.microsoft.com/office/powerpoint/2010/main" val="21542076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667</Words>
  <Application>Microsoft Office PowerPoint</Application>
  <PresentationFormat>Widescreen</PresentationFormat>
  <Paragraphs>60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Century Gothic</vt:lpstr>
      <vt:lpstr>Times New Roman</vt:lpstr>
      <vt:lpstr>Wingdings</vt:lpstr>
      <vt:lpstr>Wingdings 3</vt:lpstr>
      <vt:lpstr>Ion Boardroom</vt:lpstr>
      <vt:lpstr>Jason Day  2107471</vt:lpstr>
      <vt:lpstr> Psychology        </vt:lpstr>
      <vt:lpstr> …Helped identify psychology as a discipline. …Developed late 1800s …Pavlov, Skinner, Bandura, Thorndike. …John Watson 1913. (Watson, 2017) (Puner, 2020) (Carl Gustav Jung, 2003) (   </vt:lpstr>
      <vt:lpstr>…Behaviourist Approach (Nurture)</vt:lpstr>
      <vt:lpstr>Behaviourist Theories</vt:lpstr>
      <vt:lpstr>The Behaviourist Approach     Is it correct?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Psychology</dc:title>
  <dc:creator>jason day</dc:creator>
  <cp:lastModifiedBy>jason day</cp:lastModifiedBy>
  <cp:revision>2</cp:revision>
  <dcterms:created xsi:type="dcterms:W3CDTF">2022-03-01T20:11:22Z</dcterms:created>
  <dcterms:modified xsi:type="dcterms:W3CDTF">2022-03-10T23:21:05Z</dcterms:modified>
</cp:coreProperties>
</file>