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10"/>
  </p:notesMasterIdLst>
  <p:handoutMasterIdLst>
    <p:handoutMasterId r:id="rId11"/>
  </p:handoutMasterIdLst>
  <p:sldIdLst>
    <p:sldId id="256" r:id="rId4"/>
    <p:sldId id="258" r:id="rId5"/>
    <p:sldId id="286" r:id="rId6"/>
    <p:sldId id="289" r:id="rId7"/>
    <p:sldId id="287" r:id="rId8"/>
    <p:sldId id="288" r:id="rId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1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0704" autoAdjust="0"/>
  </p:normalViewPr>
  <p:slideViewPr>
    <p:cSldViewPr>
      <p:cViewPr varScale="1">
        <p:scale>
          <a:sx n="73" d="100"/>
          <a:sy n="73" d="100"/>
        </p:scale>
        <p:origin x="1638" y="3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3/30/2020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mod/resource/view.php?id=232150" TargetMode="External"/><Relationship Id="rId2" Type="http://schemas.openxmlformats.org/officeDocument/2006/relationships/hyperlink" Target="https://moodle.uwtsd.ac.uk/course/view.php?id=7479#section-1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oodle.uwtsd.ac.uk/mod/folder/view.php?id=247646" TargetMode="External"/><Relationship Id="rId5" Type="http://schemas.openxmlformats.org/officeDocument/2006/relationships/hyperlink" Target="https://moodle.uwtsd.ac.uk/mod/resource/view.php?id=232162" TargetMode="External"/><Relationship Id="rId4" Type="http://schemas.openxmlformats.org/officeDocument/2006/relationships/hyperlink" Target="https://moodle.uwtsd.ac.uk/mod/resource/view.php?id=232163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Assignment Support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</a:t>
            </a:r>
            <a:r>
              <a:rPr lang="en-GB" dirty="0" smtClean="0"/>
              <a:t>10: </a:t>
            </a:r>
            <a:r>
              <a:rPr lang="en-GB" dirty="0"/>
              <a:t>Application Development (</a:t>
            </a:r>
            <a:r>
              <a:rPr lang="en-GB" dirty="0" err="1"/>
              <a:t>AppDevGames</a:t>
            </a:r>
            <a:r>
              <a:rPr lang="en-GB" dirty="0"/>
              <a:t>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 smtClean="0"/>
              <a:t>Mar-2020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Assignment Support Information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007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Create?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A 3D Game of your choice.</a:t>
            </a:r>
          </a:p>
          <a:p>
            <a:r>
              <a:rPr lang="en-GB" dirty="0" smtClean="0"/>
              <a:t>You do </a:t>
            </a:r>
            <a:r>
              <a:rPr lang="en-GB" b="1" u="sng" dirty="0" smtClean="0"/>
              <a:t>NOT</a:t>
            </a:r>
            <a:r>
              <a:rPr lang="en-GB" dirty="0" smtClean="0"/>
              <a:t> need to implement the state design pattern.</a:t>
            </a:r>
          </a:p>
          <a:p>
            <a:r>
              <a:rPr lang="en-GB" dirty="0" smtClean="0"/>
              <a:t>Remember your game should have:</a:t>
            </a:r>
          </a:p>
          <a:p>
            <a:pPr lvl="1"/>
            <a:r>
              <a:rPr lang="en-GB" dirty="0" smtClean="0"/>
              <a:t>At least one Goal/Objective (you can have more than one)</a:t>
            </a:r>
          </a:p>
          <a:p>
            <a:pPr lvl="1"/>
            <a:r>
              <a:rPr lang="en-GB" dirty="0" smtClean="0"/>
              <a:t>Present Challenges to the Player</a:t>
            </a:r>
          </a:p>
          <a:p>
            <a:pPr lvl="1"/>
            <a:r>
              <a:rPr lang="en-GB" dirty="0" smtClean="0"/>
              <a:t>Level Progression</a:t>
            </a:r>
          </a:p>
          <a:p>
            <a:pPr lvl="1"/>
            <a:r>
              <a:rPr lang="en-GB" dirty="0" smtClean="0"/>
              <a:t>UI Elements e.g. heads-up-display (HUD)</a:t>
            </a:r>
          </a:p>
          <a:p>
            <a:pPr lvl="1"/>
            <a:r>
              <a:rPr lang="en-GB" dirty="0" smtClean="0"/>
              <a:t>AI Navigation.</a:t>
            </a:r>
          </a:p>
          <a:p>
            <a:pPr lvl="1"/>
            <a:r>
              <a:rPr lang="en-GB" dirty="0" smtClean="0"/>
              <a:t>Events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1534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Create?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 smtClean="0"/>
              <a:t>Player’s health </a:t>
            </a:r>
            <a:r>
              <a:rPr lang="en-GB" dirty="0" smtClean="0"/>
              <a:t>– you did this in semester 1 and semester 2.</a:t>
            </a:r>
          </a:p>
          <a:p>
            <a:r>
              <a:rPr lang="en-GB" b="1" dirty="0" smtClean="0"/>
              <a:t>HUD</a:t>
            </a:r>
            <a:r>
              <a:rPr lang="en-GB" dirty="0" smtClean="0"/>
              <a:t> – you did this in semester 1 and can reuse the concept.</a:t>
            </a:r>
          </a:p>
          <a:p>
            <a:r>
              <a:rPr lang="en-GB" b="1" dirty="0" smtClean="0"/>
              <a:t>Collectibles</a:t>
            </a:r>
            <a:r>
              <a:rPr lang="en-GB" dirty="0" smtClean="0"/>
              <a:t> – think trigger colliders.</a:t>
            </a:r>
          </a:p>
          <a:p>
            <a:r>
              <a:rPr lang="en-GB" b="1" dirty="0" smtClean="0"/>
              <a:t>Animating game objects</a:t>
            </a:r>
            <a:endParaRPr lang="en-GB" dirty="0" smtClean="0"/>
          </a:p>
          <a:p>
            <a:pPr lvl="1"/>
            <a:r>
              <a:rPr lang="en-GB" dirty="0" smtClean="0"/>
              <a:t>Can be used to create obstacles or make it more challenging to collect items for the player.</a:t>
            </a:r>
          </a:p>
          <a:p>
            <a:pPr lvl="1"/>
            <a:r>
              <a:rPr lang="en-GB" dirty="0" smtClean="0"/>
              <a:t>I have provided some videos on Moodle that show you one way of doing this.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633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I have provided a variety of assets on Moodle under the </a:t>
            </a:r>
            <a:r>
              <a:rPr lang="en-GB" dirty="0" smtClean="0">
                <a:hlinkClick r:id="rId2"/>
              </a:rPr>
              <a:t>Assets – Semester 2 section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>
                <a:hlinkClick r:id="rId3"/>
              </a:rPr>
              <a:t>Ready-made scenes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A </a:t>
            </a:r>
            <a:r>
              <a:rPr lang="en-GB" dirty="0" smtClean="0">
                <a:hlinkClick r:id="rId4"/>
              </a:rPr>
              <a:t>maze-generator</a:t>
            </a:r>
            <a:r>
              <a:rPr lang="en-GB" dirty="0" smtClean="0"/>
              <a:t> for creating a maze-theme game.</a:t>
            </a:r>
          </a:p>
          <a:p>
            <a:pPr lvl="1"/>
            <a:r>
              <a:rPr lang="en-GB" dirty="0" smtClean="0">
                <a:hlinkClick r:id="rId5"/>
              </a:rPr>
              <a:t>Characters</a:t>
            </a:r>
            <a:r>
              <a:rPr lang="en-GB" dirty="0" smtClean="0"/>
              <a:t> which we have mostly completed the basic scripting functionality for in class.</a:t>
            </a:r>
          </a:p>
          <a:p>
            <a:pPr lvl="1"/>
            <a:r>
              <a:rPr lang="en-GB" dirty="0" smtClean="0"/>
              <a:t>Other game objects you can add to your scene.</a:t>
            </a:r>
            <a:endParaRPr lang="en-GB" dirty="0"/>
          </a:p>
          <a:p>
            <a:r>
              <a:rPr lang="en-GB" dirty="0" smtClean="0"/>
              <a:t>The </a:t>
            </a:r>
            <a:r>
              <a:rPr lang="en-GB" dirty="0" smtClean="0">
                <a:hlinkClick r:id="rId6"/>
              </a:rPr>
              <a:t>completed scripts</a:t>
            </a:r>
            <a:r>
              <a:rPr lang="en-GB" dirty="0" smtClean="0"/>
              <a:t> for the class exercise have also been added to Moodle.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768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Extra Support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You can contact me via email for any questions.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877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20162</TotalTime>
  <Words>233</Words>
  <Application>Microsoft Office PowerPoint</Application>
  <PresentationFormat>On-screen Show (4:3)</PresentationFormat>
  <Paragraphs>33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Cambria</vt:lpstr>
      <vt:lpstr>Wingdings</vt:lpstr>
      <vt:lpstr>Wingdings 2</vt:lpstr>
      <vt:lpstr>Median</vt:lpstr>
      <vt:lpstr>Assignment Support</vt:lpstr>
      <vt:lpstr>Today’s Lecture</vt:lpstr>
      <vt:lpstr>What to Create?</vt:lpstr>
      <vt:lpstr>What to Create?</vt:lpstr>
      <vt:lpstr>Assets</vt:lpstr>
      <vt:lpstr>Extra Support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1849</cp:revision>
  <cp:lastPrinted>2014-09-29T16:21:25Z</cp:lastPrinted>
  <dcterms:created xsi:type="dcterms:W3CDTF">2013-09-18T07:00:31Z</dcterms:created>
  <dcterms:modified xsi:type="dcterms:W3CDTF">2020-03-30T08:23:02Z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