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2"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yed Hassan Kazmi (1913454)" initials="SHK(" lastIdx="1" clrIdx="0">
    <p:extLst>
      <p:ext uri="{19B8F6BF-5375-455C-9EA6-DF929625EA0E}">
        <p15:presenceInfo xmlns:p15="http://schemas.microsoft.com/office/powerpoint/2012/main" userId="S::1913454@student.uwtsd.ac.uk::b9e2c7d2-7c70-4227-bd00-37046d30105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2632"/>
    <p:restoredTop sz="94022"/>
  </p:normalViewPr>
  <p:slideViewPr>
    <p:cSldViewPr snapToGrid="0" snapToObjects="1">
      <p:cViewPr varScale="1">
        <p:scale>
          <a:sx n="42" d="100"/>
          <a:sy n="42" d="100"/>
        </p:scale>
        <p:origin x="200" y="1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8B183B-4AA7-42D7-893B-88A4261CD5D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AA60142-B973-44F3-9A50-5EFC188A6ED7}">
      <dgm:prSet/>
      <dgm:spPr/>
      <dgm:t>
        <a:bodyPr/>
        <a:lstStyle/>
        <a:p>
          <a:r>
            <a:rPr lang="en-US" b="1" dirty="0">
              <a:solidFill>
                <a:srgbClr val="C00000"/>
              </a:solidFill>
            </a:rPr>
            <a:t>Pros of 3D printing</a:t>
          </a:r>
        </a:p>
      </dgm:t>
    </dgm:pt>
    <dgm:pt modelId="{11D8267F-4728-49AE-91F1-054E06EB4DDD}" type="parTrans" cxnId="{DD0578B5-4D35-49EE-8534-F6DCF26C8736}">
      <dgm:prSet/>
      <dgm:spPr/>
      <dgm:t>
        <a:bodyPr/>
        <a:lstStyle/>
        <a:p>
          <a:endParaRPr lang="en-US"/>
        </a:p>
      </dgm:t>
    </dgm:pt>
    <dgm:pt modelId="{68AAC650-B36E-418D-8803-7C2EA11BDFD1}" type="sibTrans" cxnId="{DD0578B5-4D35-49EE-8534-F6DCF26C8736}">
      <dgm:prSet/>
      <dgm:spPr/>
      <dgm:t>
        <a:bodyPr/>
        <a:lstStyle/>
        <a:p>
          <a:endParaRPr lang="en-US"/>
        </a:p>
      </dgm:t>
    </dgm:pt>
    <dgm:pt modelId="{30423570-57F6-4F42-A726-0C02E1AFDDB4}">
      <dgm:prSet/>
      <dgm:spPr/>
      <dgm:t>
        <a:bodyPr/>
        <a:lstStyle/>
        <a:p>
          <a:r>
            <a:rPr lang="en-US"/>
            <a:t>Flexible design </a:t>
          </a:r>
        </a:p>
      </dgm:t>
    </dgm:pt>
    <dgm:pt modelId="{7C6A4BB3-989F-4FBF-A370-AE03E6A88451}" type="parTrans" cxnId="{FBD74F7F-CE49-48C6-AA54-72BB82BC3839}">
      <dgm:prSet/>
      <dgm:spPr/>
      <dgm:t>
        <a:bodyPr/>
        <a:lstStyle/>
        <a:p>
          <a:endParaRPr lang="en-US"/>
        </a:p>
      </dgm:t>
    </dgm:pt>
    <dgm:pt modelId="{8A6B13FC-9303-4AEB-9273-15F45A512470}" type="sibTrans" cxnId="{FBD74F7F-CE49-48C6-AA54-72BB82BC3839}">
      <dgm:prSet/>
      <dgm:spPr/>
      <dgm:t>
        <a:bodyPr/>
        <a:lstStyle/>
        <a:p>
          <a:endParaRPr lang="en-US"/>
        </a:p>
      </dgm:t>
    </dgm:pt>
    <dgm:pt modelId="{8B0BE9CB-40BC-4695-9168-CC465BF0F2EE}">
      <dgm:prSet/>
      <dgm:spPr/>
      <dgm:t>
        <a:bodyPr/>
        <a:lstStyle/>
        <a:p>
          <a:r>
            <a:rPr lang="en-US"/>
            <a:t>Print on demand </a:t>
          </a:r>
        </a:p>
      </dgm:t>
    </dgm:pt>
    <dgm:pt modelId="{303BA66B-0B85-4B3E-801D-7E6AFBC818AF}" type="parTrans" cxnId="{C08D458E-A961-4DDA-844F-CB02D649567C}">
      <dgm:prSet/>
      <dgm:spPr/>
      <dgm:t>
        <a:bodyPr/>
        <a:lstStyle/>
        <a:p>
          <a:endParaRPr lang="en-US"/>
        </a:p>
      </dgm:t>
    </dgm:pt>
    <dgm:pt modelId="{B1D7C5B8-461F-4B8E-87FF-19A90F38E205}" type="sibTrans" cxnId="{C08D458E-A961-4DDA-844F-CB02D649567C}">
      <dgm:prSet/>
      <dgm:spPr/>
      <dgm:t>
        <a:bodyPr/>
        <a:lstStyle/>
        <a:p>
          <a:endParaRPr lang="en-US"/>
        </a:p>
      </dgm:t>
    </dgm:pt>
    <dgm:pt modelId="{B9FA8BBE-4604-405F-B8E3-82A32D917291}">
      <dgm:prSet/>
      <dgm:spPr/>
      <dgm:t>
        <a:bodyPr/>
        <a:lstStyle/>
        <a:p>
          <a:r>
            <a:rPr lang="en-US" dirty="0"/>
            <a:t>Fast production and design</a:t>
          </a:r>
        </a:p>
      </dgm:t>
    </dgm:pt>
    <dgm:pt modelId="{17F83B1E-FDE2-4451-BCDC-666597DDFBD1}" type="parTrans" cxnId="{91A295F8-DA8E-4236-8FDA-319468508D70}">
      <dgm:prSet/>
      <dgm:spPr/>
      <dgm:t>
        <a:bodyPr/>
        <a:lstStyle/>
        <a:p>
          <a:endParaRPr lang="en-US"/>
        </a:p>
      </dgm:t>
    </dgm:pt>
    <dgm:pt modelId="{5486DE5D-9FE1-438E-91E1-8653D7454F85}" type="sibTrans" cxnId="{91A295F8-DA8E-4236-8FDA-319468508D70}">
      <dgm:prSet/>
      <dgm:spPr/>
      <dgm:t>
        <a:bodyPr/>
        <a:lstStyle/>
        <a:p>
          <a:endParaRPr lang="en-US"/>
        </a:p>
      </dgm:t>
    </dgm:pt>
    <dgm:pt modelId="{4C3D698B-9A4B-404C-A337-7C017541A052}">
      <dgm:prSet/>
      <dgm:spPr/>
      <dgm:t>
        <a:bodyPr/>
        <a:lstStyle/>
        <a:p>
          <a:r>
            <a:rPr lang="en-US" dirty="0"/>
            <a:t>Cost effective </a:t>
          </a:r>
        </a:p>
      </dgm:t>
    </dgm:pt>
    <dgm:pt modelId="{4451BAB9-0F70-4898-A534-F60372FD4D53}" type="parTrans" cxnId="{6B382CF3-F063-457A-9A00-EADE84A361BD}">
      <dgm:prSet/>
      <dgm:spPr/>
      <dgm:t>
        <a:bodyPr/>
        <a:lstStyle/>
        <a:p>
          <a:endParaRPr lang="en-US"/>
        </a:p>
      </dgm:t>
    </dgm:pt>
    <dgm:pt modelId="{7926DC8A-0685-429F-8E3B-DC07DDE3ECAA}" type="sibTrans" cxnId="{6B382CF3-F063-457A-9A00-EADE84A361BD}">
      <dgm:prSet/>
      <dgm:spPr/>
      <dgm:t>
        <a:bodyPr/>
        <a:lstStyle/>
        <a:p>
          <a:endParaRPr lang="en-US"/>
        </a:p>
      </dgm:t>
    </dgm:pt>
    <dgm:pt modelId="{96D7F255-0108-4CDB-A58F-81AC0C12CBAE}">
      <dgm:prSet/>
      <dgm:spPr/>
      <dgm:t>
        <a:bodyPr/>
        <a:lstStyle/>
        <a:p>
          <a:r>
            <a:rPr lang="en-US"/>
            <a:t>Minimize waste</a:t>
          </a:r>
        </a:p>
      </dgm:t>
    </dgm:pt>
    <dgm:pt modelId="{83E9DB8E-ED03-4C0D-81A4-8C880F5B3601}" type="parTrans" cxnId="{5A2CB9F2-E378-4B2A-AC4F-C615CD39C5E8}">
      <dgm:prSet/>
      <dgm:spPr/>
      <dgm:t>
        <a:bodyPr/>
        <a:lstStyle/>
        <a:p>
          <a:endParaRPr lang="en-US"/>
        </a:p>
      </dgm:t>
    </dgm:pt>
    <dgm:pt modelId="{65F1F4B0-4671-41C2-879E-44B08EA223BC}" type="sibTrans" cxnId="{5A2CB9F2-E378-4B2A-AC4F-C615CD39C5E8}">
      <dgm:prSet/>
      <dgm:spPr/>
      <dgm:t>
        <a:bodyPr/>
        <a:lstStyle/>
        <a:p>
          <a:endParaRPr lang="en-US"/>
        </a:p>
      </dgm:t>
    </dgm:pt>
    <dgm:pt modelId="{5E36E606-F2E8-49FA-BB79-0ADC1A7414B0}">
      <dgm:prSet/>
      <dgm:spPr/>
      <dgm:t>
        <a:bodyPr/>
        <a:lstStyle/>
        <a:p>
          <a:r>
            <a:rPr lang="en-US"/>
            <a:t>Environmentally friendly </a:t>
          </a:r>
        </a:p>
      </dgm:t>
    </dgm:pt>
    <dgm:pt modelId="{3463E58C-6B53-4C6C-9482-A51AA54F2360}" type="parTrans" cxnId="{6CF532DB-A298-4632-9AE9-C68957A96DCF}">
      <dgm:prSet/>
      <dgm:spPr/>
      <dgm:t>
        <a:bodyPr/>
        <a:lstStyle/>
        <a:p>
          <a:endParaRPr lang="en-US"/>
        </a:p>
      </dgm:t>
    </dgm:pt>
    <dgm:pt modelId="{8F3ADE28-B12D-431A-B1A0-08F3ED6E2114}" type="sibTrans" cxnId="{6CF532DB-A298-4632-9AE9-C68957A96DCF}">
      <dgm:prSet/>
      <dgm:spPr/>
      <dgm:t>
        <a:bodyPr/>
        <a:lstStyle/>
        <a:p>
          <a:endParaRPr lang="en-US"/>
        </a:p>
      </dgm:t>
    </dgm:pt>
    <dgm:pt modelId="{7EE5E964-9A8F-4CC6-87C9-DDE299642E13}">
      <dgm:prSet/>
      <dgm:spPr/>
      <dgm:t>
        <a:bodyPr/>
        <a:lstStyle/>
        <a:p>
          <a:r>
            <a:rPr lang="en-US"/>
            <a:t>Improved healthcare facilities </a:t>
          </a:r>
        </a:p>
      </dgm:t>
    </dgm:pt>
    <dgm:pt modelId="{390B3118-1528-4A29-AFA3-638D39F95611}" type="parTrans" cxnId="{1A7D8B7F-F93B-4AFD-A09B-1C3C40CEF7A5}">
      <dgm:prSet/>
      <dgm:spPr/>
      <dgm:t>
        <a:bodyPr/>
        <a:lstStyle/>
        <a:p>
          <a:endParaRPr lang="en-US"/>
        </a:p>
      </dgm:t>
    </dgm:pt>
    <dgm:pt modelId="{A27E33E8-7F1E-4A6E-AB70-70950B502F81}" type="sibTrans" cxnId="{1A7D8B7F-F93B-4AFD-A09B-1C3C40CEF7A5}">
      <dgm:prSet/>
      <dgm:spPr/>
      <dgm:t>
        <a:bodyPr/>
        <a:lstStyle/>
        <a:p>
          <a:endParaRPr lang="en-US"/>
        </a:p>
      </dgm:t>
    </dgm:pt>
    <dgm:pt modelId="{63181500-1900-4893-8153-C0A93472C066}">
      <dgm:prSet/>
      <dgm:spPr/>
      <dgm:t>
        <a:bodyPr/>
        <a:lstStyle/>
        <a:p>
          <a:r>
            <a:rPr lang="en-US"/>
            <a:t>Less pollution</a:t>
          </a:r>
        </a:p>
      </dgm:t>
    </dgm:pt>
    <dgm:pt modelId="{B4A039C3-AA29-4D03-B90C-7276F4678CC9}" type="parTrans" cxnId="{592C9053-2B01-437B-84E0-7547D143B8E0}">
      <dgm:prSet/>
      <dgm:spPr/>
      <dgm:t>
        <a:bodyPr/>
        <a:lstStyle/>
        <a:p>
          <a:endParaRPr lang="en-US"/>
        </a:p>
      </dgm:t>
    </dgm:pt>
    <dgm:pt modelId="{CE363789-AFF6-4B85-80E7-FB9F24793F7C}" type="sibTrans" cxnId="{592C9053-2B01-437B-84E0-7547D143B8E0}">
      <dgm:prSet/>
      <dgm:spPr/>
      <dgm:t>
        <a:bodyPr/>
        <a:lstStyle/>
        <a:p>
          <a:endParaRPr lang="en-US"/>
        </a:p>
      </dgm:t>
    </dgm:pt>
    <dgm:pt modelId="{6D4C2CDC-E63D-423F-AEA7-07B052144314}">
      <dgm:prSet/>
      <dgm:spPr/>
      <dgm:t>
        <a:bodyPr/>
        <a:lstStyle/>
        <a:p>
          <a:r>
            <a:rPr lang="en-US"/>
            <a:t>Stem education </a:t>
          </a:r>
        </a:p>
      </dgm:t>
    </dgm:pt>
    <dgm:pt modelId="{D47C3FE7-85BD-4146-94EC-2FBCBAE0FFF3}" type="parTrans" cxnId="{9942C3BD-8AFA-4CAA-9863-94C766AF946D}">
      <dgm:prSet/>
      <dgm:spPr/>
      <dgm:t>
        <a:bodyPr/>
        <a:lstStyle/>
        <a:p>
          <a:endParaRPr lang="en-US"/>
        </a:p>
      </dgm:t>
    </dgm:pt>
    <dgm:pt modelId="{5F533DFE-2E14-4776-A985-7947B779193A}" type="sibTrans" cxnId="{9942C3BD-8AFA-4CAA-9863-94C766AF946D}">
      <dgm:prSet/>
      <dgm:spPr/>
      <dgm:t>
        <a:bodyPr/>
        <a:lstStyle/>
        <a:p>
          <a:endParaRPr lang="en-US"/>
        </a:p>
      </dgm:t>
    </dgm:pt>
    <dgm:pt modelId="{4738B06A-1602-4C7F-9212-1773872D2CDE}">
      <dgm:prSet/>
      <dgm:spPr/>
      <dgm:t>
        <a:bodyPr/>
        <a:lstStyle/>
        <a:p>
          <a:r>
            <a:rPr lang="en-US" dirty="0"/>
            <a:t>Reduces the time </a:t>
          </a:r>
        </a:p>
      </dgm:t>
    </dgm:pt>
    <dgm:pt modelId="{35DA7AFE-0056-4F20-986F-F19CA7BC19E3}" type="parTrans" cxnId="{89D70C00-C42F-47DC-9221-279AA4F57A3A}">
      <dgm:prSet/>
      <dgm:spPr/>
      <dgm:t>
        <a:bodyPr/>
        <a:lstStyle/>
        <a:p>
          <a:endParaRPr lang="en-US"/>
        </a:p>
      </dgm:t>
    </dgm:pt>
    <dgm:pt modelId="{11E424FB-90F6-42B9-B55F-04673F0BF69C}" type="sibTrans" cxnId="{89D70C00-C42F-47DC-9221-279AA4F57A3A}">
      <dgm:prSet/>
      <dgm:spPr/>
      <dgm:t>
        <a:bodyPr/>
        <a:lstStyle/>
        <a:p>
          <a:endParaRPr lang="en-US"/>
        </a:p>
      </dgm:t>
    </dgm:pt>
    <dgm:pt modelId="{68FE778C-1C3E-4DBA-889A-A30EF4BEC2F0}">
      <dgm:prSet/>
      <dgm:spPr/>
      <dgm:t>
        <a:bodyPr/>
        <a:lstStyle/>
        <a:p>
          <a:r>
            <a:rPr lang="en-US"/>
            <a:t>Risk reduction </a:t>
          </a:r>
        </a:p>
      </dgm:t>
    </dgm:pt>
    <dgm:pt modelId="{4E475B72-FDDF-432E-9AA1-6654DBDC3D69}" type="parTrans" cxnId="{752FFF23-8670-4945-943F-5B68100F0EC0}">
      <dgm:prSet/>
      <dgm:spPr/>
      <dgm:t>
        <a:bodyPr/>
        <a:lstStyle/>
        <a:p>
          <a:endParaRPr lang="en-US"/>
        </a:p>
      </dgm:t>
    </dgm:pt>
    <dgm:pt modelId="{409AADC1-3088-47B5-B8C2-1ACACC3F5420}" type="sibTrans" cxnId="{752FFF23-8670-4945-943F-5B68100F0EC0}">
      <dgm:prSet/>
      <dgm:spPr/>
      <dgm:t>
        <a:bodyPr/>
        <a:lstStyle/>
        <a:p>
          <a:endParaRPr lang="en-US"/>
        </a:p>
      </dgm:t>
    </dgm:pt>
    <dgm:pt modelId="{936C0C57-00D1-1243-ABF9-ABB92D023608}" type="pres">
      <dgm:prSet presAssocID="{548B183B-4AA7-42D7-893B-88A4261CD5D1}" presName="vert0" presStyleCnt="0">
        <dgm:presLayoutVars>
          <dgm:dir/>
          <dgm:animOne val="branch"/>
          <dgm:animLvl val="lvl"/>
        </dgm:presLayoutVars>
      </dgm:prSet>
      <dgm:spPr/>
    </dgm:pt>
    <dgm:pt modelId="{DA3F6D08-6FDE-7842-81AB-53FAE754F794}" type="pres">
      <dgm:prSet presAssocID="{9AA60142-B973-44F3-9A50-5EFC188A6ED7}" presName="thickLine" presStyleLbl="alignNode1" presStyleIdx="0" presStyleCnt="12"/>
      <dgm:spPr/>
    </dgm:pt>
    <dgm:pt modelId="{E0B8D6DE-FBB1-7F40-9D0E-8AF70A046863}" type="pres">
      <dgm:prSet presAssocID="{9AA60142-B973-44F3-9A50-5EFC188A6ED7}" presName="horz1" presStyleCnt="0"/>
      <dgm:spPr/>
    </dgm:pt>
    <dgm:pt modelId="{2158DCBC-D9A0-F94D-9E59-E7BB2EC83BAE}" type="pres">
      <dgm:prSet presAssocID="{9AA60142-B973-44F3-9A50-5EFC188A6ED7}" presName="tx1" presStyleLbl="revTx" presStyleIdx="0" presStyleCnt="12"/>
      <dgm:spPr/>
    </dgm:pt>
    <dgm:pt modelId="{9C8767FA-E66E-D841-962A-43EC7AB22A9E}" type="pres">
      <dgm:prSet presAssocID="{9AA60142-B973-44F3-9A50-5EFC188A6ED7}" presName="vert1" presStyleCnt="0"/>
      <dgm:spPr/>
    </dgm:pt>
    <dgm:pt modelId="{4A014E85-A53D-CD41-A773-C455EA98CB35}" type="pres">
      <dgm:prSet presAssocID="{30423570-57F6-4F42-A726-0C02E1AFDDB4}" presName="thickLine" presStyleLbl="alignNode1" presStyleIdx="1" presStyleCnt="12"/>
      <dgm:spPr/>
    </dgm:pt>
    <dgm:pt modelId="{537DA700-FBE4-8148-B8F3-47E707BFBAEE}" type="pres">
      <dgm:prSet presAssocID="{30423570-57F6-4F42-A726-0C02E1AFDDB4}" presName="horz1" presStyleCnt="0"/>
      <dgm:spPr/>
    </dgm:pt>
    <dgm:pt modelId="{48553A3B-1B5B-8543-8688-F7AD034A5ECA}" type="pres">
      <dgm:prSet presAssocID="{30423570-57F6-4F42-A726-0C02E1AFDDB4}" presName="tx1" presStyleLbl="revTx" presStyleIdx="1" presStyleCnt="12"/>
      <dgm:spPr/>
    </dgm:pt>
    <dgm:pt modelId="{BB6A784C-A6D3-B546-8EE9-E7C95278C78F}" type="pres">
      <dgm:prSet presAssocID="{30423570-57F6-4F42-A726-0C02E1AFDDB4}" presName="vert1" presStyleCnt="0"/>
      <dgm:spPr/>
    </dgm:pt>
    <dgm:pt modelId="{7F47DCC6-D7B3-2647-ABF5-4C34DCE370E0}" type="pres">
      <dgm:prSet presAssocID="{8B0BE9CB-40BC-4695-9168-CC465BF0F2EE}" presName="thickLine" presStyleLbl="alignNode1" presStyleIdx="2" presStyleCnt="12"/>
      <dgm:spPr/>
    </dgm:pt>
    <dgm:pt modelId="{8116543B-29AB-8E45-BA5C-214090010E74}" type="pres">
      <dgm:prSet presAssocID="{8B0BE9CB-40BC-4695-9168-CC465BF0F2EE}" presName="horz1" presStyleCnt="0"/>
      <dgm:spPr/>
    </dgm:pt>
    <dgm:pt modelId="{D7A234AE-1F7D-054B-A90D-9E3819C9099F}" type="pres">
      <dgm:prSet presAssocID="{8B0BE9CB-40BC-4695-9168-CC465BF0F2EE}" presName="tx1" presStyleLbl="revTx" presStyleIdx="2" presStyleCnt="12"/>
      <dgm:spPr/>
    </dgm:pt>
    <dgm:pt modelId="{125DB29D-1F93-0A41-888A-B68D811D1944}" type="pres">
      <dgm:prSet presAssocID="{8B0BE9CB-40BC-4695-9168-CC465BF0F2EE}" presName="vert1" presStyleCnt="0"/>
      <dgm:spPr/>
    </dgm:pt>
    <dgm:pt modelId="{E5E0573F-AA3D-0741-9AFB-31A746D1AA8B}" type="pres">
      <dgm:prSet presAssocID="{B9FA8BBE-4604-405F-B8E3-82A32D917291}" presName="thickLine" presStyleLbl="alignNode1" presStyleIdx="3" presStyleCnt="12"/>
      <dgm:spPr/>
    </dgm:pt>
    <dgm:pt modelId="{67B238AC-7788-BD4C-B88A-69E3FEA84075}" type="pres">
      <dgm:prSet presAssocID="{B9FA8BBE-4604-405F-B8E3-82A32D917291}" presName="horz1" presStyleCnt="0"/>
      <dgm:spPr/>
    </dgm:pt>
    <dgm:pt modelId="{1D824542-983C-5C41-8512-A8202EBB8561}" type="pres">
      <dgm:prSet presAssocID="{B9FA8BBE-4604-405F-B8E3-82A32D917291}" presName="tx1" presStyleLbl="revTx" presStyleIdx="3" presStyleCnt="12"/>
      <dgm:spPr/>
    </dgm:pt>
    <dgm:pt modelId="{63999507-9FBF-F84C-B147-703DD34BBD82}" type="pres">
      <dgm:prSet presAssocID="{B9FA8BBE-4604-405F-B8E3-82A32D917291}" presName="vert1" presStyleCnt="0"/>
      <dgm:spPr/>
    </dgm:pt>
    <dgm:pt modelId="{11F870D7-714E-794A-B389-CE007239E4EC}" type="pres">
      <dgm:prSet presAssocID="{4C3D698B-9A4B-404C-A337-7C017541A052}" presName="thickLine" presStyleLbl="alignNode1" presStyleIdx="4" presStyleCnt="12"/>
      <dgm:spPr/>
    </dgm:pt>
    <dgm:pt modelId="{A7AF8EEA-848C-E449-ABA5-FF6FEA842A31}" type="pres">
      <dgm:prSet presAssocID="{4C3D698B-9A4B-404C-A337-7C017541A052}" presName="horz1" presStyleCnt="0"/>
      <dgm:spPr/>
    </dgm:pt>
    <dgm:pt modelId="{24268DD7-9F0F-3941-AD14-2279377792AB}" type="pres">
      <dgm:prSet presAssocID="{4C3D698B-9A4B-404C-A337-7C017541A052}" presName="tx1" presStyleLbl="revTx" presStyleIdx="4" presStyleCnt="12"/>
      <dgm:spPr/>
    </dgm:pt>
    <dgm:pt modelId="{FFF3BA56-0763-DA47-B431-6433C4CE5267}" type="pres">
      <dgm:prSet presAssocID="{4C3D698B-9A4B-404C-A337-7C017541A052}" presName="vert1" presStyleCnt="0"/>
      <dgm:spPr/>
    </dgm:pt>
    <dgm:pt modelId="{FB888611-4C66-7F47-9BA7-250EC730E0D0}" type="pres">
      <dgm:prSet presAssocID="{96D7F255-0108-4CDB-A58F-81AC0C12CBAE}" presName="thickLine" presStyleLbl="alignNode1" presStyleIdx="5" presStyleCnt="12"/>
      <dgm:spPr/>
    </dgm:pt>
    <dgm:pt modelId="{B1468BE6-9B9D-7A4F-A50D-8D89ADEEC52A}" type="pres">
      <dgm:prSet presAssocID="{96D7F255-0108-4CDB-A58F-81AC0C12CBAE}" presName="horz1" presStyleCnt="0"/>
      <dgm:spPr/>
    </dgm:pt>
    <dgm:pt modelId="{0BFCA3C0-855A-A445-A9A8-392806F3C216}" type="pres">
      <dgm:prSet presAssocID="{96D7F255-0108-4CDB-A58F-81AC0C12CBAE}" presName="tx1" presStyleLbl="revTx" presStyleIdx="5" presStyleCnt="12"/>
      <dgm:spPr/>
    </dgm:pt>
    <dgm:pt modelId="{3CF032C5-F63A-584A-BD61-1710BB5EBE1A}" type="pres">
      <dgm:prSet presAssocID="{96D7F255-0108-4CDB-A58F-81AC0C12CBAE}" presName="vert1" presStyleCnt="0"/>
      <dgm:spPr/>
    </dgm:pt>
    <dgm:pt modelId="{F1AD706F-EA9A-DE4E-A34F-B158B44C5C05}" type="pres">
      <dgm:prSet presAssocID="{5E36E606-F2E8-49FA-BB79-0ADC1A7414B0}" presName="thickLine" presStyleLbl="alignNode1" presStyleIdx="6" presStyleCnt="12"/>
      <dgm:spPr/>
    </dgm:pt>
    <dgm:pt modelId="{C3AA56DD-3BD0-4D42-BC94-931786511BD7}" type="pres">
      <dgm:prSet presAssocID="{5E36E606-F2E8-49FA-BB79-0ADC1A7414B0}" presName="horz1" presStyleCnt="0"/>
      <dgm:spPr/>
    </dgm:pt>
    <dgm:pt modelId="{19AAE045-2BCE-7342-8E0C-ABD07CE858E4}" type="pres">
      <dgm:prSet presAssocID="{5E36E606-F2E8-49FA-BB79-0ADC1A7414B0}" presName="tx1" presStyleLbl="revTx" presStyleIdx="6" presStyleCnt="12"/>
      <dgm:spPr/>
    </dgm:pt>
    <dgm:pt modelId="{90ED1ADA-42EF-1946-B9DD-B2ECDA089ACF}" type="pres">
      <dgm:prSet presAssocID="{5E36E606-F2E8-49FA-BB79-0ADC1A7414B0}" presName="vert1" presStyleCnt="0"/>
      <dgm:spPr/>
    </dgm:pt>
    <dgm:pt modelId="{72D24434-8078-DB4B-B40D-5B1376AF2271}" type="pres">
      <dgm:prSet presAssocID="{7EE5E964-9A8F-4CC6-87C9-DDE299642E13}" presName="thickLine" presStyleLbl="alignNode1" presStyleIdx="7" presStyleCnt="12"/>
      <dgm:spPr/>
    </dgm:pt>
    <dgm:pt modelId="{C7351EC3-FC45-554D-81E0-5D793530F843}" type="pres">
      <dgm:prSet presAssocID="{7EE5E964-9A8F-4CC6-87C9-DDE299642E13}" presName="horz1" presStyleCnt="0"/>
      <dgm:spPr/>
    </dgm:pt>
    <dgm:pt modelId="{C94386B4-5B8B-264E-8A5D-889DAC75E59E}" type="pres">
      <dgm:prSet presAssocID="{7EE5E964-9A8F-4CC6-87C9-DDE299642E13}" presName="tx1" presStyleLbl="revTx" presStyleIdx="7" presStyleCnt="12"/>
      <dgm:spPr/>
    </dgm:pt>
    <dgm:pt modelId="{09B3BE77-53B4-9F42-AF65-655A4EEC367C}" type="pres">
      <dgm:prSet presAssocID="{7EE5E964-9A8F-4CC6-87C9-DDE299642E13}" presName="vert1" presStyleCnt="0"/>
      <dgm:spPr/>
    </dgm:pt>
    <dgm:pt modelId="{F86F3DDE-12F7-4D4E-9F48-F7FBDA399C91}" type="pres">
      <dgm:prSet presAssocID="{63181500-1900-4893-8153-C0A93472C066}" presName="thickLine" presStyleLbl="alignNode1" presStyleIdx="8" presStyleCnt="12"/>
      <dgm:spPr/>
    </dgm:pt>
    <dgm:pt modelId="{CD16C987-1DD9-6741-B680-CD1AF4D5383D}" type="pres">
      <dgm:prSet presAssocID="{63181500-1900-4893-8153-C0A93472C066}" presName="horz1" presStyleCnt="0"/>
      <dgm:spPr/>
    </dgm:pt>
    <dgm:pt modelId="{9DDEC7C4-52DE-AE45-8DE8-7E52771A61C7}" type="pres">
      <dgm:prSet presAssocID="{63181500-1900-4893-8153-C0A93472C066}" presName="tx1" presStyleLbl="revTx" presStyleIdx="8" presStyleCnt="12"/>
      <dgm:spPr/>
    </dgm:pt>
    <dgm:pt modelId="{AAC0CDDE-BEAD-7142-A824-EBEB29DC6F0B}" type="pres">
      <dgm:prSet presAssocID="{63181500-1900-4893-8153-C0A93472C066}" presName="vert1" presStyleCnt="0"/>
      <dgm:spPr/>
    </dgm:pt>
    <dgm:pt modelId="{02D0CA74-4E7F-994A-9BCA-08B45371CA4F}" type="pres">
      <dgm:prSet presAssocID="{6D4C2CDC-E63D-423F-AEA7-07B052144314}" presName="thickLine" presStyleLbl="alignNode1" presStyleIdx="9" presStyleCnt="12"/>
      <dgm:spPr/>
    </dgm:pt>
    <dgm:pt modelId="{8651CA9D-5EBF-C543-991A-51CF828B9380}" type="pres">
      <dgm:prSet presAssocID="{6D4C2CDC-E63D-423F-AEA7-07B052144314}" presName="horz1" presStyleCnt="0"/>
      <dgm:spPr/>
    </dgm:pt>
    <dgm:pt modelId="{AD0A6E9A-C40C-F241-843E-B23735E6BF94}" type="pres">
      <dgm:prSet presAssocID="{6D4C2CDC-E63D-423F-AEA7-07B052144314}" presName="tx1" presStyleLbl="revTx" presStyleIdx="9" presStyleCnt="12"/>
      <dgm:spPr/>
    </dgm:pt>
    <dgm:pt modelId="{40B0B66B-01AB-C64F-814C-1BE978B9BB3B}" type="pres">
      <dgm:prSet presAssocID="{6D4C2CDC-E63D-423F-AEA7-07B052144314}" presName="vert1" presStyleCnt="0"/>
      <dgm:spPr/>
    </dgm:pt>
    <dgm:pt modelId="{B238FAD3-66AC-4F46-AFE5-4A5C1C9E572F}" type="pres">
      <dgm:prSet presAssocID="{4738B06A-1602-4C7F-9212-1773872D2CDE}" presName="thickLine" presStyleLbl="alignNode1" presStyleIdx="10" presStyleCnt="12"/>
      <dgm:spPr/>
    </dgm:pt>
    <dgm:pt modelId="{76F633CC-FCD1-C04D-8771-C1FE482D6891}" type="pres">
      <dgm:prSet presAssocID="{4738B06A-1602-4C7F-9212-1773872D2CDE}" presName="horz1" presStyleCnt="0"/>
      <dgm:spPr/>
    </dgm:pt>
    <dgm:pt modelId="{637E3D87-5CF7-C442-9525-8BE2AAC64ABE}" type="pres">
      <dgm:prSet presAssocID="{4738B06A-1602-4C7F-9212-1773872D2CDE}" presName="tx1" presStyleLbl="revTx" presStyleIdx="10" presStyleCnt="12"/>
      <dgm:spPr/>
    </dgm:pt>
    <dgm:pt modelId="{9C3730BA-36AB-7E4C-8AA2-210C5FFCB97E}" type="pres">
      <dgm:prSet presAssocID="{4738B06A-1602-4C7F-9212-1773872D2CDE}" presName="vert1" presStyleCnt="0"/>
      <dgm:spPr/>
    </dgm:pt>
    <dgm:pt modelId="{8BA6C9B2-2A91-614C-93A4-3E0FFDDB887C}" type="pres">
      <dgm:prSet presAssocID="{68FE778C-1C3E-4DBA-889A-A30EF4BEC2F0}" presName="thickLine" presStyleLbl="alignNode1" presStyleIdx="11" presStyleCnt="12"/>
      <dgm:spPr/>
    </dgm:pt>
    <dgm:pt modelId="{6FBC6359-CA49-5B4C-A585-8F4FAE736717}" type="pres">
      <dgm:prSet presAssocID="{68FE778C-1C3E-4DBA-889A-A30EF4BEC2F0}" presName="horz1" presStyleCnt="0"/>
      <dgm:spPr/>
    </dgm:pt>
    <dgm:pt modelId="{66ACF0F9-7D04-664C-80E5-4519CEA1FD76}" type="pres">
      <dgm:prSet presAssocID="{68FE778C-1C3E-4DBA-889A-A30EF4BEC2F0}" presName="tx1" presStyleLbl="revTx" presStyleIdx="11" presStyleCnt="12"/>
      <dgm:spPr/>
    </dgm:pt>
    <dgm:pt modelId="{C194A36A-2B69-8E4D-B06D-ED23ADAABA4F}" type="pres">
      <dgm:prSet presAssocID="{68FE778C-1C3E-4DBA-889A-A30EF4BEC2F0}" presName="vert1" presStyleCnt="0"/>
      <dgm:spPr/>
    </dgm:pt>
  </dgm:ptLst>
  <dgm:cxnLst>
    <dgm:cxn modelId="{89D70C00-C42F-47DC-9221-279AA4F57A3A}" srcId="{548B183B-4AA7-42D7-893B-88A4261CD5D1}" destId="{4738B06A-1602-4C7F-9212-1773872D2CDE}" srcOrd="10" destOrd="0" parTransId="{35DA7AFE-0056-4F20-986F-F19CA7BC19E3}" sibTransId="{11E424FB-90F6-42B9-B55F-04673F0BF69C}"/>
    <dgm:cxn modelId="{62D7E223-C9BB-F845-98E2-78005CA44C22}" type="presOf" srcId="{4C3D698B-9A4B-404C-A337-7C017541A052}" destId="{24268DD7-9F0F-3941-AD14-2279377792AB}" srcOrd="0" destOrd="0" presId="urn:microsoft.com/office/officeart/2008/layout/LinedList"/>
    <dgm:cxn modelId="{752FFF23-8670-4945-943F-5B68100F0EC0}" srcId="{548B183B-4AA7-42D7-893B-88A4261CD5D1}" destId="{68FE778C-1C3E-4DBA-889A-A30EF4BEC2F0}" srcOrd="11" destOrd="0" parTransId="{4E475B72-FDDF-432E-9AA1-6654DBDC3D69}" sibTransId="{409AADC1-3088-47B5-B8C2-1ACACC3F5420}"/>
    <dgm:cxn modelId="{B5654527-DB59-6649-B317-6E627B34F6C2}" type="presOf" srcId="{68FE778C-1C3E-4DBA-889A-A30EF4BEC2F0}" destId="{66ACF0F9-7D04-664C-80E5-4519CEA1FD76}" srcOrd="0" destOrd="0" presId="urn:microsoft.com/office/officeart/2008/layout/LinedList"/>
    <dgm:cxn modelId="{2A2B0452-F7AC-C54E-8E09-07725BF1342B}" type="presOf" srcId="{30423570-57F6-4F42-A726-0C02E1AFDDB4}" destId="{48553A3B-1B5B-8543-8688-F7AD034A5ECA}" srcOrd="0" destOrd="0" presId="urn:microsoft.com/office/officeart/2008/layout/LinedList"/>
    <dgm:cxn modelId="{592C9053-2B01-437B-84E0-7547D143B8E0}" srcId="{548B183B-4AA7-42D7-893B-88A4261CD5D1}" destId="{63181500-1900-4893-8153-C0A93472C066}" srcOrd="8" destOrd="0" parTransId="{B4A039C3-AA29-4D03-B90C-7276F4678CC9}" sibTransId="{CE363789-AFF6-4B85-80E7-FB9F24793F7C}"/>
    <dgm:cxn modelId="{3BB8D260-799D-9C46-B830-E4CE43F12B48}" type="presOf" srcId="{96D7F255-0108-4CDB-A58F-81AC0C12CBAE}" destId="{0BFCA3C0-855A-A445-A9A8-392806F3C216}" srcOrd="0" destOrd="0" presId="urn:microsoft.com/office/officeart/2008/layout/LinedList"/>
    <dgm:cxn modelId="{FBD74F7F-CE49-48C6-AA54-72BB82BC3839}" srcId="{548B183B-4AA7-42D7-893B-88A4261CD5D1}" destId="{30423570-57F6-4F42-A726-0C02E1AFDDB4}" srcOrd="1" destOrd="0" parTransId="{7C6A4BB3-989F-4FBF-A370-AE03E6A88451}" sibTransId="{8A6B13FC-9303-4AEB-9273-15F45A512470}"/>
    <dgm:cxn modelId="{1A7D8B7F-F93B-4AFD-A09B-1C3C40CEF7A5}" srcId="{548B183B-4AA7-42D7-893B-88A4261CD5D1}" destId="{7EE5E964-9A8F-4CC6-87C9-DDE299642E13}" srcOrd="7" destOrd="0" parTransId="{390B3118-1528-4A29-AFA3-638D39F95611}" sibTransId="{A27E33E8-7F1E-4A6E-AB70-70950B502F81}"/>
    <dgm:cxn modelId="{C08D458E-A961-4DDA-844F-CB02D649567C}" srcId="{548B183B-4AA7-42D7-893B-88A4261CD5D1}" destId="{8B0BE9CB-40BC-4695-9168-CC465BF0F2EE}" srcOrd="2" destOrd="0" parTransId="{303BA66B-0B85-4B3E-801D-7E6AFBC818AF}" sibTransId="{B1D7C5B8-461F-4B8E-87FF-19A90F38E205}"/>
    <dgm:cxn modelId="{4F3E3C90-AC56-E643-95D1-E67C789D09AF}" type="presOf" srcId="{7EE5E964-9A8F-4CC6-87C9-DDE299642E13}" destId="{C94386B4-5B8B-264E-8A5D-889DAC75E59E}" srcOrd="0" destOrd="0" presId="urn:microsoft.com/office/officeart/2008/layout/LinedList"/>
    <dgm:cxn modelId="{1DB15F9A-9FDA-C443-B254-5D33A1A1AF75}" type="presOf" srcId="{63181500-1900-4893-8153-C0A93472C066}" destId="{9DDEC7C4-52DE-AE45-8DE8-7E52771A61C7}" srcOrd="0" destOrd="0" presId="urn:microsoft.com/office/officeart/2008/layout/LinedList"/>
    <dgm:cxn modelId="{405626B0-80C9-2843-A7EE-AE9D244150AE}" type="presOf" srcId="{5E36E606-F2E8-49FA-BB79-0ADC1A7414B0}" destId="{19AAE045-2BCE-7342-8E0C-ABD07CE858E4}" srcOrd="0" destOrd="0" presId="urn:microsoft.com/office/officeart/2008/layout/LinedList"/>
    <dgm:cxn modelId="{6F7CCAB1-A15F-D04E-9122-3AC3710C8D3D}" type="presOf" srcId="{6D4C2CDC-E63D-423F-AEA7-07B052144314}" destId="{AD0A6E9A-C40C-F241-843E-B23735E6BF94}" srcOrd="0" destOrd="0" presId="urn:microsoft.com/office/officeart/2008/layout/LinedList"/>
    <dgm:cxn modelId="{4F9939B2-BE4E-8845-B1E8-82CA78EAB6F8}" type="presOf" srcId="{9AA60142-B973-44F3-9A50-5EFC188A6ED7}" destId="{2158DCBC-D9A0-F94D-9E59-E7BB2EC83BAE}" srcOrd="0" destOrd="0" presId="urn:microsoft.com/office/officeart/2008/layout/LinedList"/>
    <dgm:cxn modelId="{DD0578B5-4D35-49EE-8534-F6DCF26C8736}" srcId="{548B183B-4AA7-42D7-893B-88A4261CD5D1}" destId="{9AA60142-B973-44F3-9A50-5EFC188A6ED7}" srcOrd="0" destOrd="0" parTransId="{11D8267F-4728-49AE-91F1-054E06EB4DDD}" sibTransId="{68AAC650-B36E-418D-8803-7C2EA11BDFD1}"/>
    <dgm:cxn modelId="{2BC5C0B6-1FD8-7743-B843-641DEB3656F8}" type="presOf" srcId="{548B183B-4AA7-42D7-893B-88A4261CD5D1}" destId="{936C0C57-00D1-1243-ABF9-ABB92D023608}" srcOrd="0" destOrd="0" presId="urn:microsoft.com/office/officeart/2008/layout/LinedList"/>
    <dgm:cxn modelId="{9942C3BD-8AFA-4CAA-9863-94C766AF946D}" srcId="{548B183B-4AA7-42D7-893B-88A4261CD5D1}" destId="{6D4C2CDC-E63D-423F-AEA7-07B052144314}" srcOrd="9" destOrd="0" parTransId="{D47C3FE7-85BD-4146-94EC-2FBCBAE0FFF3}" sibTransId="{5F533DFE-2E14-4776-A985-7947B779193A}"/>
    <dgm:cxn modelId="{D2C658C5-ECD4-D24E-AAC3-C6761CDBAB5D}" type="presOf" srcId="{4738B06A-1602-4C7F-9212-1773872D2CDE}" destId="{637E3D87-5CF7-C442-9525-8BE2AAC64ABE}" srcOrd="0" destOrd="0" presId="urn:microsoft.com/office/officeart/2008/layout/LinedList"/>
    <dgm:cxn modelId="{6CF532DB-A298-4632-9AE9-C68957A96DCF}" srcId="{548B183B-4AA7-42D7-893B-88A4261CD5D1}" destId="{5E36E606-F2E8-49FA-BB79-0ADC1A7414B0}" srcOrd="6" destOrd="0" parTransId="{3463E58C-6B53-4C6C-9482-A51AA54F2360}" sibTransId="{8F3ADE28-B12D-431A-B1A0-08F3ED6E2114}"/>
    <dgm:cxn modelId="{AEAD1FEA-18C7-A048-9603-A8A8AEFE1E54}" type="presOf" srcId="{8B0BE9CB-40BC-4695-9168-CC465BF0F2EE}" destId="{D7A234AE-1F7D-054B-A90D-9E3819C9099F}" srcOrd="0" destOrd="0" presId="urn:microsoft.com/office/officeart/2008/layout/LinedList"/>
    <dgm:cxn modelId="{03464DED-0356-F849-ABC0-E68098F62F84}" type="presOf" srcId="{B9FA8BBE-4604-405F-B8E3-82A32D917291}" destId="{1D824542-983C-5C41-8512-A8202EBB8561}" srcOrd="0" destOrd="0" presId="urn:microsoft.com/office/officeart/2008/layout/LinedList"/>
    <dgm:cxn modelId="{5A2CB9F2-E378-4B2A-AC4F-C615CD39C5E8}" srcId="{548B183B-4AA7-42D7-893B-88A4261CD5D1}" destId="{96D7F255-0108-4CDB-A58F-81AC0C12CBAE}" srcOrd="5" destOrd="0" parTransId="{83E9DB8E-ED03-4C0D-81A4-8C880F5B3601}" sibTransId="{65F1F4B0-4671-41C2-879E-44B08EA223BC}"/>
    <dgm:cxn modelId="{6B382CF3-F063-457A-9A00-EADE84A361BD}" srcId="{548B183B-4AA7-42D7-893B-88A4261CD5D1}" destId="{4C3D698B-9A4B-404C-A337-7C017541A052}" srcOrd="4" destOrd="0" parTransId="{4451BAB9-0F70-4898-A534-F60372FD4D53}" sibTransId="{7926DC8A-0685-429F-8E3B-DC07DDE3ECAA}"/>
    <dgm:cxn modelId="{91A295F8-DA8E-4236-8FDA-319468508D70}" srcId="{548B183B-4AA7-42D7-893B-88A4261CD5D1}" destId="{B9FA8BBE-4604-405F-B8E3-82A32D917291}" srcOrd="3" destOrd="0" parTransId="{17F83B1E-FDE2-4451-BCDC-666597DDFBD1}" sibTransId="{5486DE5D-9FE1-438E-91E1-8653D7454F85}"/>
    <dgm:cxn modelId="{EC7AD4E0-CB81-6242-A0CB-96253BEB4143}" type="presParOf" srcId="{936C0C57-00D1-1243-ABF9-ABB92D023608}" destId="{DA3F6D08-6FDE-7842-81AB-53FAE754F794}" srcOrd="0" destOrd="0" presId="urn:microsoft.com/office/officeart/2008/layout/LinedList"/>
    <dgm:cxn modelId="{C689F166-2A66-8748-8145-95B601302BA0}" type="presParOf" srcId="{936C0C57-00D1-1243-ABF9-ABB92D023608}" destId="{E0B8D6DE-FBB1-7F40-9D0E-8AF70A046863}" srcOrd="1" destOrd="0" presId="urn:microsoft.com/office/officeart/2008/layout/LinedList"/>
    <dgm:cxn modelId="{F1D71DDA-E089-5541-89A7-88B76A6881B0}" type="presParOf" srcId="{E0B8D6DE-FBB1-7F40-9D0E-8AF70A046863}" destId="{2158DCBC-D9A0-F94D-9E59-E7BB2EC83BAE}" srcOrd="0" destOrd="0" presId="urn:microsoft.com/office/officeart/2008/layout/LinedList"/>
    <dgm:cxn modelId="{0D1DB854-0D1B-B140-95E8-44483F91FC6D}" type="presParOf" srcId="{E0B8D6DE-FBB1-7F40-9D0E-8AF70A046863}" destId="{9C8767FA-E66E-D841-962A-43EC7AB22A9E}" srcOrd="1" destOrd="0" presId="urn:microsoft.com/office/officeart/2008/layout/LinedList"/>
    <dgm:cxn modelId="{91FF433C-7AF7-3743-B6CA-C12EFD77B45A}" type="presParOf" srcId="{936C0C57-00D1-1243-ABF9-ABB92D023608}" destId="{4A014E85-A53D-CD41-A773-C455EA98CB35}" srcOrd="2" destOrd="0" presId="urn:microsoft.com/office/officeart/2008/layout/LinedList"/>
    <dgm:cxn modelId="{AACC378B-64D9-FA40-B294-7045B7F3B8E2}" type="presParOf" srcId="{936C0C57-00D1-1243-ABF9-ABB92D023608}" destId="{537DA700-FBE4-8148-B8F3-47E707BFBAEE}" srcOrd="3" destOrd="0" presId="urn:microsoft.com/office/officeart/2008/layout/LinedList"/>
    <dgm:cxn modelId="{44CB4B10-872A-2C42-9CA5-3EF84117C229}" type="presParOf" srcId="{537DA700-FBE4-8148-B8F3-47E707BFBAEE}" destId="{48553A3B-1B5B-8543-8688-F7AD034A5ECA}" srcOrd="0" destOrd="0" presId="urn:microsoft.com/office/officeart/2008/layout/LinedList"/>
    <dgm:cxn modelId="{54C6BA6B-70C2-A747-B5AF-F0DD311205B2}" type="presParOf" srcId="{537DA700-FBE4-8148-B8F3-47E707BFBAEE}" destId="{BB6A784C-A6D3-B546-8EE9-E7C95278C78F}" srcOrd="1" destOrd="0" presId="urn:microsoft.com/office/officeart/2008/layout/LinedList"/>
    <dgm:cxn modelId="{29381698-7267-3143-B2EE-910DC2D73A54}" type="presParOf" srcId="{936C0C57-00D1-1243-ABF9-ABB92D023608}" destId="{7F47DCC6-D7B3-2647-ABF5-4C34DCE370E0}" srcOrd="4" destOrd="0" presId="urn:microsoft.com/office/officeart/2008/layout/LinedList"/>
    <dgm:cxn modelId="{D98936C4-7B1B-0746-BB7A-A08507A6012D}" type="presParOf" srcId="{936C0C57-00D1-1243-ABF9-ABB92D023608}" destId="{8116543B-29AB-8E45-BA5C-214090010E74}" srcOrd="5" destOrd="0" presId="urn:microsoft.com/office/officeart/2008/layout/LinedList"/>
    <dgm:cxn modelId="{E695EBBD-7B56-E845-9D08-260AA7639E22}" type="presParOf" srcId="{8116543B-29AB-8E45-BA5C-214090010E74}" destId="{D7A234AE-1F7D-054B-A90D-9E3819C9099F}" srcOrd="0" destOrd="0" presId="urn:microsoft.com/office/officeart/2008/layout/LinedList"/>
    <dgm:cxn modelId="{BB447EF9-183B-A74A-9C50-AFA7F96A280B}" type="presParOf" srcId="{8116543B-29AB-8E45-BA5C-214090010E74}" destId="{125DB29D-1F93-0A41-888A-B68D811D1944}" srcOrd="1" destOrd="0" presId="urn:microsoft.com/office/officeart/2008/layout/LinedList"/>
    <dgm:cxn modelId="{2B4E8594-7A96-D54E-9806-C479734DC136}" type="presParOf" srcId="{936C0C57-00D1-1243-ABF9-ABB92D023608}" destId="{E5E0573F-AA3D-0741-9AFB-31A746D1AA8B}" srcOrd="6" destOrd="0" presId="urn:microsoft.com/office/officeart/2008/layout/LinedList"/>
    <dgm:cxn modelId="{B0F1B4FF-B57A-E14D-9DC7-7F3E20A05E97}" type="presParOf" srcId="{936C0C57-00D1-1243-ABF9-ABB92D023608}" destId="{67B238AC-7788-BD4C-B88A-69E3FEA84075}" srcOrd="7" destOrd="0" presId="urn:microsoft.com/office/officeart/2008/layout/LinedList"/>
    <dgm:cxn modelId="{93413078-E1DD-F440-994C-C96DFD3518AA}" type="presParOf" srcId="{67B238AC-7788-BD4C-B88A-69E3FEA84075}" destId="{1D824542-983C-5C41-8512-A8202EBB8561}" srcOrd="0" destOrd="0" presId="urn:microsoft.com/office/officeart/2008/layout/LinedList"/>
    <dgm:cxn modelId="{8262CFD1-3B69-1943-A346-9E5FDC89C626}" type="presParOf" srcId="{67B238AC-7788-BD4C-B88A-69E3FEA84075}" destId="{63999507-9FBF-F84C-B147-703DD34BBD82}" srcOrd="1" destOrd="0" presId="urn:microsoft.com/office/officeart/2008/layout/LinedList"/>
    <dgm:cxn modelId="{41E709C6-80EE-FC4F-BFCB-4CCFFF691300}" type="presParOf" srcId="{936C0C57-00D1-1243-ABF9-ABB92D023608}" destId="{11F870D7-714E-794A-B389-CE007239E4EC}" srcOrd="8" destOrd="0" presId="urn:microsoft.com/office/officeart/2008/layout/LinedList"/>
    <dgm:cxn modelId="{5AEDCB1B-F7A3-E04F-B8B6-36036681D071}" type="presParOf" srcId="{936C0C57-00D1-1243-ABF9-ABB92D023608}" destId="{A7AF8EEA-848C-E449-ABA5-FF6FEA842A31}" srcOrd="9" destOrd="0" presId="urn:microsoft.com/office/officeart/2008/layout/LinedList"/>
    <dgm:cxn modelId="{E5484FBB-0DDD-C042-9AF9-212A778603E5}" type="presParOf" srcId="{A7AF8EEA-848C-E449-ABA5-FF6FEA842A31}" destId="{24268DD7-9F0F-3941-AD14-2279377792AB}" srcOrd="0" destOrd="0" presId="urn:microsoft.com/office/officeart/2008/layout/LinedList"/>
    <dgm:cxn modelId="{3DD8FC5B-A1AF-FF45-9513-155C4BEECF29}" type="presParOf" srcId="{A7AF8EEA-848C-E449-ABA5-FF6FEA842A31}" destId="{FFF3BA56-0763-DA47-B431-6433C4CE5267}" srcOrd="1" destOrd="0" presId="urn:microsoft.com/office/officeart/2008/layout/LinedList"/>
    <dgm:cxn modelId="{81B97B00-1DDF-2B48-A195-21D39718DE51}" type="presParOf" srcId="{936C0C57-00D1-1243-ABF9-ABB92D023608}" destId="{FB888611-4C66-7F47-9BA7-250EC730E0D0}" srcOrd="10" destOrd="0" presId="urn:microsoft.com/office/officeart/2008/layout/LinedList"/>
    <dgm:cxn modelId="{F752B46A-ADD3-8240-A4BE-69FD48DF0FA2}" type="presParOf" srcId="{936C0C57-00D1-1243-ABF9-ABB92D023608}" destId="{B1468BE6-9B9D-7A4F-A50D-8D89ADEEC52A}" srcOrd="11" destOrd="0" presId="urn:microsoft.com/office/officeart/2008/layout/LinedList"/>
    <dgm:cxn modelId="{1E40F7F5-E413-7E4C-98B5-296959298B90}" type="presParOf" srcId="{B1468BE6-9B9D-7A4F-A50D-8D89ADEEC52A}" destId="{0BFCA3C0-855A-A445-A9A8-392806F3C216}" srcOrd="0" destOrd="0" presId="urn:microsoft.com/office/officeart/2008/layout/LinedList"/>
    <dgm:cxn modelId="{3785DDB9-3536-B24A-9C3B-AFD577C72873}" type="presParOf" srcId="{B1468BE6-9B9D-7A4F-A50D-8D89ADEEC52A}" destId="{3CF032C5-F63A-584A-BD61-1710BB5EBE1A}" srcOrd="1" destOrd="0" presId="urn:microsoft.com/office/officeart/2008/layout/LinedList"/>
    <dgm:cxn modelId="{24B23BC6-74E2-1941-A175-21D287F74FEA}" type="presParOf" srcId="{936C0C57-00D1-1243-ABF9-ABB92D023608}" destId="{F1AD706F-EA9A-DE4E-A34F-B158B44C5C05}" srcOrd="12" destOrd="0" presId="urn:microsoft.com/office/officeart/2008/layout/LinedList"/>
    <dgm:cxn modelId="{8D64514A-A18E-EF4E-A1AD-A79E2BA4E440}" type="presParOf" srcId="{936C0C57-00D1-1243-ABF9-ABB92D023608}" destId="{C3AA56DD-3BD0-4D42-BC94-931786511BD7}" srcOrd="13" destOrd="0" presId="urn:microsoft.com/office/officeart/2008/layout/LinedList"/>
    <dgm:cxn modelId="{480E60BA-833C-BF4B-AE6B-DF2FEA9CD92B}" type="presParOf" srcId="{C3AA56DD-3BD0-4D42-BC94-931786511BD7}" destId="{19AAE045-2BCE-7342-8E0C-ABD07CE858E4}" srcOrd="0" destOrd="0" presId="urn:microsoft.com/office/officeart/2008/layout/LinedList"/>
    <dgm:cxn modelId="{AE8CB0CF-35CF-AB41-AD73-65B199746D5B}" type="presParOf" srcId="{C3AA56DD-3BD0-4D42-BC94-931786511BD7}" destId="{90ED1ADA-42EF-1946-B9DD-B2ECDA089ACF}" srcOrd="1" destOrd="0" presId="urn:microsoft.com/office/officeart/2008/layout/LinedList"/>
    <dgm:cxn modelId="{0E9603E6-6821-E74F-9334-6A65F7A10C4A}" type="presParOf" srcId="{936C0C57-00D1-1243-ABF9-ABB92D023608}" destId="{72D24434-8078-DB4B-B40D-5B1376AF2271}" srcOrd="14" destOrd="0" presId="urn:microsoft.com/office/officeart/2008/layout/LinedList"/>
    <dgm:cxn modelId="{53974293-37E3-A846-8804-A6C0A41F911D}" type="presParOf" srcId="{936C0C57-00D1-1243-ABF9-ABB92D023608}" destId="{C7351EC3-FC45-554D-81E0-5D793530F843}" srcOrd="15" destOrd="0" presId="urn:microsoft.com/office/officeart/2008/layout/LinedList"/>
    <dgm:cxn modelId="{2309EF27-801B-ED40-AA5C-35786F7168FA}" type="presParOf" srcId="{C7351EC3-FC45-554D-81E0-5D793530F843}" destId="{C94386B4-5B8B-264E-8A5D-889DAC75E59E}" srcOrd="0" destOrd="0" presId="urn:microsoft.com/office/officeart/2008/layout/LinedList"/>
    <dgm:cxn modelId="{A951889F-546A-204C-A663-BBE8B1154E23}" type="presParOf" srcId="{C7351EC3-FC45-554D-81E0-5D793530F843}" destId="{09B3BE77-53B4-9F42-AF65-655A4EEC367C}" srcOrd="1" destOrd="0" presId="urn:microsoft.com/office/officeart/2008/layout/LinedList"/>
    <dgm:cxn modelId="{0EB4BCDB-EB1E-044B-B9F9-DB1535DC5384}" type="presParOf" srcId="{936C0C57-00D1-1243-ABF9-ABB92D023608}" destId="{F86F3DDE-12F7-4D4E-9F48-F7FBDA399C91}" srcOrd="16" destOrd="0" presId="urn:microsoft.com/office/officeart/2008/layout/LinedList"/>
    <dgm:cxn modelId="{43A3F829-710D-5446-AF4D-F3D4A67671FB}" type="presParOf" srcId="{936C0C57-00D1-1243-ABF9-ABB92D023608}" destId="{CD16C987-1DD9-6741-B680-CD1AF4D5383D}" srcOrd="17" destOrd="0" presId="urn:microsoft.com/office/officeart/2008/layout/LinedList"/>
    <dgm:cxn modelId="{BE915DD4-B702-D94A-A3F6-00259D0C661C}" type="presParOf" srcId="{CD16C987-1DD9-6741-B680-CD1AF4D5383D}" destId="{9DDEC7C4-52DE-AE45-8DE8-7E52771A61C7}" srcOrd="0" destOrd="0" presId="urn:microsoft.com/office/officeart/2008/layout/LinedList"/>
    <dgm:cxn modelId="{81F38208-9376-7443-B15C-61E3A0C50F7C}" type="presParOf" srcId="{CD16C987-1DD9-6741-B680-CD1AF4D5383D}" destId="{AAC0CDDE-BEAD-7142-A824-EBEB29DC6F0B}" srcOrd="1" destOrd="0" presId="urn:microsoft.com/office/officeart/2008/layout/LinedList"/>
    <dgm:cxn modelId="{F3C021F1-E4FA-7B43-826C-9B2E476A27E9}" type="presParOf" srcId="{936C0C57-00D1-1243-ABF9-ABB92D023608}" destId="{02D0CA74-4E7F-994A-9BCA-08B45371CA4F}" srcOrd="18" destOrd="0" presId="urn:microsoft.com/office/officeart/2008/layout/LinedList"/>
    <dgm:cxn modelId="{96485B65-FE06-884E-86A2-452EAC13E588}" type="presParOf" srcId="{936C0C57-00D1-1243-ABF9-ABB92D023608}" destId="{8651CA9D-5EBF-C543-991A-51CF828B9380}" srcOrd="19" destOrd="0" presId="urn:microsoft.com/office/officeart/2008/layout/LinedList"/>
    <dgm:cxn modelId="{421551B6-5610-0A49-AD1A-F5D2C867D16C}" type="presParOf" srcId="{8651CA9D-5EBF-C543-991A-51CF828B9380}" destId="{AD0A6E9A-C40C-F241-843E-B23735E6BF94}" srcOrd="0" destOrd="0" presId="urn:microsoft.com/office/officeart/2008/layout/LinedList"/>
    <dgm:cxn modelId="{7E0F14F7-8007-9C4A-8DF3-37B2FDB14388}" type="presParOf" srcId="{8651CA9D-5EBF-C543-991A-51CF828B9380}" destId="{40B0B66B-01AB-C64F-814C-1BE978B9BB3B}" srcOrd="1" destOrd="0" presId="urn:microsoft.com/office/officeart/2008/layout/LinedList"/>
    <dgm:cxn modelId="{7A8E01C9-C7E8-6E41-AAE0-679979640C71}" type="presParOf" srcId="{936C0C57-00D1-1243-ABF9-ABB92D023608}" destId="{B238FAD3-66AC-4F46-AFE5-4A5C1C9E572F}" srcOrd="20" destOrd="0" presId="urn:microsoft.com/office/officeart/2008/layout/LinedList"/>
    <dgm:cxn modelId="{71042BA8-DD01-874F-A150-C3C9A3B71326}" type="presParOf" srcId="{936C0C57-00D1-1243-ABF9-ABB92D023608}" destId="{76F633CC-FCD1-C04D-8771-C1FE482D6891}" srcOrd="21" destOrd="0" presId="urn:microsoft.com/office/officeart/2008/layout/LinedList"/>
    <dgm:cxn modelId="{BAE9D9A2-111D-9C4E-9433-3ECB3FD8169E}" type="presParOf" srcId="{76F633CC-FCD1-C04D-8771-C1FE482D6891}" destId="{637E3D87-5CF7-C442-9525-8BE2AAC64ABE}" srcOrd="0" destOrd="0" presId="urn:microsoft.com/office/officeart/2008/layout/LinedList"/>
    <dgm:cxn modelId="{A481EDD4-6881-C14D-9B19-A89E5296D343}" type="presParOf" srcId="{76F633CC-FCD1-C04D-8771-C1FE482D6891}" destId="{9C3730BA-36AB-7E4C-8AA2-210C5FFCB97E}" srcOrd="1" destOrd="0" presId="urn:microsoft.com/office/officeart/2008/layout/LinedList"/>
    <dgm:cxn modelId="{9793BFD0-1F99-C24B-A7BD-FC6E598C6100}" type="presParOf" srcId="{936C0C57-00D1-1243-ABF9-ABB92D023608}" destId="{8BA6C9B2-2A91-614C-93A4-3E0FFDDB887C}" srcOrd="22" destOrd="0" presId="urn:microsoft.com/office/officeart/2008/layout/LinedList"/>
    <dgm:cxn modelId="{595C3A3D-E27C-3746-9309-2AA7B0EDE2F2}" type="presParOf" srcId="{936C0C57-00D1-1243-ABF9-ABB92D023608}" destId="{6FBC6359-CA49-5B4C-A585-8F4FAE736717}" srcOrd="23" destOrd="0" presId="urn:microsoft.com/office/officeart/2008/layout/LinedList"/>
    <dgm:cxn modelId="{1BB92DC0-976C-814F-82B5-59643885E270}" type="presParOf" srcId="{6FBC6359-CA49-5B4C-A585-8F4FAE736717}" destId="{66ACF0F9-7D04-664C-80E5-4519CEA1FD76}" srcOrd="0" destOrd="0" presId="urn:microsoft.com/office/officeart/2008/layout/LinedList"/>
    <dgm:cxn modelId="{D1A877D9-42D2-0D42-9644-54A05120232A}" type="presParOf" srcId="{6FBC6359-CA49-5B4C-A585-8F4FAE736717}" destId="{C194A36A-2B69-8E4D-B06D-ED23ADAABA4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F6D08-6FDE-7842-81AB-53FAE754F794}">
      <dsp:nvSpPr>
        <dsp:cNvPr id="0" name=""/>
        <dsp:cNvSpPr/>
      </dsp:nvSpPr>
      <dsp:spPr>
        <a:xfrm>
          <a:off x="0" y="3116"/>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58DCBC-D9A0-F94D-9E59-E7BB2EC83BAE}">
      <dsp:nvSpPr>
        <dsp:cNvPr id="0" name=""/>
        <dsp:cNvSpPr/>
      </dsp:nvSpPr>
      <dsp:spPr>
        <a:xfrm>
          <a:off x="0" y="3116"/>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solidFill>
                <a:srgbClr val="C00000"/>
              </a:solidFill>
            </a:rPr>
            <a:t>Pros of 3D printing</a:t>
          </a:r>
        </a:p>
      </dsp:txBody>
      <dsp:txXfrm>
        <a:off x="0" y="3116"/>
        <a:ext cx="3720624" cy="531293"/>
      </dsp:txXfrm>
    </dsp:sp>
    <dsp:sp modelId="{4A014E85-A53D-CD41-A773-C455EA98CB35}">
      <dsp:nvSpPr>
        <dsp:cNvPr id="0" name=""/>
        <dsp:cNvSpPr/>
      </dsp:nvSpPr>
      <dsp:spPr>
        <a:xfrm>
          <a:off x="0" y="534409"/>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53A3B-1B5B-8543-8688-F7AD034A5ECA}">
      <dsp:nvSpPr>
        <dsp:cNvPr id="0" name=""/>
        <dsp:cNvSpPr/>
      </dsp:nvSpPr>
      <dsp:spPr>
        <a:xfrm>
          <a:off x="0" y="534409"/>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Flexible design </a:t>
          </a:r>
        </a:p>
      </dsp:txBody>
      <dsp:txXfrm>
        <a:off x="0" y="534409"/>
        <a:ext cx="3720624" cy="531293"/>
      </dsp:txXfrm>
    </dsp:sp>
    <dsp:sp modelId="{7F47DCC6-D7B3-2647-ABF5-4C34DCE370E0}">
      <dsp:nvSpPr>
        <dsp:cNvPr id="0" name=""/>
        <dsp:cNvSpPr/>
      </dsp:nvSpPr>
      <dsp:spPr>
        <a:xfrm>
          <a:off x="0" y="1065702"/>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A234AE-1F7D-054B-A90D-9E3819C9099F}">
      <dsp:nvSpPr>
        <dsp:cNvPr id="0" name=""/>
        <dsp:cNvSpPr/>
      </dsp:nvSpPr>
      <dsp:spPr>
        <a:xfrm>
          <a:off x="0" y="1065702"/>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Print on demand </a:t>
          </a:r>
        </a:p>
      </dsp:txBody>
      <dsp:txXfrm>
        <a:off x="0" y="1065702"/>
        <a:ext cx="3720624" cy="531293"/>
      </dsp:txXfrm>
    </dsp:sp>
    <dsp:sp modelId="{E5E0573F-AA3D-0741-9AFB-31A746D1AA8B}">
      <dsp:nvSpPr>
        <dsp:cNvPr id="0" name=""/>
        <dsp:cNvSpPr/>
      </dsp:nvSpPr>
      <dsp:spPr>
        <a:xfrm>
          <a:off x="0" y="1596995"/>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824542-983C-5C41-8512-A8202EBB8561}">
      <dsp:nvSpPr>
        <dsp:cNvPr id="0" name=""/>
        <dsp:cNvSpPr/>
      </dsp:nvSpPr>
      <dsp:spPr>
        <a:xfrm>
          <a:off x="0" y="1596995"/>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Fast production and design</a:t>
          </a:r>
        </a:p>
      </dsp:txBody>
      <dsp:txXfrm>
        <a:off x="0" y="1596995"/>
        <a:ext cx="3720624" cy="531293"/>
      </dsp:txXfrm>
    </dsp:sp>
    <dsp:sp modelId="{11F870D7-714E-794A-B389-CE007239E4EC}">
      <dsp:nvSpPr>
        <dsp:cNvPr id="0" name=""/>
        <dsp:cNvSpPr/>
      </dsp:nvSpPr>
      <dsp:spPr>
        <a:xfrm>
          <a:off x="0" y="2128288"/>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268DD7-9F0F-3941-AD14-2279377792AB}">
      <dsp:nvSpPr>
        <dsp:cNvPr id="0" name=""/>
        <dsp:cNvSpPr/>
      </dsp:nvSpPr>
      <dsp:spPr>
        <a:xfrm>
          <a:off x="0" y="2128288"/>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Cost effective </a:t>
          </a:r>
        </a:p>
      </dsp:txBody>
      <dsp:txXfrm>
        <a:off x="0" y="2128288"/>
        <a:ext cx="3720624" cy="531293"/>
      </dsp:txXfrm>
    </dsp:sp>
    <dsp:sp modelId="{FB888611-4C66-7F47-9BA7-250EC730E0D0}">
      <dsp:nvSpPr>
        <dsp:cNvPr id="0" name=""/>
        <dsp:cNvSpPr/>
      </dsp:nvSpPr>
      <dsp:spPr>
        <a:xfrm>
          <a:off x="0" y="2659581"/>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FCA3C0-855A-A445-A9A8-392806F3C216}">
      <dsp:nvSpPr>
        <dsp:cNvPr id="0" name=""/>
        <dsp:cNvSpPr/>
      </dsp:nvSpPr>
      <dsp:spPr>
        <a:xfrm>
          <a:off x="0" y="2659581"/>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Minimize waste</a:t>
          </a:r>
        </a:p>
      </dsp:txBody>
      <dsp:txXfrm>
        <a:off x="0" y="2659581"/>
        <a:ext cx="3720624" cy="531293"/>
      </dsp:txXfrm>
    </dsp:sp>
    <dsp:sp modelId="{F1AD706F-EA9A-DE4E-A34F-B158B44C5C05}">
      <dsp:nvSpPr>
        <dsp:cNvPr id="0" name=""/>
        <dsp:cNvSpPr/>
      </dsp:nvSpPr>
      <dsp:spPr>
        <a:xfrm>
          <a:off x="0" y="3190875"/>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AE045-2BCE-7342-8E0C-ABD07CE858E4}">
      <dsp:nvSpPr>
        <dsp:cNvPr id="0" name=""/>
        <dsp:cNvSpPr/>
      </dsp:nvSpPr>
      <dsp:spPr>
        <a:xfrm>
          <a:off x="0" y="3190875"/>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Environmentally friendly </a:t>
          </a:r>
        </a:p>
      </dsp:txBody>
      <dsp:txXfrm>
        <a:off x="0" y="3190875"/>
        <a:ext cx="3720624" cy="531293"/>
      </dsp:txXfrm>
    </dsp:sp>
    <dsp:sp modelId="{72D24434-8078-DB4B-B40D-5B1376AF2271}">
      <dsp:nvSpPr>
        <dsp:cNvPr id="0" name=""/>
        <dsp:cNvSpPr/>
      </dsp:nvSpPr>
      <dsp:spPr>
        <a:xfrm>
          <a:off x="0" y="3722168"/>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4386B4-5B8B-264E-8A5D-889DAC75E59E}">
      <dsp:nvSpPr>
        <dsp:cNvPr id="0" name=""/>
        <dsp:cNvSpPr/>
      </dsp:nvSpPr>
      <dsp:spPr>
        <a:xfrm>
          <a:off x="0" y="3722168"/>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Improved healthcare facilities </a:t>
          </a:r>
        </a:p>
      </dsp:txBody>
      <dsp:txXfrm>
        <a:off x="0" y="3722168"/>
        <a:ext cx="3720624" cy="531293"/>
      </dsp:txXfrm>
    </dsp:sp>
    <dsp:sp modelId="{F86F3DDE-12F7-4D4E-9F48-F7FBDA399C91}">
      <dsp:nvSpPr>
        <dsp:cNvPr id="0" name=""/>
        <dsp:cNvSpPr/>
      </dsp:nvSpPr>
      <dsp:spPr>
        <a:xfrm>
          <a:off x="0" y="4253461"/>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DEC7C4-52DE-AE45-8DE8-7E52771A61C7}">
      <dsp:nvSpPr>
        <dsp:cNvPr id="0" name=""/>
        <dsp:cNvSpPr/>
      </dsp:nvSpPr>
      <dsp:spPr>
        <a:xfrm>
          <a:off x="0" y="4253461"/>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Less pollution</a:t>
          </a:r>
        </a:p>
      </dsp:txBody>
      <dsp:txXfrm>
        <a:off x="0" y="4253461"/>
        <a:ext cx="3720624" cy="531293"/>
      </dsp:txXfrm>
    </dsp:sp>
    <dsp:sp modelId="{02D0CA74-4E7F-994A-9BCA-08B45371CA4F}">
      <dsp:nvSpPr>
        <dsp:cNvPr id="0" name=""/>
        <dsp:cNvSpPr/>
      </dsp:nvSpPr>
      <dsp:spPr>
        <a:xfrm>
          <a:off x="0" y="4784754"/>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0A6E9A-C40C-F241-843E-B23735E6BF94}">
      <dsp:nvSpPr>
        <dsp:cNvPr id="0" name=""/>
        <dsp:cNvSpPr/>
      </dsp:nvSpPr>
      <dsp:spPr>
        <a:xfrm>
          <a:off x="0" y="4784754"/>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Stem education </a:t>
          </a:r>
        </a:p>
      </dsp:txBody>
      <dsp:txXfrm>
        <a:off x="0" y="4784754"/>
        <a:ext cx="3720624" cy="531293"/>
      </dsp:txXfrm>
    </dsp:sp>
    <dsp:sp modelId="{B238FAD3-66AC-4F46-AFE5-4A5C1C9E572F}">
      <dsp:nvSpPr>
        <dsp:cNvPr id="0" name=""/>
        <dsp:cNvSpPr/>
      </dsp:nvSpPr>
      <dsp:spPr>
        <a:xfrm>
          <a:off x="0" y="5316047"/>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E3D87-5CF7-C442-9525-8BE2AAC64ABE}">
      <dsp:nvSpPr>
        <dsp:cNvPr id="0" name=""/>
        <dsp:cNvSpPr/>
      </dsp:nvSpPr>
      <dsp:spPr>
        <a:xfrm>
          <a:off x="0" y="5316047"/>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Reduces the time </a:t>
          </a:r>
        </a:p>
      </dsp:txBody>
      <dsp:txXfrm>
        <a:off x="0" y="5316047"/>
        <a:ext cx="3720624" cy="531293"/>
      </dsp:txXfrm>
    </dsp:sp>
    <dsp:sp modelId="{8BA6C9B2-2A91-614C-93A4-3E0FFDDB887C}">
      <dsp:nvSpPr>
        <dsp:cNvPr id="0" name=""/>
        <dsp:cNvSpPr/>
      </dsp:nvSpPr>
      <dsp:spPr>
        <a:xfrm>
          <a:off x="0" y="5847340"/>
          <a:ext cx="37206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ACF0F9-7D04-664C-80E5-4519CEA1FD76}">
      <dsp:nvSpPr>
        <dsp:cNvPr id="0" name=""/>
        <dsp:cNvSpPr/>
      </dsp:nvSpPr>
      <dsp:spPr>
        <a:xfrm>
          <a:off x="0" y="5847340"/>
          <a:ext cx="3720624" cy="531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Risk reduction </a:t>
          </a:r>
        </a:p>
      </dsp:txBody>
      <dsp:txXfrm>
        <a:off x="0" y="5847340"/>
        <a:ext cx="3720624" cy="53129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7F6E0-2389-AC43-B518-6087D89C177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1F56B41-3828-A34A-A730-9F30FF679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455EF7-C545-C74A-8D28-505464EC4A67}"/>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5" name="Footer Placeholder 4">
            <a:extLst>
              <a:ext uri="{FF2B5EF4-FFF2-40B4-BE49-F238E27FC236}">
                <a16:creationId xmlns:a16="http://schemas.microsoft.com/office/drawing/2014/main" id="{99F00F8C-91D7-E844-83B7-3BC84F2308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27D6CF-C830-EE4D-A02B-15336C46219B}"/>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186417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B86A-BF68-0F4D-BFFF-56FCC9E8F8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889FDD-F381-804E-AA42-E284E53807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DFE1C8-ABE5-5A4E-8086-8ABD591E8B6A}"/>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5" name="Footer Placeholder 4">
            <a:extLst>
              <a:ext uri="{FF2B5EF4-FFF2-40B4-BE49-F238E27FC236}">
                <a16:creationId xmlns:a16="http://schemas.microsoft.com/office/drawing/2014/main" id="{8929D20D-1D4A-CA45-BAAB-ED939CA54F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52D4EE-6E5F-8A4A-BA2C-0399F509B01A}"/>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4008639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2F059-793C-914C-B1FA-B3C87B81B70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7D6A9C-E2FC-FA46-AEAE-362E59AE85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962CBA1-9C6D-1644-89E3-D90C5D1C6BD2}"/>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5" name="Footer Placeholder 4">
            <a:extLst>
              <a:ext uri="{FF2B5EF4-FFF2-40B4-BE49-F238E27FC236}">
                <a16:creationId xmlns:a16="http://schemas.microsoft.com/office/drawing/2014/main" id="{B975AFF5-7ED3-F849-B4F8-E870F087CB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BD6C15-9621-8542-889E-C306FEF05C2D}"/>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3110775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3AFCB-2406-AD44-BFA5-CC5B419DE6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77C54A-DAB5-D040-B312-8138B4C4E21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933EE6A-3DC7-DA44-8C73-C8637C045D3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3E52AAF-AF52-6D43-9A90-A161594B9FC2}"/>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6" name="Footer Placeholder 5">
            <a:extLst>
              <a:ext uri="{FF2B5EF4-FFF2-40B4-BE49-F238E27FC236}">
                <a16:creationId xmlns:a16="http://schemas.microsoft.com/office/drawing/2014/main" id="{145708D6-D2C7-0344-8394-3E3472CF63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7B0BEE-3031-184C-880B-A5A0D6F7F8A1}"/>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3211523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12AB8-CD43-664E-ADA0-8B7432D5A04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A536B15-3948-FA42-B00E-50E9B750A2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D94EB8F-03C1-004B-9052-CB481082C13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2872120-083D-154F-92EF-41FDC13E0E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AC22DA-6FA0-7149-961A-429D5B439E3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5340EA-AABD-9A4A-8958-B2A0B578CE1C}"/>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8" name="Footer Placeholder 7">
            <a:extLst>
              <a:ext uri="{FF2B5EF4-FFF2-40B4-BE49-F238E27FC236}">
                <a16:creationId xmlns:a16="http://schemas.microsoft.com/office/drawing/2014/main" id="{5E0B865D-EF5A-5A4A-8F6C-0D70CA5BDB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62602E3-88DD-FB4B-8A29-830383EFBA89}"/>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297246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E004F-C763-3C4B-B5BB-016A77D98D3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7D9A81E-3E9A-E544-BEE4-9E3D6F965AC0}"/>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4" name="Footer Placeholder 3">
            <a:extLst>
              <a:ext uri="{FF2B5EF4-FFF2-40B4-BE49-F238E27FC236}">
                <a16:creationId xmlns:a16="http://schemas.microsoft.com/office/drawing/2014/main" id="{6F856508-9FD6-C04E-B033-D1127AA624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03D9704-6D54-EA4A-B5C2-59CB5196CEB4}"/>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584909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39B3C4-9188-9B4E-817B-4BC9084CFD7F}"/>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3" name="Footer Placeholder 2">
            <a:extLst>
              <a:ext uri="{FF2B5EF4-FFF2-40B4-BE49-F238E27FC236}">
                <a16:creationId xmlns:a16="http://schemas.microsoft.com/office/drawing/2014/main" id="{ECA43201-2810-104B-9DEC-6A9C7DC04F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5E25E7-CDF6-E549-96BA-E9246553AB34}"/>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3670882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29E7-3177-4146-BD33-A9C0ED7B84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14BF746-1C34-0643-A638-3730AC91DD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1AEF693-278F-3442-BE8C-4B8E4D165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6F90A8-1D40-3845-934C-FB04E619D1F5}"/>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6" name="Footer Placeholder 5">
            <a:extLst>
              <a:ext uri="{FF2B5EF4-FFF2-40B4-BE49-F238E27FC236}">
                <a16:creationId xmlns:a16="http://schemas.microsoft.com/office/drawing/2014/main" id="{FB807A76-5A98-2C41-9C42-D480E9F6E9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4DCC18-94EA-F149-B91A-497B5BC48D59}"/>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2706670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DCE7F-AC28-1B46-AC58-7D59DCD9BD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87878EB-7526-7749-9F83-58BA3455FC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177F89-BD81-B34F-80E9-216AFFD911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75567C-E47D-EC46-9CAB-9471CCDFF0E0}"/>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6" name="Footer Placeholder 5">
            <a:extLst>
              <a:ext uri="{FF2B5EF4-FFF2-40B4-BE49-F238E27FC236}">
                <a16:creationId xmlns:a16="http://schemas.microsoft.com/office/drawing/2014/main" id="{A7C467D3-A4BF-1243-BEB8-145BCFC9A0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DF066F-3767-B544-BB78-9C78D09D1531}"/>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3036742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AF36-F3A4-A24B-A775-F8227E807F9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A05FF1-9258-3149-A89A-B03F5514AC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C9F112-FF52-5747-BED7-5933FDD22265}"/>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5" name="Footer Placeholder 4">
            <a:extLst>
              <a:ext uri="{FF2B5EF4-FFF2-40B4-BE49-F238E27FC236}">
                <a16:creationId xmlns:a16="http://schemas.microsoft.com/office/drawing/2014/main" id="{074CB4DE-C582-9745-A6F1-17FFEE47BA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07A7D1-A6FF-4547-A19E-64E72BCAD260}"/>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4049098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962019-EEAF-5443-85DD-78E481C5F2D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80C7A2C-CED0-EF4F-8FDA-5D4D5FD2F2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536855-B27B-1C42-B0D0-D6A91519B518}"/>
              </a:ext>
            </a:extLst>
          </p:cNvPr>
          <p:cNvSpPr>
            <a:spLocks noGrp="1"/>
          </p:cNvSpPr>
          <p:nvPr>
            <p:ph type="dt" sz="half" idx="10"/>
          </p:nvPr>
        </p:nvSpPr>
        <p:spPr/>
        <p:txBody>
          <a:bodyPr/>
          <a:lstStyle/>
          <a:p>
            <a:fld id="{7FD0B669-75F7-7F42-A9E8-33DDC7CB4978}" type="datetimeFigureOut">
              <a:rPr lang="en-US" smtClean="0"/>
              <a:t>3/26/21</a:t>
            </a:fld>
            <a:endParaRPr lang="en-US"/>
          </a:p>
        </p:txBody>
      </p:sp>
      <p:sp>
        <p:nvSpPr>
          <p:cNvPr id="5" name="Footer Placeholder 4">
            <a:extLst>
              <a:ext uri="{FF2B5EF4-FFF2-40B4-BE49-F238E27FC236}">
                <a16:creationId xmlns:a16="http://schemas.microsoft.com/office/drawing/2014/main" id="{3150DA7D-E654-E74B-98B9-D8320180F7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EDD76C-F069-314D-9312-C11E24F17864}"/>
              </a:ext>
            </a:extLst>
          </p:cNvPr>
          <p:cNvSpPr>
            <a:spLocks noGrp="1"/>
          </p:cNvSpPr>
          <p:nvPr>
            <p:ph type="sldNum" sz="quarter" idx="12"/>
          </p:nvPr>
        </p:nvSpPr>
        <p:spPr/>
        <p:txBody>
          <a:bodyPr/>
          <a:lstStyle/>
          <a:p>
            <a:fld id="{6447AE5F-D951-7F45-9A0E-99C4503BDF4F}" type="slidenum">
              <a:rPr lang="en-US" smtClean="0"/>
              <a:t>‹#›</a:t>
            </a:fld>
            <a:endParaRPr lang="en-US"/>
          </a:p>
        </p:txBody>
      </p:sp>
    </p:spTree>
    <p:extLst>
      <p:ext uri="{BB962C8B-B14F-4D97-AF65-F5344CB8AC3E}">
        <p14:creationId xmlns:p14="http://schemas.microsoft.com/office/powerpoint/2010/main" val="1685555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E8C755-0053-3C4E-8F84-ED999A41FC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AB143E3-0103-604B-B7A3-6C56B6E57D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D79DC6-31A3-F84F-B2F7-9618867159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D0B669-75F7-7F42-A9E8-33DDC7CB4978}" type="datetimeFigureOut">
              <a:rPr lang="en-US" smtClean="0"/>
              <a:t>3/26/21</a:t>
            </a:fld>
            <a:endParaRPr lang="en-US"/>
          </a:p>
        </p:txBody>
      </p:sp>
      <p:sp>
        <p:nvSpPr>
          <p:cNvPr id="5" name="Footer Placeholder 4">
            <a:extLst>
              <a:ext uri="{FF2B5EF4-FFF2-40B4-BE49-F238E27FC236}">
                <a16:creationId xmlns:a16="http://schemas.microsoft.com/office/drawing/2014/main" id="{2998CDDA-1C0F-764D-A613-8CABEDD0D4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B562989-4DD0-DE41-881F-D3A568F03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47AE5F-D951-7F45-9A0E-99C4503BDF4F}" type="slidenum">
              <a:rPr lang="en-US" smtClean="0"/>
              <a:t>‹#›</a:t>
            </a:fld>
            <a:endParaRPr lang="en-US"/>
          </a:p>
        </p:txBody>
      </p:sp>
    </p:spTree>
    <p:extLst>
      <p:ext uri="{BB962C8B-B14F-4D97-AF65-F5344CB8AC3E}">
        <p14:creationId xmlns:p14="http://schemas.microsoft.com/office/powerpoint/2010/main" val="3031554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jpeg"/><Relationship Id="rId4" Type="http://schemas.openxmlformats.org/officeDocument/2006/relationships/hyperlink" Target="mailto:thefutureisbright@hotmail.co.uk" TargetMode="Externa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3127D-BC76-5145-943F-C6D7B51AB01F}"/>
              </a:ext>
            </a:extLst>
          </p:cNvPr>
          <p:cNvSpPr>
            <a:spLocks noGrp="1"/>
          </p:cNvSpPr>
          <p:nvPr>
            <p:ph type="ctrTitle"/>
          </p:nvPr>
        </p:nvSpPr>
        <p:spPr>
          <a:xfrm>
            <a:off x="1524000" y="3042603"/>
            <a:ext cx="9144000" cy="2387600"/>
          </a:xfrm>
        </p:spPr>
        <p:txBody>
          <a:bodyPr>
            <a:normAutofit fontScale="90000"/>
          </a:bodyPr>
          <a:lstStyle/>
          <a:p>
            <a:r>
              <a:rPr lang="en-US" dirty="0"/>
              <a:t>Syed Kazmi</a:t>
            </a:r>
            <a:br>
              <a:rPr lang="en-US" dirty="0"/>
            </a:br>
            <a:r>
              <a:rPr lang="en-US" dirty="0"/>
              <a:t>1913454</a:t>
            </a:r>
            <a:br>
              <a:rPr lang="en-US" dirty="0"/>
            </a:br>
            <a:r>
              <a:rPr lang="en-US" dirty="0"/>
              <a:t>Dr Azora Hurd</a:t>
            </a:r>
            <a:br>
              <a:rPr lang="en-US" dirty="0"/>
            </a:br>
            <a:r>
              <a:rPr lang="en-US" dirty="0"/>
              <a:t>E-Portfolio evidence of learning </a:t>
            </a:r>
            <a:br>
              <a:rPr lang="en-US" dirty="0"/>
            </a:br>
            <a:endParaRPr lang="en-US" dirty="0"/>
          </a:p>
        </p:txBody>
      </p:sp>
    </p:spTree>
    <p:extLst>
      <p:ext uri="{BB962C8B-B14F-4D97-AF65-F5344CB8AC3E}">
        <p14:creationId xmlns:p14="http://schemas.microsoft.com/office/powerpoint/2010/main" val="1397143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92BCA-72DA-8B46-A2D9-584FEEB838DD}"/>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Task 3</a:t>
            </a:r>
            <a:br>
              <a:rPr lang="en-US" dirty="0">
                <a:solidFill>
                  <a:srgbClr val="FFFFFF"/>
                </a:solidFill>
              </a:rPr>
            </a:br>
            <a:br>
              <a:rPr lang="en-US" dirty="0">
                <a:solidFill>
                  <a:srgbClr val="FFFFFF"/>
                </a:solidFill>
              </a:rPr>
            </a:br>
            <a:r>
              <a:rPr lang="en-US" dirty="0">
                <a:solidFill>
                  <a:srgbClr val="FFFFFF"/>
                </a:solidFill>
              </a:rPr>
              <a:t>Pitch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23F0B1-9298-1946-9D20-E0023A9C4A1A}"/>
              </a:ext>
            </a:extLst>
          </p:cNvPr>
          <p:cNvSpPr>
            <a:spLocks noGrp="1"/>
          </p:cNvSpPr>
          <p:nvPr>
            <p:ph idx="1"/>
          </p:nvPr>
        </p:nvSpPr>
        <p:spPr>
          <a:xfrm>
            <a:off x="4447308" y="591344"/>
            <a:ext cx="6906491" cy="5585619"/>
          </a:xfrm>
        </p:spPr>
        <p:txBody>
          <a:bodyPr anchor="ctr">
            <a:normAutofit/>
          </a:bodyPr>
          <a:lstStyle/>
          <a:p>
            <a:pPr marL="0" indent="0">
              <a:buNone/>
            </a:pPr>
            <a:r>
              <a:rPr lang="en-US" sz="2400" dirty="0"/>
              <a:t>This idea will help the present and future of health and social sector and ither organizations such as; Army, construction and schools . This is why today we would like to be talking about 3D printing which can be vital for the future for example, I read an article where it stated that in Moscow a 400 square foot house was constructed within 24 hours using a 3D printing technology. </a:t>
            </a:r>
            <a:r>
              <a:rPr lang="en-GB" sz="2400" dirty="0">
                <a:highlight>
                  <a:srgbClr val="FFFF00"/>
                </a:highlight>
              </a:rPr>
              <a:t>(7 Amazing Real-World Examples Of 3D Printing, 2017)</a:t>
            </a:r>
            <a:r>
              <a:rPr lang="en-US" sz="2400" dirty="0">
                <a:highlight>
                  <a:srgbClr val="FFFF00"/>
                </a:highlight>
              </a:rPr>
              <a:t> </a:t>
            </a:r>
            <a:r>
              <a:rPr lang="en-US" sz="2400" dirty="0"/>
              <a:t>This will help make the future brighter and it will also help other organizations such as the army which they can use to make weapons for when they are needed so 3D printing will be crucial for the future. It has some past and present occurring's but let's make it the future. So,  THE FUTURE LOOKS BRIGHTER. Let's make this happen. </a:t>
            </a:r>
          </a:p>
        </p:txBody>
      </p:sp>
    </p:spTree>
    <p:extLst>
      <p:ext uri="{BB962C8B-B14F-4D97-AF65-F5344CB8AC3E}">
        <p14:creationId xmlns:p14="http://schemas.microsoft.com/office/powerpoint/2010/main" val="4049524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EAAAAA1-8D62-0643-BC72-82220745ECB1}"/>
              </a:ext>
            </a:extLst>
          </p:cNvPr>
          <p:cNvPicPr>
            <a:picLocks noGrp="1" noChangeAspect="1"/>
          </p:cNvPicPr>
          <p:nvPr>
            <p:ph idx="1"/>
          </p:nvPr>
        </p:nvPicPr>
        <p:blipFill>
          <a:blip r:embed="rId2"/>
          <a:stretch>
            <a:fillRect/>
          </a:stretch>
        </p:blipFill>
        <p:spPr>
          <a:xfrm>
            <a:off x="7315200" y="0"/>
            <a:ext cx="4876799" cy="2981543"/>
          </a:xfrm>
        </p:spPr>
      </p:pic>
      <p:pic>
        <p:nvPicPr>
          <p:cNvPr id="5" name="Picture 4">
            <a:extLst>
              <a:ext uri="{FF2B5EF4-FFF2-40B4-BE49-F238E27FC236}">
                <a16:creationId xmlns:a16="http://schemas.microsoft.com/office/drawing/2014/main" id="{B1A49647-70CB-8B48-92ED-0AD952D121A6}"/>
              </a:ext>
            </a:extLst>
          </p:cNvPr>
          <p:cNvPicPr>
            <a:picLocks noChangeAspect="1"/>
          </p:cNvPicPr>
          <p:nvPr/>
        </p:nvPicPr>
        <p:blipFill>
          <a:blip r:embed="rId3"/>
          <a:stretch>
            <a:fillRect/>
          </a:stretch>
        </p:blipFill>
        <p:spPr>
          <a:xfrm>
            <a:off x="0" y="1"/>
            <a:ext cx="3217834" cy="2661230"/>
          </a:xfrm>
          <a:prstGeom prst="rect">
            <a:avLst/>
          </a:prstGeom>
        </p:spPr>
      </p:pic>
      <p:sp>
        <p:nvSpPr>
          <p:cNvPr id="6" name="TextBox 5">
            <a:extLst>
              <a:ext uri="{FF2B5EF4-FFF2-40B4-BE49-F238E27FC236}">
                <a16:creationId xmlns:a16="http://schemas.microsoft.com/office/drawing/2014/main" id="{C6D32F14-F1DC-B64B-A384-0C57171B3ECC}"/>
              </a:ext>
            </a:extLst>
          </p:cNvPr>
          <p:cNvSpPr txBox="1"/>
          <p:nvPr/>
        </p:nvSpPr>
        <p:spPr>
          <a:xfrm>
            <a:off x="554447" y="6150114"/>
            <a:ext cx="5591386"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Contact-019022564326</a:t>
            </a:r>
          </a:p>
          <a:p>
            <a:r>
              <a:rPr lang="en-US" sz="2000" dirty="0">
                <a:latin typeface="Arial" panose="020B0604020202020204" pitchFamily="34" charset="0"/>
                <a:cs typeface="Arial" panose="020B0604020202020204" pitchFamily="34" charset="0"/>
              </a:rPr>
              <a:t>Email </a:t>
            </a:r>
            <a:r>
              <a:rPr lang="en-US" sz="2000" dirty="0">
                <a:latin typeface="Arial" panose="020B0604020202020204" pitchFamily="34" charset="0"/>
                <a:cs typeface="Arial" panose="020B0604020202020204" pitchFamily="34" charset="0"/>
                <a:hlinkClick r:id="rId4"/>
              </a:rPr>
              <a:t>thefutureisbright@hotmail.co.uk</a:t>
            </a:r>
            <a:endParaRPr lang="en-US" sz="2000"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A08A39FE-364E-1048-BCEE-6D7D760390E3}"/>
              </a:ext>
            </a:extLst>
          </p:cNvPr>
          <p:cNvSpPr txBox="1">
            <a:spLocks/>
          </p:cNvSpPr>
          <p:nvPr/>
        </p:nvSpPr>
        <p:spPr>
          <a:xfrm>
            <a:off x="166085" y="2650514"/>
            <a:ext cx="3074036" cy="35460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dirty="0"/>
              <a:t>                </a:t>
            </a:r>
            <a:r>
              <a:rPr lang="en-US" sz="2000" dirty="0">
                <a:solidFill>
                  <a:srgbClr val="C00000"/>
                </a:solidFill>
              </a:rPr>
              <a:t>Quotes </a:t>
            </a:r>
          </a:p>
          <a:p>
            <a:pPr marL="0" indent="0">
              <a:buFont typeface="Arial" panose="020B0604020202020204" pitchFamily="34" charset="0"/>
              <a:buNone/>
            </a:pPr>
            <a:r>
              <a:rPr lang="en-US" sz="2500" dirty="0"/>
              <a:t>Everyone is a maker but only I am a printer (Josef Prusa)</a:t>
            </a:r>
          </a:p>
          <a:p>
            <a:pPr marL="0" indent="0">
              <a:buFont typeface="Arial" panose="020B0604020202020204" pitchFamily="34" charset="0"/>
              <a:buNone/>
            </a:pPr>
            <a:r>
              <a:rPr lang="en-US" sz="2500" dirty="0"/>
              <a:t>3D printing is already shaking our age-old nations of what can and can't be made (Hod Lipson)</a:t>
            </a:r>
          </a:p>
          <a:p>
            <a:pPr marL="0" indent="0">
              <a:buFont typeface="Arial" panose="020B0604020202020204" pitchFamily="34" charset="0"/>
              <a:buNone/>
            </a:pPr>
            <a:endParaRPr lang="en-US" sz="2000" dirty="0"/>
          </a:p>
        </p:txBody>
      </p:sp>
      <p:graphicFrame>
        <p:nvGraphicFramePr>
          <p:cNvPr id="17" name="Content Placeholder 2">
            <a:extLst>
              <a:ext uri="{FF2B5EF4-FFF2-40B4-BE49-F238E27FC236}">
                <a16:creationId xmlns:a16="http://schemas.microsoft.com/office/drawing/2014/main" id="{F850597D-5677-4B3C-B554-F99C83E1E716}"/>
              </a:ext>
            </a:extLst>
          </p:cNvPr>
          <p:cNvGraphicFramePr/>
          <p:nvPr>
            <p:extLst>
              <p:ext uri="{D42A27DB-BD31-4B8C-83A1-F6EECF244321}">
                <p14:modId xmlns:p14="http://schemas.microsoft.com/office/powerpoint/2010/main" val="2679800250"/>
              </p:ext>
            </p:extLst>
          </p:nvPr>
        </p:nvGraphicFramePr>
        <p:xfrm>
          <a:off x="3406205" y="38100"/>
          <a:ext cx="3720624" cy="63817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Picture 8">
            <a:extLst>
              <a:ext uri="{FF2B5EF4-FFF2-40B4-BE49-F238E27FC236}">
                <a16:creationId xmlns:a16="http://schemas.microsoft.com/office/drawing/2014/main" id="{9457304B-BC0F-F742-A2B3-7C57C8EF5298}"/>
              </a:ext>
            </a:extLst>
          </p:cNvPr>
          <p:cNvPicPr>
            <a:picLocks noChangeAspect="1"/>
          </p:cNvPicPr>
          <p:nvPr/>
        </p:nvPicPr>
        <p:blipFill>
          <a:blip r:embed="rId10"/>
          <a:stretch>
            <a:fillRect/>
          </a:stretch>
        </p:blipFill>
        <p:spPr>
          <a:xfrm>
            <a:off x="7315200" y="3351490"/>
            <a:ext cx="4876801" cy="3506510"/>
          </a:xfrm>
          <a:prstGeom prst="rect">
            <a:avLst/>
          </a:prstGeom>
        </p:spPr>
      </p:pic>
    </p:spTree>
    <p:extLst>
      <p:ext uri="{BB962C8B-B14F-4D97-AF65-F5344CB8AC3E}">
        <p14:creationId xmlns:p14="http://schemas.microsoft.com/office/powerpoint/2010/main" val="486854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3D5CAF16-1F3A-4148-87A8-78A710D1E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4136" y="0"/>
            <a:ext cx="4377864" cy="1511303"/>
          </a:xfrm>
          <a:custGeom>
            <a:avLst/>
            <a:gdLst>
              <a:gd name="connsiteX0" fmla="*/ 2088891 w 4377864"/>
              <a:gd name="connsiteY0" fmla="*/ 0 h 1511303"/>
              <a:gd name="connsiteX1" fmla="*/ 2487984 w 4377864"/>
              <a:gd name="connsiteY1" fmla="*/ 0 h 1511303"/>
              <a:gd name="connsiteX2" fmla="*/ 2582604 w 4377864"/>
              <a:gd name="connsiteY2" fmla="*/ 0 h 1511303"/>
              <a:gd name="connsiteX3" fmla="*/ 4377864 w 4377864"/>
              <a:gd name="connsiteY3" fmla="*/ 0 h 1511303"/>
              <a:gd name="connsiteX4" fmla="*/ 4377864 w 4377864"/>
              <a:gd name="connsiteY4" fmla="*/ 1511301 h 1511303"/>
              <a:gd name="connsiteX5" fmla="*/ 2986590 w 4377864"/>
              <a:gd name="connsiteY5" fmla="*/ 1511301 h 1511303"/>
              <a:gd name="connsiteX6" fmla="*/ 2986590 w 4377864"/>
              <a:gd name="connsiteY6" fmla="*/ 1511303 h 1511303"/>
              <a:gd name="connsiteX7" fmla="*/ 1191330 w 4377864"/>
              <a:gd name="connsiteY7" fmla="*/ 1511303 h 1511303"/>
              <a:gd name="connsiteX8" fmla="*/ 399093 w 4377864"/>
              <a:gd name="connsiteY8" fmla="*/ 1511303 h 1511303"/>
              <a:gd name="connsiteX9" fmla="*/ 0 w 4377864"/>
              <a:gd name="connsiteY9" fmla="*/ 1511303 h 1511303"/>
              <a:gd name="connsiteX10" fmla="*/ 697617 w 4377864"/>
              <a:gd name="connsiteY10" fmla="*/ 2 h 1511303"/>
              <a:gd name="connsiteX11" fmla="*/ 1096710 w 4377864"/>
              <a:gd name="connsiteY11" fmla="*/ 2 h 1511303"/>
              <a:gd name="connsiteX12" fmla="*/ 1191330 w 4377864"/>
              <a:gd name="connsiteY12" fmla="*/ 2 h 1511303"/>
              <a:gd name="connsiteX13" fmla="*/ 2088890 w 4377864"/>
              <a:gd name="connsiteY13" fmla="*/ 2 h 1511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77864" h="1511303">
                <a:moveTo>
                  <a:pt x="2088891" y="0"/>
                </a:moveTo>
                <a:lnTo>
                  <a:pt x="2487984" y="0"/>
                </a:lnTo>
                <a:lnTo>
                  <a:pt x="2582604" y="0"/>
                </a:lnTo>
                <a:lnTo>
                  <a:pt x="4377864" y="0"/>
                </a:lnTo>
                <a:lnTo>
                  <a:pt x="4377864" y="1511301"/>
                </a:lnTo>
                <a:lnTo>
                  <a:pt x="2986590" y="1511301"/>
                </a:lnTo>
                <a:lnTo>
                  <a:pt x="2986590" y="1511303"/>
                </a:lnTo>
                <a:lnTo>
                  <a:pt x="1191330" y="1511303"/>
                </a:lnTo>
                <a:lnTo>
                  <a:pt x="399093" y="1511303"/>
                </a:lnTo>
                <a:lnTo>
                  <a:pt x="0" y="1511303"/>
                </a:lnTo>
                <a:lnTo>
                  <a:pt x="697617" y="2"/>
                </a:lnTo>
                <a:lnTo>
                  <a:pt x="1096710" y="2"/>
                </a:lnTo>
                <a:lnTo>
                  <a:pt x="1191330" y="2"/>
                </a:lnTo>
                <a:lnTo>
                  <a:pt x="2088890" y="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1">
            <a:extLst>
              <a:ext uri="{FF2B5EF4-FFF2-40B4-BE49-F238E27FC236}">
                <a16:creationId xmlns:a16="http://schemas.microsoft.com/office/drawing/2014/main" id="{A0BF428C-DA8B-4D99-9930-18F7F91D8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6801" y="1690688"/>
            <a:ext cx="7316944" cy="5167312"/>
          </a:xfrm>
          <a:custGeom>
            <a:avLst/>
            <a:gdLst>
              <a:gd name="connsiteX0" fmla="*/ 0 w 7316944"/>
              <a:gd name="connsiteY0" fmla="*/ 0 h 5167312"/>
              <a:gd name="connsiteX1" fmla="*/ 7316944 w 7316944"/>
              <a:gd name="connsiteY1" fmla="*/ 0 h 5167312"/>
              <a:gd name="connsiteX2" fmla="*/ 7316944 w 7316944"/>
              <a:gd name="connsiteY2" fmla="*/ 5167312 h 5167312"/>
              <a:gd name="connsiteX3" fmla="*/ 472697 w 7316944"/>
              <a:gd name="connsiteY3" fmla="*/ 5167312 h 5167312"/>
              <a:gd name="connsiteX4" fmla="*/ 2866576 w 7316944"/>
              <a:gd name="connsiteY4" fmla="*/ 952 h 5167312"/>
              <a:gd name="connsiteX5" fmla="*/ 0 w 731694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7">
            <a:extLst>
              <a:ext uri="{FF2B5EF4-FFF2-40B4-BE49-F238E27FC236}">
                <a16:creationId xmlns:a16="http://schemas.microsoft.com/office/drawing/2014/main" id="{A03E2379-8871-408A-95CE-7AAE8FA53A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746" y="1691164"/>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A2D04D7-C7CE-E74E-A481-E03B4A0610E1}"/>
              </a:ext>
            </a:extLst>
          </p:cNvPr>
          <p:cNvSpPr>
            <a:spLocks noGrp="1"/>
          </p:cNvSpPr>
          <p:nvPr>
            <p:ph idx="1"/>
          </p:nvPr>
        </p:nvSpPr>
        <p:spPr>
          <a:xfrm>
            <a:off x="0" y="1690688"/>
            <a:ext cx="5740695" cy="4028343"/>
          </a:xfrm>
        </p:spPr>
        <p:txBody>
          <a:bodyPr anchor="t">
            <a:noAutofit/>
          </a:bodyPr>
          <a:lstStyle/>
          <a:p>
            <a:pPr marL="0" indent="0">
              <a:buNone/>
            </a:pPr>
            <a:r>
              <a:rPr lang="en-US" sz="2500" dirty="0">
                <a:solidFill>
                  <a:srgbClr val="FFFFFF"/>
                </a:solidFill>
              </a:rPr>
              <a:t>It has been over a decade since 3D printing has been around and it has had 2008 it was the last, we heard about 3D printing it still has been around but not as popular as it was. 3D Printing can resolve the future of health, education, army and other sectors. Audi has been using 3D printing in production. a huge impact in the world from health to education and many others. Let's take it back to the 1990’s when 3D printing was introduced to medical purposes. 3D was first used for dental and custom prosthetics. In 1984 it was the break of 3d printing and in</a:t>
            </a:r>
          </a:p>
        </p:txBody>
      </p:sp>
      <p:pic>
        <p:nvPicPr>
          <p:cNvPr id="4" name="Picture 3" descr="Diagram, timeline&#10;&#10;Description automatically generated">
            <a:extLst>
              <a:ext uri="{FF2B5EF4-FFF2-40B4-BE49-F238E27FC236}">
                <a16:creationId xmlns:a16="http://schemas.microsoft.com/office/drawing/2014/main" id="{817ECDA4-9EB0-DF4A-8A4A-29F072480844}"/>
              </a:ext>
            </a:extLst>
          </p:cNvPr>
          <p:cNvPicPr>
            <a:picLocks noChangeAspect="1"/>
          </p:cNvPicPr>
          <p:nvPr/>
        </p:nvPicPr>
        <p:blipFill>
          <a:blip r:embed="rId2"/>
          <a:stretch>
            <a:fillRect/>
          </a:stretch>
        </p:blipFill>
        <p:spPr>
          <a:xfrm>
            <a:off x="-1746" y="0"/>
            <a:ext cx="7571262" cy="169021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Picture 5">
            <a:extLst>
              <a:ext uri="{FF2B5EF4-FFF2-40B4-BE49-F238E27FC236}">
                <a16:creationId xmlns:a16="http://schemas.microsoft.com/office/drawing/2014/main" id="{AB06ADA8-0E98-5343-8718-A097E807838E}"/>
              </a:ext>
            </a:extLst>
          </p:cNvPr>
          <p:cNvPicPr>
            <a:picLocks noChangeAspect="1"/>
          </p:cNvPicPr>
          <p:nvPr/>
        </p:nvPicPr>
        <p:blipFill>
          <a:blip r:embed="rId3"/>
          <a:stretch>
            <a:fillRect/>
          </a:stretch>
        </p:blipFill>
        <p:spPr>
          <a:xfrm>
            <a:off x="6944186" y="3464459"/>
            <a:ext cx="5247814" cy="3393066"/>
          </a:xfrm>
          <a:prstGeom prst="rect">
            <a:avLst/>
          </a:prstGeom>
        </p:spPr>
      </p:pic>
      <p:pic>
        <p:nvPicPr>
          <p:cNvPr id="7" name="Picture 6">
            <a:extLst>
              <a:ext uri="{FF2B5EF4-FFF2-40B4-BE49-F238E27FC236}">
                <a16:creationId xmlns:a16="http://schemas.microsoft.com/office/drawing/2014/main" id="{BE656FDE-6A42-114A-BBE3-42F0361DF042}"/>
              </a:ext>
            </a:extLst>
          </p:cNvPr>
          <p:cNvPicPr>
            <a:picLocks noChangeAspect="1"/>
          </p:cNvPicPr>
          <p:nvPr/>
        </p:nvPicPr>
        <p:blipFill>
          <a:blip r:embed="rId4"/>
          <a:stretch>
            <a:fillRect/>
          </a:stretch>
        </p:blipFill>
        <p:spPr>
          <a:xfrm>
            <a:off x="8774332" y="-475"/>
            <a:ext cx="3417668" cy="3417668"/>
          </a:xfrm>
          <a:prstGeom prst="rect">
            <a:avLst/>
          </a:prstGeom>
        </p:spPr>
      </p:pic>
    </p:spTree>
    <p:extLst>
      <p:ext uri="{BB962C8B-B14F-4D97-AF65-F5344CB8AC3E}">
        <p14:creationId xmlns:p14="http://schemas.microsoft.com/office/powerpoint/2010/main" val="3542556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12593F0-603C-FB49-957E-9B438A040283}"/>
              </a:ext>
            </a:extLst>
          </p:cNvPr>
          <p:cNvSpPr/>
          <p:nvPr/>
        </p:nvSpPr>
        <p:spPr>
          <a:xfrm>
            <a:off x="4938283" y="35352"/>
            <a:ext cx="2630184" cy="719033"/>
          </a:xfrm>
          <a:prstGeom prst="rect">
            <a:avLst/>
          </a:prstGeom>
        </p:spPr>
        <p:txBody>
          <a:bodyPr vert="horz" lIns="91440" tIns="45720" rIns="91440" bIns="45720" rtlCol="0" anchor="b">
            <a:normAutofit fontScale="77500" lnSpcReduction="20000"/>
          </a:bodyPr>
          <a:lstStyle/>
          <a:p>
            <a:pPr>
              <a:lnSpc>
                <a:spcPct val="90000"/>
              </a:lnSpc>
              <a:spcBef>
                <a:spcPct val="0"/>
              </a:spcBef>
              <a:spcAft>
                <a:spcPts val="600"/>
              </a:spcAft>
            </a:pPr>
            <a:r>
              <a:rPr lang="en-US" sz="3200" b="1" dirty="0">
                <a:ln w="13462">
                  <a:solidFill>
                    <a:schemeClr val="bg1"/>
                  </a:solidFill>
                  <a:prstDash val="solid"/>
                </a:ln>
                <a:solidFill>
                  <a:schemeClr val="bg2">
                    <a:lumMod val="10000"/>
                  </a:schemeClr>
                </a:solidFill>
                <a:effectLst>
                  <a:outerShdw dist="38100" dir="2700000" algn="bl" rotWithShape="0">
                    <a:schemeClr val="accent5"/>
                  </a:outerShdw>
                </a:effectLst>
                <a:highlight>
                  <a:srgbClr val="000000"/>
                </a:highlight>
                <a:latin typeface="+mj-lt"/>
                <a:ea typeface="+mj-ea"/>
                <a:cs typeface="+mj-cs"/>
              </a:rPr>
              <a:t>Task 4</a:t>
            </a:r>
          </a:p>
          <a:p>
            <a:pPr>
              <a:lnSpc>
                <a:spcPct val="90000"/>
              </a:lnSpc>
              <a:spcBef>
                <a:spcPct val="0"/>
              </a:spcBef>
              <a:spcAft>
                <a:spcPts val="600"/>
              </a:spcAft>
            </a:pPr>
            <a:r>
              <a:rPr lang="en-US" sz="3200" b="1" dirty="0">
                <a:ln w="13462">
                  <a:solidFill>
                    <a:schemeClr val="bg1"/>
                  </a:solidFill>
                  <a:prstDash val="solid"/>
                </a:ln>
                <a:solidFill>
                  <a:schemeClr val="bg2">
                    <a:lumMod val="10000"/>
                  </a:schemeClr>
                </a:solidFill>
                <a:effectLst>
                  <a:outerShdw dist="38100" dir="2700000" algn="bl" rotWithShape="0">
                    <a:schemeClr val="accent5"/>
                  </a:outerShdw>
                </a:effectLst>
                <a:highlight>
                  <a:srgbClr val="000000"/>
                </a:highlight>
                <a:latin typeface="+mj-lt"/>
                <a:ea typeface="+mj-ea"/>
                <a:cs typeface="+mj-cs"/>
              </a:rPr>
              <a:t>COME JOIN US </a:t>
            </a:r>
            <a:endParaRPr lang="en-US" sz="3200" b="1" cap="none" spc="0" dirty="0">
              <a:ln w="13462">
                <a:solidFill>
                  <a:schemeClr val="bg1"/>
                </a:solidFill>
                <a:prstDash val="solid"/>
              </a:ln>
              <a:solidFill>
                <a:schemeClr val="bg2">
                  <a:lumMod val="10000"/>
                </a:schemeClr>
              </a:solidFill>
              <a:effectLst>
                <a:outerShdw dist="38100" dir="2700000" algn="bl" rotWithShape="0">
                  <a:schemeClr val="accent5"/>
                </a:outerShdw>
              </a:effectLst>
              <a:highlight>
                <a:srgbClr val="000000"/>
              </a:highlight>
              <a:latin typeface="+mj-lt"/>
              <a:ea typeface="+mj-ea"/>
              <a:cs typeface="+mj-cs"/>
            </a:endParaRPr>
          </a:p>
        </p:txBody>
      </p:sp>
      <p:sp>
        <p:nvSpPr>
          <p:cNvPr id="33" name="Rectangle 3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5" name="Rectangle 3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E488C7E6-EFA9-C24D-9B01-FD8D97C5F1B4}"/>
              </a:ext>
            </a:extLst>
          </p:cNvPr>
          <p:cNvSpPr txBox="1"/>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endParaRPr lang="en-US" sz="1700" b="1" dirty="0"/>
          </a:p>
          <a:p>
            <a:pPr indent="-228600">
              <a:lnSpc>
                <a:spcPct val="90000"/>
              </a:lnSpc>
              <a:spcAft>
                <a:spcPts val="600"/>
              </a:spcAft>
              <a:buFont typeface="Arial" panose="020B0604020202020204" pitchFamily="34" charset="0"/>
              <a:buChar char="•"/>
            </a:pPr>
            <a:endParaRPr lang="en-US" sz="1700" b="1" dirty="0"/>
          </a:p>
          <a:p>
            <a:pPr indent="-228600">
              <a:lnSpc>
                <a:spcPct val="90000"/>
              </a:lnSpc>
              <a:spcAft>
                <a:spcPts val="600"/>
              </a:spcAft>
              <a:buFont typeface="Arial" panose="020B0604020202020204" pitchFamily="34" charset="0"/>
              <a:buChar char="•"/>
            </a:pPr>
            <a:endParaRPr lang="en-US" sz="1700" b="1" dirty="0"/>
          </a:p>
          <a:p>
            <a:pPr>
              <a:lnSpc>
                <a:spcPct val="90000"/>
              </a:lnSpc>
              <a:spcAft>
                <a:spcPts val="600"/>
              </a:spcAft>
            </a:pPr>
            <a:endParaRPr lang="en-US" sz="1700" b="1" dirty="0"/>
          </a:p>
        </p:txBody>
      </p:sp>
      <p:sp>
        <p:nvSpPr>
          <p:cNvPr id="16" name="TextBox 15">
            <a:extLst>
              <a:ext uri="{FF2B5EF4-FFF2-40B4-BE49-F238E27FC236}">
                <a16:creationId xmlns:a16="http://schemas.microsoft.com/office/drawing/2014/main" id="{7A4C5059-923F-C443-AED5-A3D42B4E0533}"/>
              </a:ext>
            </a:extLst>
          </p:cNvPr>
          <p:cNvSpPr txBox="1"/>
          <p:nvPr/>
        </p:nvSpPr>
        <p:spPr>
          <a:xfrm rot="5400000" flipH="1">
            <a:off x="1888034" y="-2265912"/>
            <a:ext cx="405025" cy="4878259"/>
          </a:xfrm>
          <a:prstGeom prst="rect">
            <a:avLst/>
          </a:prstGeom>
          <a:noFill/>
        </p:spPr>
        <p:txBody>
          <a:bodyPr wrap="square" rtlCol="0">
            <a:spAutoFit/>
          </a:bodyPr>
          <a:lstStyle/>
          <a:p>
            <a:pPr>
              <a:spcAft>
                <a:spcPts val="600"/>
              </a:spcAft>
            </a:pPr>
            <a:r>
              <a:rPr lang="en-US" sz="3600" b="1" dirty="0"/>
              <a:t>P R I N T I N G</a:t>
            </a:r>
          </a:p>
          <a:p>
            <a:pPr>
              <a:spcAft>
                <a:spcPts val="600"/>
              </a:spcAft>
            </a:pPr>
            <a:endParaRPr lang="en-US" dirty="0"/>
          </a:p>
        </p:txBody>
      </p:sp>
      <p:sp>
        <p:nvSpPr>
          <p:cNvPr id="19" name="TextBox 18">
            <a:extLst>
              <a:ext uri="{FF2B5EF4-FFF2-40B4-BE49-F238E27FC236}">
                <a16:creationId xmlns:a16="http://schemas.microsoft.com/office/drawing/2014/main" id="{4AA45D07-B18D-2042-9130-92D3654833E5}"/>
              </a:ext>
            </a:extLst>
          </p:cNvPr>
          <p:cNvSpPr txBox="1"/>
          <p:nvPr/>
        </p:nvSpPr>
        <p:spPr>
          <a:xfrm rot="5400000">
            <a:off x="9921005" y="-912560"/>
            <a:ext cx="1443789" cy="3170099"/>
          </a:xfrm>
          <a:prstGeom prst="rect">
            <a:avLst/>
          </a:prstGeom>
          <a:noFill/>
        </p:spPr>
        <p:txBody>
          <a:bodyPr wrap="square" rtlCol="0">
            <a:spAutoFit/>
          </a:bodyPr>
          <a:lstStyle/>
          <a:p>
            <a:pPr>
              <a:spcAft>
                <a:spcPts val="600"/>
              </a:spcAft>
            </a:pPr>
            <a:r>
              <a:rPr lang="en-US" sz="3600" b="1" dirty="0"/>
              <a:t>3</a:t>
            </a:r>
          </a:p>
          <a:p>
            <a:pPr>
              <a:spcAft>
                <a:spcPts val="600"/>
              </a:spcAft>
            </a:pPr>
            <a:endParaRPr lang="en-US" sz="3600" b="1" dirty="0"/>
          </a:p>
          <a:p>
            <a:pPr>
              <a:spcAft>
                <a:spcPts val="600"/>
              </a:spcAft>
            </a:pPr>
            <a:endParaRPr lang="en-US" sz="3600" b="1" dirty="0"/>
          </a:p>
          <a:p>
            <a:pPr>
              <a:spcAft>
                <a:spcPts val="600"/>
              </a:spcAft>
            </a:pPr>
            <a:endParaRPr lang="en-US" sz="3600" b="1" dirty="0"/>
          </a:p>
          <a:p>
            <a:pPr>
              <a:spcAft>
                <a:spcPts val="600"/>
              </a:spcAft>
            </a:pPr>
            <a:r>
              <a:rPr lang="en-US" sz="3600" b="1" dirty="0"/>
              <a:t>D</a:t>
            </a:r>
          </a:p>
        </p:txBody>
      </p:sp>
      <p:sp>
        <p:nvSpPr>
          <p:cNvPr id="21" name="TextBox 20">
            <a:extLst>
              <a:ext uri="{FF2B5EF4-FFF2-40B4-BE49-F238E27FC236}">
                <a16:creationId xmlns:a16="http://schemas.microsoft.com/office/drawing/2014/main" id="{58EA999C-F38B-0443-9933-3ECDE145A747}"/>
              </a:ext>
            </a:extLst>
          </p:cNvPr>
          <p:cNvSpPr txBox="1"/>
          <p:nvPr/>
        </p:nvSpPr>
        <p:spPr>
          <a:xfrm>
            <a:off x="2403286" y="720328"/>
            <a:ext cx="6128084" cy="4093428"/>
          </a:xfrm>
          <a:prstGeom prst="rect">
            <a:avLst/>
          </a:prstGeom>
          <a:noFill/>
        </p:spPr>
        <p:txBody>
          <a:bodyPr wrap="square" rtlCol="0">
            <a:spAutoFit/>
          </a:bodyPr>
          <a:lstStyle/>
          <a:p>
            <a:pPr>
              <a:spcAft>
                <a:spcPts val="600"/>
              </a:spcAft>
            </a:pPr>
            <a:r>
              <a:rPr lang="en-US" sz="2400" dirty="0"/>
              <a:t>Let’s start a story and write the next chapter together without you it will be nothing, so I humbly request you that you come join us to change the future as Albert Einstein once said “Imagination is everything. It is the preview of life’s coming attraction.”</a:t>
            </a:r>
          </a:p>
          <a:p>
            <a:pPr>
              <a:spcAft>
                <a:spcPts val="600"/>
              </a:spcAft>
            </a:pPr>
            <a:endParaRPr lang="en-US" sz="2400" dirty="0"/>
          </a:p>
          <a:p>
            <a:pPr>
              <a:spcAft>
                <a:spcPts val="600"/>
              </a:spcAft>
            </a:pPr>
            <a:endParaRPr lang="en-US" sz="2400" dirty="0"/>
          </a:p>
          <a:p>
            <a:pPr>
              <a:spcAft>
                <a:spcPts val="600"/>
              </a:spcAft>
            </a:pPr>
            <a:endParaRPr lang="en-US" sz="2400" dirty="0"/>
          </a:p>
          <a:p>
            <a:pPr>
              <a:spcAft>
                <a:spcPts val="600"/>
              </a:spcAft>
            </a:pPr>
            <a:endParaRPr lang="en-US" sz="2400" dirty="0"/>
          </a:p>
        </p:txBody>
      </p:sp>
      <p:sp>
        <p:nvSpPr>
          <p:cNvPr id="22" name="Cube 21">
            <a:extLst>
              <a:ext uri="{FF2B5EF4-FFF2-40B4-BE49-F238E27FC236}">
                <a16:creationId xmlns:a16="http://schemas.microsoft.com/office/drawing/2014/main" id="{FFC7E8F9-20A8-1D42-A1E4-0B872FABFBE2}"/>
              </a:ext>
            </a:extLst>
          </p:cNvPr>
          <p:cNvSpPr/>
          <p:nvPr/>
        </p:nvSpPr>
        <p:spPr>
          <a:xfrm>
            <a:off x="-4546" y="405027"/>
            <a:ext cx="2434314" cy="2823411"/>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Games and Activities</a:t>
            </a:r>
          </a:p>
          <a:p>
            <a:pPr algn="ctr">
              <a:spcAft>
                <a:spcPts val="600"/>
              </a:spcAft>
            </a:pPr>
            <a:r>
              <a:rPr lang="en-US" dirty="0"/>
              <a:t> </a:t>
            </a:r>
          </a:p>
          <a:p>
            <a:pPr algn="ctr">
              <a:spcAft>
                <a:spcPts val="600"/>
              </a:spcAft>
            </a:pPr>
            <a:r>
              <a:rPr lang="en-US" dirty="0"/>
              <a:t>Music</a:t>
            </a:r>
          </a:p>
          <a:p>
            <a:pPr algn="ctr">
              <a:spcAft>
                <a:spcPts val="600"/>
              </a:spcAft>
            </a:pPr>
            <a:endParaRPr lang="en-US" dirty="0"/>
          </a:p>
          <a:p>
            <a:pPr algn="ctr">
              <a:spcAft>
                <a:spcPts val="600"/>
              </a:spcAft>
            </a:pPr>
            <a:r>
              <a:rPr lang="en-US" dirty="0"/>
              <a:t>Inventions </a:t>
            </a:r>
          </a:p>
        </p:txBody>
      </p:sp>
      <p:sp>
        <p:nvSpPr>
          <p:cNvPr id="23" name="TextBox 22">
            <a:extLst>
              <a:ext uri="{FF2B5EF4-FFF2-40B4-BE49-F238E27FC236}">
                <a16:creationId xmlns:a16="http://schemas.microsoft.com/office/drawing/2014/main" id="{3F8E93AB-6F2C-7444-8EBC-8E768815B397}"/>
              </a:ext>
            </a:extLst>
          </p:cNvPr>
          <p:cNvSpPr txBox="1"/>
          <p:nvPr/>
        </p:nvSpPr>
        <p:spPr>
          <a:xfrm>
            <a:off x="715851" y="523553"/>
            <a:ext cx="1737020" cy="461665"/>
          </a:xfrm>
          <a:prstGeom prst="rect">
            <a:avLst/>
          </a:prstGeom>
          <a:noFill/>
        </p:spPr>
        <p:txBody>
          <a:bodyPr wrap="square" rtlCol="0">
            <a:spAutoFit/>
          </a:bodyPr>
          <a:lstStyle/>
          <a:p>
            <a:pPr>
              <a:spcAft>
                <a:spcPts val="600"/>
              </a:spcAft>
            </a:pPr>
            <a:r>
              <a:rPr lang="en-US" sz="2400" dirty="0">
                <a:solidFill>
                  <a:schemeClr val="bg1"/>
                </a:solidFill>
              </a:rPr>
              <a:t>Food</a:t>
            </a:r>
          </a:p>
        </p:txBody>
      </p:sp>
      <p:sp>
        <p:nvSpPr>
          <p:cNvPr id="24" name="TextBox 23">
            <a:extLst>
              <a:ext uri="{FF2B5EF4-FFF2-40B4-BE49-F238E27FC236}">
                <a16:creationId xmlns:a16="http://schemas.microsoft.com/office/drawing/2014/main" id="{AB0F2C4D-B245-8D4C-B96B-0ECB9B980398}"/>
              </a:ext>
            </a:extLst>
          </p:cNvPr>
          <p:cNvSpPr txBox="1"/>
          <p:nvPr/>
        </p:nvSpPr>
        <p:spPr>
          <a:xfrm>
            <a:off x="1862971" y="802189"/>
            <a:ext cx="946484" cy="2246769"/>
          </a:xfrm>
          <a:prstGeom prst="rect">
            <a:avLst/>
          </a:prstGeom>
          <a:noFill/>
        </p:spPr>
        <p:txBody>
          <a:bodyPr wrap="square" rtlCol="0">
            <a:spAutoFit/>
          </a:bodyPr>
          <a:lstStyle/>
          <a:p>
            <a:pPr>
              <a:spcAft>
                <a:spcPts val="600"/>
              </a:spcAft>
            </a:pPr>
            <a:r>
              <a:rPr lang="en-US" sz="2400" dirty="0">
                <a:solidFill>
                  <a:schemeClr val="bg1"/>
                </a:solidFill>
              </a:rPr>
              <a:t>T</a:t>
            </a:r>
          </a:p>
          <a:p>
            <a:pPr>
              <a:spcAft>
                <a:spcPts val="600"/>
              </a:spcAft>
            </a:pPr>
            <a:r>
              <a:rPr lang="en-US" sz="2400" dirty="0">
                <a:solidFill>
                  <a:schemeClr val="bg1"/>
                </a:solidFill>
              </a:rPr>
              <a:t>a</a:t>
            </a:r>
          </a:p>
          <a:p>
            <a:pPr>
              <a:spcAft>
                <a:spcPts val="600"/>
              </a:spcAft>
            </a:pPr>
            <a:r>
              <a:rPr lang="en-US" sz="2400" dirty="0">
                <a:solidFill>
                  <a:schemeClr val="bg1"/>
                </a:solidFill>
              </a:rPr>
              <a:t>l</a:t>
            </a:r>
          </a:p>
          <a:p>
            <a:pPr>
              <a:spcAft>
                <a:spcPts val="600"/>
              </a:spcAft>
            </a:pPr>
            <a:r>
              <a:rPr lang="en-US" sz="2400" dirty="0">
                <a:solidFill>
                  <a:schemeClr val="bg1"/>
                </a:solidFill>
              </a:rPr>
              <a:t>k</a:t>
            </a:r>
          </a:p>
          <a:p>
            <a:pPr>
              <a:spcAft>
                <a:spcPts val="600"/>
              </a:spcAft>
            </a:pPr>
            <a:r>
              <a:rPr lang="en-US" sz="2400" dirty="0">
                <a:solidFill>
                  <a:schemeClr val="bg1"/>
                </a:solidFill>
              </a:rPr>
              <a:t>s</a:t>
            </a:r>
            <a:endParaRPr lang="en-US" sz="2000" dirty="0">
              <a:solidFill>
                <a:schemeClr val="bg1"/>
              </a:solidFill>
            </a:endParaRPr>
          </a:p>
        </p:txBody>
      </p:sp>
      <p:sp>
        <p:nvSpPr>
          <p:cNvPr id="3" name="Oval Callout 2">
            <a:extLst>
              <a:ext uri="{FF2B5EF4-FFF2-40B4-BE49-F238E27FC236}">
                <a16:creationId xmlns:a16="http://schemas.microsoft.com/office/drawing/2014/main" id="{C8F28B1A-74D6-FB4D-8DE2-A7B9DEE58149}"/>
              </a:ext>
            </a:extLst>
          </p:cNvPr>
          <p:cNvSpPr/>
          <p:nvPr/>
        </p:nvSpPr>
        <p:spPr>
          <a:xfrm rot="21209538">
            <a:off x="6099875" y="2909137"/>
            <a:ext cx="5327105" cy="217867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Did you know?</a:t>
            </a:r>
          </a:p>
          <a:p>
            <a:pPr marL="285750" indent="-285750" algn="ctr">
              <a:buFont typeface="Arial" panose="020B0604020202020204" pitchFamily="34" charset="0"/>
              <a:buChar char="•"/>
            </a:pPr>
            <a:r>
              <a:rPr lang="en-US" sz="2000" dirty="0"/>
              <a:t>Virtually anything can be printed</a:t>
            </a:r>
          </a:p>
          <a:p>
            <a:pPr marL="285750" indent="-285750" algn="ctr">
              <a:buFont typeface="Arial" panose="020B0604020202020204" pitchFamily="34" charset="0"/>
              <a:buChar char="•"/>
            </a:pPr>
            <a:r>
              <a:rPr lang="en-US" sz="2000" dirty="0"/>
              <a:t>3D Printing is older than the internet </a:t>
            </a:r>
          </a:p>
          <a:p>
            <a:pPr marL="285750" indent="-285750" algn="ctr">
              <a:buFont typeface="Arial" panose="020B0604020202020204" pitchFamily="34" charset="0"/>
              <a:buChar char="•"/>
            </a:pPr>
            <a:r>
              <a:rPr lang="en-US" sz="2000" dirty="0"/>
              <a:t>3D printing will change the healthcare </a:t>
            </a:r>
          </a:p>
        </p:txBody>
      </p:sp>
      <p:sp>
        <p:nvSpPr>
          <p:cNvPr id="4" name="TextBox 3">
            <a:extLst>
              <a:ext uri="{FF2B5EF4-FFF2-40B4-BE49-F238E27FC236}">
                <a16:creationId xmlns:a16="http://schemas.microsoft.com/office/drawing/2014/main" id="{A35C7027-2FEC-1E49-BCB1-04558FCB0E61}"/>
              </a:ext>
            </a:extLst>
          </p:cNvPr>
          <p:cNvSpPr txBox="1"/>
          <p:nvPr/>
        </p:nvSpPr>
        <p:spPr>
          <a:xfrm>
            <a:off x="159867" y="3181673"/>
            <a:ext cx="6288659" cy="3554819"/>
          </a:xfrm>
          <a:prstGeom prst="rect">
            <a:avLst/>
          </a:prstGeom>
          <a:noFill/>
        </p:spPr>
        <p:txBody>
          <a:bodyPr wrap="square" rtlCol="0">
            <a:spAutoFit/>
          </a:bodyPr>
          <a:lstStyle/>
          <a:p>
            <a:r>
              <a:rPr lang="en-US" sz="2500" dirty="0"/>
              <a:t>The meaning of 3D printing or additive manufacturing is an interaction of making three dimensional strong articles from a computerized record. The production of a 3D printed object is accomplished utilizing added substance measures. In an added substance measure an item is made by setting down progressive layers of material until the article is made</a:t>
            </a:r>
          </a:p>
        </p:txBody>
      </p:sp>
      <p:pic>
        <p:nvPicPr>
          <p:cNvPr id="6" name="Picture 5">
            <a:extLst>
              <a:ext uri="{FF2B5EF4-FFF2-40B4-BE49-F238E27FC236}">
                <a16:creationId xmlns:a16="http://schemas.microsoft.com/office/drawing/2014/main" id="{E1BEB2FA-9B73-2B4B-9D9B-4E6001B812B2}"/>
              </a:ext>
            </a:extLst>
          </p:cNvPr>
          <p:cNvPicPr>
            <a:picLocks noChangeAspect="1"/>
          </p:cNvPicPr>
          <p:nvPr/>
        </p:nvPicPr>
        <p:blipFill>
          <a:blip r:embed="rId2"/>
          <a:stretch>
            <a:fillRect/>
          </a:stretch>
        </p:blipFill>
        <p:spPr>
          <a:xfrm>
            <a:off x="8203286" y="672489"/>
            <a:ext cx="3988712" cy="2185560"/>
          </a:xfrm>
          <a:prstGeom prst="rect">
            <a:avLst/>
          </a:prstGeom>
        </p:spPr>
      </p:pic>
      <p:pic>
        <p:nvPicPr>
          <p:cNvPr id="7" name="Picture 6">
            <a:extLst>
              <a:ext uri="{FF2B5EF4-FFF2-40B4-BE49-F238E27FC236}">
                <a16:creationId xmlns:a16="http://schemas.microsoft.com/office/drawing/2014/main" id="{B9B3A166-2797-A644-BBAB-24AB3C3C3D99}"/>
              </a:ext>
            </a:extLst>
          </p:cNvPr>
          <p:cNvPicPr>
            <a:picLocks noChangeAspect="1"/>
          </p:cNvPicPr>
          <p:nvPr/>
        </p:nvPicPr>
        <p:blipFill>
          <a:blip r:embed="rId3"/>
          <a:stretch>
            <a:fillRect/>
          </a:stretch>
        </p:blipFill>
        <p:spPr>
          <a:xfrm>
            <a:off x="6351637" y="5241198"/>
            <a:ext cx="5858337" cy="1645857"/>
          </a:xfrm>
          <a:prstGeom prst="rect">
            <a:avLst/>
          </a:prstGeom>
        </p:spPr>
      </p:pic>
    </p:spTree>
    <p:extLst>
      <p:ext uri="{BB962C8B-B14F-4D97-AF65-F5344CB8AC3E}">
        <p14:creationId xmlns:p14="http://schemas.microsoft.com/office/powerpoint/2010/main" val="2634103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040E8-B5F5-3045-9D2E-E8A747205995}"/>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1A02F67-8696-3B46-B922-A56AB6BB7776}"/>
              </a:ext>
            </a:extLst>
          </p:cNvPr>
          <p:cNvSpPr>
            <a:spLocks noGrp="1"/>
          </p:cNvSpPr>
          <p:nvPr>
            <p:ph idx="1"/>
          </p:nvPr>
        </p:nvSpPr>
        <p:spPr/>
        <p:txBody>
          <a:bodyPr>
            <a:normAutofit lnSpcReduction="10000"/>
          </a:bodyPr>
          <a:lstStyle/>
          <a:p>
            <a:r>
              <a:rPr lang="en-GB" sz="1600" dirty="0"/>
              <a:t>Achievement, J. and Achievement, J., 2021. </a:t>
            </a:r>
            <a:r>
              <a:rPr lang="en-GB" sz="1600" i="1" dirty="0"/>
              <a:t>Make a Difference - Help Our Youth Build a Brighter Future — Junior Achievement of Central Texas</a:t>
            </a:r>
            <a:r>
              <a:rPr lang="en-GB" sz="1600" dirty="0"/>
              <a:t>. [online] Junior Achievement of Central Texas. Available at: &lt;https://</a:t>
            </a:r>
            <a:r>
              <a:rPr lang="en-GB" sz="1600" dirty="0" err="1"/>
              <a:t>www.jacentex.org</a:t>
            </a:r>
            <a:r>
              <a:rPr lang="en-GB" sz="1600" dirty="0"/>
              <a:t>/our-blog/make-a-difference-in-</a:t>
            </a:r>
            <a:r>
              <a:rPr lang="en-GB" sz="1600" dirty="0" err="1"/>
              <a:t>yourcommunity</a:t>
            </a:r>
            <a:r>
              <a:rPr lang="en-GB" sz="1600" dirty="0"/>
              <a:t>&gt; [Accessed 26 March 2021].</a:t>
            </a:r>
          </a:p>
          <a:p>
            <a:r>
              <a:rPr lang="en-GB" sz="1600" dirty="0"/>
              <a:t>Bernard Marr. 2017. </a:t>
            </a:r>
            <a:r>
              <a:rPr lang="en-GB" sz="1600" i="1" dirty="0"/>
              <a:t>7 Amazing Real-World Examples Of 3D Printing</a:t>
            </a:r>
            <a:r>
              <a:rPr lang="en-GB" sz="1600" dirty="0"/>
              <a:t>. [online] Available at: &lt;https://</a:t>
            </a:r>
            <a:r>
              <a:rPr lang="en-GB" sz="1600" dirty="0" err="1"/>
              <a:t>www.bernardmarr.com</a:t>
            </a:r>
            <a:r>
              <a:rPr lang="en-GB" sz="1600" dirty="0"/>
              <a:t>/</a:t>
            </a:r>
            <a:r>
              <a:rPr lang="en-GB" sz="1600" dirty="0" err="1"/>
              <a:t>default.asp?contentID</a:t>
            </a:r>
            <a:r>
              <a:rPr lang="en-GB" sz="1600" dirty="0"/>
              <a:t>=1554&gt; [Accessed 26 March 2021].</a:t>
            </a:r>
          </a:p>
          <a:p>
            <a:r>
              <a:rPr lang="en-GB" sz="1600" dirty="0"/>
              <a:t>love, W., 2021. </a:t>
            </a:r>
            <a:r>
              <a:rPr lang="en-GB" sz="1600" i="1" dirty="0"/>
              <a:t>10 Best Albert Einstein Quotes For Imagination</a:t>
            </a:r>
            <a:r>
              <a:rPr lang="en-GB" sz="1600" dirty="0"/>
              <a:t>. [online] We Heart It. Available at: &lt;https://</a:t>
            </a:r>
            <a:r>
              <a:rPr lang="en-GB" sz="1600" dirty="0" err="1"/>
              <a:t>weheartit.com</a:t>
            </a:r>
            <a:r>
              <a:rPr lang="en-GB" sz="1600" dirty="0"/>
              <a:t>/articles/299741008-10-best-albert-einstein-quotes-for-imagination&gt; [Accessed 26 March 2021].</a:t>
            </a:r>
          </a:p>
          <a:p>
            <a:r>
              <a:rPr lang="en-GB" sz="1600" dirty="0" err="1"/>
              <a:t>Imaginarium.io</a:t>
            </a:r>
            <a:r>
              <a:rPr lang="en-GB" sz="1600" dirty="0"/>
              <a:t>. 2021. </a:t>
            </a:r>
            <a:r>
              <a:rPr lang="en-GB" sz="1600" i="1" dirty="0"/>
              <a:t>7 Facts No One Told You About 3D Printing: </a:t>
            </a:r>
            <a:r>
              <a:rPr lang="en-GB" sz="1600" i="1" dirty="0" err="1"/>
              <a:t>Imaginarium</a:t>
            </a:r>
            <a:r>
              <a:rPr lang="en-GB" sz="1600" dirty="0"/>
              <a:t>. [online] Available at: &lt;https://</a:t>
            </a:r>
            <a:r>
              <a:rPr lang="en-GB" sz="1600" dirty="0" err="1"/>
              <a:t>www.imaginarium.io</a:t>
            </a:r>
            <a:r>
              <a:rPr lang="en-GB" sz="1600" dirty="0"/>
              <a:t>/blog/7-facts-no-one-told-you-about-3d-printing&gt; [Accessed 26 March 2021].</a:t>
            </a:r>
          </a:p>
          <a:p>
            <a:r>
              <a:rPr lang="en-GB" sz="1600" dirty="0"/>
              <a:t>Short, D., 2015. Use of 3D Printing by Museums: Educational Exhibits, Artifact Education, and Artifact Restoration. </a:t>
            </a:r>
            <a:r>
              <a:rPr lang="en-GB" sz="1600" i="1" dirty="0"/>
              <a:t>3D Printing and Additive Manufacturing</a:t>
            </a:r>
            <a:r>
              <a:rPr lang="en-GB" sz="1600" dirty="0"/>
              <a:t>, 2(4), pp.209-215.</a:t>
            </a:r>
          </a:p>
          <a:p>
            <a:r>
              <a:rPr lang="en-GB" sz="1600" dirty="0"/>
              <a:t>Thomas, D. and Singh, D., n.d. </a:t>
            </a:r>
            <a:r>
              <a:rPr lang="en-GB" sz="1600" i="1" dirty="0"/>
              <a:t>3D printing in medicine and surgery</a:t>
            </a:r>
            <a:r>
              <a:rPr lang="en-GB" sz="1600" dirty="0"/>
              <a:t>.</a:t>
            </a:r>
          </a:p>
          <a:p>
            <a:r>
              <a:rPr lang="en-GB" sz="1700" dirty="0" err="1"/>
              <a:t>Vukicevic</a:t>
            </a:r>
            <a:r>
              <a:rPr lang="en-GB" sz="1700" dirty="0"/>
              <a:t>, M., </a:t>
            </a:r>
            <a:r>
              <a:rPr lang="en-GB" sz="1700" dirty="0" err="1"/>
              <a:t>Mosadegh</a:t>
            </a:r>
            <a:r>
              <a:rPr lang="en-GB" sz="1700" dirty="0"/>
              <a:t>, B., Min, J. and Little, S., 2017. Cardiac 3D Printing and its Future Directions. </a:t>
            </a:r>
            <a:r>
              <a:rPr lang="en-GB" sz="1700" i="1" dirty="0"/>
              <a:t>JACC: Cardiovascular Imaging</a:t>
            </a:r>
            <a:r>
              <a:rPr lang="en-GB" sz="1700" dirty="0"/>
              <a:t>, 10(2), pp.171-184.</a:t>
            </a:r>
          </a:p>
          <a:p>
            <a:r>
              <a:rPr lang="en-GB" sz="1600" dirty="0"/>
              <a:t>2021. [online] Available at: &lt;https://</a:t>
            </a:r>
            <a:r>
              <a:rPr lang="en-GB" sz="1600" dirty="0" err="1"/>
              <a:t>www.audi.com</a:t>
            </a:r>
            <a:r>
              <a:rPr lang="en-GB" sz="1600" dirty="0"/>
              <a:t>/</a:t>
            </a:r>
            <a:r>
              <a:rPr lang="en-GB" sz="1600" dirty="0" err="1"/>
              <a:t>en</a:t>
            </a:r>
            <a:r>
              <a:rPr lang="en-GB" sz="1600" dirty="0"/>
              <a:t>/career/working-world/3d-printing.html&gt; [Accessed 26 March 2021].</a:t>
            </a:r>
          </a:p>
          <a:p>
            <a:endParaRPr lang="en-GB" sz="1600" dirty="0"/>
          </a:p>
        </p:txBody>
      </p:sp>
    </p:spTree>
    <p:extLst>
      <p:ext uri="{BB962C8B-B14F-4D97-AF65-F5344CB8AC3E}">
        <p14:creationId xmlns:p14="http://schemas.microsoft.com/office/powerpoint/2010/main" val="4031257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6952</TotalTime>
  <Words>830</Words>
  <Application>Microsoft Macintosh PowerPoint</Application>
  <PresentationFormat>Widescreen</PresentationFormat>
  <Paragraphs>59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Syed Kazmi 1913454 Dr Azora Hurd E-Portfolio evidence of learning  </vt:lpstr>
      <vt:lpstr>Task 3  Pitch </vt:lpstr>
      <vt:lpstr>PowerPoint Presentation</vt:lpstr>
      <vt:lpstr>PowerPoint Presentation</vt:lpstr>
      <vt:lpstr>PowerPoint Presentation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Syed Hassan Kazmi (1913454)</dc:creator>
  <cp:keywords/>
  <dc:description/>
  <cp:lastModifiedBy>Syed Hassan Kazmi (1913454)</cp:lastModifiedBy>
  <cp:revision>39</cp:revision>
  <dcterms:created xsi:type="dcterms:W3CDTF">2021-03-21T11:45:20Z</dcterms:created>
  <dcterms:modified xsi:type="dcterms:W3CDTF">2021-03-26T14:53:20Z</dcterms:modified>
  <cp:category/>
</cp:coreProperties>
</file>