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60" r:id="rId4"/>
    <p:sldId id="258" r:id="rId5"/>
    <p:sldId id="259" r:id="rId6"/>
    <p:sldId id="262" r:id="rId7"/>
    <p:sldId id="263" r:id="rId8"/>
    <p:sldId id="264" r:id="rId9"/>
    <p:sldId id="261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5755"/>
  </p:normalViewPr>
  <p:slideViewPr>
    <p:cSldViewPr snapToGrid="0" snapToObjects="1">
      <p:cViewPr varScale="1">
        <p:scale>
          <a:sx n="100" d="100"/>
          <a:sy n="100" d="100"/>
        </p:scale>
        <p:origin x="904" y="1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D22DF8-1C18-194C-970A-35DEED82579A}" type="datetimeFigureOut">
              <a:rPr lang="en-US" smtClean="0"/>
              <a:t>5/18/21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9A07993-B65A-8D47-AE0B-14382564A08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6583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Context</a:t>
            </a:r>
          </a:p>
          <a:p>
            <a:r>
              <a:rPr lang="en-US" dirty="0"/>
              <a:t>And market </a:t>
            </a:r>
          </a:p>
          <a:p>
            <a:r>
              <a:rPr lang="en-US" dirty="0"/>
              <a:t>Why is it suited to womenswear and luxury market</a:t>
            </a:r>
          </a:p>
          <a:p>
            <a:r>
              <a:rPr lang="en-US" b="1" dirty="0"/>
              <a:t>DISCUSS INCLUSIVITY BEING FINANCIALLY AS WELL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7098964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414448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193412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474793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6943945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085135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56415606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636148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F9A07993-B65A-8D47-AE0B-14382564A085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899367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647F60-2016-E44A-988B-1798CDAF80D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9BF3697-3785-4E44-B072-2543D776826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A8EA3C-601E-4847-ABF3-F8524C41A0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B862F2-57DA-8540-9FBF-C3B4AD0928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14F561-AC8F-A84E-926C-06E9979A96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694046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3C260C-5095-5A42-A251-B871AC2A51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49A57C-505C-4641-916A-7E27F026FD7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B90D48-E469-A04C-80D8-F039E71383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13E367-C1F8-C144-8F40-F5D60528DB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67E1-F652-8B40-8943-5BBEC9A2D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49252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FE70C-DA70-0A40-BE2E-269C4C5BC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5AD6F88-4C13-8C43-AFC9-8291095B73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E1D69A-0E7B-874B-84CA-A118409465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C3B303E-BACF-1849-AD7B-F2C8902A60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F3296-484C-D541-861D-FF07A1666F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456201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4482D-49F0-DD47-BFC4-28BBFC7A24E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C7722B-3E4E-354B-85CD-A41E5F528A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FF41BE-6C44-1445-99CB-763A936FE9F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E40B85E-058B-A540-80B0-7ACE5AA3B9A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0BFCF87-B196-4043-8574-DCAEFE74401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2B70086-342B-E84C-BD94-858182F258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62683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30DCBD-3993-D64D-9E59-E4AA62164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5916097-EBD5-284D-B1ED-6E54E9D0E18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125D596-9235-9B4B-838A-B9C021EBF6E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B7AEF3B3-F29B-0D47-99FF-2BBB56AE830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B47D6BE-C38E-3C4C-899E-09359ED1197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37E4294-D141-1D4B-B201-5E1D9BF904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DAAAD4-5B2B-A94C-BB1F-A55A430E0F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F01E11-EED3-BF44-B1E6-E1A5ACB5B7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7148706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1DB80B-8D8B-B348-A8EF-126D45CA00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F54A20-B368-8044-A5F6-A1426596E86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31461E-50A8-A245-8BD5-F7CFD8614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B7285D-D62A-2D40-B743-5D6818929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65804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518CD66-9444-124B-A7E3-107D0190E9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8D79E694-2275-1E41-9418-1C43BE76D1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E3F2A33-9EEC-4A42-89C5-E476518CD8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878718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9EE968-469E-7B48-81F5-DA47136C2F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BDEEE4F-0EF0-2640-844F-45CC95DAD1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E213641-7DD1-FB49-A291-09FE8398999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72F1CA-BBA9-8D4A-87F6-CA1770DA7F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2BA8EA-83BD-504F-B628-28753BC35E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62AB5D-03E4-5D4A-AFBC-41A53C6537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7208857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734BEF-1955-6A42-B6E5-122CE52593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79A0908-8063-7646-A6D7-BF35E9DC5F9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661CF90-1573-0C42-AAB9-261B3D485D6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B84C183-9118-5C43-8130-601ABE187F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9E42481-6A5E-2D47-A284-7EAEF627C86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91545A-4243-9F4D-B3F7-2B147B99E9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73030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CE780EC-F7B8-514B-A1DC-55E367F52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D2B0B2F-0D5B-634F-815C-E8DC0D3BE9A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D47ECDA-D2D0-F941-81CE-0CB31047F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66573CC-7664-024B-BE6F-C8EDD46F928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320E58-E461-AA46-B6E4-4DD662D4F6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02408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D43629-29D9-D34F-8A47-B4D75E55D5E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EAC9DE9-039A-0A4B-9AA6-EDBDB6449E9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75981E-F66F-F443-B9C4-2A1D60ED0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8DA8BC4-209C-774A-9E3F-94BE3EE1D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3FA23B1-7EFD-8C4B-B728-E9D12BFF9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69528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C7B5305-EA28-A24C-A77A-CC168532AB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81FF38-6599-4D4E-A6B2-E9B74154552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21C817-C70B-B54B-B078-2E19FC2EA8B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585BF25-14FB-744D-B4A0-74C8F9A86926}" type="datetimeFigureOut">
              <a:rPr lang="en-US" smtClean="0"/>
              <a:t>5/18/21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5E3947-AB0D-2245-BAF5-6FFC12C01BB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F613D8-C721-964F-BA81-0D460E30B30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B486D2-15DD-844E-9EB7-2FCBCD6BFBE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66242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8.jpeg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F1837EB6-017E-C341-971E-E177C961F321}"/>
              </a:ext>
            </a:extLst>
          </p:cNvPr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127185" y="29194"/>
            <a:ext cx="9621328" cy="6799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983149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indoor&#10;&#10;Description automatically generated">
            <a:extLst>
              <a:ext uri="{FF2B5EF4-FFF2-40B4-BE49-F238E27FC236}">
                <a16:creationId xmlns:a16="http://schemas.microsoft.com/office/drawing/2014/main" id="{C7B4F374-79DA-BB48-8DD1-777A06C24216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9594" y="-1"/>
            <a:ext cx="2688381" cy="4032571"/>
          </a:xfrm>
          <a:prstGeom prst="rect">
            <a:avLst/>
          </a:prstGeom>
        </p:spPr>
      </p:pic>
      <p:pic>
        <p:nvPicPr>
          <p:cNvPr id="11" name="Picture 10" descr="A person smiling for the camera&#10;&#10;Description automatically generated with low confidence">
            <a:extLst>
              <a:ext uri="{FF2B5EF4-FFF2-40B4-BE49-F238E27FC236}">
                <a16:creationId xmlns:a16="http://schemas.microsoft.com/office/drawing/2014/main" id="{B53CEA18-B793-D648-BD3B-649DE5F6A0D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898455" y="0"/>
            <a:ext cx="2688381" cy="4032571"/>
          </a:xfrm>
          <a:prstGeom prst="rect">
            <a:avLst/>
          </a:prstGeom>
        </p:spPr>
      </p:pic>
      <p:pic>
        <p:nvPicPr>
          <p:cNvPr id="13" name="Picture 12" descr="A picture containing sky, outdoor, road, person&#10;&#10;Description automatically generated">
            <a:extLst>
              <a:ext uri="{FF2B5EF4-FFF2-40B4-BE49-F238E27FC236}">
                <a16:creationId xmlns:a16="http://schemas.microsoft.com/office/drawing/2014/main" id="{23463DC2-D560-A14C-B8EC-2764576ADCFB}"/>
              </a:ext>
            </a:extLst>
          </p:cNvPr>
          <p:cNvPicPr>
            <a:picLocks noChangeAspect="1"/>
          </p:cNvPicPr>
          <p:nvPr/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767316" y="0"/>
            <a:ext cx="3226392" cy="4032571"/>
          </a:xfrm>
          <a:prstGeom prst="rect">
            <a:avLst/>
          </a:prstGeom>
        </p:spPr>
      </p:pic>
      <p:pic>
        <p:nvPicPr>
          <p:cNvPr id="15" name="Picture 14" descr="A person in a pink dress&#10;&#10;Description automatically generated">
            <a:extLst>
              <a:ext uri="{FF2B5EF4-FFF2-40B4-BE49-F238E27FC236}">
                <a16:creationId xmlns:a16="http://schemas.microsoft.com/office/drawing/2014/main" id="{DE3C922F-C4F1-E940-8140-E9F392871194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90057" y="0"/>
            <a:ext cx="2688381" cy="4032571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F6A4E7E9-B173-0A4C-B8AC-888DEDA1D552}"/>
              </a:ext>
            </a:extLst>
          </p:cNvPr>
          <p:cNvSpPr txBox="1"/>
          <p:nvPr/>
        </p:nvSpPr>
        <p:spPr>
          <a:xfrm>
            <a:off x="1518927" y="4310741"/>
            <a:ext cx="873760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DIVERSE AND INCLUSIVE</a:t>
            </a:r>
          </a:p>
          <a:p>
            <a:pPr algn="ctr"/>
            <a:r>
              <a:rPr lang="en-US" sz="5400" dirty="0">
                <a:ln w="0"/>
                <a:effectLst>
                  <a:outerShdw blurRad="38100" dist="19050" dir="2700000" algn="tl" rotWithShape="0">
                    <a:schemeClr val="dk1">
                      <a:alpha val="40000"/>
                    </a:schemeClr>
                  </a:outerShdw>
                </a:effectLst>
              </a:rPr>
              <a:t>WOMENSWEAR COLLECTION</a:t>
            </a:r>
          </a:p>
        </p:txBody>
      </p:sp>
    </p:spTree>
    <p:extLst>
      <p:ext uri="{BB962C8B-B14F-4D97-AF65-F5344CB8AC3E}">
        <p14:creationId xmlns:p14="http://schemas.microsoft.com/office/powerpoint/2010/main" val="9179264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Graphical user interface, website&#10;&#10;Description automatically generated">
            <a:extLst>
              <a:ext uri="{FF2B5EF4-FFF2-40B4-BE49-F238E27FC236}">
                <a16:creationId xmlns:a16="http://schemas.microsoft.com/office/drawing/2014/main" id="{ED05EA09-B089-0244-9066-FA4A11483CCC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751067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bedclothes&#10;&#10;Description automatically generated">
            <a:extLst>
              <a:ext uri="{FF2B5EF4-FFF2-40B4-BE49-F238E27FC236}">
                <a16:creationId xmlns:a16="http://schemas.microsoft.com/office/drawing/2014/main" id="{6F27D479-E6D3-9742-B358-C6F1A151AC81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088571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2601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A picture containing text&#10;&#10;Description automatically generated">
            <a:extLst>
              <a:ext uri="{FF2B5EF4-FFF2-40B4-BE49-F238E27FC236}">
                <a16:creationId xmlns:a16="http://schemas.microsoft.com/office/drawing/2014/main" id="{BC3369F7-93A5-FF4D-86FD-63EC3AC57B14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39558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picture containing text, envelope, stationary, businesscard&#10;&#10;Description automatically generated">
            <a:extLst>
              <a:ext uri="{FF2B5EF4-FFF2-40B4-BE49-F238E27FC236}">
                <a16:creationId xmlns:a16="http://schemas.microsoft.com/office/drawing/2014/main" id="{23D6DBCA-FFBD-024E-9A50-D292E38E4BC8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703948" cy="6858000"/>
          </a:xfrm>
          <a:prstGeom prst="rect">
            <a:avLst/>
          </a:prstGeom>
        </p:spPr>
      </p:pic>
      <p:pic>
        <p:nvPicPr>
          <p:cNvPr id="9" name="Picture 8" descr="Background pattern&#10;&#10;Description automatically generated">
            <a:extLst>
              <a:ext uri="{FF2B5EF4-FFF2-40B4-BE49-F238E27FC236}">
                <a16:creationId xmlns:a16="http://schemas.microsoft.com/office/drawing/2014/main" id="{61E0D135-9624-0743-9257-685EB3F33897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106626" y="0"/>
            <a:ext cx="308537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99802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orange&#10;&#10;Description automatically generated">
            <a:extLst>
              <a:ext uri="{FF2B5EF4-FFF2-40B4-BE49-F238E27FC236}">
                <a16:creationId xmlns:a16="http://schemas.microsoft.com/office/drawing/2014/main" id="{17E00277-4C80-5940-92D5-AEF51B371542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244026" y="0"/>
            <a:ext cx="9703948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1555420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Text&#10;&#10;Description automatically generated">
            <a:extLst>
              <a:ext uri="{FF2B5EF4-FFF2-40B4-BE49-F238E27FC236}">
                <a16:creationId xmlns:a16="http://schemas.microsoft.com/office/drawing/2014/main" id="{F3E87C8F-0DB6-1B4A-8976-0B326146618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52500" y="0"/>
            <a:ext cx="10287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922531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chart&#10;&#10;Description automatically generated">
            <a:extLst>
              <a:ext uri="{FF2B5EF4-FFF2-40B4-BE49-F238E27FC236}">
                <a16:creationId xmlns:a16="http://schemas.microsoft.com/office/drawing/2014/main" id="{88BAC157-62AD-3B4F-8DC1-BC1F60C97F15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745565" y="0"/>
            <a:ext cx="4950630" cy="3556000"/>
          </a:xfrm>
          <a:prstGeom prst="rect">
            <a:avLst/>
          </a:prstGeom>
        </p:spPr>
      </p:pic>
      <p:pic>
        <p:nvPicPr>
          <p:cNvPr id="7" name="Picture 6" descr="A person standing in front of a wall of flowers&#10;&#10;Description automatically generated with low confidence">
            <a:extLst>
              <a:ext uri="{FF2B5EF4-FFF2-40B4-BE49-F238E27FC236}">
                <a16:creationId xmlns:a16="http://schemas.microsoft.com/office/drawing/2014/main" id="{D7026715-3B37-4A40-8512-C851A2D24755}"/>
              </a:ext>
            </a:extLst>
          </p:cNvPr>
          <p:cNvPicPr>
            <a:picLocks noChangeAspect="1"/>
          </p:cNvPicPr>
          <p:nvPr/>
        </p:nvPicPr>
        <p:blipFill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6576231" y="3152167"/>
            <a:ext cx="4950631" cy="3546981"/>
          </a:xfrm>
          <a:prstGeom prst="rect">
            <a:avLst/>
          </a:prstGeom>
        </p:spPr>
      </p:pic>
      <p:pic>
        <p:nvPicPr>
          <p:cNvPr id="8" name="Content Placeholder 4" descr="A picture containing text, envelope&#10;&#10;Description automatically generated">
            <a:extLst>
              <a:ext uri="{FF2B5EF4-FFF2-40B4-BE49-F238E27FC236}">
                <a16:creationId xmlns:a16="http://schemas.microsoft.com/office/drawing/2014/main" id="{21E26692-3DFE-9546-83B3-B57101A6A7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625600" y="3200425"/>
            <a:ext cx="4950631" cy="3498723"/>
          </a:xfrm>
        </p:spPr>
      </p:pic>
      <p:pic>
        <p:nvPicPr>
          <p:cNvPr id="9" name="Picture 8" descr="A picture containing text, picture frame&#10;&#10;Description automatically generated">
            <a:extLst>
              <a:ext uri="{FF2B5EF4-FFF2-40B4-BE49-F238E27FC236}">
                <a16:creationId xmlns:a16="http://schemas.microsoft.com/office/drawing/2014/main" id="{E27072CC-10C9-2947-9ABB-B11562072E4E}"/>
              </a:ext>
            </a:extLst>
          </p:cNvPr>
          <p:cNvPicPr>
            <a:picLocks noChangeAspect="1"/>
          </p:cNvPicPr>
          <p:nvPr/>
        </p:nvPicPr>
        <p:blipFill>
          <a:blip r:embed="rId6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794934" y="28638"/>
            <a:ext cx="4950631" cy="34987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5977679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A picture containing text, indoor, cluttered&#10;&#10;Description automatically generated">
            <a:extLst>
              <a:ext uri="{FF2B5EF4-FFF2-40B4-BE49-F238E27FC236}">
                <a16:creationId xmlns:a16="http://schemas.microsoft.com/office/drawing/2014/main" id="{82BCF0AD-0CDC-3A48-A98B-B5FD66CF41E3}"/>
              </a:ext>
            </a:extLst>
          </p:cNvPr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 rot="5400000">
            <a:off x="0" y="0"/>
            <a:ext cx="6858000" cy="6858000"/>
          </a:xfrm>
          <a:prstGeom prst="rect">
            <a:avLst/>
          </a:prstGeom>
        </p:spPr>
      </p:pic>
      <p:pic>
        <p:nvPicPr>
          <p:cNvPr id="13" name="Picture 12" descr="A picture containing arranged&#10;&#10;Description automatically generated">
            <a:extLst>
              <a:ext uri="{FF2B5EF4-FFF2-40B4-BE49-F238E27FC236}">
                <a16:creationId xmlns:a16="http://schemas.microsoft.com/office/drawing/2014/main" id="{2827C047-BC46-F640-B875-54E0A6A7D9AE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603067" y="609600"/>
            <a:ext cx="4182533" cy="37422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6409317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8093166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6A6514AD-7893-9B4C-9D63-DAC9B20D0F34}"/>
              </a:ext>
            </a:extLst>
          </p:cNvPr>
          <p:cNvSpPr txBox="1"/>
          <p:nvPr/>
        </p:nvSpPr>
        <p:spPr>
          <a:xfrm>
            <a:off x="567266" y="677334"/>
            <a:ext cx="11057467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Sed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perspiciatis</a:t>
            </a:r>
            <a:r>
              <a:rPr lang="en-US" dirty="0"/>
              <a:t> </a:t>
            </a:r>
            <a:r>
              <a:rPr lang="en-US" dirty="0" err="1"/>
              <a:t>unde</a:t>
            </a:r>
            <a:r>
              <a:rPr lang="en-US" dirty="0"/>
              <a:t> </a:t>
            </a:r>
            <a:r>
              <a:rPr lang="en-US" dirty="0" err="1"/>
              <a:t>omnis</a:t>
            </a:r>
            <a:r>
              <a:rPr lang="en-US" dirty="0"/>
              <a:t> </a:t>
            </a:r>
            <a:r>
              <a:rPr lang="en-US" dirty="0" err="1"/>
              <a:t>iste</a:t>
            </a:r>
            <a:r>
              <a:rPr lang="en-US" dirty="0"/>
              <a:t> </a:t>
            </a:r>
            <a:r>
              <a:rPr lang="en-US" dirty="0" err="1"/>
              <a:t>natus</a:t>
            </a:r>
            <a:r>
              <a:rPr lang="en-US" dirty="0"/>
              <a:t> error sit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accusantium</a:t>
            </a:r>
            <a:r>
              <a:rPr lang="en-US" dirty="0"/>
              <a:t> </a:t>
            </a:r>
            <a:r>
              <a:rPr lang="en-US" dirty="0" err="1"/>
              <a:t>doloremque</a:t>
            </a:r>
            <a:r>
              <a:rPr lang="en-US" dirty="0"/>
              <a:t> </a:t>
            </a:r>
            <a:r>
              <a:rPr lang="en-US" dirty="0" err="1"/>
              <a:t>laudantium</a:t>
            </a:r>
            <a:r>
              <a:rPr lang="en-US" dirty="0"/>
              <a:t>, </a:t>
            </a:r>
            <a:r>
              <a:rPr lang="en-US" dirty="0" err="1"/>
              <a:t>totam</a:t>
            </a:r>
            <a:r>
              <a:rPr lang="en-US" dirty="0"/>
              <a:t> rem </a:t>
            </a:r>
            <a:r>
              <a:rPr lang="en-US" dirty="0" err="1"/>
              <a:t>aperiam</a:t>
            </a:r>
            <a:r>
              <a:rPr lang="en-US" dirty="0"/>
              <a:t>, </a:t>
            </a:r>
            <a:r>
              <a:rPr lang="en-US" dirty="0" err="1"/>
              <a:t>eaque</a:t>
            </a:r>
            <a:r>
              <a:rPr lang="en-US" dirty="0"/>
              <a:t> </a:t>
            </a:r>
            <a:r>
              <a:rPr lang="en-US" dirty="0" err="1"/>
              <a:t>ipsa</a:t>
            </a:r>
            <a:r>
              <a:rPr lang="en-US" dirty="0"/>
              <a:t> </a:t>
            </a:r>
            <a:r>
              <a:rPr lang="en-US" dirty="0" err="1"/>
              <a:t>quae</a:t>
            </a:r>
            <a:r>
              <a:rPr lang="en-US" dirty="0"/>
              <a:t> ab </a:t>
            </a:r>
            <a:r>
              <a:rPr lang="en-US" dirty="0" err="1"/>
              <a:t>illo</a:t>
            </a:r>
            <a:r>
              <a:rPr lang="en-US" dirty="0"/>
              <a:t> </a:t>
            </a:r>
            <a:r>
              <a:rPr lang="en-US" dirty="0" err="1"/>
              <a:t>inventore</a:t>
            </a:r>
            <a:r>
              <a:rPr lang="en-US" dirty="0"/>
              <a:t> </a:t>
            </a:r>
            <a:r>
              <a:rPr lang="en-US" dirty="0" err="1"/>
              <a:t>veritatis</a:t>
            </a:r>
            <a:r>
              <a:rPr lang="en-US" dirty="0"/>
              <a:t> et quasi </a:t>
            </a:r>
            <a:r>
              <a:rPr lang="en-US" dirty="0" err="1"/>
              <a:t>architecto</a:t>
            </a:r>
            <a:r>
              <a:rPr lang="en-US" dirty="0"/>
              <a:t> beatae vitae dicta sunt </a:t>
            </a:r>
            <a:r>
              <a:rPr lang="en-US" dirty="0" err="1"/>
              <a:t>explicabo</a:t>
            </a:r>
            <a:r>
              <a:rPr lang="en-US" dirty="0"/>
              <a:t>. Nemo </a:t>
            </a:r>
            <a:r>
              <a:rPr lang="en-US" dirty="0" err="1"/>
              <a:t>enim</a:t>
            </a:r>
            <a:r>
              <a:rPr lang="en-US" dirty="0"/>
              <a:t> </a:t>
            </a:r>
            <a:r>
              <a:rPr lang="en-US" dirty="0" err="1"/>
              <a:t>ipsam</a:t>
            </a:r>
            <a:r>
              <a:rPr lang="en-US" dirty="0"/>
              <a:t>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quia</a:t>
            </a:r>
            <a:r>
              <a:rPr lang="en-US" dirty="0"/>
              <a:t> </a:t>
            </a:r>
            <a:r>
              <a:rPr lang="en-US" dirty="0" err="1"/>
              <a:t>voluptas</a:t>
            </a:r>
            <a:r>
              <a:rPr lang="en-US" dirty="0"/>
              <a:t> sit </a:t>
            </a:r>
            <a:r>
              <a:rPr lang="en-US" dirty="0" err="1"/>
              <a:t>aspernatur</a:t>
            </a:r>
            <a:r>
              <a:rPr lang="en-US" dirty="0"/>
              <a:t> </a:t>
            </a:r>
            <a:r>
              <a:rPr lang="en-US" dirty="0" err="1"/>
              <a:t>aut</a:t>
            </a:r>
            <a:r>
              <a:rPr lang="en-US" dirty="0"/>
              <a:t> </a:t>
            </a:r>
            <a:r>
              <a:rPr lang="en-US" dirty="0" err="1"/>
              <a:t>odit</a:t>
            </a:r>
            <a:r>
              <a:rPr lang="en-US" dirty="0"/>
              <a:t> </a:t>
            </a:r>
            <a:r>
              <a:rPr lang="en-US" dirty="0" err="1"/>
              <a:t>aut</a:t>
            </a:r>
            <a:r>
              <a:rPr lang="en-US" dirty="0"/>
              <a:t> fugit, sed </a:t>
            </a:r>
            <a:r>
              <a:rPr lang="en-US" dirty="0" err="1"/>
              <a:t>quia</a:t>
            </a:r>
            <a:r>
              <a:rPr lang="en-US" dirty="0"/>
              <a:t> </a:t>
            </a:r>
            <a:r>
              <a:rPr lang="en-US" dirty="0" err="1"/>
              <a:t>consequuntur</a:t>
            </a:r>
            <a:r>
              <a:rPr lang="en-US" dirty="0"/>
              <a:t> </a:t>
            </a:r>
            <a:r>
              <a:rPr lang="en-US" dirty="0" err="1"/>
              <a:t>magni</a:t>
            </a:r>
            <a:r>
              <a:rPr lang="en-US" dirty="0"/>
              <a:t> </a:t>
            </a:r>
            <a:r>
              <a:rPr lang="en-US" dirty="0" err="1"/>
              <a:t>dolores</a:t>
            </a:r>
            <a:r>
              <a:rPr lang="en-US" dirty="0"/>
              <a:t> </a:t>
            </a:r>
            <a:r>
              <a:rPr lang="en-US" dirty="0" err="1"/>
              <a:t>eos</a:t>
            </a:r>
            <a:r>
              <a:rPr lang="en-US" dirty="0"/>
              <a:t> qui </a:t>
            </a:r>
            <a:r>
              <a:rPr lang="en-US" dirty="0" err="1"/>
              <a:t>ratione</a:t>
            </a:r>
            <a:r>
              <a:rPr lang="en-US" dirty="0"/>
              <a:t>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sequi</a:t>
            </a:r>
            <a:r>
              <a:rPr lang="en-US" dirty="0"/>
              <a:t> </a:t>
            </a:r>
            <a:r>
              <a:rPr lang="en-US" dirty="0" err="1"/>
              <a:t>nesciunt</a:t>
            </a:r>
            <a:r>
              <a:rPr lang="en-US" dirty="0"/>
              <a:t>. </a:t>
            </a:r>
            <a:r>
              <a:rPr lang="en-US" dirty="0" err="1"/>
              <a:t>Neque</a:t>
            </a:r>
            <a:r>
              <a:rPr lang="en-US" dirty="0"/>
              <a:t> </a:t>
            </a:r>
            <a:r>
              <a:rPr lang="en-US" dirty="0" err="1"/>
              <a:t>porro</a:t>
            </a:r>
            <a:r>
              <a:rPr lang="en-US" dirty="0"/>
              <a:t> </a:t>
            </a:r>
            <a:r>
              <a:rPr lang="en-US" dirty="0" err="1"/>
              <a:t>quisquam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, qui </a:t>
            </a:r>
            <a:r>
              <a:rPr lang="en-US" dirty="0" err="1"/>
              <a:t>dolorem</a:t>
            </a:r>
            <a:r>
              <a:rPr lang="en-US" dirty="0"/>
              <a:t> ipsum </a:t>
            </a:r>
            <a:r>
              <a:rPr lang="en-US" dirty="0" err="1"/>
              <a:t>quia</a:t>
            </a:r>
            <a:r>
              <a:rPr lang="en-US" dirty="0"/>
              <a:t>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, </a:t>
            </a:r>
            <a:r>
              <a:rPr lang="en-US" dirty="0" err="1"/>
              <a:t>adipisci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, sed </a:t>
            </a:r>
            <a:r>
              <a:rPr lang="en-US" dirty="0" err="1"/>
              <a:t>quia</a:t>
            </a:r>
            <a:r>
              <a:rPr lang="en-US" dirty="0"/>
              <a:t> non </a:t>
            </a:r>
            <a:r>
              <a:rPr lang="en-US" dirty="0" err="1"/>
              <a:t>numquam</a:t>
            </a:r>
            <a:r>
              <a:rPr lang="en-US" dirty="0"/>
              <a:t> </a:t>
            </a:r>
            <a:r>
              <a:rPr lang="en-US" dirty="0" err="1"/>
              <a:t>eius</a:t>
            </a:r>
            <a:r>
              <a:rPr lang="en-US" dirty="0"/>
              <a:t> </a:t>
            </a:r>
            <a:r>
              <a:rPr lang="en-US" dirty="0" err="1"/>
              <a:t>modi</a:t>
            </a:r>
            <a:r>
              <a:rPr lang="en-US" dirty="0"/>
              <a:t> </a:t>
            </a:r>
            <a:r>
              <a:rPr lang="en-US" dirty="0" err="1"/>
              <a:t>tempora</a:t>
            </a:r>
            <a:r>
              <a:rPr lang="en-US" dirty="0"/>
              <a:t> </a:t>
            </a:r>
            <a:r>
              <a:rPr lang="en-US" dirty="0" err="1"/>
              <a:t>incidunt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</a:t>
            </a:r>
            <a:r>
              <a:rPr lang="en-US" dirty="0" err="1"/>
              <a:t>magnam</a:t>
            </a:r>
            <a:r>
              <a:rPr lang="en-US" dirty="0"/>
              <a:t> </a:t>
            </a:r>
            <a:r>
              <a:rPr lang="en-US" dirty="0" err="1"/>
              <a:t>aliquam</a:t>
            </a:r>
            <a:r>
              <a:rPr lang="en-US" dirty="0"/>
              <a:t> </a:t>
            </a:r>
            <a:r>
              <a:rPr lang="en-US" dirty="0" err="1"/>
              <a:t>quaerat</a:t>
            </a:r>
            <a:r>
              <a:rPr lang="en-US" dirty="0"/>
              <a:t> </a:t>
            </a:r>
            <a:r>
              <a:rPr lang="en-US" dirty="0" err="1"/>
              <a:t>voluptatem</a:t>
            </a:r>
            <a:r>
              <a:rPr lang="en-US" dirty="0"/>
              <a:t>.</a:t>
            </a:r>
          </a:p>
          <a:p>
            <a:r>
              <a:rPr lang="en-US" dirty="0"/>
              <a:t>Lorem ipsum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 </a:t>
            </a:r>
            <a:r>
              <a:rPr lang="en-US" dirty="0" err="1"/>
              <a:t>adipisicing</a:t>
            </a:r>
            <a:r>
              <a:rPr lang="en-US" dirty="0"/>
              <a:t> </a:t>
            </a:r>
            <a:r>
              <a:rPr lang="en-US" dirty="0" err="1"/>
              <a:t>elit</a:t>
            </a:r>
            <a:r>
              <a:rPr lang="en-US" dirty="0"/>
              <a:t>, sed do </a:t>
            </a:r>
            <a:r>
              <a:rPr lang="en-US" dirty="0" err="1"/>
              <a:t>eiusmod</a:t>
            </a:r>
            <a:r>
              <a:rPr lang="en-US" dirty="0"/>
              <a:t> </a:t>
            </a:r>
            <a:r>
              <a:rPr lang="en-US" dirty="0" err="1"/>
              <a:t>tempor</a:t>
            </a:r>
            <a:r>
              <a:rPr lang="en-US" dirty="0"/>
              <a:t> </a:t>
            </a:r>
            <a:r>
              <a:rPr lang="en-US" dirty="0" err="1"/>
              <a:t>incididunt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magna </a:t>
            </a:r>
            <a:r>
              <a:rPr lang="en-US" dirty="0" err="1"/>
              <a:t>aliqua</a:t>
            </a:r>
            <a:r>
              <a:rPr lang="en-US" dirty="0"/>
              <a:t>. Ut </a:t>
            </a:r>
            <a:r>
              <a:rPr lang="en-US" dirty="0" err="1"/>
              <a:t>enim</a:t>
            </a:r>
            <a:r>
              <a:rPr lang="en-US" dirty="0"/>
              <a:t> ad minim </a:t>
            </a:r>
            <a:r>
              <a:rPr lang="en-US" dirty="0" err="1"/>
              <a:t>veniam</a:t>
            </a:r>
            <a:r>
              <a:rPr lang="en-US" dirty="0"/>
              <a:t>, </a:t>
            </a:r>
            <a:r>
              <a:rPr lang="en-US" dirty="0" err="1"/>
              <a:t>quis</a:t>
            </a:r>
            <a:r>
              <a:rPr lang="en-US" dirty="0"/>
              <a:t> </a:t>
            </a:r>
            <a:r>
              <a:rPr lang="en-US" dirty="0" err="1"/>
              <a:t>nostrud</a:t>
            </a:r>
            <a:r>
              <a:rPr lang="en-US" dirty="0"/>
              <a:t> exercitation </a:t>
            </a:r>
            <a:r>
              <a:rPr lang="en-US" dirty="0" err="1"/>
              <a:t>ullamco</a:t>
            </a:r>
            <a:r>
              <a:rPr lang="en-US" dirty="0"/>
              <a:t> </a:t>
            </a:r>
            <a:r>
              <a:rPr lang="en-US" dirty="0" err="1"/>
              <a:t>laboris</a:t>
            </a:r>
            <a:r>
              <a:rPr lang="en-US" dirty="0"/>
              <a:t> nisi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aliquip</a:t>
            </a:r>
            <a:r>
              <a:rPr lang="en-US" dirty="0"/>
              <a:t> ex </a:t>
            </a:r>
            <a:r>
              <a:rPr lang="en-US" dirty="0" err="1"/>
              <a:t>ea</a:t>
            </a:r>
            <a:r>
              <a:rPr lang="en-US" dirty="0"/>
              <a:t> </a:t>
            </a:r>
            <a:r>
              <a:rPr lang="en-US" dirty="0" err="1"/>
              <a:t>commodo</a:t>
            </a:r>
            <a:r>
              <a:rPr lang="en-US" dirty="0"/>
              <a:t> </a:t>
            </a:r>
            <a:r>
              <a:rPr lang="en-US" dirty="0" err="1"/>
              <a:t>consequat</a:t>
            </a:r>
            <a:r>
              <a:rPr lang="en-US" dirty="0"/>
              <a:t>. Duis </a:t>
            </a:r>
            <a:r>
              <a:rPr lang="en-US" dirty="0" err="1"/>
              <a:t>aute</a:t>
            </a:r>
            <a:r>
              <a:rPr lang="en-US" dirty="0"/>
              <a:t> </a:t>
            </a:r>
            <a:r>
              <a:rPr lang="en-US" dirty="0" err="1"/>
              <a:t>irure</a:t>
            </a:r>
            <a:r>
              <a:rPr lang="en-US" dirty="0"/>
              <a:t> dolor in </a:t>
            </a:r>
            <a:r>
              <a:rPr lang="en-US" dirty="0" err="1"/>
              <a:t>reprehenderit</a:t>
            </a:r>
            <a:r>
              <a:rPr lang="en-US" dirty="0"/>
              <a:t> in </a:t>
            </a:r>
            <a:r>
              <a:rPr lang="en-US" dirty="0" err="1"/>
              <a:t>voluptate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 </a:t>
            </a:r>
            <a:r>
              <a:rPr lang="en-US" dirty="0" err="1"/>
              <a:t>esse</a:t>
            </a:r>
            <a:r>
              <a:rPr lang="en-US" dirty="0"/>
              <a:t> </a:t>
            </a:r>
            <a:r>
              <a:rPr lang="en-US" dirty="0" err="1"/>
              <a:t>cillum</a:t>
            </a:r>
            <a:r>
              <a:rPr lang="en-US" dirty="0"/>
              <a:t> dolore </a:t>
            </a:r>
            <a:r>
              <a:rPr lang="en-US" dirty="0" err="1"/>
              <a:t>eu</a:t>
            </a:r>
            <a:r>
              <a:rPr lang="en-US" dirty="0"/>
              <a:t> </a:t>
            </a:r>
            <a:r>
              <a:rPr lang="en-US" dirty="0" err="1"/>
              <a:t>fugiat</a:t>
            </a:r>
            <a:r>
              <a:rPr lang="en-US" dirty="0"/>
              <a:t> </a:t>
            </a:r>
            <a:r>
              <a:rPr lang="en-US" dirty="0" err="1"/>
              <a:t>nulla</a:t>
            </a:r>
            <a:r>
              <a:rPr lang="en-US" dirty="0"/>
              <a:t> </a:t>
            </a:r>
            <a:r>
              <a:rPr lang="en-US" dirty="0" err="1"/>
              <a:t>pariatur</a:t>
            </a:r>
            <a:r>
              <a:rPr lang="en-US" dirty="0"/>
              <a:t>. </a:t>
            </a:r>
            <a:r>
              <a:rPr lang="en-US" dirty="0" err="1"/>
              <a:t>Excepteur</a:t>
            </a:r>
            <a:r>
              <a:rPr lang="en-US" dirty="0"/>
              <a:t> </a:t>
            </a:r>
            <a:r>
              <a:rPr lang="en-US" dirty="0" err="1"/>
              <a:t>sint</a:t>
            </a:r>
            <a:r>
              <a:rPr lang="en-US" dirty="0"/>
              <a:t> </a:t>
            </a:r>
            <a:r>
              <a:rPr lang="en-US" dirty="0" err="1"/>
              <a:t>occaecat</a:t>
            </a:r>
            <a:r>
              <a:rPr lang="en-US" dirty="0"/>
              <a:t> </a:t>
            </a:r>
            <a:r>
              <a:rPr lang="en-US" dirty="0" err="1"/>
              <a:t>cupidatat</a:t>
            </a:r>
            <a:r>
              <a:rPr lang="en-US" dirty="0"/>
              <a:t> non </a:t>
            </a:r>
            <a:r>
              <a:rPr lang="en-US" dirty="0" err="1"/>
              <a:t>proident</a:t>
            </a:r>
            <a:r>
              <a:rPr lang="en-US" dirty="0"/>
              <a:t>, sunt in culpa qui </a:t>
            </a:r>
            <a:r>
              <a:rPr lang="en-US" dirty="0" err="1"/>
              <a:t>officia</a:t>
            </a:r>
            <a:r>
              <a:rPr lang="en-US" dirty="0"/>
              <a:t> </a:t>
            </a:r>
            <a:r>
              <a:rPr lang="en-US" dirty="0" err="1"/>
              <a:t>deserunt</a:t>
            </a:r>
            <a:r>
              <a:rPr lang="en-US" dirty="0"/>
              <a:t> </a:t>
            </a:r>
            <a:r>
              <a:rPr lang="en-US" dirty="0" err="1"/>
              <a:t>mollit</a:t>
            </a:r>
            <a:r>
              <a:rPr lang="en-US" dirty="0"/>
              <a:t> </a:t>
            </a:r>
            <a:r>
              <a:rPr lang="en-US" dirty="0" err="1"/>
              <a:t>anim</a:t>
            </a:r>
            <a:r>
              <a:rPr lang="en-US" dirty="0"/>
              <a:t> id </a:t>
            </a:r>
            <a:r>
              <a:rPr lang="en-US" dirty="0" err="1"/>
              <a:t>est</a:t>
            </a:r>
            <a:r>
              <a:rPr lang="en-US" dirty="0"/>
              <a:t> </a:t>
            </a:r>
            <a:r>
              <a:rPr lang="en-US" dirty="0" err="1"/>
              <a:t>laborum</a:t>
            </a:r>
            <a:r>
              <a:rPr lang="en-US" dirty="0"/>
              <a:t>. Sed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perspiciatis</a:t>
            </a:r>
            <a:r>
              <a:rPr lang="en-US" dirty="0"/>
              <a:t> </a:t>
            </a:r>
            <a:r>
              <a:rPr lang="en-US" dirty="0" err="1"/>
              <a:t>unde</a:t>
            </a:r>
            <a:r>
              <a:rPr lang="en-US" dirty="0"/>
              <a:t> </a:t>
            </a:r>
            <a:r>
              <a:rPr lang="en-US" dirty="0" err="1"/>
              <a:t>omnis</a:t>
            </a:r>
            <a:r>
              <a:rPr lang="en-US" dirty="0"/>
              <a:t> </a:t>
            </a:r>
            <a:r>
              <a:rPr lang="en-US" dirty="0" err="1"/>
              <a:t>iste</a:t>
            </a:r>
            <a:r>
              <a:rPr lang="en-US" dirty="0"/>
              <a:t> </a:t>
            </a:r>
            <a:r>
              <a:rPr lang="en-US" dirty="0" err="1"/>
              <a:t>natus</a:t>
            </a:r>
            <a:r>
              <a:rPr lang="en-US" dirty="0"/>
              <a:t> error sit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accusantium</a:t>
            </a:r>
            <a:r>
              <a:rPr lang="en-US" dirty="0"/>
              <a:t> </a:t>
            </a:r>
            <a:r>
              <a:rPr lang="en-US" dirty="0" err="1"/>
              <a:t>doloremque</a:t>
            </a:r>
            <a:r>
              <a:rPr lang="en-US" dirty="0"/>
              <a:t> </a:t>
            </a:r>
            <a:r>
              <a:rPr lang="en-US" dirty="0" err="1"/>
              <a:t>laudantium</a:t>
            </a:r>
            <a:r>
              <a:rPr lang="en-US" dirty="0"/>
              <a:t>, </a:t>
            </a:r>
            <a:r>
              <a:rPr lang="en-US" dirty="0" err="1"/>
              <a:t>totam</a:t>
            </a:r>
            <a:r>
              <a:rPr lang="en-US" dirty="0"/>
              <a:t> rem </a:t>
            </a:r>
            <a:r>
              <a:rPr lang="en-US" dirty="0" err="1"/>
              <a:t>aperiam</a:t>
            </a:r>
            <a:r>
              <a:rPr lang="en-US" dirty="0"/>
              <a:t>, </a:t>
            </a:r>
            <a:r>
              <a:rPr lang="en-US" dirty="0" err="1"/>
              <a:t>eaque</a:t>
            </a:r>
            <a:r>
              <a:rPr lang="en-US" dirty="0"/>
              <a:t> </a:t>
            </a:r>
            <a:r>
              <a:rPr lang="en-US" dirty="0" err="1"/>
              <a:t>ipsa</a:t>
            </a:r>
            <a:r>
              <a:rPr lang="en-US" dirty="0"/>
              <a:t> </a:t>
            </a:r>
            <a:r>
              <a:rPr lang="en-US" dirty="0" err="1"/>
              <a:t>quae</a:t>
            </a:r>
            <a:r>
              <a:rPr lang="en-US" dirty="0"/>
              <a:t> ab </a:t>
            </a:r>
            <a:r>
              <a:rPr lang="en-US" dirty="0" err="1"/>
              <a:t>illo</a:t>
            </a:r>
            <a:r>
              <a:rPr lang="en-US" dirty="0"/>
              <a:t> </a:t>
            </a:r>
            <a:r>
              <a:rPr lang="en-US" dirty="0" err="1"/>
              <a:t>inventore</a:t>
            </a:r>
            <a:r>
              <a:rPr lang="en-US" dirty="0"/>
              <a:t> </a:t>
            </a:r>
            <a:r>
              <a:rPr lang="en-US" dirty="0" err="1"/>
              <a:t>veritatis</a:t>
            </a:r>
            <a:r>
              <a:rPr lang="en-US" dirty="0"/>
              <a:t> et quasi </a:t>
            </a:r>
            <a:r>
              <a:rPr lang="en-US" dirty="0" err="1"/>
              <a:t>architecto</a:t>
            </a:r>
            <a:r>
              <a:rPr lang="en-US" dirty="0"/>
              <a:t> beatae vitae dicta sunt </a:t>
            </a:r>
            <a:r>
              <a:rPr lang="en-US" dirty="0" err="1"/>
              <a:t>explicabo</a:t>
            </a:r>
            <a:r>
              <a:rPr lang="en-US" dirty="0"/>
              <a:t>. Nemo </a:t>
            </a:r>
            <a:r>
              <a:rPr lang="en-US" dirty="0" err="1"/>
              <a:t>enim</a:t>
            </a:r>
            <a:r>
              <a:rPr lang="en-US" dirty="0"/>
              <a:t> </a:t>
            </a:r>
            <a:r>
              <a:rPr lang="en-US" dirty="0" err="1"/>
              <a:t>ipsam</a:t>
            </a:r>
            <a:r>
              <a:rPr lang="en-US" dirty="0"/>
              <a:t>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quia</a:t>
            </a:r>
            <a:r>
              <a:rPr lang="en-US" dirty="0"/>
              <a:t> </a:t>
            </a:r>
            <a:r>
              <a:rPr lang="en-US" dirty="0" err="1"/>
              <a:t>voluptas</a:t>
            </a:r>
            <a:r>
              <a:rPr lang="en-US" dirty="0"/>
              <a:t> sit </a:t>
            </a:r>
            <a:r>
              <a:rPr lang="en-US" dirty="0" err="1"/>
              <a:t>aspernatur</a:t>
            </a:r>
            <a:r>
              <a:rPr lang="en-US" dirty="0"/>
              <a:t> </a:t>
            </a:r>
            <a:r>
              <a:rPr lang="en-US" dirty="0" err="1"/>
              <a:t>aut</a:t>
            </a:r>
            <a:r>
              <a:rPr lang="en-US" dirty="0"/>
              <a:t> </a:t>
            </a:r>
            <a:r>
              <a:rPr lang="en-US" dirty="0" err="1"/>
              <a:t>odit</a:t>
            </a:r>
            <a:r>
              <a:rPr lang="en-US" dirty="0"/>
              <a:t> </a:t>
            </a:r>
            <a:r>
              <a:rPr lang="en-US" dirty="0" err="1"/>
              <a:t>aut</a:t>
            </a:r>
            <a:r>
              <a:rPr lang="en-US" dirty="0"/>
              <a:t> fugit, sed </a:t>
            </a:r>
            <a:r>
              <a:rPr lang="en-US" dirty="0" err="1"/>
              <a:t>quia</a:t>
            </a:r>
            <a:r>
              <a:rPr lang="en-US" dirty="0"/>
              <a:t> </a:t>
            </a:r>
            <a:r>
              <a:rPr lang="en-US" dirty="0" err="1"/>
              <a:t>consequuntur</a:t>
            </a:r>
            <a:r>
              <a:rPr lang="en-US" dirty="0"/>
              <a:t> </a:t>
            </a:r>
            <a:r>
              <a:rPr lang="en-US" dirty="0" err="1"/>
              <a:t>magni</a:t>
            </a:r>
            <a:r>
              <a:rPr lang="en-US" dirty="0"/>
              <a:t> </a:t>
            </a:r>
            <a:r>
              <a:rPr lang="en-US" dirty="0" err="1"/>
              <a:t>dolores</a:t>
            </a:r>
            <a:r>
              <a:rPr lang="en-US" dirty="0"/>
              <a:t> </a:t>
            </a:r>
            <a:r>
              <a:rPr lang="en-US" dirty="0" err="1"/>
              <a:t>eos</a:t>
            </a:r>
            <a:r>
              <a:rPr lang="en-US" dirty="0"/>
              <a:t> qui </a:t>
            </a:r>
            <a:r>
              <a:rPr lang="en-US" dirty="0" err="1"/>
              <a:t>ratione</a:t>
            </a:r>
            <a:r>
              <a:rPr lang="en-US" dirty="0"/>
              <a:t> </a:t>
            </a:r>
            <a:r>
              <a:rPr lang="en-US" dirty="0" err="1"/>
              <a:t>voluptatem</a:t>
            </a:r>
            <a:r>
              <a:rPr lang="en-US" dirty="0"/>
              <a:t> </a:t>
            </a:r>
            <a:r>
              <a:rPr lang="en-US" dirty="0" err="1"/>
              <a:t>sequi</a:t>
            </a:r>
            <a:r>
              <a:rPr lang="en-US" dirty="0"/>
              <a:t> </a:t>
            </a:r>
            <a:r>
              <a:rPr lang="en-US" dirty="0" err="1"/>
              <a:t>nesciunt</a:t>
            </a:r>
            <a:r>
              <a:rPr lang="en-US" dirty="0"/>
              <a:t>. </a:t>
            </a:r>
            <a:r>
              <a:rPr lang="en-US" dirty="0" err="1"/>
              <a:t>Neque</a:t>
            </a:r>
            <a:r>
              <a:rPr lang="en-US" dirty="0"/>
              <a:t> </a:t>
            </a:r>
            <a:r>
              <a:rPr lang="en-US" dirty="0" err="1"/>
              <a:t>porro</a:t>
            </a:r>
            <a:r>
              <a:rPr lang="en-US" dirty="0"/>
              <a:t> </a:t>
            </a:r>
            <a:r>
              <a:rPr lang="en-US" dirty="0" err="1"/>
              <a:t>quisquam</a:t>
            </a:r>
            <a:r>
              <a:rPr lang="en-US" dirty="0"/>
              <a:t> </a:t>
            </a:r>
            <a:r>
              <a:rPr lang="en-US" dirty="0" err="1"/>
              <a:t>est</a:t>
            </a:r>
            <a:r>
              <a:rPr lang="en-US" dirty="0"/>
              <a:t>, qui </a:t>
            </a:r>
            <a:r>
              <a:rPr lang="en-US" dirty="0" err="1"/>
              <a:t>dolorem</a:t>
            </a:r>
            <a:r>
              <a:rPr lang="en-US" dirty="0"/>
              <a:t> ipsum </a:t>
            </a:r>
            <a:r>
              <a:rPr lang="en-US" dirty="0" err="1"/>
              <a:t>quia</a:t>
            </a:r>
            <a:r>
              <a:rPr lang="en-US" dirty="0"/>
              <a:t> dolor sit </a:t>
            </a:r>
            <a:r>
              <a:rPr lang="en-US" dirty="0" err="1"/>
              <a:t>amet</a:t>
            </a:r>
            <a:r>
              <a:rPr lang="en-US" dirty="0"/>
              <a:t>, </a:t>
            </a:r>
            <a:r>
              <a:rPr lang="en-US" dirty="0" err="1"/>
              <a:t>consectetur</a:t>
            </a:r>
            <a:r>
              <a:rPr lang="en-US" dirty="0"/>
              <a:t>, </a:t>
            </a:r>
            <a:r>
              <a:rPr lang="en-US" dirty="0" err="1"/>
              <a:t>adipisci</a:t>
            </a:r>
            <a:r>
              <a:rPr lang="en-US" dirty="0"/>
              <a:t> </a:t>
            </a:r>
            <a:r>
              <a:rPr lang="en-US" dirty="0" err="1"/>
              <a:t>velit</a:t>
            </a:r>
            <a:r>
              <a:rPr lang="en-US" dirty="0"/>
              <a:t>, sed </a:t>
            </a:r>
            <a:r>
              <a:rPr lang="en-US" dirty="0" err="1"/>
              <a:t>quia</a:t>
            </a:r>
            <a:r>
              <a:rPr lang="en-US" dirty="0"/>
              <a:t> non </a:t>
            </a:r>
            <a:r>
              <a:rPr lang="en-US" dirty="0" err="1"/>
              <a:t>numquam</a:t>
            </a:r>
            <a:r>
              <a:rPr lang="en-US" dirty="0"/>
              <a:t> </a:t>
            </a:r>
            <a:r>
              <a:rPr lang="en-US" dirty="0" err="1"/>
              <a:t>eius</a:t>
            </a:r>
            <a:r>
              <a:rPr lang="en-US" dirty="0"/>
              <a:t> </a:t>
            </a:r>
            <a:r>
              <a:rPr lang="en-US" dirty="0" err="1"/>
              <a:t>modi</a:t>
            </a:r>
            <a:r>
              <a:rPr lang="en-US" dirty="0"/>
              <a:t> </a:t>
            </a:r>
            <a:r>
              <a:rPr lang="en-US" dirty="0" err="1"/>
              <a:t>tempora</a:t>
            </a:r>
            <a:r>
              <a:rPr lang="en-US" dirty="0"/>
              <a:t> </a:t>
            </a:r>
            <a:r>
              <a:rPr lang="en-US" dirty="0" err="1"/>
              <a:t>incidunt</a:t>
            </a:r>
            <a:r>
              <a:rPr lang="en-US" dirty="0"/>
              <a:t> </a:t>
            </a:r>
            <a:r>
              <a:rPr lang="en-US" dirty="0" err="1"/>
              <a:t>ut</a:t>
            </a:r>
            <a:r>
              <a:rPr lang="en-US" dirty="0"/>
              <a:t> </a:t>
            </a:r>
            <a:r>
              <a:rPr lang="en-US" dirty="0" err="1"/>
              <a:t>labore</a:t>
            </a:r>
            <a:r>
              <a:rPr lang="en-US" dirty="0"/>
              <a:t> et dolore </a:t>
            </a:r>
            <a:r>
              <a:rPr lang="en-US" dirty="0" err="1"/>
              <a:t>magnam</a:t>
            </a:r>
            <a:r>
              <a:rPr lang="en-US" dirty="0"/>
              <a:t> </a:t>
            </a:r>
            <a:r>
              <a:rPr lang="en-US" dirty="0" err="1"/>
              <a:t>aliquam</a:t>
            </a:r>
            <a:r>
              <a:rPr lang="en-US" dirty="0"/>
              <a:t> </a:t>
            </a:r>
            <a:r>
              <a:rPr lang="en-US" dirty="0" err="1"/>
              <a:t>quaerat</a:t>
            </a:r>
            <a:r>
              <a:rPr lang="en-US" dirty="0"/>
              <a:t> </a:t>
            </a:r>
            <a:r>
              <a:rPr lang="en-US" dirty="0" err="1"/>
              <a:t>voluptatem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3195452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169</TotalTime>
  <Words>373</Words>
  <Application>Microsoft Macintosh PowerPoint</Application>
  <PresentationFormat>Widescreen</PresentationFormat>
  <Paragraphs>17</Paragraphs>
  <Slides>12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Marie Wilkinson (1702271)</dc:creator>
  <cp:lastModifiedBy>mariewilkinson14498@gmail.com</cp:lastModifiedBy>
  <cp:revision>13</cp:revision>
  <dcterms:created xsi:type="dcterms:W3CDTF">2021-05-17T10:13:42Z</dcterms:created>
  <dcterms:modified xsi:type="dcterms:W3CDTF">2021-05-18T13:07:38Z</dcterms:modified>
</cp:coreProperties>
</file>