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40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908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448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078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48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919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606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831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54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98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251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105967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822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40288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992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260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706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1D895-7787-4512-8562-8B2815EB3264}" type="datetimeFigureOut">
              <a:rPr lang="en-GB" smtClean="0"/>
              <a:t>09/04/2019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09C176A-5D38-4167-9ED6-FB0C4E6580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24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 smtClean="0"/>
              <a:t>8</a:t>
            </a:r>
            <a:r>
              <a:rPr lang="en-US" dirty="0"/>
              <a:t/>
            </a:r>
            <a:br>
              <a:rPr lang="en-US" dirty="0"/>
            </a:br>
            <a:r>
              <a:rPr lang="zh-CN" altLang="en-US" dirty="0"/>
              <a:t>阅</a:t>
            </a:r>
            <a:r>
              <a:rPr lang="zh-CN" altLang="en-US" dirty="0" smtClean="0"/>
              <a:t>读</a:t>
            </a:r>
            <a:r>
              <a:rPr lang="en-US" altLang="zh-CN" dirty="0"/>
              <a:t> </a:t>
            </a:r>
            <a:r>
              <a:rPr lang="zh-CN" altLang="en-US" dirty="0" smtClean="0"/>
              <a:t>写作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8</a:t>
            </a:r>
            <a:r>
              <a:rPr lang="en-US" altLang="zh-CN" sz="2000" baseline="30000" dirty="0" smtClean="0"/>
              <a:t>st</a:t>
            </a:r>
            <a:r>
              <a:rPr lang="en-US" altLang="zh-CN" sz="2000" dirty="0" smtClean="0"/>
              <a:t> Apr</a:t>
            </a:r>
            <a:r>
              <a:rPr lang="en-US" sz="2000" dirty="0" smtClean="0"/>
              <a:t> </a:t>
            </a:r>
            <a:r>
              <a:rPr lang="en-US" sz="2000"/>
              <a:t>WEEK </a:t>
            </a:r>
            <a:r>
              <a:rPr lang="en-US" sz="2000" smtClean="0"/>
              <a:t>4-1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4364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5617"/>
          </a:xfrm>
        </p:spPr>
        <p:txBody>
          <a:bodyPr/>
          <a:lstStyle/>
          <a:p>
            <a:r>
              <a:rPr lang="zh-CN" altLang="en-US" dirty="0" smtClean="0"/>
              <a:t>大学生眼中的中国电影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3817122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1921565" y="2690191"/>
            <a:ext cx="1431235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3041374" y="3817122"/>
            <a:ext cx="3703983" cy="662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314661" y="2206487"/>
            <a:ext cx="430696" cy="662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10966174" y="2213113"/>
            <a:ext cx="1066800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0" y="2703443"/>
            <a:ext cx="45057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3352800" y="2206487"/>
            <a:ext cx="728870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5254487" y="2193235"/>
            <a:ext cx="841513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8328991" y="602974"/>
            <a:ext cx="1186070" cy="662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10608365" y="622356"/>
            <a:ext cx="1431235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112643" y="1099930"/>
            <a:ext cx="2928731" cy="1987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V="1">
            <a:off x="3366052" y="1119808"/>
            <a:ext cx="8673548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V="1">
            <a:off x="80985" y="1610138"/>
            <a:ext cx="369589" cy="1349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54142" y="3823748"/>
            <a:ext cx="423922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始</a:t>
            </a:r>
            <a:r>
              <a:rPr lang="zh-CN" altLang="en-US" dirty="0" smtClean="0"/>
              <a:t>终 </a:t>
            </a:r>
            <a:r>
              <a:rPr lang="en-US" altLang="zh-CN" dirty="0" smtClean="0"/>
              <a:t>from beginning to end; from start to finish; all along; throughout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独</a:t>
            </a:r>
            <a:r>
              <a:rPr lang="zh-CN" altLang="en-US" dirty="0" smtClean="0"/>
              <a:t>特 </a:t>
            </a:r>
            <a:r>
              <a:rPr lang="en-US" altLang="zh-CN" dirty="0" smtClean="0"/>
              <a:t>unique; distinctive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zh-CN" altLang="en-US" dirty="0" smtClean="0"/>
              <a:t>风格独特；独特的见解</a:t>
            </a:r>
            <a:endParaRPr lang="en-US" altLang="zh-CN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dirty="0" smtClean="0"/>
              <a:t>思考 </a:t>
            </a:r>
            <a:r>
              <a:rPr lang="en-US" altLang="zh-CN" dirty="0" smtClean="0"/>
              <a:t>think deeply; ponder over; reflect 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zh-CN" altLang="en-US" dirty="0"/>
              <a:t>思考问</a:t>
            </a:r>
            <a:r>
              <a:rPr lang="zh-CN" altLang="en-US" dirty="0" smtClean="0"/>
              <a:t>题；独立思考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关心 </a:t>
            </a:r>
            <a:r>
              <a:rPr lang="en-US" altLang="zh-CN" dirty="0" smtClean="0"/>
              <a:t>care for; be interested in; be concerned about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zh-CN" altLang="en-US" dirty="0"/>
              <a:t>关</a:t>
            </a:r>
            <a:r>
              <a:rPr lang="zh-CN" altLang="en-US" dirty="0" smtClean="0"/>
              <a:t>心</a:t>
            </a:r>
            <a:r>
              <a:rPr lang="en-US" altLang="zh-CN" dirty="0" smtClean="0"/>
              <a:t>…..</a:t>
            </a:r>
            <a:r>
              <a:rPr lang="zh-CN" altLang="en-US" dirty="0" smtClean="0"/>
              <a:t>的发展；关心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问题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064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5617"/>
          </a:xfrm>
        </p:spPr>
        <p:txBody>
          <a:bodyPr/>
          <a:lstStyle/>
          <a:p>
            <a:r>
              <a:rPr lang="zh-CN" altLang="en-US" dirty="0" smtClean="0"/>
              <a:t>大学生眼中的中国电影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32808"/>
            <a:ext cx="12236356" cy="2224792"/>
          </a:xfrm>
        </p:spPr>
      </p:pic>
      <p:cxnSp>
        <p:nvCxnSpPr>
          <p:cNvPr id="5" name="Straight Connector 4"/>
          <p:cNvCxnSpPr/>
          <p:nvPr/>
        </p:nvCxnSpPr>
        <p:spPr>
          <a:xfrm>
            <a:off x="1537252" y="3140765"/>
            <a:ext cx="410818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8388626" y="3140765"/>
            <a:ext cx="1431235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0" y="3644348"/>
            <a:ext cx="1431235" cy="1325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1847443" y="3154017"/>
            <a:ext cx="344557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113183" y="3962400"/>
            <a:ext cx="41611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位于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之后</a:t>
            </a:r>
            <a:endParaRPr lang="en-US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在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的情况下</a:t>
            </a:r>
            <a:endParaRPr lang="en-US" altLang="zh-CN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接</a:t>
            </a:r>
            <a:r>
              <a:rPr lang="zh-CN" altLang="en-US" dirty="0" smtClean="0"/>
              <a:t>受（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）调查的（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）</a:t>
            </a:r>
            <a:endParaRPr lang="en-US" altLang="zh-CN" dirty="0" smtClean="0"/>
          </a:p>
          <a:p>
            <a:r>
              <a:rPr lang="zh-CN" altLang="en-US" dirty="0" smtClean="0"/>
              <a:t>不可避免 </a:t>
            </a:r>
            <a:r>
              <a:rPr lang="en-US" altLang="zh-CN" dirty="0" smtClean="0"/>
              <a:t>unavoidable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202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5617"/>
          </a:xfrm>
        </p:spPr>
        <p:txBody>
          <a:bodyPr/>
          <a:lstStyle/>
          <a:p>
            <a:r>
              <a:rPr lang="zh-CN" altLang="en-US" dirty="0" smtClean="0"/>
              <a:t>大学生眼中的中国电影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325216"/>
            <a:ext cx="12228387" cy="2213113"/>
          </a:xfrm>
        </p:spPr>
      </p:pic>
      <p:cxnSp>
        <p:nvCxnSpPr>
          <p:cNvPr id="5" name="Straight Connector 4"/>
          <p:cNvCxnSpPr/>
          <p:nvPr/>
        </p:nvCxnSpPr>
        <p:spPr>
          <a:xfrm>
            <a:off x="5398574" y="1934817"/>
            <a:ext cx="2831026" cy="1325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7010400" y="2425147"/>
            <a:ext cx="2107096" cy="662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928730" y="3531704"/>
            <a:ext cx="4280453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159564" y="3816626"/>
            <a:ext cx="782541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充分 </a:t>
            </a:r>
            <a:r>
              <a:rPr lang="en-US" altLang="zh-CN" dirty="0" smtClean="0"/>
              <a:t>(oft. Used to describe the abstract) enough; sufficient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毫 </a:t>
            </a:r>
            <a:r>
              <a:rPr lang="en-US" altLang="zh-CN" dirty="0" smtClean="0"/>
              <a:t>(only used in the negative) in the least, at 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可</a:t>
            </a:r>
            <a:r>
              <a:rPr lang="zh-CN" altLang="en-US" dirty="0" smtClean="0"/>
              <a:t>取 </a:t>
            </a:r>
            <a:r>
              <a:rPr lang="en-US" altLang="zh-CN" dirty="0" smtClean="0"/>
              <a:t>desirable; advisable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（并不是）毫</a:t>
            </a:r>
            <a:r>
              <a:rPr lang="zh-CN" altLang="en-US" dirty="0"/>
              <a:t>无可取之</a:t>
            </a:r>
            <a:r>
              <a:rPr lang="zh-CN" altLang="en-US" dirty="0" smtClean="0"/>
              <a:t>处</a:t>
            </a:r>
            <a:endParaRPr lang="en-US" altLang="zh-CN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表</a:t>
            </a:r>
            <a:r>
              <a:rPr lang="zh-CN" altLang="en-US" dirty="0" smtClean="0"/>
              <a:t>达 </a:t>
            </a:r>
            <a:r>
              <a:rPr lang="en-US" altLang="zh-CN" dirty="0" smtClean="0"/>
              <a:t>express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 smtClean="0"/>
              <a:t>现状 </a:t>
            </a:r>
            <a:r>
              <a:rPr lang="en-US" altLang="zh-CN" dirty="0" smtClean="0"/>
              <a:t>current condition; current situation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表</a:t>
            </a:r>
            <a:r>
              <a:rPr lang="zh-CN" altLang="en-US" dirty="0" smtClean="0"/>
              <a:t>达对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的不满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922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5617"/>
          </a:xfrm>
        </p:spPr>
        <p:txBody>
          <a:bodyPr/>
          <a:lstStyle/>
          <a:p>
            <a:r>
              <a:rPr lang="zh-CN" altLang="en-US" dirty="0" smtClean="0"/>
              <a:t>大学生眼中的中国电影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2765"/>
            <a:ext cx="12192000" cy="3185468"/>
          </a:xfrm>
        </p:spPr>
      </p:pic>
      <p:cxnSp>
        <p:nvCxnSpPr>
          <p:cNvPr id="5" name="Straight Connector 4"/>
          <p:cNvCxnSpPr/>
          <p:nvPr/>
        </p:nvCxnSpPr>
        <p:spPr>
          <a:xfrm>
            <a:off x="1868556" y="960783"/>
            <a:ext cx="9051235" cy="662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473148" y="1493344"/>
            <a:ext cx="768626" cy="662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340625" y="2014331"/>
            <a:ext cx="2623932" cy="1325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1529391" y="2531165"/>
            <a:ext cx="662609" cy="1987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0" y="3086078"/>
            <a:ext cx="556591" cy="662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3339548" y="3086078"/>
            <a:ext cx="781878" cy="993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353339" y="3076141"/>
            <a:ext cx="781878" cy="993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113183" y="3710609"/>
            <a:ext cx="435996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对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的评价</a:t>
            </a:r>
            <a:endParaRPr lang="en-US" altLang="zh-CN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平分秋</a:t>
            </a:r>
            <a:r>
              <a:rPr lang="zh-CN" altLang="en-US" dirty="0" smtClean="0"/>
              <a:t>色 </a:t>
            </a:r>
            <a:r>
              <a:rPr lang="en-US" altLang="zh-CN" dirty="0" smtClean="0"/>
              <a:t>(of two parties) share </a:t>
            </a:r>
            <a:r>
              <a:rPr lang="en-US" altLang="zh-CN" dirty="0" err="1" smtClean="0"/>
              <a:t>sth</a:t>
            </a:r>
            <a:r>
              <a:rPr lang="en-US" altLang="zh-CN" dirty="0" smtClean="0"/>
              <a:t>. On a fifty-fifty basis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对</a:t>
            </a:r>
            <a:r>
              <a:rPr lang="zh-CN" altLang="en-US" dirty="0" smtClean="0"/>
              <a:t>于 </a:t>
            </a:r>
            <a:r>
              <a:rPr lang="en-US" altLang="zh-CN" dirty="0" smtClean="0"/>
              <a:t>with regard to; concerning; to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 smtClean="0"/>
              <a:t>从</a:t>
            </a:r>
            <a:r>
              <a:rPr lang="en-US" altLang="zh-CN" dirty="0" smtClean="0"/>
              <a:t>……</a:t>
            </a:r>
            <a:r>
              <a:rPr lang="zh-CN" altLang="en-US" dirty="0" smtClean="0"/>
              <a:t>来说</a:t>
            </a:r>
            <a:endParaRPr lang="en-US" altLang="zh-CN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dirty="0"/>
              <a:t>位</a:t>
            </a:r>
            <a:r>
              <a:rPr lang="zh-CN" altLang="en-US" dirty="0" smtClean="0"/>
              <a:t>于首选</a:t>
            </a:r>
            <a:endParaRPr lang="en-US" altLang="zh-CN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dirty="0"/>
              <a:t>其次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568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5617"/>
          </a:xfrm>
        </p:spPr>
        <p:txBody>
          <a:bodyPr/>
          <a:lstStyle/>
          <a:p>
            <a:r>
              <a:rPr lang="zh-CN" altLang="en-US" dirty="0" smtClean="0"/>
              <a:t>大学生眼中的中国电影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3247402"/>
          </a:xfrm>
        </p:spPr>
      </p:pic>
      <p:cxnSp>
        <p:nvCxnSpPr>
          <p:cNvPr id="5" name="Straight Connector 4"/>
          <p:cNvCxnSpPr/>
          <p:nvPr/>
        </p:nvCxnSpPr>
        <p:spPr>
          <a:xfrm>
            <a:off x="4784034" y="1113183"/>
            <a:ext cx="1510749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9199855" y="2186608"/>
            <a:ext cx="625373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033669" y="3564835"/>
            <a:ext cx="54333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依</a:t>
            </a:r>
            <a:r>
              <a:rPr lang="zh-CN" altLang="en-US" dirty="0" smtClean="0"/>
              <a:t>次 </a:t>
            </a:r>
            <a:r>
              <a:rPr lang="en-US" altLang="zh-CN" dirty="0" smtClean="0"/>
              <a:t>in proper order; successively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质</a:t>
            </a:r>
            <a:r>
              <a:rPr lang="zh-CN" altLang="en-US" dirty="0" smtClean="0"/>
              <a:t>量 </a:t>
            </a:r>
            <a:r>
              <a:rPr lang="en-US" altLang="zh-CN" dirty="0" smtClean="0"/>
              <a:t>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原</a:t>
            </a:r>
            <a:r>
              <a:rPr lang="zh-CN" altLang="en-US" dirty="0" smtClean="0"/>
              <a:t>因 </a:t>
            </a:r>
            <a:r>
              <a:rPr lang="en-US" altLang="zh-CN" dirty="0" smtClean="0"/>
              <a:t>reason</a:t>
            </a:r>
            <a:r>
              <a:rPr lang="zh-CN" altLang="en-US" dirty="0" smtClean="0"/>
              <a:t>；首要原因</a:t>
            </a:r>
            <a:endParaRPr lang="en-US" altLang="zh-CN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现</a:t>
            </a:r>
            <a:r>
              <a:rPr lang="zh-CN" altLang="en-US" dirty="0" smtClean="0"/>
              <a:t>象 </a:t>
            </a:r>
            <a:r>
              <a:rPr lang="en-US" altLang="zh-CN" dirty="0" smtClean="0"/>
              <a:t>appearance (of things); phenomenon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严</a:t>
            </a:r>
            <a:r>
              <a:rPr lang="zh-CN" altLang="en-US" dirty="0" smtClean="0"/>
              <a:t>重 </a:t>
            </a:r>
            <a:r>
              <a:rPr lang="en-US" altLang="zh-CN" dirty="0" smtClean="0"/>
              <a:t>serious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看</a:t>
            </a:r>
            <a:r>
              <a:rPr lang="zh-CN" altLang="en-US" dirty="0" smtClean="0"/>
              <a:t>来 </a:t>
            </a:r>
            <a:r>
              <a:rPr lang="en-US" altLang="zh-CN" dirty="0" smtClean="0"/>
              <a:t>it seems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zh-CN" altLang="en-US" dirty="0"/>
              <a:t>反映</a:t>
            </a:r>
            <a:r>
              <a:rPr lang="zh-CN" altLang="en-US" dirty="0" smtClean="0"/>
              <a:t>出</a:t>
            </a:r>
            <a:r>
              <a:rPr lang="en-US" altLang="zh-CN" dirty="0" smtClean="0"/>
              <a:t>…… reflecting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需</a:t>
            </a:r>
            <a:r>
              <a:rPr lang="zh-CN" altLang="en-US" dirty="0" smtClean="0"/>
              <a:t>要 </a:t>
            </a:r>
            <a:r>
              <a:rPr lang="en-US" altLang="zh-CN" dirty="0" smtClean="0"/>
              <a:t>need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358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5617"/>
          </a:xfrm>
        </p:spPr>
        <p:txBody>
          <a:bodyPr/>
          <a:lstStyle/>
          <a:p>
            <a:r>
              <a:rPr lang="zh-CN" altLang="en-US" dirty="0" smtClean="0"/>
              <a:t>大学生眼中的中国电影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6325"/>
            <a:ext cx="12192000" cy="5121675"/>
          </a:xfrm>
        </p:spPr>
      </p:pic>
      <p:sp>
        <p:nvSpPr>
          <p:cNvPr id="5" name="TextBox 4"/>
          <p:cNvSpPr txBox="1"/>
          <p:nvPr/>
        </p:nvSpPr>
        <p:spPr>
          <a:xfrm>
            <a:off x="3525077" y="3461768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A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525076" y="3984988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D</a:t>
            </a:r>
            <a:endParaRPr lang="en-GB" sz="28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525076" y="4446154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B</a:t>
            </a:r>
            <a:endParaRPr lang="en-GB" sz="28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525076" y="4924154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G</a:t>
            </a:r>
            <a:endParaRPr lang="en-GB" sz="28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3525076" y="5385320"/>
            <a:ext cx="410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H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009218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15617"/>
          </a:xfrm>
        </p:spPr>
        <p:txBody>
          <a:bodyPr/>
          <a:lstStyle/>
          <a:p>
            <a:r>
              <a:rPr lang="zh-CN" altLang="en-US" dirty="0" smtClean="0"/>
              <a:t>大学生眼中的中国电影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00884"/>
            <a:ext cx="12322780" cy="3107220"/>
          </a:xfrm>
        </p:spPr>
      </p:pic>
    </p:spTree>
    <p:extLst>
      <p:ext uri="{BB962C8B-B14F-4D97-AF65-F5344CB8AC3E}">
        <p14:creationId xmlns:p14="http://schemas.microsoft.com/office/powerpoint/2010/main" val="407776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147</TotalTime>
  <Words>324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8 阅读 写作</vt:lpstr>
      <vt:lpstr>大学生眼中的中国电影</vt:lpstr>
      <vt:lpstr>大学生眼中的中国电影</vt:lpstr>
      <vt:lpstr>大学生眼中的中国电影</vt:lpstr>
      <vt:lpstr>大学生眼中的中国电影</vt:lpstr>
      <vt:lpstr>大学生眼中的中国电影</vt:lpstr>
      <vt:lpstr>大学生眼中的中国电影</vt:lpstr>
      <vt:lpstr>大学生眼中的中国电影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8 阅读 写作</dc:title>
  <dc:creator>Yiying Jiao</dc:creator>
  <cp:lastModifiedBy>Yiying Jiao</cp:lastModifiedBy>
  <cp:revision>11</cp:revision>
  <dcterms:created xsi:type="dcterms:W3CDTF">2019-03-19T16:28:41Z</dcterms:created>
  <dcterms:modified xsi:type="dcterms:W3CDTF">2019-04-09T08:39:34Z</dcterms:modified>
</cp:coreProperties>
</file>