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8" d="100"/>
          <a:sy n="78" d="100"/>
        </p:scale>
        <p:origin x="64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AF14895-737E-48C5-B355-E24DA5842EA5}" type="datetimeFigureOut">
              <a:rPr lang="en-GB" smtClean="0"/>
              <a:t>22/11/2016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7DC02A-3146-46D5-9907-C0E82188BCBC}" type="slidenum">
              <a:rPr lang="en-GB" smtClean="0"/>
              <a:t>‹#›</a:t>
            </a:fld>
            <a:endParaRPr lang="en-GB"/>
          </a:p>
        </p:txBody>
      </p:sp>
    </p:spTree>
    <p:extLst>
      <p:ext uri="{BB962C8B-B14F-4D97-AF65-F5344CB8AC3E}">
        <p14:creationId xmlns:p14="http://schemas.microsoft.com/office/powerpoint/2010/main" val="2377946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F14895-737E-48C5-B355-E24DA5842EA5}" type="datetimeFigureOut">
              <a:rPr lang="en-GB" smtClean="0"/>
              <a:t>22/11/2016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7DC02A-3146-46D5-9907-C0E82188BCBC}" type="slidenum">
              <a:rPr lang="en-GB" smtClean="0"/>
              <a:t>‹#›</a:t>
            </a:fld>
            <a:endParaRPr lang="en-GB"/>
          </a:p>
        </p:txBody>
      </p:sp>
    </p:spTree>
    <p:extLst>
      <p:ext uri="{BB962C8B-B14F-4D97-AF65-F5344CB8AC3E}">
        <p14:creationId xmlns:p14="http://schemas.microsoft.com/office/powerpoint/2010/main" val="3060235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AF14895-737E-48C5-B355-E24DA5842EA5}" type="datetimeFigureOut">
              <a:rPr lang="en-GB" smtClean="0"/>
              <a:t>22/11/2016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7DC02A-3146-46D5-9907-C0E82188BCBC}" type="slidenum">
              <a:rPr lang="en-GB" smtClean="0"/>
              <a:t>‹#›</a:t>
            </a:fld>
            <a:endParaRPr lang="en-GB"/>
          </a:p>
        </p:txBody>
      </p:sp>
    </p:spTree>
    <p:extLst>
      <p:ext uri="{BB962C8B-B14F-4D97-AF65-F5344CB8AC3E}">
        <p14:creationId xmlns:p14="http://schemas.microsoft.com/office/powerpoint/2010/main" val="4149049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AF14895-737E-48C5-B355-E24DA5842EA5}" type="datetimeFigureOut">
              <a:rPr lang="en-GB" smtClean="0"/>
              <a:t>22/11/2016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7DC02A-3146-46D5-9907-C0E82188BCBC}" type="slidenum">
              <a:rPr lang="en-GB" smtClean="0"/>
              <a:t>‹#›</a:t>
            </a:fld>
            <a:endParaRPr lang="en-GB"/>
          </a:p>
        </p:txBody>
      </p:sp>
    </p:spTree>
    <p:extLst>
      <p:ext uri="{BB962C8B-B14F-4D97-AF65-F5344CB8AC3E}">
        <p14:creationId xmlns:p14="http://schemas.microsoft.com/office/powerpoint/2010/main" val="3450431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AF14895-737E-48C5-B355-E24DA5842EA5}" type="datetimeFigureOut">
              <a:rPr lang="en-GB" smtClean="0"/>
              <a:t>22/11/2016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7DC02A-3146-46D5-9907-C0E82188BCBC}" type="slidenum">
              <a:rPr lang="en-GB" smtClean="0"/>
              <a:t>‹#›</a:t>
            </a:fld>
            <a:endParaRPr lang="en-GB"/>
          </a:p>
        </p:txBody>
      </p:sp>
    </p:spTree>
    <p:extLst>
      <p:ext uri="{BB962C8B-B14F-4D97-AF65-F5344CB8AC3E}">
        <p14:creationId xmlns:p14="http://schemas.microsoft.com/office/powerpoint/2010/main" val="2005008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AF14895-737E-48C5-B355-E24DA5842EA5}" type="datetimeFigureOut">
              <a:rPr lang="en-GB" smtClean="0"/>
              <a:t>22/11/2016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7DC02A-3146-46D5-9907-C0E82188BCBC}" type="slidenum">
              <a:rPr lang="en-GB" smtClean="0"/>
              <a:t>‹#›</a:t>
            </a:fld>
            <a:endParaRPr lang="en-GB"/>
          </a:p>
        </p:txBody>
      </p:sp>
    </p:spTree>
    <p:extLst>
      <p:ext uri="{BB962C8B-B14F-4D97-AF65-F5344CB8AC3E}">
        <p14:creationId xmlns:p14="http://schemas.microsoft.com/office/powerpoint/2010/main" val="1962098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F14895-737E-48C5-B355-E24DA5842EA5}" type="datetimeFigureOut">
              <a:rPr lang="en-GB" smtClean="0"/>
              <a:t>22/11/2016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97DC02A-3146-46D5-9907-C0E82188BCBC}" type="slidenum">
              <a:rPr lang="en-GB" smtClean="0"/>
              <a:t>‹#›</a:t>
            </a:fld>
            <a:endParaRPr lang="en-GB"/>
          </a:p>
        </p:txBody>
      </p:sp>
    </p:spTree>
    <p:extLst>
      <p:ext uri="{BB962C8B-B14F-4D97-AF65-F5344CB8AC3E}">
        <p14:creationId xmlns:p14="http://schemas.microsoft.com/office/powerpoint/2010/main" val="741506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AF14895-737E-48C5-B355-E24DA5842EA5}" type="datetimeFigureOut">
              <a:rPr lang="en-GB" smtClean="0"/>
              <a:t>22/11/2016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7DC02A-3146-46D5-9907-C0E82188BCBC}" type="slidenum">
              <a:rPr lang="en-GB" smtClean="0"/>
              <a:t>‹#›</a:t>
            </a:fld>
            <a:endParaRPr lang="en-GB"/>
          </a:p>
        </p:txBody>
      </p:sp>
    </p:spTree>
    <p:extLst>
      <p:ext uri="{BB962C8B-B14F-4D97-AF65-F5344CB8AC3E}">
        <p14:creationId xmlns:p14="http://schemas.microsoft.com/office/powerpoint/2010/main" val="2565836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AF14895-737E-48C5-B355-E24DA5842EA5}" type="datetimeFigureOut">
              <a:rPr lang="en-GB" smtClean="0"/>
              <a:t>22/11/2016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7DC02A-3146-46D5-9907-C0E82188BCBC}" type="slidenum">
              <a:rPr lang="en-GB" smtClean="0"/>
              <a:t>‹#›</a:t>
            </a:fld>
            <a:endParaRPr lang="en-GB"/>
          </a:p>
        </p:txBody>
      </p:sp>
    </p:spTree>
    <p:extLst>
      <p:ext uri="{BB962C8B-B14F-4D97-AF65-F5344CB8AC3E}">
        <p14:creationId xmlns:p14="http://schemas.microsoft.com/office/powerpoint/2010/main" val="3293862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F14895-737E-48C5-B355-E24DA5842EA5}" type="datetimeFigureOut">
              <a:rPr lang="en-GB" smtClean="0"/>
              <a:t>22/11/2016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7DC02A-3146-46D5-9907-C0E82188BCBC}" type="slidenum">
              <a:rPr lang="en-GB" smtClean="0"/>
              <a:t>‹#›</a:t>
            </a:fld>
            <a:endParaRPr lang="en-GB"/>
          </a:p>
        </p:txBody>
      </p:sp>
    </p:spTree>
    <p:extLst>
      <p:ext uri="{BB962C8B-B14F-4D97-AF65-F5344CB8AC3E}">
        <p14:creationId xmlns:p14="http://schemas.microsoft.com/office/powerpoint/2010/main" val="3146867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F14895-737E-48C5-B355-E24DA5842EA5}" type="datetimeFigureOut">
              <a:rPr lang="en-GB" smtClean="0"/>
              <a:t>22/11/2016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7DC02A-3146-46D5-9907-C0E82188BCBC}" type="slidenum">
              <a:rPr lang="en-GB" smtClean="0"/>
              <a:t>‹#›</a:t>
            </a:fld>
            <a:endParaRPr lang="en-GB"/>
          </a:p>
        </p:txBody>
      </p:sp>
    </p:spTree>
    <p:extLst>
      <p:ext uri="{BB962C8B-B14F-4D97-AF65-F5344CB8AC3E}">
        <p14:creationId xmlns:p14="http://schemas.microsoft.com/office/powerpoint/2010/main" val="3212647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F14895-737E-48C5-B355-E24DA5842EA5}" type="datetimeFigureOut">
              <a:rPr lang="en-GB" smtClean="0"/>
              <a:t>22/11/2016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7DC02A-3146-46D5-9907-C0E82188BCBC}" type="slidenum">
              <a:rPr lang="en-GB" smtClean="0"/>
              <a:t>‹#›</a:t>
            </a:fld>
            <a:endParaRPr lang="en-GB"/>
          </a:p>
        </p:txBody>
      </p:sp>
    </p:spTree>
    <p:extLst>
      <p:ext uri="{BB962C8B-B14F-4D97-AF65-F5344CB8AC3E}">
        <p14:creationId xmlns:p14="http://schemas.microsoft.com/office/powerpoint/2010/main" val="2860685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Ethics of Participatory Theatre in Higher Education</a:t>
            </a:r>
            <a:endParaRPr lang="en-GB" dirty="0"/>
          </a:p>
        </p:txBody>
      </p:sp>
      <p:sp>
        <p:nvSpPr>
          <p:cNvPr id="3" name="Subtitle 2"/>
          <p:cNvSpPr>
            <a:spLocks noGrp="1"/>
          </p:cNvSpPr>
          <p:nvPr>
            <p:ph type="subTitle" idx="1"/>
          </p:nvPr>
        </p:nvSpPr>
        <p:spPr/>
        <p:txBody>
          <a:bodyPr/>
          <a:lstStyle/>
          <a:p>
            <a:r>
              <a:rPr lang="en-GB" dirty="0" smtClean="0"/>
              <a:t>Frances Rifkin, Palatine</a:t>
            </a:r>
          </a:p>
          <a:p>
            <a:endParaRPr lang="en-GB" dirty="0"/>
          </a:p>
        </p:txBody>
      </p:sp>
    </p:spTree>
    <p:extLst>
      <p:ext uri="{BB962C8B-B14F-4D97-AF65-F5344CB8AC3E}">
        <p14:creationId xmlns:p14="http://schemas.microsoft.com/office/powerpoint/2010/main" val="3992769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1</a:t>
            </a:r>
            <a:endParaRPr lang="en-GB" dirty="0"/>
          </a:p>
        </p:txBody>
      </p:sp>
      <p:sp>
        <p:nvSpPr>
          <p:cNvPr id="3" name="Content Placeholder 2"/>
          <p:cNvSpPr>
            <a:spLocks noGrp="1"/>
          </p:cNvSpPr>
          <p:nvPr>
            <p:ph idx="1"/>
          </p:nvPr>
        </p:nvSpPr>
        <p:spPr/>
        <p:txBody>
          <a:bodyPr>
            <a:normAutofit/>
          </a:bodyPr>
          <a:lstStyle/>
          <a:p>
            <a:r>
              <a:rPr lang="en-GB" sz="4400" dirty="0" smtClean="0"/>
              <a:t>In the Lit Review (Appendix 1) Hare refers to three core elements that emerge from the work of Heathcote: Boundaries, Empowerment and Pedagogy.  Describe what she means by each of these and discuss the implications of these on your project</a:t>
            </a:r>
            <a:endParaRPr lang="en-GB" sz="4400" dirty="0"/>
          </a:p>
        </p:txBody>
      </p:sp>
    </p:spTree>
    <p:extLst>
      <p:ext uri="{BB962C8B-B14F-4D97-AF65-F5344CB8AC3E}">
        <p14:creationId xmlns:p14="http://schemas.microsoft.com/office/powerpoint/2010/main" val="1717348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2</a:t>
            </a:r>
            <a:endParaRPr lang="en-GB" dirty="0"/>
          </a:p>
        </p:txBody>
      </p:sp>
      <p:sp>
        <p:nvSpPr>
          <p:cNvPr id="3" name="Content Placeholder 2"/>
          <p:cNvSpPr>
            <a:spLocks noGrp="1"/>
          </p:cNvSpPr>
          <p:nvPr>
            <p:ph idx="1"/>
          </p:nvPr>
        </p:nvSpPr>
        <p:spPr/>
        <p:txBody>
          <a:bodyPr/>
          <a:lstStyle/>
          <a:p>
            <a:r>
              <a:rPr lang="en-GB" dirty="0" smtClean="0"/>
              <a:t>What parallels does Boal draw between theatre and real life in terms of ‘power’?</a:t>
            </a:r>
          </a:p>
          <a:p>
            <a:r>
              <a:rPr lang="en-GB" dirty="0" smtClean="0"/>
              <a:t>How can we ensure this power balance is correct in our own work and that we are not being coercive?</a:t>
            </a:r>
          </a:p>
          <a:p>
            <a:endParaRPr lang="en-GB" dirty="0"/>
          </a:p>
          <a:p>
            <a:r>
              <a:rPr lang="en-GB" dirty="0" smtClean="0"/>
              <a:t>What is meant by the ‘politics of coercion’?</a:t>
            </a:r>
            <a:endParaRPr lang="en-GB" dirty="0"/>
          </a:p>
        </p:txBody>
      </p:sp>
    </p:spTree>
    <p:extLst>
      <p:ext uri="{BB962C8B-B14F-4D97-AF65-F5344CB8AC3E}">
        <p14:creationId xmlns:p14="http://schemas.microsoft.com/office/powerpoint/2010/main" val="3423960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3</a:t>
            </a:r>
            <a:endParaRPr lang="en-GB" dirty="0"/>
          </a:p>
        </p:txBody>
      </p:sp>
      <p:sp>
        <p:nvSpPr>
          <p:cNvPr id="3" name="Content Placeholder 2"/>
          <p:cNvSpPr>
            <a:spLocks noGrp="1"/>
          </p:cNvSpPr>
          <p:nvPr>
            <p:ph idx="1"/>
          </p:nvPr>
        </p:nvSpPr>
        <p:spPr/>
        <p:txBody>
          <a:bodyPr>
            <a:normAutofit/>
          </a:bodyPr>
          <a:lstStyle/>
          <a:p>
            <a:r>
              <a:rPr lang="en-GB" sz="4000" dirty="0" smtClean="0"/>
              <a:t>What does Hare suggest is the difference between the concerns of early TIE work in the 60’s and 70’s and work done now?</a:t>
            </a:r>
            <a:endParaRPr lang="en-GB" sz="4000" dirty="0"/>
          </a:p>
        </p:txBody>
      </p:sp>
    </p:spTree>
    <p:extLst>
      <p:ext uri="{BB962C8B-B14F-4D97-AF65-F5344CB8AC3E}">
        <p14:creationId xmlns:p14="http://schemas.microsoft.com/office/powerpoint/2010/main" val="340605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4</a:t>
            </a:r>
            <a:endParaRPr lang="en-GB" dirty="0"/>
          </a:p>
        </p:txBody>
      </p:sp>
      <p:sp>
        <p:nvSpPr>
          <p:cNvPr id="3" name="Content Placeholder 2"/>
          <p:cNvSpPr>
            <a:spLocks noGrp="1"/>
          </p:cNvSpPr>
          <p:nvPr>
            <p:ph idx="1"/>
          </p:nvPr>
        </p:nvSpPr>
        <p:spPr/>
        <p:txBody>
          <a:bodyPr/>
          <a:lstStyle/>
          <a:p>
            <a:r>
              <a:rPr lang="en-GB" dirty="0" smtClean="0"/>
              <a:t>On page 35 Hare refers to the fact that TIE companies were at ‘pains to create a dialectic rather than a political didactic as the bedrock of interaction with their audiences’.  What is the difference between a dialectic approach and a didactic approach?</a:t>
            </a:r>
          </a:p>
          <a:p>
            <a:r>
              <a:rPr lang="en-GB" dirty="0" smtClean="0"/>
              <a:t>Examine the aims of your project with these approaches in mind</a:t>
            </a:r>
            <a:endParaRPr lang="en-GB" dirty="0"/>
          </a:p>
        </p:txBody>
      </p:sp>
    </p:spTree>
    <p:extLst>
      <p:ext uri="{BB962C8B-B14F-4D97-AF65-F5344CB8AC3E}">
        <p14:creationId xmlns:p14="http://schemas.microsoft.com/office/powerpoint/2010/main" val="2557175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5</a:t>
            </a:r>
            <a:endParaRPr lang="en-GB" dirty="0"/>
          </a:p>
        </p:txBody>
      </p:sp>
      <p:sp>
        <p:nvSpPr>
          <p:cNvPr id="3" name="Content Placeholder 2"/>
          <p:cNvSpPr>
            <a:spLocks noGrp="1"/>
          </p:cNvSpPr>
          <p:nvPr>
            <p:ph idx="1"/>
          </p:nvPr>
        </p:nvSpPr>
        <p:spPr/>
        <p:txBody>
          <a:bodyPr/>
          <a:lstStyle/>
          <a:p>
            <a:r>
              <a:rPr lang="en-GB" dirty="0" smtClean="0"/>
              <a:t>At the end of the Literature Review Hare identifies two important ethical considerations for all practitioners:</a:t>
            </a:r>
          </a:p>
          <a:p>
            <a:pPr marL="514350" indent="-514350">
              <a:buAutoNum type="arabicPeriod"/>
            </a:pPr>
            <a:r>
              <a:rPr lang="en-GB" dirty="0" smtClean="0"/>
              <a:t>The need to ensure that the audience/participants understand the boundaries between fiction and reality</a:t>
            </a:r>
          </a:p>
          <a:p>
            <a:pPr marL="514350" indent="-514350">
              <a:buAutoNum type="arabicPeriod"/>
            </a:pPr>
            <a:r>
              <a:rPr lang="en-GB" dirty="0" smtClean="0"/>
              <a:t>A decision as to whether or not the work should aim to effect any real social change.</a:t>
            </a:r>
          </a:p>
          <a:p>
            <a:pPr marL="0" indent="0">
              <a:buNone/>
            </a:pPr>
            <a:endParaRPr lang="en-GB" dirty="0"/>
          </a:p>
          <a:p>
            <a:pPr marL="0" indent="0">
              <a:buNone/>
            </a:pPr>
            <a:r>
              <a:rPr lang="en-GB" dirty="0" smtClean="0"/>
              <a:t>Consider these in light of your own projects</a:t>
            </a:r>
            <a:endParaRPr lang="en-GB" dirty="0"/>
          </a:p>
        </p:txBody>
      </p:sp>
    </p:spTree>
    <p:extLst>
      <p:ext uri="{BB962C8B-B14F-4D97-AF65-F5344CB8AC3E}">
        <p14:creationId xmlns:p14="http://schemas.microsoft.com/office/powerpoint/2010/main" val="2103834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6</a:t>
            </a:r>
            <a:endParaRPr lang="en-GB" dirty="0"/>
          </a:p>
        </p:txBody>
      </p:sp>
      <p:sp>
        <p:nvSpPr>
          <p:cNvPr id="3" name="Content Placeholder 2"/>
          <p:cNvSpPr>
            <a:spLocks noGrp="1"/>
          </p:cNvSpPr>
          <p:nvPr>
            <p:ph idx="1"/>
          </p:nvPr>
        </p:nvSpPr>
        <p:spPr/>
        <p:txBody>
          <a:bodyPr/>
          <a:lstStyle/>
          <a:p>
            <a:r>
              <a:rPr lang="en-GB" dirty="0" smtClean="0"/>
              <a:t>‘Contemporary Challenges’ (pps.5-6)</a:t>
            </a:r>
          </a:p>
          <a:p>
            <a:pPr marL="0" indent="0">
              <a:buNone/>
            </a:pPr>
            <a:endParaRPr lang="en-GB" dirty="0"/>
          </a:p>
          <a:p>
            <a:pPr marL="0" indent="0">
              <a:buNone/>
            </a:pPr>
            <a:r>
              <a:rPr lang="en-GB" dirty="0" smtClean="0"/>
              <a:t> Rifkin outlines specific challenges around ethical codes and concepts of good practice in the different contexts we might work in.  Can you identify what these might be in your chosen context and how you might respond to these challenges</a:t>
            </a:r>
            <a:endParaRPr lang="en-GB" dirty="0"/>
          </a:p>
        </p:txBody>
      </p:sp>
    </p:spTree>
    <p:extLst>
      <p:ext uri="{BB962C8B-B14F-4D97-AF65-F5344CB8AC3E}">
        <p14:creationId xmlns:p14="http://schemas.microsoft.com/office/powerpoint/2010/main" val="3483125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7</a:t>
            </a:r>
            <a:endParaRPr lang="en-GB" dirty="0"/>
          </a:p>
        </p:txBody>
      </p:sp>
      <p:sp>
        <p:nvSpPr>
          <p:cNvPr id="3" name="Content Placeholder 2"/>
          <p:cNvSpPr>
            <a:spLocks noGrp="1"/>
          </p:cNvSpPr>
          <p:nvPr>
            <p:ph idx="1"/>
          </p:nvPr>
        </p:nvSpPr>
        <p:spPr/>
        <p:txBody>
          <a:bodyPr>
            <a:normAutofit/>
          </a:bodyPr>
          <a:lstStyle/>
          <a:p>
            <a:r>
              <a:rPr lang="en-GB" sz="3600" dirty="0" smtClean="0"/>
              <a:t>Barnes’ Ethical </a:t>
            </a:r>
            <a:r>
              <a:rPr lang="en-GB" sz="3600" dirty="0" err="1" smtClean="0"/>
              <a:t>Prinicples</a:t>
            </a:r>
            <a:r>
              <a:rPr lang="en-GB" sz="3600" dirty="0" smtClean="0"/>
              <a:t> (p.7)</a:t>
            </a:r>
          </a:p>
          <a:p>
            <a:pPr marL="0" indent="0">
              <a:buNone/>
            </a:pPr>
            <a:endParaRPr lang="en-GB" sz="3600" dirty="0"/>
          </a:p>
          <a:p>
            <a:pPr marL="0" indent="0">
              <a:buNone/>
            </a:pPr>
            <a:r>
              <a:rPr lang="en-GB" sz="3600" dirty="0" smtClean="0"/>
              <a:t>Why is reflexive practice seminal to our work in this context?</a:t>
            </a:r>
            <a:endParaRPr lang="en-GB" sz="3600" dirty="0"/>
          </a:p>
        </p:txBody>
      </p:sp>
    </p:spTree>
    <p:extLst>
      <p:ext uri="{BB962C8B-B14F-4D97-AF65-F5344CB8AC3E}">
        <p14:creationId xmlns:p14="http://schemas.microsoft.com/office/powerpoint/2010/main" val="801632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8</a:t>
            </a:r>
            <a:endParaRPr lang="en-GB" dirty="0"/>
          </a:p>
        </p:txBody>
      </p:sp>
      <p:sp>
        <p:nvSpPr>
          <p:cNvPr id="3" name="Content Placeholder 2"/>
          <p:cNvSpPr>
            <a:spLocks noGrp="1"/>
          </p:cNvSpPr>
          <p:nvPr>
            <p:ph idx="1"/>
          </p:nvPr>
        </p:nvSpPr>
        <p:spPr/>
        <p:txBody>
          <a:bodyPr>
            <a:normAutofit/>
          </a:bodyPr>
          <a:lstStyle/>
          <a:p>
            <a:r>
              <a:rPr lang="en-GB" sz="3600" dirty="0" smtClean="0"/>
              <a:t>‘An incompetent practitioner in a complex situation is unacceptable’ (p.19)</a:t>
            </a:r>
          </a:p>
          <a:p>
            <a:pPr marL="0" indent="0">
              <a:buNone/>
            </a:pPr>
            <a:r>
              <a:rPr lang="en-GB" sz="3600" dirty="0" smtClean="0"/>
              <a:t>Go through the list; what can we do to assess our own competence at this point in our career?</a:t>
            </a:r>
          </a:p>
          <a:p>
            <a:pPr marL="0" indent="0">
              <a:buNone/>
            </a:pPr>
            <a:r>
              <a:rPr lang="en-GB" sz="3600" dirty="0" smtClean="0"/>
              <a:t>What implications does this have?</a:t>
            </a:r>
            <a:endParaRPr lang="en-GB" sz="3600" dirty="0"/>
          </a:p>
        </p:txBody>
      </p:sp>
    </p:spTree>
    <p:extLst>
      <p:ext uri="{BB962C8B-B14F-4D97-AF65-F5344CB8AC3E}">
        <p14:creationId xmlns:p14="http://schemas.microsoft.com/office/powerpoint/2010/main" val="4190113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9</a:t>
            </a:r>
            <a:endParaRPr lang="en-GB" dirty="0"/>
          </a:p>
        </p:txBody>
      </p:sp>
      <p:sp>
        <p:nvSpPr>
          <p:cNvPr id="3" name="Content Placeholder 2"/>
          <p:cNvSpPr>
            <a:spLocks noGrp="1"/>
          </p:cNvSpPr>
          <p:nvPr>
            <p:ph idx="1"/>
          </p:nvPr>
        </p:nvSpPr>
        <p:spPr/>
        <p:txBody>
          <a:bodyPr/>
          <a:lstStyle/>
          <a:p>
            <a:r>
              <a:rPr lang="en-GB" dirty="0" smtClean="0"/>
              <a:t>In partners work through the list:</a:t>
            </a:r>
          </a:p>
          <a:p>
            <a:pPr marL="0" indent="0">
              <a:buNone/>
            </a:pPr>
            <a:r>
              <a:rPr lang="en-GB" dirty="0" smtClean="0"/>
              <a:t>Who</a:t>
            </a:r>
          </a:p>
          <a:p>
            <a:pPr marL="0" indent="0">
              <a:buNone/>
            </a:pPr>
            <a:r>
              <a:rPr lang="en-GB" dirty="0" smtClean="0"/>
              <a:t>What</a:t>
            </a:r>
          </a:p>
          <a:p>
            <a:pPr marL="0" indent="0">
              <a:buNone/>
            </a:pPr>
            <a:r>
              <a:rPr lang="en-GB" dirty="0" smtClean="0"/>
              <a:t>Why</a:t>
            </a:r>
          </a:p>
          <a:p>
            <a:pPr marL="0" indent="0">
              <a:buNone/>
            </a:pPr>
            <a:r>
              <a:rPr lang="en-GB" dirty="0" smtClean="0"/>
              <a:t>Where</a:t>
            </a:r>
          </a:p>
          <a:p>
            <a:pPr marL="0" indent="0">
              <a:buNone/>
            </a:pPr>
            <a:r>
              <a:rPr lang="en-GB" dirty="0" smtClean="0"/>
              <a:t>When</a:t>
            </a:r>
            <a:endParaRPr lang="en-GB" dirty="0"/>
          </a:p>
        </p:txBody>
      </p:sp>
    </p:spTree>
    <p:extLst>
      <p:ext uri="{BB962C8B-B14F-4D97-AF65-F5344CB8AC3E}">
        <p14:creationId xmlns:p14="http://schemas.microsoft.com/office/powerpoint/2010/main" val="634342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10</a:t>
            </a:r>
            <a:endParaRPr lang="en-GB" dirty="0"/>
          </a:p>
        </p:txBody>
      </p:sp>
      <p:sp>
        <p:nvSpPr>
          <p:cNvPr id="3" name="Content Placeholder 2"/>
          <p:cNvSpPr>
            <a:spLocks noGrp="1"/>
          </p:cNvSpPr>
          <p:nvPr>
            <p:ph idx="1"/>
          </p:nvPr>
        </p:nvSpPr>
        <p:spPr/>
        <p:txBody>
          <a:bodyPr/>
          <a:lstStyle/>
          <a:p>
            <a:r>
              <a:rPr lang="en-GB" dirty="0" smtClean="0"/>
              <a:t>How? (p.23) Aims and Objectives</a:t>
            </a:r>
          </a:p>
          <a:p>
            <a:r>
              <a:rPr lang="en-GB" dirty="0" smtClean="0"/>
              <a:t>Including:</a:t>
            </a:r>
          </a:p>
          <a:p>
            <a:pPr marL="514350" indent="-514350">
              <a:buAutoNum type="arabicPeriod"/>
            </a:pPr>
            <a:r>
              <a:rPr lang="en-GB" dirty="0" smtClean="0"/>
              <a:t>A description of how you work (methodologies)</a:t>
            </a:r>
          </a:p>
          <a:p>
            <a:pPr marL="514350" indent="-514350">
              <a:buAutoNum type="arabicPeriod"/>
            </a:pPr>
            <a:r>
              <a:rPr lang="en-GB" dirty="0" smtClean="0"/>
              <a:t>Your ethical values and boundaries</a:t>
            </a:r>
          </a:p>
          <a:p>
            <a:pPr marL="0" indent="0">
              <a:buNone/>
            </a:pPr>
            <a:endParaRPr lang="en-GB" dirty="0"/>
          </a:p>
        </p:txBody>
      </p:sp>
    </p:spTree>
    <p:extLst>
      <p:ext uri="{BB962C8B-B14F-4D97-AF65-F5344CB8AC3E}">
        <p14:creationId xmlns:p14="http://schemas.microsoft.com/office/powerpoint/2010/main" val="1875114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a:t>
            </a:r>
            <a:endParaRPr lang="en-GB" dirty="0"/>
          </a:p>
        </p:txBody>
      </p:sp>
      <p:sp>
        <p:nvSpPr>
          <p:cNvPr id="3" name="Content Placeholder 2"/>
          <p:cNvSpPr>
            <a:spLocks noGrp="1"/>
          </p:cNvSpPr>
          <p:nvPr>
            <p:ph idx="1"/>
          </p:nvPr>
        </p:nvSpPr>
        <p:spPr/>
        <p:txBody>
          <a:bodyPr>
            <a:normAutofit/>
          </a:bodyPr>
          <a:lstStyle/>
          <a:p>
            <a:r>
              <a:rPr lang="en-GB" sz="4400" dirty="0" err="1"/>
              <a:t>p</a:t>
            </a:r>
            <a:r>
              <a:rPr lang="en-GB" sz="4400" dirty="0" err="1" smtClean="0"/>
              <a:t>ps</a:t>
            </a:r>
            <a:r>
              <a:rPr lang="en-GB" sz="4400" dirty="0" smtClean="0"/>
              <a:t>. 25-26 Work Process</a:t>
            </a:r>
          </a:p>
          <a:p>
            <a:pPr marL="0" indent="0">
              <a:buNone/>
            </a:pPr>
            <a:r>
              <a:rPr lang="en-GB" sz="4400" dirty="0" smtClean="0"/>
              <a:t>Work through this list with regards to your own project</a:t>
            </a:r>
            <a:endParaRPr lang="en-GB" sz="4400" dirty="0"/>
          </a:p>
        </p:txBody>
      </p:sp>
    </p:spTree>
    <p:extLst>
      <p:ext uri="{BB962C8B-B14F-4D97-AF65-F5344CB8AC3E}">
        <p14:creationId xmlns:p14="http://schemas.microsoft.com/office/powerpoint/2010/main" val="15774595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422</Words>
  <Application>Microsoft Office PowerPoint</Application>
  <PresentationFormat>Widescreen</PresentationFormat>
  <Paragraphs>47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The Ethics of Participatory Theatre in Higher Education</vt:lpstr>
      <vt:lpstr>Question 1</vt:lpstr>
      <vt:lpstr>Question 2</vt:lpstr>
      <vt:lpstr>Question 3</vt:lpstr>
      <vt:lpstr>Question 4</vt:lpstr>
      <vt:lpstr>Question 5</vt:lpstr>
      <vt:lpstr>Question 6</vt:lpstr>
      <vt:lpstr>Question 7</vt:lpstr>
      <vt:lpstr>Question 8</vt:lpstr>
      <vt:lpstr>Question 9</vt:lpstr>
      <vt:lpstr>Question 10</vt:lpstr>
      <vt:lpstr>Homework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Ethics of Participatory Theatre in Higher Education</dc:title>
  <dc:creator>Alison Franks</dc:creator>
  <cp:lastModifiedBy>Alison Franks</cp:lastModifiedBy>
  <cp:revision>1</cp:revision>
  <dcterms:created xsi:type="dcterms:W3CDTF">2016-11-22T09:45:59Z</dcterms:created>
  <dcterms:modified xsi:type="dcterms:W3CDTF">2016-11-22T09:46:27Z</dcterms:modified>
</cp:coreProperties>
</file>