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5"/>
  </p:notesMasterIdLst>
  <p:handoutMasterIdLst>
    <p:handoutMasterId r:id="rId16"/>
  </p:handoutMasterIdLst>
  <p:sldIdLst>
    <p:sldId id="281" r:id="rId2"/>
    <p:sldId id="287" r:id="rId3"/>
    <p:sldId id="277" r:id="rId4"/>
    <p:sldId id="289" r:id="rId5"/>
    <p:sldId id="260" r:id="rId6"/>
    <p:sldId id="282" r:id="rId7"/>
    <p:sldId id="285" r:id="rId8"/>
    <p:sldId id="284" r:id="rId9"/>
    <p:sldId id="264" r:id="rId10"/>
    <p:sldId id="257" r:id="rId11"/>
    <p:sldId id="288" r:id="rId12"/>
    <p:sldId id="286" r:id="rId13"/>
    <p:sldId id="290"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64" userDrawn="1">
          <p15:clr>
            <a:srgbClr val="A4A3A4"/>
          </p15:clr>
        </p15:guide>
        <p15:guide id="3" pos="408" userDrawn="1">
          <p15:clr>
            <a:srgbClr val="A4A3A4"/>
          </p15:clr>
        </p15:guide>
        <p15:guide id="4" orient="horz" pos="432" userDrawn="1">
          <p15:clr>
            <a:srgbClr val="A4A3A4"/>
          </p15:clr>
        </p15:guide>
        <p15:guide id="5" pos="7272" userDrawn="1">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Bruno Campos" initials="BC" lastIdx="1" clrIdx="0">
    <p:extLst>
      <p:ext uri="{19B8F6BF-5375-455C-9EA6-DF929625EA0E}">
        <p15:presenceInfo xmlns:p15="http://schemas.microsoft.com/office/powerpoint/2012/main" userId="S::bruno.campos@thameswater.co.uk::f7669a74-7468-4aea-95d7-336307cd893d"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D3047"/>
    <a:srgbClr val="0B2B41"/>
    <a:srgbClr val="114263"/>
    <a:srgbClr val="401918"/>
    <a:srgbClr val="731F1C"/>
    <a:srgbClr val="AB678E"/>
    <a:srgbClr val="B2606E"/>
    <a:srgbClr val="CA929B"/>
    <a:srgbClr val="248CD2"/>
    <a:srgbClr val="C88E9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3540882-2580-46AB-85EE-4AFEC60A212B}" v="23" dt="2022-03-28T23:30:48.664"/>
  </p1510:revLst>
</p1510:revInfo>
</file>

<file path=ppt/tableStyles.xml><?xml version="1.0" encoding="utf-8"?>
<a:tblStyleLst xmlns:a="http://schemas.openxmlformats.org/drawingml/2006/main" def="{E8B1032C-EA38-4F05-BA0D-38AFFFC7BED3}">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3" autoAdjust="0"/>
    <p:restoredTop sz="94689" autoAdjust="0"/>
  </p:normalViewPr>
  <p:slideViewPr>
    <p:cSldViewPr snapToGrid="0">
      <p:cViewPr varScale="1">
        <p:scale>
          <a:sx n="86" d="100"/>
          <a:sy n="86" d="100"/>
        </p:scale>
        <p:origin x="470" y="58"/>
      </p:cViewPr>
      <p:guideLst>
        <p:guide orient="horz" pos="2160"/>
        <p:guide pos="3864"/>
        <p:guide pos="408"/>
        <p:guide orient="horz" pos="432"/>
        <p:guide pos="7272"/>
      </p:guideLst>
    </p:cSldViewPr>
  </p:slideViewPr>
  <p:notesTextViewPr>
    <p:cViewPr>
      <p:scale>
        <a:sx n="1" d="1"/>
        <a:sy n="1" d="1"/>
      </p:scale>
      <p:origin x="0" y="0"/>
    </p:cViewPr>
  </p:notesTextViewPr>
  <p:notesViewPr>
    <p:cSldViewPr snapToGrid="0">
      <p:cViewPr varScale="1">
        <p:scale>
          <a:sx n="84" d="100"/>
          <a:sy n="84" d="100"/>
        </p:scale>
        <p:origin x="3828"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runo Campos" userId="f7669a74-7468-4aea-95d7-336307cd893d" providerId="ADAL" clId="{0C5E919A-6B77-4927-9B36-C6B7211CC988}"/>
    <pc:docChg chg="custSel delSld modSld">
      <pc:chgData name="Bruno Campos" userId="f7669a74-7468-4aea-95d7-336307cd893d" providerId="ADAL" clId="{0C5E919A-6B77-4927-9B36-C6B7211CC988}" dt="2022-03-23T08:48:10.417" v="2582" actId="2696"/>
      <pc:docMkLst>
        <pc:docMk/>
      </pc:docMkLst>
      <pc:sldChg chg="modSp mod">
        <pc:chgData name="Bruno Campos" userId="f7669a74-7468-4aea-95d7-336307cd893d" providerId="ADAL" clId="{0C5E919A-6B77-4927-9B36-C6B7211CC988}" dt="2022-03-23T08:37:25.377" v="1949" actId="1076"/>
        <pc:sldMkLst>
          <pc:docMk/>
          <pc:sldMk cId="3207125036" sldId="257"/>
        </pc:sldMkLst>
        <pc:spChg chg="mod">
          <ac:chgData name="Bruno Campos" userId="f7669a74-7468-4aea-95d7-336307cd893d" providerId="ADAL" clId="{0C5E919A-6B77-4927-9B36-C6B7211CC988}" dt="2022-03-23T08:37:21.237" v="1948" actId="20577"/>
          <ac:spMkLst>
            <pc:docMk/>
            <pc:sldMk cId="3207125036" sldId="257"/>
            <ac:spMk id="23" creationId="{B88939B0-5B9A-4423-AFD1-CF6B22268795}"/>
          </ac:spMkLst>
        </pc:spChg>
        <pc:picChg chg="mod">
          <ac:chgData name="Bruno Campos" userId="f7669a74-7468-4aea-95d7-336307cd893d" providerId="ADAL" clId="{0C5E919A-6B77-4927-9B36-C6B7211CC988}" dt="2022-03-23T08:37:25.377" v="1949" actId="1076"/>
          <ac:picMkLst>
            <pc:docMk/>
            <pc:sldMk cId="3207125036" sldId="257"/>
            <ac:picMk id="35" creationId="{56174A3F-A7B3-40BE-88BD-1796890E4B44}"/>
          </ac:picMkLst>
        </pc:picChg>
      </pc:sldChg>
      <pc:sldChg chg="modSp mod">
        <pc:chgData name="Bruno Campos" userId="f7669a74-7468-4aea-95d7-336307cd893d" providerId="ADAL" clId="{0C5E919A-6B77-4927-9B36-C6B7211CC988}" dt="2022-03-23T08:27:43.429" v="1430" actId="122"/>
        <pc:sldMkLst>
          <pc:docMk/>
          <pc:sldMk cId="3191014688" sldId="264"/>
        </pc:sldMkLst>
        <pc:spChg chg="mod">
          <ac:chgData name="Bruno Campos" userId="f7669a74-7468-4aea-95d7-336307cd893d" providerId="ADAL" clId="{0C5E919A-6B77-4927-9B36-C6B7211CC988}" dt="2022-03-23T08:27:43.429" v="1430" actId="122"/>
          <ac:spMkLst>
            <pc:docMk/>
            <pc:sldMk cId="3191014688" sldId="264"/>
            <ac:spMk id="4" creationId="{DFF36EE7-AE57-42F4-ACA9-A328C1F4EA02}"/>
          </ac:spMkLst>
        </pc:spChg>
      </pc:sldChg>
      <pc:sldChg chg="del">
        <pc:chgData name="Bruno Campos" userId="f7669a74-7468-4aea-95d7-336307cd893d" providerId="ADAL" clId="{0C5E919A-6B77-4927-9B36-C6B7211CC988}" dt="2022-03-23T08:48:02.085" v="2581" actId="2696"/>
        <pc:sldMkLst>
          <pc:docMk/>
          <pc:sldMk cId="3077312356" sldId="267"/>
        </pc:sldMkLst>
      </pc:sldChg>
      <pc:sldChg chg="modSp mod">
        <pc:chgData name="Bruno Campos" userId="f7669a74-7468-4aea-95d7-336307cd893d" providerId="ADAL" clId="{0C5E919A-6B77-4927-9B36-C6B7211CC988}" dt="2022-03-23T08:08:44.031" v="2" actId="14100"/>
        <pc:sldMkLst>
          <pc:docMk/>
          <pc:sldMk cId="1725568416" sldId="281"/>
        </pc:sldMkLst>
        <pc:picChg chg="mod">
          <ac:chgData name="Bruno Campos" userId="f7669a74-7468-4aea-95d7-336307cd893d" providerId="ADAL" clId="{0C5E919A-6B77-4927-9B36-C6B7211CC988}" dt="2022-03-23T08:08:44.031" v="2" actId="14100"/>
          <ac:picMkLst>
            <pc:docMk/>
            <pc:sldMk cId="1725568416" sldId="281"/>
            <ac:picMk id="14" creationId="{0B90EB26-97FD-4B8B-86E0-B00589E0946D}"/>
          </ac:picMkLst>
        </pc:picChg>
      </pc:sldChg>
      <pc:sldChg chg="modSp mod">
        <pc:chgData name="Bruno Campos" userId="f7669a74-7468-4aea-95d7-336307cd893d" providerId="ADAL" clId="{0C5E919A-6B77-4927-9B36-C6B7211CC988}" dt="2022-03-23T08:25:47.782" v="1279" actId="20577"/>
        <pc:sldMkLst>
          <pc:docMk/>
          <pc:sldMk cId="3711219654" sldId="284"/>
        </pc:sldMkLst>
        <pc:spChg chg="mod">
          <ac:chgData name="Bruno Campos" userId="f7669a74-7468-4aea-95d7-336307cd893d" providerId="ADAL" clId="{0C5E919A-6B77-4927-9B36-C6B7211CC988}" dt="2022-03-23T08:23:07.930" v="1127" actId="1076"/>
          <ac:spMkLst>
            <pc:docMk/>
            <pc:sldMk cId="3711219654" sldId="284"/>
            <ac:spMk id="4" creationId="{DFF36EE7-AE57-42F4-ACA9-A328C1F4EA02}"/>
          </ac:spMkLst>
        </pc:spChg>
        <pc:spChg chg="mod">
          <ac:chgData name="Bruno Campos" userId="f7669a74-7468-4aea-95d7-336307cd893d" providerId="ADAL" clId="{0C5E919A-6B77-4927-9B36-C6B7211CC988}" dt="2022-03-23T08:23:19.826" v="1131" actId="1076"/>
          <ac:spMkLst>
            <pc:docMk/>
            <pc:sldMk cId="3711219654" sldId="284"/>
            <ac:spMk id="31" creationId="{340A7491-C312-4D36-BA63-6F859CD81D66}"/>
          </ac:spMkLst>
        </pc:spChg>
        <pc:spChg chg="mod">
          <ac:chgData name="Bruno Campos" userId="f7669a74-7468-4aea-95d7-336307cd893d" providerId="ADAL" clId="{0C5E919A-6B77-4927-9B36-C6B7211CC988}" dt="2022-03-23T08:23:10.913" v="1128" actId="1076"/>
          <ac:spMkLst>
            <pc:docMk/>
            <pc:sldMk cId="3711219654" sldId="284"/>
            <ac:spMk id="87" creationId="{1F4C9CA2-B224-40CD-8DB2-CAE478D23611}"/>
          </ac:spMkLst>
        </pc:spChg>
        <pc:spChg chg="mod">
          <ac:chgData name="Bruno Campos" userId="f7669a74-7468-4aea-95d7-336307cd893d" providerId="ADAL" clId="{0C5E919A-6B77-4927-9B36-C6B7211CC988}" dt="2022-03-23T08:25:47.782" v="1279" actId="20577"/>
          <ac:spMkLst>
            <pc:docMk/>
            <pc:sldMk cId="3711219654" sldId="284"/>
            <ac:spMk id="88" creationId="{D01EBAE5-B81D-4150-B62C-F56241C55563}"/>
          </ac:spMkLst>
        </pc:spChg>
        <pc:picChg chg="mod">
          <ac:chgData name="Bruno Campos" userId="f7669a74-7468-4aea-95d7-336307cd893d" providerId="ADAL" clId="{0C5E919A-6B77-4927-9B36-C6B7211CC988}" dt="2022-03-23T08:23:13.554" v="1129" actId="1076"/>
          <ac:picMkLst>
            <pc:docMk/>
            <pc:sldMk cId="3711219654" sldId="284"/>
            <ac:picMk id="80" creationId="{1198805C-69FE-4129-96D0-B3F35CB64166}"/>
          </ac:picMkLst>
        </pc:picChg>
        <pc:picChg chg="mod">
          <ac:chgData name="Bruno Campos" userId="f7669a74-7468-4aea-95d7-336307cd893d" providerId="ADAL" clId="{0C5E919A-6B77-4927-9B36-C6B7211CC988}" dt="2022-03-23T08:23:15.441" v="1130" actId="1076"/>
          <ac:picMkLst>
            <pc:docMk/>
            <pc:sldMk cId="3711219654" sldId="284"/>
            <ac:picMk id="95" creationId="{96991F60-484C-4906-ADB8-676435D3D6E3}"/>
          </ac:picMkLst>
        </pc:picChg>
        <pc:cxnChg chg="mod">
          <ac:chgData name="Bruno Campos" userId="f7669a74-7468-4aea-95d7-336307cd893d" providerId="ADAL" clId="{0C5E919A-6B77-4927-9B36-C6B7211CC988}" dt="2022-03-23T08:23:24.722" v="1132" actId="1076"/>
          <ac:cxnSpMkLst>
            <pc:docMk/>
            <pc:sldMk cId="3711219654" sldId="284"/>
            <ac:cxnSpMk id="65" creationId="{A4132B5C-BDF2-4C9A-B21E-BDD2CD03A542}"/>
          </ac:cxnSpMkLst>
        </pc:cxnChg>
      </pc:sldChg>
      <pc:sldChg chg="modSp mod">
        <pc:chgData name="Bruno Campos" userId="f7669a74-7468-4aea-95d7-336307cd893d" providerId="ADAL" clId="{0C5E919A-6B77-4927-9B36-C6B7211CC988}" dt="2022-03-23T08:12:45.436" v="114" actId="33524"/>
        <pc:sldMkLst>
          <pc:docMk/>
          <pc:sldMk cId="342267694" sldId="285"/>
        </pc:sldMkLst>
        <pc:spChg chg="mod">
          <ac:chgData name="Bruno Campos" userId="f7669a74-7468-4aea-95d7-336307cd893d" providerId="ADAL" clId="{0C5E919A-6B77-4927-9B36-C6B7211CC988}" dt="2022-03-23T08:12:45.436" v="114" actId="33524"/>
          <ac:spMkLst>
            <pc:docMk/>
            <pc:sldMk cId="342267694" sldId="285"/>
            <ac:spMk id="31" creationId="{A7DE1A1C-1BA0-439B-99B1-C80C5806DEFB}"/>
          </ac:spMkLst>
        </pc:spChg>
      </pc:sldChg>
      <pc:sldChg chg="modSp mod addCm delCm">
        <pc:chgData name="Bruno Campos" userId="f7669a74-7468-4aea-95d7-336307cd893d" providerId="ADAL" clId="{0C5E919A-6B77-4927-9B36-C6B7211CC988}" dt="2022-03-23T08:47:38.997" v="2580" actId="122"/>
        <pc:sldMkLst>
          <pc:docMk/>
          <pc:sldMk cId="406473452" sldId="286"/>
        </pc:sldMkLst>
        <pc:spChg chg="mod">
          <ac:chgData name="Bruno Campos" userId="f7669a74-7468-4aea-95d7-336307cd893d" providerId="ADAL" clId="{0C5E919A-6B77-4927-9B36-C6B7211CC988}" dt="2022-03-23T08:47:38.997" v="2580" actId="122"/>
          <ac:spMkLst>
            <pc:docMk/>
            <pc:sldMk cId="406473452" sldId="286"/>
            <ac:spMk id="4" creationId="{DFF36EE7-AE57-42F4-ACA9-A328C1F4EA02}"/>
          </ac:spMkLst>
        </pc:spChg>
        <pc:spChg chg="mod">
          <ac:chgData name="Bruno Campos" userId="f7669a74-7468-4aea-95d7-336307cd893d" providerId="ADAL" clId="{0C5E919A-6B77-4927-9B36-C6B7211CC988}" dt="2022-03-23T08:46:45.063" v="2565" actId="33524"/>
          <ac:spMkLst>
            <pc:docMk/>
            <pc:sldMk cId="406473452" sldId="286"/>
            <ac:spMk id="16" creationId="{5336101E-D654-46D8-A983-BF46C5D86583}"/>
          </ac:spMkLst>
        </pc:spChg>
      </pc:sldChg>
      <pc:sldChg chg="del">
        <pc:chgData name="Bruno Campos" userId="f7669a74-7468-4aea-95d7-336307cd893d" providerId="ADAL" clId="{0C5E919A-6B77-4927-9B36-C6B7211CC988}" dt="2022-03-23T08:48:10.417" v="2582" actId="2696"/>
        <pc:sldMkLst>
          <pc:docMk/>
          <pc:sldMk cId="2045927500" sldId="290"/>
        </pc:sldMkLst>
      </pc:sldChg>
    </pc:docChg>
  </pc:docChgLst>
  <pc:docChgLst>
    <pc:chgData name="Bruno Campos" userId="f7669a74-7468-4aea-95d7-336307cd893d" providerId="ADAL" clId="{B3540882-2580-46AB-85EE-4AFEC60A212B}"/>
    <pc:docChg chg="undo custSel addSld modSld">
      <pc:chgData name="Bruno Campos" userId="f7669a74-7468-4aea-95d7-336307cd893d" providerId="ADAL" clId="{B3540882-2580-46AB-85EE-4AFEC60A212B}" dt="2022-03-28T23:31:59.218" v="684" actId="21"/>
      <pc:docMkLst>
        <pc:docMk/>
      </pc:docMkLst>
      <pc:sldChg chg="addSp delSp modSp mod modTransition delAnim modAnim">
        <pc:chgData name="Bruno Campos" userId="f7669a74-7468-4aea-95d7-336307cd893d" providerId="ADAL" clId="{B3540882-2580-46AB-85EE-4AFEC60A212B}" dt="2022-03-28T23:31:43.388" v="678" actId="21"/>
        <pc:sldMkLst>
          <pc:docMk/>
          <pc:sldMk cId="3207125036" sldId="257"/>
        </pc:sldMkLst>
        <pc:picChg chg="add del mod">
          <ac:chgData name="Bruno Campos" userId="f7669a74-7468-4aea-95d7-336307cd893d" providerId="ADAL" clId="{B3540882-2580-46AB-85EE-4AFEC60A212B}" dt="2022-03-28T22:53:41.232" v="660"/>
          <ac:picMkLst>
            <pc:docMk/>
            <pc:sldMk cId="3207125036" sldId="257"/>
            <ac:picMk id="2" creationId="{34F852C6-1673-41B2-86CF-4E67BACD3364}"/>
          </ac:picMkLst>
        </pc:picChg>
        <pc:picChg chg="add del mod">
          <ac:chgData name="Bruno Campos" userId="f7669a74-7468-4aea-95d7-336307cd893d" providerId="ADAL" clId="{B3540882-2580-46AB-85EE-4AFEC60A212B}" dt="2022-03-28T23:31:43.388" v="678" actId="21"/>
          <ac:picMkLst>
            <pc:docMk/>
            <pc:sldMk cId="3207125036" sldId="257"/>
            <ac:picMk id="3" creationId="{C7DFE87D-17A6-4783-8408-7DD61190CCAC}"/>
          </ac:picMkLst>
        </pc:picChg>
      </pc:sldChg>
      <pc:sldChg chg="addSp delSp modSp mod modTransition delAnim modAnim">
        <pc:chgData name="Bruno Campos" userId="f7669a74-7468-4aea-95d7-336307cd893d" providerId="ADAL" clId="{B3540882-2580-46AB-85EE-4AFEC60A212B}" dt="2022-03-28T23:31:19.085" v="671" actId="21"/>
        <pc:sldMkLst>
          <pc:docMk/>
          <pc:sldMk cId="1077816120" sldId="260"/>
        </pc:sldMkLst>
        <pc:spChg chg="mod">
          <ac:chgData name="Bruno Campos" userId="f7669a74-7468-4aea-95d7-336307cd893d" providerId="ADAL" clId="{B3540882-2580-46AB-85EE-4AFEC60A212B}" dt="2022-03-28T22:37:22.277" v="658" actId="1076"/>
          <ac:spMkLst>
            <pc:docMk/>
            <pc:sldMk cId="1077816120" sldId="260"/>
            <ac:spMk id="34" creationId="{3749FE94-FC7C-4359-A56E-6C7A87BDEE87}"/>
          </ac:spMkLst>
        </pc:spChg>
        <pc:picChg chg="add del mod">
          <ac:chgData name="Bruno Campos" userId="f7669a74-7468-4aea-95d7-336307cd893d" providerId="ADAL" clId="{B3540882-2580-46AB-85EE-4AFEC60A212B}" dt="2022-03-28T22:53:41.232" v="660"/>
          <ac:picMkLst>
            <pc:docMk/>
            <pc:sldMk cId="1077816120" sldId="260"/>
            <ac:picMk id="2" creationId="{7DDFC663-04DF-40AD-8EA8-BF7104F3B790}"/>
          </ac:picMkLst>
        </pc:picChg>
        <pc:picChg chg="add del mod">
          <ac:chgData name="Bruno Campos" userId="f7669a74-7468-4aea-95d7-336307cd893d" providerId="ADAL" clId="{B3540882-2580-46AB-85EE-4AFEC60A212B}" dt="2022-03-28T23:31:19.085" v="671" actId="21"/>
          <ac:picMkLst>
            <pc:docMk/>
            <pc:sldMk cId="1077816120" sldId="260"/>
            <ac:picMk id="3" creationId="{AB5208C4-ECC3-48DD-AE1A-C1019FAF4A5D}"/>
          </ac:picMkLst>
        </pc:picChg>
        <pc:picChg chg="mod">
          <ac:chgData name="Bruno Campos" userId="f7669a74-7468-4aea-95d7-336307cd893d" providerId="ADAL" clId="{B3540882-2580-46AB-85EE-4AFEC60A212B}" dt="2022-03-28T22:37:02.584" v="656" actId="1076"/>
          <ac:picMkLst>
            <pc:docMk/>
            <pc:sldMk cId="1077816120" sldId="260"/>
            <ac:picMk id="5" creationId="{18718FBA-CF32-41C2-9D07-1F0F7F19F73C}"/>
          </ac:picMkLst>
        </pc:picChg>
      </pc:sldChg>
      <pc:sldChg chg="addSp delSp modSp mod modTransition delAnim modAnim">
        <pc:chgData name="Bruno Campos" userId="f7669a74-7468-4aea-95d7-336307cd893d" providerId="ADAL" clId="{B3540882-2580-46AB-85EE-4AFEC60A212B}" dt="2022-03-28T23:31:37.818" v="676" actId="21"/>
        <pc:sldMkLst>
          <pc:docMk/>
          <pc:sldMk cId="3191014688" sldId="264"/>
        </pc:sldMkLst>
        <pc:picChg chg="add del mod">
          <ac:chgData name="Bruno Campos" userId="f7669a74-7468-4aea-95d7-336307cd893d" providerId="ADAL" clId="{B3540882-2580-46AB-85EE-4AFEC60A212B}" dt="2022-03-28T22:53:41.232" v="660"/>
          <ac:picMkLst>
            <pc:docMk/>
            <pc:sldMk cId="3191014688" sldId="264"/>
            <ac:picMk id="2" creationId="{6060F526-4D22-4F63-BADC-C1FC8E4331BF}"/>
          </ac:picMkLst>
        </pc:picChg>
        <pc:picChg chg="add del mod">
          <ac:chgData name="Bruno Campos" userId="f7669a74-7468-4aea-95d7-336307cd893d" providerId="ADAL" clId="{B3540882-2580-46AB-85EE-4AFEC60A212B}" dt="2022-03-28T23:31:37.818" v="676" actId="21"/>
          <ac:picMkLst>
            <pc:docMk/>
            <pc:sldMk cId="3191014688" sldId="264"/>
            <ac:picMk id="6" creationId="{DD4B28C4-CA63-497A-96C0-3D836CF20072}"/>
          </ac:picMkLst>
        </pc:picChg>
      </pc:sldChg>
      <pc:sldChg chg="addSp delSp modSp mod modTransition delAnim modAnim">
        <pc:chgData name="Bruno Campos" userId="f7669a74-7468-4aea-95d7-336307cd893d" providerId="ADAL" clId="{B3540882-2580-46AB-85EE-4AFEC60A212B}" dt="2022-03-28T23:30:58.800" v="666" actId="21"/>
        <pc:sldMkLst>
          <pc:docMk/>
          <pc:sldMk cId="2366578218" sldId="277"/>
        </pc:sldMkLst>
        <pc:picChg chg="add del mod">
          <ac:chgData name="Bruno Campos" userId="f7669a74-7468-4aea-95d7-336307cd893d" providerId="ADAL" clId="{B3540882-2580-46AB-85EE-4AFEC60A212B}" dt="2022-03-28T22:53:41.232" v="660"/>
          <ac:picMkLst>
            <pc:docMk/>
            <pc:sldMk cId="2366578218" sldId="277"/>
            <ac:picMk id="2" creationId="{2929D6F9-285B-4B51-A386-A1BFFA9895F2}"/>
          </ac:picMkLst>
        </pc:picChg>
        <pc:picChg chg="add del mod">
          <ac:chgData name="Bruno Campos" userId="f7669a74-7468-4aea-95d7-336307cd893d" providerId="ADAL" clId="{B3540882-2580-46AB-85EE-4AFEC60A212B}" dt="2022-03-28T23:30:58.800" v="666" actId="21"/>
          <ac:picMkLst>
            <pc:docMk/>
            <pc:sldMk cId="2366578218" sldId="277"/>
            <ac:picMk id="4" creationId="{3BC3FF2F-FB0A-44E4-91F7-A45D60DA5704}"/>
          </ac:picMkLst>
        </pc:picChg>
      </pc:sldChg>
      <pc:sldChg chg="addSp delSp modSp mod modTransition delAnim modAnim chgLayout">
        <pc:chgData name="Bruno Campos" userId="f7669a74-7468-4aea-95d7-336307cd893d" providerId="ADAL" clId="{B3540882-2580-46AB-85EE-4AFEC60A212B}" dt="2022-03-28T23:30:43.815" v="664" actId="21"/>
        <pc:sldMkLst>
          <pc:docMk/>
          <pc:sldMk cId="1725568416" sldId="281"/>
        </pc:sldMkLst>
        <pc:spChg chg="mod ord">
          <ac:chgData name="Bruno Campos" userId="f7669a74-7468-4aea-95d7-336307cd893d" providerId="ADAL" clId="{B3540882-2580-46AB-85EE-4AFEC60A212B}" dt="2022-03-28T23:30:14.844" v="662" actId="6264"/>
          <ac:spMkLst>
            <pc:docMk/>
            <pc:sldMk cId="1725568416" sldId="281"/>
            <ac:spMk id="2" creationId="{28BAA8DA-C40B-4AB9-9407-30FB70335152}"/>
          </ac:spMkLst>
        </pc:spChg>
        <pc:spChg chg="add del mod">
          <ac:chgData name="Bruno Campos" userId="f7669a74-7468-4aea-95d7-336307cd893d" providerId="ADAL" clId="{B3540882-2580-46AB-85EE-4AFEC60A212B}" dt="2022-03-28T23:30:14.844" v="662" actId="6264"/>
          <ac:spMkLst>
            <pc:docMk/>
            <pc:sldMk cId="1725568416" sldId="281"/>
            <ac:spMk id="3" creationId="{2DE5BDDE-D41B-4CBA-9DB8-BF7F08966829}"/>
          </ac:spMkLst>
        </pc:spChg>
        <pc:spChg chg="add del mod">
          <ac:chgData name="Bruno Campos" userId="f7669a74-7468-4aea-95d7-336307cd893d" providerId="ADAL" clId="{B3540882-2580-46AB-85EE-4AFEC60A212B}" dt="2022-03-28T23:30:14.844" v="662" actId="6264"/>
          <ac:spMkLst>
            <pc:docMk/>
            <pc:sldMk cId="1725568416" sldId="281"/>
            <ac:spMk id="6" creationId="{236684F7-A649-4266-854B-927586C7EA7A}"/>
          </ac:spMkLst>
        </pc:spChg>
        <pc:spChg chg="add del mod">
          <ac:chgData name="Bruno Campos" userId="f7669a74-7468-4aea-95d7-336307cd893d" providerId="ADAL" clId="{B3540882-2580-46AB-85EE-4AFEC60A212B}" dt="2022-03-28T23:30:14.844" v="662" actId="6264"/>
          <ac:spMkLst>
            <pc:docMk/>
            <pc:sldMk cId="1725568416" sldId="281"/>
            <ac:spMk id="7" creationId="{D2C5FCCF-A535-4F01-A40C-D3B9C55ABD3C}"/>
          </ac:spMkLst>
        </pc:spChg>
        <pc:spChg chg="mod ord">
          <ac:chgData name="Bruno Campos" userId="f7669a74-7468-4aea-95d7-336307cd893d" providerId="ADAL" clId="{B3540882-2580-46AB-85EE-4AFEC60A212B}" dt="2022-03-28T23:30:14.844" v="662" actId="6264"/>
          <ac:spMkLst>
            <pc:docMk/>
            <pc:sldMk cId="1725568416" sldId="281"/>
            <ac:spMk id="12" creationId="{B28A8D9C-5123-4D2B-9272-016EF90E0E50}"/>
          </ac:spMkLst>
        </pc:spChg>
        <pc:picChg chg="add del mod">
          <ac:chgData name="Bruno Campos" userId="f7669a74-7468-4aea-95d7-336307cd893d" providerId="ADAL" clId="{B3540882-2580-46AB-85EE-4AFEC60A212B}" dt="2022-03-28T22:53:41.232" v="660"/>
          <ac:picMkLst>
            <pc:docMk/>
            <pc:sldMk cId="1725568416" sldId="281"/>
            <ac:picMk id="3" creationId="{B384882E-0001-4DEC-ABF7-A3710686C067}"/>
          </ac:picMkLst>
        </pc:picChg>
        <pc:picChg chg="add del mod">
          <ac:chgData name="Bruno Campos" userId="f7669a74-7468-4aea-95d7-336307cd893d" providerId="ADAL" clId="{B3540882-2580-46AB-85EE-4AFEC60A212B}" dt="2022-03-28T23:30:43.815" v="664" actId="21"/>
          <ac:picMkLst>
            <pc:docMk/>
            <pc:sldMk cId="1725568416" sldId="281"/>
            <ac:picMk id="5" creationId="{59F9FE54-E443-415C-B9FA-5F5B5AC27DA0}"/>
          </ac:picMkLst>
        </pc:picChg>
        <pc:picChg chg="mod ord modCrop">
          <ac:chgData name="Bruno Campos" userId="f7669a74-7468-4aea-95d7-336307cd893d" providerId="ADAL" clId="{B3540882-2580-46AB-85EE-4AFEC60A212B}" dt="2022-03-28T23:30:14.844" v="662" actId="6264"/>
          <ac:picMkLst>
            <pc:docMk/>
            <pc:sldMk cId="1725568416" sldId="281"/>
            <ac:picMk id="14" creationId="{0B90EB26-97FD-4B8B-86E0-B00589E0946D}"/>
          </ac:picMkLst>
        </pc:picChg>
      </pc:sldChg>
      <pc:sldChg chg="addSp delSp modSp mod modTransition delAnim modAnim">
        <pc:chgData name="Bruno Campos" userId="f7669a74-7468-4aea-95d7-336307cd893d" providerId="ADAL" clId="{B3540882-2580-46AB-85EE-4AFEC60A212B}" dt="2022-03-28T23:31:12.963" v="669" actId="21"/>
        <pc:sldMkLst>
          <pc:docMk/>
          <pc:sldMk cId="4021511427" sldId="282"/>
        </pc:sldMkLst>
        <pc:picChg chg="add del mod">
          <ac:chgData name="Bruno Campos" userId="f7669a74-7468-4aea-95d7-336307cd893d" providerId="ADAL" clId="{B3540882-2580-46AB-85EE-4AFEC60A212B}" dt="2022-03-28T22:53:41.232" v="660"/>
          <ac:picMkLst>
            <pc:docMk/>
            <pc:sldMk cId="4021511427" sldId="282"/>
            <ac:picMk id="2" creationId="{1A7A2763-174C-482C-BF4B-04558ED558D7}"/>
          </ac:picMkLst>
        </pc:picChg>
        <pc:picChg chg="add del mod">
          <ac:chgData name="Bruno Campos" userId="f7669a74-7468-4aea-95d7-336307cd893d" providerId="ADAL" clId="{B3540882-2580-46AB-85EE-4AFEC60A212B}" dt="2022-03-28T23:31:12.963" v="669" actId="21"/>
          <ac:picMkLst>
            <pc:docMk/>
            <pc:sldMk cId="4021511427" sldId="282"/>
            <ac:picMk id="3" creationId="{318A892E-AC1E-4B55-AF7A-88F6C11CB748}"/>
          </ac:picMkLst>
        </pc:picChg>
      </pc:sldChg>
      <pc:sldChg chg="addSp delSp modSp mod modTransition delAnim modAnim">
        <pc:chgData name="Bruno Campos" userId="f7669a74-7468-4aea-95d7-336307cd893d" providerId="ADAL" clId="{B3540882-2580-46AB-85EE-4AFEC60A212B}" dt="2022-03-28T23:31:32.706" v="674" actId="21"/>
        <pc:sldMkLst>
          <pc:docMk/>
          <pc:sldMk cId="3711219654" sldId="284"/>
        </pc:sldMkLst>
        <pc:picChg chg="add del mod">
          <ac:chgData name="Bruno Campos" userId="f7669a74-7468-4aea-95d7-336307cd893d" providerId="ADAL" clId="{B3540882-2580-46AB-85EE-4AFEC60A212B}" dt="2022-03-28T22:53:41.232" v="660"/>
          <ac:picMkLst>
            <pc:docMk/>
            <pc:sldMk cId="3711219654" sldId="284"/>
            <ac:picMk id="2" creationId="{9983441C-B00D-4D82-81DB-D6E9674C75C1}"/>
          </ac:picMkLst>
        </pc:picChg>
        <pc:picChg chg="add del mod">
          <ac:chgData name="Bruno Campos" userId="f7669a74-7468-4aea-95d7-336307cd893d" providerId="ADAL" clId="{B3540882-2580-46AB-85EE-4AFEC60A212B}" dt="2022-03-28T23:31:32.706" v="674" actId="21"/>
          <ac:picMkLst>
            <pc:docMk/>
            <pc:sldMk cId="3711219654" sldId="284"/>
            <ac:picMk id="3" creationId="{1B1A4051-C18B-4D65-ACEC-5EF0C998D886}"/>
          </ac:picMkLst>
        </pc:picChg>
      </pc:sldChg>
      <pc:sldChg chg="addSp delSp modSp mod modTransition delAnim modAnim">
        <pc:chgData name="Bruno Campos" userId="f7669a74-7468-4aea-95d7-336307cd893d" providerId="ADAL" clId="{B3540882-2580-46AB-85EE-4AFEC60A212B}" dt="2022-03-28T23:31:25.947" v="672" actId="21"/>
        <pc:sldMkLst>
          <pc:docMk/>
          <pc:sldMk cId="342267694" sldId="285"/>
        </pc:sldMkLst>
        <pc:spChg chg="mod">
          <ac:chgData name="Bruno Campos" userId="f7669a74-7468-4aea-95d7-336307cd893d" providerId="ADAL" clId="{B3540882-2580-46AB-85EE-4AFEC60A212B}" dt="2022-03-28T22:34:37.420" v="645" actId="1076"/>
          <ac:spMkLst>
            <pc:docMk/>
            <pc:sldMk cId="342267694" sldId="285"/>
            <ac:spMk id="4" creationId="{DFF36EE7-AE57-42F4-ACA9-A328C1F4EA02}"/>
          </ac:spMkLst>
        </pc:spChg>
        <pc:spChg chg="mod">
          <ac:chgData name="Bruno Campos" userId="f7669a74-7468-4aea-95d7-336307cd893d" providerId="ADAL" clId="{B3540882-2580-46AB-85EE-4AFEC60A212B}" dt="2022-03-28T22:35:05.587" v="649" actId="113"/>
          <ac:spMkLst>
            <pc:docMk/>
            <pc:sldMk cId="342267694" sldId="285"/>
            <ac:spMk id="31" creationId="{A7DE1A1C-1BA0-439B-99B1-C80C5806DEFB}"/>
          </ac:spMkLst>
        </pc:spChg>
        <pc:picChg chg="add del mod">
          <ac:chgData name="Bruno Campos" userId="f7669a74-7468-4aea-95d7-336307cd893d" providerId="ADAL" clId="{B3540882-2580-46AB-85EE-4AFEC60A212B}" dt="2022-03-28T22:53:41.232" v="660"/>
          <ac:picMkLst>
            <pc:docMk/>
            <pc:sldMk cId="342267694" sldId="285"/>
            <ac:picMk id="2" creationId="{B17BFE85-335B-47C5-B03E-903933586305}"/>
          </ac:picMkLst>
        </pc:picChg>
        <pc:picChg chg="add del mod">
          <ac:chgData name="Bruno Campos" userId="f7669a74-7468-4aea-95d7-336307cd893d" providerId="ADAL" clId="{B3540882-2580-46AB-85EE-4AFEC60A212B}" dt="2022-03-28T23:31:25.947" v="672" actId="21"/>
          <ac:picMkLst>
            <pc:docMk/>
            <pc:sldMk cId="342267694" sldId="285"/>
            <ac:picMk id="3" creationId="{423214D4-A83B-4B5D-AC3E-CE970CCE327B}"/>
          </ac:picMkLst>
        </pc:picChg>
      </pc:sldChg>
      <pc:sldChg chg="addSp delSp modSp mod modTransition delAnim">
        <pc:chgData name="Bruno Campos" userId="f7669a74-7468-4aea-95d7-336307cd893d" providerId="ADAL" clId="{B3540882-2580-46AB-85EE-4AFEC60A212B}" dt="2022-03-28T23:31:53.880" v="682" actId="21"/>
        <pc:sldMkLst>
          <pc:docMk/>
          <pc:sldMk cId="406473452" sldId="286"/>
        </pc:sldMkLst>
        <pc:spChg chg="mod">
          <ac:chgData name="Bruno Campos" userId="f7669a74-7468-4aea-95d7-336307cd893d" providerId="ADAL" clId="{B3540882-2580-46AB-85EE-4AFEC60A212B}" dt="2022-03-28T22:33:38.360" v="642" actId="20577"/>
          <ac:spMkLst>
            <pc:docMk/>
            <pc:sldMk cId="406473452" sldId="286"/>
            <ac:spMk id="16" creationId="{5336101E-D654-46D8-A983-BF46C5D86583}"/>
          </ac:spMkLst>
        </pc:spChg>
        <pc:picChg chg="add del mod">
          <ac:chgData name="Bruno Campos" userId="f7669a74-7468-4aea-95d7-336307cd893d" providerId="ADAL" clId="{B3540882-2580-46AB-85EE-4AFEC60A212B}" dt="2022-03-28T23:31:53.880" v="682" actId="21"/>
          <ac:picMkLst>
            <pc:docMk/>
            <pc:sldMk cId="406473452" sldId="286"/>
            <ac:picMk id="2" creationId="{EB250D6F-80D9-4DF5-9523-8C9DACBA8E9B}"/>
          </ac:picMkLst>
        </pc:picChg>
      </pc:sldChg>
      <pc:sldChg chg="addSp delSp modSp mod modTransition delAnim modAnim">
        <pc:chgData name="Bruno Campos" userId="f7669a74-7468-4aea-95d7-336307cd893d" providerId="ADAL" clId="{B3540882-2580-46AB-85EE-4AFEC60A212B}" dt="2022-03-28T23:30:51.976" v="665" actId="21"/>
        <pc:sldMkLst>
          <pc:docMk/>
          <pc:sldMk cId="2812382322" sldId="287"/>
        </pc:sldMkLst>
        <pc:picChg chg="add del mod">
          <ac:chgData name="Bruno Campos" userId="f7669a74-7468-4aea-95d7-336307cd893d" providerId="ADAL" clId="{B3540882-2580-46AB-85EE-4AFEC60A212B}" dt="2022-03-28T22:53:41.232" v="660"/>
          <ac:picMkLst>
            <pc:docMk/>
            <pc:sldMk cId="2812382322" sldId="287"/>
            <ac:picMk id="3" creationId="{ADEAB6A5-C1E2-4808-BF90-426DE9CFFD6F}"/>
          </ac:picMkLst>
        </pc:picChg>
        <pc:picChg chg="add del mod">
          <ac:chgData name="Bruno Campos" userId="f7669a74-7468-4aea-95d7-336307cd893d" providerId="ADAL" clId="{B3540882-2580-46AB-85EE-4AFEC60A212B}" dt="2022-03-28T23:30:51.976" v="665" actId="21"/>
          <ac:picMkLst>
            <pc:docMk/>
            <pc:sldMk cId="2812382322" sldId="287"/>
            <ac:picMk id="5" creationId="{D13C0DAF-AA7E-4EC2-8AEA-F28438D4E251}"/>
          </ac:picMkLst>
        </pc:picChg>
      </pc:sldChg>
      <pc:sldChg chg="addSp delSp modSp mod modTransition delAnim">
        <pc:chgData name="Bruno Campos" userId="f7669a74-7468-4aea-95d7-336307cd893d" providerId="ADAL" clId="{B3540882-2580-46AB-85EE-4AFEC60A212B}" dt="2022-03-28T23:31:48.654" v="680" actId="21"/>
        <pc:sldMkLst>
          <pc:docMk/>
          <pc:sldMk cId="876529831" sldId="288"/>
        </pc:sldMkLst>
        <pc:picChg chg="add del mod">
          <ac:chgData name="Bruno Campos" userId="f7669a74-7468-4aea-95d7-336307cd893d" providerId="ADAL" clId="{B3540882-2580-46AB-85EE-4AFEC60A212B}" dt="2022-03-28T23:31:48.654" v="680" actId="21"/>
          <ac:picMkLst>
            <pc:docMk/>
            <pc:sldMk cId="876529831" sldId="288"/>
            <ac:picMk id="2" creationId="{D6A11A7B-6AEA-4022-A9CA-7CF36C56CF8D}"/>
          </ac:picMkLst>
        </pc:picChg>
      </pc:sldChg>
      <pc:sldChg chg="addSp delSp modSp mod modTransition delAnim modAnim">
        <pc:chgData name="Bruno Campos" userId="f7669a74-7468-4aea-95d7-336307cd893d" providerId="ADAL" clId="{B3540882-2580-46AB-85EE-4AFEC60A212B}" dt="2022-03-28T23:31:05.359" v="668" actId="21"/>
        <pc:sldMkLst>
          <pc:docMk/>
          <pc:sldMk cId="1624334464" sldId="289"/>
        </pc:sldMkLst>
        <pc:picChg chg="add del mod">
          <ac:chgData name="Bruno Campos" userId="f7669a74-7468-4aea-95d7-336307cd893d" providerId="ADAL" clId="{B3540882-2580-46AB-85EE-4AFEC60A212B}" dt="2022-03-28T22:53:41.232" v="660"/>
          <ac:picMkLst>
            <pc:docMk/>
            <pc:sldMk cId="1624334464" sldId="289"/>
            <ac:picMk id="2" creationId="{7F8991F9-DDAE-4F7E-AB8A-5D6FB7F99698}"/>
          </ac:picMkLst>
        </pc:picChg>
        <pc:picChg chg="add del mod">
          <ac:chgData name="Bruno Campos" userId="f7669a74-7468-4aea-95d7-336307cd893d" providerId="ADAL" clId="{B3540882-2580-46AB-85EE-4AFEC60A212B}" dt="2022-03-28T23:31:05.359" v="668" actId="21"/>
          <ac:picMkLst>
            <pc:docMk/>
            <pc:sldMk cId="1624334464" sldId="289"/>
            <ac:picMk id="3" creationId="{A16FE9A8-96E3-44F4-83AD-0B53A013CAE2}"/>
          </ac:picMkLst>
        </pc:picChg>
      </pc:sldChg>
      <pc:sldChg chg="addSp delSp modSp new mod modTransition delAnim">
        <pc:chgData name="Bruno Campos" userId="f7669a74-7468-4aea-95d7-336307cd893d" providerId="ADAL" clId="{B3540882-2580-46AB-85EE-4AFEC60A212B}" dt="2022-03-28T23:31:59.218" v="684" actId="21"/>
        <pc:sldMkLst>
          <pc:docMk/>
          <pc:sldMk cId="3404513511" sldId="290"/>
        </pc:sldMkLst>
        <pc:spChg chg="mod">
          <ac:chgData name="Bruno Campos" userId="f7669a74-7468-4aea-95d7-336307cd893d" providerId="ADAL" clId="{B3540882-2580-46AB-85EE-4AFEC60A212B}" dt="2022-03-28T22:10:28.215" v="182" actId="14100"/>
          <ac:spMkLst>
            <pc:docMk/>
            <pc:sldMk cId="3404513511" sldId="290"/>
            <ac:spMk id="2" creationId="{6F0E4549-5499-46F9-AA55-DF5175335C3C}"/>
          </ac:spMkLst>
        </pc:spChg>
        <pc:spChg chg="mod">
          <ac:chgData name="Bruno Campos" userId="f7669a74-7468-4aea-95d7-336307cd893d" providerId="ADAL" clId="{B3540882-2580-46AB-85EE-4AFEC60A212B}" dt="2022-03-28T21:04:25.532" v="17" actId="122"/>
          <ac:spMkLst>
            <pc:docMk/>
            <pc:sldMk cId="3404513511" sldId="290"/>
            <ac:spMk id="3" creationId="{D421E852-E029-49F4-97B9-24E44FF9D2F0}"/>
          </ac:spMkLst>
        </pc:spChg>
        <pc:picChg chg="add del mod">
          <ac:chgData name="Bruno Campos" userId="f7669a74-7468-4aea-95d7-336307cd893d" providerId="ADAL" clId="{B3540882-2580-46AB-85EE-4AFEC60A212B}" dt="2022-03-28T23:31:59.218" v="684" actId="21"/>
          <ac:picMkLst>
            <pc:docMk/>
            <pc:sldMk cId="3404513511" sldId="290"/>
            <ac:picMk id="5" creationId="{ABDAA821-B409-4619-A0D7-F248A2FE2556}"/>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3D1D01A-5516-4E1C-9A6D-D9EF8C203FB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B0087A2D-9F8F-45E9-B127-C2407E79536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834338A-2C54-48B6-A869-F1523EB17642}" type="datetimeFigureOut">
              <a:rPr lang="en-US" smtClean="0"/>
              <a:t>3/29/2022</a:t>
            </a:fld>
            <a:endParaRPr lang="en-US" dirty="0"/>
          </a:p>
        </p:txBody>
      </p:sp>
      <p:sp>
        <p:nvSpPr>
          <p:cNvPr id="4" name="Footer Placeholder 3">
            <a:extLst>
              <a:ext uri="{FF2B5EF4-FFF2-40B4-BE49-F238E27FC236}">
                <a16:creationId xmlns:a16="http://schemas.microsoft.com/office/drawing/2014/main" id="{60515058-9F03-4AC5-A723-3D23E2772005}"/>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986E583C-77B5-479A-A9CA-17DC816BC653}"/>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F3D57C9-54A6-4BAA-A5CD-C535F9370C4B}" type="slidenum">
              <a:rPr lang="en-US" smtClean="0"/>
              <a:t>‹#›</a:t>
            </a:fld>
            <a:endParaRPr lang="en-US" dirty="0"/>
          </a:p>
        </p:txBody>
      </p:sp>
    </p:spTree>
    <p:extLst>
      <p:ext uri="{BB962C8B-B14F-4D97-AF65-F5344CB8AC3E}">
        <p14:creationId xmlns:p14="http://schemas.microsoft.com/office/powerpoint/2010/main" val="212036552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B7205A9-A302-429C-8AB8-C362C4362DF4}" type="datetimeFigureOut">
              <a:rPr lang="en-US" smtClean="0"/>
              <a:t>3/29/2022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BF82289-BCFD-4053-9D06-A9140C63A457}" type="slidenum">
              <a:rPr lang="en-US" smtClean="0"/>
              <a:t>‹#›</a:t>
            </a:fld>
            <a:endParaRPr lang="en-US" dirty="0"/>
          </a:p>
        </p:txBody>
      </p:sp>
    </p:spTree>
    <p:extLst>
      <p:ext uri="{BB962C8B-B14F-4D97-AF65-F5344CB8AC3E}">
        <p14:creationId xmlns:p14="http://schemas.microsoft.com/office/powerpoint/2010/main" val="14494750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_01">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B305EBB3-0F16-4B63-82ED-191AB224B8E2}"/>
              </a:ext>
            </a:extLst>
          </p:cNvPr>
          <p:cNvSpPr/>
          <p:nvPr userDrawn="1"/>
        </p:nvSpPr>
        <p:spPr>
          <a:xfrm>
            <a:off x="6676569" y="0"/>
            <a:ext cx="3522381" cy="6858000"/>
          </a:xfrm>
          <a:custGeom>
            <a:avLst/>
            <a:gdLst>
              <a:gd name="connsiteX0" fmla="*/ 0 w 3522381"/>
              <a:gd name="connsiteY0" fmla="*/ 0 h 6858000"/>
              <a:gd name="connsiteX1" fmla="*/ 3522381 w 3522381"/>
              <a:gd name="connsiteY1" fmla="*/ 0 h 6858000"/>
              <a:gd name="connsiteX2" fmla="*/ 51547 w 3522381"/>
              <a:gd name="connsiteY2" fmla="*/ 6858000 h 6858000"/>
              <a:gd name="connsiteX3" fmla="*/ 0 w 352238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22381" h="6858000">
                <a:moveTo>
                  <a:pt x="0" y="0"/>
                </a:moveTo>
                <a:lnTo>
                  <a:pt x="3522381" y="0"/>
                </a:lnTo>
                <a:lnTo>
                  <a:pt x="51547" y="6858000"/>
                </a:lnTo>
                <a:lnTo>
                  <a:pt x="0" y="6858000"/>
                </a:lnTo>
                <a:close/>
              </a:path>
            </a:pathLst>
          </a:custGeom>
          <a:solidFill>
            <a:schemeClr val="bg1">
              <a:lumMod val="95000"/>
              <a:alpha val="7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Picture Placeholder 11">
            <a:extLst>
              <a:ext uri="{FF2B5EF4-FFF2-40B4-BE49-F238E27FC236}">
                <a16:creationId xmlns:a16="http://schemas.microsoft.com/office/drawing/2014/main" id="{1A440F4A-C2AF-406D-B420-CCF52F447AC1}"/>
              </a:ext>
            </a:extLst>
          </p:cNvPr>
          <p:cNvSpPr>
            <a:spLocks noGrp="1"/>
          </p:cNvSpPr>
          <p:nvPr>
            <p:ph type="pic" sz="quarter" idx="10" hasCustomPrompt="1"/>
          </p:nvPr>
        </p:nvSpPr>
        <p:spPr>
          <a:xfrm>
            <a:off x="-1" y="0"/>
            <a:ext cx="6676568" cy="6858000"/>
          </a:xfrm>
        </p:spPr>
        <p:txBody>
          <a:bodyPr anchor="ctr" anchorCtr="1">
            <a:normAutofit/>
          </a:bodyPr>
          <a:lstStyle>
            <a:lvl1pPr marL="0" indent="0">
              <a:buNone/>
              <a:defRPr sz="2400">
                <a:solidFill>
                  <a:schemeClr val="bg1"/>
                </a:solidFill>
              </a:defRPr>
            </a:lvl1pPr>
          </a:lstStyle>
          <a:p>
            <a:r>
              <a:rPr lang="en-US" noProof="0" dirty="0"/>
              <a:t>Insert Image</a:t>
            </a:r>
          </a:p>
        </p:txBody>
      </p:sp>
      <p:sp>
        <p:nvSpPr>
          <p:cNvPr id="2" name="Title 1">
            <a:extLst>
              <a:ext uri="{FF2B5EF4-FFF2-40B4-BE49-F238E27FC236}">
                <a16:creationId xmlns:a16="http://schemas.microsoft.com/office/drawing/2014/main" id="{C1744DE2-A455-46F2-BE15-959050C87CE4}"/>
              </a:ext>
            </a:extLst>
          </p:cNvPr>
          <p:cNvSpPr>
            <a:spLocks noGrp="1"/>
          </p:cNvSpPr>
          <p:nvPr>
            <p:ph type="ctrTitle" hasCustomPrompt="1"/>
          </p:nvPr>
        </p:nvSpPr>
        <p:spPr>
          <a:xfrm>
            <a:off x="7274144" y="1291772"/>
            <a:ext cx="4379976" cy="3611880"/>
          </a:xfrm>
        </p:spPr>
        <p:txBody>
          <a:bodyPr vert="horz" lIns="91440" tIns="45720" rIns="91440" bIns="45720" rtlCol="0" anchor="b" anchorCtr="1">
            <a:noAutofit/>
          </a:bodyPr>
          <a:lstStyle>
            <a:lvl1pPr>
              <a:defRPr lang="en-GB" dirty="0"/>
            </a:lvl1pPr>
          </a:lstStyle>
          <a:p>
            <a:pPr marL="0" lvl="0" algn="ctr"/>
            <a:r>
              <a:rPr lang="en-US" noProof="0"/>
              <a:t>TITLE</a:t>
            </a:r>
          </a:p>
        </p:txBody>
      </p:sp>
      <p:sp>
        <p:nvSpPr>
          <p:cNvPr id="3" name="Subtitle 2">
            <a:extLst>
              <a:ext uri="{FF2B5EF4-FFF2-40B4-BE49-F238E27FC236}">
                <a16:creationId xmlns:a16="http://schemas.microsoft.com/office/drawing/2014/main" id="{AC9DE4F3-CE8F-41A0-BFDE-76D0DF1DF432}"/>
              </a:ext>
            </a:extLst>
          </p:cNvPr>
          <p:cNvSpPr>
            <a:spLocks noGrp="1"/>
          </p:cNvSpPr>
          <p:nvPr>
            <p:ph type="subTitle" idx="1" hasCustomPrompt="1"/>
          </p:nvPr>
        </p:nvSpPr>
        <p:spPr>
          <a:xfrm>
            <a:off x="7389079" y="5392401"/>
            <a:ext cx="4178808" cy="521208"/>
          </a:xfrm>
        </p:spPr>
        <p:txBody>
          <a:bodyPr vert="horz" lIns="91440" tIns="45720" rIns="91440" bIns="45720" rtlCol="0" anchor="t">
            <a:noAutofit/>
          </a:bodyPr>
          <a:lstStyle>
            <a:lvl1pPr marL="0" indent="0" algn="ctr">
              <a:buNone/>
              <a:defRPr lang="en-US" sz="1800" dirty="0">
                <a:solidFill>
                  <a:srgbClr val="B2606E"/>
                </a:solidFill>
              </a:defRPr>
            </a:lvl1pPr>
          </a:lstStyle>
          <a:p>
            <a:pPr lvl="0"/>
            <a:r>
              <a:rPr lang="en-US" noProof="0"/>
              <a:t>Subtitle</a:t>
            </a:r>
          </a:p>
        </p:txBody>
      </p:sp>
      <p:grpSp>
        <p:nvGrpSpPr>
          <p:cNvPr id="6" name="Group 5">
            <a:extLst>
              <a:ext uri="{FF2B5EF4-FFF2-40B4-BE49-F238E27FC236}">
                <a16:creationId xmlns:a16="http://schemas.microsoft.com/office/drawing/2014/main" id="{EFDB39AB-B644-434A-9D55-AF3455D468E5}"/>
              </a:ext>
            </a:extLst>
          </p:cNvPr>
          <p:cNvGrpSpPr/>
          <p:nvPr userDrawn="1"/>
        </p:nvGrpSpPr>
        <p:grpSpPr>
          <a:xfrm>
            <a:off x="9140346" y="5054600"/>
            <a:ext cx="676275" cy="114300"/>
            <a:chOff x="9330846" y="5054600"/>
            <a:chExt cx="676275" cy="114300"/>
          </a:xfrm>
        </p:grpSpPr>
        <p:sp>
          <p:nvSpPr>
            <p:cNvPr id="7" name="Oval 6">
              <a:extLst>
                <a:ext uri="{FF2B5EF4-FFF2-40B4-BE49-F238E27FC236}">
                  <a16:creationId xmlns:a16="http://schemas.microsoft.com/office/drawing/2014/main" id="{BF14E129-1970-4994-89E5-F7A67128AFE3}"/>
                </a:ext>
              </a:extLst>
            </p:cNvPr>
            <p:cNvSpPr/>
            <p:nvPr/>
          </p:nvSpPr>
          <p:spPr>
            <a:xfrm>
              <a:off x="9330846"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Oval 7">
              <a:extLst>
                <a:ext uri="{FF2B5EF4-FFF2-40B4-BE49-F238E27FC236}">
                  <a16:creationId xmlns:a16="http://schemas.microsoft.com/office/drawing/2014/main" id="{593336FA-97B2-4528-88E8-5FF97F86E216}"/>
                </a:ext>
              </a:extLst>
            </p:cNvPr>
            <p:cNvSpPr/>
            <p:nvPr/>
          </p:nvSpPr>
          <p:spPr>
            <a:xfrm>
              <a:off x="9518171"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Oval 8">
              <a:extLst>
                <a:ext uri="{FF2B5EF4-FFF2-40B4-BE49-F238E27FC236}">
                  <a16:creationId xmlns:a16="http://schemas.microsoft.com/office/drawing/2014/main" id="{8A73C166-FCDF-40AE-8B0D-69C7E2C8573E}"/>
                </a:ext>
              </a:extLst>
            </p:cNvPr>
            <p:cNvSpPr/>
            <p:nvPr/>
          </p:nvSpPr>
          <p:spPr>
            <a:xfrm>
              <a:off x="9705496"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Oval 10">
              <a:extLst>
                <a:ext uri="{FF2B5EF4-FFF2-40B4-BE49-F238E27FC236}">
                  <a16:creationId xmlns:a16="http://schemas.microsoft.com/office/drawing/2014/main" id="{EF418119-E3DD-44B0-A4AF-F8A98EC5863B}"/>
                </a:ext>
              </a:extLst>
            </p:cNvPr>
            <p:cNvSpPr/>
            <p:nvPr/>
          </p:nvSpPr>
          <p:spPr>
            <a:xfrm>
              <a:off x="9892821"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Tree>
    <p:extLst>
      <p:ext uri="{BB962C8B-B14F-4D97-AF65-F5344CB8AC3E}">
        <p14:creationId xmlns:p14="http://schemas.microsoft.com/office/powerpoint/2010/main" val="1242049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_02">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B305EBB3-0F16-4B63-82ED-191AB224B8E2}"/>
              </a:ext>
            </a:extLst>
          </p:cNvPr>
          <p:cNvSpPr/>
          <p:nvPr userDrawn="1"/>
        </p:nvSpPr>
        <p:spPr>
          <a:xfrm>
            <a:off x="5512953" y="0"/>
            <a:ext cx="3522381" cy="6858000"/>
          </a:xfrm>
          <a:custGeom>
            <a:avLst/>
            <a:gdLst>
              <a:gd name="connsiteX0" fmla="*/ 0 w 3522381"/>
              <a:gd name="connsiteY0" fmla="*/ 0 h 6858000"/>
              <a:gd name="connsiteX1" fmla="*/ 3522381 w 3522381"/>
              <a:gd name="connsiteY1" fmla="*/ 0 h 6858000"/>
              <a:gd name="connsiteX2" fmla="*/ 51547 w 3522381"/>
              <a:gd name="connsiteY2" fmla="*/ 6858000 h 6858000"/>
              <a:gd name="connsiteX3" fmla="*/ 0 w 352238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22381" h="6858000">
                <a:moveTo>
                  <a:pt x="0" y="0"/>
                </a:moveTo>
                <a:lnTo>
                  <a:pt x="3522381" y="0"/>
                </a:lnTo>
                <a:lnTo>
                  <a:pt x="51547" y="6858000"/>
                </a:lnTo>
                <a:lnTo>
                  <a:pt x="0" y="6858000"/>
                </a:lnTo>
                <a:close/>
              </a:path>
            </a:pathLst>
          </a:custGeom>
          <a:solidFill>
            <a:schemeClr val="bg1">
              <a:lumMod val="95000"/>
              <a:alpha val="7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Picture Placeholder 11">
            <a:extLst>
              <a:ext uri="{FF2B5EF4-FFF2-40B4-BE49-F238E27FC236}">
                <a16:creationId xmlns:a16="http://schemas.microsoft.com/office/drawing/2014/main" id="{1A440F4A-C2AF-406D-B420-CCF52F447AC1}"/>
              </a:ext>
            </a:extLst>
          </p:cNvPr>
          <p:cNvSpPr>
            <a:spLocks noGrp="1"/>
          </p:cNvSpPr>
          <p:nvPr>
            <p:ph type="pic" sz="quarter" idx="10" hasCustomPrompt="1"/>
          </p:nvPr>
        </p:nvSpPr>
        <p:spPr>
          <a:xfrm>
            <a:off x="-1" y="0"/>
            <a:ext cx="5504688" cy="6858000"/>
          </a:xfrm>
        </p:spPr>
        <p:txBody>
          <a:bodyPr anchor="ctr" anchorCtr="1">
            <a:normAutofit/>
          </a:bodyPr>
          <a:lstStyle>
            <a:lvl1pPr marL="0" indent="0">
              <a:buNone/>
              <a:defRPr sz="2400">
                <a:solidFill>
                  <a:schemeClr val="bg1"/>
                </a:solidFill>
              </a:defRPr>
            </a:lvl1pPr>
          </a:lstStyle>
          <a:p>
            <a:r>
              <a:rPr lang="en-US" noProof="0" dirty="0"/>
              <a:t>Insert Image</a:t>
            </a:r>
          </a:p>
        </p:txBody>
      </p:sp>
      <p:sp>
        <p:nvSpPr>
          <p:cNvPr id="2" name="Title 1">
            <a:extLst>
              <a:ext uri="{FF2B5EF4-FFF2-40B4-BE49-F238E27FC236}">
                <a16:creationId xmlns:a16="http://schemas.microsoft.com/office/drawing/2014/main" id="{C1744DE2-A455-46F2-BE15-959050C87CE4}"/>
              </a:ext>
            </a:extLst>
          </p:cNvPr>
          <p:cNvSpPr>
            <a:spLocks noGrp="1"/>
          </p:cNvSpPr>
          <p:nvPr>
            <p:ph type="ctrTitle" hasCustomPrompt="1"/>
          </p:nvPr>
        </p:nvSpPr>
        <p:spPr>
          <a:xfrm>
            <a:off x="7274144" y="1291772"/>
            <a:ext cx="4379976" cy="3611880"/>
          </a:xfrm>
        </p:spPr>
        <p:txBody>
          <a:bodyPr vert="horz" lIns="91440" tIns="45720" rIns="91440" bIns="45720" rtlCol="0" anchor="b" anchorCtr="1">
            <a:noAutofit/>
          </a:bodyPr>
          <a:lstStyle>
            <a:lvl1pPr>
              <a:defRPr lang="en-GB" dirty="0"/>
            </a:lvl1pPr>
          </a:lstStyle>
          <a:p>
            <a:pPr marL="0" lvl="0" algn="ctr"/>
            <a:r>
              <a:rPr lang="en-US" noProof="0"/>
              <a:t>TITLE</a:t>
            </a:r>
          </a:p>
        </p:txBody>
      </p:sp>
      <p:sp>
        <p:nvSpPr>
          <p:cNvPr id="3" name="Subtitle 2">
            <a:extLst>
              <a:ext uri="{FF2B5EF4-FFF2-40B4-BE49-F238E27FC236}">
                <a16:creationId xmlns:a16="http://schemas.microsoft.com/office/drawing/2014/main" id="{AC9DE4F3-CE8F-41A0-BFDE-76D0DF1DF432}"/>
              </a:ext>
            </a:extLst>
          </p:cNvPr>
          <p:cNvSpPr>
            <a:spLocks noGrp="1"/>
          </p:cNvSpPr>
          <p:nvPr>
            <p:ph type="subTitle" idx="1" hasCustomPrompt="1"/>
          </p:nvPr>
        </p:nvSpPr>
        <p:spPr>
          <a:xfrm>
            <a:off x="7389079" y="5392401"/>
            <a:ext cx="4178808" cy="521208"/>
          </a:xfrm>
        </p:spPr>
        <p:txBody>
          <a:bodyPr vert="horz" lIns="91440" tIns="45720" rIns="91440" bIns="45720" rtlCol="0" anchor="t">
            <a:noAutofit/>
          </a:bodyPr>
          <a:lstStyle>
            <a:lvl1pPr marL="0" indent="0" algn="ctr">
              <a:buNone/>
              <a:defRPr lang="en-US" sz="1800" dirty="0">
                <a:solidFill>
                  <a:srgbClr val="B2606E"/>
                </a:solidFill>
              </a:defRPr>
            </a:lvl1pPr>
          </a:lstStyle>
          <a:p>
            <a:pPr lvl="0"/>
            <a:r>
              <a:rPr lang="en-US" noProof="0"/>
              <a:t>Subtitle</a:t>
            </a:r>
          </a:p>
        </p:txBody>
      </p:sp>
    </p:spTree>
    <p:extLst>
      <p:ext uri="{BB962C8B-B14F-4D97-AF65-F5344CB8AC3E}">
        <p14:creationId xmlns:p14="http://schemas.microsoft.com/office/powerpoint/2010/main" val="12708547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_03">
    <p:spTree>
      <p:nvGrpSpPr>
        <p:cNvPr id="1" name=""/>
        <p:cNvGrpSpPr/>
        <p:nvPr/>
      </p:nvGrpSpPr>
      <p:grpSpPr>
        <a:xfrm>
          <a:off x="0" y="0"/>
          <a:ext cx="0" cy="0"/>
          <a:chOff x="0" y="0"/>
          <a:chExt cx="0" cy="0"/>
        </a:xfrm>
      </p:grpSpPr>
      <p:sp>
        <p:nvSpPr>
          <p:cNvPr id="7" name="Picture Placeholder 11">
            <a:extLst>
              <a:ext uri="{FF2B5EF4-FFF2-40B4-BE49-F238E27FC236}">
                <a16:creationId xmlns:a16="http://schemas.microsoft.com/office/drawing/2014/main" id="{47CEAAF6-CCA9-40F8-8A3D-FAAD92220D11}"/>
              </a:ext>
            </a:extLst>
          </p:cNvPr>
          <p:cNvSpPr>
            <a:spLocks noGrp="1"/>
          </p:cNvSpPr>
          <p:nvPr>
            <p:ph type="pic" sz="quarter" idx="10" hasCustomPrompt="1"/>
          </p:nvPr>
        </p:nvSpPr>
        <p:spPr>
          <a:xfrm>
            <a:off x="-2" y="0"/>
            <a:ext cx="12192001" cy="6858000"/>
          </a:xfrm>
        </p:spPr>
        <p:txBody>
          <a:bodyPr anchor="ctr" anchorCtr="1">
            <a:normAutofit/>
          </a:bodyPr>
          <a:lstStyle>
            <a:lvl1pPr marL="0" indent="0">
              <a:buNone/>
              <a:defRPr sz="2400">
                <a:solidFill>
                  <a:schemeClr val="bg1"/>
                </a:solidFill>
              </a:defRPr>
            </a:lvl1pPr>
          </a:lstStyle>
          <a:p>
            <a:r>
              <a:rPr lang="en-US" noProof="0" dirty="0"/>
              <a:t>Insert Image</a:t>
            </a:r>
          </a:p>
        </p:txBody>
      </p:sp>
      <p:sp>
        <p:nvSpPr>
          <p:cNvPr id="2" name="Title 1">
            <a:extLst>
              <a:ext uri="{FF2B5EF4-FFF2-40B4-BE49-F238E27FC236}">
                <a16:creationId xmlns:a16="http://schemas.microsoft.com/office/drawing/2014/main" id="{C1744DE2-A455-46F2-BE15-959050C87CE4}"/>
              </a:ext>
            </a:extLst>
          </p:cNvPr>
          <p:cNvSpPr>
            <a:spLocks noGrp="1"/>
          </p:cNvSpPr>
          <p:nvPr>
            <p:ph type="ctrTitle" hasCustomPrompt="1"/>
          </p:nvPr>
        </p:nvSpPr>
        <p:spPr>
          <a:xfrm>
            <a:off x="316020" y="2404234"/>
            <a:ext cx="5330038" cy="1746504"/>
          </a:xfrm>
        </p:spPr>
        <p:txBody>
          <a:bodyPr vert="horz" lIns="0" tIns="45720" rIns="0" bIns="45720" rtlCol="0" anchor="b" anchorCtr="1">
            <a:noAutofit/>
          </a:bodyPr>
          <a:lstStyle>
            <a:lvl1pPr>
              <a:defRPr lang="en-GB" dirty="0">
                <a:solidFill>
                  <a:schemeClr val="bg1"/>
                </a:solidFill>
              </a:defRPr>
            </a:lvl1pPr>
          </a:lstStyle>
          <a:p>
            <a:pPr marL="0" lvl="0"/>
            <a:r>
              <a:rPr lang="en-US" noProof="0"/>
              <a:t>TITLE</a:t>
            </a:r>
          </a:p>
        </p:txBody>
      </p:sp>
      <p:sp>
        <p:nvSpPr>
          <p:cNvPr id="3" name="Subtitle 2">
            <a:extLst>
              <a:ext uri="{FF2B5EF4-FFF2-40B4-BE49-F238E27FC236}">
                <a16:creationId xmlns:a16="http://schemas.microsoft.com/office/drawing/2014/main" id="{AC9DE4F3-CE8F-41A0-BFDE-76D0DF1DF432}"/>
              </a:ext>
            </a:extLst>
          </p:cNvPr>
          <p:cNvSpPr>
            <a:spLocks noGrp="1"/>
          </p:cNvSpPr>
          <p:nvPr>
            <p:ph type="subTitle" idx="1" hasCustomPrompt="1"/>
          </p:nvPr>
        </p:nvSpPr>
        <p:spPr>
          <a:xfrm>
            <a:off x="453180" y="4553291"/>
            <a:ext cx="5049510" cy="521208"/>
          </a:xfrm>
        </p:spPr>
        <p:txBody>
          <a:bodyPr vert="horz" lIns="0" tIns="0" rIns="0" bIns="0" rtlCol="0" anchor="t" anchorCtr="1">
            <a:noAutofit/>
          </a:bodyPr>
          <a:lstStyle>
            <a:lvl1pPr marL="0" indent="0">
              <a:lnSpc>
                <a:spcPct val="100000"/>
              </a:lnSpc>
              <a:spcBef>
                <a:spcPts val="0"/>
              </a:spcBef>
              <a:buNone/>
              <a:defRPr lang="en-GB" sz="2000" dirty="0">
                <a:solidFill>
                  <a:schemeClr val="bg1"/>
                </a:solidFill>
              </a:defRPr>
            </a:lvl1pPr>
          </a:lstStyle>
          <a:p>
            <a:pPr lvl="0"/>
            <a:r>
              <a:rPr lang="en-US" noProof="0"/>
              <a:t>Subtitle</a:t>
            </a:r>
          </a:p>
        </p:txBody>
      </p:sp>
    </p:spTree>
    <p:extLst>
      <p:ext uri="{BB962C8B-B14F-4D97-AF65-F5344CB8AC3E}">
        <p14:creationId xmlns:p14="http://schemas.microsoft.com/office/powerpoint/2010/main" val="34771756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Header with Image">
    <p:spTree>
      <p:nvGrpSpPr>
        <p:cNvPr id="1" name=""/>
        <p:cNvGrpSpPr/>
        <p:nvPr/>
      </p:nvGrpSpPr>
      <p:grpSpPr>
        <a:xfrm>
          <a:off x="0" y="0"/>
          <a:ext cx="0" cy="0"/>
          <a:chOff x="0" y="0"/>
          <a:chExt cx="0" cy="0"/>
        </a:xfrm>
      </p:grpSpPr>
      <p:sp>
        <p:nvSpPr>
          <p:cNvPr id="7" name="Picture Placeholder 11">
            <a:extLst>
              <a:ext uri="{FF2B5EF4-FFF2-40B4-BE49-F238E27FC236}">
                <a16:creationId xmlns:a16="http://schemas.microsoft.com/office/drawing/2014/main" id="{AAF32A0B-D38A-4E4A-BD5E-94B671296508}"/>
              </a:ext>
            </a:extLst>
          </p:cNvPr>
          <p:cNvSpPr>
            <a:spLocks noGrp="1"/>
          </p:cNvSpPr>
          <p:nvPr>
            <p:ph type="pic" sz="quarter" idx="10" hasCustomPrompt="1"/>
          </p:nvPr>
        </p:nvSpPr>
        <p:spPr>
          <a:xfrm>
            <a:off x="-2" y="0"/>
            <a:ext cx="12192001" cy="6858000"/>
          </a:xfrm>
        </p:spPr>
        <p:txBody>
          <a:bodyPr anchor="ctr" anchorCtr="1">
            <a:normAutofit/>
          </a:bodyPr>
          <a:lstStyle>
            <a:lvl1pPr marL="0" indent="0">
              <a:buNone/>
              <a:defRPr sz="2400">
                <a:solidFill>
                  <a:schemeClr val="tx1"/>
                </a:solidFill>
              </a:defRPr>
            </a:lvl1pPr>
          </a:lstStyle>
          <a:p>
            <a:r>
              <a:rPr lang="en-US" noProof="0" dirty="0"/>
              <a:t>Insert Image</a:t>
            </a:r>
          </a:p>
        </p:txBody>
      </p:sp>
      <p:sp>
        <p:nvSpPr>
          <p:cNvPr id="2" name="Title 1">
            <a:extLst>
              <a:ext uri="{FF2B5EF4-FFF2-40B4-BE49-F238E27FC236}">
                <a16:creationId xmlns:a16="http://schemas.microsoft.com/office/drawing/2014/main" id="{2DCD3B46-48AB-439D-A981-D3596F977592}"/>
              </a:ext>
            </a:extLst>
          </p:cNvPr>
          <p:cNvSpPr>
            <a:spLocks noGrp="1"/>
          </p:cNvSpPr>
          <p:nvPr>
            <p:ph type="title"/>
          </p:nvPr>
        </p:nvSpPr>
        <p:spPr>
          <a:xfrm>
            <a:off x="4590288" y="2313432"/>
            <a:ext cx="6592824" cy="2852737"/>
          </a:xfrm>
        </p:spPr>
        <p:txBody>
          <a:bodyPr vert="horz" lIns="91440" tIns="45720" rIns="91440" bIns="45720" rtlCol="0" anchor="b">
            <a:noAutofit/>
          </a:bodyPr>
          <a:lstStyle>
            <a:lvl1pPr>
              <a:defRPr lang="en-GB" sz="6000" dirty="0">
                <a:solidFill>
                  <a:schemeClr val="bg1"/>
                </a:solidFill>
              </a:defRPr>
            </a:lvl1pPr>
          </a:lstStyle>
          <a:p>
            <a:pPr lvl="0"/>
            <a:r>
              <a:rPr lang="en-US" noProof="0"/>
              <a:t>Click to edit Master title style</a:t>
            </a:r>
          </a:p>
        </p:txBody>
      </p:sp>
      <p:sp>
        <p:nvSpPr>
          <p:cNvPr id="3" name="Text Placeholder 2">
            <a:extLst>
              <a:ext uri="{FF2B5EF4-FFF2-40B4-BE49-F238E27FC236}">
                <a16:creationId xmlns:a16="http://schemas.microsoft.com/office/drawing/2014/main" id="{2728D712-0D13-4ECD-9BEB-B8EE651FF63F}"/>
              </a:ext>
            </a:extLst>
          </p:cNvPr>
          <p:cNvSpPr>
            <a:spLocks noGrp="1"/>
          </p:cNvSpPr>
          <p:nvPr>
            <p:ph type="body" idx="1"/>
          </p:nvPr>
        </p:nvSpPr>
        <p:spPr>
          <a:xfrm>
            <a:off x="4590288" y="5193792"/>
            <a:ext cx="6592824" cy="978408"/>
          </a:xfrm>
        </p:spPr>
        <p:txBody>
          <a:bodyPr vert="horz" lIns="91440" tIns="45720" rIns="91440" bIns="45720" rtlCol="0">
            <a:noAutofit/>
          </a:bodyPr>
          <a:lstStyle>
            <a:lvl1pPr marL="0" indent="0">
              <a:buNone/>
              <a:defRPr lang="en-US" sz="1600">
                <a:solidFill>
                  <a:schemeClr val="bg1"/>
                </a:solidFill>
              </a:defRPr>
            </a:lvl1pPr>
          </a:lstStyle>
          <a:p>
            <a:pPr marL="228600" lvl="0" indent="-228600"/>
            <a:r>
              <a:rPr lang="en-US" noProof="0"/>
              <a:t>Click to edit Master text styles</a:t>
            </a:r>
          </a:p>
        </p:txBody>
      </p:sp>
    </p:spTree>
    <p:extLst>
      <p:ext uri="{BB962C8B-B14F-4D97-AF65-F5344CB8AC3E}">
        <p14:creationId xmlns:p14="http://schemas.microsoft.com/office/powerpoint/2010/main" val="34113088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01 Content_2 column">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A46D6285-06A8-4297-915D-0A280359C280}"/>
              </a:ext>
            </a:extLst>
          </p:cNvPr>
          <p:cNvSpPr>
            <a:spLocks noGrp="1"/>
          </p:cNvSpPr>
          <p:nvPr>
            <p:ph type="pic" sz="quarter" idx="10" hasCustomPrompt="1"/>
          </p:nvPr>
        </p:nvSpPr>
        <p:spPr>
          <a:xfrm>
            <a:off x="6836125" y="0"/>
            <a:ext cx="5355875" cy="6858000"/>
          </a:xfrm>
        </p:spPr>
        <p:txBody>
          <a:bodyPr vert="horz" lIns="91440" tIns="45720" rIns="91440" bIns="45720" rtlCol="0" anchor="ctr" anchorCtr="1">
            <a:normAutofit/>
          </a:bodyPr>
          <a:lstStyle>
            <a:lvl1pPr>
              <a:defRPr lang="en-GB" sz="2400">
                <a:solidFill>
                  <a:schemeClr val="tx1"/>
                </a:solidFill>
              </a:defRPr>
            </a:lvl1pPr>
          </a:lstStyle>
          <a:p>
            <a:pPr marL="0" lvl="0" indent="0">
              <a:buNone/>
            </a:pPr>
            <a:r>
              <a:rPr lang="en-US" noProof="0" dirty="0"/>
              <a:t>Insert Image</a:t>
            </a:r>
          </a:p>
        </p:txBody>
      </p:sp>
      <p:sp>
        <p:nvSpPr>
          <p:cNvPr id="14" name="Text Placeholder 12">
            <a:extLst>
              <a:ext uri="{FF2B5EF4-FFF2-40B4-BE49-F238E27FC236}">
                <a16:creationId xmlns:a16="http://schemas.microsoft.com/office/drawing/2014/main" id="{C7F0E85E-786D-44FC-A9C8-8853277D7C38}"/>
              </a:ext>
            </a:extLst>
          </p:cNvPr>
          <p:cNvSpPr>
            <a:spLocks noGrp="1"/>
          </p:cNvSpPr>
          <p:nvPr>
            <p:ph type="body" sz="quarter" idx="12"/>
          </p:nvPr>
        </p:nvSpPr>
        <p:spPr>
          <a:xfrm>
            <a:off x="4386558" y="2717803"/>
            <a:ext cx="2834640" cy="3368675"/>
          </a:xfrm>
        </p:spPr>
        <p:txBody>
          <a:bodyPr vert="horz" wrap="square" lIns="0" tIns="45720" rIns="0" bIns="45720" rtlCol="0" anchor="t">
            <a:noAutofit/>
          </a:bodyPr>
          <a:lstStyle>
            <a:lvl1pPr marL="0" indent="0">
              <a:buNone/>
              <a:defRPr lang="en-US" sz="1400" dirty="0" smtClean="0">
                <a:latin typeface="+mn-lt"/>
                <a:ea typeface="+mj-ea"/>
                <a:cs typeface="+mj-cs"/>
              </a:defRPr>
            </a:lvl1pPr>
          </a:lstStyle>
          <a:p>
            <a:pPr marL="57150" lvl="0" indent="-285750">
              <a:lnSpc>
                <a:spcPct val="100000"/>
              </a:lnSpc>
              <a:spcBef>
                <a:spcPct val="0"/>
              </a:spcBef>
            </a:pPr>
            <a:r>
              <a:rPr lang="en-US" noProof="0"/>
              <a:t>Click to edit Master text styles</a:t>
            </a:r>
          </a:p>
        </p:txBody>
      </p:sp>
      <p:sp>
        <p:nvSpPr>
          <p:cNvPr id="13" name="Text Placeholder 12">
            <a:extLst>
              <a:ext uri="{FF2B5EF4-FFF2-40B4-BE49-F238E27FC236}">
                <a16:creationId xmlns:a16="http://schemas.microsoft.com/office/drawing/2014/main" id="{B48BA177-B717-42B2-884C-04576C20342D}"/>
              </a:ext>
            </a:extLst>
          </p:cNvPr>
          <p:cNvSpPr>
            <a:spLocks noGrp="1"/>
          </p:cNvSpPr>
          <p:nvPr>
            <p:ph type="body" sz="quarter" idx="11"/>
          </p:nvPr>
        </p:nvSpPr>
        <p:spPr>
          <a:xfrm>
            <a:off x="647700" y="2717803"/>
            <a:ext cx="2834640" cy="3368675"/>
          </a:xfrm>
        </p:spPr>
        <p:txBody>
          <a:bodyPr vert="horz" wrap="square" lIns="0" tIns="45720" rIns="0" bIns="45720" rtlCol="0" anchor="t">
            <a:noAutofit/>
          </a:bodyPr>
          <a:lstStyle>
            <a:lvl1pPr marL="0" indent="0">
              <a:buNone/>
              <a:defRPr lang="en-US" sz="1400" dirty="0" smtClean="0">
                <a:latin typeface="+mn-lt"/>
                <a:ea typeface="+mj-ea"/>
                <a:cs typeface="+mj-cs"/>
              </a:defRPr>
            </a:lvl1pPr>
          </a:lstStyle>
          <a:p>
            <a:pPr marL="57150" lvl="0" indent="-285750">
              <a:lnSpc>
                <a:spcPct val="100000"/>
              </a:lnSpc>
              <a:spcBef>
                <a:spcPct val="0"/>
              </a:spcBef>
            </a:pPr>
            <a:r>
              <a:rPr lang="en-US" noProof="0"/>
              <a:t>Click to edit Master text styles</a:t>
            </a:r>
          </a:p>
        </p:txBody>
      </p:sp>
      <p:sp>
        <p:nvSpPr>
          <p:cNvPr id="2" name="Title 1">
            <a:extLst>
              <a:ext uri="{FF2B5EF4-FFF2-40B4-BE49-F238E27FC236}">
                <a16:creationId xmlns:a16="http://schemas.microsoft.com/office/drawing/2014/main" id="{2558FCDE-8F3F-4E83-B550-DF944B424F78}"/>
              </a:ext>
            </a:extLst>
          </p:cNvPr>
          <p:cNvSpPr>
            <a:spLocks noGrp="1"/>
          </p:cNvSpPr>
          <p:nvPr>
            <p:ph type="title"/>
          </p:nvPr>
        </p:nvSpPr>
        <p:spPr>
          <a:xfrm>
            <a:off x="633186" y="557439"/>
            <a:ext cx="6891564" cy="830997"/>
          </a:xfrm>
        </p:spPr>
        <p:txBody>
          <a:bodyPr vert="horz" wrap="square" lIns="0" tIns="45720" rIns="91440" bIns="45720" rtlCol="0" anchor="t">
            <a:noAutofit/>
          </a:bodyPr>
          <a:lstStyle>
            <a:lvl1pPr>
              <a:defRPr lang="en-GB" sz="2400">
                <a:latin typeface="Corbel" panose="020B0503020204020204" pitchFamily="34" charset="0"/>
              </a:defRPr>
            </a:lvl1pPr>
          </a:lstStyle>
          <a:p>
            <a:pPr lvl="0">
              <a:lnSpc>
                <a:spcPct val="100000"/>
              </a:lnSpc>
            </a:pPr>
            <a:r>
              <a:rPr lang="en-US" noProof="0"/>
              <a:t>Click to edit Master title style</a:t>
            </a:r>
          </a:p>
        </p:txBody>
      </p:sp>
      <p:sp>
        <p:nvSpPr>
          <p:cNvPr id="16" name="Content Placeholder 15">
            <a:extLst>
              <a:ext uri="{FF2B5EF4-FFF2-40B4-BE49-F238E27FC236}">
                <a16:creationId xmlns:a16="http://schemas.microsoft.com/office/drawing/2014/main" id="{C1ABB07C-6957-412E-9A87-72242AA3EE85}"/>
              </a:ext>
            </a:extLst>
          </p:cNvPr>
          <p:cNvSpPr>
            <a:spLocks noGrp="1"/>
          </p:cNvSpPr>
          <p:nvPr>
            <p:ph sz="quarter" idx="13" hasCustomPrompt="1"/>
          </p:nvPr>
        </p:nvSpPr>
        <p:spPr>
          <a:xfrm>
            <a:off x="1906451" y="1981200"/>
            <a:ext cx="548640" cy="548640"/>
          </a:xfrm>
        </p:spPr>
        <p:txBody>
          <a:bodyPr lIns="0" tIns="0" rIns="0" bIns="0" anchor="ctr">
            <a:noAutofit/>
          </a:bodyPr>
          <a:lstStyle>
            <a:lvl1pPr marL="0" indent="0" algn="ctr">
              <a:buNone/>
              <a:defRPr sz="1400"/>
            </a:lvl1pPr>
          </a:lstStyle>
          <a:p>
            <a:pPr lvl="0"/>
            <a:r>
              <a:rPr lang="en-US" noProof="0"/>
              <a:t>Icon</a:t>
            </a:r>
          </a:p>
        </p:txBody>
      </p:sp>
      <p:sp>
        <p:nvSpPr>
          <p:cNvPr id="17" name="Content Placeholder 15">
            <a:extLst>
              <a:ext uri="{FF2B5EF4-FFF2-40B4-BE49-F238E27FC236}">
                <a16:creationId xmlns:a16="http://schemas.microsoft.com/office/drawing/2014/main" id="{6DF8CB66-232E-4CE3-96FC-CE37C74994E1}"/>
              </a:ext>
            </a:extLst>
          </p:cNvPr>
          <p:cNvSpPr>
            <a:spLocks noGrp="1"/>
          </p:cNvSpPr>
          <p:nvPr>
            <p:ph sz="quarter" idx="14" hasCustomPrompt="1"/>
          </p:nvPr>
        </p:nvSpPr>
        <p:spPr>
          <a:xfrm>
            <a:off x="5645309" y="1981200"/>
            <a:ext cx="548640" cy="548640"/>
          </a:xfrm>
        </p:spPr>
        <p:txBody>
          <a:bodyPr lIns="0" tIns="0" rIns="0" bIns="0" anchor="ctr">
            <a:noAutofit/>
          </a:bodyPr>
          <a:lstStyle>
            <a:lvl1pPr marL="0" indent="0" algn="ctr">
              <a:buNone/>
              <a:defRPr sz="1400"/>
            </a:lvl1pPr>
          </a:lstStyle>
          <a:p>
            <a:pPr lvl="0"/>
            <a:r>
              <a:rPr lang="en-US" noProof="0"/>
              <a:t>Icon</a:t>
            </a:r>
          </a:p>
        </p:txBody>
      </p:sp>
      <p:sp>
        <p:nvSpPr>
          <p:cNvPr id="18" name="Slide Number Placeholder 7">
            <a:extLst>
              <a:ext uri="{FF2B5EF4-FFF2-40B4-BE49-F238E27FC236}">
                <a16:creationId xmlns:a16="http://schemas.microsoft.com/office/drawing/2014/main" id="{8728750D-82C7-4A8D-A7C7-554934667964}"/>
              </a:ext>
            </a:extLst>
          </p:cNvPr>
          <p:cNvSpPr>
            <a:spLocks noGrp="1"/>
          </p:cNvSpPr>
          <p:nvPr>
            <p:ph type="sldNum" sz="quarter" idx="4"/>
          </p:nvPr>
        </p:nvSpPr>
        <p:spPr>
          <a:xfrm>
            <a:off x="11091210" y="6189345"/>
            <a:ext cx="600974" cy="395243"/>
          </a:xfrm>
          <a:prstGeom prst="rect">
            <a:avLst/>
          </a:prstGeom>
        </p:spPr>
        <p:txBody>
          <a:bodyPr vert="horz" lIns="0" tIns="0" rIns="0" bIns="0" rtlCol="0" anchor="ctr"/>
          <a:lstStyle>
            <a:lvl1pPr>
              <a:defRPr lang="en-GB" sz="1200" smtClean="0">
                <a:solidFill>
                  <a:schemeClr val="bg1"/>
                </a:solidFill>
              </a:defRPr>
            </a:lvl1pPr>
          </a:lstStyle>
          <a:p>
            <a:pPr algn="ctr"/>
            <a:fld id="{817179DE-9BF3-494C-804F-0C7C90AC8700}" type="slidenum">
              <a:rPr lang="en-US" noProof="0" smtClean="0"/>
              <a:pPr algn="ctr"/>
              <a:t>‹#›</a:t>
            </a:fld>
            <a:endParaRPr lang="en-US" noProof="0" dirty="0"/>
          </a:p>
        </p:txBody>
      </p:sp>
    </p:spTree>
    <p:extLst>
      <p:ext uri="{BB962C8B-B14F-4D97-AF65-F5344CB8AC3E}">
        <p14:creationId xmlns:p14="http://schemas.microsoft.com/office/powerpoint/2010/main" val="27720493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02 Content_3 column">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A46D6285-06A8-4297-915D-0A280359C280}"/>
              </a:ext>
            </a:extLst>
          </p:cNvPr>
          <p:cNvSpPr>
            <a:spLocks noGrp="1"/>
          </p:cNvSpPr>
          <p:nvPr>
            <p:ph type="pic" sz="quarter" idx="10" hasCustomPrompt="1"/>
          </p:nvPr>
        </p:nvSpPr>
        <p:spPr>
          <a:xfrm>
            <a:off x="1" y="0"/>
            <a:ext cx="12192000" cy="6858000"/>
          </a:xfrm>
        </p:spPr>
        <p:txBody>
          <a:bodyPr vert="horz" lIns="91440" tIns="45720" rIns="91440" bIns="45720" rtlCol="0" anchor="ctr" anchorCtr="1">
            <a:normAutofit/>
          </a:bodyPr>
          <a:lstStyle>
            <a:lvl1pPr>
              <a:defRPr lang="en-GB" sz="2400">
                <a:solidFill>
                  <a:schemeClr val="tx1"/>
                </a:solidFill>
              </a:defRPr>
            </a:lvl1pPr>
          </a:lstStyle>
          <a:p>
            <a:pPr marL="0" lvl="0" indent="0">
              <a:buNone/>
            </a:pPr>
            <a:r>
              <a:rPr lang="en-US" noProof="0" dirty="0"/>
              <a:t>Insert Image</a:t>
            </a:r>
          </a:p>
        </p:txBody>
      </p:sp>
      <p:sp>
        <p:nvSpPr>
          <p:cNvPr id="14" name="Text Placeholder 12">
            <a:extLst>
              <a:ext uri="{FF2B5EF4-FFF2-40B4-BE49-F238E27FC236}">
                <a16:creationId xmlns:a16="http://schemas.microsoft.com/office/drawing/2014/main" id="{C7F0E85E-786D-44FC-A9C8-8853277D7C38}"/>
              </a:ext>
            </a:extLst>
          </p:cNvPr>
          <p:cNvSpPr>
            <a:spLocks noGrp="1"/>
          </p:cNvSpPr>
          <p:nvPr>
            <p:ph type="body" sz="quarter" idx="12"/>
          </p:nvPr>
        </p:nvSpPr>
        <p:spPr>
          <a:xfrm>
            <a:off x="3888842" y="2717803"/>
            <a:ext cx="2377440" cy="3368675"/>
          </a:xfrm>
        </p:spPr>
        <p:txBody>
          <a:bodyPr vert="horz" wrap="square" lIns="0" tIns="45720" rIns="0" bIns="45720" rtlCol="0" anchor="t">
            <a:noAutofit/>
          </a:bodyPr>
          <a:lstStyle>
            <a:lvl1pPr marL="0" indent="0">
              <a:buNone/>
              <a:defRPr lang="en-US" sz="1400" dirty="0" smtClean="0">
                <a:solidFill>
                  <a:schemeClr val="bg1">
                    <a:lumMod val="95000"/>
                  </a:schemeClr>
                </a:solidFill>
                <a:latin typeface="+mn-lt"/>
                <a:ea typeface="+mj-ea"/>
                <a:cs typeface="+mj-cs"/>
              </a:defRPr>
            </a:lvl1pPr>
          </a:lstStyle>
          <a:p>
            <a:pPr marL="57150" lvl="0" indent="-285750">
              <a:lnSpc>
                <a:spcPct val="100000"/>
              </a:lnSpc>
              <a:spcBef>
                <a:spcPct val="0"/>
              </a:spcBef>
            </a:pPr>
            <a:r>
              <a:rPr lang="en-US" noProof="0"/>
              <a:t>Click to edit Master text styles</a:t>
            </a:r>
          </a:p>
        </p:txBody>
      </p:sp>
      <p:sp>
        <p:nvSpPr>
          <p:cNvPr id="13" name="Text Placeholder 12">
            <a:extLst>
              <a:ext uri="{FF2B5EF4-FFF2-40B4-BE49-F238E27FC236}">
                <a16:creationId xmlns:a16="http://schemas.microsoft.com/office/drawing/2014/main" id="{B48BA177-B717-42B2-884C-04576C20342D}"/>
              </a:ext>
            </a:extLst>
          </p:cNvPr>
          <p:cNvSpPr>
            <a:spLocks noGrp="1"/>
          </p:cNvSpPr>
          <p:nvPr>
            <p:ph type="body" sz="quarter" idx="11"/>
          </p:nvPr>
        </p:nvSpPr>
        <p:spPr>
          <a:xfrm>
            <a:off x="647700" y="2717803"/>
            <a:ext cx="2377440" cy="3368675"/>
          </a:xfrm>
        </p:spPr>
        <p:txBody>
          <a:bodyPr vert="horz" wrap="square" lIns="0" tIns="45720" rIns="0" bIns="45720" rtlCol="0" anchor="t">
            <a:noAutofit/>
          </a:bodyPr>
          <a:lstStyle>
            <a:lvl1pPr marL="0" indent="0">
              <a:buNone/>
              <a:defRPr lang="en-US" sz="1400" dirty="0" smtClean="0">
                <a:solidFill>
                  <a:schemeClr val="bg1">
                    <a:lumMod val="95000"/>
                  </a:schemeClr>
                </a:solidFill>
                <a:latin typeface="+mn-lt"/>
                <a:ea typeface="+mj-ea"/>
                <a:cs typeface="+mj-cs"/>
              </a:defRPr>
            </a:lvl1pPr>
          </a:lstStyle>
          <a:p>
            <a:pPr marL="57150" lvl="0" indent="-285750">
              <a:lnSpc>
                <a:spcPct val="100000"/>
              </a:lnSpc>
              <a:spcBef>
                <a:spcPct val="0"/>
              </a:spcBef>
            </a:pPr>
            <a:r>
              <a:rPr lang="en-US" noProof="0"/>
              <a:t>Click to edit Master text styles</a:t>
            </a:r>
          </a:p>
        </p:txBody>
      </p:sp>
      <p:sp>
        <p:nvSpPr>
          <p:cNvPr id="2" name="Title 1">
            <a:extLst>
              <a:ext uri="{FF2B5EF4-FFF2-40B4-BE49-F238E27FC236}">
                <a16:creationId xmlns:a16="http://schemas.microsoft.com/office/drawing/2014/main" id="{2558FCDE-8F3F-4E83-B550-DF944B424F78}"/>
              </a:ext>
            </a:extLst>
          </p:cNvPr>
          <p:cNvSpPr>
            <a:spLocks noGrp="1"/>
          </p:cNvSpPr>
          <p:nvPr>
            <p:ph type="title"/>
          </p:nvPr>
        </p:nvSpPr>
        <p:spPr>
          <a:xfrm>
            <a:off x="633186" y="557439"/>
            <a:ext cx="10206264" cy="830997"/>
          </a:xfrm>
        </p:spPr>
        <p:txBody>
          <a:bodyPr vert="horz" wrap="square" lIns="0" tIns="45720" rIns="91440" bIns="45720" rtlCol="0" anchor="t">
            <a:noAutofit/>
          </a:bodyPr>
          <a:lstStyle>
            <a:lvl1pPr>
              <a:defRPr lang="en-GB" sz="2400">
                <a:solidFill>
                  <a:schemeClr val="bg1">
                    <a:lumMod val="95000"/>
                  </a:schemeClr>
                </a:solidFill>
                <a:latin typeface="Corbel" panose="020B0503020204020204" pitchFamily="34" charset="0"/>
              </a:defRPr>
            </a:lvl1pPr>
          </a:lstStyle>
          <a:p>
            <a:pPr lvl="0">
              <a:lnSpc>
                <a:spcPct val="100000"/>
              </a:lnSpc>
            </a:pPr>
            <a:r>
              <a:rPr lang="en-US" noProof="0"/>
              <a:t>Click to edit Master title style</a:t>
            </a:r>
          </a:p>
        </p:txBody>
      </p:sp>
      <p:sp>
        <p:nvSpPr>
          <p:cNvPr id="16" name="Content Placeholder 15">
            <a:extLst>
              <a:ext uri="{FF2B5EF4-FFF2-40B4-BE49-F238E27FC236}">
                <a16:creationId xmlns:a16="http://schemas.microsoft.com/office/drawing/2014/main" id="{C1ABB07C-6957-412E-9A87-72242AA3EE85}"/>
              </a:ext>
            </a:extLst>
          </p:cNvPr>
          <p:cNvSpPr>
            <a:spLocks noGrp="1"/>
          </p:cNvSpPr>
          <p:nvPr>
            <p:ph sz="quarter" idx="13" hasCustomPrompt="1"/>
          </p:nvPr>
        </p:nvSpPr>
        <p:spPr>
          <a:xfrm>
            <a:off x="1562100" y="1981200"/>
            <a:ext cx="548640" cy="548640"/>
          </a:xfrm>
        </p:spPr>
        <p:txBody>
          <a:bodyPr lIns="0" tIns="0" rIns="0" bIns="0" anchor="ctr">
            <a:noAutofit/>
          </a:bodyPr>
          <a:lstStyle>
            <a:lvl1pPr marL="0" indent="0" algn="ctr">
              <a:buNone/>
              <a:defRPr sz="1400">
                <a:solidFill>
                  <a:schemeClr val="bg1">
                    <a:lumMod val="95000"/>
                  </a:schemeClr>
                </a:solidFill>
              </a:defRPr>
            </a:lvl1pPr>
          </a:lstStyle>
          <a:p>
            <a:pPr lvl="0"/>
            <a:r>
              <a:rPr lang="en-US" noProof="0"/>
              <a:t>Icon</a:t>
            </a:r>
          </a:p>
        </p:txBody>
      </p:sp>
      <p:sp>
        <p:nvSpPr>
          <p:cNvPr id="17" name="Content Placeholder 15">
            <a:extLst>
              <a:ext uri="{FF2B5EF4-FFF2-40B4-BE49-F238E27FC236}">
                <a16:creationId xmlns:a16="http://schemas.microsoft.com/office/drawing/2014/main" id="{6DF8CB66-232E-4CE3-96FC-CE37C74994E1}"/>
              </a:ext>
            </a:extLst>
          </p:cNvPr>
          <p:cNvSpPr>
            <a:spLocks noGrp="1"/>
          </p:cNvSpPr>
          <p:nvPr>
            <p:ph sz="quarter" idx="14" hasCustomPrompt="1"/>
          </p:nvPr>
        </p:nvSpPr>
        <p:spPr>
          <a:xfrm>
            <a:off x="4803242" y="1981200"/>
            <a:ext cx="548640" cy="548640"/>
          </a:xfrm>
        </p:spPr>
        <p:txBody>
          <a:bodyPr lIns="0" tIns="0" rIns="0" bIns="0" anchor="ctr">
            <a:noAutofit/>
          </a:bodyPr>
          <a:lstStyle>
            <a:lvl1pPr marL="0" indent="0" algn="ctr">
              <a:buNone/>
              <a:defRPr sz="1400">
                <a:solidFill>
                  <a:schemeClr val="bg1">
                    <a:lumMod val="95000"/>
                  </a:schemeClr>
                </a:solidFill>
              </a:defRPr>
            </a:lvl1pPr>
          </a:lstStyle>
          <a:p>
            <a:pPr lvl="0"/>
            <a:r>
              <a:rPr lang="en-US" noProof="0"/>
              <a:t>Icon</a:t>
            </a:r>
          </a:p>
        </p:txBody>
      </p:sp>
      <p:sp>
        <p:nvSpPr>
          <p:cNvPr id="8" name="Text Placeholder 12">
            <a:extLst>
              <a:ext uri="{FF2B5EF4-FFF2-40B4-BE49-F238E27FC236}">
                <a16:creationId xmlns:a16="http://schemas.microsoft.com/office/drawing/2014/main" id="{DEF523FD-B1FC-40A7-93AA-389CB38E17C0}"/>
              </a:ext>
            </a:extLst>
          </p:cNvPr>
          <p:cNvSpPr>
            <a:spLocks noGrp="1"/>
          </p:cNvSpPr>
          <p:nvPr>
            <p:ph type="body" sz="quarter" idx="15"/>
          </p:nvPr>
        </p:nvSpPr>
        <p:spPr>
          <a:xfrm>
            <a:off x="7129985" y="2717803"/>
            <a:ext cx="2377440" cy="3368675"/>
          </a:xfrm>
        </p:spPr>
        <p:txBody>
          <a:bodyPr vert="horz" wrap="square" lIns="0" tIns="45720" rIns="0" bIns="45720" rtlCol="0" anchor="t">
            <a:noAutofit/>
          </a:bodyPr>
          <a:lstStyle>
            <a:lvl1pPr marL="0" indent="0">
              <a:buNone/>
              <a:defRPr lang="en-US" sz="1400" dirty="0" smtClean="0">
                <a:solidFill>
                  <a:schemeClr val="bg1">
                    <a:lumMod val="95000"/>
                  </a:schemeClr>
                </a:solidFill>
                <a:latin typeface="+mn-lt"/>
                <a:ea typeface="+mj-ea"/>
                <a:cs typeface="+mj-cs"/>
              </a:defRPr>
            </a:lvl1pPr>
          </a:lstStyle>
          <a:p>
            <a:pPr marL="57150" lvl="0" indent="-285750">
              <a:lnSpc>
                <a:spcPct val="100000"/>
              </a:lnSpc>
              <a:spcBef>
                <a:spcPct val="0"/>
              </a:spcBef>
            </a:pPr>
            <a:r>
              <a:rPr lang="en-US" noProof="0"/>
              <a:t>Click to edit Master text styles</a:t>
            </a:r>
          </a:p>
        </p:txBody>
      </p:sp>
      <p:sp>
        <p:nvSpPr>
          <p:cNvPr id="10" name="Content Placeholder 15">
            <a:extLst>
              <a:ext uri="{FF2B5EF4-FFF2-40B4-BE49-F238E27FC236}">
                <a16:creationId xmlns:a16="http://schemas.microsoft.com/office/drawing/2014/main" id="{B60C8CC8-C869-4395-B389-D76DF4A56AA1}"/>
              </a:ext>
            </a:extLst>
          </p:cNvPr>
          <p:cNvSpPr>
            <a:spLocks noGrp="1"/>
          </p:cNvSpPr>
          <p:nvPr>
            <p:ph sz="quarter" idx="16" hasCustomPrompt="1"/>
          </p:nvPr>
        </p:nvSpPr>
        <p:spPr>
          <a:xfrm>
            <a:off x="8044385" y="1981200"/>
            <a:ext cx="548640" cy="548640"/>
          </a:xfrm>
        </p:spPr>
        <p:txBody>
          <a:bodyPr lIns="0" tIns="0" rIns="0" bIns="0" anchor="ctr">
            <a:noAutofit/>
          </a:bodyPr>
          <a:lstStyle>
            <a:lvl1pPr marL="0" indent="0" algn="ctr">
              <a:buNone/>
              <a:defRPr sz="1400">
                <a:solidFill>
                  <a:schemeClr val="bg1">
                    <a:lumMod val="95000"/>
                  </a:schemeClr>
                </a:solidFill>
              </a:defRPr>
            </a:lvl1pPr>
          </a:lstStyle>
          <a:p>
            <a:pPr lvl="0"/>
            <a:r>
              <a:rPr lang="en-US" noProof="0"/>
              <a:t>Icon</a:t>
            </a:r>
          </a:p>
        </p:txBody>
      </p:sp>
      <p:sp>
        <p:nvSpPr>
          <p:cNvPr id="11" name="Slide Number Placeholder 7">
            <a:extLst>
              <a:ext uri="{FF2B5EF4-FFF2-40B4-BE49-F238E27FC236}">
                <a16:creationId xmlns:a16="http://schemas.microsoft.com/office/drawing/2014/main" id="{E10AF5F6-7B7D-4CE6-A1D0-2F46804D3CE7}"/>
              </a:ext>
            </a:extLst>
          </p:cNvPr>
          <p:cNvSpPr>
            <a:spLocks noGrp="1"/>
          </p:cNvSpPr>
          <p:nvPr>
            <p:ph type="sldNum" sz="quarter" idx="4"/>
          </p:nvPr>
        </p:nvSpPr>
        <p:spPr>
          <a:xfrm>
            <a:off x="11091210" y="6189345"/>
            <a:ext cx="600974" cy="395243"/>
          </a:xfrm>
          <a:prstGeom prst="rect">
            <a:avLst/>
          </a:prstGeom>
        </p:spPr>
        <p:txBody>
          <a:bodyPr vert="horz" lIns="0" tIns="0" rIns="0" bIns="0" rtlCol="0" anchor="ctr"/>
          <a:lstStyle>
            <a:lvl1pPr>
              <a:defRPr lang="en-GB" sz="1200" smtClean="0">
                <a:solidFill>
                  <a:schemeClr val="bg1"/>
                </a:solidFill>
              </a:defRPr>
            </a:lvl1pPr>
          </a:lstStyle>
          <a:p>
            <a:pPr algn="ctr"/>
            <a:fld id="{817179DE-9BF3-494C-804F-0C7C90AC8700}" type="slidenum">
              <a:rPr lang="en-US" noProof="0" smtClean="0"/>
              <a:pPr algn="ctr"/>
              <a:t>‹#›</a:t>
            </a:fld>
            <a:endParaRPr lang="en-US" noProof="0" dirty="0"/>
          </a:p>
        </p:txBody>
      </p:sp>
    </p:spTree>
    <p:extLst>
      <p:ext uri="{BB962C8B-B14F-4D97-AF65-F5344CB8AC3E}">
        <p14:creationId xmlns:p14="http://schemas.microsoft.com/office/powerpoint/2010/main" val="10548049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03 Content_2 column Vertical">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A46D6285-06A8-4297-915D-0A280359C280}"/>
              </a:ext>
            </a:extLst>
          </p:cNvPr>
          <p:cNvSpPr>
            <a:spLocks noGrp="1"/>
          </p:cNvSpPr>
          <p:nvPr>
            <p:ph type="pic" sz="quarter" idx="10" hasCustomPrompt="1"/>
          </p:nvPr>
        </p:nvSpPr>
        <p:spPr>
          <a:xfrm>
            <a:off x="1" y="0"/>
            <a:ext cx="12192000" cy="6858000"/>
          </a:xfrm>
        </p:spPr>
        <p:txBody>
          <a:bodyPr vert="horz" lIns="91440" tIns="45720" rIns="91440" bIns="45720" rtlCol="0" anchor="ctr" anchorCtr="1">
            <a:normAutofit/>
          </a:bodyPr>
          <a:lstStyle>
            <a:lvl1pPr>
              <a:defRPr lang="en-GB" sz="2400">
                <a:solidFill>
                  <a:schemeClr val="tx1"/>
                </a:solidFill>
              </a:defRPr>
            </a:lvl1pPr>
          </a:lstStyle>
          <a:p>
            <a:pPr marL="0" lvl="0" indent="0">
              <a:buNone/>
            </a:pPr>
            <a:r>
              <a:rPr lang="en-US" noProof="0" dirty="0"/>
              <a:t>Insert Image</a:t>
            </a:r>
          </a:p>
        </p:txBody>
      </p:sp>
      <p:sp>
        <p:nvSpPr>
          <p:cNvPr id="13" name="Text Placeholder 12">
            <a:extLst>
              <a:ext uri="{FF2B5EF4-FFF2-40B4-BE49-F238E27FC236}">
                <a16:creationId xmlns:a16="http://schemas.microsoft.com/office/drawing/2014/main" id="{B48BA177-B717-42B2-884C-04576C20342D}"/>
              </a:ext>
            </a:extLst>
          </p:cNvPr>
          <p:cNvSpPr>
            <a:spLocks noGrp="1"/>
          </p:cNvSpPr>
          <p:nvPr>
            <p:ph type="body" sz="quarter" idx="11"/>
          </p:nvPr>
        </p:nvSpPr>
        <p:spPr>
          <a:xfrm>
            <a:off x="1809750" y="1847927"/>
            <a:ext cx="7315200" cy="1461613"/>
          </a:xfrm>
        </p:spPr>
        <p:txBody>
          <a:bodyPr vert="horz" wrap="square" lIns="0" tIns="45720" rIns="0" bIns="45720" rtlCol="0" anchor="t">
            <a:noAutofit/>
          </a:bodyPr>
          <a:lstStyle>
            <a:lvl1pPr>
              <a:defRPr lang="en-US" sz="1400" dirty="0" smtClean="0">
                <a:solidFill>
                  <a:schemeClr val="bg1">
                    <a:lumMod val="95000"/>
                  </a:schemeClr>
                </a:solidFill>
                <a:latin typeface="+mn-lt"/>
                <a:ea typeface="+mj-ea"/>
                <a:cs typeface="+mj-cs"/>
              </a:defRPr>
            </a:lvl1pPr>
          </a:lstStyle>
          <a:p>
            <a:pPr marL="0" lvl="0">
              <a:lnSpc>
                <a:spcPct val="100000"/>
              </a:lnSpc>
              <a:spcBef>
                <a:spcPct val="0"/>
              </a:spcBef>
              <a:buNone/>
            </a:pPr>
            <a:r>
              <a:rPr lang="en-US" noProof="0"/>
              <a:t>Click to edit Master text styles</a:t>
            </a:r>
          </a:p>
        </p:txBody>
      </p:sp>
      <p:sp>
        <p:nvSpPr>
          <p:cNvPr id="2" name="Title 1">
            <a:extLst>
              <a:ext uri="{FF2B5EF4-FFF2-40B4-BE49-F238E27FC236}">
                <a16:creationId xmlns:a16="http://schemas.microsoft.com/office/drawing/2014/main" id="{2558FCDE-8F3F-4E83-B550-DF944B424F78}"/>
              </a:ext>
            </a:extLst>
          </p:cNvPr>
          <p:cNvSpPr>
            <a:spLocks noGrp="1"/>
          </p:cNvSpPr>
          <p:nvPr>
            <p:ph type="title"/>
          </p:nvPr>
        </p:nvSpPr>
        <p:spPr>
          <a:xfrm>
            <a:off x="633186" y="557439"/>
            <a:ext cx="10206264" cy="830997"/>
          </a:xfrm>
        </p:spPr>
        <p:txBody>
          <a:bodyPr vert="horz" wrap="square" lIns="0" tIns="45720" rIns="91440" bIns="45720" rtlCol="0" anchor="t">
            <a:noAutofit/>
          </a:bodyPr>
          <a:lstStyle>
            <a:lvl1pPr>
              <a:defRPr lang="en-GB" sz="2400">
                <a:solidFill>
                  <a:schemeClr val="bg1">
                    <a:lumMod val="95000"/>
                  </a:schemeClr>
                </a:solidFill>
                <a:latin typeface="Corbel" panose="020B0503020204020204" pitchFamily="34" charset="0"/>
              </a:defRPr>
            </a:lvl1pPr>
          </a:lstStyle>
          <a:p>
            <a:pPr lvl="0">
              <a:lnSpc>
                <a:spcPct val="100000"/>
              </a:lnSpc>
            </a:pPr>
            <a:r>
              <a:rPr lang="en-US" noProof="0"/>
              <a:t>Click to edit Master title style</a:t>
            </a:r>
          </a:p>
        </p:txBody>
      </p:sp>
      <p:sp>
        <p:nvSpPr>
          <p:cNvPr id="16" name="Content Placeholder 15">
            <a:extLst>
              <a:ext uri="{FF2B5EF4-FFF2-40B4-BE49-F238E27FC236}">
                <a16:creationId xmlns:a16="http://schemas.microsoft.com/office/drawing/2014/main" id="{C1ABB07C-6957-412E-9A87-72242AA3EE85}"/>
              </a:ext>
            </a:extLst>
          </p:cNvPr>
          <p:cNvSpPr>
            <a:spLocks noGrp="1"/>
          </p:cNvSpPr>
          <p:nvPr>
            <p:ph sz="quarter" idx="13" hasCustomPrompt="1"/>
          </p:nvPr>
        </p:nvSpPr>
        <p:spPr>
          <a:xfrm>
            <a:off x="647700" y="2304413"/>
            <a:ext cx="548640" cy="548640"/>
          </a:xfrm>
        </p:spPr>
        <p:txBody>
          <a:bodyPr lIns="0" tIns="0" rIns="0" bIns="0" anchor="ctr">
            <a:noAutofit/>
          </a:bodyPr>
          <a:lstStyle>
            <a:lvl1pPr marL="0" indent="0" algn="ctr">
              <a:buNone/>
              <a:defRPr sz="1400">
                <a:solidFill>
                  <a:schemeClr val="bg1">
                    <a:lumMod val="95000"/>
                  </a:schemeClr>
                </a:solidFill>
              </a:defRPr>
            </a:lvl1pPr>
          </a:lstStyle>
          <a:p>
            <a:pPr lvl="0"/>
            <a:r>
              <a:rPr lang="en-US" noProof="0"/>
              <a:t>Icon</a:t>
            </a:r>
          </a:p>
        </p:txBody>
      </p:sp>
      <p:sp>
        <p:nvSpPr>
          <p:cNvPr id="11" name="Text Placeholder 12">
            <a:extLst>
              <a:ext uri="{FF2B5EF4-FFF2-40B4-BE49-F238E27FC236}">
                <a16:creationId xmlns:a16="http://schemas.microsoft.com/office/drawing/2014/main" id="{C3BB8EAB-4266-4938-A8CB-6D18C938017F}"/>
              </a:ext>
            </a:extLst>
          </p:cNvPr>
          <p:cNvSpPr>
            <a:spLocks noGrp="1"/>
          </p:cNvSpPr>
          <p:nvPr>
            <p:ph type="body" sz="quarter" idx="14"/>
          </p:nvPr>
        </p:nvSpPr>
        <p:spPr>
          <a:xfrm>
            <a:off x="1809750" y="4048520"/>
            <a:ext cx="7315200" cy="1461613"/>
          </a:xfrm>
        </p:spPr>
        <p:txBody>
          <a:bodyPr vert="horz" wrap="square" lIns="0" tIns="45720" rIns="0" bIns="45720" rtlCol="0" anchor="t">
            <a:noAutofit/>
          </a:bodyPr>
          <a:lstStyle>
            <a:lvl1pPr>
              <a:defRPr lang="en-US" sz="1400" dirty="0" smtClean="0">
                <a:solidFill>
                  <a:schemeClr val="bg1">
                    <a:lumMod val="95000"/>
                  </a:schemeClr>
                </a:solidFill>
                <a:latin typeface="+mn-lt"/>
                <a:ea typeface="+mj-ea"/>
                <a:cs typeface="+mj-cs"/>
              </a:defRPr>
            </a:lvl1pPr>
          </a:lstStyle>
          <a:p>
            <a:pPr marL="0" lvl="0">
              <a:lnSpc>
                <a:spcPct val="100000"/>
              </a:lnSpc>
              <a:spcBef>
                <a:spcPct val="0"/>
              </a:spcBef>
              <a:buNone/>
            </a:pPr>
            <a:r>
              <a:rPr lang="en-US" noProof="0"/>
              <a:t>Click to edit Master text styles</a:t>
            </a:r>
          </a:p>
        </p:txBody>
      </p:sp>
      <p:sp>
        <p:nvSpPr>
          <p:cNvPr id="12" name="Content Placeholder 15">
            <a:extLst>
              <a:ext uri="{FF2B5EF4-FFF2-40B4-BE49-F238E27FC236}">
                <a16:creationId xmlns:a16="http://schemas.microsoft.com/office/drawing/2014/main" id="{716D363C-A0A5-4FB1-8CC2-850C0CD9F4E7}"/>
              </a:ext>
            </a:extLst>
          </p:cNvPr>
          <p:cNvSpPr>
            <a:spLocks noGrp="1"/>
          </p:cNvSpPr>
          <p:nvPr>
            <p:ph sz="quarter" idx="15" hasCustomPrompt="1"/>
          </p:nvPr>
        </p:nvSpPr>
        <p:spPr>
          <a:xfrm>
            <a:off x="647700" y="4505006"/>
            <a:ext cx="548640" cy="548640"/>
          </a:xfrm>
        </p:spPr>
        <p:txBody>
          <a:bodyPr lIns="0" tIns="0" rIns="0" bIns="0" anchor="ctr">
            <a:noAutofit/>
          </a:bodyPr>
          <a:lstStyle>
            <a:lvl1pPr marL="0" indent="0" algn="ctr">
              <a:buNone/>
              <a:defRPr sz="1400">
                <a:solidFill>
                  <a:schemeClr val="bg1">
                    <a:lumMod val="95000"/>
                  </a:schemeClr>
                </a:solidFill>
              </a:defRPr>
            </a:lvl1pPr>
          </a:lstStyle>
          <a:p>
            <a:pPr lvl="0"/>
            <a:r>
              <a:rPr lang="en-US" noProof="0"/>
              <a:t>Icon</a:t>
            </a:r>
          </a:p>
        </p:txBody>
      </p:sp>
      <p:sp>
        <p:nvSpPr>
          <p:cNvPr id="15" name="Slide Number Placeholder 7">
            <a:extLst>
              <a:ext uri="{FF2B5EF4-FFF2-40B4-BE49-F238E27FC236}">
                <a16:creationId xmlns:a16="http://schemas.microsoft.com/office/drawing/2014/main" id="{AAF4A39B-C3C3-4691-BB94-371047ADD50E}"/>
              </a:ext>
            </a:extLst>
          </p:cNvPr>
          <p:cNvSpPr>
            <a:spLocks noGrp="1"/>
          </p:cNvSpPr>
          <p:nvPr>
            <p:ph type="sldNum" sz="quarter" idx="4"/>
          </p:nvPr>
        </p:nvSpPr>
        <p:spPr>
          <a:xfrm>
            <a:off x="11091210" y="6189345"/>
            <a:ext cx="600974" cy="395243"/>
          </a:xfrm>
          <a:prstGeom prst="rect">
            <a:avLst/>
          </a:prstGeom>
        </p:spPr>
        <p:txBody>
          <a:bodyPr vert="horz" lIns="0" tIns="0" rIns="0" bIns="0" rtlCol="0" anchor="ctr"/>
          <a:lstStyle>
            <a:lvl1pPr>
              <a:defRPr lang="en-GB" sz="1200" smtClean="0">
                <a:solidFill>
                  <a:schemeClr val="bg1"/>
                </a:solidFill>
              </a:defRPr>
            </a:lvl1pPr>
          </a:lstStyle>
          <a:p>
            <a:pPr algn="ctr"/>
            <a:fld id="{817179DE-9BF3-494C-804F-0C7C90AC8700}" type="slidenum">
              <a:rPr lang="en-US" noProof="0" smtClean="0"/>
              <a:pPr algn="ctr"/>
              <a:t>‹#›</a:t>
            </a:fld>
            <a:endParaRPr lang="en-US" noProof="0" dirty="0"/>
          </a:p>
        </p:txBody>
      </p:sp>
    </p:spTree>
    <p:extLst>
      <p:ext uri="{BB962C8B-B14F-4D97-AF65-F5344CB8AC3E}">
        <p14:creationId xmlns:p14="http://schemas.microsoft.com/office/powerpoint/2010/main" val="24471900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04 Content_1 column">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A46D6285-06A8-4297-915D-0A280359C280}"/>
              </a:ext>
            </a:extLst>
          </p:cNvPr>
          <p:cNvSpPr>
            <a:spLocks noGrp="1"/>
          </p:cNvSpPr>
          <p:nvPr>
            <p:ph type="pic" sz="quarter" idx="10" hasCustomPrompt="1"/>
          </p:nvPr>
        </p:nvSpPr>
        <p:spPr>
          <a:xfrm>
            <a:off x="1" y="0"/>
            <a:ext cx="12192000" cy="6858000"/>
          </a:xfrm>
        </p:spPr>
        <p:txBody>
          <a:bodyPr vert="horz" lIns="91440" tIns="45720" rIns="91440" bIns="45720" rtlCol="0" anchor="ctr" anchorCtr="1">
            <a:normAutofit/>
          </a:bodyPr>
          <a:lstStyle>
            <a:lvl1pPr>
              <a:defRPr lang="en-GB" sz="2400">
                <a:solidFill>
                  <a:schemeClr val="tx1"/>
                </a:solidFill>
              </a:defRPr>
            </a:lvl1pPr>
          </a:lstStyle>
          <a:p>
            <a:pPr marL="0" lvl="0" indent="0">
              <a:buNone/>
            </a:pPr>
            <a:r>
              <a:rPr lang="en-US" noProof="0" dirty="0"/>
              <a:t>Insert Image</a:t>
            </a:r>
          </a:p>
        </p:txBody>
      </p:sp>
      <p:sp>
        <p:nvSpPr>
          <p:cNvPr id="13" name="Text Placeholder 12">
            <a:extLst>
              <a:ext uri="{FF2B5EF4-FFF2-40B4-BE49-F238E27FC236}">
                <a16:creationId xmlns:a16="http://schemas.microsoft.com/office/drawing/2014/main" id="{B48BA177-B717-42B2-884C-04576C20342D}"/>
              </a:ext>
            </a:extLst>
          </p:cNvPr>
          <p:cNvSpPr>
            <a:spLocks noGrp="1"/>
          </p:cNvSpPr>
          <p:nvPr>
            <p:ph type="body" sz="quarter" idx="11"/>
          </p:nvPr>
        </p:nvSpPr>
        <p:spPr>
          <a:xfrm>
            <a:off x="1562100" y="1733627"/>
            <a:ext cx="2438400" cy="4248073"/>
          </a:xfrm>
        </p:spPr>
        <p:txBody>
          <a:bodyPr vert="horz" wrap="square" lIns="0" tIns="45720" rIns="0" bIns="45720" rtlCol="0" anchor="t">
            <a:noAutofit/>
          </a:bodyPr>
          <a:lstStyle>
            <a:lvl1pPr>
              <a:defRPr lang="en-US" sz="1400" dirty="0" smtClean="0">
                <a:solidFill>
                  <a:schemeClr val="bg1">
                    <a:lumMod val="95000"/>
                  </a:schemeClr>
                </a:solidFill>
                <a:latin typeface="+mn-lt"/>
                <a:ea typeface="+mj-ea"/>
                <a:cs typeface="+mj-cs"/>
              </a:defRPr>
            </a:lvl1pPr>
          </a:lstStyle>
          <a:p>
            <a:pPr marL="0" lvl="0">
              <a:lnSpc>
                <a:spcPct val="100000"/>
              </a:lnSpc>
              <a:spcBef>
                <a:spcPct val="0"/>
              </a:spcBef>
              <a:buNone/>
            </a:pPr>
            <a:r>
              <a:rPr lang="en-US" noProof="0"/>
              <a:t>Click to edit Master text styles</a:t>
            </a:r>
          </a:p>
        </p:txBody>
      </p:sp>
      <p:sp>
        <p:nvSpPr>
          <p:cNvPr id="2" name="Title 1">
            <a:extLst>
              <a:ext uri="{FF2B5EF4-FFF2-40B4-BE49-F238E27FC236}">
                <a16:creationId xmlns:a16="http://schemas.microsoft.com/office/drawing/2014/main" id="{2558FCDE-8F3F-4E83-B550-DF944B424F78}"/>
              </a:ext>
            </a:extLst>
          </p:cNvPr>
          <p:cNvSpPr>
            <a:spLocks noGrp="1"/>
          </p:cNvSpPr>
          <p:nvPr>
            <p:ph type="title"/>
          </p:nvPr>
        </p:nvSpPr>
        <p:spPr>
          <a:xfrm>
            <a:off x="633186" y="557439"/>
            <a:ext cx="10206264" cy="830997"/>
          </a:xfrm>
        </p:spPr>
        <p:txBody>
          <a:bodyPr vert="horz" wrap="square" lIns="0" tIns="45720" rIns="91440" bIns="45720" rtlCol="0" anchor="t">
            <a:noAutofit/>
          </a:bodyPr>
          <a:lstStyle>
            <a:lvl1pPr>
              <a:defRPr lang="en-GB" sz="2400">
                <a:solidFill>
                  <a:schemeClr val="bg1">
                    <a:lumMod val="95000"/>
                  </a:schemeClr>
                </a:solidFill>
                <a:latin typeface="Corbel" panose="020B0503020204020204" pitchFamily="34" charset="0"/>
              </a:defRPr>
            </a:lvl1pPr>
          </a:lstStyle>
          <a:p>
            <a:pPr lvl="0">
              <a:lnSpc>
                <a:spcPct val="100000"/>
              </a:lnSpc>
            </a:pPr>
            <a:r>
              <a:rPr lang="en-US" noProof="0"/>
              <a:t>Click to edit Master title style</a:t>
            </a:r>
          </a:p>
        </p:txBody>
      </p:sp>
      <p:sp>
        <p:nvSpPr>
          <p:cNvPr id="16" name="Content Placeholder 15">
            <a:extLst>
              <a:ext uri="{FF2B5EF4-FFF2-40B4-BE49-F238E27FC236}">
                <a16:creationId xmlns:a16="http://schemas.microsoft.com/office/drawing/2014/main" id="{C1ABB07C-6957-412E-9A87-72242AA3EE85}"/>
              </a:ext>
            </a:extLst>
          </p:cNvPr>
          <p:cNvSpPr>
            <a:spLocks noGrp="1"/>
          </p:cNvSpPr>
          <p:nvPr>
            <p:ph sz="quarter" idx="13" hasCustomPrompt="1"/>
          </p:nvPr>
        </p:nvSpPr>
        <p:spPr>
          <a:xfrm>
            <a:off x="647700" y="1733627"/>
            <a:ext cx="548640" cy="548640"/>
          </a:xfrm>
        </p:spPr>
        <p:txBody>
          <a:bodyPr lIns="0" tIns="0" rIns="0" bIns="0" anchor="ctr">
            <a:noAutofit/>
          </a:bodyPr>
          <a:lstStyle>
            <a:lvl1pPr marL="0" indent="0" algn="ctr">
              <a:buNone/>
              <a:defRPr sz="1400">
                <a:solidFill>
                  <a:schemeClr val="bg1">
                    <a:lumMod val="95000"/>
                  </a:schemeClr>
                </a:solidFill>
              </a:defRPr>
            </a:lvl1pPr>
          </a:lstStyle>
          <a:p>
            <a:pPr lvl="0"/>
            <a:r>
              <a:rPr lang="en-US" noProof="0"/>
              <a:t>Icon</a:t>
            </a:r>
          </a:p>
        </p:txBody>
      </p:sp>
      <p:sp>
        <p:nvSpPr>
          <p:cNvPr id="8" name="Slide Number Placeholder 7">
            <a:extLst>
              <a:ext uri="{FF2B5EF4-FFF2-40B4-BE49-F238E27FC236}">
                <a16:creationId xmlns:a16="http://schemas.microsoft.com/office/drawing/2014/main" id="{100F546D-5491-4A19-9725-5C920C5738BE}"/>
              </a:ext>
            </a:extLst>
          </p:cNvPr>
          <p:cNvSpPr>
            <a:spLocks noGrp="1"/>
          </p:cNvSpPr>
          <p:nvPr>
            <p:ph type="sldNum" sz="quarter" idx="4"/>
          </p:nvPr>
        </p:nvSpPr>
        <p:spPr>
          <a:xfrm>
            <a:off x="11091210" y="6189345"/>
            <a:ext cx="600974" cy="395243"/>
          </a:xfrm>
          <a:prstGeom prst="rect">
            <a:avLst/>
          </a:prstGeom>
        </p:spPr>
        <p:txBody>
          <a:bodyPr vert="horz" lIns="0" tIns="0" rIns="0" bIns="0" rtlCol="0" anchor="ctr"/>
          <a:lstStyle>
            <a:lvl1pPr>
              <a:defRPr lang="en-GB" sz="1200" smtClean="0">
                <a:solidFill>
                  <a:schemeClr val="bg1"/>
                </a:solidFill>
              </a:defRPr>
            </a:lvl1pPr>
          </a:lstStyle>
          <a:p>
            <a:pPr algn="ctr"/>
            <a:fld id="{817179DE-9BF3-494C-804F-0C7C90AC8700}" type="slidenum">
              <a:rPr lang="en-US" noProof="0" smtClean="0"/>
              <a:pPr algn="ctr"/>
              <a:t>‹#›</a:t>
            </a:fld>
            <a:endParaRPr lang="en-US" noProof="0" dirty="0"/>
          </a:p>
        </p:txBody>
      </p:sp>
    </p:spTree>
    <p:extLst>
      <p:ext uri="{BB962C8B-B14F-4D97-AF65-F5344CB8AC3E}">
        <p14:creationId xmlns:p14="http://schemas.microsoft.com/office/powerpoint/2010/main" val="22159733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05 Content">
    <p:spTree>
      <p:nvGrpSpPr>
        <p:cNvPr id="1" name=""/>
        <p:cNvGrpSpPr/>
        <p:nvPr/>
      </p:nvGrpSpPr>
      <p:grpSpPr>
        <a:xfrm>
          <a:off x="0" y="0"/>
          <a:ext cx="0" cy="0"/>
          <a:chOff x="0" y="0"/>
          <a:chExt cx="0" cy="0"/>
        </a:xfrm>
      </p:grpSpPr>
      <p:sp>
        <p:nvSpPr>
          <p:cNvPr id="13" name="Text Placeholder 12">
            <a:extLst>
              <a:ext uri="{FF2B5EF4-FFF2-40B4-BE49-F238E27FC236}">
                <a16:creationId xmlns:a16="http://schemas.microsoft.com/office/drawing/2014/main" id="{B48BA177-B717-42B2-884C-04576C20342D}"/>
              </a:ext>
            </a:extLst>
          </p:cNvPr>
          <p:cNvSpPr>
            <a:spLocks noGrp="1"/>
          </p:cNvSpPr>
          <p:nvPr>
            <p:ph type="body" sz="quarter" idx="11"/>
          </p:nvPr>
        </p:nvSpPr>
        <p:spPr>
          <a:xfrm>
            <a:off x="1562100" y="1733627"/>
            <a:ext cx="8534400" cy="4248073"/>
          </a:xfrm>
        </p:spPr>
        <p:txBody>
          <a:bodyPr vert="horz" wrap="square" lIns="0" tIns="45720" rIns="0" bIns="45720" rtlCol="0" anchor="t">
            <a:noAutofit/>
          </a:bodyPr>
          <a:lstStyle>
            <a:lvl1pPr>
              <a:defRPr lang="en-US" sz="1400" dirty="0" smtClean="0">
                <a:solidFill>
                  <a:schemeClr val="tx1"/>
                </a:solidFill>
                <a:latin typeface="+mn-lt"/>
                <a:ea typeface="+mj-ea"/>
                <a:cs typeface="+mj-cs"/>
              </a:defRPr>
            </a:lvl1pPr>
          </a:lstStyle>
          <a:p>
            <a:pPr marL="0" lvl="0">
              <a:lnSpc>
                <a:spcPct val="100000"/>
              </a:lnSpc>
              <a:spcBef>
                <a:spcPct val="0"/>
              </a:spcBef>
              <a:buNone/>
            </a:pPr>
            <a:r>
              <a:rPr lang="en-US" noProof="0"/>
              <a:t>Click to edit Master text styles</a:t>
            </a:r>
          </a:p>
        </p:txBody>
      </p:sp>
      <p:sp>
        <p:nvSpPr>
          <p:cNvPr id="2" name="Title 1">
            <a:extLst>
              <a:ext uri="{FF2B5EF4-FFF2-40B4-BE49-F238E27FC236}">
                <a16:creationId xmlns:a16="http://schemas.microsoft.com/office/drawing/2014/main" id="{2558FCDE-8F3F-4E83-B550-DF944B424F78}"/>
              </a:ext>
            </a:extLst>
          </p:cNvPr>
          <p:cNvSpPr>
            <a:spLocks noGrp="1"/>
          </p:cNvSpPr>
          <p:nvPr>
            <p:ph type="title"/>
          </p:nvPr>
        </p:nvSpPr>
        <p:spPr>
          <a:xfrm>
            <a:off x="633186" y="557439"/>
            <a:ext cx="10815864" cy="830997"/>
          </a:xfrm>
        </p:spPr>
        <p:txBody>
          <a:bodyPr vert="horz" wrap="square" lIns="0" tIns="45720" rIns="91440" bIns="45720" rtlCol="0" anchor="t">
            <a:noAutofit/>
          </a:bodyPr>
          <a:lstStyle>
            <a:lvl1pPr>
              <a:defRPr lang="en-GB" sz="2400">
                <a:solidFill>
                  <a:schemeClr val="tx1"/>
                </a:solidFill>
                <a:latin typeface="Corbel" panose="020B0503020204020204" pitchFamily="34" charset="0"/>
              </a:defRPr>
            </a:lvl1pPr>
          </a:lstStyle>
          <a:p>
            <a:pPr lvl="0">
              <a:lnSpc>
                <a:spcPct val="100000"/>
              </a:lnSpc>
            </a:pPr>
            <a:r>
              <a:rPr lang="en-US" noProof="0"/>
              <a:t>Click to edit Master title style</a:t>
            </a:r>
          </a:p>
        </p:txBody>
      </p:sp>
      <p:sp>
        <p:nvSpPr>
          <p:cNvPr id="16" name="Content Placeholder 15">
            <a:extLst>
              <a:ext uri="{FF2B5EF4-FFF2-40B4-BE49-F238E27FC236}">
                <a16:creationId xmlns:a16="http://schemas.microsoft.com/office/drawing/2014/main" id="{C1ABB07C-6957-412E-9A87-72242AA3EE85}"/>
              </a:ext>
            </a:extLst>
          </p:cNvPr>
          <p:cNvSpPr>
            <a:spLocks noGrp="1"/>
          </p:cNvSpPr>
          <p:nvPr>
            <p:ph sz="quarter" idx="13" hasCustomPrompt="1"/>
          </p:nvPr>
        </p:nvSpPr>
        <p:spPr>
          <a:xfrm>
            <a:off x="647700" y="1733627"/>
            <a:ext cx="548640" cy="548640"/>
          </a:xfrm>
        </p:spPr>
        <p:txBody>
          <a:bodyPr lIns="0" tIns="0" rIns="0" bIns="0" anchor="ctr">
            <a:noAutofit/>
          </a:bodyPr>
          <a:lstStyle>
            <a:lvl1pPr marL="0" indent="0" algn="ctr">
              <a:buNone/>
              <a:defRPr sz="1400">
                <a:solidFill>
                  <a:schemeClr val="tx1"/>
                </a:solidFill>
              </a:defRPr>
            </a:lvl1pPr>
          </a:lstStyle>
          <a:p>
            <a:pPr lvl="0"/>
            <a:r>
              <a:rPr lang="en-US" noProof="0"/>
              <a:t>Icon</a:t>
            </a:r>
          </a:p>
        </p:txBody>
      </p:sp>
      <p:grpSp>
        <p:nvGrpSpPr>
          <p:cNvPr id="11" name="Group 10">
            <a:extLst>
              <a:ext uri="{FF2B5EF4-FFF2-40B4-BE49-F238E27FC236}">
                <a16:creationId xmlns:a16="http://schemas.microsoft.com/office/drawing/2014/main" id="{00AC1958-0DCB-4970-ADE3-E64DAAFC501D}"/>
              </a:ext>
            </a:extLst>
          </p:cNvPr>
          <p:cNvGrpSpPr/>
          <p:nvPr userDrawn="1"/>
        </p:nvGrpSpPr>
        <p:grpSpPr>
          <a:xfrm>
            <a:off x="0" y="6086479"/>
            <a:ext cx="12192000" cy="600974"/>
            <a:chOff x="0" y="6086479"/>
            <a:chExt cx="12192000" cy="600974"/>
          </a:xfrm>
        </p:grpSpPr>
        <p:sp>
          <p:nvSpPr>
            <p:cNvPr id="12" name="Rectangle 11">
              <a:extLst>
                <a:ext uri="{FF2B5EF4-FFF2-40B4-BE49-F238E27FC236}">
                  <a16:creationId xmlns:a16="http://schemas.microsoft.com/office/drawing/2014/main" id="{9E71A8D8-5A28-4968-9E80-110E9CB88F92}"/>
                </a:ext>
              </a:extLst>
            </p:cNvPr>
            <p:cNvSpPr/>
            <p:nvPr/>
          </p:nvSpPr>
          <p:spPr>
            <a:xfrm>
              <a:off x="0" y="6355760"/>
              <a:ext cx="12192000" cy="9144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Oval 13">
              <a:extLst>
                <a:ext uri="{FF2B5EF4-FFF2-40B4-BE49-F238E27FC236}">
                  <a16:creationId xmlns:a16="http://schemas.microsoft.com/office/drawing/2014/main" id="{7239C02C-1FAD-4E73-AB32-5A30A946A447}"/>
                </a:ext>
              </a:extLst>
            </p:cNvPr>
            <p:cNvSpPr/>
            <p:nvPr/>
          </p:nvSpPr>
          <p:spPr>
            <a:xfrm>
              <a:off x="11091210" y="6086479"/>
              <a:ext cx="600974" cy="600974"/>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15" name="Slide Number Placeholder 5">
            <a:extLst>
              <a:ext uri="{FF2B5EF4-FFF2-40B4-BE49-F238E27FC236}">
                <a16:creationId xmlns:a16="http://schemas.microsoft.com/office/drawing/2014/main" id="{FF40D550-A563-4E50-AEE9-6D9D19499F9F}"/>
              </a:ext>
            </a:extLst>
          </p:cNvPr>
          <p:cNvSpPr txBox="1">
            <a:spLocks/>
          </p:cNvSpPr>
          <p:nvPr userDrawn="1"/>
        </p:nvSpPr>
        <p:spPr>
          <a:xfrm>
            <a:off x="11091210" y="6189345"/>
            <a:ext cx="600974" cy="395243"/>
          </a:xfrm>
          <a:prstGeom prst="rect">
            <a:avLst/>
          </a:prstGeom>
        </p:spPr>
        <p:txBody>
          <a:bodyPr vert="horz" lIns="0" tIns="0" rIns="0" bIns="0" rtlCol="0" anchor="ctr"/>
          <a:lstStyle>
            <a:defPPr>
              <a:defRPr lang="en-US"/>
            </a:defPPr>
            <a:lvl1pPr marL="0" algn="r" defTabSz="914400" rtl="0" eaLnBrk="1" latinLnBrk="0" hangingPunct="1">
              <a:defRPr sz="11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247A4EEE-49CE-4F6C-BF32-B7FCC5EBBF45}" type="slidenum">
              <a:rPr lang="en-US" sz="1200" noProof="0" smtClean="0">
                <a:solidFill>
                  <a:schemeClr val="bg1"/>
                </a:solidFill>
              </a:rPr>
              <a:pPr algn="ctr"/>
              <a:t>‹#›</a:t>
            </a:fld>
            <a:endParaRPr lang="en-US" sz="1200" noProof="0" dirty="0">
              <a:solidFill>
                <a:schemeClr val="bg1"/>
              </a:solidFill>
            </a:endParaRPr>
          </a:p>
        </p:txBody>
      </p:sp>
    </p:spTree>
    <p:extLst>
      <p:ext uri="{BB962C8B-B14F-4D97-AF65-F5344CB8AC3E}">
        <p14:creationId xmlns:p14="http://schemas.microsoft.com/office/powerpoint/2010/main" val="18306571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58FCDE-8F3F-4E83-B550-DF944B424F78}"/>
              </a:ext>
            </a:extLst>
          </p:cNvPr>
          <p:cNvSpPr>
            <a:spLocks noGrp="1"/>
          </p:cNvSpPr>
          <p:nvPr>
            <p:ph type="title"/>
          </p:nvPr>
        </p:nvSpPr>
        <p:spPr>
          <a:xfrm>
            <a:off x="633186" y="557439"/>
            <a:ext cx="10815864" cy="830997"/>
          </a:xfrm>
        </p:spPr>
        <p:txBody>
          <a:bodyPr vert="horz" wrap="square" lIns="0" tIns="45720" rIns="91440" bIns="45720" rtlCol="0" anchor="t">
            <a:noAutofit/>
          </a:bodyPr>
          <a:lstStyle>
            <a:lvl1pPr>
              <a:defRPr lang="en-GB" sz="2400">
                <a:solidFill>
                  <a:schemeClr val="tx1"/>
                </a:solidFill>
                <a:latin typeface="Corbel" panose="020B0503020204020204" pitchFamily="34" charset="0"/>
              </a:defRPr>
            </a:lvl1pPr>
          </a:lstStyle>
          <a:p>
            <a:pPr lvl="0">
              <a:lnSpc>
                <a:spcPct val="100000"/>
              </a:lnSpc>
            </a:pPr>
            <a:r>
              <a:rPr lang="en-US" noProof="0"/>
              <a:t>Click to edit Master title style</a:t>
            </a:r>
          </a:p>
        </p:txBody>
      </p:sp>
      <p:grpSp>
        <p:nvGrpSpPr>
          <p:cNvPr id="4" name="Group 3">
            <a:extLst>
              <a:ext uri="{FF2B5EF4-FFF2-40B4-BE49-F238E27FC236}">
                <a16:creationId xmlns:a16="http://schemas.microsoft.com/office/drawing/2014/main" id="{859AE304-DA92-45D8-B258-61BEA6C99C0E}"/>
              </a:ext>
            </a:extLst>
          </p:cNvPr>
          <p:cNvGrpSpPr/>
          <p:nvPr userDrawn="1"/>
        </p:nvGrpSpPr>
        <p:grpSpPr>
          <a:xfrm>
            <a:off x="0" y="6086479"/>
            <a:ext cx="12192000" cy="600974"/>
            <a:chOff x="0" y="6086479"/>
            <a:chExt cx="12192000" cy="600974"/>
          </a:xfrm>
        </p:grpSpPr>
        <p:sp>
          <p:nvSpPr>
            <p:cNvPr id="5" name="Rectangle 4">
              <a:extLst>
                <a:ext uri="{FF2B5EF4-FFF2-40B4-BE49-F238E27FC236}">
                  <a16:creationId xmlns:a16="http://schemas.microsoft.com/office/drawing/2014/main" id="{6BF91D02-B4A9-4013-94B6-079A8D06DE11}"/>
                </a:ext>
              </a:extLst>
            </p:cNvPr>
            <p:cNvSpPr/>
            <p:nvPr/>
          </p:nvSpPr>
          <p:spPr>
            <a:xfrm>
              <a:off x="0" y="6355760"/>
              <a:ext cx="12192000" cy="9144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7" name="Oval 6">
              <a:extLst>
                <a:ext uri="{FF2B5EF4-FFF2-40B4-BE49-F238E27FC236}">
                  <a16:creationId xmlns:a16="http://schemas.microsoft.com/office/drawing/2014/main" id="{74DAC864-782A-48D4-8E15-9B35C60421BB}"/>
                </a:ext>
              </a:extLst>
            </p:cNvPr>
            <p:cNvSpPr/>
            <p:nvPr/>
          </p:nvSpPr>
          <p:spPr>
            <a:xfrm>
              <a:off x="11091210" y="6086479"/>
              <a:ext cx="600974" cy="600974"/>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8" name="Slide Number Placeholder 5">
            <a:extLst>
              <a:ext uri="{FF2B5EF4-FFF2-40B4-BE49-F238E27FC236}">
                <a16:creationId xmlns:a16="http://schemas.microsoft.com/office/drawing/2014/main" id="{73B7B0E2-E4FA-4B45-89A6-98E4C4DC1D24}"/>
              </a:ext>
            </a:extLst>
          </p:cNvPr>
          <p:cNvSpPr txBox="1">
            <a:spLocks/>
          </p:cNvSpPr>
          <p:nvPr userDrawn="1"/>
        </p:nvSpPr>
        <p:spPr>
          <a:xfrm>
            <a:off x="11091210" y="6189345"/>
            <a:ext cx="600974" cy="395243"/>
          </a:xfrm>
          <a:prstGeom prst="rect">
            <a:avLst/>
          </a:prstGeom>
        </p:spPr>
        <p:txBody>
          <a:bodyPr vert="horz" lIns="0" tIns="0" rIns="0" bIns="0" rtlCol="0" anchor="ctr"/>
          <a:lstStyle>
            <a:defPPr>
              <a:defRPr lang="en-US"/>
            </a:defPPr>
            <a:lvl1pPr marL="0" algn="r" defTabSz="914400" rtl="0" eaLnBrk="1" latinLnBrk="0" hangingPunct="1">
              <a:defRPr sz="11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247A4EEE-49CE-4F6C-BF32-B7FCC5EBBF45}" type="slidenum">
              <a:rPr lang="en-US" sz="1200" noProof="0" smtClean="0">
                <a:solidFill>
                  <a:schemeClr val="bg1"/>
                </a:solidFill>
              </a:rPr>
              <a:pPr algn="ctr"/>
              <a:t>‹#›</a:t>
            </a:fld>
            <a:endParaRPr lang="en-US" sz="1200" noProof="0" dirty="0">
              <a:solidFill>
                <a:schemeClr val="bg1"/>
              </a:solidFill>
            </a:endParaRPr>
          </a:p>
        </p:txBody>
      </p:sp>
    </p:spTree>
    <p:extLst>
      <p:ext uri="{BB962C8B-B14F-4D97-AF65-F5344CB8AC3E}">
        <p14:creationId xmlns:p14="http://schemas.microsoft.com/office/powerpoint/2010/main" val="1508095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 Images_Important Text 01">
    <p:spTree>
      <p:nvGrpSpPr>
        <p:cNvPr id="1" name=""/>
        <p:cNvGrpSpPr/>
        <p:nvPr/>
      </p:nvGrpSpPr>
      <p:grpSpPr>
        <a:xfrm>
          <a:off x="0" y="0"/>
          <a:ext cx="0" cy="0"/>
          <a:chOff x="0" y="0"/>
          <a:chExt cx="0" cy="0"/>
        </a:xfrm>
      </p:grpSpPr>
      <p:sp>
        <p:nvSpPr>
          <p:cNvPr id="12" name="Picture Placeholder 11">
            <a:extLst>
              <a:ext uri="{FF2B5EF4-FFF2-40B4-BE49-F238E27FC236}">
                <a16:creationId xmlns:a16="http://schemas.microsoft.com/office/drawing/2014/main" id="{83A2DEF1-03FF-475D-994A-6FC6FB1414FB}"/>
              </a:ext>
            </a:extLst>
          </p:cNvPr>
          <p:cNvSpPr>
            <a:spLocks noGrp="1"/>
          </p:cNvSpPr>
          <p:nvPr>
            <p:ph type="pic" sz="quarter" idx="12" hasCustomPrompt="1"/>
          </p:nvPr>
        </p:nvSpPr>
        <p:spPr>
          <a:xfrm>
            <a:off x="0" y="0"/>
            <a:ext cx="8087304" cy="6858000"/>
          </a:xfrm>
          <a:custGeom>
            <a:avLst/>
            <a:gdLst>
              <a:gd name="connsiteX0" fmla="*/ 0 w 8087304"/>
              <a:gd name="connsiteY0" fmla="*/ 0 h 6858000"/>
              <a:gd name="connsiteX1" fmla="*/ 8087304 w 8087304"/>
              <a:gd name="connsiteY1" fmla="*/ 0 h 6858000"/>
              <a:gd name="connsiteX2" fmla="*/ 8087304 w 8087304"/>
              <a:gd name="connsiteY2" fmla="*/ 7620 h 6858000"/>
              <a:gd name="connsiteX3" fmla="*/ 6368365 w 8087304"/>
              <a:gd name="connsiteY3" fmla="*/ 6858000 h 6858000"/>
              <a:gd name="connsiteX4" fmla="*/ 0 w 8087304"/>
              <a:gd name="connsiteY4" fmla="*/ 685800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87304" h="6858000">
                <a:moveTo>
                  <a:pt x="0" y="0"/>
                </a:moveTo>
                <a:lnTo>
                  <a:pt x="8087304" y="0"/>
                </a:lnTo>
                <a:lnTo>
                  <a:pt x="8087304" y="7620"/>
                </a:lnTo>
                <a:lnTo>
                  <a:pt x="6368365" y="6858000"/>
                </a:lnTo>
                <a:lnTo>
                  <a:pt x="0" y="6858000"/>
                </a:lnTo>
                <a:close/>
              </a:path>
            </a:pathLst>
          </a:custGeom>
        </p:spPr>
        <p:txBody>
          <a:bodyPr wrap="square" anchor="ctr" anchorCtr="1">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1800"/>
            </a:lvl1pPr>
          </a:lstStyle>
          <a:p>
            <a:pPr marL="285750" marR="0" lvl="0" indent="-285750" algn="ctr" defTabSz="914400" rtl="0" eaLnBrk="1" fontAlgn="auto" latinLnBrk="0" hangingPunct="1">
              <a:lnSpc>
                <a:spcPct val="90000"/>
              </a:lnSpc>
              <a:spcBef>
                <a:spcPts val="1000"/>
              </a:spcBef>
              <a:spcAft>
                <a:spcPts val="0"/>
              </a:spcAft>
              <a:buClrTx/>
              <a:buSzTx/>
              <a:tabLst/>
              <a:defRPr/>
            </a:pPr>
            <a:r>
              <a:rPr lang="en-US" noProof="0" dirty="0"/>
              <a:t>Insert Image</a:t>
            </a:r>
          </a:p>
        </p:txBody>
      </p:sp>
      <p:sp>
        <p:nvSpPr>
          <p:cNvPr id="2" name="Title 1">
            <a:extLst>
              <a:ext uri="{FF2B5EF4-FFF2-40B4-BE49-F238E27FC236}">
                <a16:creationId xmlns:a16="http://schemas.microsoft.com/office/drawing/2014/main" id="{2558FCDE-8F3F-4E83-B550-DF944B424F78}"/>
              </a:ext>
            </a:extLst>
          </p:cNvPr>
          <p:cNvSpPr>
            <a:spLocks noGrp="1"/>
          </p:cNvSpPr>
          <p:nvPr>
            <p:ph type="title"/>
          </p:nvPr>
        </p:nvSpPr>
        <p:spPr>
          <a:xfrm>
            <a:off x="785586" y="4081468"/>
            <a:ext cx="5005614" cy="822960"/>
          </a:xfrm>
        </p:spPr>
        <p:txBody>
          <a:bodyPr vert="horz" wrap="square" lIns="0" tIns="45720" rIns="91440" bIns="45720" rtlCol="0" anchor="t">
            <a:noAutofit/>
          </a:bodyPr>
          <a:lstStyle>
            <a:lvl1pPr marL="0" indent="0">
              <a:buFont typeface="Arial" panose="020B0604020202020204" pitchFamily="34" charset="0"/>
              <a:buNone/>
              <a:defRPr lang="en-GB" sz="2400" dirty="0">
                <a:solidFill>
                  <a:schemeClr val="tx1"/>
                </a:solidFill>
                <a:latin typeface="Corbel" panose="020B0503020204020204" pitchFamily="34" charset="0"/>
              </a:defRPr>
            </a:lvl1pPr>
          </a:lstStyle>
          <a:p>
            <a:pPr marL="0" lvl="0">
              <a:lnSpc>
                <a:spcPct val="100000"/>
              </a:lnSpc>
            </a:pPr>
            <a:r>
              <a:rPr lang="en-US" noProof="0"/>
              <a:t>Click to edit Master title style</a:t>
            </a:r>
            <a:endParaRPr lang="en-US" noProof="0" dirty="0"/>
          </a:p>
        </p:txBody>
      </p:sp>
      <p:sp>
        <p:nvSpPr>
          <p:cNvPr id="13" name="Text Placeholder 12">
            <a:extLst>
              <a:ext uri="{FF2B5EF4-FFF2-40B4-BE49-F238E27FC236}">
                <a16:creationId xmlns:a16="http://schemas.microsoft.com/office/drawing/2014/main" id="{B48BA177-B717-42B2-884C-04576C20342D}"/>
              </a:ext>
            </a:extLst>
          </p:cNvPr>
          <p:cNvSpPr>
            <a:spLocks noGrp="1"/>
          </p:cNvSpPr>
          <p:nvPr>
            <p:ph type="body" sz="quarter" idx="11"/>
          </p:nvPr>
        </p:nvSpPr>
        <p:spPr>
          <a:xfrm>
            <a:off x="785586" y="5047107"/>
            <a:ext cx="5005614" cy="1005840"/>
          </a:xfrm>
        </p:spPr>
        <p:txBody>
          <a:bodyPr vert="horz" wrap="square" lIns="0" tIns="45720" rIns="0" bIns="45720" rtlCol="0" anchor="t">
            <a:noAutofit/>
          </a:bodyPr>
          <a:lstStyle>
            <a:lvl1pPr marL="0" indent="0">
              <a:buNone/>
              <a:defRPr lang="en-US" sz="1600" dirty="0" smtClean="0">
                <a:solidFill>
                  <a:schemeClr val="tx1"/>
                </a:solidFill>
                <a:latin typeface="+mn-lt"/>
                <a:ea typeface="+mj-ea"/>
                <a:cs typeface="+mj-cs"/>
              </a:defRPr>
            </a:lvl1pPr>
          </a:lstStyle>
          <a:p>
            <a:pPr marL="57150" lvl="0" indent="-285750">
              <a:lnSpc>
                <a:spcPct val="100000"/>
              </a:lnSpc>
              <a:spcBef>
                <a:spcPct val="0"/>
              </a:spcBef>
            </a:pPr>
            <a:r>
              <a:rPr lang="en-US" noProof="0"/>
              <a:t>Click to edit Master text styles</a:t>
            </a:r>
          </a:p>
        </p:txBody>
      </p:sp>
      <p:sp>
        <p:nvSpPr>
          <p:cNvPr id="17" name="Picture Placeholder 16">
            <a:extLst>
              <a:ext uri="{FF2B5EF4-FFF2-40B4-BE49-F238E27FC236}">
                <a16:creationId xmlns:a16="http://schemas.microsoft.com/office/drawing/2014/main" id="{D935D313-376E-4CA0-9732-D0CACCC07FAD}"/>
              </a:ext>
            </a:extLst>
          </p:cNvPr>
          <p:cNvSpPr>
            <a:spLocks noGrp="1"/>
          </p:cNvSpPr>
          <p:nvPr>
            <p:ph type="pic" sz="quarter" idx="13" hasCustomPrompt="1"/>
          </p:nvPr>
        </p:nvSpPr>
        <p:spPr>
          <a:xfrm>
            <a:off x="6464300" y="0"/>
            <a:ext cx="5727700" cy="6858000"/>
          </a:xfrm>
          <a:custGeom>
            <a:avLst/>
            <a:gdLst>
              <a:gd name="connsiteX0" fmla="*/ 1708150 w 5727700"/>
              <a:gd name="connsiteY0" fmla="*/ 0 h 6858000"/>
              <a:gd name="connsiteX1" fmla="*/ 5727700 w 5727700"/>
              <a:gd name="connsiteY1" fmla="*/ 0 h 6858000"/>
              <a:gd name="connsiteX2" fmla="*/ 5727700 w 5727700"/>
              <a:gd name="connsiteY2" fmla="*/ 6858000 h 6858000"/>
              <a:gd name="connsiteX3" fmla="*/ 0 w 5727700"/>
              <a:gd name="connsiteY3" fmla="*/ 6858000 h 6858000"/>
              <a:gd name="connsiteX4" fmla="*/ 0 w 5727700"/>
              <a:gd name="connsiteY4" fmla="*/ 683260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27700" h="6858000">
                <a:moveTo>
                  <a:pt x="1708150" y="0"/>
                </a:moveTo>
                <a:lnTo>
                  <a:pt x="5727700" y="0"/>
                </a:lnTo>
                <a:lnTo>
                  <a:pt x="5727700" y="6858000"/>
                </a:lnTo>
                <a:lnTo>
                  <a:pt x="0" y="6858000"/>
                </a:lnTo>
                <a:lnTo>
                  <a:pt x="0" y="6832600"/>
                </a:lnTo>
                <a:close/>
              </a:path>
            </a:pathLst>
          </a:custGeom>
        </p:spPr>
        <p:txBody>
          <a:bodyPr vert="horz" wrap="square" lIns="91440" tIns="45720" rIns="91440" bIns="45720" rtlCol="0" anchor="ctr" anchorCtr="1">
            <a:noAutofit/>
          </a:bodyPr>
          <a:lstStyle>
            <a:lvl1pPr marL="0" indent="0">
              <a:buNone/>
              <a:defRPr lang="en-GB" sz="1800"/>
            </a:lvl1pPr>
          </a:lstStyle>
          <a:p>
            <a:pPr marL="228600" lvl="0" indent="-228600" algn="ctr"/>
            <a:r>
              <a:rPr lang="en-US" noProof="0" dirty="0"/>
              <a:t>Insert Image</a:t>
            </a:r>
          </a:p>
        </p:txBody>
      </p:sp>
      <p:sp>
        <p:nvSpPr>
          <p:cNvPr id="20" name="Slide Number Placeholder 7">
            <a:extLst>
              <a:ext uri="{FF2B5EF4-FFF2-40B4-BE49-F238E27FC236}">
                <a16:creationId xmlns:a16="http://schemas.microsoft.com/office/drawing/2014/main" id="{1CEA3362-50AD-4D98-92C4-DA1D8C857A75}"/>
              </a:ext>
            </a:extLst>
          </p:cNvPr>
          <p:cNvSpPr>
            <a:spLocks noGrp="1"/>
          </p:cNvSpPr>
          <p:nvPr>
            <p:ph type="sldNum" sz="quarter" idx="4"/>
          </p:nvPr>
        </p:nvSpPr>
        <p:spPr>
          <a:xfrm>
            <a:off x="11091210" y="6189345"/>
            <a:ext cx="600974" cy="395243"/>
          </a:xfrm>
          <a:prstGeom prst="rect">
            <a:avLst/>
          </a:prstGeom>
        </p:spPr>
        <p:txBody>
          <a:bodyPr vert="horz" lIns="0" tIns="0" rIns="0" bIns="0" rtlCol="0" anchor="ctr"/>
          <a:lstStyle>
            <a:lvl1pPr>
              <a:defRPr lang="en-GB" sz="1200" smtClean="0">
                <a:solidFill>
                  <a:schemeClr val="bg1"/>
                </a:solidFill>
              </a:defRPr>
            </a:lvl1pPr>
          </a:lstStyle>
          <a:p>
            <a:pPr algn="ctr"/>
            <a:fld id="{817179DE-9BF3-494C-804F-0C7C90AC8700}" type="slidenum">
              <a:rPr lang="en-US" noProof="0" smtClean="0"/>
              <a:pPr algn="ctr"/>
              <a:t>‹#›</a:t>
            </a:fld>
            <a:endParaRPr lang="en-US" noProof="0" dirty="0"/>
          </a:p>
        </p:txBody>
      </p:sp>
    </p:spTree>
    <p:extLst>
      <p:ext uri="{BB962C8B-B14F-4D97-AF65-F5344CB8AC3E}">
        <p14:creationId xmlns:p14="http://schemas.microsoft.com/office/powerpoint/2010/main" val="7914178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5F3686C7-DF83-47D9-A485-35F4F1D36A69}"/>
              </a:ext>
            </a:extLst>
          </p:cNvPr>
          <p:cNvGrpSpPr/>
          <p:nvPr userDrawn="1"/>
        </p:nvGrpSpPr>
        <p:grpSpPr>
          <a:xfrm>
            <a:off x="0" y="6086479"/>
            <a:ext cx="12192000" cy="600974"/>
            <a:chOff x="0" y="6086479"/>
            <a:chExt cx="12192000" cy="600974"/>
          </a:xfrm>
        </p:grpSpPr>
        <p:sp>
          <p:nvSpPr>
            <p:cNvPr id="4" name="Rectangle 3">
              <a:extLst>
                <a:ext uri="{FF2B5EF4-FFF2-40B4-BE49-F238E27FC236}">
                  <a16:creationId xmlns:a16="http://schemas.microsoft.com/office/drawing/2014/main" id="{790B36CF-9391-49E9-B599-8B724B6EF267}"/>
                </a:ext>
              </a:extLst>
            </p:cNvPr>
            <p:cNvSpPr/>
            <p:nvPr/>
          </p:nvSpPr>
          <p:spPr>
            <a:xfrm>
              <a:off x="0" y="6355760"/>
              <a:ext cx="12192000" cy="9144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 name="Oval 5">
              <a:extLst>
                <a:ext uri="{FF2B5EF4-FFF2-40B4-BE49-F238E27FC236}">
                  <a16:creationId xmlns:a16="http://schemas.microsoft.com/office/drawing/2014/main" id="{468CE156-5D60-42B0-A4F9-33FA85537807}"/>
                </a:ext>
              </a:extLst>
            </p:cNvPr>
            <p:cNvSpPr/>
            <p:nvPr/>
          </p:nvSpPr>
          <p:spPr>
            <a:xfrm>
              <a:off x="11091210" y="6086479"/>
              <a:ext cx="600974" cy="600974"/>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5" name="Slide Number Placeholder 7">
            <a:extLst>
              <a:ext uri="{FF2B5EF4-FFF2-40B4-BE49-F238E27FC236}">
                <a16:creationId xmlns:a16="http://schemas.microsoft.com/office/drawing/2014/main" id="{9E4521A1-4C9D-4795-B551-D151E8856AAE}"/>
              </a:ext>
            </a:extLst>
          </p:cNvPr>
          <p:cNvSpPr>
            <a:spLocks noGrp="1"/>
          </p:cNvSpPr>
          <p:nvPr>
            <p:ph type="sldNum" sz="quarter" idx="4"/>
          </p:nvPr>
        </p:nvSpPr>
        <p:spPr>
          <a:xfrm>
            <a:off x="11091210" y="6189345"/>
            <a:ext cx="600974" cy="395243"/>
          </a:xfrm>
          <a:prstGeom prst="rect">
            <a:avLst/>
          </a:prstGeom>
        </p:spPr>
        <p:txBody>
          <a:bodyPr vert="horz" lIns="0" tIns="0" rIns="0" bIns="0" rtlCol="0" anchor="ctr"/>
          <a:lstStyle>
            <a:lvl1pPr>
              <a:defRPr lang="en-GB" sz="1200" smtClean="0">
                <a:solidFill>
                  <a:schemeClr val="bg1"/>
                </a:solidFill>
              </a:defRPr>
            </a:lvl1pPr>
          </a:lstStyle>
          <a:p>
            <a:pPr algn="ctr"/>
            <a:fld id="{817179DE-9BF3-494C-804F-0C7C90AC8700}" type="slidenum">
              <a:rPr lang="en-US" noProof="0" smtClean="0"/>
              <a:pPr algn="ctr"/>
              <a:t>‹#›</a:t>
            </a:fld>
            <a:endParaRPr lang="en-US" noProof="0" dirty="0"/>
          </a:p>
        </p:txBody>
      </p:sp>
    </p:spTree>
    <p:extLst>
      <p:ext uri="{BB962C8B-B14F-4D97-AF65-F5344CB8AC3E}">
        <p14:creationId xmlns:p14="http://schemas.microsoft.com/office/powerpoint/2010/main" val="54037068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A46D6285-06A8-4297-915D-0A280359C280}"/>
              </a:ext>
            </a:extLst>
          </p:cNvPr>
          <p:cNvSpPr>
            <a:spLocks noGrp="1"/>
          </p:cNvSpPr>
          <p:nvPr>
            <p:ph type="pic" sz="quarter" idx="10" hasCustomPrompt="1"/>
          </p:nvPr>
        </p:nvSpPr>
        <p:spPr>
          <a:xfrm>
            <a:off x="1" y="0"/>
            <a:ext cx="12192000" cy="6858000"/>
          </a:xfrm>
        </p:spPr>
        <p:txBody>
          <a:bodyPr vert="horz" lIns="91440" tIns="45720" rIns="91440" bIns="45720" rtlCol="0" anchor="ctr" anchorCtr="1">
            <a:normAutofit/>
          </a:bodyPr>
          <a:lstStyle>
            <a:lvl1pPr>
              <a:defRPr lang="en-GB" sz="2400">
                <a:solidFill>
                  <a:schemeClr val="tx1"/>
                </a:solidFill>
              </a:defRPr>
            </a:lvl1pPr>
          </a:lstStyle>
          <a:p>
            <a:pPr marL="0" lvl="0" indent="0">
              <a:buNone/>
            </a:pPr>
            <a:r>
              <a:rPr lang="en-US" noProof="0" dirty="0"/>
              <a:t>Insert Image</a:t>
            </a:r>
          </a:p>
        </p:txBody>
      </p:sp>
      <p:sp>
        <p:nvSpPr>
          <p:cNvPr id="10" name="Title 1">
            <a:extLst>
              <a:ext uri="{FF2B5EF4-FFF2-40B4-BE49-F238E27FC236}">
                <a16:creationId xmlns:a16="http://schemas.microsoft.com/office/drawing/2014/main" id="{A75C086E-F523-4C77-938F-0DB6203DBC43}"/>
              </a:ext>
            </a:extLst>
          </p:cNvPr>
          <p:cNvSpPr>
            <a:spLocks noGrp="1"/>
          </p:cNvSpPr>
          <p:nvPr>
            <p:ph type="ctrTitle" hasCustomPrompt="1"/>
          </p:nvPr>
        </p:nvSpPr>
        <p:spPr>
          <a:xfrm>
            <a:off x="691080" y="2139696"/>
            <a:ext cx="5578995" cy="879928"/>
          </a:xfrm>
        </p:spPr>
        <p:txBody>
          <a:bodyPr vert="horz" lIns="91440" tIns="45720" rIns="91440" bIns="45720" rtlCol="0" anchor="ctr" anchorCtr="0">
            <a:noAutofit/>
          </a:bodyPr>
          <a:lstStyle>
            <a:lvl1pPr algn="l">
              <a:defRPr lang="en-GB" b="0" dirty="0">
                <a:solidFill>
                  <a:schemeClr val="bg1"/>
                </a:solidFill>
              </a:defRPr>
            </a:lvl1pPr>
          </a:lstStyle>
          <a:p>
            <a:pPr marL="0" lvl="0" algn="ctr"/>
            <a:r>
              <a:rPr lang="en-US" noProof="0"/>
              <a:t>TITLE</a:t>
            </a:r>
          </a:p>
        </p:txBody>
      </p:sp>
      <p:sp>
        <p:nvSpPr>
          <p:cNvPr id="17" name="Text Placeholder 4">
            <a:extLst>
              <a:ext uri="{FF2B5EF4-FFF2-40B4-BE49-F238E27FC236}">
                <a16:creationId xmlns:a16="http://schemas.microsoft.com/office/drawing/2014/main" id="{B293AB9F-7C1D-4A06-9F42-4FD67BF2739F}"/>
              </a:ext>
            </a:extLst>
          </p:cNvPr>
          <p:cNvSpPr>
            <a:spLocks noGrp="1"/>
          </p:cNvSpPr>
          <p:nvPr>
            <p:ph type="body" sz="quarter" idx="15" hasCustomPrompt="1"/>
          </p:nvPr>
        </p:nvSpPr>
        <p:spPr>
          <a:xfrm>
            <a:off x="1359075" y="3653097"/>
            <a:ext cx="3695206" cy="276999"/>
          </a:xfrm>
        </p:spPr>
        <p:txBody>
          <a:bodyPr lIns="0" anchor="ctr">
            <a:noAutofit/>
          </a:bodyPr>
          <a:lstStyle>
            <a:lvl1pPr marL="0" indent="0">
              <a:lnSpc>
                <a:spcPct val="100000"/>
              </a:lnSpc>
              <a:buNone/>
              <a:defRPr sz="1800" spc="0">
                <a:solidFill>
                  <a:schemeClr val="bg1"/>
                </a:solidFill>
              </a:defRPr>
            </a:lvl1pPr>
          </a:lstStyle>
          <a:p>
            <a:pPr lvl="0"/>
            <a:r>
              <a:rPr lang="en-US" noProof="0"/>
              <a:t>Name</a:t>
            </a:r>
          </a:p>
        </p:txBody>
      </p:sp>
      <p:sp>
        <p:nvSpPr>
          <p:cNvPr id="18" name="Text Placeholder 4">
            <a:extLst>
              <a:ext uri="{FF2B5EF4-FFF2-40B4-BE49-F238E27FC236}">
                <a16:creationId xmlns:a16="http://schemas.microsoft.com/office/drawing/2014/main" id="{224AF9FB-5C6E-4050-AE8D-3B218C0F1DAE}"/>
              </a:ext>
            </a:extLst>
          </p:cNvPr>
          <p:cNvSpPr>
            <a:spLocks noGrp="1"/>
          </p:cNvSpPr>
          <p:nvPr>
            <p:ph type="body" sz="quarter" idx="16" hasCustomPrompt="1"/>
          </p:nvPr>
        </p:nvSpPr>
        <p:spPr>
          <a:xfrm>
            <a:off x="1359075" y="4392151"/>
            <a:ext cx="3695206" cy="276999"/>
          </a:xfrm>
        </p:spPr>
        <p:txBody>
          <a:bodyPr lIns="0" anchor="ctr">
            <a:noAutofit/>
          </a:bodyPr>
          <a:lstStyle>
            <a:lvl1pPr marL="0" indent="0">
              <a:lnSpc>
                <a:spcPct val="100000"/>
              </a:lnSpc>
              <a:buNone/>
              <a:defRPr sz="1800" spc="0">
                <a:solidFill>
                  <a:schemeClr val="bg1"/>
                </a:solidFill>
              </a:defRPr>
            </a:lvl1pPr>
          </a:lstStyle>
          <a:p>
            <a:pPr lvl="0"/>
            <a:r>
              <a:rPr lang="en-US" noProof="0"/>
              <a:t>Phone</a:t>
            </a:r>
          </a:p>
        </p:txBody>
      </p:sp>
      <p:sp>
        <p:nvSpPr>
          <p:cNvPr id="19" name="Text Placeholder 4">
            <a:extLst>
              <a:ext uri="{FF2B5EF4-FFF2-40B4-BE49-F238E27FC236}">
                <a16:creationId xmlns:a16="http://schemas.microsoft.com/office/drawing/2014/main" id="{68A48B85-2E0B-42B6-AB4A-1302D3C828F5}"/>
              </a:ext>
            </a:extLst>
          </p:cNvPr>
          <p:cNvSpPr>
            <a:spLocks noGrp="1"/>
          </p:cNvSpPr>
          <p:nvPr>
            <p:ph type="body" sz="quarter" idx="17" hasCustomPrompt="1"/>
          </p:nvPr>
        </p:nvSpPr>
        <p:spPr>
          <a:xfrm>
            <a:off x="1359075" y="5131205"/>
            <a:ext cx="3695206" cy="276999"/>
          </a:xfrm>
        </p:spPr>
        <p:txBody>
          <a:bodyPr lIns="0" anchor="ctr">
            <a:noAutofit/>
          </a:bodyPr>
          <a:lstStyle>
            <a:lvl1pPr marL="0" indent="0">
              <a:lnSpc>
                <a:spcPct val="100000"/>
              </a:lnSpc>
              <a:buNone/>
              <a:defRPr sz="1800" spc="0">
                <a:solidFill>
                  <a:schemeClr val="bg1"/>
                </a:solidFill>
              </a:defRPr>
            </a:lvl1pPr>
          </a:lstStyle>
          <a:p>
            <a:pPr lvl="0"/>
            <a:r>
              <a:rPr lang="en-US" noProof="0"/>
              <a:t>Email</a:t>
            </a:r>
          </a:p>
        </p:txBody>
      </p:sp>
      <p:sp>
        <p:nvSpPr>
          <p:cNvPr id="20" name="Text Placeholder 4">
            <a:extLst>
              <a:ext uri="{FF2B5EF4-FFF2-40B4-BE49-F238E27FC236}">
                <a16:creationId xmlns:a16="http://schemas.microsoft.com/office/drawing/2014/main" id="{9244D33F-3A47-4DE3-8198-7AC5316E31E6}"/>
              </a:ext>
            </a:extLst>
          </p:cNvPr>
          <p:cNvSpPr>
            <a:spLocks noGrp="1"/>
          </p:cNvSpPr>
          <p:nvPr>
            <p:ph type="body" sz="quarter" idx="18" hasCustomPrompt="1"/>
          </p:nvPr>
        </p:nvSpPr>
        <p:spPr>
          <a:xfrm>
            <a:off x="1359075" y="5870258"/>
            <a:ext cx="3695206" cy="276999"/>
          </a:xfrm>
        </p:spPr>
        <p:txBody>
          <a:bodyPr lIns="0" anchor="ctr">
            <a:noAutofit/>
          </a:bodyPr>
          <a:lstStyle>
            <a:lvl1pPr marL="0" indent="0">
              <a:lnSpc>
                <a:spcPct val="100000"/>
              </a:lnSpc>
              <a:buNone/>
              <a:defRPr sz="1800" spc="0">
                <a:solidFill>
                  <a:schemeClr val="bg1"/>
                </a:solidFill>
              </a:defRPr>
            </a:lvl1pPr>
          </a:lstStyle>
          <a:p>
            <a:pPr lvl="0"/>
            <a:r>
              <a:rPr lang="en-US" noProof="0"/>
              <a:t>Website</a:t>
            </a:r>
          </a:p>
        </p:txBody>
      </p:sp>
      <p:sp>
        <p:nvSpPr>
          <p:cNvPr id="3" name="Content Placeholder 2">
            <a:extLst>
              <a:ext uri="{FF2B5EF4-FFF2-40B4-BE49-F238E27FC236}">
                <a16:creationId xmlns:a16="http://schemas.microsoft.com/office/drawing/2014/main" id="{8F220C8B-2E18-4D91-A806-6C7C3940B00F}"/>
              </a:ext>
            </a:extLst>
          </p:cNvPr>
          <p:cNvSpPr>
            <a:spLocks noGrp="1" noChangeAspect="1"/>
          </p:cNvSpPr>
          <p:nvPr>
            <p:ph sz="quarter" idx="19" hasCustomPrompt="1"/>
          </p:nvPr>
        </p:nvSpPr>
        <p:spPr>
          <a:xfrm>
            <a:off x="691080" y="4295744"/>
            <a:ext cx="469813" cy="469812"/>
          </a:xfrm>
          <a:prstGeom prst="ellipse">
            <a:avLst/>
          </a:prstGeom>
          <a:noFill/>
          <a:ln>
            <a:noFill/>
          </a:ln>
        </p:spPr>
        <p:txBody>
          <a:bodyPr lIns="0" tIns="0" rIns="0" bIns="0" anchor="ctr">
            <a:noAutofit/>
          </a:bodyPr>
          <a:lstStyle>
            <a:lvl1pPr marL="0" indent="0" algn="ctr">
              <a:buNone/>
              <a:defRPr sz="1050"/>
            </a:lvl1pPr>
          </a:lstStyle>
          <a:p>
            <a:pPr lvl="0"/>
            <a:r>
              <a:rPr lang="en-US" noProof="0"/>
              <a:t>Icon</a:t>
            </a:r>
          </a:p>
        </p:txBody>
      </p:sp>
      <p:sp>
        <p:nvSpPr>
          <p:cNvPr id="28" name="Content Placeholder 2">
            <a:extLst>
              <a:ext uri="{FF2B5EF4-FFF2-40B4-BE49-F238E27FC236}">
                <a16:creationId xmlns:a16="http://schemas.microsoft.com/office/drawing/2014/main" id="{3D1C5933-D103-4989-B652-C7B692341BC3}"/>
              </a:ext>
            </a:extLst>
          </p:cNvPr>
          <p:cNvSpPr>
            <a:spLocks noGrp="1" noChangeAspect="1"/>
          </p:cNvSpPr>
          <p:nvPr>
            <p:ph sz="quarter" idx="20" hasCustomPrompt="1"/>
          </p:nvPr>
        </p:nvSpPr>
        <p:spPr>
          <a:xfrm>
            <a:off x="691080" y="5034798"/>
            <a:ext cx="469813" cy="469812"/>
          </a:xfrm>
          <a:prstGeom prst="ellipse">
            <a:avLst/>
          </a:prstGeom>
          <a:noFill/>
          <a:ln>
            <a:noFill/>
          </a:ln>
        </p:spPr>
        <p:txBody>
          <a:bodyPr lIns="0" tIns="0" rIns="0" bIns="0" anchor="ctr">
            <a:noAutofit/>
          </a:bodyPr>
          <a:lstStyle>
            <a:lvl1pPr marL="0" indent="0" algn="ctr">
              <a:buNone/>
              <a:defRPr sz="1050"/>
            </a:lvl1pPr>
          </a:lstStyle>
          <a:p>
            <a:pPr lvl="0"/>
            <a:r>
              <a:rPr lang="en-US" noProof="0"/>
              <a:t>Icon</a:t>
            </a:r>
          </a:p>
        </p:txBody>
      </p:sp>
      <p:sp>
        <p:nvSpPr>
          <p:cNvPr id="29" name="Content Placeholder 2">
            <a:extLst>
              <a:ext uri="{FF2B5EF4-FFF2-40B4-BE49-F238E27FC236}">
                <a16:creationId xmlns:a16="http://schemas.microsoft.com/office/drawing/2014/main" id="{A80EBF65-A9A1-4724-B962-DB9B79A924AA}"/>
              </a:ext>
            </a:extLst>
          </p:cNvPr>
          <p:cNvSpPr>
            <a:spLocks noGrp="1" noChangeAspect="1"/>
          </p:cNvSpPr>
          <p:nvPr>
            <p:ph sz="quarter" idx="21" hasCustomPrompt="1"/>
          </p:nvPr>
        </p:nvSpPr>
        <p:spPr>
          <a:xfrm>
            <a:off x="691080" y="5773851"/>
            <a:ext cx="469813" cy="469812"/>
          </a:xfrm>
          <a:prstGeom prst="ellipse">
            <a:avLst/>
          </a:prstGeom>
          <a:noFill/>
          <a:ln>
            <a:noFill/>
          </a:ln>
        </p:spPr>
        <p:txBody>
          <a:bodyPr lIns="0" tIns="0" rIns="0" bIns="0" anchor="ctr">
            <a:noAutofit/>
          </a:bodyPr>
          <a:lstStyle>
            <a:lvl1pPr marL="0" indent="0" algn="ctr">
              <a:buNone/>
              <a:defRPr sz="1050"/>
            </a:lvl1pPr>
          </a:lstStyle>
          <a:p>
            <a:pPr lvl="0"/>
            <a:r>
              <a:rPr lang="en-US" noProof="0"/>
              <a:t>Icon</a:t>
            </a:r>
          </a:p>
        </p:txBody>
      </p:sp>
      <p:sp>
        <p:nvSpPr>
          <p:cNvPr id="30" name="Content Placeholder 2">
            <a:extLst>
              <a:ext uri="{FF2B5EF4-FFF2-40B4-BE49-F238E27FC236}">
                <a16:creationId xmlns:a16="http://schemas.microsoft.com/office/drawing/2014/main" id="{06251342-E6E3-4C57-A0A9-C7BB3DCAE115}"/>
              </a:ext>
            </a:extLst>
          </p:cNvPr>
          <p:cNvSpPr>
            <a:spLocks noGrp="1" noChangeAspect="1"/>
          </p:cNvSpPr>
          <p:nvPr>
            <p:ph sz="quarter" idx="22" hasCustomPrompt="1"/>
          </p:nvPr>
        </p:nvSpPr>
        <p:spPr>
          <a:xfrm>
            <a:off x="691080" y="3556690"/>
            <a:ext cx="469813" cy="469812"/>
          </a:xfrm>
          <a:prstGeom prst="ellipse">
            <a:avLst/>
          </a:prstGeom>
          <a:noFill/>
          <a:ln>
            <a:noFill/>
          </a:ln>
        </p:spPr>
        <p:txBody>
          <a:bodyPr lIns="0" tIns="0" rIns="0" bIns="0" anchor="ctr">
            <a:noAutofit/>
          </a:bodyPr>
          <a:lstStyle>
            <a:lvl1pPr marL="0" indent="0" algn="ctr">
              <a:buNone/>
              <a:defRPr sz="1050"/>
            </a:lvl1pPr>
          </a:lstStyle>
          <a:p>
            <a:pPr lvl="0"/>
            <a:r>
              <a:rPr lang="en-US" noProof="0"/>
              <a:t>Icon</a:t>
            </a:r>
          </a:p>
        </p:txBody>
      </p:sp>
    </p:spTree>
    <p:extLst>
      <p:ext uri="{BB962C8B-B14F-4D97-AF65-F5344CB8AC3E}">
        <p14:creationId xmlns:p14="http://schemas.microsoft.com/office/powerpoint/2010/main" val="416935429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44DE2-A455-46F2-BE15-959050C87CE4}"/>
              </a:ext>
            </a:extLst>
          </p:cNvPr>
          <p:cNvSpPr>
            <a:spLocks noGrp="1"/>
          </p:cNvSpPr>
          <p:nvPr>
            <p:ph type="ctrTitle" hasCustomPrompt="1"/>
          </p:nvPr>
        </p:nvSpPr>
        <p:spPr>
          <a:xfrm>
            <a:off x="7274144" y="1291772"/>
            <a:ext cx="4379976" cy="3611880"/>
          </a:xfrm>
        </p:spPr>
        <p:txBody>
          <a:bodyPr vert="horz" lIns="91440" tIns="45720" rIns="91440" bIns="45720" rtlCol="0" anchor="b" anchorCtr="1">
            <a:noAutofit/>
          </a:bodyPr>
          <a:lstStyle>
            <a:lvl1pPr>
              <a:defRPr lang="en-GB" dirty="0"/>
            </a:lvl1pPr>
          </a:lstStyle>
          <a:p>
            <a:pPr marL="0" lvl="0" algn="ctr"/>
            <a:r>
              <a:rPr lang="en-US" noProof="0"/>
              <a:t>TITLE</a:t>
            </a:r>
          </a:p>
        </p:txBody>
      </p:sp>
      <p:sp>
        <p:nvSpPr>
          <p:cNvPr id="3" name="Subtitle 2">
            <a:extLst>
              <a:ext uri="{FF2B5EF4-FFF2-40B4-BE49-F238E27FC236}">
                <a16:creationId xmlns:a16="http://schemas.microsoft.com/office/drawing/2014/main" id="{AC9DE4F3-CE8F-41A0-BFDE-76D0DF1DF432}"/>
              </a:ext>
            </a:extLst>
          </p:cNvPr>
          <p:cNvSpPr>
            <a:spLocks noGrp="1"/>
          </p:cNvSpPr>
          <p:nvPr>
            <p:ph type="subTitle" idx="1" hasCustomPrompt="1"/>
          </p:nvPr>
        </p:nvSpPr>
        <p:spPr>
          <a:xfrm>
            <a:off x="7389079" y="5392401"/>
            <a:ext cx="4178808" cy="521208"/>
          </a:xfrm>
        </p:spPr>
        <p:txBody>
          <a:bodyPr vert="horz" lIns="91440" tIns="45720" rIns="91440" bIns="45720" rtlCol="0" anchor="t">
            <a:noAutofit/>
          </a:bodyPr>
          <a:lstStyle>
            <a:lvl1pPr marL="0" indent="0" algn="ctr">
              <a:buNone/>
              <a:defRPr lang="en-US" sz="1800" dirty="0">
                <a:solidFill>
                  <a:srgbClr val="B2606E"/>
                </a:solidFill>
              </a:defRPr>
            </a:lvl1pPr>
          </a:lstStyle>
          <a:p>
            <a:pPr lvl="0"/>
            <a:r>
              <a:rPr lang="en-US" noProof="0"/>
              <a:t>Subtitle</a:t>
            </a:r>
          </a:p>
        </p:txBody>
      </p:sp>
      <p:grpSp>
        <p:nvGrpSpPr>
          <p:cNvPr id="6" name="Group 5">
            <a:extLst>
              <a:ext uri="{FF2B5EF4-FFF2-40B4-BE49-F238E27FC236}">
                <a16:creationId xmlns:a16="http://schemas.microsoft.com/office/drawing/2014/main" id="{EFDB39AB-B644-434A-9D55-AF3455D468E5}"/>
              </a:ext>
            </a:extLst>
          </p:cNvPr>
          <p:cNvGrpSpPr/>
          <p:nvPr userDrawn="1"/>
        </p:nvGrpSpPr>
        <p:grpSpPr>
          <a:xfrm>
            <a:off x="9140346" y="5054600"/>
            <a:ext cx="676275" cy="114300"/>
            <a:chOff x="9330846" y="5054600"/>
            <a:chExt cx="676275" cy="114300"/>
          </a:xfrm>
        </p:grpSpPr>
        <p:sp>
          <p:nvSpPr>
            <p:cNvPr id="7" name="Oval 6">
              <a:extLst>
                <a:ext uri="{FF2B5EF4-FFF2-40B4-BE49-F238E27FC236}">
                  <a16:creationId xmlns:a16="http://schemas.microsoft.com/office/drawing/2014/main" id="{BF14E129-1970-4994-89E5-F7A67128AFE3}"/>
                </a:ext>
              </a:extLst>
            </p:cNvPr>
            <p:cNvSpPr/>
            <p:nvPr/>
          </p:nvSpPr>
          <p:spPr>
            <a:xfrm>
              <a:off x="9330846"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Oval 7">
              <a:extLst>
                <a:ext uri="{FF2B5EF4-FFF2-40B4-BE49-F238E27FC236}">
                  <a16:creationId xmlns:a16="http://schemas.microsoft.com/office/drawing/2014/main" id="{593336FA-97B2-4528-88E8-5FF97F86E216}"/>
                </a:ext>
              </a:extLst>
            </p:cNvPr>
            <p:cNvSpPr/>
            <p:nvPr/>
          </p:nvSpPr>
          <p:spPr>
            <a:xfrm>
              <a:off x="9518171"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Oval 8">
              <a:extLst>
                <a:ext uri="{FF2B5EF4-FFF2-40B4-BE49-F238E27FC236}">
                  <a16:creationId xmlns:a16="http://schemas.microsoft.com/office/drawing/2014/main" id="{8A73C166-FCDF-40AE-8B0D-69C7E2C8573E}"/>
                </a:ext>
              </a:extLst>
            </p:cNvPr>
            <p:cNvSpPr/>
            <p:nvPr/>
          </p:nvSpPr>
          <p:spPr>
            <a:xfrm>
              <a:off x="9705496"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Oval 10">
              <a:extLst>
                <a:ext uri="{FF2B5EF4-FFF2-40B4-BE49-F238E27FC236}">
                  <a16:creationId xmlns:a16="http://schemas.microsoft.com/office/drawing/2014/main" id="{EF418119-E3DD-44B0-A4AF-F8A98EC5863B}"/>
                </a:ext>
              </a:extLst>
            </p:cNvPr>
            <p:cNvSpPr/>
            <p:nvPr/>
          </p:nvSpPr>
          <p:spPr>
            <a:xfrm>
              <a:off x="9892821"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13" name="Freeform: Shape 12">
            <a:extLst>
              <a:ext uri="{FF2B5EF4-FFF2-40B4-BE49-F238E27FC236}">
                <a16:creationId xmlns:a16="http://schemas.microsoft.com/office/drawing/2014/main" id="{5BE10AC4-CBFC-4ECF-92D5-9CE1874F58D7}"/>
              </a:ext>
            </a:extLst>
          </p:cNvPr>
          <p:cNvSpPr/>
          <p:nvPr userDrawn="1"/>
        </p:nvSpPr>
        <p:spPr>
          <a:xfrm>
            <a:off x="0" y="0"/>
            <a:ext cx="8568965" cy="6858000"/>
          </a:xfrm>
          <a:custGeom>
            <a:avLst/>
            <a:gdLst>
              <a:gd name="connsiteX0" fmla="*/ 0 w 3522381"/>
              <a:gd name="connsiteY0" fmla="*/ 0 h 6858000"/>
              <a:gd name="connsiteX1" fmla="*/ 3522381 w 3522381"/>
              <a:gd name="connsiteY1" fmla="*/ 0 h 6858000"/>
              <a:gd name="connsiteX2" fmla="*/ 51547 w 3522381"/>
              <a:gd name="connsiteY2" fmla="*/ 6858000 h 6858000"/>
              <a:gd name="connsiteX3" fmla="*/ 0 w 352238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22381" h="6858000">
                <a:moveTo>
                  <a:pt x="0" y="0"/>
                </a:moveTo>
                <a:lnTo>
                  <a:pt x="3522381" y="0"/>
                </a:lnTo>
                <a:lnTo>
                  <a:pt x="51547" y="6858000"/>
                </a:lnTo>
                <a:lnTo>
                  <a:pt x="0" y="6858000"/>
                </a:lnTo>
                <a:close/>
              </a:path>
            </a:pathLst>
          </a:custGeom>
          <a:solidFill>
            <a:schemeClr val="bg1">
              <a:lumMod val="95000"/>
              <a:alpha val="7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Tree>
    <p:extLst>
      <p:ext uri="{BB962C8B-B14F-4D97-AF65-F5344CB8AC3E}">
        <p14:creationId xmlns:p14="http://schemas.microsoft.com/office/powerpoint/2010/main" val="246673441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B305EBB3-0F16-4B63-82ED-191AB224B8E2}"/>
              </a:ext>
            </a:extLst>
          </p:cNvPr>
          <p:cNvSpPr/>
          <p:nvPr userDrawn="1"/>
        </p:nvSpPr>
        <p:spPr>
          <a:xfrm>
            <a:off x="4334810" y="0"/>
            <a:ext cx="3522381" cy="6858000"/>
          </a:xfrm>
          <a:custGeom>
            <a:avLst/>
            <a:gdLst>
              <a:gd name="connsiteX0" fmla="*/ 0 w 3522381"/>
              <a:gd name="connsiteY0" fmla="*/ 0 h 6858000"/>
              <a:gd name="connsiteX1" fmla="*/ 3522381 w 3522381"/>
              <a:gd name="connsiteY1" fmla="*/ 0 h 6858000"/>
              <a:gd name="connsiteX2" fmla="*/ 51547 w 3522381"/>
              <a:gd name="connsiteY2" fmla="*/ 6858000 h 6858000"/>
              <a:gd name="connsiteX3" fmla="*/ 0 w 352238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22381" h="6858000">
                <a:moveTo>
                  <a:pt x="0" y="0"/>
                </a:moveTo>
                <a:lnTo>
                  <a:pt x="3522381" y="0"/>
                </a:lnTo>
                <a:lnTo>
                  <a:pt x="51547" y="6858000"/>
                </a:lnTo>
                <a:lnTo>
                  <a:pt x="0" y="6858000"/>
                </a:lnTo>
                <a:close/>
              </a:path>
            </a:pathLst>
          </a:custGeom>
          <a:solidFill>
            <a:schemeClr val="bg1">
              <a:lumMod val="95000"/>
              <a:alpha val="7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 name="Title 1">
            <a:extLst>
              <a:ext uri="{FF2B5EF4-FFF2-40B4-BE49-F238E27FC236}">
                <a16:creationId xmlns:a16="http://schemas.microsoft.com/office/drawing/2014/main" id="{C1744DE2-A455-46F2-BE15-959050C87CE4}"/>
              </a:ext>
            </a:extLst>
          </p:cNvPr>
          <p:cNvSpPr>
            <a:spLocks noGrp="1"/>
          </p:cNvSpPr>
          <p:nvPr>
            <p:ph type="ctrTitle" hasCustomPrompt="1"/>
          </p:nvPr>
        </p:nvSpPr>
        <p:spPr>
          <a:xfrm>
            <a:off x="7274144" y="1291772"/>
            <a:ext cx="4379976" cy="3611880"/>
          </a:xfrm>
        </p:spPr>
        <p:txBody>
          <a:bodyPr vert="horz" lIns="91440" tIns="45720" rIns="91440" bIns="45720" rtlCol="0" anchor="b" anchorCtr="1">
            <a:noAutofit/>
          </a:bodyPr>
          <a:lstStyle>
            <a:lvl1pPr>
              <a:defRPr lang="en-GB" dirty="0"/>
            </a:lvl1pPr>
          </a:lstStyle>
          <a:p>
            <a:pPr marL="0" lvl="0" algn="ctr"/>
            <a:r>
              <a:rPr lang="en-US" noProof="0"/>
              <a:t>TITLE</a:t>
            </a:r>
          </a:p>
        </p:txBody>
      </p:sp>
      <p:sp>
        <p:nvSpPr>
          <p:cNvPr id="3" name="Subtitle 2">
            <a:extLst>
              <a:ext uri="{FF2B5EF4-FFF2-40B4-BE49-F238E27FC236}">
                <a16:creationId xmlns:a16="http://schemas.microsoft.com/office/drawing/2014/main" id="{AC9DE4F3-CE8F-41A0-BFDE-76D0DF1DF432}"/>
              </a:ext>
            </a:extLst>
          </p:cNvPr>
          <p:cNvSpPr>
            <a:spLocks noGrp="1"/>
          </p:cNvSpPr>
          <p:nvPr>
            <p:ph type="subTitle" idx="1" hasCustomPrompt="1"/>
          </p:nvPr>
        </p:nvSpPr>
        <p:spPr>
          <a:xfrm>
            <a:off x="7389079" y="5392401"/>
            <a:ext cx="4178808" cy="521208"/>
          </a:xfrm>
        </p:spPr>
        <p:txBody>
          <a:bodyPr vert="horz" lIns="91440" tIns="45720" rIns="91440" bIns="45720" rtlCol="0" anchor="t">
            <a:noAutofit/>
          </a:bodyPr>
          <a:lstStyle>
            <a:lvl1pPr marL="0" indent="0" algn="ctr">
              <a:buNone/>
              <a:defRPr lang="en-US" sz="1800" dirty="0">
                <a:solidFill>
                  <a:srgbClr val="B2606E"/>
                </a:solidFill>
              </a:defRPr>
            </a:lvl1pPr>
          </a:lstStyle>
          <a:p>
            <a:pPr lvl="0"/>
            <a:r>
              <a:rPr lang="en-US" noProof="0"/>
              <a:t>Subtitle</a:t>
            </a:r>
          </a:p>
        </p:txBody>
      </p:sp>
      <p:grpSp>
        <p:nvGrpSpPr>
          <p:cNvPr id="6" name="Group 5">
            <a:extLst>
              <a:ext uri="{FF2B5EF4-FFF2-40B4-BE49-F238E27FC236}">
                <a16:creationId xmlns:a16="http://schemas.microsoft.com/office/drawing/2014/main" id="{EFDB39AB-B644-434A-9D55-AF3455D468E5}"/>
              </a:ext>
            </a:extLst>
          </p:cNvPr>
          <p:cNvGrpSpPr/>
          <p:nvPr userDrawn="1"/>
        </p:nvGrpSpPr>
        <p:grpSpPr>
          <a:xfrm>
            <a:off x="9140346" y="5054600"/>
            <a:ext cx="676275" cy="114300"/>
            <a:chOff x="9330846" y="5054600"/>
            <a:chExt cx="676275" cy="114300"/>
          </a:xfrm>
        </p:grpSpPr>
        <p:sp>
          <p:nvSpPr>
            <p:cNvPr id="7" name="Oval 6">
              <a:extLst>
                <a:ext uri="{FF2B5EF4-FFF2-40B4-BE49-F238E27FC236}">
                  <a16:creationId xmlns:a16="http://schemas.microsoft.com/office/drawing/2014/main" id="{BF14E129-1970-4994-89E5-F7A67128AFE3}"/>
                </a:ext>
              </a:extLst>
            </p:cNvPr>
            <p:cNvSpPr/>
            <p:nvPr/>
          </p:nvSpPr>
          <p:spPr>
            <a:xfrm>
              <a:off x="9330846"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Oval 7">
              <a:extLst>
                <a:ext uri="{FF2B5EF4-FFF2-40B4-BE49-F238E27FC236}">
                  <a16:creationId xmlns:a16="http://schemas.microsoft.com/office/drawing/2014/main" id="{593336FA-97B2-4528-88E8-5FF97F86E216}"/>
                </a:ext>
              </a:extLst>
            </p:cNvPr>
            <p:cNvSpPr/>
            <p:nvPr/>
          </p:nvSpPr>
          <p:spPr>
            <a:xfrm>
              <a:off x="9518171"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Oval 8">
              <a:extLst>
                <a:ext uri="{FF2B5EF4-FFF2-40B4-BE49-F238E27FC236}">
                  <a16:creationId xmlns:a16="http://schemas.microsoft.com/office/drawing/2014/main" id="{8A73C166-FCDF-40AE-8B0D-69C7E2C8573E}"/>
                </a:ext>
              </a:extLst>
            </p:cNvPr>
            <p:cNvSpPr/>
            <p:nvPr/>
          </p:nvSpPr>
          <p:spPr>
            <a:xfrm>
              <a:off x="9705496"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Oval 10">
              <a:extLst>
                <a:ext uri="{FF2B5EF4-FFF2-40B4-BE49-F238E27FC236}">
                  <a16:creationId xmlns:a16="http://schemas.microsoft.com/office/drawing/2014/main" id="{EF418119-E3DD-44B0-A4AF-F8A98EC5863B}"/>
                </a:ext>
              </a:extLst>
            </p:cNvPr>
            <p:cNvSpPr/>
            <p:nvPr/>
          </p:nvSpPr>
          <p:spPr>
            <a:xfrm>
              <a:off x="9892821"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Tree>
    <p:extLst>
      <p:ext uri="{BB962C8B-B14F-4D97-AF65-F5344CB8AC3E}">
        <p14:creationId xmlns:p14="http://schemas.microsoft.com/office/powerpoint/2010/main" val="38734915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58FCDE-8F3F-4E83-B550-DF944B424F78}"/>
              </a:ext>
            </a:extLst>
          </p:cNvPr>
          <p:cNvSpPr>
            <a:spLocks noGrp="1"/>
          </p:cNvSpPr>
          <p:nvPr>
            <p:ph type="title"/>
          </p:nvPr>
        </p:nvSpPr>
        <p:spPr>
          <a:xfrm>
            <a:off x="633186" y="557439"/>
            <a:ext cx="10815864" cy="830997"/>
          </a:xfrm>
        </p:spPr>
        <p:txBody>
          <a:bodyPr vert="horz" wrap="square" lIns="0" tIns="45720" rIns="91440" bIns="45720" rtlCol="0" anchor="t">
            <a:noAutofit/>
          </a:bodyPr>
          <a:lstStyle>
            <a:lvl1pPr>
              <a:defRPr lang="en-GB" sz="2400">
                <a:solidFill>
                  <a:schemeClr val="tx1"/>
                </a:solidFill>
                <a:latin typeface="Corbel" panose="020B0503020204020204" pitchFamily="34" charset="0"/>
              </a:defRPr>
            </a:lvl1pPr>
          </a:lstStyle>
          <a:p>
            <a:pPr lvl="0">
              <a:lnSpc>
                <a:spcPct val="100000"/>
              </a:lnSpc>
            </a:pPr>
            <a:r>
              <a:rPr lang="en-US" noProof="0"/>
              <a:t>Click to edit Master title style</a:t>
            </a:r>
          </a:p>
        </p:txBody>
      </p:sp>
      <p:grpSp>
        <p:nvGrpSpPr>
          <p:cNvPr id="4" name="Group 3">
            <a:extLst>
              <a:ext uri="{FF2B5EF4-FFF2-40B4-BE49-F238E27FC236}">
                <a16:creationId xmlns:a16="http://schemas.microsoft.com/office/drawing/2014/main" id="{859AE304-DA92-45D8-B258-61BEA6C99C0E}"/>
              </a:ext>
            </a:extLst>
          </p:cNvPr>
          <p:cNvGrpSpPr/>
          <p:nvPr userDrawn="1"/>
        </p:nvGrpSpPr>
        <p:grpSpPr>
          <a:xfrm>
            <a:off x="0" y="6086479"/>
            <a:ext cx="12192000" cy="600974"/>
            <a:chOff x="0" y="6086479"/>
            <a:chExt cx="12192000" cy="600974"/>
          </a:xfrm>
        </p:grpSpPr>
        <p:sp>
          <p:nvSpPr>
            <p:cNvPr id="5" name="Rectangle 4">
              <a:extLst>
                <a:ext uri="{FF2B5EF4-FFF2-40B4-BE49-F238E27FC236}">
                  <a16:creationId xmlns:a16="http://schemas.microsoft.com/office/drawing/2014/main" id="{6BF91D02-B4A9-4013-94B6-079A8D06DE11}"/>
                </a:ext>
              </a:extLst>
            </p:cNvPr>
            <p:cNvSpPr/>
            <p:nvPr/>
          </p:nvSpPr>
          <p:spPr>
            <a:xfrm>
              <a:off x="0" y="6355760"/>
              <a:ext cx="12192000" cy="9144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7" name="Oval 6">
              <a:extLst>
                <a:ext uri="{FF2B5EF4-FFF2-40B4-BE49-F238E27FC236}">
                  <a16:creationId xmlns:a16="http://schemas.microsoft.com/office/drawing/2014/main" id="{74DAC864-782A-48D4-8E15-9B35C60421BB}"/>
                </a:ext>
              </a:extLst>
            </p:cNvPr>
            <p:cNvSpPr/>
            <p:nvPr/>
          </p:nvSpPr>
          <p:spPr>
            <a:xfrm>
              <a:off x="11091210" y="6086479"/>
              <a:ext cx="600974" cy="600974"/>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8" name="Slide Number Placeholder 5">
            <a:extLst>
              <a:ext uri="{FF2B5EF4-FFF2-40B4-BE49-F238E27FC236}">
                <a16:creationId xmlns:a16="http://schemas.microsoft.com/office/drawing/2014/main" id="{73B7B0E2-E4FA-4B45-89A6-98E4C4DC1D24}"/>
              </a:ext>
            </a:extLst>
          </p:cNvPr>
          <p:cNvSpPr txBox="1">
            <a:spLocks/>
          </p:cNvSpPr>
          <p:nvPr userDrawn="1"/>
        </p:nvSpPr>
        <p:spPr>
          <a:xfrm>
            <a:off x="11091210" y="6189345"/>
            <a:ext cx="600974" cy="395243"/>
          </a:xfrm>
          <a:prstGeom prst="rect">
            <a:avLst/>
          </a:prstGeom>
        </p:spPr>
        <p:txBody>
          <a:bodyPr vert="horz" lIns="0" tIns="0" rIns="0" bIns="0" rtlCol="0" anchor="ctr"/>
          <a:lstStyle>
            <a:defPPr>
              <a:defRPr lang="en-US"/>
            </a:defPPr>
            <a:lvl1pPr marL="0" algn="r" defTabSz="914400" rtl="0" eaLnBrk="1" latinLnBrk="0" hangingPunct="1">
              <a:defRPr sz="11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247A4EEE-49CE-4F6C-BF32-B7FCC5EBBF45}" type="slidenum">
              <a:rPr lang="en-US" sz="1200" noProof="0" smtClean="0">
                <a:solidFill>
                  <a:schemeClr val="bg1"/>
                </a:solidFill>
              </a:rPr>
              <a:pPr algn="ctr"/>
              <a:t>‹#›</a:t>
            </a:fld>
            <a:endParaRPr lang="en-US" sz="1200" noProof="0" dirty="0">
              <a:solidFill>
                <a:schemeClr val="bg1"/>
              </a:solidFill>
            </a:endParaRPr>
          </a:p>
        </p:txBody>
      </p:sp>
      <p:sp>
        <p:nvSpPr>
          <p:cNvPr id="9" name="Content Placeholder 2">
            <a:extLst>
              <a:ext uri="{FF2B5EF4-FFF2-40B4-BE49-F238E27FC236}">
                <a16:creationId xmlns:a16="http://schemas.microsoft.com/office/drawing/2014/main" id="{C7BBA6D3-FEB9-412B-8FBB-095FC3A60ABF}"/>
              </a:ext>
            </a:extLst>
          </p:cNvPr>
          <p:cNvSpPr>
            <a:spLocks noGrp="1"/>
          </p:cNvSpPr>
          <p:nvPr>
            <p:ph idx="1"/>
          </p:nvPr>
        </p:nvSpPr>
        <p:spPr>
          <a:xfrm>
            <a:off x="633186" y="1825625"/>
            <a:ext cx="10815864" cy="4351338"/>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20100237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58FCDE-8F3F-4E83-B550-DF944B424F78}"/>
              </a:ext>
            </a:extLst>
          </p:cNvPr>
          <p:cNvSpPr>
            <a:spLocks noGrp="1"/>
          </p:cNvSpPr>
          <p:nvPr>
            <p:ph type="title"/>
          </p:nvPr>
        </p:nvSpPr>
        <p:spPr>
          <a:xfrm>
            <a:off x="633186" y="557439"/>
            <a:ext cx="10815864" cy="830997"/>
          </a:xfrm>
        </p:spPr>
        <p:txBody>
          <a:bodyPr vert="horz" wrap="square" lIns="0" tIns="45720" rIns="91440" bIns="45720" rtlCol="0" anchor="t">
            <a:noAutofit/>
          </a:bodyPr>
          <a:lstStyle>
            <a:lvl1pPr>
              <a:defRPr lang="en-GB" sz="2400">
                <a:solidFill>
                  <a:schemeClr val="tx1"/>
                </a:solidFill>
                <a:latin typeface="Corbel" panose="020B0503020204020204" pitchFamily="34" charset="0"/>
              </a:defRPr>
            </a:lvl1pPr>
          </a:lstStyle>
          <a:p>
            <a:pPr lvl="0">
              <a:lnSpc>
                <a:spcPct val="100000"/>
              </a:lnSpc>
            </a:pPr>
            <a:r>
              <a:rPr lang="en-US" noProof="0"/>
              <a:t>Click to edit Master title style</a:t>
            </a:r>
          </a:p>
        </p:txBody>
      </p:sp>
      <p:grpSp>
        <p:nvGrpSpPr>
          <p:cNvPr id="4" name="Group 3">
            <a:extLst>
              <a:ext uri="{FF2B5EF4-FFF2-40B4-BE49-F238E27FC236}">
                <a16:creationId xmlns:a16="http://schemas.microsoft.com/office/drawing/2014/main" id="{859AE304-DA92-45D8-B258-61BEA6C99C0E}"/>
              </a:ext>
            </a:extLst>
          </p:cNvPr>
          <p:cNvGrpSpPr/>
          <p:nvPr userDrawn="1"/>
        </p:nvGrpSpPr>
        <p:grpSpPr>
          <a:xfrm>
            <a:off x="0" y="6086479"/>
            <a:ext cx="12192000" cy="600974"/>
            <a:chOff x="0" y="6086479"/>
            <a:chExt cx="12192000" cy="600974"/>
          </a:xfrm>
        </p:grpSpPr>
        <p:sp>
          <p:nvSpPr>
            <p:cNvPr id="5" name="Rectangle 4">
              <a:extLst>
                <a:ext uri="{FF2B5EF4-FFF2-40B4-BE49-F238E27FC236}">
                  <a16:creationId xmlns:a16="http://schemas.microsoft.com/office/drawing/2014/main" id="{6BF91D02-B4A9-4013-94B6-079A8D06DE11}"/>
                </a:ext>
              </a:extLst>
            </p:cNvPr>
            <p:cNvSpPr/>
            <p:nvPr/>
          </p:nvSpPr>
          <p:spPr>
            <a:xfrm>
              <a:off x="0" y="6355760"/>
              <a:ext cx="12192000" cy="9144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7" name="Oval 6">
              <a:extLst>
                <a:ext uri="{FF2B5EF4-FFF2-40B4-BE49-F238E27FC236}">
                  <a16:creationId xmlns:a16="http://schemas.microsoft.com/office/drawing/2014/main" id="{74DAC864-782A-48D4-8E15-9B35C60421BB}"/>
                </a:ext>
              </a:extLst>
            </p:cNvPr>
            <p:cNvSpPr/>
            <p:nvPr/>
          </p:nvSpPr>
          <p:spPr>
            <a:xfrm>
              <a:off x="11091210" y="6086479"/>
              <a:ext cx="600974" cy="600974"/>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8" name="Slide Number Placeholder 5">
            <a:extLst>
              <a:ext uri="{FF2B5EF4-FFF2-40B4-BE49-F238E27FC236}">
                <a16:creationId xmlns:a16="http://schemas.microsoft.com/office/drawing/2014/main" id="{73B7B0E2-E4FA-4B45-89A6-98E4C4DC1D24}"/>
              </a:ext>
            </a:extLst>
          </p:cNvPr>
          <p:cNvSpPr txBox="1">
            <a:spLocks/>
          </p:cNvSpPr>
          <p:nvPr userDrawn="1"/>
        </p:nvSpPr>
        <p:spPr>
          <a:xfrm>
            <a:off x="11091210" y="6189345"/>
            <a:ext cx="600974" cy="395243"/>
          </a:xfrm>
          <a:prstGeom prst="rect">
            <a:avLst/>
          </a:prstGeom>
        </p:spPr>
        <p:txBody>
          <a:bodyPr vert="horz" lIns="0" tIns="0" rIns="0" bIns="0" rtlCol="0" anchor="ctr"/>
          <a:lstStyle>
            <a:defPPr>
              <a:defRPr lang="en-US"/>
            </a:defPPr>
            <a:lvl1pPr marL="0" algn="r" defTabSz="914400" rtl="0" eaLnBrk="1" latinLnBrk="0" hangingPunct="1">
              <a:defRPr sz="11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247A4EEE-49CE-4F6C-BF32-B7FCC5EBBF45}" type="slidenum">
              <a:rPr lang="en-US" sz="1200" noProof="0" smtClean="0">
                <a:solidFill>
                  <a:schemeClr val="bg1"/>
                </a:solidFill>
              </a:rPr>
              <a:pPr algn="ctr"/>
              <a:t>‹#›</a:t>
            </a:fld>
            <a:endParaRPr lang="en-US" sz="1200" noProof="0" dirty="0">
              <a:solidFill>
                <a:schemeClr val="bg1"/>
              </a:solidFill>
            </a:endParaRPr>
          </a:p>
        </p:txBody>
      </p:sp>
      <p:sp>
        <p:nvSpPr>
          <p:cNvPr id="9" name="Content Placeholder 2">
            <a:extLst>
              <a:ext uri="{FF2B5EF4-FFF2-40B4-BE49-F238E27FC236}">
                <a16:creationId xmlns:a16="http://schemas.microsoft.com/office/drawing/2014/main" id="{64A4F74B-B2CD-407C-865A-037EDFAC9DB0}"/>
              </a:ext>
            </a:extLst>
          </p:cNvPr>
          <p:cNvSpPr>
            <a:spLocks noGrp="1"/>
          </p:cNvSpPr>
          <p:nvPr>
            <p:ph sz="half" idx="1"/>
          </p:nvPr>
        </p:nvSpPr>
        <p:spPr>
          <a:xfrm>
            <a:off x="633186" y="1825625"/>
            <a:ext cx="5386614" cy="4351338"/>
          </a:xfrm>
        </p:spPr>
        <p:txBody>
          <a:bodyPr>
            <a:normAutofit/>
          </a:bodyPr>
          <a:lstStyle>
            <a:lvl1pPr>
              <a:defRPr sz="2000"/>
            </a:lvl1pPr>
            <a:lvl2pPr>
              <a:defRPr sz="1800"/>
            </a:lvl2pPr>
            <a:lvl3pPr>
              <a:defRPr sz="1600"/>
            </a:lvl3pPr>
            <a:lvl4pPr>
              <a:defRPr sz="1400"/>
            </a:lvl4pPr>
            <a:lvl5pPr>
              <a:defRPr sz="1400"/>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0" name="Content Placeholder 3">
            <a:extLst>
              <a:ext uri="{FF2B5EF4-FFF2-40B4-BE49-F238E27FC236}">
                <a16:creationId xmlns:a16="http://schemas.microsoft.com/office/drawing/2014/main" id="{A2548E2E-973A-4D52-ACB9-BF564F407308}"/>
              </a:ext>
            </a:extLst>
          </p:cNvPr>
          <p:cNvSpPr>
            <a:spLocks noGrp="1"/>
          </p:cNvSpPr>
          <p:nvPr>
            <p:ph sz="half" idx="2"/>
          </p:nvPr>
        </p:nvSpPr>
        <p:spPr>
          <a:xfrm>
            <a:off x="6172200" y="1825625"/>
            <a:ext cx="5276850" cy="4351338"/>
          </a:xfrm>
        </p:spPr>
        <p:txBody>
          <a:bodyPr>
            <a:normAutofit/>
          </a:bodyPr>
          <a:lstStyle>
            <a:lvl1pPr>
              <a:defRPr sz="2000"/>
            </a:lvl1pPr>
            <a:lvl2pPr>
              <a:defRPr sz="1800"/>
            </a:lvl2pPr>
            <a:lvl3pPr>
              <a:defRPr sz="1600"/>
            </a:lvl3pPr>
            <a:lvl4pPr>
              <a:defRPr sz="1400"/>
            </a:lvl4pPr>
            <a:lvl5pPr>
              <a:defRPr sz="1400"/>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105106983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58FCDE-8F3F-4E83-B550-DF944B424F78}"/>
              </a:ext>
            </a:extLst>
          </p:cNvPr>
          <p:cNvSpPr>
            <a:spLocks noGrp="1"/>
          </p:cNvSpPr>
          <p:nvPr>
            <p:ph type="title"/>
          </p:nvPr>
        </p:nvSpPr>
        <p:spPr>
          <a:xfrm>
            <a:off x="633186" y="557439"/>
            <a:ext cx="10815864" cy="830997"/>
          </a:xfrm>
        </p:spPr>
        <p:txBody>
          <a:bodyPr vert="horz" wrap="square" lIns="0" tIns="45720" rIns="91440" bIns="45720" rtlCol="0" anchor="t">
            <a:noAutofit/>
          </a:bodyPr>
          <a:lstStyle>
            <a:lvl1pPr>
              <a:defRPr lang="en-GB" sz="2400">
                <a:solidFill>
                  <a:schemeClr val="tx1"/>
                </a:solidFill>
                <a:latin typeface="Corbel" panose="020B0503020204020204" pitchFamily="34" charset="0"/>
              </a:defRPr>
            </a:lvl1pPr>
          </a:lstStyle>
          <a:p>
            <a:pPr lvl="0">
              <a:lnSpc>
                <a:spcPct val="100000"/>
              </a:lnSpc>
            </a:pPr>
            <a:r>
              <a:rPr lang="en-US" noProof="0"/>
              <a:t>Click to edit Master title style</a:t>
            </a:r>
          </a:p>
        </p:txBody>
      </p:sp>
      <p:grpSp>
        <p:nvGrpSpPr>
          <p:cNvPr id="4" name="Group 3">
            <a:extLst>
              <a:ext uri="{FF2B5EF4-FFF2-40B4-BE49-F238E27FC236}">
                <a16:creationId xmlns:a16="http://schemas.microsoft.com/office/drawing/2014/main" id="{859AE304-DA92-45D8-B258-61BEA6C99C0E}"/>
              </a:ext>
            </a:extLst>
          </p:cNvPr>
          <p:cNvGrpSpPr/>
          <p:nvPr userDrawn="1"/>
        </p:nvGrpSpPr>
        <p:grpSpPr>
          <a:xfrm>
            <a:off x="0" y="6086479"/>
            <a:ext cx="12192000" cy="600974"/>
            <a:chOff x="0" y="6086479"/>
            <a:chExt cx="12192000" cy="600974"/>
          </a:xfrm>
        </p:grpSpPr>
        <p:sp>
          <p:nvSpPr>
            <p:cNvPr id="5" name="Rectangle 4">
              <a:extLst>
                <a:ext uri="{FF2B5EF4-FFF2-40B4-BE49-F238E27FC236}">
                  <a16:creationId xmlns:a16="http://schemas.microsoft.com/office/drawing/2014/main" id="{6BF91D02-B4A9-4013-94B6-079A8D06DE11}"/>
                </a:ext>
              </a:extLst>
            </p:cNvPr>
            <p:cNvSpPr/>
            <p:nvPr/>
          </p:nvSpPr>
          <p:spPr>
            <a:xfrm>
              <a:off x="0" y="6355760"/>
              <a:ext cx="12192000" cy="9144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7" name="Oval 6">
              <a:extLst>
                <a:ext uri="{FF2B5EF4-FFF2-40B4-BE49-F238E27FC236}">
                  <a16:creationId xmlns:a16="http://schemas.microsoft.com/office/drawing/2014/main" id="{74DAC864-782A-48D4-8E15-9B35C60421BB}"/>
                </a:ext>
              </a:extLst>
            </p:cNvPr>
            <p:cNvSpPr/>
            <p:nvPr/>
          </p:nvSpPr>
          <p:spPr>
            <a:xfrm>
              <a:off x="11091210" y="6086479"/>
              <a:ext cx="600974" cy="600974"/>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8" name="Slide Number Placeholder 5">
            <a:extLst>
              <a:ext uri="{FF2B5EF4-FFF2-40B4-BE49-F238E27FC236}">
                <a16:creationId xmlns:a16="http://schemas.microsoft.com/office/drawing/2014/main" id="{73B7B0E2-E4FA-4B45-89A6-98E4C4DC1D24}"/>
              </a:ext>
            </a:extLst>
          </p:cNvPr>
          <p:cNvSpPr txBox="1">
            <a:spLocks/>
          </p:cNvSpPr>
          <p:nvPr userDrawn="1"/>
        </p:nvSpPr>
        <p:spPr>
          <a:xfrm>
            <a:off x="11091210" y="6189345"/>
            <a:ext cx="600974" cy="395243"/>
          </a:xfrm>
          <a:prstGeom prst="rect">
            <a:avLst/>
          </a:prstGeom>
        </p:spPr>
        <p:txBody>
          <a:bodyPr vert="horz" lIns="0" tIns="0" rIns="0" bIns="0" rtlCol="0" anchor="ctr"/>
          <a:lstStyle>
            <a:defPPr>
              <a:defRPr lang="en-US"/>
            </a:defPPr>
            <a:lvl1pPr marL="0" algn="r" defTabSz="914400" rtl="0" eaLnBrk="1" latinLnBrk="0" hangingPunct="1">
              <a:defRPr sz="11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247A4EEE-49CE-4F6C-BF32-B7FCC5EBBF45}" type="slidenum">
              <a:rPr lang="en-US" sz="1200" noProof="0" smtClean="0">
                <a:solidFill>
                  <a:schemeClr val="bg1"/>
                </a:solidFill>
              </a:rPr>
              <a:pPr algn="ctr"/>
              <a:t>‹#›</a:t>
            </a:fld>
            <a:endParaRPr lang="en-US" sz="1200" noProof="0" dirty="0">
              <a:solidFill>
                <a:schemeClr val="bg1"/>
              </a:solidFill>
            </a:endParaRPr>
          </a:p>
        </p:txBody>
      </p:sp>
      <p:sp>
        <p:nvSpPr>
          <p:cNvPr id="9" name="Text Placeholder 2">
            <a:extLst>
              <a:ext uri="{FF2B5EF4-FFF2-40B4-BE49-F238E27FC236}">
                <a16:creationId xmlns:a16="http://schemas.microsoft.com/office/drawing/2014/main" id="{10CD1AD0-C8B7-4785-A47D-D822CF4F248F}"/>
              </a:ext>
            </a:extLst>
          </p:cNvPr>
          <p:cNvSpPr>
            <a:spLocks noGrp="1"/>
          </p:cNvSpPr>
          <p:nvPr>
            <p:ph type="body" idx="1"/>
          </p:nvPr>
        </p:nvSpPr>
        <p:spPr>
          <a:xfrm>
            <a:off x="633186" y="1681163"/>
            <a:ext cx="533214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0" name="Text Placeholder 4">
            <a:extLst>
              <a:ext uri="{FF2B5EF4-FFF2-40B4-BE49-F238E27FC236}">
                <a16:creationId xmlns:a16="http://schemas.microsoft.com/office/drawing/2014/main" id="{90A1BBCF-EEF1-4C9A-BA10-9657A79560D3}"/>
              </a:ext>
            </a:extLst>
          </p:cNvPr>
          <p:cNvSpPr>
            <a:spLocks noGrp="1"/>
          </p:cNvSpPr>
          <p:nvPr>
            <p:ph type="body" sz="quarter" idx="3"/>
          </p:nvPr>
        </p:nvSpPr>
        <p:spPr>
          <a:xfrm>
            <a:off x="6172200" y="1681163"/>
            <a:ext cx="527685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1" name="Content Placeholder 3">
            <a:extLst>
              <a:ext uri="{FF2B5EF4-FFF2-40B4-BE49-F238E27FC236}">
                <a16:creationId xmlns:a16="http://schemas.microsoft.com/office/drawing/2014/main" id="{79F8415A-57A2-4D5C-97B0-E78499CC7C6F}"/>
              </a:ext>
            </a:extLst>
          </p:cNvPr>
          <p:cNvSpPr>
            <a:spLocks noGrp="1"/>
          </p:cNvSpPr>
          <p:nvPr>
            <p:ph sz="half" idx="2"/>
          </p:nvPr>
        </p:nvSpPr>
        <p:spPr>
          <a:xfrm>
            <a:off x="633186" y="2505075"/>
            <a:ext cx="5332147" cy="3684588"/>
          </a:xfrm>
        </p:spPr>
        <p:txBody>
          <a:bodyPr>
            <a:normAutofit/>
          </a:bodyPr>
          <a:lstStyle>
            <a:lvl1pPr>
              <a:defRPr sz="2000"/>
            </a:lvl1pPr>
            <a:lvl2pPr>
              <a:defRPr sz="1800"/>
            </a:lvl2pPr>
            <a:lvl3pPr>
              <a:defRPr sz="1600"/>
            </a:lvl3pPr>
            <a:lvl4pPr>
              <a:defRPr sz="1400"/>
            </a:lvl4pPr>
            <a:lvl5pPr>
              <a:defRPr sz="1400"/>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Content Placeholder 5">
            <a:extLst>
              <a:ext uri="{FF2B5EF4-FFF2-40B4-BE49-F238E27FC236}">
                <a16:creationId xmlns:a16="http://schemas.microsoft.com/office/drawing/2014/main" id="{37A31490-A10D-455A-B515-E26064D0E10A}"/>
              </a:ext>
            </a:extLst>
          </p:cNvPr>
          <p:cNvSpPr>
            <a:spLocks noGrp="1"/>
          </p:cNvSpPr>
          <p:nvPr>
            <p:ph sz="quarter" idx="4"/>
          </p:nvPr>
        </p:nvSpPr>
        <p:spPr>
          <a:xfrm>
            <a:off x="6172200" y="2505075"/>
            <a:ext cx="5276850" cy="3684588"/>
          </a:xfrm>
        </p:spPr>
        <p:txBody>
          <a:bodyPr>
            <a:normAutofit/>
          </a:bodyPr>
          <a:lstStyle>
            <a:lvl1pPr>
              <a:defRPr sz="2000"/>
            </a:lvl1pPr>
            <a:lvl2pPr>
              <a:defRPr sz="1800"/>
            </a:lvl2pPr>
            <a:lvl3pPr>
              <a:defRPr sz="1600"/>
            </a:lvl3pPr>
            <a:lvl4pPr>
              <a:defRPr sz="1400"/>
            </a:lvl4pPr>
            <a:lvl5pPr>
              <a:defRPr sz="1400"/>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194907084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859AE304-DA92-45D8-B258-61BEA6C99C0E}"/>
              </a:ext>
            </a:extLst>
          </p:cNvPr>
          <p:cNvGrpSpPr/>
          <p:nvPr userDrawn="1"/>
        </p:nvGrpSpPr>
        <p:grpSpPr>
          <a:xfrm>
            <a:off x="0" y="6086479"/>
            <a:ext cx="12192000" cy="600974"/>
            <a:chOff x="0" y="6086479"/>
            <a:chExt cx="12192000" cy="600974"/>
          </a:xfrm>
        </p:grpSpPr>
        <p:sp>
          <p:nvSpPr>
            <p:cNvPr id="5" name="Rectangle 4">
              <a:extLst>
                <a:ext uri="{FF2B5EF4-FFF2-40B4-BE49-F238E27FC236}">
                  <a16:creationId xmlns:a16="http://schemas.microsoft.com/office/drawing/2014/main" id="{6BF91D02-B4A9-4013-94B6-079A8D06DE11}"/>
                </a:ext>
              </a:extLst>
            </p:cNvPr>
            <p:cNvSpPr/>
            <p:nvPr/>
          </p:nvSpPr>
          <p:spPr>
            <a:xfrm>
              <a:off x="0" y="6355760"/>
              <a:ext cx="12192000" cy="9144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7" name="Oval 6">
              <a:extLst>
                <a:ext uri="{FF2B5EF4-FFF2-40B4-BE49-F238E27FC236}">
                  <a16:creationId xmlns:a16="http://schemas.microsoft.com/office/drawing/2014/main" id="{74DAC864-782A-48D4-8E15-9B35C60421BB}"/>
                </a:ext>
              </a:extLst>
            </p:cNvPr>
            <p:cNvSpPr/>
            <p:nvPr/>
          </p:nvSpPr>
          <p:spPr>
            <a:xfrm>
              <a:off x="11091210" y="6086479"/>
              <a:ext cx="600974" cy="600974"/>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8" name="Slide Number Placeholder 5">
            <a:extLst>
              <a:ext uri="{FF2B5EF4-FFF2-40B4-BE49-F238E27FC236}">
                <a16:creationId xmlns:a16="http://schemas.microsoft.com/office/drawing/2014/main" id="{73B7B0E2-E4FA-4B45-89A6-98E4C4DC1D24}"/>
              </a:ext>
            </a:extLst>
          </p:cNvPr>
          <p:cNvSpPr txBox="1">
            <a:spLocks/>
          </p:cNvSpPr>
          <p:nvPr userDrawn="1"/>
        </p:nvSpPr>
        <p:spPr>
          <a:xfrm>
            <a:off x="11091210" y="6189345"/>
            <a:ext cx="600974" cy="395243"/>
          </a:xfrm>
          <a:prstGeom prst="rect">
            <a:avLst/>
          </a:prstGeom>
        </p:spPr>
        <p:txBody>
          <a:bodyPr vert="horz" lIns="0" tIns="0" rIns="0" bIns="0" rtlCol="0" anchor="ctr"/>
          <a:lstStyle>
            <a:defPPr>
              <a:defRPr lang="en-US"/>
            </a:defPPr>
            <a:lvl1pPr marL="0" algn="r" defTabSz="914400" rtl="0" eaLnBrk="1" latinLnBrk="0" hangingPunct="1">
              <a:defRPr sz="11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247A4EEE-49CE-4F6C-BF32-B7FCC5EBBF45}" type="slidenum">
              <a:rPr lang="en-US" sz="1200" noProof="0" smtClean="0">
                <a:solidFill>
                  <a:schemeClr val="bg1"/>
                </a:solidFill>
              </a:rPr>
              <a:pPr algn="ctr"/>
              <a:t>‹#›</a:t>
            </a:fld>
            <a:endParaRPr lang="en-US" sz="1200" noProof="0" dirty="0">
              <a:solidFill>
                <a:schemeClr val="bg1"/>
              </a:solidFill>
            </a:endParaRPr>
          </a:p>
        </p:txBody>
      </p:sp>
      <p:sp>
        <p:nvSpPr>
          <p:cNvPr id="9" name="Text Placeholder 3">
            <a:extLst>
              <a:ext uri="{FF2B5EF4-FFF2-40B4-BE49-F238E27FC236}">
                <a16:creationId xmlns:a16="http://schemas.microsoft.com/office/drawing/2014/main" id="{9F5DF135-B773-4FF0-A198-68776815912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10" name="Content Placeholder 2">
            <a:extLst>
              <a:ext uri="{FF2B5EF4-FFF2-40B4-BE49-F238E27FC236}">
                <a16:creationId xmlns:a16="http://schemas.microsoft.com/office/drawing/2014/main" id="{4D4BA48E-457A-42FA-BC00-3AE386B38A0C}"/>
              </a:ext>
            </a:extLst>
          </p:cNvPr>
          <p:cNvSpPr>
            <a:spLocks noGrp="1"/>
          </p:cNvSpPr>
          <p:nvPr>
            <p:ph idx="1"/>
          </p:nvPr>
        </p:nvSpPr>
        <p:spPr>
          <a:xfrm>
            <a:off x="5183188" y="987425"/>
            <a:ext cx="6265862"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1" name="Title 1">
            <a:extLst>
              <a:ext uri="{FF2B5EF4-FFF2-40B4-BE49-F238E27FC236}">
                <a16:creationId xmlns:a16="http://schemas.microsoft.com/office/drawing/2014/main" id="{43DF8AE6-3466-400C-B6F1-335DF4DED075}"/>
              </a:ext>
            </a:extLst>
          </p:cNvPr>
          <p:cNvSpPr>
            <a:spLocks noGrp="1"/>
          </p:cNvSpPr>
          <p:nvPr>
            <p:ph type="title"/>
          </p:nvPr>
        </p:nvSpPr>
        <p:spPr>
          <a:xfrm>
            <a:off x="839788" y="457200"/>
            <a:ext cx="3932237" cy="1600200"/>
          </a:xfrm>
        </p:spPr>
        <p:txBody>
          <a:bodyPr anchor="b"/>
          <a:lstStyle>
            <a:lvl1pPr>
              <a:defRPr sz="3200"/>
            </a:lvl1pPr>
          </a:lstStyle>
          <a:p>
            <a:r>
              <a:rPr lang="en-US" noProof="0"/>
              <a:t>Click to edit Master title style</a:t>
            </a:r>
          </a:p>
        </p:txBody>
      </p:sp>
    </p:spTree>
    <p:extLst>
      <p:ext uri="{BB962C8B-B14F-4D97-AF65-F5344CB8AC3E}">
        <p14:creationId xmlns:p14="http://schemas.microsoft.com/office/powerpoint/2010/main" val="397698646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859AE304-DA92-45D8-B258-61BEA6C99C0E}"/>
              </a:ext>
            </a:extLst>
          </p:cNvPr>
          <p:cNvGrpSpPr/>
          <p:nvPr userDrawn="1"/>
        </p:nvGrpSpPr>
        <p:grpSpPr>
          <a:xfrm>
            <a:off x="0" y="6086479"/>
            <a:ext cx="12192000" cy="600974"/>
            <a:chOff x="0" y="6086479"/>
            <a:chExt cx="12192000" cy="600974"/>
          </a:xfrm>
        </p:grpSpPr>
        <p:sp>
          <p:nvSpPr>
            <p:cNvPr id="5" name="Rectangle 4">
              <a:extLst>
                <a:ext uri="{FF2B5EF4-FFF2-40B4-BE49-F238E27FC236}">
                  <a16:creationId xmlns:a16="http://schemas.microsoft.com/office/drawing/2014/main" id="{6BF91D02-B4A9-4013-94B6-079A8D06DE11}"/>
                </a:ext>
              </a:extLst>
            </p:cNvPr>
            <p:cNvSpPr/>
            <p:nvPr/>
          </p:nvSpPr>
          <p:spPr>
            <a:xfrm>
              <a:off x="0" y="6355760"/>
              <a:ext cx="12192000" cy="9144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7" name="Oval 6">
              <a:extLst>
                <a:ext uri="{FF2B5EF4-FFF2-40B4-BE49-F238E27FC236}">
                  <a16:creationId xmlns:a16="http://schemas.microsoft.com/office/drawing/2014/main" id="{74DAC864-782A-48D4-8E15-9B35C60421BB}"/>
                </a:ext>
              </a:extLst>
            </p:cNvPr>
            <p:cNvSpPr/>
            <p:nvPr/>
          </p:nvSpPr>
          <p:spPr>
            <a:xfrm>
              <a:off x="11091210" y="6086479"/>
              <a:ext cx="600974" cy="600974"/>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8" name="Slide Number Placeholder 5">
            <a:extLst>
              <a:ext uri="{FF2B5EF4-FFF2-40B4-BE49-F238E27FC236}">
                <a16:creationId xmlns:a16="http://schemas.microsoft.com/office/drawing/2014/main" id="{73B7B0E2-E4FA-4B45-89A6-98E4C4DC1D24}"/>
              </a:ext>
            </a:extLst>
          </p:cNvPr>
          <p:cNvSpPr txBox="1">
            <a:spLocks/>
          </p:cNvSpPr>
          <p:nvPr userDrawn="1"/>
        </p:nvSpPr>
        <p:spPr>
          <a:xfrm>
            <a:off x="11091210" y="6189345"/>
            <a:ext cx="600974" cy="395243"/>
          </a:xfrm>
          <a:prstGeom prst="rect">
            <a:avLst/>
          </a:prstGeom>
        </p:spPr>
        <p:txBody>
          <a:bodyPr vert="horz" lIns="0" tIns="0" rIns="0" bIns="0" rtlCol="0" anchor="ctr"/>
          <a:lstStyle>
            <a:defPPr>
              <a:defRPr lang="en-US"/>
            </a:defPPr>
            <a:lvl1pPr marL="0" algn="r" defTabSz="914400" rtl="0" eaLnBrk="1" latinLnBrk="0" hangingPunct="1">
              <a:defRPr sz="11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247A4EEE-49CE-4F6C-BF32-B7FCC5EBBF45}" type="slidenum">
              <a:rPr lang="en-US" sz="1200" noProof="0" smtClean="0">
                <a:solidFill>
                  <a:schemeClr val="bg1"/>
                </a:solidFill>
              </a:rPr>
              <a:pPr algn="ctr"/>
              <a:t>‹#›</a:t>
            </a:fld>
            <a:endParaRPr lang="en-US" sz="1200" noProof="0" dirty="0">
              <a:solidFill>
                <a:schemeClr val="bg1"/>
              </a:solidFill>
            </a:endParaRPr>
          </a:p>
        </p:txBody>
      </p:sp>
      <p:sp>
        <p:nvSpPr>
          <p:cNvPr id="9" name="Title 1">
            <a:extLst>
              <a:ext uri="{FF2B5EF4-FFF2-40B4-BE49-F238E27FC236}">
                <a16:creationId xmlns:a16="http://schemas.microsoft.com/office/drawing/2014/main" id="{A3EA16B2-FFAE-4A6E-977D-191BC1DB5B28}"/>
              </a:ext>
            </a:extLst>
          </p:cNvPr>
          <p:cNvSpPr>
            <a:spLocks noGrp="1"/>
          </p:cNvSpPr>
          <p:nvPr>
            <p:ph type="title"/>
          </p:nvPr>
        </p:nvSpPr>
        <p:spPr>
          <a:xfrm>
            <a:off x="839788" y="457200"/>
            <a:ext cx="3932237" cy="1600200"/>
          </a:xfrm>
        </p:spPr>
        <p:txBody>
          <a:bodyPr anchor="b"/>
          <a:lstStyle>
            <a:lvl1pPr>
              <a:defRPr sz="3200"/>
            </a:lvl1pPr>
          </a:lstStyle>
          <a:p>
            <a:r>
              <a:rPr lang="en-US" noProof="0"/>
              <a:t>Click to edit Master title style</a:t>
            </a:r>
          </a:p>
        </p:txBody>
      </p:sp>
      <p:sp>
        <p:nvSpPr>
          <p:cNvPr id="10" name="Text Placeholder 3">
            <a:extLst>
              <a:ext uri="{FF2B5EF4-FFF2-40B4-BE49-F238E27FC236}">
                <a16:creationId xmlns:a16="http://schemas.microsoft.com/office/drawing/2014/main" id="{436B2E80-B2B9-4309-8C9B-11D0B83C4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11" name="Picture Placeholder 2">
            <a:extLst>
              <a:ext uri="{FF2B5EF4-FFF2-40B4-BE49-F238E27FC236}">
                <a16:creationId xmlns:a16="http://schemas.microsoft.com/office/drawing/2014/main" id="{03DB89DF-F372-4E54-9DFD-D53E42A2B8E8}"/>
              </a:ext>
            </a:extLst>
          </p:cNvPr>
          <p:cNvSpPr>
            <a:spLocks noGrp="1"/>
          </p:cNvSpPr>
          <p:nvPr>
            <p:ph type="pic" idx="1"/>
          </p:nvPr>
        </p:nvSpPr>
        <p:spPr>
          <a:xfrm>
            <a:off x="5183188" y="457201"/>
            <a:ext cx="6172200" cy="54038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Tree>
    <p:extLst>
      <p:ext uri="{BB962C8B-B14F-4D97-AF65-F5344CB8AC3E}">
        <p14:creationId xmlns:p14="http://schemas.microsoft.com/office/powerpoint/2010/main" val="42943465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Slide Number Placeholder 7">
            <a:extLst>
              <a:ext uri="{FF2B5EF4-FFF2-40B4-BE49-F238E27FC236}">
                <a16:creationId xmlns:a16="http://schemas.microsoft.com/office/drawing/2014/main" id="{90F2147C-DDBF-4431-95AC-650CCE32FC7A}"/>
              </a:ext>
            </a:extLst>
          </p:cNvPr>
          <p:cNvSpPr>
            <a:spLocks noGrp="1"/>
          </p:cNvSpPr>
          <p:nvPr>
            <p:ph type="sldNum" sz="quarter" idx="4"/>
          </p:nvPr>
        </p:nvSpPr>
        <p:spPr>
          <a:xfrm>
            <a:off x="11091210" y="6189345"/>
            <a:ext cx="600974" cy="395243"/>
          </a:xfrm>
          <a:prstGeom prst="rect">
            <a:avLst/>
          </a:prstGeom>
        </p:spPr>
        <p:txBody>
          <a:bodyPr vert="horz" lIns="0" tIns="0" rIns="0" bIns="0" rtlCol="0" anchor="ctr"/>
          <a:lstStyle>
            <a:lvl1pPr>
              <a:defRPr lang="en-GB" sz="1200" smtClean="0">
                <a:solidFill>
                  <a:schemeClr val="tx1"/>
                </a:solidFill>
              </a:defRPr>
            </a:lvl1pPr>
          </a:lstStyle>
          <a:p>
            <a:pPr algn="ctr"/>
            <a:fld id="{817179DE-9BF3-494C-804F-0C7C90AC8700}" type="slidenum">
              <a:rPr lang="en-US" noProof="0" smtClean="0"/>
              <a:pPr algn="ctr"/>
              <a:t>‹#›</a:t>
            </a:fld>
            <a:endParaRPr lang="en-US" noProof="0" dirty="0"/>
          </a:p>
        </p:txBody>
      </p:sp>
      <p:sp>
        <p:nvSpPr>
          <p:cNvPr id="2" name="Title Placeholder 1">
            <a:extLst>
              <a:ext uri="{FF2B5EF4-FFF2-40B4-BE49-F238E27FC236}">
                <a16:creationId xmlns:a16="http://schemas.microsoft.com/office/drawing/2014/main" id="{224C3681-351A-40D9-8C08-632E98237CC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noProof="0"/>
              <a:t>Click to edit Master title style</a:t>
            </a:r>
          </a:p>
        </p:txBody>
      </p:sp>
      <p:sp>
        <p:nvSpPr>
          <p:cNvPr id="3" name="Text Placeholder 2">
            <a:extLst>
              <a:ext uri="{FF2B5EF4-FFF2-40B4-BE49-F238E27FC236}">
                <a16:creationId xmlns:a16="http://schemas.microsoft.com/office/drawing/2014/main" id="{607CEF16-92A3-4A77-B95D-A9DB52319F3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4096770716"/>
      </p:ext>
    </p:extLst>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70" r:id="rId10"/>
    <p:sldLayoutId id="2147483669" r:id="rId11"/>
    <p:sldLayoutId id="2147483655" r:id="rId12"/>
    <p:sldLayoutId id="2147483671" r:id="rId13"/>
    <p:sldLayoutId id="2147483672" r:id="rId14"/>
    <p:sldLayoutId id="2147483673" r:id="rId15"/>
    <p:sldLayoutId id="2147483674" r:id="rId16"/>
    <p:sldLayoutId id="2147483675" r:id="rId17"/>
    <p:sldLayoutId id="2147483676" r:id="rId18"/>
    <p:sldLayoutId id="2147483677" r:id="rId19"/>
    <p:sldLayoutId id="2147483678" r:id="rId20"/>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jpg"/><Relationship Id="rId1" Type="http://schemas.openxmlformats.org/officeDocument/2006/relationships/slideLayout" Target="../slideLayouts/slideLayout8.xml"/><Relationship Id="rId4" Type="http://schemas.openxmlformats.org/officeDocument/2006/relationships/image" Target="../media/image10.svg"/></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1.jpeg"/><Relationship Id="rId1" Type="http://schemas.openxmlformats.org/officeDocument/2006/relationships/slideLayout" Target="../slideLayouts/slideLayout7.xml"/><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0.svg"/></Relationships>
</file>

<file path=ppt/slides/_rels/slide9.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5.png"/><Relationship Id="rId7" Type="http://schemas.openxmlformats.org/officeDocument/2006/relationships/image" Target="../media/image17.png"/><Relationship Id="rId2" Type="http://schemas.openxmlformats.org/officeDocument/2006/relationships/image" Target="../media/image14.jpeg"/><Relationship Id="rId1" Type="http://schemas.openxmlformats.org/officeDocument/2006/relationships/slideLayout" Target="../slideLayouts/slideLayout6.xml"/><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6.svg"/><Relationship Id="rId9" Type="http://schemas.openxmlformats.org/officeDocument/2006/relationships/hyperlink" Target="https://www.weforum.org/agenda/authors/adwoa-bagalini"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20.png"/><Relationship Id="rId7" Type="http://schemas.openxmlformats.org/officeDocument/2006/relationships/hyperlink" Target="https://www.theglobeandmail.com/news/world/brazils-colour-bind/article25779474/" TargetMode="External"/><Relationship Id="rId2" Type="http://schemas.openxmlformats.org/officeDocument/2006/relationships/image" Target="../media/image19.png"/><Relationship Id="rId1" Type="http://schemas.openxmlformats.org/officeDocument/2006/relationships/slideLayout" Target="../slideLayouts/slideLayout5.xml"/><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slides/_rels/slide11.xml.rels><?xml version="1.0" encoding="UTF-8" standalone="yes"?>
<Relationships xmlns="http://schemas.openxmlformats.org/package/2006/relationships"><Relationship Id="rId8" Type="http://schemas.openxmlformats.org/officeDocument/2006/relationships/hyperlink" Target="https://mediadiversified.org/tag/film/" TargetMode="External"/><Relationship Id="rId13" Type="http://schemas.openxmlformats.org/officeDocument/2006/relationships/hyperlink" Target="https://mediadiversified.org/tag/header/" TargetMode="External"/><Relationship Id="rId3" Type="http://schemas.openxmlformats.org/officeDocument/2006/relationships/image" Target="../media/image25.jpeg"/><Relationship Id="rId7" Type="http://schemas.openxmlformats.org/officeDocument/2006/relationships/hyperlink" Target="https://mediadiversified.org/tag/brazil/" TargetMode="External"/><Relationship Id="rId12" Type="http://schemas.openxmlformats.org/officeDocument/2006/relationships/hyperlink" Target="https://mediadiversified.org/tag/black/" TargetMode="External"/><Relationship Id="rId2" Type="http://schemas.openxmlformats.org/officeDocument/2006/relationships/image" Target="../media/image24.jpeg"/><Relationship Id="rId1" Type="http://schemas.openxmlformats.org/officeDocument/2006/relationships/slideLayout" Target="../slideLayouts/slideLayout11.xml"/><Relationship Id="rId6" Type="http://schemas.openxmlformats.org/officeDocument/2006/relationships/hyperlink" Target="https://mediadiversified.org/category/black-women-of-brazil/" TargetMode="External"/><Relationship Id="rId11" Type="http://schemas.openxmlformats.org/officeDocument/2006/relationships/hyperlink" Target="https://mediadiversified.org/tag/afro-brazilian/" TargetMode="External"/><Relationship Id="rId5" Type="http://schemas.openxmlformats.org/officeDocument/2006/relationships/hyperlink" Target="https://mediadiversified.org/2019/01/14/who-represents-me-the-black-experience-in-brazilian-cinema/" TargetMode="External"/><Relationship Id="rId10" Type="http://schemas.openxmlformats.org/officeDocument/2006/relationships/hyperlink" Target="https://mediadiversified.org/category/women-and-film/" TargetMode="External"/><Relationship Id="rId4" Type="http://schemas.openxmlformats.org/officeDocument/2006/relationships/hyperlink" Target="https://mediadiversified.org/author/mediadiversityuk/" TargetMode="External"/><Relationship Id="rId9" Type="http://schemas.openxmlformats.org/officeDocument/2006/relationships/hyperlink" Target="https://mediadiversified.org/category/media/"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image" Target="../media/image26.png"/><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8" Type="http://schemas.openxmlformats.org/officeDocument/2006/relationships/hyperlink" Target="https://www.theglobeandmail.com/news/world/brazils-colour-bind/article25779474/" TargetMode="External"/><Relationship Id="rId3" Type="http://schemas.openxmlformats.org/officeDocument/2006/relationships/hyperlink" Target="https://www.un.org/en/chronicle/article/racial-discrimination-and-miscegenation-experience-brazil" TargetMode="External"/><Relationship Id="rId7" Type="http://schemas.openxmlformats.org/officeDocument/2006/relationships/hyperlink" Target="https://ezproxy.uwtsd.ac.uk/login?url=https://www.jstor.org/stable/2634168" TargetMode="External"/><Relationship Id="rId2" Type="http://schemas.openxmlformats.org/officeDocument/2006/relationships/hyperlink" Target="https://www.weforum.org/agenda/authors/adwoa-bagalini" TargetMode="External"/><Relationship Id="rId1" Type="http://schemas.openxmlformats.org/officeDocument/2006/relationships/slideLayout" Target="../slideLayouts/slideLayout9.xml"/><Relationship Id="rId6" Type="http://schemas.openxmlformats.org/officeDocument/2006/relationships/hyperlink" Target="https://mediadiversified.org/category/black-women-of-brazil/" TargetMode="External"/><Relationship Id="rId5" Type="http://schemas.openxmlformats.org/officeDocument/2006/relationships/hyperlink" Target="https://mediadiversified.org/author/mediadiversityuk/" TargetMode="External"/><Relationship Id="rId4" Type="http://schemas.openxmlformats.org/officeDocument/2006/relationships/hyperlink" Target="https://www.npr.org/people/4462099/lourdes-garcia-navarro" TargetMode="External"/><Relationship Id="rId9" Type="http://schemas.openxmlformats.org/officeDocument/2006/relationships/hyperlink" Target="https://doi.org/10.1186/1475-9276-10-3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Placeholder 13" descr="Hands being raised up">
            <a:extLst>
              <a:ext uri="{FF2B5EF4-FFF2-40B4-BE49-F238E27FC236}">
                <a16:creationId xmlns:a16="http://schemas.microsoft.com/office/drawing/2014/main" id="{0B90EB26-97FD-4B8B-86E0-B00589E0946D}"/>
              </a:ext>
            </a:extLst>
          </p:cNvPr>
          <p:cNvPicPr>
            <a:picLocks noGrp="1" noChangeAspect="1"/>
          </p:cNvPicPr>
          <p:nvPr>
            <p:ph type="pic" sz="quarter" idx="10"/>
          </p:nvPr>
        </p:nvPicPr>
        <p:blipFill rotWithShape="1">
          <a:blip r:embed="rId2"/>
          <a:srcRect l="17511" r="17511"/>
          <a:stretch/>
        </p:blipFill>
        <p:spPr>
          <a:xfrm>
            <a:off x="-1" y="0"/>
            <a:ext cx="6676568" cy="6858000"/>
          </a:xfrm>
        </p:spPr>
      </p:pic>
      <p:sp>
        <p:nvSpPr>
          <p:cNvPr id="2" name="Title 1" descr="title">
            <a:extLst>
              <a:ext uri="{FF2B5EF4-FFF2-40B4-BE49-F238E27FC236}">
                <a16:creationId xmlns:a16="http://schemas.microsoft.com/office/drawing/2014/main" id="{28BAA8DA-C40B-4AB9-9407-30FB70335152}"/>
              </a:ext>
            </a:extLst>
          </p:cNvPr>
          <p:cNvSpPr>
            <a:spLocks noGrp="1"/>
          </p:cNvSpPr>
          <p:nvPr>
            <p:ph type="ctrTitle"/>
          </p:nvPr>
        </p:nvSpPr>
        <p:spPr>
          <a:xfrm>
            <a:off x="7274144" y="1291772"/>
            <a:ext cx="4379976" cy="3611880"/>
          </a:xfrm>
        </p:spPr>
        <p:txBody>
          <a:bodyPr/>
          <a:lstStyle/>
          <a:p>
            <a:r>
              <a:rPr lang="en-US" dirty="0"/>
              <a:t>Colorism in Brazil</a:t>
            </a:r>
            <a:br>
              <a:rPr lang="en-US" dirty="0"/>
            </a:br>
            <a:br>
              <a:rPr lang="en-US" dirty="0"/>
            </a:br>
            <a:br>
              <a:rPr lang="en-US" dirty="0"/>
            </a:br>
            <a:br>
              <a:rPr lang="en-US" dirty="0"/>
            </a:br>
            <a:r>
              <a:rPr lang="en-US" dirty="0"/>
              <a:t> </a:t>
            </a:r>
          </a:p>
        </p:txBody>
      </p:sp>
      <p:sp>
        <p:nvSpPr>
          <p:cNvPr id="12" name="Subtitle 11" descr="subtitle">
            <a:extLst>
              <a:ext uri="{FF2B5EF4-FFF2-40B4-BE49-F238E27FC236}">
                <a16:creationId xmlns:a16="http://schemas.microsoft.com/office/drawing/2014/main" id="{B28A8D9C-5123-4D2B-9272-016EF90E0E50}"/>
              </a:ext>
            </a:extLst>
          </p:cNvPr>
          <p:cNvSpPr>
            <a:spLocks noGrp="1"/>
          </p:cNvSpPr>
          <p:nvPr>
            <p:ph type="subTitle" idx="1"/>
          </p:nvPr>
        </p:nvSpPr>
        <p:spPr>
          <a:xfrm>
            <a:off x="7389079" y="5392401"/>
            <a:ext cx="4178808" cy="521208"/>
          </a:xfrm>
        </p:spPr>
        <p:txBody>
          <a:bodyPr/>
          <a:lstStyle/>
          <a:p>
            <a:r>
              <a:rPr lang="en-US" dirty="0"/>
              <a:t>Bruno Campos</a:t>
            </a:r>
          </a:p>
        </p:txBody>
      </p:sp>
      <p:grpSp>
        <p:nvGrpSpPr>
          <p:cNvPr id="4" name="Group 3">
            <a:extLst>
              <a:ext uri="{FF2B5EF4-FFF2-40B4-BE49-F238E27FC236}">
                <a16:creationId xmlns:a16="http://schemas.microsoft.com/office/drawing/2014/main" id="{EB664AAE-5AE9-41D7-8346-002B9F445323}"/>
              </a:ext>
              <a:ext uri="{C183D7F6-B498-43B3-948B-1728B52AA6E4}">
                <adec:decorative xmlns:adec="http://schemas.microsoft.com/office/drawing/2017/decorative" val="1"/>
              </a:ext>
            </a:extLst>
          </p:cNvPr>
          <p:cNvGrpSpPr/>
          <p:nvPr/>
        </p:nvGrpSpPr>
        <p:grpSpPr>
          <a:xfrm>
            <a:off x="-3740" y="0"/>
            <a:ext cx="6208649" cy="6858000"/>
            <a:chOff x="-3740" y="0"/>
            <a:chExt cx="6208649" cy="6858000"/>
          </a:xfrm>
        </p:grpSpPr>
        <p:sp>
          <p:nvSpPr>
            <p:cNvPr id="11" name="Freeform: Shape 10">
              <a:extLst>
                <a:ext uri="{FF2B5EF4-FFF2-40B4-BE49-F238E27FC236}">
                  <a16:creationId xmlns:a16="http://schemas.microsoft.com/office/drawing/2014/main" id="{927C3783-B800-4093-BB0D-D5AEF08C3B59}"/>
                </a:ext>
              </a:extLst>
            </p:cNvPr>
            <p:cNvSpPr/>
            <p:nvPr/>
          </p:nvSpPr>
          <p:spPr>
            <a:xfrm>
              <a:off x="-3740" y="0"/>
              <a:ext cx="6208649" cy="6858000"/>
            </a:xfrm>
            <a:custGeom>
              <a:avLst/>
              <a:gdLst>
                <a:gd name="connsiteX0" fmla="*/ 0 w 6208649"/>
                <a:gd name="connsiteY0" fmla="*/ 0 h 6858000"/>
                <a:gd name="connsiteX1" fmla="*/ 6208649 w 6208649"/>
                <a:gd name="connsiteY1" fmla="*/ 0 h 6858000"/>
                <a:gd name="connsiteX2" fmla="*/ 2737815 w 6208649"/>
                <a:gd name="connsiteY2" fmla="*/ 6858000 h 6858000"/>
                <a:gd name="connsiteX3" fmla="*/ 0 w 6208649"/>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208649" h="6858000">
                  <a:moveTo>
                    <a:pt x="0" y="0"/>
                  </a:moveTo>
                  <a:lnTo>
                    <a:pt x="6208649" y="0"/>
                  </a:lnTo>
                  <a:lnTo>
                    <a:pt x="2737815" y="6858000"/>
                  </a:lnTo>
                  <a:lnTo>
                    <a:pt x="0" y="6858000"/>
                  </a:lnTo>
                  <a:close/>
                </a:path>
              </a:pathLst>
            </a:custGeom>
            <a:solidFill>
              <a:schemeClr val="bg1">
                <a:lumMod val="95000"/>
                <a:alpha val="5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Rectangle 8">
              <a:extLst>
                <a:ext uri="{FF2B5EF4-FFF2-40B4-BE49-F238E27FC236}">
                  <a16:creationId xmlns:a16="http://schemas.microsoft.com/office/drawing/2014/main" id="{B576E978-A841-4A4F-B153-CC369D9391D3}"/>
                </a:ext>
              </a:extLst>
            </p:cNvPr>
            <p:cNvSpPr/>
            <p:nvPr/>
          </p:nvSpPr>
          <p:spPr>
            <a:xfrm>
              <a:off x="1451429" y="0"/>
              <a:ext cx="3222172" cy="6858000"/>
            </a:xfrm>
            <a:prstGeom prst="rect">
              <a:avLst/>
            </a:prstGeom>
            <a:solidFill>
              <a:schemeClr val="accent1">
                <a:alpha val="3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725568416"/>
      </p:ext>
    </p:extLst>
  </p:cSld>
  <p:clrMapOvr>
    <a:masterClrMapping/>
  </p:clrMapOvr>
  <mc:AlternateContent xmlns:mc="http://schemas.openxmlformats.org/markup-compatibility/2006" xmlns:p14="http://schemas.microsoft.com/office/powerpoint/2010/main">
    <mc:Choice Requires="p14">
      <p:transition spd="slow" p14:dur="2000" advTm="1833"/>
    </mc:Choice>
    <mc:Fallback xmlns="">
      <p:transition spd="slow" advTm="1833"/>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descr="title">
            <a:extLst>
              <a:ext uri="{FF2B5EF4-FFF2-40B4-BE49-F238E27FC236}">
                <a16:creationId xmlns:a16="http://schemas.microsoft.com/office/drawing/2014/main" id="{28BAA8DA-C40B-4AB9-9407-30FB70335152}"/>
              </a:ext>
            </a:extLst>
          </p:cNvPr>
          <p:cNvSpPr>
            <a:spLocks noGrp="1"/>
          </p:cNvSpPr>
          <p:nvPr>
            <p:ph type="ctrTitle"/>
          </p:nvPr>
        </p:nvSpPr>
        <p:spPr/>
        <p:txBody>
          <a:bodyPr/>
          <a:lstStyle/>
          <a:p>
            <a:r>
              <a:rPr lang="en-US" dirty="0"/>
              <a:t>The false sense of racial democracy </a:t>
            </a:r>
            <a:br>
              <a:rPr lang="en-US" dirty="0"/>
            </a:br>
            <a:br>
              <a:rPr lang="en-US" dirty="0"/>
            </a:br>
            <a:br>
              <a:rPr lang="en-US" dirty="0"/>
            </a:br>
            <a:endParaRPr lang="en-US" dirty="0"/>
          </a:p>
        </p:txBody>
      </p:sp>
      <p:sp>
        <p:nvSpPr>
          <p:cNvPr id="12" name="Subtitle 11" descr="subtitle">
            <a:extLst>
              <a:ext uri="{FF2B5EF4-FFF2-40B4-BE49-F238E27FC236}">
                <a16:creationId xmlns:a16="http://schemas.microsoft.com/office/drawing/2014/main" id="{B28A8D9C-5123-4D2B-9272-016EF90E0E50}"/>
              </a:ext>
            </a:extLst>
          </p:cNvPr>
          <p:cNvSpPr>
            <a:spLocks noGrp="1"/>
          </p:cNvSpPr>
          <p:nvPr>
            <p:ph type="subTitle" idx="1"/>
          </p:nvPr>
        </p:nvSpPr>
        <p:spPr>
          <a:xfrm>
            <a:off x="7374728" y="3331028"/>
            <a:ext cx="4178808" cy="2358646"/>
          </a:xfrm>
        </p:spPr>
        <p:txBody>
          <a:bodyPr/>
          <a:lstStyle/>
          <a:p>
            <a:r>
              <a:rPr lang="en-US" dirty="0"/>
              <a:t>Brazil is far from being a racial democratic country, as many would like to think.</a:t>
            </a:r>
          </a:p>
          <a:p>
            <a:r>
              <a:rPr lang="en-US" dirty="0"/>
              <a:t>The issue of race between black and white has barely scratched the surface.</a:t>
            </a:r>
          </a:p>
          <a:p>
            <a:r>
              <a:rPr lang="en-US" dirty="0"/>
              <a:t>Let alone the subject of colorism  </a:t>
            </a:r>
          </a:p>
        </p:txBody>
      </p:sp>
      <p:grpSp>
        <p:nvGrpSpPr>
          <p:cNvPr id="4" name="Group 3">
            <a:extLst>
              <a:ext uri="{FF2B5EF4-FFF2-40B4-BE49-F238E27FC236}">
                <a16:creationId xmlns:a16="http://schemas.microsoft.com/office/drawing/2014/main" id="{EB664AAE-5AE9-41D7-8346-002B9F445323}"/>
              </a:ext>
              <a:ext uri="{C183D7F6-B498-43B3-948B-1728B52AA6E4}">
                <adec:decorative xmlns:adec="http://schemas.microsoft.com/office/drawing/2017/decorative" val="1"/>
              </a:ext>
            </a:extLst>
          </p:cNvPr>
          <p:cNvGrpSpPr/>
          <p:nvPr/>
        </p:nvGrpSpPr>
        <p:grpSpPr>
          <a:xfrm>
            <a:off x="-3740" y="0"/>
            <a:ext cx="6208649" cy="6858000"/>
            <a:chOff x="-3740" y="0"/>
            <a:chExt cx="6208649" cy="6858000"/>
          </a:xfrm>
        </p:grpSpPr>
        <p:sp>
          <p:nvSpPr>
            <p:cNvPr id="11" name="Freeform: Shape 10">
              <a:extLst>
                <a:ext uri="{FF2B5EF4-FFF2-40B4-BE49-F238E27FC236}">
                  <a16:creationId xmlns:a16="http://schemas.microsoft.com/office/drawing/2014/main" id="{927C3783-B800-4093-BB0D-D5AEF08C3B59}"/>
                </a:ext>
              </a:extLst>
            </p:cNvPr>
            <p:cNvSpPr/>
            <p:nvPr/>
          </p:nvSpPr>
          <p:spPr>
            <a:xfrm>
              <a:off x="-3740" y="0"/>
              <a:ext cx="6208649" cy="6858000"/>
            </a:xfrm>
            <a:custGeom>
              <a:avLst/>
              <a:gdLst>
                <a:gd name="connsiteX0" fmla="*/ 0 w 6208649"/>
                <a:gd name="connsiteY0" fmla="*/ 0 h 6858000"/>
                <a:gd name="connsiteX1" fmla="*/ 6208649 w 6208649"/>
                <a:gd name="connsiteY1" fmla="*/ 0 h 6858000"/>
                <a:gd name="connsiteX2" fmla="*/ 2737815 w 6208649"/>
                <a:gd name="connsiteY2" fmla="*/ 6858000 h 6858000"/>
                <a:gd name="connsiteX3" fmla="*/ 0 w 6208649"/>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208649" h="6858000">
                  <a:moveTo>
                    <a:pt x="0" y="0"/>
                  </a:moveTo>
                  <a:lnTo>
                    <a:pt x="6208649" y="0"/>
                  </a:lnTo>
                  <a:lnTo>
                    <a:pt x="2737815" y="6858000"/>
                  </a:lnTo>
                  <a:lnTo>
                    <a:pt x="0" y="6858000"/>
                  </a:lnTo>
                  <a:close/>
                </a:path>
              </a:pathLst>
            </a:custGeom>
            <a:solidFill>
              <a:schemeClr val="bg1">
                <a:lumMod val="95000"/>
                <a:alpha val="5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Rectangle 8">
              <a:extLst>
                <a:ext uri="{FF2B5EF4-FFF2-40B4-BE49-F238E27FC236}">
                  <a16:creationId xmlns:a16="http://schemas.microsoft.com/office/drawing/2014/main" id="{B576E978-A841-4A4F-B153-CC369D9391D3}"/>
                </a:ext>
              </a:extLst>
            </p:cNvPr>
            <p:cNvSpPr/>
            <p:nvPr/>
          </p:nvSpPr>
          <p:spPr>
            <a:xfrm>
              <a:off x="1451429" y="0"/>
              <a:ext cx="3222172" cy="6858000"/>
            </a:xfrm>
            <a:prstGeom prst="rect">
              <a:avLst/>
            </a:prstGeom>
            <a:solidFill>
              <a:schemeClr val="accent1">
                <a:alpha val="3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14" name="Picture Placeholder 13" descr="Person holding soccer ball">
            <a:extLst>
              <a:ext uri="{FF2B5EF4-FFF2-40B4-BE49-F238E27FC236}">
                <a16:creationId xmlns:a16="http://schemas.microsoft.com/office/drawing/2014/main" id="{E983D85E-34D8-430D-875F-7EBB69A6B73E}"/>
              </a:ext>
            </a:extLst>
          </p:cNvPr>
          <p:cNvPicPr>
            <a:picLocks noGrp="1" noChangeAspect="1"/>
          </p:cNvPicPr>
          <p:nvPr>
            <p:ph type="pic" sz="quarter" idx="10"/>
          </p:nvPr>
        </p:nvPicPr>
        <p:blipFill>
          <a:blip r:embed="rId2"/>
          <a:srcRect/>
          <a:stretch/>
        </p:blipFill>
        <p:spPr>
          <a:xfrm>
            <a:off x="-1" y="0"/>
            <a:ext cx="6676568" cy="6857999"/>
          </a:xfrm>
        </p:spPr>
      </p:pic>
    </p:spTree>
    <p:extLst>
      <p:ext uri="{BB962C8B-B14F-4D97-AF65-F5344CB8AC3E}">
        <p14:creationId xmlns:p14="http://schemas.microsoft.com/office/powerpoint/2010/main" val="2812382322"/>
      </p:ext>
    </p:extLst>
  </p:cSld>
  <p:clrMapOvr>
    <a:masterClrMapping/>
  </p:clrMapOvr>
  <mc:AlternateContent xmlns:mc="http://schemas.openxmlformats.org/markup-compatibility/2006" xmlns:p14="http://schemas.microsoft.com/office/powerpoint/2010/main">
    <mc:Choice Requires="p14">
      <p:transition spd="slow" p14:dur="2000" advTm="15753"/>
    </mc:Choice>
    <mc:Fallback xmlns="">
      <p:transition spd="slow" advTm="15753"/>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Placeholder 19" descr="Women in red clothes">
            <a:extLst>
              <a:ext uri="{FF2B5EF4-FFF2-40B4-BE49-F238E27FC236}">
                <a16:creationId xmlns:a16="http://schemas.microsoft.com/office/drawing/2014/main" id="{1A5F02FB-FDF1-427A-AB2F-50F09EBEE54E}"/>
              </a:ext>
            </a:extLst>
          </p:cNvPr>
          <p:cNvPicPr>
            <a:picLocks noGrp="1" noChangeAspect="1"/>
          </p:cNvPicPr>
          <p:nvPr>
            <p:ph type="pic" sz="quarter" idx="10"/>
          </p:nvPr>
        </p:nvPicPr>
        <p:blipFill>
          <a:blip r:embed="rId2"/>
          <a:srcRect/>
          <a:stretch/>
        </p:blipFill>
        <p:spPr>
          <a:xfrm>
            <a:off x="0" y="0"/>
            <a:ext cx="12191999" cy="6858000"/>
          </a:xfrm>
        </p:spPr>
      </p:pic>
      <p:grpSp>
        <p:nvGrpSpPr>
          <p:cNvPr id="3" name="Group 2">
            <a:extLst>
              <a:ext uri="{FF2B5EF4-FFF2-40B4-BE49-F238E27FC236}">
                <a16:creationId xmlns:a16="http://schemas.microsoft.com/office/drawing/2014/main" id="{B96D2D9B-E0B9-499F-9404-108DB59E4502}"/>
              </a:ext>
              <a:ext uri="{C183D7F6-B498-43B3-948B-1728B52AA6E4}">
                <adec:decorative xmlns:adec="http://schemas.microsoft.com/office/drawing/2017/decorative" val="1"/>
              </a:ext>
            </a:extLst>
          </p:cNvPr>
          <p:cNvGrpSpPr/>
          <p:nvPr/>
        </p:nvGrpSpPr>
        <p:grpSpPr>
          <a:xfrm>
            <a:off x="0" y="0"/>
            <a:ext cx="6957056" cy="6858000"/>
            <a:chOff x="0" y="0"/>
            <a:chExt cx="6957056" cy="6858000"/>
          </a:xfrm>
        </p:grpSpPr>
        <p:sp>
          <p:nvSpPr>
            <p:cNvPr id="33" name="Parallelogram 32">
              <a:extLst>
                <a:ext uri="{FF2B5EF4-FFF2-40B4-BE49-F238E27FC236}">
                  <a16:creationId xmlns:a16="http://schemas.microsoft.com/office/drawing/2014/main" id="{7E2E6584-76E9-4C56-A349-C9CDC96DC5F0}"/>
                </a:ext>
              </a:extLst>
            </p:cNvPr>
            <p:cNvSpPr/>
            <p:nvPr/>
          </p:nvSpPr>
          <p:spPr>
            <a:xfrm>
              <a:off x="1150750" y="0"/>
              <a:ext cx="5491804" cy="6858000"/>
            </a:xfrm>
            <a:prstGeom prst="parallelogram">
              <a:avLst>
                <a:gd name="adj" fmla="val 32713"/>
              </a:avLst>
            </a:pr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B73F00D5-E18D-4210-AD3E-3ED73CEE4865}"/>
                </a:ext>
              </a:extLst>
            </p:cNvPr>
            <p:cNvSpPr/>
            <p:nvPr/>
          </p:nvSpPr>
          <p:spPr>
            <a:xfrm flipH="1" flipV="1">
              <a:off x="0" y="482600"/>
              <a:ext cx="6957056" cy="5892799"/>
            </a:xfrm>
            <a:custGeom>
              <a:avLst/>
              <a:gdLst>
                <a:gd name="connsiteX0" fmla="*/ 6957056 w 6957056"/>
                <a:gd name="connsiteY0" fmla="*/ 5892799 h 5892799"/>
                <a:gd name="connsiteX1" fmla="*/ 0 w 6957056"/>
                <a:gd name="connsiteY1" fmla="*/ 5892799 h 5892799"/>
                <a:gd name="connsiteX2" fmla="*/ 1473200 w 6957056"/>
                <a:gd name="connsiteY2" fmla="*/ 0 h 5892799"/>
                <a:gd name="connsiteX3" fmla="*/ 6957056 w 6957056"/>
                <a:gd name="connsiteY3" fmla="*/ 0 h 5892799"/>
              </a:gdLst>
              <a:ahLst/>
              <a:cxnLst>
                <a:cxn ang="0">
                  <a:pos x="connsiteX0" y="connsiteY0"/>
                </a:cxn>
                <a:cxn ang="0">
                  <a:pos x="connsiteX1" y="connsiteY1"/>
                </a:cxn>
                <a:cxn ang="0">
                  <a:pos x="connsiteX2" y="connsiteY2"/>
                </a:cxn>
                <a:cxn ang="0">
                  <a:pos x="connsiteX3" y="connsiteY3"/>
                </a:cxn>
              </a:cxnLst>
              <a:rect l="l" t="t" r="r" b="b"/>
              <a:pathLst>
                <a:path w="6957056" h="5892799">
                  <a:moveTo>
                    <a:pt x="6957056" y="5892799"/>
                  </a:moveTo>
                  <a:lnTo>
                    <a:pt x="0" y="5892799"/>
                  </a:lnTo>
                  <a:lnTo>
                    <a:pt x="1473200" y="0"/>
                  </a:lnTo>
                  <a:lnTo>
                    <a:pt x="6957056" y="0"/>
                  </a:lnTo>
                  <a:close/>
                </a:path>
              </a:pathLst>
            </a:custGeom>
            <a:solidFill>
              <a:schemeClr val="accent2">
                <a:alpha val="6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C6577883-A694-450C-A2C7-C9C8A85D9915}"/>
                </a:ext>
              </a:extLst>
            </p:cNvPr>
            <p:cNvSpPr/>
            <p:nvPr/>
          </p:nvSpPr>
          <p:spPr>
            <a:xfrm flipH="1" flipV="1">
              <a:off x="0" y="4457696"/>
              <a:ext cx="6267450" cy="883839"/>
            </a:xfrm>
            <a:custGeom>
              <a:avLst/>
              <a:gdLst>
                <a:gd name="connsiteX0" fmla="*/ 6267450 w 6267450"/>
                <a:gd name="connsiteY0" fmla="*/ 883839 h 883839"/>
                <a:gd name="connsiteX1" fmla="*/ 0 w 6267450"/>
                <a:gd name="connsiteY1" fmla="*/ 883839 h 883839"/>
                <a:gd name="connsiteX2" fmla="*/ 220960 w 6267450"/>
                <a:gd name="connsiteY2" fmla="*/ 0 h 883839"/>
                <a:gd name="connsiteX3" fmla="*/ 6267450 w 6267450"/>
                <a:gd name="connsiteY3" fmla="*/ 0 h 883839"/>
              </a:gdLst>
              <a:ahLst/>
              <a:cxnLst>
                <a:cxn ang="0">
                  <a:pos x="connsiteX0" y="connsiteY0"/>
                </a:cxn>
                <a:cxn ang="0">
                  <a:pos x="connsiteX1" y="connsiteY1"/>
                </a:cxn>
                <a:cxn ang="0">
                  <a:pos x="connsiteX2" y="connsiteY2"/>
                </a:cxn>
                <a:cxn ang="0">
                  <a:pos x="connsiteX3" y="connsiteY3"/>
                </a:cxn>
              </a:cxnLst>
              <a:rect l="l" t="t" r="r" b="b"/>
              <a:pathLst>
                <a:path w="6267450" h="883839">
                  <a:moveTo>
                    <a:pt x="6267450" y="883839"/>
                  </a:moveTo>
                  <a:lnTo>
                    <a:pt x="0" y="883839"/>
                  </a:lnTo>
                  <a:lnTo>
                    <a:pt x="220960" y="0"/>
                  </a:lnTo>
                  <a:lnTo>
                    <a:pt x="6267450" y="0"/>
                  </a:lnTo>
                  <a:close/>
                </a:path>
              </a:pathLst>
            </a:custGeom>
            <a:solidFill>
              <a:schemeClr val="accent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31" name="Title 30" descr="title">
            <a:extLst>
              <a:ext uri="{FF2B5EF4-FFF2-40B4-BE49-F238E27FC236}">
                <a16:creationId xmlns:a16="http://schemas.microsoft.com/office/drawing/2014/main" id="{9284195F-D106-45D8-ABAA-959FA68948B0}"/>
              </a:ext>
            </a:extLst>
          </p:cNvPr>
          <p:cNvSpPr>
            <a:spLocks noGrp="1"/>
          </p:cNvSpPr>
          <p:nvPr>
            <p:ph type="ctrTitle"/>
          </p:nvPr>
        </p:nvSpPr>
        <p:spPr>
          <a:xfrm>
            <a:off x="312916" y="-74646"/>
            <a:ext cx="5330038" cy="2349930"/>
          </a:xfrm>
        </p:spPr>
        <p:txBody>
          <a:bodyPr/>
          <a:lstStyle/>
          <a:p>
            <a:r>
              <a:rPr lang="en-US" dirty="0"/>
              <a:t>A study by united nations shows that </a:t>
            </a:r>
          </a:p>
        </p:txBody>
      </p:sp>
      <p:sp>
        <p:nvSpPr>
          <p:cNvPr id="12" name="Subtitle 11" descr="subtitle">
            <a:extLst>
              <a:ext uri="{FF2B5EF4-FFF2-40B4-BE49-F238E27FC236}">
                <a16:creationId xmlns:a16="http://schemas.microsoft.com/office/drawing/2014/main" id="{A6AB5563-AD44-4883-8D3E-93E27EEDAA40}"/>
              </a:ext>
            </a:extLst>
          </p:cNvPr>
          <p:cNvSpPr>
            <a:spLocks noGrp="1"/>
          </p:cNvSpPr>
          <p:nvPr>
            <p:ph type="subTitle" idx="1"/>
          </p:nvPr>
        </p:nvSpPr>
        <p:spPr>
          <a:xfrm>
            <a:off x="59513" y="2275284"/>
            <a:ext cx="6395489" cy="4174761"/>
          </a:xfrm>
        </p:spPr>
        <p:txBody>
          <a:bodyPr/>
          <a:lstStyle/>
          <a:p>
            <a:r>
              <a:rPr lang="en-US" sz="2400" b="1" dirty="0"/>
              <a:t>40% of black Brazilians consider themselves as brown, yellow or mixed race </a:t>
            </a:r>
          </a:p>
          <a:p>
            <a:r>
              <a:rPr lang="en-US" sz="2400" b="1" dirty="0"/>
              <a:t>5% to be black </a:t>
            </a:r>
          </a:p>
          <a:p>
            <a:r>
              <a:rPr lang="en-US" sz="2400" b="1" dirty="0"/>
              <a:t>54% to be white</a:t>
            </a:r>
          </a:p>
          <a:p>
            <a:r>
              <a:rPr lang="en-US" sz="2400" b="1" dirty="0"/>
              <a:t>1% Asian or indigenous  </a:t>
            </a:r>
          </a:p>
          <a:p>
            <a:r>
              <a:rPr lang="en-US" sz="2400" b="1" dirty="0"/>
              <a:t>These numbers can change depending on social status.</a:t>
            </a:r>
          </a:p>
          <a:p>
            <a:r>
              <a:rPr lang="en-US" sz="2400" b="1" dirty="0"/>
              <a:t>The numbers for mixed-race and white have been increasing over the years as more blacks feel the need to be associated with whiteness as a form of progress which is embedded into Brazilian culture.  </a:t>
            </a:r>
          </a:p>
        </p:txBody>
      </p:sp>
    </p:spTree>
    <p:extLst>
      <p:ext uri="{BB962C8B-B14F-4D97-AF65-F5344CB8AC3E}">
        <p14:creationId xmlns:p14="http://schemas.microsoft.com/office/powerpoint/2010/main" val="2366578218"/>
      </p:ext>
    </p:extLst>
  </p:cSld>
  <p:clrMapOvr>
    <a:masterClrMapping/>
  </p:clrMapOvr>
  <mc:AlternateContent xmlns:mc="http://schemas.openxmlformats.org/markup-compatibility/2006" xmlns:p14="http://schemas.microsoft.com/office/powerpoint/2010/main">
    <mc:Choice Requires="p14">
      <p:transition spd="slow" p14:dur="2000" advTm="33957"/>
    </mc:Choice>
    <mc:Fallback xmlns="">
      <p:transition spd="slow" advTm="33957"/>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Placeholder 16" descr="close up of clock">
            <a:extLst>
              <a:ext uri="{FF2B5EF4-FFF2-40B4-BE49-F238E27FC236}">
                <a16:creationId xmlns:a16="http://schemas.microsoft.com/office/drawing/2014/main" id="{83B20FBB-8217-4FB0-BC35-E49BA9252554}"/>
              </a:ext>
            </a:extLst>
          </p:cNvPr>
          <p:cNvPicPr>
            <a:picLocks noGrp="1" noChangeAspect="1"/>
          </p:cNvPicPr>
          <p:nvPr>
            <p:ph type="pic" sz="quarter" idx="13"/>
          </p:nvPr>
        </p:nvPicPr>
        <p:blipFill rotWithShape="1">
          <a:blip r:embed="rId2" cstate="email">
            <a:extLst>
              <a:ext uri="{28A0092B-C50C-407E-A947-70E740481C1C}">
                <a14:useLocalDpi xmlns:a14="http://schemas.microsoft.com/office/drawing/2010/main"/>
              </a:ext>
            </a:extLst>
          </a:blip>
          <a:srcRect/>
          <a:stretch/>
        </p:blipFill>
        <p:spPr>
          <a:xfrm>
            <a:off x="6464300" y="0"/>
            <a:ext cx="5727700" cy="6858000"/>
          </a:xfrm>
        </p:spPr>
      </p:pic>
      <p:pic>
        <p:nvPicPr>
          <p:cNvPr id="5" name="Picture Placeholder 4" descr="girl with headphones, backpack, and stack of binders/books">
            <a:extLst>
              <a:ext uri="{FF2B5EF4-FFF2-40B4-BE49-F238E27FC236}">
                <a16:creationId xmlns:a16="http://schemas.microsoft.com/office/drawing/2014/main" id="{68B6FFC1-6A21-4DAC-82BC-F2966925C165}"/>
              </a:ext>
            </a:extLst>
          </p:cNvPr>
          <p:cNvPicPr>
            <a:picLocks noGrp="1" noChangeAspect="1"/>
          </p:cNvPicPr>
          <p:nvPr>
            <p:ph type="pic" sz="quarter" idx="12"/>
          </p:nvPr>
        </p:nvPicPr>
        <p:blipFill rotWithShape="1">
          <a:blip r:embed="rId3" cstate="email">
            <a:extLst>
              <a:ext uri="{28A0092B-C50C-407E-A947-70E740481C1C}">
                <a14:useLocalDpi xmlns:a14="http://schemas.microsoft.com/office/drawing/2010/main"/>
              </a:ext>
            </a:extLst>
          </a:blip>
          <a:srcRect/>
          <a:stretch/>
        </p:blipFill>
        <p:spPr>
          <a:xfrm>
            <a:off x="0" y="0"/>
            <a:ext cx="8087304" cy="6858000"/>
          </a:xfrm>
        </p:spPr>
      </p:pic>
      <p:grpSp>
        <p:nvGrpSpPr>
          <p:cNvPr id="9" name="Group 8">
            <a:extLst>
              <a:ext uri="{FF2B5EF4-FFF2-40B4-BE49-F238E27FC236}">
                <a16:creationId xmlns:a16="http://schemas.microsoft.com/office/drawing/2014/main" id="{E7969C14-1078-4610-9BC5-74119C9B87BE}"/>
              </a:ext>
              <a:ext uri="{C183D7F6-B498-43B3-948B-1728B52AA6E4}">
                <adec:decorative xmlns:adec="http://schemas.microsoft.com/office/drawing/2017/decorative" val="1"/>
              </a:ext>
            </a:extLst>
          </p:cNvPr>
          <p:cNvGrpSpPr/>
          <p:nvPr/>
        </p:nvGrpSpPr>
        <p:grpSpPr>
          <a:xfrm>
            <a:off x="0" y="3808320"/>
            <a:ext cx="7833208" cy="2547440"/>
            <a:chOff x="0" y="3808320"/>
            <a:chExt cx="7833208" cy="2547440"/>
          </a:xfrm>
        </p:grpSpPr>
        <p:sp>
          <p:nvSpPr>
            <p:cNvPr id="10" name="Freeform: Shape 9">
              <a:extLst>
                <a:ext uri="{FF2B5EF4-FFF2-40B4-BE49-F238E27FC236}">
                  <a16:creationId xmlns:a16="http://schemas.microsoft.com/office/drawing/2014/main" id="{E531D018-EFA3-4346-AB80-7CE436393D9E}"/>
                </a:ext>
                <a:ext uri="{C183D7F6-B498-43B3-948B-1728B52AA6E4}">
                  <adec:decorative xmlns:adec="http://schemas.microsoft.com/office/drawing/2017/decorative" val="1"/>
                </a:ext>
              </a:extLst>
            </p:cNvPr>
            <p:cNvSpPr/>
            <p:nvPr/>
          </p:nvSpPr>
          <p:spPr>
            <a:xfrm>
              <a:off x="0" y="3808320"/>
              <a:ext cx="7833208" cy="2547440"/>
            </a:xfrm>
            <a:custGeom>
              <a:avLst/>
              <a:gdLst>
                <a:gd name="connsiteX0" fmla="*/ 0 w 7833208"/>
                <a:gd name="connsiteY0" fmla="*/ 0 h 2547440"/>
                <a:gd name="connsiteX1" fmla="*/ 7833208 w 7833208"/>
                <a:gd name="connsiteY1" fmla="*/ 0 h 2547440"/>
                <a:gd name="connsiteX2" fmla="*/ 7135846 w 7833208"/>
                <a:gd name="connsiteY2" fmla="*/ 2547440 h 2547440"/>
                <a:gd name="connsiteX3" fmla="*/ 0 w 7833208"/>
                <a:gd name="connsiteY3" fmla="*/ 2547440 h 2547440"/>
              </a:gdLst>
              <a:ahLst/>
              <a:cxnLst>
                <a:cxn ang="0">
                  <a:pos x="connsiteX0" y="connsiteY0"/>
                </a:cxn>
                <a:cxn ang="0">
                  <a:pos x="connsiteX1" y="connsiteY1"/>
                </a:cxn>
                <a:cxn ang="0">
                  <a:pos x="connsiteX2" y="connsiteY2"/>
                </a:cxn>
                <a:cxn ang="0">
                  <a:pos x="connsiteX3" y="connsiteY3"/>
                </a:cxn>
              </a:cxnLst>
              <a:rect l="l" t="t" r="r" b="b"/>
              <a:pathLst>
                <a:path w="7833208" h="2547440">
                  <a:moveTo>
                    <a:pt x="0" y="0"/>
                  </a:moveTo>
                  <a:lnTo>
                    <a:pt x="7833208" y="0"/>
                  </a:lnTo>
                  <a:lnTo>
                    <a:pt x="7135846" y="2547440"/>
                  </a:lnTo>
                  <a:lnTo>
                    <a:pt x="0" y="2547440"/>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1" name="Freeform: Shape 10">
              <a:extLst>
                <a:ext uri="{FF2B5EF4-FFF2-40B4-BE49-F238E27FC236}">
                  <a16:creationId xmlns:a16="http://schemas.microsoft.com/office/drawing/2014/main" id="{FA9D7AC8-80D5-49DC-A585-FCFFA6CA4B66}"/>
                </a:ext>
                <a:ext uri="{C183D7F6-B498-43B3-948B-1728B52AA6E4}">
                  <adec:decorative xmlns:adec="http://schemas.microsoft.com/office/drawing/2017/decorative" val="1"/>
                </a:ext>
              </a:extLst>
            </p:cNvPr>
            <p:cNvSpPr/>
            <p:nvPr/>
          </p:nvSpPr>
          <p:spPr>
            <a:xfrm>
              <a:off x="1" y="3808320"/>
              <a:ext cx="7692571" cy="2547440"/>
            </a:xfrm>
            <a:custGeom>
              <a:avLst/>
              <a:gdLst>
                <a:gd name="connsiteX0" fmla="*/ 0 w 7692571"/>
                <a:gd name="connsiteY0" fmla="*/ 0 h 2547440"/>
                <a:gd name="connsiteX1" fmla="*/ 7692571 w 7692571"/>
                <a:gd name="connsiteY1" fmla="*/ 0 h 2547440"/>
                <a:gd name="connsiteX2" fmla="*/ 6995209 w 7692571"/>
                <a:gd name="connsiteY2" fmla="*/ 2547440 h 2547440"/>
                <a:gd name="connsiteX3" fmla="*/ 0 w 7692571"/>
                <a:gd name="connsiteY3" fmla="*/ 2547440 h 2547440"/>
              </a:gdLst>
              <a:ahLst/>
              <a:cxnLst>
                <a:cxn ang="0">
                  <a:pos x="connsiteX0" y="connsiteY0"/>
                </a:cxn>
                <a:cxn ang="0">
                  <a:pos x="connsiteX1" y="connsiteY1"/>
                </a:cxn>
                <a:cxn ang="0">
                  <a:pos x="connsiteX2" y="connsiteY2"/>
                </a:cxn>
                <a:cxn ang="0">
                  <a:pos x="connsiteX3" y="connsiteY3"/>
                </a:cxn>
              </a:cxnLst>
              <a:rect l="l" t="t" r="r" b="b"/>
              <a:pathLst>
                <a:path w="7692571" h="2547440">
                  <a:moveTo>
                    <a:pt x="0" y="0"/>
                  </a:moveTo>
                  <a:lnTo>
                    <a:pt x="7692571" y="0"/>
                  </a:lnTo>
                  <a:lnTo>
                    <a:pt x="6995209" y="2547440"/>
                  </a:lnTo>
                  <a:lnTo>
                    <a:pt x="0" y="2547440"/>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33" name="Title 32" descr="title">
            <a:extLst>
              <a:ext uri="{FF2B5EF4-FFF2-40B4-BE49-F238E27FC236}">
                <a16:creationId xmlns:a16="http://schemas.microsoft.com/office/drawing/2014/main" id="{18CDD97B-6E25-4FB4-B239-493E54AA0830}"/>
              </a:ext>
            </a:extLst>
          </p:cNvPr>
          <p:cNvSpPr>
            <a:spLocks noGrp="1"/>
          </p:cNvSpPr>
          <p:nvPr>
            <p:ph type="title"/>
          </p:nvPr>
        </p:nvSpPr>
        <p:spPr/>
        <p:txBody>
          <a:bodyPr/>
          <a:lstStyle/>
          <a:p>
            <a:r>
              <a:rPr lang="en-US" dirty="0">
                <a:solidFill>
                  <a:schemeClr val="bg1"/>
                </a:solidFill>
              </a:rPr>
              <a:t>The roots of the racial hierarchy in Brazil </a:t>
            </a:r>
          </a:p>
        </p:txBody>
      </p:sp>
      <p:sp>
        <p:nvSpPr>
          <p:cNvPr id="34" name="Text Placeholder 33" descr="slide content">
            <a:extLst>
              <a:ext uri="{FF2B5EF4-FFF2-40B4-BE49-F238E27FC236}">
                <a16:creationId xmlns:a16="http://schemas.microsoft.com/office/drawing/2014/main" id="{859D862E-AE8E-482F-9E23-3C096FF03E54}"/>
              </a:ext>
            </a:extLst>
          </p:cNvPr>
          <p:cNvSpPr>
            <a:spLocks noGrp="1"/>
          </p:cNvSpPr>
          <p:nvPr>
            <p:ph type="body" sz="quarter" idx="11"/>
          </p:nvPr>
        </p:nvSpPr>
        <p:spPr>
          <a:xfrm>
            <a:off x="247260" y="4801280"/>
            <a:ext cx="6594928" cy="1463040"/>
          </a:xfrm>
        </p:spPr>
        <p:txBody>
          <a:bodyPr/>
          <a:lstStyle/>
          <a:p>
            <a:pPr>
              <a:lnSpc>
                <a:spcPct val="107000"/>
              </a:lnSpc>
              <a:spcAft>
                <a:spcPts val="800"/>
              </a:spcAft>
            </a:pPr>
            <a:r>
              <a:rPr lang="en-GB" sz="1800" dirty="0">
                <a:solidFill>
                  <a:schemeClr val="bg1">
                    <a:lumMod val="95000"/>
                  </a:schemeClr>
                </a:solidFill>
                <a:effectLst/>
                <a:latin typeface="Arial" panose="020B0604020202020204" pitchFamily="34" charset="0"/>
                <a:ea typeface="Calibri" panose="020F0502020204030204" pitchFamily="34" charset="0"/>
                <a:cs typeface="Times New Roman" panose="02020603050405020304" pitchFamily="18" charset="0"/>
              </a:rPr>
              <a:t>In Brazil the idea of control from lighter to darker skinned people started early on in history. As the Portuguese interbred and promoted  the idea</a:t>
            </a:r>
            <a:r>
              <a:rPr lang="en-GB" sz="1800" dirty="0">
                <a:solidFill>
                  <a:schemeClr val="bg1">
                    <a:lumMod val="95000"/>
                  </a:schemeClr>
                </a:solidFill>
                <a:latin typeface="Arial" panose="020B0604020202020204" pitchFamily="34" charset="0"/>
                <a:ea typeface="Calibri" panose="020F0502020204030204" pitchFamily="34" charset="0"/>
                <a:cs typeface="Times New Roman" panose="02020603050405020304" pitchFamily="18" charset="0"/>
              </a:rPr>
              <a:t> </a:t>
            </a:r>
            <a:r>
              <a:rPr lang="en-GB" sz="1800" dirty="0">
                <a:solidFill>
                  <a:schemeClr val="bg1">
                    <a:lumMod val="95000"/>
                  </a:schemeClr>
                </a:solidFill>
                <a:effectLst/>
                <a:latin typeface="Arial" panose="020B0604020202020204" pitchFamily="34" charset="0"/>
                <a:ea typeface="Calibri" panose="020F0502020204030204" pitchFamily="34" charset="0"/>
                <a:cs typeface="Times New Roman" panose="02020603050405020304" pitchFamily="18" charset="0"/>
              </a:rPr>
              <a:t>of light skin decedents being above the blacks (slaves) as the closer one was to white the higher one could be in society </a:t>
            </a:r>
            <a:endParaRPr lang="en-GB" sz="1800" dirty="0">
              <a:solidFill>
                <a:schemeClr val="bg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4" name="Rectangle 13">
            <a:extLst>
              <a:ext uri="{FF2B5EF4-FFF2-40B4-BE49-F238E27FC236}">
                <a16:creationId xmlns:a16="http://schemas.microsoft.com/office/drawing/2014/main" id="{C862BC4D-BD7A-417E-A34A-59CE4D4A6AC8}"/>
              </a:ext>
              <a:ext uri="{C183D7F6-B498-43B3-948B-1728B52AA6E4}">
                <adec:decorative xmlns:adec="http://schemas.microsoft.com/office/drawing/2017/decorative" val="1"/>
              </a:ext>
            </a:extLst>
          </p:cNvPr>
          <p:cNvSpPr/>
          <p:nvPr/>
        </p:nvSpPr>
        <p:spPr>
          <a:xfrm>
            <a:off x="0" y="6355760"/>
            <a:ext cx="12192000" cy="914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Oval 14">
            <a:extLst>
              <a:ext uri="{FF2B5EF4-FFF2-40B4-BE49-F238E27FC236}">
                <a16:creationId xmlns:a16="http://schemas.microsoft.com/office/drawing/2014/main" id="{652937FB-CDE3-46B3-8481-AB5DB8C4BABA}"/>
              </a:ext>
              <a:ext uri="{C183D7F6-B498-43B3-948B-1728B52AA6E4}">
                <adec:decorative xmlns:adec="http://schemas.microsoft.com/office/drawing/2017/decorative" val="1"/>
              </a:ext>
            </a:extLst>
          </p:cNvPr>
          <p:cNvSpPr/>
          <p:nvPr/>
        </p:nvSpPr>
        <p:spPr>
          <a:xfrm>
            <a:off x="11091210" y="6086479"/>
            <a:ext cx="600974" cy="600974"/>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Slide Number Placeholder 5" descr="slide number">
            <a:extLst>
              <a:ext uri="{FF2B5EF4-FFF2-40B4-BE49-F238E27FC236}">
                <a16:creationId xmlns:a16="http://schemas.microsoft.com/office/drawing/2014/main" id="{C2827A65-383D-4D68-9F51-F76C2370BF65}"/>
              </a:ext>
            </a:extLst>
          </p:cNvPr>
          <p:cNvSpPr txBox="1">
            <a:spLocks/>
          </p:cNvSpPr>
          <p:nvPr/>
        </p:nvSpPr>
        <p:spPr>
          <a:xfrm>
            <a:off x="11091210" y="6189345"/>
            <a:ext cx="600974" cy="395243"/>
          </a:xfrm>
          <a:prstGeom prst="rect">
            <a:avLst/>
          </a:prstGeom>
        </p:spPr>
        <p:txBody>
          <a:bodyPr vert="horz" lIns="0" tIns="0" rIns="0" bIns="0" rtlCol="0" anchor="ctr"/>
          <a:lstStyle>
            <a:defPPr>
              <a:defRPr lang="en-US"/>
            </a:defPPr>
            <a:lvl1pPr marL="0" algn="r" defTabSz="914400" rtl="0" eaLnBrk="1" latinLnBrk="0" hangingPunct="1">
              <a:defRPr sz="11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247A4EEE-49CE-4F6C-BF32-B7FCC5EBBF45}" type="slidenum">
              <a:rPr lang="en-US" sz="1200" smtClean="0">
                <a:solidFill>
                  <a:schemeClr val="bg1"/>
                </a:solidFill>
              </a:rPr>
              <a:pPr algn="ctr"/>
              <a:t>4</a:t>
            </a:fld>
            <a:endParaRPr lang="en-US" sz="1200" dirty="0">
              <a:solidFill>
                <a:schemeClr val="bg1"/>
              </a:solidFill>
            </a:endParaRPr>
          </a:p>
        </p:txBody>
      </p:sp>
    </p:spTree>
    <p:extLst>
      <p:ext uri="{BB962C8B-B14F-4D97-AF65-F5344CB8AC3E}">
        <p14:creationId xmlns:p14="http://schemas.microsoft.com/office/powerpoint/2010/main" val="1624334464"/>
      </p:ext>
    </p:extLst>
  </p:cSld>
  <p:clrMapOvr>
    <a:masterClrMapping/>
  </p:clrMapOvr>
  <mc:AlternateContent xmlns:mc="http://schemas.openxmlformats.org/markup-compatibility/2006" xmlns:p14="http://schemas.microsoft.com/office/powerpoint/2010/main">
    <mc:Choice Requires="p14">
      <p:transition spd="slow" p14:dur="2000" advTm="30335"/>
    </mc:Choice>
    <mc:Fallback xmlns="">
      <p:transition spd="slow" advTm="30335"/>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18718FBA-CF32-41C2-9D07-1F0F7F19F73C}"/>
              </a:ext>
            </a:extLst>
          </p:cNvPr>
          <p:cNvPicPr>
            <a:picLocks noGrp="1" noChangeAspect="1"/>
          </p:cNvPicPr>
          <p:nvPr>
            <p:ph type="pic" sz="quarter" idx="10"/>
          </p:nvPr>
        </p:nvPicPr>
        <p:blipFill>
          <a:blip r:embed="rId2"/>
          <a:srcRect/>
          <a:stretch/>
        </p:blipFill>
        <p:spPr>
          <a:xfrm>
            <a:off x="1648540" y="0"/>
            <a:ext cx="9131676" cy="6858000"/>
          </a:xfrm>
        </p:spPr>
      </p:pic>
      <p:grpSp>
        <p:nvGrpSpPr>
          <p:cNvPr id="23" name="Group 22">
            <a:extLst>
              <a:ext uri="{FF2B5EF4-FFF2-40B4-BE49-F238E27FC236}">
                <a16:creationId xmlns:a16="http://schemas.microsoft.com/office/drawing/2014/main" id="{28C94A8D-A234-408C-8281-33CCC01BE2A8}"/>
              </a:ext>
              <a:ext uri="{C183D7F6-B498-43B3-948B-1728B52AA6E4}">
                <adec:decorative xmlns:adec="http://schemas.microsoft.com/office/drawing/2017/decorative" val="1"/>
              </a:ext>
            </a:extLst>
          </p:cNvPr>
          <p:cNvGrpSpPr/>
          <p:nvPr/>
        </p:nvGrpSpPr>
        <p:grpSpPr>
          <a:xfrm>
            <a:off x="0" y="0"/>
            <a:ext cx="2239347" cy="6858000"/>
            <a:chOff x="0" y="0"/>
            <a:chExt cx="4750604" cy="6858000"/>
          </a:xfrm>
        </p:grpSpPr>
        <p:sp>
          <p:nvSpPr>
            <p:cNvPr id="22" name="Freeform: Shape 21">
              <a:extLst>
                <a:ext uri="{FF2B5EF4-FFF2-40B4-BE49-F238E27FC236}">
                  <a16:creationId xmlns:a16="http://schemas.microsoft.com/office/drawing/2014/main" id="{01887690-2EDF-4913-A835-4503B0E36442}"/>
                </a:ext>
              </a:extLst>
            </p:cNvPr>
            <p:cNvSpPr/>
            <p:nvPr/>
          </p:nvSpPr>
          <p:spPr>
            <a:xfrm>
              <a:off x="0" y="0"/>
              <a:ext cx="4750604" cy="6858000"/>
            </a:xfrm>
            <a:custGeom>
              <a:avLst/>
              <a:gdLst>
                <a:gd name="connsiteX0" fmla="*/ 0 w 4750604"/>
                <a:gd name="connsiteY0" fmla="*/ 0 h 6858000"/>
                <a:gd name="connsiteX1" fmla="*/ 4750604 w 4750604"/>
                <a:gd name="connsiteY1" fmla="*/ 0 h 6858000"/>
                <a:gd name="connsiteX2" fmla="*/ 3101407 w 4750604"/>
                <a:gd name="connsiteY2" fmla="*/ 6858000 h 6858000"/>
                <a:gd name="connsiteX3" fmla="*/ 0 w 475060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750604" h="6858000">
                  <a:moveTo>
                    <a:pt x="0" y="0"/>
                  </a:moveTo>
                  <a:lnTo>
                    <a:pt x="4750604" y="0"/>
                  </a:lnTo>
                  <a:lnTo>
                    <a:pt x="3101407" y="6858000"/>
                  </a:lnTo>
                  <a:lnTo>
                    <a:pt x="0" y="6858000"/>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AD1E7D22-630D-4E19-8BE6-9C21E4A652BD}"/>
                </a:ext>
              </a:extLst>
            </p:cNvPr>
            <p:cNvSpPr/>
            <p:nvPr/>
          </p:nvSpPr>
          <p:spPr>
            <a:xfrm>
              <a:off x="1" y="0"/>
              <a:ext cx="3946799" cy="6858000"/>
            </a:xfrm>
            <a:custGeom>
              <a:avLst/>
              <a:gdLst>
                <a:gd name="connsiteX0" fmla="*/ 0 w 3946799"/>
                <a:gd name="connsiteY0" fmla="*/ 0 h 6858000"/>
                <a:gd name="connsiteX1" fmla="*/ 3946799 w 3946799"/>
                <a:gd name="connsiteY1" fmla="*/ 0 h 6858000"/>
                <a:gd name="connsiteX2" fmla="*/ 2297602 w 3946799"/>
                <a:gd name="connsiteY2" fmla="*/ 6858000 h 6858000"/>
                <a:gd name="connsiteX3" fmla="*/ 0 w 3946799"/>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946799" h="6858000">
                  <a:moveTo>
                    <a:pt x="0" y="0"/>
                  </a:moveTo>
                  <a:lnTo>
                    <a:pt x="3946799" y="0"/>
                  </a:lnTo>
                  <a:lnTo>
                    <a:pt x="2297602" y="6858000"/>
                  </a:lnTo>
                  <a:lnTo>
                    <a:pt x="0" y="6858000"/>
                  </a:lnTo>
                  <a:close/>
                </a:path>
              </a:pathLst>
            </a:custGeom>
            <a:solidFill>
              <a:schemeClr val="accent1">
                <a:lumMod val="75000"/>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318BD405-EEE9-4A08-8DA2-A70AFCF1D240}"/>
                </a:ext>
              </a:extLst>
            </p:cNvPr>
            <p:cNvSpPr/>
            <p:nvPr/>
          </p:nvSpPr>
          <p:spPr>
            <a:xfrm>
              <a:off x="0" y="0"/>
              <a:ext cx="3723822" cy="6858000"/>
            </a:xfrm>
            <a:custGeom>
              <a:avLst/>
              <a:gdLst>
                <a:gd name="connsiteX0" fmla="*/ 0 w 3723822"/>
                <a:gd name="connsiteY0" fmla="*/ 0 h 6858000"/>
                <a:gd name="connsiteX1" fmla="*/ 3723822 w 3723822"/>
                <a:gd name="connsiteY1" fmla="*/ 0 h 6858000"/>
                <a:gd name="connsiteX2" fmla="*/ 2074625 w 3723822"/>
                <a:gd name="connsiteY2" fmla="*/ 6858000 h 6858000"/>
                <a:gd name="connsiteX3" fmla="*/ 0 w 372382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723822" h="6858000">
                  <a:moveTo>
                    <a:pt x="0" y="0"/>
                  </a:moveTo>
                  <a:lnTo>
                    <a:pt x="3723822" y="0"/>
                  </a:lnTo>
                  <a:lnTo>
                    <a:pt x="2074625" y="6858000"/>
                  </a:lnTo>
                  <a:lnTo>
                    <a:pt x="0" y="6858000"/>
                  </a:lnTo>
                  <a:close/>
                </a:path>
              </a:pathLst>
            </a:custGeom>
            <a:solidFill>
              <a:schemeClr val="accent1">
                <a:lumMod val="75000"/>
                <a:alpha val="4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7D4A6826-2C0D-4C79-A871-DF31737EE4F7}"/>
                </a:ext>
              </a:extLst>
            </p:cNvPr>
            <p:cNvSpPr/>
            <p:nvPr/>
          </p:nvSpPr>
          <p:spPr>
            <a:xfrm>
              <a:off x="0" y="0"/>
              <a:ext cx="3374007" cy="6858000"/>
            </a:xfrm>
            <a:custGeom>
              <a:avLst/>
              <a:gdLst>
                <a:gd name="connsiteX0" fmla="*/ 0 w 3374007"/>
                <a:gd name="connsiteY0" fmla="*/ 0 h 6858000"/>
                <a:gd name="connsiteX1" fmla="*/ 3374007 w 3374007"/>
                <a:gd name="connsiteY1" fmla="*/ 0 h 6858000"/>
                <a:gd name="connsiteX2" fmla="*/ 1659507 w 3374007"/>
                <a:gd name="connsiteY2" fmla="*/ 6858000 h 6858000"/>
                <a:gd name="connsiteX3" fmla="*/ 0 w 3374007"/>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374007" h="6858000">
                  <a:moveTo>
                    <a:pt x="0" y="0"/>
                  </a:moveTo>
                  <a:lnTo>
                    <a:pt x="3374007" y="0"/>
                  </a:lnTo>
                  <a:lnTo>
                    <a:pt x="1659507" y="6858000"/>
                  </a:lnTo>
                  <a:lnTo>
                    <a:pt x="0" y="6858000"/>
                  </a:lnTo>
                  <a:close/>
                </a:path>
              </a:pathLst>
            </a:custGeom>
            <a:solidFill>
              <a:schemeClr val="accent1">
                <a:lumMod val="75000"/>
                <a:alpha val="6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34" name="Title 33" descr="title">
            <a:extLst>
              <a:ext uri="{FF2B5EF4-FFF2-40B4-BE49-F238E27FC236}">
                <a16:creationId xmlns:a16="http://schemas.microsoft.com/office/drawing/2014/main" id="{3749FE94-FC7C-4359-A56E-6C7A87BDEE87}"/>
              </a:ext>
            </a:extLst>
          </p:cNvPr>
          <p:cNvSpPr>
            <a:spLocks noGrp="1"/>
          </p:cNvSpPr>
          <p:nvPr>
            <p:ph type="title"/>
          </p:nvPr>
        </p:nvSpPr>
        <p:spPr>
          <a:xfrm>
            <a:off x="9103409" y="0"/>
            <a:ext cx="4647018" cy="803608"/>
          </a:xfrm>
        </p:spPr>
        <p:txBody>
          <a:bodyPr/>
          <a:lstStyle/>
          <a:p>
            <a:r>
              <a:rPr lang="en-US" dirty="0"/>
              <a:t>1895</a:t>
            </a:r>
          </a:p>
        </p:txBody>
      </p:sp>
      <p:sp>
        <p:nvSpPr>
          <p:cNvPr id="35" name="Text Placeholder 34" descr="subtitle">
            <a:extLst>
              <a:ext uri="{FF2B5EF4-FFF2-40B4-BE49-F238E27FC236}">
                <a16:creationId xmlns:a16="http://schemas.microsoft.com/office/drawing/2014/main" id="{3F200E92-5A1F-40B7-AE02-46929BC459EA}"/>
              </a:ext>
            </a:extLst>
          </p:cNvPr>
          <p:cNvSpPr>
            <a:spLocks noGrp="1"/>
          </p:cNvSpPr>
          <p:nvPr>
            <p:ph type="body" idx="1"/>
          </p:nvPr>
        </p:nvSpPr>
        <p:spPr>
          <a:xfrm>
            <a:off x="10661836" y="-1"/>
            <a:ext cx="1530164" cy="6857999"/>
          </a:xfrm>
        </p:spPr>
        <p:txBody>
          <a:bodyPr/>
          <a:lstStyle/>
          <a:p>
            <a:pPr fontAlgn="base">
              <a:lnSpc>
                <a:spcPts val="1500"/>
              </a:lnSpc>
              <a:spcAft>
                <a:spcPts val="150"/>
              </a:spcAft>
            </a:pPr>
            <a:r>
              <a:rPr lang="en-GB" sz="1800" dirty="0">
                <a:solidFill>
                  <a:schemeClr val="tx1">
                    <a:lumMod val="95000"/>
                    <a:lumOff val="5000"/>
                  </a:schemeClr>
                </a:solidFill>
                <a:effectLst/>
                <a:latin typeface="inherit"/>
                <a:ea typeface="Times New Roman" panose="02020603050405020304" pitchFamily="18" charset="0"/>
                <a:cs typeface="Helvetica" panose="020B0604020202020204" pitchFamily="34" charset="0"/>
              </a:rPr>
              <a:t>The painting "The Redemption of Ham" by Modesto </a:t>
            </a:r>
            <a:r>
              <a:rPr lang="en-GB" sz="1800" dirty="0" err="1">
                <a:solidFill>
                  <a:schemeClr val="tx1">
                    <a:lumMod val="95000"/>
                    <a:lumOff val="5000"/>
                  </a:schemeClr>
                </a:solidFill>
                <a:effectLst/>
                <a:latin typeface="inherit"/>
                <a:ea typeface="Times New Roman" panose="02020603050405020304" pitchFamily="18" charset="0"/>
                <a:cs typeface="Helvetica" panose="020B0604020202020204" pitchFamily="34" charset="0"/>
              </a:rPr>
              <a:t>Brocos</a:t>
            </a:r>
            <a:r>
              <a:rPr lang="en-GB" sz="1800" dirty="0">
                <a:solidFill>
                  <a:schemeClr val="tx1">
                    <a:lumMod val="95000"/>
                    <a:lumOff val="5000"/>
                  </a:schemeClr>
                </a:solidFill>
                <a:effectLst/>
                <a:latin typeface="inherit"/>
                <a:ea typeface="Times New Roman" panose="02020603050405020304" pitchFamily="18" charset="0"/>
                <a:cs typeface="Helvetica" panose="020B0604020202020204" pitchFamily="34" charset="0"/>
              </a:rPr>
              <a:t> features a black grandmother, mixed-race mother, white father and white baby. The grandmother stands to the left with her hands raised in prayer, praising God that her grandson is white.</a:t>
            </a:r>
            <a:endParaRPr lang="en-GB" sz="1800" dirty="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fontAlgn="base">
              <a:lnSpc>
                <a:spcPct val="107000"/>
              </a:lnSpc>
              <a:spcAft>
                <a:spcPts val="800"/>
              </a:spcAft>
            </a:pPr>
            <a:r>
              <a:rPr lang="en-GB" sz="1800" i="1" dirty="0">
                <a:solidFill>
                  <a:schemeClr val="tx1">
                    <a:lumMod val="95000"/>
                    <a:lumOff val="5000"/>
                  </a:schemeClr>
                </a:solidFill>
                <a:effectLst/>
                <a:latin typeface="inherit"/>
                <a:ea typeface="Times New Roman" panose="02020603050405020304" pitchFamily="18" charset="0"/>
                <a:cs typeface="Helvetica" panose="020B0604020202020204" pitchFamily="34" charset="0"/>
              </a:rPr>
              <a:t>Wikimedia Commons</a:t>
            </a:r>
            <a:endParaRPr lang="en-GB" sz="1800" dirty="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077816120"/>
      </p:ext>
    </p:extLst>
  </p:cSld>
  <p:clrMapOvr>
    <a:masterClrMapping/>
  </p:clrMapOvr>
  <mc:AlternateContent xmlns:mc="http://schemas.openxmlformats.org/markup-compatibility/2006" xmlns:p14="http://schemas.microsoft.com/office/powerpoint/2010/main">
    <mc:Choice Requires="p14">
      <p:transition spd="slow" p14:dur="2000" advTm="58013"/>
    </mc:Choice>
    <mc:Fallback xmlns="">
      <p:transition spd="slow" advTm="58013"/>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Placeholder 9">
            <a:extLst>
              <a:ext uri="{FF2B5EF4-FFF2-40B4-BE49-F238E27FC236}">
                <a16:creationId xmlns:a16="http://schemas.microsoft.com/office/drawing/2014/main" id="{0BCD2159-BE65-43D5-9E0A-9EB4B1B2F85B}"/>
              </a:ext>
            </a:extLst>
          </p:cNvPr>
          <p:cNvPicPr>
            <a:picLocks noGrp="1" noChangeAspect="1"/>
          </p:cNvPicPr>
          <p:nvPr>
            <p:ph type="pic" sz="quarter" idx="10"/>
          </p:nvPr>
        </p:nvPicPr>
        <p:blipFill>
          <a:blip r:embed="rId2"/>
          <a:srcRect/>
          <a:stretch/>
        </p:blipFill>
        <p:spPr>
          <a:xfrm>
            <a:off x="3037863" y="-74645"/>
            <a:ext cx="9154136" cy="6858000"/>
          </a:xfrm>
        </p:spPr>
      </p:pic>
      <p:grpSp>
        <p:nvGrpSpPr>
          <p:cNvPr id="23" name="Group 22">
            <a:extLst>
              <a:ext uri="{FF2B5EF4-FFF2-40B4-BE49-F238E27FC236}">
                <a16:creationId xmlns:a16="http://schemas.microsoft.com/office/drawing/2014/main" id="{28C94A8D-A234-408C-8281-33CCC01BE2A8}"/>
              </a:ext>
              <a:ext uri="{C183D7F6-B498-43B3-948B-1728B52AA6E4}">
                <adec:decorative xmlns:adec="http://schemas.microsoft.com/office/drawing/2017/decorative" val="1"/>
              </a:ext>
            </a:extLst>
          </p:cNvPr>
          <p:cNvGrpSpPr/>
          <p:nvPr/>
        </p:nvGrpSpPr>
        <p:grpSpPr>
          <a:xfrm>
            <a:off x="0" y="0"/>
            <a:ext cx="4750604" cy="6858000"/>
            <a:chOff x="0" y="0"/>
            <a:chExt cx="4750604" cy="6858000"/>
          </a:xfrm>
        </p:grpSpPr>
        <p:sp>
          <p:nvSpPr>
            <p:cNvPr id="22" name="Freeform: Shape 21">
              <a:extLst>
                <a:ext uri="{FF2B5EF4-FFF2-40B4-BE49-F238E27FC236}">
                  <a16:creationId xmlns:a16="http://schemas.microsoft.com/office/drawing/2014/main" id="{01887690-2EDF-4913-A835-4503B0E36442}"/>
                </a:ext>
              </a:extLst>
            </p:cNvPr>
            <p:cNvSpPr/>
            <p:nvPr/>
          </p:nvSpPr>
          <p:spPr>
            <a:xfrm>
              <a:off x="0" y="0"/>
              <a:ext cx="4750604" cy="6858000"/>
            </a:xfrm>
            <a:custGeom>
              <a:avLst/>
              <a:gdLst>
                <a:gd name="connsiteX0" fmla="*/ 0 w 4750604"/>
                <a:gd name="connsiteY0" fmla="*/ 0 h 6858000"/>
                <a:gd name="connsiteX1" fmla="*/ 4750604 w 4750604"/>
                <a:gd name="connsiteY1" fmla="*/ 0 h 6858000"/>
                <a:gd name="connsiteX2" fmla="*/ 3101407 w 4750604"/>
                <a:gd name="connsiteY2" fmla="*/ 6858000 h 6858000"/>
                <a:gd name="connsiteX3" fmla="*/ 0 w 475060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750604" h="6858000">
                  <a:moveTo>
                    <a:pt x="0" y="0"/>
                  </a:moveTo>
                  <a:lnTo>
                    <a:pt x="4750604" y="0"/>
                  </a:lnTo>
                  <a:lnTo>
                    <a:pt x="3101407" y="6858000"/>
                  </a:lnTo>
                  <a:lnTo>
                    <a:pt x="0" y="6858000"/>
                  </a:lnTo>
                  <a:close/>
                </a:path>
              </a:pathLst>
            </a:custGeom>
            <a:solidFill>
              <a:schemeClr val="accent2">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AD1E7D22-630D-4E19-8BE6-9C21E4A652BD}"/>
                </a:ext>
              </a:extLst>
            </p:cNvPr>
            <p:cNvSpPr/>
            <p:nvPr/>
          </p:nvSpPr>
          <p:spPr>
            <a:xfrm>
              <a:off x="1" y="0"/>
              <a:ext cx="3946799" cy="6858000"/>
            </a:xfrm>
            <a:custGeom>
              <a:avLst/>
              <a:gdLst>
                <a:gd name="connsiteX0" fmla="*/ 0 w 3946799"/>
                <a:gd name="connsiteY0" fmla="*/ 0 h 6858000"/>
                <a:gd name="connsiteX1" fmla="*/ 3946799 w 3946799"/>
                <a:gd name="connsiteY1" fmla="*/ 0 h 6858000"/>
                <a:gd name="connsiteX2" fmla="*/ 2297602 w 3946799"/>
                <a:gd name="connsiteY2" fmla="*/ 6858000 h 6858000"/>
                <a:gd name="connsiteX3" fmla="*/ 0 w 3946799"/>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946799" h="6858000">
                  <a:moveTo>
                    <a:pt x="0" y="0"/>
                  </a:moveTo>
                  <a:lnTo>
                    <a:pt x="3946799" y="0"/>
                  </a:lnTo>
                  <a:lnTo>
                    <a:pt x="2297602" y="6858000"/>
                  </a:lnTo>
                  <a:lnTo>
                    <a:pt x="0" y="6858000"/>
                  </a:lnTo>
                  <a:close/>
                </a:path>
              </a:pathLst>
            </a:custGeom>
            <a:solidFill>
              <a:schemeClr val="accent2">
                <a:alpha val="4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318BD405-EEE9-4A08-8DA2-A70AFCF1D240}"/>
                </a:ext>
              </a:extLst>
            </p:cNvPr>
            <p:cNvSpPr/>
            <p:nvPr/>
          </p:nvSpPr>
          <p:spPr>
            <a:xfrm>
              <a:off x="0" y="0"/>
              <a:ext cx="3723822" cy="6858000"/>
            </a:xfrm>
            <a:custGeom>
              <a:avLst/>
              <a:gdLst>
                <a:gd name="connsiteX0" fmla="*/ 0 w 3723822"/>
                <a:gd name="connsiteY0" fmla="*/ 0 h 6858000"/>
                <a:gd name="connsiteX1" fmla="*/ 3723822 w 3723822"/>
                <a:gd name="connsiteY1" fmla="*/ 0 h 6858000"/>
                <a:gd name="connsiteX2" fmla="*/ 2074625 w 3723822"/>
                <a:gd name="connsiteY2" fmla="*/ 6858000 h 6858000"/>
                <a:gd name="connsiteX3" fmla="*/ 0 w 372382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723822" h="6858000">
                  <a:moveTo>
                    <a:pt x="0" y="0"/>
                  </a:moveTo>
                  <a:lnTo>
                    <a:pt x="3723822" y="0"/>
                  </a:lnTo>
                  <a:lnTo>
                    <a:pt x="2074625" y="6858000"/>
                  </a:lnTo>
                  <a:lnTo>
                    <a:pt x="0" y="6858000"/>
                  </a:lnTo>
                  <a:close/>
                </a:path>
              </a:pathLst>
            </a:custGeom>
            <a:solidFill>
              <a:schemeClr val="accent2">
                <a:alpha val="9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Freeform: Shape 13">
              <a:extLst>
                <a:ext uri="{FF2B5EF4-FFF2-40B4-BE49-F238E27FC236}">
                  <a16:creationId xmlns:a16="http://schemas.microsoft.com/office/drawing/2014/main" id="{7D4A6826-2C0D-4C79-A871-DF31737EE4F7}"/>
                </a:ext>
              </a:extLst>
            </p:cNvPr>
            <p:cNvSpPr/>
            <p:nvPr/>
          </p:nvSpPr>
          <p:spPr>
            <a:xfrm>
              <a:off x="0" y="0"/>
              <a:ext cx="3374007" cy="6858000"/>
            </a:xfrm>
            <a:custGeom>
              <a:avLst/>
              <a:gdLst>
                <a:gd name="connsiteX0" fmla="*/ 0 w 3374007"/>
                <a:gd name="connsiteY0" fmla="*/ 0 h 6858000"/>
                <a:gd name="connsiteX1" fmla="*/ 3374007 w 3374007"/>
                <a:gd name="connsiteY1" fmla="*/ 0 h 6858000"/>
                <a:gd name="connsiteX2" fmla="*/ 1659507 w 3374007"/>
                <a:gd name="connsiteY2" fmla="*/ 6858000 h 6858000"/>
                <a:gd name="connsiteX3" fmla="*/ 0 w 3374007"/>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374007" h="6858000">
                  <a:moveTo>
                    <a:pt x="0" y="0"/>
                  </a:moveTo>
                  <a:lnTo>
                    <a:pt x="3374007" y="0"/>
                  </a:lnTo>
                  <a:lnTo>
                    <a:pt x="1659507" y="6858000"/>
                  </a:lnTo>
                  <a:lnTo>
                    <a:pt x="0" y="6858000"/>
                  </a:lnTo>
                  <a:close/>
                </a:path>
              </a:pathLst>
            </a:custGeom>
            <a:solidFill>
              <a:srgbClr val="0D30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4" name="Title 33" descr="title">
            <a:extLst>
              <a:ext uri="{FF2B5EF4-FFF2-40B4-BE49-F238E27FC236}">
                <a16:creationId xmlns:a16="http://schemas.microsoft.com/office/drawing/2014/main" id="{3749FE94-FC7C-4359-A56E-6C7A87BDEE87}"/>
              </a:ext>
            </a:extLst>
          </p:cNvPr>
          <p:cNvSpPr>
            <a:spLocks noGrp="1"/>
          </p:cNvSpPr>
          <p:nvPr>
            <p:ph type="title"/>
          </p:nvPr>
        </p:nvSpPr>
        <p:spPr>
          <a:xfrm>
            <a:off x="128478" y="74645"/>
            <a:ext cx="2987946" cy="5587919"/>
          </a:xfrm>
        </p:spPr>
        <p:txBody>
          <a:bodyPr/>
          <a:lstStyle/>
          <a:p>
            <a:r>
              <a:rPr lang="en-US" dirty="0">
                <a:solidFill>
                  <a:schemeClr val="bg1">
                    <a:lumMod val="95000"/>
                  </a:schemeClr>
                </a:solidFill>
              </a:rPr>
              <a:t>The assumed role for dark skinned black </a:t>
            </a:r>
          </a:p>
        </p:txBody>
      </p:sp>
      <p:sp>
        <p:nvSpPr>
          <p:cNvPr id="35" name="Text Placeholder 34" descr="subtitle">
            <a:extLst>
              <a:ext uri="{FF2B5EF4-FFF2-40B4-BE49-F238E27FC236}">
                <a16:creationId xmlns:a16="http://schemas.microsoft.com/office/drawing/2014/main" id="{3F200E92-5A1F-40B7-AE02-46929BC459EA}"/>
              </a:ext>
            </a:extLst>
          </p:cNvPr>
          <p:cNvSpPr>
            <a:spLocks noGrp="1"/>
          </p:cNvSpPr>
          <p:nvPr>
            <p:ph type="body" idx="1"/>
          </p:nvPr>
        </p:nvSpPr>
        <p:spPr>
          <a:xfrm>
            <a:off x="6761684" y="5353066"/>
            <a:ext cx="5296662" cy="978408"/>
          </a:xfrm>
        </p:spPr>
        <p:txBody>
          <a:bodyPr/>
          <a:lstStyle/>
          <a:p>
            <a:r>
              <a:rPr lang="en-GB" dirty="0">
                <a:solidFill>
                  <a:schemeClr val="accent3">
                    <a:lumMod val="60000"/>
                    <a:lumOff val="40000"/>
                  </a:schemeClr>
                </a:solidFill>
              </a:rPr>
              <a:t>The Dinner, an 1839 lithograph that drives home the great divide between master and servant, is the work of French artist Jean-Baptiste </a:t>
            </a:r>
            <a:r>
              <a:rPr lang="en-GB" dirty="0" err="1">
                <a:solidFill>
                  <a:schemeClr val="accent3">
                    <a:lumMod val="60000"/>
                    <a:lumOff val="40000"/>
                  </a:schemeClr>
                </a:solidFill>
              </a:rPr>
              <a:t>Debret</a:t>
            </a:r>
            <a:r>
              <a:rPr lang="en-GB" dirty="0">
                <a:solidFill>
                  <a:schemeClr val="accent3">
                    <a:lumMod val="60000"/>
                    <a:lumOff val="40000"/>
                  </a:schemeClr>
                </a:solidFill>
              </a:rPr>
              <a:t> (1768-1848) who spent 15 years in Brazil capturing the daily life of a society built on slavery. (</a:t>
            </a:r>
            <a:r>
              <a:rPr lang="en-GB" dirty="0" err="1">
                <a:solidFill>
                  <a:schemeClr val="accent3">
                    <a:lumMod val="60000"/>
                    <a:lumOff val="40000"/>
                  </a:schemeClr>
                </a:solidFill>
              </a:rPr>
              <a:t>Bibliotheque</a:t>
            </a:r>
            <a:r>
              <a:rPr lang="en-GB" dirty="0">
                <a:solidFill>
                  <a:schemeClr val="accent3">
                    <a:lumMod val="60000"/>
                    <a:lumOff val="40000"/>
                  </a:schemeClr>
                </a:solidFill>
              </a:rPr>
              <a:t> </a:t>
            </a:r>
            <a:r>
              <a:rPr lang="en-GB" dirty="0" err="1">
                <a:solidFill>
                  <a:schemeClr val="accent3">
                    <a:lumMod val="60000"/>
                    <a:lumOff val="40000"/>
                  </a:schemeClr>
                </a:solidFill>
              </a:rPr>
              <a:t>Nationale</a:t>
            </a:r>
            <a:r>
              <a:rPr lang="en-GB" dirty="0">
                <a:solidFill>
                  <a:schemeClr val="accent3">
                    <a:lumMod val="60000"/>
                    <a:lumOff val="40000"/>
                  </a:schemeClr>
                </a:solidFill>
              </a:rPr>
              <a:t>, Paris, France/Archives </a:t>
            </a:r>
            <a:r>
              <a:rPr lang="en-GB" dirty="0" err="1">
                <a:solidFill>
                  <a:schemeClr val="accent3">
                    <a:lumMod val="60000"/>
                    <a:lumOff val="40000"/>
                  </a:schemeClr>
                </a:solidFill>
              </a:rPr>
              <a:t>Charmet</a:t>
            </a:r>
            <a:r>
              <a:rPr lang="en-GB" dirty="0">
                <a:solidFill>
                  <a:schemeClr val="accent3">
                    <a:lumMod val="60000"/>
                    <a:lumOff val="40000"/>
                  </a:schemeClr>
                </a:solidFill>
              </a:rPr>
              <a:t>/Bridgeman Images)</a:t>
            </a:r>
            <a:endParaRPr lang="en-US" dirty="0">
              <a:solidFill>
                <a:schemeClr val="accent3">
                  <a:lumMod val="60000"/>
                  <a:lumOff val="40000"/>
                </a:schemeClr>
              </a:solidFill>
            </a:endParaRPr>
          </a:p>
        </p:txBody>
      </p:sp>
    </p:spTree>
    <p:extLst>
      <p:ext uri="{BB962C8B-B14F-4D97-AF65-F5344CB8AC3E}">
        <p14:creationId xmlns:p14="http://schemas.microsoft.com/office/powerpoint/2010/main" val="4021511427"/>
      </p:ext>
    </p:extLst>
  </p:cSld>
  <p:clrMapOvr>
    <a:masterClrMapping/>
  </p:clrMapOvr>
  <mc:AlternateContent xmlns:mc="http://schemas.openxmlformats.org/markup-compatibility/2006" xmlns:p14="http://schemas.microsoft.com/office/powerpoint/2010/main">
    <mc:Choice Requires="p14">
      <p:transition spd="slow" p14:dur="2000" advTm="130668"/>
    </mc:Choice>
    <mc:Fallback xmlns="">
      <p:transition spd="slow" advTm="130668"/>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Placeholder 8" descr="Shirts drying in sunlight">
            <a:extLst>
              <a:ext uri="{FF2B5EF4-FFF2-40B4-BE49-F238E27FC236}">
                <a16:creationId xmlns:a16="http://schemas.microsoft.com/office/drawing/2014/main" id="{B4DB50D3-94C9-4471-8076-F037B6C11D8A}"/>
              </a:ext>
            </a:extLst>
          </p:cNvPr>
          <p:cNvPicPr>
            <a:picLocks noGrp="1" noChangeAspect="1"/>
          </p:cNvPicPr>
          <p:nvPr>
            <p:ph type="pic" sz="quarter" idx="10"/>
          </p:nvPr>
        </p:nvPicPr>
        <p:blipFill>
          <a:blip r:embed="rId2"/>
          <a:srcRect/>
          <a:stretch/>
        </p:blipFill>
        <p:spPr>
          <a:xfrm>
            <a:off x="953005" y="0"/>
            <a:ext cx="10285992" cy="6858000"/>
          </a:xfrm>
        </p:spPr>
      </p:pic>
      <p:grpSp>
        <p:nvGrpSpPr>
          <p:cNvPr id="7" name="Group 6">
            <a:extLst>
              <a:ext uri="{FF2B5EF4-FFF2-40B4-BE49-F238E27FC236}">
                <a16:creationId xmlns:a16="http://schemas.microsoft.com/office/drawing/2014/main" id="{F5325EDA-7343-463C-83EC-5D799E8B8195}"/>
              </a:ext>
              <a:ext uri="{C183D7F6-B498-43B3-948B-1728B52AA6E4}">
                <adec:decorative xmlns:adec="http://schemas.microsoft.com/office/drawing/2017/decorative" val="1"/>
              </a:ext>
            </a:extLst>
          </p:cNvPr>
          <p:cNvGrpSpPr/>
          <p:nvPr/>
        </p:nvGrpSpPr>
        <p:grpSpPr>
          <a:xfrm>
            <a:off x="9621170" y="0"/>
            <a:ext cx="2570831" cy="6858001"/>
            <a:chOff x="9621170" y="0"/>
            <a:chExt cx="2570831" cy="6858001"/>
          </a:xfrm>
        </p:grpSpPr>
        <p:sp>
          <p:nvSpPr>
            <p:cNvPr id="32" name="Freeform: Shape 31">
              <a:extLst>
                <a:ext uri="{FF2B5EF4-FFF2-40B4-BE49-F238E27FC236}">
                  <a16:creationId xmlns:a16="http://schemas.microsoft.com/office/drawing/2014/main" id="{25DFF88D-A516-4508-BC03-10D68E4034CF}"/>
                </a:ext>
              </a:extLst>
            </p:cNvPr>
            <p:cNvSpPr/>
            <p:nvPr/>
          </p:nvSpPr>
          <p:spPr>
            <a:xfrm>
              <a:off x="9621170" y="0"/>
              <a:ext cx="2570831" cy="6858000"/>
            </a:xfrm>
            <a:custGeom>
              <a:avLst/>
              <a:gdLst>
                <a:gd name="connsiteX0" fmla="*/ 1649197 w 2570831"/>
                <a:gd name="connsiteY0" fmla="*/ 0 h 6858000"/>
                <a:gd name="connsiteX1" fmla="*/ 2570831 w 2570831"/>
                <a:gd name="connsiteY1" fmla="*/ 0 h 6858000"/>
                <a:gd name="connsiteX2" fmla="*/ 2570831 w 2570831"/>
                <a:gd name="connsiteY2" fmla="*/ 6858000 h 6858000"/>
                <a:gd name="connsiteX3" fmla="*/ 0 w 257083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2570831" h="6858000">
                  <a:moveTo>
                    <a:pt x="1649197" y="0"/>
                  </a:moveTo>
                  <a:lnTo>
                    <a:pt x="2570831" y="0"/>
                  </a:lnTo>
                  <a:lnTo>
                    <a:pt x="2570831" y="6858000"/>
                  </a:lnTo>
                  <a:lnTo>
                    <a:pt x="0" y="6858000"/>
                  </a:lnTo>
                  <a:close/>
                </a:path>
              </a:pathLst>
            </a:custGeom>
            <a:solidFill>
              <a:schemeClr val="bg1">
                <a:alpha val="2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0" name="Freeform: Shape 29">
              <a:extLst>
                <a:ext uri="{FF2B5EF4-FFF2-40B4-BE49-F238E27FC236}">
                  <a16:creationId xmlns:a16="http://schemas.microsoft.com/office/drawing/2014/main" id="{F990A05A-2B0C-4EA2-8A33-D5A7D8C1BC4F}"/>
                </a:ext>
              </a:extLst>
            </p:cNvPr>
            <p:cNvSpPr/>
            <p:nvPr/>
          </p:nvSpPr>
          <p:spPr>
            <a:xfrm>
              <a:off x="9754598" y="0"/>
              <a:ext cx="2437402" cy="6858000"/>
            </a:xfrm>
            <a:custGeom>
              <a:avLst/>
              <a:gdLst>
                <a:gd name="connsiteX0" fmla="*/ 1649197 w 2437402"/>
                <a:gd name="connsiteY0" fmla="*/ 0 h 6858000"/>
                <a:gd name="connsiteX1" fmla="*/ 2437402 w 2437402"/>
                <a:gd name="connsiteY1" fmla="*/ 0 h 6858000"/>
                <a:gd name="connsiteX2" fmla="*/ 2437402 w 2437402"/>
                <a:gd name="connsiteY2" fmla="*/ 6858000 h 6858000"/>
                <a:gd name="connsiteX3" fmla="*/ 0 w 243740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2437402" h="6858000">
                  <a:moveTo>
                    <a:pt x="1649197" y="0"/>
                  </a:moveTo>
                  <a:lnTo>
                    <a:pt x="2437402" y="0"/>
                  </a:lnTo>
                  <a:lnTo>
                    <a:pt x="2437402" y="6858000"/>
                  </a:lnTo>
                  <a:lnTo>
                    <a:pt x="0" y="6858000"/>
                  </a:lnTo>
                  <a:close/>
                </a:path>
              </a:pathLst>
            </a:custGeom>
            <a:solidFill>
              <a:schemeClr val="bg1">
                <a:alpha val="3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Shape 27">
              <a:extLst>
                <a:ext uri="{FF2B5EF4-FFF2-40B4-BE49-F238E27FC236}">
                  <a16:creationId xmlns:a16="http://schemas.microsoft.com/office/drawing/2014/main" id="{79BF84DA-56CC-4319-9B18-B6303F93EF5A}"/>
                </a:ext>
              </a:extLst>
            </p:cNvPr>
            <p:cNvSpPr/>
            <p:nvPr/>
          </p:nvSpPr>
          <p:spPr>
            <a:xfrm>
              <a:off x="10011320" y="0"/>
              <a:ext cx="2180680" cy="6858000"/>
            </a:xfrm>
            <a:custGeom>
              <a:avLst/>
              <a:gdLst>
                <a:gd name="connsiteX0" fmla="*/ 1649197 w 2180680"/>
                <a:gd name="connsiteY0" fmla="*/ 0 h 6858000"/>
                <a:gd name="connsiteX1" fmla="*/ 2180680 w 2180680"/>
                <a:gd name="connsiteY1" fmla="*/ 0 h 6858000"/>
                <a:gd name="connsiteX2" fmla="*/ 2180680 w 2180680"/>
                <a:gd name="connsiteY2" fmla="*/ 6858000 h 6858000"/>
                <a:gd name="connsiteX3" fmla="*/ 0 w 218068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2180680" h="6858000">
                  <a:moveTo>
                    <a:pt x="1649197" y="0"/>
                  </a:moveTo>
                  <a:lnTo>
                    <a:pt x="2180680" y="0"/>
                  </a:lnTo>
                  <a:lnTo>
                    <a:pt x="2180680" y="6858000"/>
                  </a:lnTo>
                  <a:lnTo>
                    <a:pt x="0" y="6858000"/>
                  </a:lnTo>
                  <a:close/>
                </a:path>
              </a:pathLst>
            </a:custGeom>
            <a:solidFill>
              <a:schemeClr val="bg1">
                <a:alpha val="6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6" name="Freeform: Shape 25">
              <a:extLst>
                <a:ext uri="{FF2B5EF4-FFF2-40B4-BE49-F238E27FC236}">
                  <a16:creationId xmlns:a16="http://schemas.microsoft.com/office/drawing/2014/main" id="{3FE4855B-D7C3-4EA7-8050-5BDDB9E3A78A}"/>
                </a:ext>
              </a:extLst>
            </p:cNvPr>
            <p:cNvSpPr/>
            <p:nvPr/>
          </p:nvSpPr>
          <p:spPr>
            <a:xfrm>
              <a:off x="10544156" y="5626"/>
              <a:ext cx="1647844" cy="6852374"/>
            </a:xfrm>
            <a:custGeom>
              <a:avLst/>
              <a:gdLst>
                <a:gd name="connsiteX0" fmla="*/ 1647844 w 1647844"/>
                <a:gd name="connsiteY0" fmla="*/ 0 h 6852374"/>
                <a:gd name="connsiteX1" fmla="*/ 1647844 w 1647844"/>
                <a:gd name="connsiteY1" fmla="*/ 6852374 h 6852374"/>
                <a:gd name="connsiteX2" fmla="*/ 0 w 1647844"/>
                <a:gd name="connsiteY2" fmla="*/ 6852374 h 6852374"/>
              </a:gdLst>
              <a:ahLst/>
              <a:cxnLst>
                <a:cxn ang="0">
                  <a:pos x="connsiteX0" y="connsiteY0"/>
                </a:cxn>
                <a:cxn ang="0">
                  <a:pos x="connsiteX1" y="connsiteY1"/>
                </a:cxn>
                <a:cxn ang="0">
                  <a:pos x="connsiteX2" y="connsiteY2"/>
                </a:cxn>
              </a:cxnLst>
              <a:rect l="l" t="t" r="r" b="b"/>
              <a:pathLst>
                <a:path w="1647844" h="6852374">
                  <a:moveTo>
                    <a:pt x="1647844" y="0"/>
                  </a:moveTo>
                  <a:lnTo>
                    <a:pt x="1647844" y="6852374"/>
                  </a:lnTo>
                  <a:lnTo>
                    <a:pt x="0" y="6852374"/>
                  </a:lnTo>
                  <a:close/>
                </a:path>
              </a:pathLst>
            </a:custGeom>
            <a:solidFill>
              <a:schemeClr val="bg1">
                <a:alpha val="8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Freeform: Shape 23">
              <a:extLst>
                <a:ext uri="{FF2B5EF4-FFF2-40B4-BE49-F238E27FC236}">
                  <a16:creationId xmlns:a16="http://schemas.microsoft.com/office/drawing/2014/main" id="{EC066EC5-6C2C-4006-B87D-E6C5CFDEF302}"/>
                </a:ext>
              </a:extLst>
            </p:cNvPr>
            <p:cNvSpPr/>
            <p:nvPr/>
          </p:nvSpPr>
          <p:spPr>
            <a:xfrm>
              <a:off x="10803086" y="1082358"/>
              <a:ext cx="1388914" cy="5775643"/>
            </a:xfrm>
            <a:custGeom>
              <a:avLst/>
              <a:gdLst>
                <a:gd name="connsiteX0" fmla="*/ 1388914 w 1388914"/>
                <a:gd name="connsiteY0" fmla="*/ 0 h 5775643"/>
                <a:gd name="connsiteX1" fmla="*/ 1388914 w 1388914"/>
                <a:gd name="connsiteY1" fmla="*/ 5775643 h 5775643"/>
                <a:gd name="connsiteX2" fmla="*/ 0 w 1388914"/>
                <a:gd name="connsiteY2" fmla="*/ 5775643 h 5775643"/>
              </a:gdLst>
              <a:ahLst/>
              <a:cxnLst>
                <a:cxn ang="0">
                  <a:pos x="connsiteX0" y="connsiteY0"/>
                </a:cxn>
                <a:cxn ang="0">
                  <a:pos x="connsiteX1" y="connsiteY1"/>
                </a:cxn>
                <a:cxn ang="0">
                  <a:pos x="connsiteX2" y="connsiteY2"/>
                </a:cxn>
              </a:cxnLst>
              <a:rect l="l" t="t" r="r" b="b"/>
              <a:pathLst>
                <a:path w="1388914" h="5775643">
                  <a:moveTo>
                    <a:pt x="1388914" y="0"/>
                  </a:moveTo>
                  <a:lnTo>
                    <a:pt x="1388914" y="5775643"/>
                  </a:lnTo>
                  <a:lnTo>
                    <a:pt x="0" y="5775643"/>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4" name="Title 3" descr="title">
            <a:extLst>
              <a:ext uri="{FF2B5EF4-FFF2-40B4-BE49-F238E27FC236}">
                <a16:creationId xmlns:a16="http://schemas.microsoft.com/office/drawing/2014/main" id="{DFF36EE7-AE57-42F4-ACA9-A328C1F4EA02}"/>
              </a:ext>
            </a:extLst>
          </p:cNvPr>
          <p:cNvSpPr>
            <a:spLocks noGrp="1"/>
          </p:cNvSpPr>
          <p:nvPr>
            <p:ph type="title"/>
          </p:nvPr>
        </p:nvSpPr>
        <p:spPr>
          <a:xfrm>
            <a:off x="1205365" y="6863626"/>
            <a:ext cx="9785091" cy="830997"/>
          </a:xfrm>
        </p:spPr>
        <p:txBody>
          <a:bodyPr/>
          <a:lstStyle/>
          <a:p>
            <a:endParaRPr lang="en-US" dirty="0"/>
          </a:p>
        </p:txBody>
      </p:sp>
      <p:pic>
        <p:nvPicPr>
          <p:cNvPr id="40" name="Content Placeholder 79" descr="Open Book">
            <a:extLst>
              <a:ext uri="{FF2B5EF4-FFF2-40B4-BE49-F238E27FC236}">
                <a16:creationId xmlns:a16="http://schemas.microsoft.com/office/drawing/2014/main" id="{C997398D-3BA0-47F4-93CE-55576CE45E21}"/>
              </a:ext>
            </a:extLst>
          </p:cNvPr>
          <p:cNvPicPr>
            <a:picLocks noGrp="1" noChangeAspect="1"/>
          </p:cNvPicPr>
          <p:nvPr>
            <p:ph sz="quarter" idx="13"/>
          </p:nvPr>
        </p:nvPicPr>
        <p:blipFill>
          <a:blip r:embed="rId3" cstate="email">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p:pic>
      <p:sp>
        <p:nvSpPr>
          <p:cNvPr id="31" name="Text Placeholder 30" descr="Slide content">
            <a:extLst>
              <a:ext uri="{FF2B5EF4-FFF2-40B4-BE49-F238E27FC236}">
                <a16:creationId xmlns:a16="http://schemas.microsoft.com/office/drawing/2014/main" id="{A7DE1A1C-1BA0-439B-99B1-C80C5806DEFB}"/>
              </a:ext>
            </a:extLst>
          </p:cNvPr>
          <p:cNvSpPr>
            <a:spLocks noGrp="1"/>
          </p:cNvSpPr>
          <p:nvPr>
            <p:ph type="body" sz="quarter" idx="11"/>
          </p:nvPr>
        </p:nvSpPr>
        <p:spPr>
          <a:xfrm>
            <a:off x="1841743" y="2282267"/>
            <a:ext cx="8102863" cy="1523440"/>
          </a:xfrm>
        </p:spPr>
        <p:txBody>
          <a:bodyPr/>
          <a:lstStyle/>
          <a:p>
            <a:r>
              <a:rPr lang="en-GB" sz="2400" b="1" dirty="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rPr>
              <a:t>To live in a country where . If you have darker skin, you are summed to be labour. You are assumed be a professional dog walker when simply walking your dog. A nanny if you're walking your kids which might be lighter than you. Is to feel like a foreigner in your own home.</a:t>
            </a:r>
          </a:p>
          <a:p>
            <a:endParaRPr lang="en-US" dirty="0"/>
          </a:p>
        </p:txBody>
      </p:sp>
      <p:grpSp>
        <p:nvGrpSpPr>
          <p:cNvPr id="5" name="Group 4">
            <a:extLst>
              <a:ext uri="{FF2B5EF4-FFF2-40B4-BE49-F238E27FC236}">
                <a16:creationId xmlns:a16="http://schemas.microsoft.com/office/drawing/2014/main" id="{1A141F7B-AE96-45F9-BC57-F7C86174910A}"/>
              </a:ext>
              <a:ext uri="{C183D7F6-B498-43B3-948B-1728B52AA6E4}">
                <adec:decorative xmlns:adec="http://schemas.microsoft.com/office/drawing/2017/decorative" val="1"/>
              </a:ext>
            </a:extLst>
          </p:cNvPr>
          <p:cNvGrpSpPr/>
          <p:nvPr/>
        </p:nvGrpSpPr>
        <p:grpSpPr>
          <a:xfrm>
            <a:off x="0" y="6086479"/>
            <a:ext cx="12192000" cy="600974"/>
            <a:chOff x="0" y="6086479"/>
            <a:chExt cx="12192000" cy="600974"/>
          </a:xfrm>
        </p:grpSpPr>
        <p:sp>
          <p:nvSpPr>
            <p:cNvPr id="14" name="Rectangle 13">
              <a:extLst>
                <a:ext uri="{FF2B5EF4-FFF2-40B4-BE49-F238E27FC236}">
                  <a16:creationId xmlns:a16="http://schemas.microsoft.com/office/drawing/2014/main" id="{C862BC4D-BD7A-417E-A34A-59CE4D4A6AC8}"/>
                </a:ext>
              </a:extLst>
            </p:cNvPr>
            <p:cNvSpPr/>
            <p:nvPr/>
          </p:nvSpPr>
          <p:spPr>
            <a:xfrm>
              <a:off x="0" y="6355760"/>
              <a:ext cx="12192000" cy="9144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Oval 14">
              <a:extLst>
                <a:ext uri="{FF2B5EF4-FFF2-40B4-BE49-F238E27FC236}">
                  <a16:creationId xmlns:a16="http://schemas.microsoft.com/office/drawing/2014/main" id="{652937FB-CDE3-46B3-8481-AB5DB8C4BABA}"/>
                </a:ext>
              </a:extLst>
            </p:cNvPr>
            <p:cNvSpPr/>
            <p:nvPr/>
          </p:nvSpPr>
          <p:spPr>
            <a:xfrm>
              <a:off x="11091210" y="6086479"/>
              <a:ext cx="600974" cy="600974"/>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6" name="Slide Number Placeholder 5" descr="Slide number">
            <a:extLst>
              <a:ext uri="{FF2B5EF4-FFF2-40B4-BE49-F238E27FC236}">
                <a16:creationId xmlns:a16="http://schemas.microsoft.com/office/drawing/2014/main" id="{0FD571BD-7BCF-4777-BAD5-51B3EB30BBF7}"/>
              </a:ext>
            </a:extLst>
          </p:cNvPr>
          <p:cNvSpPr txBox="1">
            <a:spLocks/>
          </p:cNvSpPr>
          <p:nvPr/>
        </p:nvSpPr>
        <p:spPr>
          <a:xfrm>
            <a:off x="11091210" y="6189345"/>
            <a:ext cx="600974" cy="395243"/>
          </a:xfrm>
          <a:prstGeom prst="rect">
            <a:avLst/>
          </a:prstGeom>
        </p:spPr>
        <p:txBody>
          <a:bodyPr vert="horz" lIns="0" tIns="0" rIns="0" bIns="0" rtlCol="0" anchor="ctr"/>
          <a:lstStyle>
            <a:defPPr>
              <a:defRPr lang="en-US"/>
            </a:defPPr>
            <a:lvl1pPr marL="0" algn="r" defTabSz="914400" rtl="0" eaLnBrk="1" latinLnBrk="0" hangingPunct="1">
              <a:defRPr sz="11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247A4EEE-49CE-4F6C-BF32-B7FCC5EBBF45}" type="slidenum">
              <a:rPr lang="en-US" sz="1200" smtClean="0">
                <a:solidFill>
                  <a:schemeClr val="bg1"/>
                </a:solidFill>
              </a:rPr>
              <a:pPr algn="ctr"/>
              <a:t>7</a:t>
            </a:fld>
            <a:endParaRPr lang="en-US" sz="1200" dirty="0">
              <a:solidFill>
                <a:schemeClr val="bg1"/>
              </a:solidFill>
            </a:endParaRPr>
          </a:p>
        </p:txBody>
      </p:sp>
    </p:spTree>
    <p:extLst>
      <p:ext uri="{BB962C8B-B14F-4D97-AF65-F5344CB8AC3E}">
        <p14:creationId xmlns:p14="http://schemas.microsoft.com/office/powerpoint/2010/main" val="342267694"/>
      </p:ext>
    </p:extLst>
  </p:cSld>
  <p:clrMapOvr>
    <a:masterClrMapping/>
  </p:clrMapOvr>
  <mc:AlternateContent xmlns:mc="http://schemas.openxmlformats.org/markup-compatibility/2006" xmlns:p14="http://schemas.microsoft.com/office/powerpoint/2010/main">
    <mc:Choice Requires="p14">
      <p:transition spd="slow" p14:dur="2000" advTm="22463"/>
    </mc:Choice>
    <mc:Fallback xmlns="">
      <p:transition spd="slow" advTm="22463"/>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Placeholder 8" descr="group of students throwing their graduation caps in the air at sunset">
            <a:extLst>
              <a:ext uri="{FF2B5EF4-FFF2-40B4-BE49-F238E27FC236}">
                <a16:creationId xmlns:a16="http://schemas.microsoft.com/office/drawing/2014/main" id="{039BFAD7-131E-407E-8A28-E4CF6B8977F6}"/>
              </a:ext>
            </a:extLst>
          </p:cNvPr>
          <p:cNvPicPr>
            <a:picLocks noGrp="1" noChangeAspect="1"/>
          </p:cNvPicPr>
          <p:nvPr>
            <p:ph type="pic" sz="quarter" idx="10"/>
          </p:nvPr>
        </p:nvPicPr>
        <p:blipFill>
          <a:blip r:embed="rId2" cstate="email">
            <a:extLst>
              <a:ext uri="{28A0092B-C50C-407E-A947-70E740481C1C}">
                <a14:useLocalDpi xmlns:a14="http://schemas.microsoft.com/office/drawing/2010/main"/>
              </a:ext>
            </a:extLst>
          </a:blip>
          <a:srcRect/>
          <a:stretch>
            <a:fillRect/>
          </a:stretch>
        </p:blipFill>
        <p:spPr/>
      </p:pic>
      <p:sp>
        <p:nvSpPr>
          <p:cNvPr id="31" name="Rectangle 30">
            <a:extLst>
              <a:ext uri="{FF2B5EF4-FFF2-40B4-BE49-F238E27FC236}">
                <a16:creationId xmlns:a16="http://schemas.microsoft.com/office/drawing/2014/main" id="{340A7491-C312-4D36-BA63-6F859CD81D66}"/>
              </a:ext>
              <a:ext uri="{C183D7F6-B498-43B3-948B-1728B52AA6E4}">
                <adec:decorative xmlns:adec="http://schemas.microsoft.com/office/drawing/2017/decorative" val="1"/>
              </a:ext>
            </a:extLst>
          </p:cNvPr>
          <p:cNvSpPr/>
          <p:nvPr/>
        </p:nvSpPr>
        <p:spPr>
          <a:xfrm>
            <a:off x="1" y="11252"/>
            <a:ext cx="12191999" cy="6852374"/>
          </a:xfrm>
          <a:prstGeom prst="rect">
            <a:avLst/>
          </a:prstGeom>
          <a:solidFill>
            <a:schemeClr val="tx1">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 name="Group 6">
            <a:extLst>
              <a:ext uri="{FF2B5EF4-FFF2-40B4-BE49-F238E27FC236}">
                <a16:creationId xmlns:a16="http://schemas.microsoft.com/office/drawing/2014/main" id="{F5325EDA-7343-463C-83EC-5D799E8B8195}"/>
              </a:ext>
              <a:ext uri="{C183D7F6-B498-43B3-948B-1728B52AA6E4}">
                <adec:decorative xmlns:adec="http://schemas.microsoft.com/office/drawing/2017/decorative" val="1"/>
              </a:ext>
            </a:extLst>
          </p:cNvPr>
          <p:cNvGrpSpPr/>
          <p:nvPr/>
        </p:nvGrpSpPr>
        <p:grpSpPr>
          <a:xfrm>
            <a:off x="9621170" y="0"/>
            <a:ext cx="2570831" cy="6858001"/>
            <a:chOff x="9621170" y="0"/>
            <a:chExt cx="2570831" cy="6858001"/>
          </a:xfrm>
        </p:grpSpPr>
        <p:sp>
          <p:nvSpPr>
            <p:cNvPr id="32" name="Freeform: Shape 31">
              <a:extLst>
                <a:ext uri="{FF2B5EF4-FFF2-40B4-BE49-F238E27FC236}">
                  <a16:creationId xmlns:a16="http://schemas.microsoft.com/office/drawing/2014/main" id="{25DFF88D-A516-4508-BC03-10D68E4034CF}"/>
                </a:ext>
              </a:extLst>
            </p:cNvPr>
            <p:cNvSpPr/>
            <p:nvPr/>
          </p:nvSpPr>
          <p:spPr>
            <a:xfrm>
              <a:off x="9621170" y="0"/>
              <a:ext cx="2570831" cy="6858000"/>
            </a:xfrm>
            <a:custGeom>
              <a:avLst/>
              <a:gdLst>
                <a:gd name="connsiteX0" fmla="*/ 1649197 w 2570831"/>
                <a:gd name="connsiteY0" fmla="*/ 0 h 6858000"/>
                <a:gd name="connsiteX1" fmla="*/ 2570831 w 2570831"/>
                <a:gd name="connsiteY1" fmla="*/ 0 h 6858000"/>
                <a:gd name="connsiteX2" fmla="*/ 2570831 w 2570831"/>
                <a:gd name="connsiteY2" fmla="*/ 6858000 h 6858000"/>
                <a:gd name="connsiteX3" fmla="*/ 0 w 257083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2570831" h="6858000">
                  <a:moveTo>
                    <a:pt x="1649197" y="0"/>
                  </a:moveTo>
                  <a:lnTo>
                    <a:pt x="2570831" y="0"/>
                  </a:lnTo>
                  <a:lnTo>
                    <a:pt x="2570831" y="6858000"/>
                  </a:lnTo>
                  <a:lnTo>
                    <a:pt x="0" y="6858000"/>
                  </a:lnTo>
                  <a:close/>
                </a:path>
              </a:pathLst>
            </a:custGeom>
            <a:solidFill>
              <a:schemeClr val="bg1">
                <a:alpha val="2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0" name="Freeform: Shape 29">
              <a:extLst>
                <a:ext uri="{FF2B5EF4-FFF2-40B4-BE49-F238E27FC236}">
                  <a16:creationId xmlns:a16="http://schemas.microsoft.com/office/drawing/2014/main" id="{F990A05A-2B0C-4EA2-8A33-D5A7D8C1BC4F}"/>
                </a:ext>
              </a:extLst>
            </p:cNvPr>
            <p:cNvSpPr/>
            <p:nvPr/>
          </p:nvSpPr>
          <p:spPr>
            <a:xfrm>
              <a:off x="9754598" y="0"/>
              <a:ext cx="2437402" cy="6858000"/>
            </a:xfrm>
            <a:custGeom>
              <a:avLst/>
              <a:gdLst>
                <a:gd name="connsiteX0" fmla="*/ 1649197 w 2437402"/>
                <a:gd name="connsiteY0" fmla="*/ 0 h 6858000"/>
                <a:gd name="connsiteX1" fmla="*/ 2437402 w 2437402"/>
                <a:gd name="connsiteY1" fmla="*/ 0 h 6858000"/>
                <a:gd name="connsiteX2" fmla="*/ 2437402 w 2437402"/>
                <a:gd name="connsiteY2" fmla="*/ 6858000 h 6858000"/>
                <a:gd name="connsiteX3" fmla="*/ 0 w 243740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2437402" h="6858000">
                  <a:moveTo>
                    <a:pt x="1649197" y="0"/>
                  </a:moveTo>
                  <a:lnTo>
                    <a:pt x="2437402" y="0"/>
                  </a:lnTo>
                  <a:lnTo>
                    <a:pt x="2437402" y="6858000"/>
                  </a:lnTo>
                  <a:lnTo>
                    <a:pt x="0" y="6858000"/>
                  </a:lnTo>
                  <a:close/>
                </a:path>
              </a:pathLst>
            </a:custGeom>
            <a:solidFill>
              <a:schemeClr val="bg1">
                <a:alpha val="3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Shape 27">
              <a:extLst>
                <a:ext uri="{FF2B5EF4-FFF2-40B4-BE49-F238E27FC236}">
                  <a16:creationId xmlns:a16="http://schemas.microsoft.com/office/drawing/2014/main" id="{79BF84DA-56CC-4319-9B18-B6303F93EF5A}"/>
                </a:ext>
              </a:extLst>
            </p:cNvPr>
            <p:cNvSpPr/>
            <p:nvPr/>
          </p:nvSpPr>
          <p:spPr>
            <a:xfrm>
              <a:off x="10011320" y="0"/>
              <a:ext cx="2180680" cy="6858000"/>
            </a:xfrm>
            <a:custGeom>
              <a:avLst/>
              <a:gdLst>
                <a:gd name="connsiteX0" fmla="*/ 1649197 w 2180680"/>
                <a:gd name="connsiteY0" fmla="*/ 0 h 6858000"/>
                <a:gd name="connsiteX1" fmla="*/ 2180680 w 2180680"/>
                <a:gd name="connsiteY1" fmla="*/ 0 h 6858000"/>
                <a:gd name="connsiteX2" fmla="*/ 2180680 w 2180680"/>
                <a:gd name="connsiteY2" fmla="*/ 6858000 h 6858000"/>
                <a:gd name="connsiteX3" fmla="*/ 0 w 218068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2180680" h="6858000">
                  <a:moveTo>
                    <a:pt x="1649197" y="0"/>
                  </a:moveTo>
                  <a:lnTo>
                    <a:pt x="2180680" y="0"/>
                  </a:lnTo>
                  <a:lnTo>
                    <a:pt x="2180680" y="6858000"/>
                  </a:lnTo>
                  <a:lnTo>
                    <a:pt x="0" y="6858000"/>
                  </a:lnTo>
                  <a:close/>
                </a:path>
              </a:pathLst>
            </a:custGeom>
            <a:solidFill>
              <a:schemeClr val="bg1">
                <a:alpha val="6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6" name="Freeform: Shape 25">
              <a:extLst>
                <a:ext uri="{FF2B5EF4-FFF2-40B4-BE49-F238E27FC236}">
                  <a16:creationId xmlns:a16="http://schemas.microsoft.com/office/drawing/2014/main" id="{3FE4855B-D7C3-4EA7-8050-5BDDB9E3A78A}"/>
                </a:ext>
              </a:extLst>
            </p:cNvPr>
            <p:cNvSpPr/>
            <p:nvPr/>
          </p:nvSpPr>
          <p:spPr>
            <a:xfrm>
              <a:off x="10544156" y="5626"/>
              <a:ext cx="1647844" cy="6852374"/>
            </a:xfrm>
            <a:custGeom>
              <a:avLst/>
              <a:gdLst>
                <a:gd name="connsiteX0" fmla="*/ 1647844 w 1647844"/>
                <a:gd name="connsiteY0" fmla="*/ 0 h 6852374"/>
                <a:gd name="connsiteX1" fmla="*/ 1647844 w 1647844"/>
                <a:gd name="connsiteY1" fmla="*/ 6852374 h 6852374"/>
                <a:gd name="connsiteX2" fmla="*/ 0 w 1647844"/>
                <a:gd name="connsiteY2" fmla="*/ 6852374 h 6852374"/>
              </a:gdLst>
              <a:ahLst/>
              <a:cxnLst>
                <a:cxn ang="0">
                  <a:pos x="connsiteX0" y="connsiteY0"/>
                </a:cxn>
                <a:cxn ang="0">
                  <a:pos x="connsiteX1" y="connsiteY1"/>
                </a:cxn>
                <a:cxn ang="0">
                  <a:pos x="connsiteX2" y="connsiteY2"/>
                </a:cxn>
              </a:cxnLst>
              <a:rect l="l" t="t" r="r" b="b"/>
              <a:pathLst>
                <a:path w="1647844" h="6852374">
                  <a:moveTo>
                    <a:pt x="1647844" y="0"/>
                  </a:moveTo>
                  <a:lnTo>
                    <a:pt x="1647844" y="6852374"/>
                  </a:lnTo>
                  <a:lnTo>
                    <a:pt x="0" y="6852374"/>
                  </a:lnTo>
                  <a:close/>
                </a:path>
              </a:pathLst>
            </a:custGeom>
            <a:solidFill>
              <a:schemeClr val="bg1">
                <a:alpha val="8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Freeform: Shape 23">
              <a:extLst>
                <a:ext uri="{FF2B5EF4-FFF2-40B4-BE49-F238E27FC236}">
                  <a16:creationId xmlns:a16="http://schemas.microsoft.com/office/drawing/2014/main" id="{EC066EC5-6C2C-4006-B87D-E6C5CFDEF302}"/>
                </a:ext>
              </a:extLst>
            </p:cNvPr>
            <p:cNvSpPr/>
            <p:nvPr/>
          </p:nvSpPr>
          <p:spPr>
            <a:xfrm>
              <a:off x="10803086" y="1082358"/>
              <a:ext cx="1388914" cy="5775643"/>
            </a:xfrm>
            <a:custGeom>
              <a:avLst/>
              <a:gdLst>
                <a:gd name="connsiteX0" fmla="*/ 1388914 w 1388914"/>
                <a:gd name="connsiteY0" fmla="*/ 0 h 5775643"/>
                <a:gd name="connsiteX1" fmla="*/ 1388914 w 1388914"/>
                <a:gd name="connsiteY1" fmla="*/ 5775643 h 5775643"/>
                <a:gd name="connsiteX2" fmla="*/ 0 w 1388914"/>
                <a:gd name="connsiteY2" fmla="*/ 5775643 h 5775643"/>
              </a:gdLst>
              <a:ahLst/>
              <a:cxnLst>
                <a:cxn ang="0">
                  <a:pos x="connsiteX0" y="connsiteY0"/>
                </a:cxn>
                <a:cxn ang="0">
                  <a:pos x="connsiteX1" y="connsiteY1"/>
                </a:cxn>
                <a:cxn ang="0">
                  <a:pos x="connsiteX2" y="connsiteY2"/>
                </a:cxn>
              </a:cxnLst>
              <a:rect l="l" t="t" r="r" b="b"/>
              <a:pathLst>
                <a:path w="1388914" h="5775643">
                  <a:moveTo>
                    <a:pt x="1388914" y="0"/>
                  </a:moveTo>
                  <a:lnTo>
                    <a:pt x="1388914" y="5775643"/>
                  </a:lnTo>
                  <a:lnTo>
                    <a:pt x="0" y="5775643"/>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4" name="Title 3" descr="slide title">
            <a:extLst>
              <a:ext uri="{FF2B5EF4-FFF2-40B4-BE49-F238E27FC236}">
                <a16:creationId xmlns:a16="http://schemas.microsoft.com/office/drawing/2014/main" id="{DFF36EE7-AE57-42F4-ACA9-A328C1F4EA02}"/>
              </a:ext>
            </a:extLst>
          </p:cNvPr>
          <p:cNvSpPr>
            <a:spLocks noGrp="1"/>
          </p:cNvSpPr>
          <p:nvPr>
            <p:ph type="title"/>
          </p:nvPr>
        </p:nvSpPr>
        <p:spPr>
          <a:xfrm>
            <a:off x="430875" y="81181"/>
            <a:ext cx="10206264" cy="830997"/>
          </a:xfrm>
        </p:spPr>
        <p:txBody>
          <a:bodyPr/>
          <a:lstStyle/>
          <a:p>
            <a:r>
              <a:rPr lang="en-US" dirty="0"/>
              <a:t>Personal oral research </a:t>
            </a:r>
          </a:p>
        </p:txBody>
      </p:sp>
      <p:pic>
        <p:nvPicPr>
          <p:cNvPr id="80" name="Content Placeholder 79" descr="Open Book">
            <a:extLst>
              <a:ext uri="{FF2B5EF4-FFF2-40B4-BE49-F238E27FC236}">
                <a16:creationId xmlns:a16="http://schemas.microsoft.com/office/drawing/2014/main" id="{1198805C-69FE-4129-96D0-B3F35CB64166}"/>
              </a:ext>
            </a:extLst>
          </p:cNvPr>
          <p:cNvPicPr>
            <a:picLocks noGrp="1" noChangeAspect="1"/>
          </p:cNvPicPr>
          <p:nvPr>
            <p:ph sz="quarter" idx="13"/>
          </p:nvPr>
        </p:nvPicPr>
        <p:blipFill>
          <a:blip r:embed="rId3" cstate="email">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709794" y="1275743"/>
            <a:ext cx="547688" cy="547688"/>
          </a:xfrm>
        </p:spPr>
      </p:pic>
      <p:sp>
        <p:nvSpPr>
          <p:cNvPr id="87" name="Text Placeholder 86" descr="content block 1">
            <a:extLst>
              <a:ext uri="{FF2B5EF4-FFF2-40B4-BE49-F238E27FC236}">
                <a16:creationId xmlns:a16="http://schemas.microsoft.com/office/drawing/2014/main" id="{1F4C9CA2-B224-40CD-8DB2-CAE478D23611}"/>
              </a:ext>
            </a:extLst>
          </p:cNvPr>
          <p:cNvSpPr>
            <a:spLocks noGrp="1"/>
          </p:cNvSpPr>
          <p:nvPr>
            <p:ph type="body" sz="quarter" idx="11"/>
          </p:nvPr>
        </p:nvSpPr>
        <p:spPr>
          <a:xfrm>
            <a:off x="1848440" y="616287"/>
            <a:ext cx="7315200" cy="2697198"/>
          </a:xfrm>
        </p:spPr>
        <p:txBody>
          <a:bodyPr/>
          <a:lstStyle/>
          <a:p>
            <a:pPr>
              <a:lnSpc>
                <a:spcPct val="107000"/>
              </a:lnSpc>
              <a:spcAft>
                <a:spcPts val="800"/>
              </a:spcAft>
            </a:pPr>
            <a:r>
              <a:rPr lang="en-GB" sz="1600" dirty="0"/>
              <a:t>Person A- tells me that he never were bright colour clothes in his life because as a black man it makes you stand out and people will look at you as if you don’t know your place.</a:t>
            </a:r>
          </a:p>
          <a:p>
            <a:pPr>
              <a:lnSpc>
                <a:spcPct val="107000"/>
              </a:lnSpc>
              <a:spcAft>
                <a:spcPts val="800"/>
              </a:spcAft>
            </a:pPr>
            <a:r>
              <a:rPr lang="en-GB" sz="1600" dirty="0"/>
              <a:t>He also told me he constantly feels fear when walking on streets because there's a bigger change of him being a victim to police harassment </a:t>
            </a:r>
          </a:p>
          <a:p>
            <a:pPr>
              <a:lnSpc>
                <a:spcPct val="107000"/>
              </a:lnSpc>
              <a:spcAft>
                <a:spcPts val="800"/>
              </a:spcAft>
            </a:pPr>
            <a:r>
              <a:rPr lang="en-GB" sz="1600" dirty="0"/>
              <a:t>Person B- says he  questioned father once  to confirm weather his lighter brother was adopted. As the rest of the family had darker skin completion and he feel as if his brother was a stranger in the family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cxnSp>
        <p:nvCxnSpPr>
          <p:cNvPr id="65" name="Straight Connector 64" descr="decorative element">
            <a:extLst>
              <a:ext uri="{FF2B5EF4-FFF2-40B4-BE49-F238E27FC236}">
                <a16:creationId xmlns:a16="http://schemas.microsoft.com/office/drawing/2014/main" id="{A4132B5C-BDF2-4C9A-B21E-BDD2CD03A542}"/>
              </a:ext>
            </a:extLst>
          </p:cNvPr>
          <p:cNvCxnSpPr/>
          <p:nvPr/>
        </p:nvCxnSpPr>
        <p:spPr>
          <a:xfrm>
            <a:off x="2123090" y="3312527"/>
            <a:ext cx="7498080" cy="0"/>
          </a:xfrm>
          <a:prstGeom prst="line">
            <a:avLst/>
          </a:prstGeom>
          <a:ln>
            <a:solidFill>
              <a:schemeClr val="bg1"/>
            </a:solidFill>
            <a:prstDash val="dash"/>
          </a:ln>
        </p:spPr>
        <p:style>
          <a:lnRef idx="1">
            <a:schemeClr val="accent1"/>
          </a:lnRef>
          <a:fillRef idx="0">
            <a:schemeClr val="accent1"/>
          </a:fillRef>
          <a:effectRef idx="0">
            <a:schemeClr val="accent1"/>
          </a:effectRef>
          <a:fontRef idx="minor">
            <a:schemeClr val="tx1"/>
          </a:fontRef>
        </p:style>
      </p:cxnSp>
      <p:pic>
        <p:nvPicPr>
          <p:cNvPr id="95" name="Content Placeholder 94" descr="Microscope">
            <a:extLst>
              <a:ext uri="{FF2B5EF4-FFF2-40B4-BE49-F238E27FC236}">
                <a16:creationId xmlns:a16="http://schemas.microsoft.com/office/drawing/2014/main" id="{96991F60-484C-4906-ADB8-676435D3D6E3}"/>
              </a:ext>
            </a:extLst>
          </p:cNvPr>
          <p:cNvPicPr>
            <a:picLocks noGrp="1" noChangeAspect="1"/>
          </p:cNvPicPr>
          <p:nvPr>
            <p:ph sz="quarter" idx="15"/>
          </p:nvPr>
        </p:nvPicPr>
        <p:blipFill>
          <a:blip r:embed="rId5" cstate="email">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p:blipFill>
        <p:spPr>
          <a:xfrm>
            <a:off x="685726" y="3886829"/>
            <a:ext cx="547688" cy="547688"/>
          </a:xfrm>
        </p:spPr>
      </p:pic>
      <p:sp>
        <p:nvSpPr>
          <p:cNvPr id="88" name="Text Placeholder 87" descr="content block 2">
            <a:extLst>
              <a:ext uri="{FF2B5EF4-FFF2-40B4-BE49-F238E27FC236}">
                <a16:creationId xmlns:a16="http://schemas.microsoft.com/office/drawing/2014/main" id="{D01EBAE5-B81D-4150-B62C-F56241C55563}"/>
              </a:ext>
            </a:extLst>
          </p:cNvPr>
          <p:cNvSpPr>
            <a:spLocks noGrp="1"/>
          </p:cNvSpPr>
          <p:nvPr>
            <p:ph type="body" sz="quarter" idx="14"/>
          </p:nvPr>
        </p:nvSpPr>
        <p:spPr>
          <a:xfrm>
            <a:off x="1848440" y="3364107"/>
            <a:ext cx="7315200" cy="2992609"/>
          </a:xfrm>
        </p:spPr>
        <p:txBody>
          <a:bodyPr/>
          <a:lstStyle/>
          <a:p>
            <a:pPr>
              <a:lnSpc>
                <a:spcPct val="107000"/>
              </a:lnSpc>
              <a:spcAft>
                <a:spcPts val="800"/>
              </a:spcAft>
            </a:pPr>
            <a:r>
              <a:rPr lang="pt-BR" dirty="0"/>
              <a:t>Person C- says that most of the workers in the office where he works are white or mixed-race roughly about 8/10 are white and 2/10 are mixed. The darker (black)people work in the wearhouse.</a:t>
            </a:r>
            <a:endParaRPr lang="en-GB" dirty="0"/>
          </a:p>
          <a:p>
            <a:pPr>
              <a:lnSpc>
                <a:spcPct val="107000"/>
              </a:lnSpc>
              <a:spcAft>
                <a:spcPts val="800"/>
              </a:spcAft>
            </a:pPr>
            <a:r>
              <a:rPr lang="en-GB" dirty="0"/>
              <a:t>Person C- tells me that hair is also a big influencer in the job market as lighter skinned with straight hair or short hair will have a higher chance compared to lighter skinned with afro.</a:t>
            </a:r>
          </a:p>
          <a:p>
            <a:pPr>
              <a:lnSpc>
                <a:spcPct val="107000"/>
              </a:lnSpc>
              <a:spcAft>
                <a:spcPts val="800"/>
              </a:spcAft>
            </a:pPr>
            <a:r>
              <a:rPr lang="en-GB" dirty="0"/>
              <a:t> He felt privileged compared to darker blacks in Brazil because of how society treated him.</a:t>
            </a:r>
          </a:p>
          <a:p>
            <a:pPr>
              <a:lnSpc>
                <a:spcPct val="107000"/>
              </a:lnSpc>
              <a:spcAft>
                <a:spcPts val="800"/>
              </a:spcAft>
            </a:pPr>
            <a:r>
              <a:rPr lang="en-GB" dirty="0"/>
              <a:t>He mentioned that he felt his darker sibling always felt more inferior to the lighter ones such as himself.</a:t>
            </a:r>
          </a:p>
          <a:p>
            <a:pPr>
              <a:lnSpc>
                <a:spcPct val="107000"/>
              </a:lnSpc>
              <a:spcAft>
                <a:spcPts val="800"/>
              </a:spcAft>
            </a:pPr>
            <a:r>
              <a:rPr lang="en-GB" dirty="0"/>
              <a:t>In job opportunities many times it would be first the white person then the lighter black and then the darker one if there was no other choice.</a:t>
            </a:r>
          </a:p>
          <a:p>
            <a:endParaRPr lang="en-US" dirty="0"/>
          </a:p>
        </p:txBody>
      </p:sp>
      <p:grpSp>
        <p:nvGrpSpPr>
          <p:cNvPr id="5" name="Group 4">
            <a:extLst>
              <a:ext uri="{FF2B5EF4-FFF2-40B4-BE49-F238E27FC236}">
                <a16:creationId xmlns:a16="http://schemas.microsoft.com/office/drawing/2014/main" id="{1A141F7B-AE96-45F9-BC57-F7C86174910A}"/>
              </a:ext>
              <a:ext uri="{C183D7F6-B498-43B3-948B-1728B52AA6E4}">
                <adec:decorative xmlns:adec="http://schemas.microsoft.com/office/drawing/2017/decorative" val="1"/>
              </a:ext>
            </a:extLst>
          </p:cNvPr>
          <p:cNvGrpSpPr/>
          <p:nvPr/>
        </p:nvGrpSpPr>
        <p:grpSpPr>
          <a:xfrm>
            <a:off x="0" y="6086479"/>
            <a:ext cx="12192000" cy="600974"/>
            <a:chOff x="0" y="6086479"/>
            <a:chExt cx="12192000" cy="600974"/>
          </a:xfrm>
        </p:grpSpPr>
        <p:sp>
          <p:nvSpPr>
            <p:cNvPr id="14" name="Rectangle 13">
              <a:extLst>
                <a:ext uri="{FF2B5EF4-FFF2-40B4-BE49-F238E27FC236}">
                  <a16:creationId xmlns:a16="http://schemas.microsoft.com/office/drawing/2014/main" id="{C862BC4D-BD7A-417E-A34A-59CE4D4A6AC8}"/>
                </a:ext>
              </a:extLst>
            </p:cNvPr>
            <p:cNvSpPr/>
            <p:nvPr/>
          </p:nvSpPr>
          <p:spPr>
            <a:xfrm>
              <a:off x="0" y="6355760"/>
              <a:ext cx="12192000" cy="9144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Oval 14">
              <a:extLst>
                <a:ext uri="{FF2B5EF4-FFF2-40B4-BE49-F238E27FC236}">
                  <a16:creationId xmlns:a16="http://schemas.microsoft.com/office/drawing/2014/main" id="{652937FB-CDE3-46B3-8481-AB5DB8C4BABA}"/>
                </a:ext>
              </a:extLst>
            </p:cNvPr>
            <p:cNvSpPr/>
            <p:nvPr/>
          </p:nvSpPr>
          <p:spPr>
            <a:xfrm>
              <a:off x="11091210" y="6086479"/>
              <a:ext cx="600974" cy="600974"/>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8" name="Slide Number Placeholder 5" descr="Slide number">
            <a:extLst>
              <a:ext uri="{FF2B5EF4-FFF2-40B4-BE49-F238E27FC236}">
                <a16:creationId xmlns:a16="http://schemas.microsoft.com/office/drawing/2014/main" id="{118AA3A9-97EA-409C-AD65-3CD3B0A58871}"/>
              </a:ext>
            </a:extLst>
          </p:cNvPr>
          <p:cNvSpPr txBox="1">
            <a:spLocks/>
          </p:cNvSpPr>
          <p:nvPr/>
        </p:nvSpPr>
        <p:spPr>
          <a:xfrm>
            <a:off x="11091210" y="6189345"/>
            <a:ext cx="600974" cy="395243"/>
          </a:xfrm>
          <a:prstGeom prst="rect">
            <a:avLst/>
          </a:prstGeom>
        </p:spPr>
        <p:txBody>
          <a:bodyPr vert="horz" lIns="0" tIns="0" rIns="0" bIns="0" rtlCol="0" anchor="ctr"/>
          <a:lstStyle>
            <a:defPPr>
              <a:defRPr lang="en-US"/>
            </a:defPPr>
            <a:lvl1pPr marL="0" algn="r" defTabSz="914400" rtl="0" eaLnBrk="1" latinLnBrk="0" hangingPunct="1">
              <a:defRPr sz="11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247A4EEE-49CE-4F6C-BF32-B7FCC5EBBF45}" type="slidenum">
              <a:rPr lang="en-US" sz="1200" smtClean="0">
                <a:solidFill>
                  <a:schemeClr val="bg1"/>
                </a:solidFill>
              </a:rPr>
              <a:pPr algn="ctr"/>
              <a:t>8</a:t>
            </a:fld>
            <a:endParaRPr lang="en-US" sz="1200" dirty="0">
              <a:solidFill>
                <a:schemeClr val="bg1"/>
              </a:solidFill>
            </a:endParaRPr>
          </a:p>
        </p:txBody>
      </p:sp>
    </p:spTree>
    <p:extLst>
      <p:ext uri="{BB962C8B-B14F-4D97-AF65-F5344CB8AC3E}">
        <p14:creationId xmlns:p14="http://schemas.microsoft.com/office/powerpoint/2010/main" val="3711219654"/>
      </p:ext>
    </p:extLst>
  </p:cSld>
  <p:clrMapOvr>
    <a:masterClrMapping/>
  </p:clrMapOvr>
  <mc:AlternateContent xmlns:mc="http://schemas.openxmlformats.org/markup-compatibility/2006" xmlns:p14="http://schemas.microsoft.com/office/powerpoint/2010/main">
    <mc:Choice Requires="p14">
      <p:transition spd="slow" p14:dur="2000" advTm="235041"/>
    </mc:Choice>
    <mc:Fallback xmlns="">
      <p:transition spd="slow" advTm="235041"/>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Placeholder 8" descr="Open book">
            <a:extLst>
              <a:ext uri="{FF2B5EF4-FFF2-40B4-BE49-F238E27FC236}">
                <a16:creationId xmlns:a16="http://schemas.microsoft.com/office/drawing/2014/main" id="{A799F565-1DAB-4AD3-BCE4-5DAC8012F35C}"/>
              </a:ext>
            </a:extLst>
          </p:cNvPr>
          <p:cNvPicPr>
            <a:picLocks noGrp="1" noChangeAspect="1"/>
          </p:cNvPicPr>
          <p:nvPr>
            <p:ph type="pic" sz="quarter" idx="10"/>
          </p:nvPr>
        </p:nvPicPr>
        <p:blipFill>
          <a:blip r:embed="rId2">
            <a:extLst>
              <a:ext uri="{28A0092B-C50C-407E-A947-70E740481C1C}">
                <a14:useLocalDpi xmlns:a14="http://schemas.microsoft.com/office/drawing/2010/main"/>
              </a:ext>
            </a:extLst>
          </a:blip>
          <a:srcRect/>
          <a:stretch>
            <a:fillRect/>
          </a:stretch>
        </p:blipFill>
        <p:spPr/>
      </p:pic>
      <p:sp>
        <p:nvSpPr>
          <p:cNvPr id="29" name="Rectangle 28">
            <a:extLst>
              <a:ext uri="{FF2B5EF4-FFF2-40B4-BE49-F238E27FC236}">
                <a16:creationId xmlns:a16="http://schemas.microsoft.com/office/drawing/2014/main" id="{5C2DDD60-EB1C-44D8-84E1-D86EB3558F11}"/>
              </a:ext>
              <a:ext uri="{C183D7F6-B498-43B3-948B-1728B52AA6E4}">
                <adec:decorative xmlns:adec="http://schemas.microsoft.com/office/drawing/2017/decorative" val="1"/>
              </a:ext>
            </a:extLst>
          </p:cNvPr>
          <p:cNvSpPr/>
          <p:nvPr/>
        </p:nvSpPr>
        <p:spPr>
          <a:xfrm>
            <a:off x="0" y="0"/>
            <a:ext cx="12192000" cy="6863626"/>
          </a:xfrm>
          <a:prstGeom prst="rect">
            <a:avLst/>
          </a:prstGeom>
          <a:solidFill>
            <a:schemeClr val="tx1">
              <a:alpha val="6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 name="Group 6">
            <a:extLst>
              <a:ext uri="{FF2B5EF4-FFF2-40B4-BE49-F238E27FC236}">
                <a16:creationId xmlns:a16="http://schemas.microsoft.com/office/drawing/2014/main" id="{F5325EDA-7343-463C-83EC-5D799E8B8195}"/>
              </a:ext>
              <a:ext uri="{C183D7F6-B498-43B3-948B-1728B52AA6E4}">
                <adec:decorative xmlns:adec="http://schemas.microsoft.com/office/drawing/2017/decorative" val="1"/>
              </a:ext>
            </a:extLst>
          </p:cNvPr>
          <p:cNvGrpSpPr/>
          <p:nvPr/>
        </p:nvGrpSpPr>
        <p:grpSpPr>
          <a:xfrm>
            <a:off x="9621170" y="0"/>
            <a:ext cx="2570831" cy="6858001"/>
            <a:chOff x="9621170" y="0"/>
            <a:chExt cx="2570831" cy="6858001"/>
          </a:xfrm>
        </p:grpSpPr>
        <p:sp>
          <p:nvSpPr>
            <p:cNvPr id="32" name="Freeform: Shape 31">
              <a:extLst>
                <a:ext uri="{FF2B5EF4-FFF2-40B4-BE49-F238E27FC236}">
                  <a16:creationId xmlns:a16="http://schemas.microsoft.com/office/drawing/2014/main" id="{25DFF88D-A516-4508-BC03-10D68E4034CF}"/>
                </a:ext>
              </a:extLst>
            </p:cNvPr>
            <p:cNvSpPr/>
            <p:nvPr/>
          </p:nvSpPr>
          <p:spPr>
            <a:xfrm>
              <a:off x="9621170" y="0"/>
              <a:ext cx="2570831" cy="6858000"/>
            </a:xfrm>
            <a:custGeom>
              <a:avLst/>
              <a:gdLst>
                <a:gd name="connsiteX0" fmla="*/ 1649197 w 2570831"/>
                <a:gd name="connsiteY0" fmla="*/ 0 h 6858000"/>
                <a:gd name="connsiteX1" fmla="*/ 2570831 w 2570831"/>
                <a:gd name="connsiteY1" fmla="*/ 0 h 6858000"/>
                <a:gd name="connsiteX2" fmla="*/ 2570831 w 2570831"/>
                <a:gd name="connsiteY2" fmla="*/ 6858000 h 6858000"/>
                <a:gd name="connsiteX3" fmla="*/ 0 w 257083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2570831" h="6858000">
                  <a:moveTo>
                    <a:pt x="1649197" y="0"/>
                  </a:moveTo>
                  <a:lnTo>
                    <a:pt x="2570831" y="0"/>
                  </a:lnTo>
                  <a:lnTo>
                    <a:pt x="2570831" y="6858000"/>
                  </a:lnTo>
                  <a:lnTo>
                    <a:pt x="0" y="6858000"/>
                  </a:lnTo>
                  <a:close/>
                </a:path>
              </a:pathLst>
            </a:custGeom>
            <a:solidFill>
              <a:schemeClr val="bg1">
                <a:alpha val="2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0" name="Freeform: Shape 29">
              <a:extLst>
                <a:ext uri="{FF2B5EF4-FFF2-40B4-BE49-F238E27FC236}">
                  <a16:creationId xmlns:a16="http://schemas.microsoft.com/office/drawing/2014/main" id="{F990A05A-2B0C-4EA2-8A33-D5A7D8C1BC4F}"/>
                </a:ext>
              </a:extLst>
            </p:cNvPr>
            <p:cNvSpPr/>
            <p:nvPr/>
          </p:nvSpPr>
          <p:spPr>
            <a:xfrm>
              <a:off x="9754598" y="0"/>
              <a:ext cx="2437402" cy="6858000"/>
            </a:xfrm>
            <a:custGeom>
              <a:avLst/>
              <a:gdLst>
                <a:gd name="connsiteX0" fmla="*/ 1649197 w 2437402"/>
                <a:gd name="connsiteY0" fmla="*/ 0 h 6858000"/>
                <a:gd name="connsiteX1" fmla="*/ 2437402 w 2437402"/>
                <a:gd name="connsiteY1" fmla="*/ 0 h 6858000"/>
                <a:gd name="connsiteX2" fmla="*/ 2437402 w 2437402"/>
                <a:gd name="connsiteY2" fmla="*/ 6858000 h 6858000"/>
                <a:gd name="connsiteX3" fmla="*/ 0 w 243740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2437402" h="6858000">
                  <a:moveTo>
                    <a:pt x="1649197" y="0"/>
                  </a:moveTo>
                  <a:lnTo>
                    <a:pt x="2437402" y="0"/>
                  </a:lnTo>
                  <a:lnTo>
                    <a:pt x="2437402" y="6858000"/>
                  </a:lnTo>
                  <a:lnTo>
                    <a:pt x="0" y="6858000"/>
                  </a:lnTo>
                  <a:close/>
                </a:path>
              </a:pathLst>
            </a:custGeom>
            <a:solidFill>
              <a:schemeClr val="bg1">
                <a:alpha val="3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Shape 27">
              <a:extLst>
                <a:ext uri="{FF2B5EF4-FFF2-40B4-BE49-F238E27FC236}">
                  <a16:creationId xmlns:a16="http://schemas.microsoft.com/office/drawing/2014/main" id="{79BF84DA-56CC-4319-9B18-B6303F93EF5A}"/>
                </a:ext>
              </a:extLst>
            </p:cNvPr>
            <p:cNvSpPr/>
            <p:nvPr/>
          </p:nvSpPr>
          <p:spPr>
            <a:xfrm>
              <a:off x="10011320" y="0"/>
              <a:ext cx="2180680" cy="6858000"/>
            </a:xfrm>
            <a:custGeom>
              <a:avLst/>
              <a:gdLst>
                <a:gd name="connsiteX0" fmla="*/ 1649197 w 2180680"/>
                <a:gd name="connsiteY0" fmla="*/ 0 h 6858000"/>
                <a:gd name="connsiteX1" fmla="*/ 2180680 w 2180680"/>
                <a:gd name="connsiteY1" fmla="*/ 0 h 6858000"/>
                <a:gd name="connsiteX2" fmla="*/ 2180680 w 2180680"/>
                <a:gd name="connsiteY2" fmla="*/ 6858000 h 6858000"/>
                <a:gd name="connsiteX3" fmla="*/ 0 w 218068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2180680" h="6858000">
                  <a:moveTo>
                    <a:pt x="1649197" y="0"/>
                  </a:moveTo>
                  <a:lnTo>
                    <a:pt x="2180680" y="0"/>
                  </a:lnTo>
                  <a:lnTo>
                    <a:pt x="2180680" y="6858000"/>
                  </a:lnTo>
                  <a:lnTo>
                    <a:pt x="0" y="6858000"/>
                  </a:lnTo>
                  <a:close/>
                </a:path>
              </a:pathLst>
            </a:custGeom>
            <a:solidFill>
              <a:schemeClr val="bg1">
                <a:alpha val="6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6" name="Freeform: Shape 25">
              <a:extLst>
                <a:ext uri="{FF2B5EF4-FFF2-40B4-BE49-F238E27FC236}">
                  <a16:creationId xmlns:a16="http://schemas.microsoft.com/office/drawing/2014/main" id="{3FE4855B-D7C3-4EA7-8050-5BDDB9E3A78A}"/>
                </a:ext>
              </a:extLst>
            </p:cNvPr>
            <p:cNvSpPr/>
            <p:nvPr/>
          </p:nvSpPr>
          <p:spPr>
            <a:xfrm>
              <a:off x="10544156" y="5626"/>
              <a:ext cx="1647844" cy="6852374"/>
            </a:xfrm>
            <a:custGeom>
              <a:avLst/>
              <a:gdLst>
                <a:gd name="connsiteX0" fmla="*/ 1647844 w 1647844"/>
                <a:gd name="connsiteY0" fmla="*/ 0 h 6852374"/>
                <a:gd name="connsiteX1" fmla="*/ 1647844 w 1647844"/>
                <a:gd name="connsiteY1" fmla="*/ 6852374 h 6852374"/>
                <a:gd name="connsiteX2" fmla="*/ 0 w 1647844"/>
                <a:gd name="connsiteY2" fmla="*/ 6852374 h 6852374"/>
              </a:gdLst>
              <a:ahLst/>
              <a:cxnLst>
                <a:cxn ang="0">
                  <a:pos x="connsiteX0" y="connsiteY0"/>
                </a:cxn>
                <a:cxn ang="0">
                  <a:pos x="connsiteX1" y="connsiteY1"/>
                </a:cxn>
                <a:cxn ang="0">
                  <a:pos x="connsiteX2" y="connsiteY2"/>
                </a:cxn>
              </a:cxnLst>
              <a:rect l="l" t="t" r="r" b="b"/>
              <a:pathLst>
                <a:path w="1647844" h="6852374">
                  <a:moveTo>
                    <a:pt x="1647844" y="0"/>
                  </a:moveTo>
                  <a:lnTo>
                    <a:pt x="1647844" y="6852374"/>
                  </a:lnTo>
                  <a:lnTo>
                    <a:pt x="0" y="6852374"/>
                  </a:lnTo>
                  <a:close/>
                </a:path>
              </a:pathLst>
            </a:custGeom>
            <a:solidFill>
              <a:schemeClr val="bg1">
                <a:alpha val="8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Freeform: Shape 23">
              <a:extLst>
                <a:ext uri="{FF2B5EF4-FFF2-40B4-BE49-F238E27FC236}">
                  <a16:creationId xmlns:a16="http://schemas.microsoft.com/office/drawing/2014/main" id="{EC066EC5-6C2C-4006-B87D-E6C5CFDEF302}"/>
                </a:ext>
              </a:extLst>
            </p:cNvPr>
            <p:cNvSpPr/>
            <p:nvPr/>
          </p:nvSpPr>
          <p:spPr>
            <a:xfrm>
              <a:off x="10803086" y="1082358"/>
              <a:ext cx="1388914" cy="5775643"/>
            </a:xfrm>
            <a:custGeom>
              <a:avLst/>
              <a:gdLst>
                <a:gd name="connsiteX0" fmla="*/ 1388914 w 1388914"/>
                <a:gd name="connsiteY0" fmla="*/ 0 h 5775643"/>
                <a:gd name="connsiteX1" fmla="*/ 1388914 w 1388914"/>
                <a:gd name="connsiteY1" fmla="*/ 5775643 h 5775643"/>
                <a:gd name="connsiteX2" fmla="*/ 0 w 1388914"/>
                <a:gd name="connsiteY2" fmla="*/ 5775643 h 5775643"/>
              </a:gdLst>
              <a:ahLst/>
              <a:cxnLst>
                <a:cxn ang="0">
                  <a:pos x="connsiteX0" y="connsiteY0"/>
                </a:cxn>
                <a:cxn ang="0">
                  <a:pos x="connsiteX1" y="connsiteY1"/>
                </a:cxn>
                <a:cxn ang="0">
                  <a:pos x="connsiteX2" y="connsiteY2"/>
                </a:cxn>
              </a:cxnLst>
              <a:rect l="l" t="t" r="r" b="b"/>
              <a:pathLst>
                <a:path w="1388914" h="5775643">
                  <a:moveTo>
                    <a:pt x="1388914" y="0"/>
                  </a:moveTo>
                  <a:lnTo>
                    <a:pt x="1388914" y="5775643"/>
                  </a:lnTo>
                  <a:lnTo>
                    <a:pt x="0" y="5775643"/>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4" name="Title 3" descr="Title">
            <a:extLst>
              <a:ext uri="{FF2B5EF4-FFF2-40B4-BE49-F238E27FC236}">
                <a16:creationId xmlns:a16="http://schemas.microsoft.com/office/drawing/2014/main" id="{DFF36EE7-AE57-42F4-ACA9-A328C1F4EA02}"/>
              </a:ext>
            </a:extLst>
          </p:cNvPr>
          <p:cNvSpPr>
            <a:spLocks noGrp="1"/>
          </p:cNvSpPr>
          <p:nvPr>
            <p:ph type="title"/>
          </p:nvPr>
        </p:nvSpPr>
        <p:spPr/>
        <p:txBody>
          <a:bodyPr/>
          <a:lstStyle/>
          <a:p>
            <a:pPr algn="ctr"/>
            <a:r>
              <a:rPr lang="en-US" dirty="0"/>
              <a:t>The work place </a:t>
            </a:r>
          </a:p>
        </p:txBody>
      </p:sp>
      <p:pic>
        <p:nvPicPr>
          <p:cNvPr id="83" name="Content Placeholder 82" descr="Bell">
            <a:extLst>
              <a:ext uri="{FF2B5EF4-FFF2-40B4-BE49-F238E27FC236}">
                <a16:creationId xmlns:a16="http://schemas.microsoft.com/office/drawing/2014/main" id="{604095CF-E62F-46A4-A86C-5F465AE6E235}"/>
              </a:ext>
            </a:extLst>
          </p:cNvPr>
          <p:cNvPicPr>
            <a:picLocks noGrp="1" noChangeAspect="1"/>
          </p:cNvPicPr>
          <p:nvPr>
            <p:ph sz="quarter" idx="13"/>
          </p:nvPr>
        </p:nvPicPr>
        <p:blipFill>
          <a:blip r:embed="rId3" cstate="email">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p:pic>
      <p:sp>
        <p:nvSpPr>
          <p:cNvPr id="87" name="Text Placeholder 86" descr="content block 1">
            <a:extLst>
              <a:ext uri="{FF2B5EF4-FFF2-40B4-BE49-F238E27FC236}">
                <a16:creationId xmlns:a16="http://schemas.microsoft.com/office/drawing/2014/main" id="{1F4C9CA2-B224-40CD-8DB2-CAE478D23611}"/>
              </a:ext>
            </a:extLst>
          </p:cNvPr>
          <p:cNvSpPr>
            <a:spLocks noGrp="1"/>
          </p:cNvSpPr>
          <p:nvPr>
            <p:ph type="body" sz="quarter" idx="11"/>
          </p:nvPr>
        </p:nvSpPr>
        <p:spPr/>
        <p:txBody>
          <a:bodyPr/>
          <a:lstStyle/>
          <a:p>
            <a:r>
              <a:rPr lang="en-US" dirty="0"/>
              <a:t>“</a:t>
            </a:r>
            <a:r>
              <a:rPr lang="en-GB" sz="1800" dirty="0">
                <a:effectLst/>
                <a:latin typeface="Arial" panose="020B0604020202020204" pitchFamily="34" charset="0"/>
                <a:ea typeface="Times New Roman" panose="02020603050405020304" pitchFamily="18" charset="0"/>
              </a:rPr>
              <a:t>Colourism is a form of discrimination based on skin tone, perpetuated by the global beauty industry, where sales of skin-lightening products are projected to reach $8.9 billion by 2024.”</a:t>
            </a:r>
            <a:endParaRPr lang="en-US" dirty="0"/>
          </a:p>
        </p:txBody>
      </p:sp>
      <p:pic>
        <p:nvPicPr>
          <p:cNvPr id="95" name="Content Placeholder 94" descr="Microscope">
            <a:extLst>
              <a:ext uri="{FF2B5EF4-FFF2-40B4-BE49-F238E27FC236}">
                <a16:creationId xmlns:a16="http://schemas.microsoft.com/office/drawing/2014/main" id="{96991F60-484C-4906-ADB8-676435D3D6E3}"/>
              </a:ext>
            </a:extLst>
          </p:cNvPr>
          <p:cNvPicPr>
            <a:picLocks noGrp="1" noChangeAspect="1"/>
          </p:cNvPicPr>
          <p:nvPr>
            <p:ph sz="quarter" idx="14"/>
          </p:nvPr>
        </p:nvPicPr>
        <p:blipFill>
          <a:blip r:embed="rId5" cstate="email">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p:blipFill>
        <p:spPr>
          <a:xfrm>
            <a:off x="4803775" y="1981993"/>
            <a:ext cx="547688" cy="547688"/>
          </a:xfrm>
        </p:spPr>
      </p:pic>
      <p:sp>
        <p:nvSpPr>
          <p:cNvPr id="88" name="Text Placeholder 87" descr="content block 2">
            <a:extLst>
              <a:ext uri="{FF2B5EF4-FFF2-40B4-BE49-F238E27FC236}">
                <a16:creationId xmlns:a16="http://schemas.microsoft.com/office/drawing/2014/main" id="{D01EBAE5-B81D-4150-B62C-F56241C55563}"/>
              </a:ext>
            </a:extLst>
          </p:cNvPr>
          <p:cNvSpPr>
            <a:spLocks noGrp="1"/>
          </p:cNvSpPr>
          <p:nvPr>
            <p:ph type="body" sz="quarter" idx="12"/>
          </p:nvPr>
        </p:nvSpPr>
        <p:spPr/>
        <p:txBody>
          <a:bodyPr/>
          <a:lstStyle/>
          <a:p>
            <a:r>
              <a:rPr lang="en-US" dirty="0"/>
              <a:t>“</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Studies have shown the existence of a wage gap linked to skin colour, which widens as the shade of the worker darkens.”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pic>
        <p:nvPicPr>
          <p:cNvPr id="97" name="Content Placeholder 96" descr="Pencil">
            <a:extLst>
              <a:ext uri="{FF2B5EF4-FFF2-40B4-BE49-F238E27FC236}">
                <a16:creationId xmlns:a16="http://schemas.microsoft.com/office/drawing/2014/main" id="{40D9C27B-A51D-4036-B3F9-56081BD60AB9}"/>
              </a:ext>
            </a:extLst>
          </p:cNvPr>
          <p:cNvPicPr>
            <a:picLocks noGrp="1" noChangeAspect="1"/>
          </p:cNvPicPr>
          <p:nvPr>
            <p:ph sz="quarter" idx="16"/>
          </p:nvPr>
        </p:nvPicPr>
        <p:blipFill>
          <a:blip r:embed="rId7" cstate="email">
            <a:extLst>
              <a:ext uri="{28A0092B-C50C-407E-A947-70E740481C1C}">
                <a14:useLocalDpi xmlns:a14="http://schemas.microsoft.com/office/drawing/2010/main"/>
              </a:ext>
              <a:ext uri="{96DAC541-7B7A-43D3-8B79-37D633B846F1}">
                <asvg:svgBlip xmlns:asvg="http://schemas.microsoft.com/office/drawing/2016/SVG/main" r:embed="rId8"/>
              </a:ext>
            </a:extLst>
          </a:blip>
          <a:stretch>
            <a:fillRect/>
          </a:stretch>
        </p:blipFill>
        <p:spPr/>
      </p:pic>
      <p:sp>
        <p:nvSpPr>
          <p:cNvPr id="90" name="Text Placeholder 89" descr="content block 3">
            <a:extLst>
              <a:ext uri="{FF2B5EF4-FFF2-40B4-BE49-F238E27FC236}">
                <a16:creationId xmlns:a16="http://schemas.microsoft.com/office/drawing/2014/main" id="{AC38A326-FA47-4BD6-B27D-DEB6A4485AB5}"/>
              </a:ext>
            </a:extLst>
          </p:cNvPr>
          <p:cNvSpPr>
            <a:spLocks noGrp="1"/>
          </p:cNvSpPr>
          <p:nvPr>
            <p:ph type="body" sz="quarter" idx="15"/>
          </p:nvPr>
        </p:nvSpPr>
        <p:spPr/>
        <p:txBody>
          <a:bodyPr/>
          <a:lstStyle/>
          <a:p>
            <a:r>
              <a:rPr lang="en-US" dirty="0"/>
              <a:t>“</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Companies are urged to be aware of ‘beauty bias's - and to address it through unconscious-bias training, among other methods.”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grpSp>
        <p:nvGrpSpPr>
          <p:cNvPr id="5" name="Group 4">
            <a:extLst>
              <a:ext uri="{FF2B5EF4-FFF2-40B4-BE49-F238E27FC236}">
                <a16:creationId xmlns:a16="http://schemas.microsoft.com/office/drawing/2014/main" id="{1A141F7B-AE96-45F9-BC57-F7C86174910A}"/>
              </a:ext>
              <a:ext uri="{C183D7F6-B498-43B3-948B-1728B52AA6E4}">
                <adec:decorative xmlns:adec="http://schemas.microsoft.com/office/drawing/2017/decorative" val="1"/>
              </a:ext>
            </a:extLst>
          </p:cNvPr>
          <p:cNvGrpSpPr/>
          <p:nvPr/>
        </p:nvGrpSpPr>
        <p:grpSpPr>
          <a:xfrm>
            <a:off x="0" y="6086479"/>
            <a:ext cx="12192000" cy="600974"/>
            <a:chOff x="0" y="6086479"/>
            <a:chExt cx="12192000" cy="600974"/>
          </a:xfrm>
        </p:grpSpPr>
        <p:sp>
          <p:nvSpPr>
            <p:cNvPr id="14" name="Rectangle 13">
              <a:extLst>
                <a:ext uri="{FF2B5EF4-FFF2-40B4-BE49-F238E27FC236}">
                  <a16:creationId xmlns:a16="http://schemas.microsoft.com/office/drawing/2014/main" id="{C862BC4D-BD7A-417E-A34A-59CE4D4A6AC8}"/>
                </a:ext>
              </a:extLst>
            </p:cNvPr>
            <p:cNvSpPr/>
            <p:nvPr/>
          </p:nvSpPr>
          <p:spPr>
            <a:xfrm>
              <a:off x="0" y="6355760"/>
              <a:ext cx="12192000" cy="9144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Oval 14">
              <a:extLst>
                <a:ext uri="{FF2B5EF4-FFF2-40B4-BE49-F238E27FC236}">
                  <a16:creationId xmlns:a16="http://schemas.microsoft.com/office/drawing/2014/main" id="{652937FB-CDE3-46B3-8481-AB5DB8C4BABA}"/>
                </a:ext>
              </a:extLst>
            </p:cNvPr>
            <p:cNvSpPr/>
            <p:nvPr/>
          </p:nvSpPr>
          <p:spPr>
            <a:xfrm>
              <a:off x="11091210" y="6086479"/>
              <a:ext cx="600974" cy="600974"/>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9" name="Slide Number Placeholder 5" descr="Slide Number">
            <a:extLst>
              <a:ext uri="{FF2B5EF4-FFF2-40B4-BE49-F238E27FC236}">
                <a16:creationId xmlns:a16="http://schemas.microsoft.com/office/drawing/2014/main" id="{DB02A950-05E3-4691-9BC9-47B314EEA715}"/>
              </a:ext>
              <a:ext uri="{C183D7F6-B498-43B3-948B-1728B52AA6E4}">
                <adec:decorative xmlns:adec="http://schemas.microsoft.com/office/drawing/2017/decorative" val="0"/>
              </a:ext>
            </a:extLst>
          </p:cNvPr>
          <p:cNvSpPr txBox="1">
            <a:spLocks/>
          </p:cNvSpPr>
          <p:nvPr/>
        </p:nvSpPr>
        <p:spPr>
          <a:xfrm>
            <a:off x="11091210" y="6189345"/>
            <a:ext cx="600974" cy="395243"/>
          </a:xfrm>
          <a:prstGeom prst="rect">
            <a:avLst/>
          </a:prstGeom>
        </p:spPr>
        <p:txBody>
          <a:bodyPr vert="horz" lIns="0" tIns="0" rIns="0" bIns="0" rtlCol="0" anchor="ctr"/>
          <a:lstStyle>
            <a:defPPr>
              <a:defRPr lang="en-US"/>
            </a:defPPr>
            <a:lvl1pPr marL="0" algn="r" defTabSz="914400" rtl="0" eaLnBrk="1" latinLnBrk="0" hangingPunct="1">
              <a:defRPr sz="11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247A4EEE-49CE-4F6C-BF32-B7FCC5EBBF45}" type="slidenum">
              <a:rPr lang="en-US" sz="1200" smtClean="0">
                <a:solidFill>
                  <a:schemeClr val="bg1"/>
                </a:solidFill>
              </a:rPr>
              <a:pPr algn="ctr"/>
              <a:t>9</a:t>
            </a:fld>
            <a:endParaRPr lang="en-US" sz="1200" dirty="0">
              <a:solidFill>
                <a:schemeClr val="bg1"/>
              </a:solidFill>
            </a:endParaRPr>
          </a:p>
        </p:txBody>
      </p:sp>
      <p:sp>
        <p:nvSpPr>
          <p:cNvPr id="3" name="TextBox 2">
            <a:extLst>
              <a:ext uri="{FF2B5EF4-FFF2-40B4-BE49-F238E27FC236}">
                <a16:creationId xmlns:a16="http://schemas.microsoft.com/office/drawing/2014/main" id="{BA3C69F8-9412-439C-95CB-1C6E3E658350}"/>
              </a:ext>
            </a:extLst>
          </p:cNvPr>
          <p:cNvSpPr txBox="1"/>
          <p:nvPr/>
        </p:nvSpPr>
        <p:spPr>
          <a:xfrm>
            <a:off x="3420142" y="5308902"/>
            <a:ext cx="6087283" cy="646331"/>
          </a:xfrm>
          <a:prstGeom prst="rect">
            <a:avLst/>
          </a:prstGeom>
          <a:noFill/>
        </p:spPr>
        <p:txBody>
          <a:bodyPr wrap="square" rtlCol="0">
            <a:spAutoFit/>
          </a:bodyPr>
          <a:lstStyle/>
          <a:p>
            <a:r>
              <a:rPr lang="en-GB" dirty="0">
                <a:solidFill>
                  <a:srgbClr val="00B0F0"/>
                </a:solidFill>
                <a:hlinkClick r:id="rId9">
                  <a:extLst>
                    <a:ext uri="{A12FA001-AC4F-418D-AE19-62706E023703}">
                      <ahyp:hlinkClr xmlns:ahyp="http://schemas.microsoft.com/office/drawing/2018/hyperlinkcolor" val="tx"/>
                    </a:ext>
                  </a:extLst>
                </a:hlinkClick>
              </a:rPr>
              <a:t>Adwoa </a:t>
            </a:r>
            <a:r>
              <a:rPr lang="en-GB" dirty="0">
                <a:solidFill>
                  <a:schemeClr val="bg1">
                    <a:lumMod val="95000"/>
                  </a:schemeClr>
                </a:solidFill>
                <a:hlinkClick r:id="rId9">
                  <a:extLst>
                    <a:ext uri="{A12FA001-AC4F-418D-AE19-62706E023703}">
                      <ahyp:hlinkClr xmlns:ahyp="http://schemas.microsoft.com/office/drawing/2018/hyperlinkcolor" val="tx"/>
                    </a:ext>
                  </a:extLst>
                </a:hlinkClick>
              </a:rPr>
              <a:t>Bagalini</a:t>
            </a:r>
            <a:r>
              <a:rPr lang="en-GB" dirty="0">
                <a:solidFill>
                  <a:schemeClr val="bg1">
                    <a:lumMod val="95000"/>
                  </a:schemeClr>
                </a:solidFill>
              </a:rPr>
              <a:t>, Engagement, Diversity and Inclusion Lead, World Economic Forum </a:t>
            </a:r>
          </a:p>
        </p:txBody>
      </p:sp>
    </p:spTree>
    <p:extLst>
      <p:ext uri="{BB962C8B-B14F-4D97-AF65-F5344CB8AC3E}">
        <p14:creationId xmlns:p14="http://schemas.microsoft.com/office/powerpoint/2010/main" val="3191014688"/>
      </p:ext>
    </p:extLst>
  </p:cSld>
  <p:clrMapOvr>
    <a:masterClrMapping/>
  </p:clrMapOvr>
  <mc:AlternateContent xmlns:mc="http://schemas.openxmlformats.org/markup-compatibility/2006" xmlns:p14="http://schemas.microsoft.com/office/powerpoint/2010/main">
    <mc:Choice Requires="p14">
      <p:transition spd="slow" p14:dur="2000" advTm="36999"/>
    </mc:Choice>
    <mc:Fallback xmlns="">
      <p:transition spd="slow" advTm="36999"/>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6">
            <a:extLst>
              <a:ext uri="{FF2B5EF4-FFF2-40B4-BE49-F238E27FC236}">
                <a16:creationId xmlns:a16="http://schemas.microsoft.com/office/drawing/2014/main" id="{3C2A7DCB-B005-424A-8446-ACA533D0BC8B}"/>
              </a:ext>
            </a:extLst>
          </p:cNvPr>
          <p:cNvPicPr>
            <a:picLocks noGrp="1" noChangeAspect="1"/>
          </p:cNvPicPr>
          <p:nvPr>
            <p:ph type="pic" sz="quarter" idx="10"/>
          </p:nvPr>
        </p:nvPicPr>
        <p:blipFill>
          <a:blip r:embed="rId2"/>
          <a:srcRect/>
          <a:stretch/>
        </p:blipFill>
        <p:spPr>
          <a:xfrm>
            <a:off x="6522619" y="1003669"/>
            <a:ext cx="5355875" cy="3451959"/>
          </a:xfrm>
        </p:spPr>
      </p:pic>
      <p:grpSp>
        <p:nvGrpSpPr>
          <p:cNvPr id="11" name="Group 10">
            <a:extLst>
              <a:ext uri="{FF2B5EF4-FFF2-40B4-BE49-F238E27FC236}">
                <a16:creationId xmlns:a16="http://schemas.microsoft.com/office/drawing/2014/main" id="{AB025618-C830-4992-9CD3-D9E49BC79E67}"/>
              </a:ext>
              <a:ext uri="{C183D7F6-B498-43B3-948B-1728B52AA6E4}">
                <adec:decorative xmlns:adec="http://schemas.microsoft.com/office/drawing/2017/decorative" val="1"/>
              </a:ext>
            </a:extLst>
          </p:cNvPr>
          <p:cNvGrpSpPr/>
          <p:nvPr/>
        </p:nvGrpSpPr>
        <p:grpSpPr>
          <a:xfrm>
            <a:off x="2595847" y="0"/>
            <a:ext cx="4240278" cy="6858000"/>
            <a:chOff x="1826589" y="0"/>
            <a:chExt cx="7388298" cy="6858000"/>
          </a:xfrm>
        </p:grpSpPr>
        <p:sp>
          <p:nvSpPr>
            <p:cNvPr id="10" name="Parallelogram 9">
              <a:extLst>
                <a:ext uri="{FF2B5EF4-FFF2-40B4-BE49-F238E27FC236}">
                  <a16:creationId xmlns:a16="http://schemas.microsoft.com/office/drawing/2014/main" id="{11E692D4-6AEA-4652-A7AE-A02328258A55}"/>
                </a:ext>
              </a:extLst>
            </p:cNvPr>
            <p:cNvSpPr/>
            <p:nvPr/>
          </p:nvSpPr>
          <p:spPr>
            <a:xfrm>
              <a:off x="2618099" y="0"/>
              <a:ext cx="6596788" cy="6858000"/>
            </a:xfrm>
            <a:prstGeom prst="parallelogram">
              <a:avLst/>
            </a:prstGeom>
            <a:solidFill>
              <a:schemeClr val="bg1">
                <a:alpha val="8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Parallelogram 8">
              <a:extLst>
                <a:ext uri="{FF2B5EF4-FFF2-40B4-BE49-F238E27FC236}">
                  <a16:creationId xmlns:a16="http://schemas.microsoft.com/office/drawing/2014/main" id="{A134AA32-2418-4A09-9BA8-ED7207AC0D74}"/>
                </a:ext>
              </a:extLst>
            </p:cNvPr>
            <p:cNvSpPr/>
            <p:nvPr/>
          </p:nvSpPr>
          <p:spPr>
            <a:xfrm>
              <a:off x="2340861" y="0"/>
              <a:ext cx="6596788" cy="6858000"/>
            </a:xfrm>
            <a:prstGeom prst="parallelogram">
              <a:avLst/>
            </a:prstGeom>
            <a:solidFill>
              <a:schemeClr val="bg1">
                <a:alpha val="6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Parallelogram 21">
              <a:extLst>
                <a:ext uri="{FF2B5EF4-FFF2-40B4-BE49-F238E27FC236}">
                  <a16:creationId xmlns:a16="http://schemas.microsoft.com/office/drawing/2014/main" id="{0051AD99-BC4A-487F-BE1C-486FC5B8E9F2}"/>
                </a:ext>
              </a:extLst>
            </p:cNvPr>
            <p:cNvSpPr/>
            <p:nvPr/>
          </p:nvSpPr>
          <p:spPr>
            <a:xfrm>
              <a:off x="1826589" y="0"/>
              <a:ext cx="6596788" cy="6858000"/>
            </a:xfrm>
            <a:prstGeom prst="parallelogram">
              <a:avLst/>
            </a:prstGeom>
            <a:solidFill>
              <a:schemeClr val="bg1">
                <a:alpha val="8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 name="Title 3" descr="Title">
            <a:extLst>
              <a:ext uri="{FF2B5EF4-FFF2-40B4-BE49-F238E27FC236}">
                <a16:creationId xmlns:a16="http://schemas.microsoft.com/office/drawing/2014/main" id="{DFF36EE7-AE57-42F4-ACA9-A328C1F4EA02}"/>
              </a:ext>
            </a:extLst>
          </p:cNvPr>
          <p:cNvSpPr>
            <a:spLocks noGrp="1"/>
          </p:cNvSpPr>
          <p:nvPr>
            <p:ph type="title"/>
          </p:nvPr>
        </p:nvSpPr>
        <p:spPr/>
        <p:txBody>
          <a:bodyPr/>
          <a:lstStyle/>
          <a:p>
            <a:r>
              <a:rPr lang="en-US" dirty="0"/>
              <a:t>Income Gap Between Blacks and Whites </a:t>
            </a:r>
          </a:p>
        </p:txBody>
      </p:sp>
      <p:pic>
        <p:nvPicPr>
          <p:cNvPr id="35" name="Content Placeholder 34" descr="Open Book">
            <a:extLst>
              <a:ext uri="{FF2B5EF4-FFF2-40B4-BE49-F238E27FC236}">
                <a16:creationId xmlns:a16="http://schemas.microsoft.com/office/drawing/2014/main" id="{56174A3F-A7B3-40BE-88BD-1796890E4B44}"/>
              </a:ext>
            </a:extLst>
          </p:cNvPr>
          <p:cNvPicPr>
            <a:picLocks noGrp="1" noChangeAspect="1"/>
          </p:cNvPicPr>
          <p:nvPr>
            <p:ph sz="quarter" idx="13"/>
          </p:nvPr>
        </p:nvPicPr>
        <p:blipFill>
          <a:blip r:embed="rId3" cstate="email">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1625312" y="2031775"/>
            <a:ext cx="548640" cy="548640"/>
          </a:xfrm>
        </p:spPr>
      </p:pic>
      <p:sp>
        <p:nvSpPr>
          <p:cNvPr id="23" name="Text Placeholder 22" descr="content block 1">
            <a:extLst>
              <a:ext uri="{FF2B5EF4-FFF2-40B4-BE49-F238E27FC236}">
                <a16:creationId xmlns:a16="http://schemas.microsoft.com/office/drawing/2014/main" id="{B88939B0-5B9A-4423-AFD1-CF6B22268795}"/>
              </a:ext>
            </a:extLst>
          </p:cNvPr>
          <p:cNvSpPr>
            <a:spLocks noGrp="1"/>
          </p:cNvSpPr>
          <p:nvPr>
            <p:ph type="body" sz="quarter" idx="11"/>
          </p:nvPr>
        </p:nvSpPr>
        <p:spPr/>
        <p:txBody>
          <a:bodyPr/>
          <a:lstStyle/>
          <a:p>
            <a:r>
              <a:rPr lang="en-US" dirty="0"/>
              <a:t>This chart shows the pay between black and white in Brazil due to the lack of research in the field in Brazil I was unable to find the gap between  dark blacks and lighter blacks.</a:t>
            </a:r>
          </a:p>
          <a:p>
            <a:r>
              <a:rPr lang="en-US" dirty="0"/>
              <a:t>But given the fact that most workplaces in Brazil are or have some sort of  color bias  or bias actions usually favoring lighter skinned people. We can assume there will be a gap in pay as well.</a:t>
            </a:r>
          </a:p>
        </p:txBody>
      </p:sp>
      <p:pic>
        <p:nvPicPr>
          <p:cNvPr id="36" name="Content Placeholder 35" descr="Medal">
            <a:extLst>
              <a:ext uri="{FF2B5EF4-FFF2-40B4-BE49-F238E27FC236}">
                <a16:creationId xmlns:a16="http://schemas.microsoft.com/office/drawing/2014/main" id="{A960174C-A9DE-472D-BF1C-B13108BD70B7}"/>
              </a:ext>
            </a:extLst>
          </p:cNvPr>
          <p:cNvPicPr>
            <a:picLocks noGrp="1" noChangeAspect="1"/>
          </p:cNvPicPr>
          <p:nvPr>
            <p:ph sz="quarter" idx="14"/>
          </p:nvPr>
        </p:nvPicPr>
        <p:blipFill>
          <a:blip r:embed="rId5" cstate="email">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p:blipFill>
        <p:spPr>
          <a:xfrm>
            <a:off x="3394599" y="5116008"/>
            <a:ext cx="548640" cy="548640"/>
          </a:xfrm>
        </p:spPr>
      </p:pic>
      <p:sp>
        <p:nvSpPr>
          <p:cNvPr id="24" name="Text Placeholder 23" descr="content block 2">
            <a:extLst>
              <a:ext uri="{FF2B5EF4-FFF2-40B4-BE49-F238E27FC236}">
                <a16:creationId xmlns:a16="http://schemas.microsoft.com/office/drawing/2014/main" id="{C3930A4E-1302-4AC9-86A3-C4E8AF186ED8}"/>
              </a:ext>
            </a:extLst>
          </p:cNvPr>
          <p:cNvSpPr>
            <a:spLocks noGrp="1"/>
          </p:cNvSpPr>
          <p:nvPr>
            <p:ph type="body" sz="quarter" idx="12"/>
          </p:nvPr>
        </p:nvSpPr>
        <p:spPr>
          <a:xfrm>
            <a:off x="3943239" y="4724751"/>
            <a:ext cx="8222109" cy="1382097"/>
          </a:xfrm>
        </p:spPr>
        <p:txBody>
          <a:bodyPr/>
          <a:lstStyle/>
          <a:p>
            <a:pPr>
              <a:lnSpc>
                <a:spcPts val="1680"/>
              </a:lnSpc>
              <a:spcAft>
                <a:spcPts val="800"/>
              </a:spcAft>
            </a:pPr>
            <a:r>
              <a:rPr lang="en-GB" sz="1200" dirty="0"/>
              <a:t>THE GLOBE AND MAIL » SOURCE: BRAZILIAN INSTITUTE OF GEOGRAPHY AND STATISTICS, CONTINUOUS NATIONAL HOUSEHOLD SAMPLE SURVEY (PNAD) 02004006008001,0001,2001,4001,6001,8002,0002,200R$2,400Adjusted for inflation200320082013Thanks to an economic boom and progressive social policies, average income in Brazil has risen across the board since 2003, however the large income gap between whites and non-whites remains. (Income in Brazilian </a:t>
            </a:r>
            <a:r>
              <a:rPr lang="en-GB" sz="1200" dirty="0" err="1"/>
              <a:t>ReaisBy</a:t>
            </a:r>
            <a:r>
              <a:rPr lang="en-GB" sz="1200" dirty="0"/>
              <a:t> Stephanie </a:t>
            </a:r>
            <a:r>
              <a:rPr lang="en-GB" sz="1200" dirty="0" err="1"/>
              <a:t>NolenPublished</a:t>
            </a:r>
            <a:r>
              <a:rPr lang="en-GB" sz="1200" dirty="0"/>
              <a:t> July 31 2015 Brazil’s colour bind </a:t>
            </a:r>
            <a:r>
              <a:rPr lang="en-GB" sz="1200" dirty="0">
                <a:hlinkClick r:id="rId7"/>
              </a:rPr>
              <a:t>https://www.theglobeandmail.com/news/world/brazils-colour-bind/article25779474/</a:t>
            </a:r>
            <a:endParaRPr lang="en-GB" sz="1200" dirty="0"/>
          </a:p>
          <a:p>
            <a:endParaRPr lang="en-US" dirty="0"/>
          </a:p>
        </p:txBody>
      </p:sp>
      <p:sp>
        <p:nvSpPr>
          <p:cNvPr id="14" name="Rectangle 13">
            <a:extLst>
              <a:ext uri="{FF2B5EF4-FFF2-40B4-BE49-F238E27FC236}">
                <a16:creationId xmlns:a16="http://schemas.microsoft.com/office/drawing/2014/main" id="{C862BC4D-BD7A-417E-A34A-59CE4D4A6AC8}"/>
              </a:ext>
              <a:ext uri="{C183D7F6-B498-43B3-948B-1728B52AA6E4}">
                <adec:decorative xmlns:adec="http://schemas.microsoft.com/office/drawing/2017/decorative" val="1"/>
              </a:ext>
            </a:extLst>
          </p:cNvPr>
          <p:cNvSpPr/>
          <p:nvPr/>
        </p:nvSpPr>
        <p:spPr>
          <a:xfrm>
            <a:off x="0" y="6355760"/>
            <a:ext cx="12192000" cy="9144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Oval 14">
            <a:extLst>
              <a:ext uri="{FF2B5EF4-FFF2-40B4-BE49-F238E27FC236}">
                <a16:creationId xmlns:a16="http://schemas.microsoft.com/office/drawing/2014/main" id="{652937FB-CDE3-46B3-8481-AB5DB8C4BABA}"/>
              </a:ext>
              <a:ext uri="{C183D7F6-B498-43B3-948B-1728B52AA6E4}">
                <adec:decorative xmlns:adec="http://schemas.microsoft.com/office/drawing/2017/decorative" val="1"/>
              </a:ext>
            </a:extLst>
          </p:cNvPr>
          <p:cNvSpPr/>
          <p:nvPr/>
        </p:nvSpPr>
        <p:spPr>
          <a:xfrm>
            <a:off x="11091210" y="6086479"/>
            <a:ext cx="600974" cy="600974"/>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4" name="Slide Number Placeholder 5" descr="Slide number">
            <a:extLst>
              <a:ext uri="{FF2B5EF4-FFF2-40B4-BE49-F238E27FC236}">
                <a16:creationId xmlns:a16="http://schemas.microsoft.com/office/drawing/2014/main" id="{11457662-C1A5-4B93-8E30-88025E27C462}"/>
              </a:ext>
              <a:ext uri="{C183D7F6-B498-43B3-948B-1728B52AA6E4}">
                <adec:decorative xmlns:adec="http://schemas.microsoft.com/office/drawing/2017/decorative" val="0"/>
              </a:ext>
            </a:extLst>
          </p:cNvPr>
          <p:cNvSpPr txBox="1">
            <a:spLocks/>
          </p:cNvSpPr>
          <p:nvPr/>
        </p:nvSpPr>
        <p:spPr>
          <a:xfrm>
            <a:off x="11091210" y="6189345"/>
            <a:ext cx="600974" cy="395243"/>
          </a:xfrm>
          <a:prstGeom prst="rect">
            <a:avLst/>
          </a:prstGeom>
        </p:spPr>
        <p:txBody>
          <a:bodyPr vert="horz" lIns="0" tIns="0" rIns="0" bIns="0" rtlCol="0" anchor="ctr"/>
          <a:lstStyle>
            <a:defPPr>
              <a:defRPr lang="en-US"/>
            </a:defPPr>
            <a:lvl1pPr marL="0" algn="r" defTabSz="914400" rtl="0" eaLnBrk="1" latinLnBrk="0" hangingPunct="1">
              <a:defRPr sz="11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247A4EEE-49CE-4F6C-BF32-B7FCC5EBBF45}" type="slidenum">
              <a:rPr lang="en-US" sz="1200" smtClean="0">
                <a:solidFill>
                  <a:schemeClr val="bg1"/>
                </a:solidFill>
              </a:rPr>
              <a:pPr algn="ctr"/>
              <a:t>10</a:t>
            </a:fld>
            <a:endParaRPr lang="en-US" sz="1200" dirty="0">
              <a:solidFill>
                <a:schemeClr val="bg1"/>
              </a:solidFill>
            </a:endParaRPr>
          </a:p>
        </p:txBody>
      </p:sp>
    </p:spTree>
    <p:extLst>
      <p:ext uri="{BB962C8B-B14F-4D97-AF65-F5344CB8AC3E}">
        <p14:creationId xmlns:p14="http://schemas.microsoft.com/office/powerpoint/2010/main" val="3207125036"/>
      </p:ext>
    </p:extLst>
  </p:cSld>
  <p:clrMapOvr>
    <a:masterClrMapping/>
  </p:clrMapOvr>
  <mc:AlternateContent xmlns:mc="http://schemas.openxmlformats.org/markup-compatibility/2006" xmlns:p14="http://schemas.microsoft.com/office/powerpoint/2010/main">
    <mc:Choice Requires="p14">
      <p:transition spd="slow" p14:dur="2000" advTm="60219"/>
    </mc:Choice>
    <mc:Fallback xmlns="">
      <p:transition spd="slow" advTm="60219"/>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descr="group of students running">
            <a:extLst>
              <a:ext uri="{FF2B5EF4-FFF2-40B4-BE49-F238E27FC236}">
                <a16:creationId xmlns:a16="http://schemas.microsoft.com/office/drawing/2014/main" id="{AEEE5BA3-06F1-4026-A0BB-B08891F46E8E}"/>
              </a:ext>
            </a:extLst>
          </p:cNvPr>
          <p:cNvPicPr>
            <a:picLocks noGrp="1" noChangeAspect="1"/>
          </p:cNvPicPr>
          <p:nvPr>
            <p:ph type="pic" sz="quarter" idx="12"/>
          </p:nvPr>
        </p:nvPicPr>
        <p:blipFill rotWithShape="1">
          <a:blip r:embed="rId2" cstate="email">
            <a:extLst>
              <a:ext uri="{28A0092B-C50C-407E-A947-70E740481C1C}">
                <a14:useLocalDpi xmlns:a14="http://schemas.microsoft.com/office/drawing/2010/main"/>
              </a:ext>
            </a:extLst>
          </a:blip>
          <a:srcRect/>
          <a:stretch/>
        </p:blipFill>
        <p:spPr>
          <a:xfrm>
            <a:off x="0" y="0"/>
            <a:ext cx="8087304" cy="6858000"/>
          </a:xfrm>
        </p:spPr>
      </p:pic>
      <p:pic>
        <p:nvPicPr>
          <p:cNvPr id="16" name="Picture Placeholder 15" descr="stack of books on the ground">
            <a:extLst>
              <a:ext uri="{FF2B5EF4-FFF2-40B4-BE49-F238E27FC236}">
                <a16:creationId xmlns:a16="http://schemas.microsoft.com/office/drawing/2014/main" id="{4E408D58-0A21-4D16-A8D8-54C17D5AD4A1}"/>
              </a:ext>
            </a:extLst>
          </p:cNvPr>
          <p:cNvPicPr>
            <a:picLocks noGrp="1" noChangeAspect="1"/>
          </p:cNvPicPr>
          <p:nvPr>
            <p:ph type="pic" sz="quarter" idx="13"/>
          </p:nvPr>
        </p:nvPicPr>
        <p:blipFill>
          <a:blip r:embed="rId3" cstate="email">
            <a:extLst>
              <a:ext uri="{28A0092B-C50C-407E-A947-70E740481C1C}">
                <a14:useLocalDpi xmlns:a14="http://schemas.microsoft.com/office/drawing/2010/main"/>
              </a:ext>
            </a:extLst>
          </a:blip>
          <a:srcRect/>
          <a:stretch>
            <a:fillRect/>
          </a:stretch>
        </p:blipFill>
        <p:spPr/>
      </p:pic>
      <p:grpSp>
        <p:nvGrpSpPr>
          <p:cNvPr id="9" name="Group 8">
            <a:extLst>
              <a:ext uri="{FF2B5EF4-FFF2-40B4-BE49-F238E27FC236}">
                <a16:creationId xmlns:a16="http://schemas.microsoft.com/office/drawing/2014/main" id="{E7969C14-1078-4610-9BC5-74119C9B87BE}"/>
              </a:ext>
              <a:ext uri="{C183D7F6-B498-43B3-948B-1728B52AA6E4}">
                <adec:decorative xmlns:adec="http://schemas.microsoft.com/office/drawing/2017/decorative" val="1"/>
              </a:ext>
            </a:extLst>
          </p:cNvPr>
          <p:cNvGrpSpPr/>
          <p:nvPr/>
        </p:nvGrpSpPr>
        <p:grpSpPr>
          <a:xfrm>
            <a:off x="0" y="3808320"/>
            <a:ext cx="7833208" cy="2547440"/>
            <a:chOff x="0" y="3808320"/>
            <a:chExt cx="7833208" cy="2547440"/>
          </a:xfrm>
        </p:grpSpPr>
        <p:sp>
          <p:nvSpPr>
            <p:cNvPr id="10" name="Freeform: Shape 9">
              <a:extLst>
                <a:ext uri="{FF2B5EF4-FFF2-40B4-BE49-F238E27FC236}">
                  <a16:creationId xmlns:a16="http://schemas.microsoft.com/office/drawing/2014/main" id="{E531D018-EFA3-4346-AB80-7CE436393D9E}"/>
                </a:ext>
              </a:extLst>
            </p:cNvPr>
            <p:cNvSpPr/>
            <p:nvPr/>
          </p:nvSpPr>
          <p:spPr>
            <a:xfrm>
              <a:off x="0" y="3808320"/>
              <a:ext cx="7833208" cy="2547440"/>
            </a:xfrm>
            <a:custGeom>
              <a:avLst/>
              <a:gdLst>
                <a:gd name="connsiteX0" fmla="*/ 0 w 7833208"/>
                <a:gd name="connsiteY0" fmla="*/ 0 h 2547440"/>
                <a:gd name="connsiteX1" fmla="*/ 7833208 w 7833208"/>
                <a:gd name="connsiteY1" fmla="*/ 0 h 2547440"/>
                <a:gd name="connsiteX2" fmla="*/ 7135846 w 7833208"/>
                <a:gd name="connsiteY2" fmla="*/ 2547440 h 2547440"/>
                <a:gd name="connsiteX3" fmla="*/ 0 w 7833208"/>
                <a:gd name="connsiteY3" fmla="*/ 2547440 h 2547440"/>
              </a:gdLst>
              <a:ahLst/>
              <a:cxnLst>
                <a:cxn ang="0">
                  <a:pos x="connsiteX0" y="connsiteY0"/>
                </a:cxn>
                <a:cxn ang="0">
                  <a:pos x="connsiteX1" y="connsiteY1"/>
                </a:cxn>
                <a:cxn ang="0">
                  <a:pos x="connsiteX2" y="connsiteY2"/>
                </a:cxn>
                <a:cxn ang="0">
                  <a:pos x="connsiteX3" y="connsiteY3"/>
                </a:cxn>
              </a:cxnLst>
              <a:rect l="l" t="t" r="r" b="b"/>
              <a:pathLst>
                <a:path w="7833208" h="2547440">
                  <a:moveTo>
                    <a:pt x="0" y="0"/>
                  </a:moveTo>
                  <a:lnTo>
                    <a:pt x="7833208" y="0"/>
                  </a:lnTo>
                  <a:lnTo>
                    <a:pt x="7135846" y="2547440"/>
                  </a:lnTo>
                  <a:lnTo>
                    <a:pt x="0" y="2547440"/>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1" name="Freeform: Shape 10">
              <a:extLst>
                <a:ext uri="{FF2B5EF4-FFF2-40B4-BE49-F238E27FC236}">
                  <a16:creationId xmlns:a16="http://schemas.microsoft.com/office/drawing/2014/main" id="{FA9D7AC8-80D5-49DC-A585-FCFFA6CA4B66}"/>
                </a:ext>
              </a:extLst>
            </p:cNvPr>
            <p:cNvSpPr/>
            <p:nvPr/>
          </p:nvSpPr>
          <p:spPr>
            <a:xfrm>
              <a:off x="1" y="3808320"/>
              <a:ext cx="7692571" cy="2547440"/>
            </a:xfrm>
            <a:custGeom>
              <a:avLst/>
              <a:gdLst>
                <a:gd name="connsiteX0" fmla="*/ 0 w 7692571"/>
                <a:gd name="connsiteY0" fmla="*/ 0 h 2547440"/>
                <a:gd name="connsiteX1" fmla="*/ 7692571 w 7692571"/>
                <a:gd name="connsiteY1" fmla="*/ 0 h 2547440"/>
                <a:gd name="connsiteX2" fmla="*/ 6995209 w 7692571"/>
                <a:gd name="connsiteY2" fmla="*/ 2547440 h 2547440"/>
                <a:gd name="connsiteX3" fmla="*/ 0 w 7692571"/>
                <a:gd name="connsiteY3" fmla="*/ 2547440 h 2547440"/>
              </a:gdLst>
              <a:ahLst/>
              <a:cxnLst>
                <a:cxn ang="0">
                  <a:pos x="connsiteX0" y="connsiteY0"/>
                </a:cxn>
                <a:cxn ang="0">
                  <a:pos x="connsiteX1" y="connsiteY1"/>
                </a:cxn>
                <a:cxn ang="0">
                  <a:pos x="connsiteX2" y="connsiteY2"/>
                </a:cxn>
                <a:cxn ang="0">
                  <a:pos x="connsiteX3" y="connsiteY3"/>
                </a:cxn>
              </a:cxnLst>
              <a:rect l="l" t="t" r="r" b="b"/>
              <a:pathLst>
                <a:path w="7692571" h="2547440">
                  <a:moveTo>
                    <a:pt x="0" y="0"/>
                  </a:moveTo>
                  <a:lnTo>
                    <a:pt x="7692571" y="0"/>
                  </a:lnTo>
                  <a:lnTo>
                    <a:pt x="6995209" y="2547440"/>
                  </a:lnTo>
                  <a:lnTo>
                    <a:pt x="0" y="254744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33" name="Title 32" descr="title">
            <a:extLst>
              <a:ext uri="{FF2B5EF4-FFF2-40B4-BE49-F238E27FC236}">
                <a16:creationId xmlns:a16="http://schemas.microsoft.com/office/drawing/2014/main" id="{18CDD97B-6E25-4FB4-B239-493E54AA0830}"/>
              </a:ext>
            </a:extLst>
          </p:cNvPr>
          <p:cNvSpPr>
            <a:spLocks noGrp="1"/>
          </p:cNvSpPr>
          <p:nvPr>
            <p:ph type="title"/>
          </p:nvPr>
        </p:nvSpPr>
        <p:spPr>
          <a:xfrm>
            <a:off x="93306" y="5382639"/>
            <a:ext cx="12098693" cy="600974"/>
          </a:xfrm>
        </p:spPr>
        <p:txBody>
          <a:bodyPr/>
          <a:lstStyle/>
          <a:p>
            <a:pPr>
              <a:lnSpc>
                <a:spcPct val="107000"/>
              </a:lnSpc>
              <a:spcAft>
                <a:spcPts val="800"/>
              </a:spcAft>
            </a:pPr>
            <a:r>
              <a:rPr lang="en-GB" sz="1200" dirty="0"/>
              <a:t>Marry </a:t>
            </a:r>
            <a:r>
              <a:rPr lang="en-GB" sz="1200" dirty="0" err="1"/>
              <a:t>FerreiraWho</a:t>
            </a:r>
            <a:r>
              <a:rPr lang="en-GB" sz="1200" dirty="0"/>
              <a:t> represents me? Just 4% of actors in Brazilian cinema are Black women</a:t>
            </a:r>
            <a:br>
              <a:rPr lang="en-GB" sz="1200" dirty="0"/>
            </a:br>
            <a:r>
              <a:rPr lang="en-GB" sz="1200" dirty="0" err="1"/>
              <a:t>Author</a:t>
            </a:r>
            <a:r>
              <a:rPr lang="en-GB" sz="1200" dirty="0" err="1">
                <a:hlinkClick r:id="rId4"/>
              </a:rPr>
              <a:t>Media</a:t>
            </a:r>
            <a:r>
              <a:rPr lang="en-GB" sz="1200" dirty="0">
                <a:hlinkClick r:id="rId4"/>
              </a:rPr>
              <a:t> </a:t>
            </a:r>
            <a:r>
              <a:rPr lang="en-GB" sz="1200" dirty="0" err="1">
                <a:hlinkClick r:id="rId4"/>
              </a:rPr>
              <a:t>Diversified</a:t>
            </a:r>
            <a:r>
              <a:rPr lang="en-GB" sz="1200" dirty="0" err="1"/>
              <a:t>Posted</a:t>
            </a:r>
            <a:r>
              <a:rPr lang="en-GB" sz="1200" dirty="0"/>
              <a:t> </a:t>
            </a:r>
            <a:r>
              <a:rPr lang="en-GB" sz="1200" dirty="0" err="1"/>
              <a:t>on</a:t>
            </a:r>
            <a:r>
              <a:rPr lang="en-GB" sz="1200" dirty="0" err="1">
                <a:hlinkClick r:id="rId5"/>
              </a:rPr>
              <a:t>January</a:t>
            </a:r>
            <a:r>
              <a:rPr lang="en-GB" sz="1200" dirty="0">
                <a:hlinkClick r:id="rId5"/>
              </a:rPr>
              <a:t> 14, 2019</a:t>
            </a:r>
            <a:r>
              <a:rPr lang="en-GB" sz="1200" dirty="0"/>
              <a:t>Categories</a:t>
            </a:r>
            <a:r>
              <a:rPr lang="en-GB" sz="1200" dirty="0">
                <a:hlinkClick r:id="rId6"/>
              </a:rPr>
              <a:t>Black Women of Brazil</a:t>
            </a:r>
            <a:r>
              <a:rPr lang="en-GB" sz="1200" dirty="0"/>
              <a:t>, </a:t>
            </a:r>
            <a:r>
              <a:rPr lang="en-GB" sz="1200" dirty="0">
                <a:hlinkClick r:id="rId7"/>
              </a:rPr>
              <a:t>Brazil</a:t>
            </a:r>
            <a:r>
              <a:rPr lang="en-GB" sz="1200" dirty="0"/>
              <a:t>, </a:t>
            </a:r>
            <a:r>
              <a:rPr lang="en-GB" sz="1200" dirty="0">
                <a:hlinkClick r:id="rId8"/>
              </a:rPr>
              <a:t>film</a:t>
            </a:r>
            <a:r>
              <a:rPr lang="en-GB" sz="1200" dirty="0"/>
              <a:t>, </a:t>
            </a:r>
            <a:r>
              <a:rPr lang="en-GB" sz="1200" dirty="0">
                <a:hlinkClick r:id="rId9"/>
              </a:rPr>
              <a:t>Media</a:t>
            </a:r>
            <a:r>
              <a:rPr lang="en-GB" sz="1200" dirty="0"/>
              <a:t>, </a:t>
            </a:r>
            <a:r>
              <a:rPr lang="en-GB" sz="1200" dirty="0">
                <a:hlinkClick r:id="rId10"/>
              </a:rPr>
              <a:t>Women and </a:t>
            </a:r>
            <a:r>
              <a:rPr lang="en-GB" sz="1200" dirty="0" err="1">
                <a:hlinkClick r:id="rId10"/>
              </a:rPr>
              <a:t>Film</a:t>
            </a:r>
            <a:r>
              <a:rPr lang="en-GB" sz="1200" dirty="0" err="1"/>
              <a:t>Tags</a:t>
            </a:r>
            <a:r>
              <a:rPr lang="en-GB" sz="1200" dirty="0" err="1">
                <a:hlinkClick r:id="rId11"/>
              </a:rPr>
              <a:t>Afro</a:t>
            </a:r>
            <a:r>
              <a:rPr lang="en-GB" sz="1200" dirty="0">
                <a:hlinkClick r:id="rId11"/>
              </a:rPr>
              <a:t> Brazilian</a:t>
            </a:r>
            <a:r>
              <a:rPr lang="en-GB" sz="1200" dirty="0"/>
              <a:t>, </a:t>
            </a:r>
            <a:r>
              <a:rPr lang="en-GB" sz="1200" dirty="0">
                <a:hlinkClick r:id="rId12"/>
              </a:rPr>
              <a:t>Black</a:t>
            </a:r>
            <a:r>
              <a:rPr lang="en-GB" sz="1200" dirty="0"/>
              <a:t>, </a:t>
            </a:r>
            <a:r>
              <a:rPr lang="en-GB" sz="1200" dirty="0">
                <a:hlinkClick r:id="rId7"/>
              </a:rPr>
              <a:t>Brazil</a:t>
            </a:r>
            <a:r>
              <a:rPr lang="en-GB" sz="1200" dirty="0"/>
              <a:t>, </a:t>
            </a:r>
            <a:r>
              <a:rPr lang="en-GB" sz="1200" dirty="0">
                <a:hlinkClick r:id="rId8"/>
              </a:rPr>
              <a:t>film</a:t>
            </a:r>
            <a:r>
              <a:rPr lang="en-GB" sz="1200" dirty="0"/>
              <a:t>, </a:t>
            </a:r>
            <a:r>
              <a:rPr lang="en-GB" sz="1200" dirty="0" err="1">
                <a:hlinkClick r:id="rId13"/>
              </a:rPr>
              <a:t>header</a:t>
            </a:r>
            <a:r>
              <a:rPr lang="en-GB" sz="1200" dirty="0" err="1"/>
              <a:t>Who</a:t>
            </a:r>
            <a:r>
              <a:rPr lang="en-GB" sz="1200" dirty="0"/>
              <a:t> represents me? Just 4% of actors in Brazilian cinema are Black women   </a:t>
            </a:r>
            <a:r>
              <a:rPr lang="en-GB" sz="1200" dirty="0" err="1"/>
              <a:t>Author</a:t>
            </a:r>
            <a:r>
              <a:rPr lang="en-GB" sz="1200" dirty="0" err="1">
                <a:hlinkClick r:id="rId4"/>
              </a:rPr>
              <a:t>Media</a:t>
            </a:r>
            <a:r>
              <a:rPr lang="en-GB" sz="1200" dirty="0">
                <a:hlinkClick r:id="rId4"/>
              </a:rPr>
              <a:t> </a:t>
            </a:r>
            <a:r>
              <a:rPr lang="en-GB" sz="1200" dirty="0" err="1">
                <a:hlinkClick r:id="rId4"/>
              </a:rPr>
              <a:t>Diversified</a:t>
            </a:r>
            <a:r>
              <a:rPr lang="en-GB" sz="1200" dirty="0" err="1"/>
              <a:t>Posted</a:t>
            </a:r>
            <a:r>
              <a:rPr lang="en-GB" sz="1200" dirty="0"/>
              <a:t> </a:t>
            </a:r>
            <a:r>
              <a:rPr lang="en-GB" sz="1200" dirty="0" err="1"/>
              <a:t>on</a:t>
            </a:r>
            <a:r>
              <a:rPr lang="en-GB" sz="1200" dirty="0" err="1">
                <a:hlinkClick r:id="rId5"/>
              </a:rPr>
              <a:t>January</a:t>
            </a:r>
            <a:r>
              <a:rPr lang="en-GB" sz="1200" dirty="0">
                <a:hlinkClick r:id="rId5"/>
              </a:rPr>
              <a:t> 14, 2019</a:t>
            </a:r>
            <a:r>
              <a:rPr lang="en-GB" sz="1200" dirty="0"/>
              <a:t>Categories</a:t>
            </a:r>
            <a:r>
              <a:rPr lang="en-GB" sz="1200" dirty="0">
                <a:hlinkClick r:id="rId6"/>
              </a:rPr>
              <a:t>Black Women of Brazil</a:t>
            </a:r>
            <a:r>
              <a:rPr lang="en-GB" sz="1200" dirty="0"/>
              <a:t>, </a:t>
            </a:r>
            <a:r>
              <a:rPr lang="en-GB" sz="1200" dirty="0">
                <a:hlinkClick r:id="rId7"/>
              </a:rPr>
              <a:t>Brazil</a:t>
            </a:r>
            <a:r>
              <a:rPr lang="en-GB" sz="1200" dirty="0"/>
              <a:t>, </a:t>
            </a:r>
            <a:r>
              <a:rPr lang="en-GB" sz="1200" dirty="0">
                <a:hlinkClick r:id="rId8"/>
              </a:rPr>
              <a:t>film</a:t>
            </a:r>
            <a:r>
              <a:rPr lang="en-GB" sz="1200" dirty="0"/>
              <a:t>, </a:t>
            </a:r>
            <a:r>
              <a:rPr lang="en-GB" sz="1200" dirty="0">
                <a:hlinkClick r:id="rId9"/>
              </a:rPr>
              <a:t>Media</a:t>
            </a:r>
            <a:r>
              <a:rPr lang="en-GB" sz="1200" dirty="0"/>
              <a:t>, </a:t>
            </a:r>
            <a:r>
              <a:rPr lang="en-GB" sz="1200" dirty="0">
                <a:hlinkClick r:id="rId10"/>
              </a:rPr>
              <a:t>Women and </a:t>
            </a:r>
            <a:r>
              <a:rPr lang="en-GB" sz="1200" dirty="0" err="1">
                <a:hlinkClick r:id="rId10"/>
              </a:rPr>
              <a:t>Film</a:t>
            </a:r>
            <a:r>
              <a:rPr lang="en-GB" sz="1200" dirty="0" err="1"/>
              <a:t>Tags</a:t>
            </a:r>
            <a:r>
              <a:rPr lang="en-GB" sz="1200" dirty="0" err="1">
                <a:hlinkClick r:id="rId11"/>
              </a:rPr>
              <a:t>Afro</a:t>
            </a:r>
            <a:r>
              <a:rPr lang="en-GB" sz="1200" dirty="0">
                <a:hlinkClick r:id="rId11"/>
              </a:rPr>
              <a:t> Brazilian</a:t>
            </a:r>
            <a:r>
              <a:rPr lang="en-GB" sz="1200" dirty="0"/>
              <a:t>, </a:t>
            </a:r>
            <a:r>
              <a:rPr lang="en-GB" sz="1200" dirty="0">
                <a:hlinkClick r:id="rId12"/>
              </a:rPr>
              <a:t>Black</a:t>
            </a:r>
            <a:r>
              <a:rPr lang="en-GB" sz="1200" dirty="0"/>
              <a:t>, </a:t>
            </a:r>
            <a:r>
              <a:rPr lang="en-GB" sz="1200" dirty="0">
                <a:hlinkClick r:id="rId7"/>
              </a:rPr>
              <a:t>Brazil</a:t>
            </a:r>
            <a:r>
              <a:rPr lang="en-GB" sz="1200" dirty="0"/>
              <a:t>, </a:t>
            </a:r>
            <a:r>
              <a:rPr lang="en-GB" sz="1200" dirty="0">
                <a:hlinkClick r:id="rId8"/>
              </a:rPr>
              <a:t>film</a:t>
            </a:r>
            <a:r>
              <a:rPr lang="en-GB" sz="1200" dirty="0"/>
              <a:t>, </a:t>
            </a:r>
            <a:r>
              <a:rPr lang="en-GB" sz="1200" dirty="0">
                <a:hlinkClick r:id="rId13"/>
              </a:rPr>
              <a:t>header</a:t>
            </a:r>
            <a:endParaRPr lang="en-GB" sz="1200" dirty="0"/>
          </a:p>
        </p:txBody>
      </p:sp>
      <p:sp>
        <p:nvSpPr>
          <p:cNvPr id="34" name="Text Placeholder 33" descr="content">
            <a:extLst>
              <a:ext uri="{FF2B5EF4-FFF2-40B4-BE49-F238E27FC236}">
                <a16:creationId xmlns:a16="http://schemas.microsoft.com/office/drawing/2014/main" id="{859D862E-AE8E-482F-9E23-3C096FF03E54}"/>
              </a:ext>
            </a:extLst>
          </p:cNvPr>
          <p:cNvSpPr>
            <a:spLocks noGrp="1"/>
          </p:cNvSpPr>
          <p:nvPr>
            <p:ph type="body" sz="quarter" idx="11"/>
          </p:nvPr>
        </p:nvSpPr>
        <p:spPr>
          <a:xfrm>
            <a:off x="184152" y="3948680"/>
            <a:ext cx="5005614" cy="1005840"/>
          </a:xfrm>
        </p:spPr>
        <p:txBody>
          <a:bodyPr/>
          <a:lstStyle/>
          <a:p>
            <a:pPr>
              <a:lnSpc>
                <a:spcPct val="107000"/>
              </a:lnSpc>
              <a:spcAft>
                <a:spcPts val="800"/>
              </a:spcAft>
            </a:pPr>
            <a:r>
              <a:rPr lang="en-GB" sz="1800" dirty="0">
                <a:solidFill>
                  <a:srgbClr val="3E3E3E"/>
                </a:solidFill>
                <a:effectLst/>
                <a:latin typeface="Arial" panose="020B0604020202020204" pitchFamily="34" charset="0"/>
                <a:ea typeface="Calibri" panose="020F0502020204030204" pitchFamily="34" charset="0"/>
                <a:cs typeface="Times New Roman" panose="02020603050405020304" pitchFamily="18" charset="0"/>
              </a:rPr>
              <a:t>Black and Brown people were only 20% of the actors and actresses who played prominent roles in the highest grossing Brazilian films between 2002 and 2012. 40% black men 4%black women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4" name="Rectangle 13">
            <a:extLst>
              <a:ext uri="{FF2B5EF4-FFF2-40B4-BE49-F238E27FC236}">
                <a16:creationId xmlns:a16="http://schemas.microsoft.com/office/drawing/2014/main" id="{C862BC4D-BD7A-417E-A34A-59CE4D4A6AC8}"/>
              </a:ext>
              <a:ext uri="{C183D7F6-B498-43B3-948B-1728B52AA6E4}">
                <adec:decorative xmlns:adec="http://schemas.microsoft.com/office/drawing/2017/decorative" val="1"/>
              </a:ext>
            </a:extLst>
          </p:cNvPr>
          <p:cNvSpPr/>
          <p:nvPr/>
        </p:nvSpPr>
        <p:spPr>
          <a:xfrm>
            <a:off x="0" y="6355760"/>
            <a:ext cx="12192000" cy="914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Oval 14">
            <a:extLst>
              <a:ext uri="{FF2B5EF4-FFF2-40B4-BE49-F238E27FC236}">
                <a16:creationId xmlns:a16="http://schemas.microsoft.com/office/drawing/2014/main" id="{652937FB-CDE3-46B3-8481-AB5DB8C4BABA}"/>
              </a:ext>
              <a:ext uri="{C183D7F6-B498-43B3-948B-1728B52AA6E4}">
                <adec:decorative xmlns:adec="http://schemas.microsoft.com/office/drawing/2017/decorative" val="1"/>
              </a:ext>
            </a:extLst>
          </p:cNvPr>
          <p:cNvSpPr/>
          <p:nvPr/>
        </p:nvSpPr>
        <p:spPr>
          <a:xfrm>
            <a:off x="11091210" y="6086479"/>
            <a:ext cx="600974" cy="600974"/>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Slide Number Placeholder 5" descr="slide number">
            <a:extLst>
              <a:ext uri="{FF2B5EF4-FFF2-40B4-BE49-F238E27FC236}">
                <a16:creationId xmlns:a16="http://schemas.microsoft.com/office/drawing/2014/main" id="{D803F682-0E68-4ECD-A92D-F73743FF2E60}"/>
              </a:ext>
            </a:extLst>
          </p:cNvPr>
          <p:cNvSpPr txBox="1">
            <a:spLocks/>
          </p:cNvSpPr>
          <p:nvPr/>
        </p:nvSpPr>
        <p:spPr>
          <a:xfrm>
            <a:off x="11091210" y="6189345"/>
            <a:ext cx="600974" cy="395243"/>
          </a:xfrm>
          <a:prstGeom prst="rect">
            <a:avLst/>
          </a:prstGeom>
        </p:spPr>
        <p:txBody>
          <a:bodyPr vert="horz" lIns="0" tIns="0" rIns="0" bIns="0" rtlCol="0" anchor="ctr"/>
          <a:lstStyle>
            <a:defPPr>
              <a:defRPr lang="en-US"/>
            </a:defPPr>
            <a:lvl1pPr marL="0" algn="r" defTabSz="914400" rtl="0" eaLnBrk="1" latinLnBrk="0" hangingPunct="1">
              <a:defRPr sz="11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247A4EEE-49CE-4F6C-BF32-B7FCC5EBBF45}" type="slidenum">
              <a:rPr lang="en-US" sz="1200" smtClean="0">
                <a:solidFill>
                  <a:schemeClr val="bg1"/>
                </a:solidFill>
              </a:rPr>
              <a:pPr algn="ctr"/>
              <a:t>11</a:t>
            </a:fld>
            <a:endParaRPr lang="en-US" sz="1200" dirty="0">
              <a:solidFill>
                <a:schemeClr val="bg1"/>
              </a:solidFill>
            </a:endParaRPr>
          </a:p>
        </p:txBody>
      </p:sp>
    </p:spTree>
    <p:extLst>
      <p:ext uri="{BB962C8B-B14F-4D97-AF65-F5344CB8AC3E}">
        <p14:creationId xmlns:p14="http://schemas.microsoft.com/office/powerpoint/2010/main" val="876529831"/>
      </p:ext>
    </p:extLst>
  </p:cSld>
  <p:clrMapOvr>
    <a:masterClrMapping/>
  </p:clrMapOvr>
  <mc:AlternateContent xmlns:mc="http://schemas.openxmlformats.org/markup-compatibility/2006" xmlns:p14="http://schemas.microsoft.com/office/powerpoint/2010/main">
    <mc:Choice Requires="p14">
      <p:transition spd="slow" p14:dur="2000" advTm="24065"/>
    </mc:Choice>
    <mc:Fallback xmlns="">
      <p:transition spd="slow" advTm="24065"/>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descr="title">
            <a:extLst>
              <a:ext uri="{FF2B5EF4-FFF2-40B4-BE49-F238E27FC236}">
                <a16:creationId xmlns:a16="http://schemas.microsoft.com/office/drawing/2014/main" id="{DFF36EE7-AE57-42F4-ACA9-A328C1F4EA02}"/>
              </a:ext>
            </a:extLst>
          </p:cNvPr>
          <p:cNvSpPr>
            <a:spLocks noGrp="1"/>
          </p:cNvSpPr>
          <p:nvPr>
            <p:ph type="title"/>
          </p:nvPr>
        </p:nvSpPr>
        <p:spPr/>
        <p:txBody>
          <a:bodyPr/>
          <a:lstStyle/>
          <a:p>
            <a:pPr algn="ctr"/>
            <a:r>
              <a:rPr lang="en-US" dirty="0"/>
              <a:t>Conclusion </a:t>
            </a:r>
          </a:p>
        </p:txBody>
      </p:sp>
      <p:pic>
        <p:nvPicPr>
          <p:cNvPr id="27" name="Content Placeholder 79" descr="Open Book">
            <a:extLst>
              <a:ext uri="{FF2B5EF4-FFF2-40B4-BE49-F238E27FC236}">
                <a16:creationId xmlns:a16="http://schemas.microsoft.com/office/drawing/2014/main" id="{EBEE0E99-191F-4498-9399-4BA8BCD3E66F}"/>
              </a:ext>
            </a:extLst>
          </p:cNvPr>
          <p:cNvPicPr>
            <a:picLocks noGrp="1" noChangeAspect="1"/>
          </p:cNvPicPr>
          <p:nvPr>
            <p:ph sz="quarter" idx="13"/>
          </p:nvPr>
        </p:nvPicPr>
        <p:blipFill>
          <a:blip r:embed="rId2" cstate="email">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p:pic>
      <p:sp>
        <p:nvSpPr>
          <p:cNvPr id="16" name="Text Placeholder 15" descr="slide content">
            <a:extLst>
              <a:ext uri="{FF2B5EF4-FFF2-40B4-BE49-F238E27FC236}">
                <a16:creationId xmlns:a16="http://schemas.microsoft.com/office/drawing/2014/main" id="{5336101E-D654-46D8-A983-BF46C5D86583}"/>
              </a:ext>
            </a:extLst>
          </p:cNvPr>
          <p:cNvSpPr>
            <a:spLocks noGrp="1"/>
          </p:cNvSpPr>
          <p:nvPr>
            <p:ph type="body" sz="quarter" idx="11"/>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The issue of colourism in Brazil runs dipper than only skin tone. One may classify oneself as  black but once risen to a higher economic state or social status then change his view of oneself to brown or yellow.</a:t>
            </a:r>
          </a:p>
          <a:p>
            <a:r>
              <a:rPr lang="en-GB" sz="1800" dirty="0">
                <a:latin typeface="Calibri" panose="020F0502020204030204" pitchFamily="34" charset="0"/>
                <a:ea typeface="Calibri" panose="020F0502020204030204" pitchFamily="34" charset="0"/>
                <a:cs typeface="Times New Roman" panose="02020603050405020304" pitchFamily="18" charset="0"/>
              </a:rPr>
              <a:t>Colourism is something that’s deeply engraved in Brazilian society as early as the 1600. something that was introduced as a form of colour hierarchy.</a:t>
            </a:r>
          </a:p>
          <a:p>
            <a:r>
              <a:rPr lang="en-GB" sz="1800" dirty="0">
                <a:latin typeface="Calibri" panose="020F0502020204030204" pitchFamily="34" charset="0"/>
                <a:ea typeface="Calibri" panose="020F0502020204030204" pitchFamily="34" charset="0"/>
                <a:cs typeface="Times New Roman" panose="02020603050405020304" pitchFamily="18" charset="0"/>
              </a:rPr>
              <a:t>The gap pay between black and white Brazilians will take about 89 years to be equal.</a:t>
            </a:r>
          </a:p>
          <a:p>
            <a:r>
              <a:rPr lang="en-GB" sz="1800" dirty="0">
                <a:latin typeface="Calibri" panose="020F0502020204030204" pitchFamily="34" charset="0"/>
                <a:ea typeface="Calibri" panose="020F0502020204030204" pitchFamily="34" charset="0"/>
                <a:cs typeface="Times New Roman" panose="02020603050405020304" pitchFamily="18" charset="0"/>
              </a:rPr>
              <a:t>Most darker Brazilians have felt inferior to lighter Brazilians in one way or another. Weather it be because of nick names (</a:t>
            </a:r>
            <a:r>
              <a:rPr lang="en-GB" sz="1800" dirty="0" err="1">
                <a:latin typeface="Calibri" panose="020F0502020204030204" pitchFamily="34" charset="0"/>
                <a:ea typeface="Calibri" panose="020F0502020204030204" pitchFamily="34" charset="0"/>
                <a:cs typeface="Times New Roman" panose="02020603050405020304" pitchFamily="18" charset="0"/>
              </a:rPr>
              <a:t>Blackie,Darkie</a:t>
            </a:r>
            <a:r>
              <a:rPr lang="en-GB" sz="1800" dirty="0">
                <a:latin typeface="Calibri" panose="020F0502020204030204" pitchFamily="34" charset="0"/>
                <a:ea typeface="Calibri" panose="020F0502020204030204" pitchFamily="34" charset="0"/>
                <a:cs typeface="Times New Roman" panose="02020603050405020304" pitchFamily="18" charset="0"/>
              </a:rPr>
              <a:t> or monkey)  or weather it be by subtle attitudes in the family.</a:t>
            </a:r>
          </a:p>
          <a:p>
            <a:r>
              <a:rPr lang="en-GB" sz="1800" dirty="0">
                <a:latin typeface="Calibri" panose="020F0502020204030204" pitchFamily="34" charset="0"/>
                <a:ea typeface="Calibri" panose="020F0502020204030204" pitchFamily="34" charset="0"/>
                <a:cs typeface="Times New Roman" panose="02020603050405020304" pitchFamily="18" charset="0"/>
              </a:rPr>
              <a:t>Darker skinned blacks in Brazil even in the same family as lighter blacks are more likely to drop out of school early, be victims of violence, be under qualified for workplace and so on. </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Employers in Brazil </a:t>
            </a:r>
            <a:r>
              <a:rPr lang="en-GB" sz="1800" dirty="0">
                <a:latin typeface="Calibri" panose="020F0502020204030204" pitchFamily="34" charset="0"/>
                <a:ea typeface="Calibri" panose="020F0502020204030204" pitchFamily="34" charset="0"/>
                <a:cs typeface="Times New Roman" panose="02020603050405020304" pitchFamily="18" charset="0"/>
              </a:rPr>
              <a:t>have a preference or are more likely to hire browns or mixed-race over dark black Brazilians even with the same amount of education.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406473452"/>
      </p:ext>
    </p:extLst>
  </p:cSld>
  <p:clrMapOvr>
    <a:masterClrMapping/>
  </p:clrMapOvr>
  <mc:AlternateContent xmlns:mc="http://schemas.openxmlformats.org/markup-compatibility/2006" xmlns:p14="http://schemas.microsoft.com/office/powerpoint/2010/main">
    <mc:Choice Requires="p14">
      <p:transition spd="slow" p14:dur="2000" advTm="165916"/>
    </mc:Choice>
    <mc:Fallback xmlns="">
      <p:transition spd="slow" advTm="165916"/>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6F0E4549-5499-46F9-AA55-DF5175335C3C}"/>
              </a:ext>
            </a:extLst>
          </p:cNvPr>
          <p:cNvSpPr>
            <a:spLocks noGrp="1"/>
          </p:cNvSpPr>
          <p:nvPr>
            <p:ph type="body" sz="quarter" idx="11"/>
          </p:nvPr>
        </p:nvSpPr>
        <p:spPr>
          <a:xfrm>
            <a:off x="1508834" y="1112189"/>
            <a:ext cx="8534400" cy="5332999"/>
          </a:xfrm>
        </p:spPr>
        <p:txBody>
          <a:bodyPr/>
          <a:lstStyle/>
          <a:p>
            <a:pPr marL="342900" lvl="0" indent="-342900">
              <a:lnSpc>
                <a:spcPct val="107000"/>
              </a:lnSpc>
              <a:spcAft>
                <a:spcPts val="800"/>
              </a:spcAft>
              <a:buFont typeface="Arial" panose="020B0604020202020204" pitchFamily="34" charset="0"/>
              <a:buChar char="•"/>
              <a:tabLst>
                <a:tab pos="457200" algn="l"/>
              </a:tabLst>
            </a:pPr>
            <a:r>
              <a:rPr lang="en-GB" dirty="0">
                <a:hlinkClick r:id="rId2"/>
              </a:rPr>
              <a:t>Adwoa Bagalini</a:t>
            </a:r>
            <a:r>
              <a:rPr lang="en-GB" dirty="0"/>
              <a:t>, Engagement, Diversity and Inclusion Lead, World Economic Forum </a:t>
            </a:r>
            <a:r>
              <a:rPr lang="en-GB" dirty="0">
                <a:hlinkClick r:id="rId2"/>
              </a:rPr>
              <a:t>https://www.weforum.org/agenda/authors/adwoa-bagalini</a:t>
            </a:r>
            <a:r>
              <a:rPr lang="en-GB" dirty="0"/>
              <a:t> accessed 22/03/2022</a:t>
            </a:r>
          </a:p>
          <a:p>
            <a:pPr marL="342900" lvl="0" indent="-342900">
              <a:lnSpc>
                <a:spcPct val="107000"/>
              </a:lnSpc>
              <a:spcAft>
                <a:spcPts val="800"/>
              </a:spcAft>
              <a:buFont typeface="Arial" panose="020B0604020202020204" pitchFamily="34" charset="0"/>
              <a:buChar char="•"/>
              <a:tabLst>
                <a:tab pos="457200" algn="l"/>
              </a:tabLst>
            </a:pPr>
            <a:r>
              <a:rPr lang="en-GB" dirty="0"/>
              <a:t>Edward </a:t>
            </a:r>
            <a:r>
              <a:rPr lang="en-GB" dirty="0" err="1"/>
              <a:t>Telles</a:t>
            </a:r>
            <a:r>
              <a:rPr lang="en-GB" dirty="0"/>
              <a:t>, United </a:t>
            </a:r>
            <a:r>
              <a:rPr lang="en-GB" dirty="0" err="1"/>
              <a:t>Ntions</a:t>
            </a:r>
            <a:r>
              <a:rPr lang="en-GB" dirty="0"/>
              <a:t>, Racial Discrimination and Miscegenation: The Experience in Brazil </a:t>
            </a:r>
            <a:r>
              <a:rPr lang="en-GB" dirty="0">
                <a:hlinkClick r:id="rId3"/>
              </a:rPr>
              <a:t>https://www.un.org/en/chronicle/article/racial-discrimination-and-miscegenation-experience-brazil</a:t>
            </a:r>
            <a:r>
              <a:rPr lang="en-GB" dirty="0"/>
              <a:t>  accessed 22/03/2022</a:t>
            </a:r>
          </a:p>
          <a:p>
            <a:pPr marL="342900" lvl="0" indent="-342900">
              <a:lnSpc>
                <a:spcPct val="107000"/>
              </a:lnSpc>
              <a:spcAft>
                <a:spcPts val="800"/>
              </a:spcAft>
              <a:buFont typeface="Arial" panose="020B0604020202020204" pitchFamily="34" charset="0"/>
              <a:buChar char="•"/>
              <a:tabLst>
                <a:tab pos="457200" algn="l"/>
              </a:tabLst>
            </a:pPr>
            <a:r>
              <a:rPr lang="en-GB" dirty="0">
                <a:hlinkClick r:id="rId4"/>
              </a:rPr>
              <a:t>LULU GARCIA-NAVARRO</a:t>
            </a:r>
            <a:r>
              <a:rPr lang="en-GB" dirty="0"/>
              <a:t> Expats Find Brazil's Reputation For Race-Blindness Is Undone By Reality May 22, 2015 </a:t>
            </a:r>
            <a:r>
              <a:rPr lang="en-GB" dirty="0">
                <a:hlinkClick r:id="rId4"/>
              </a:rPr>
              <a:t>https://www.npr.org/people/4462099/lourdes-garcia-navarro</a:t>
            </a:r>
            <a:r>
              <a:rPr lang="en-GB" dirty="0"/>
              <a:t> accessed 22/03/2022</a:t>
            </a:r>
          </a:p>
          <a:p>
            <a:pPr marL="342900" lvl="0" indent="-342900">
              <a:lnSpc>
                <a:spcPct val="107000"/>
              </a:lnSpc>
              <a:spcAft>
                <a:spcPts val="800"/>
              </a:spcAft>
              <a:buFont typeface="Arial" panose="020B0604020202020204" pitchFamily="34" charset="0"/>
              <a:buChar char="•"/>
              <a:tabLst>
                <a:tab pos="457200" algn="l"/>
              </a:tabLst>
            </a:pPr>
            <a:r>
              <a:rPr lang="en-GB" dirty="0">
                <a:hlinkClick r:id="rId5"/>
              </a:rPr>
              <a:t>Media Diversified</a:t>
            </a:r>
            <a:r>
              <a:rPr lang="en-GB" dirty="0"/>
              <a:t> </a:t>
            </a:r>
            <a:r>
              <a:rPr lang="en-GB" dirty="0" err="1"/>
              <a:t>Categories</a:t>
            </a:r>
            <a:r>
              <a:rPr lang="en-GB" dirty="0" err="1">
                <a:hlinkClick r:id="rId6"/>
              </a:rPr>
              <a:t>Black</a:t>
            </a:r>
            <a:r>
              <a:rPr lang="en-GB" dirty="0">
                <a:hlinkClick r:id="rId6"/>
              </a:rPr>
              <a:t> Women of Brazil</a:t>
            </a:r>
            <a:r>
              <a:rPr lang="en-GB" dirty="0"/>
              <a:t> https://mediadiversified.org/2019/01/14/who-represents-me-the-black-experience-in-brazilian-cinema/accessed 22/03/2022</a:t>
            </a:r>
          </a:p>
          <a:p>
            <a:pPr marL="342900" lvl="0" indent="-342900">
              <a:lnSpc>
                <a:spcPct val="107000"/>
              </a:lnSpc>
              <a:spcAft>
                <a:spcPts val="800"/>
              </a:spcAft>
              <a:buFont typeface="Arial" panose="020B0604020202020204" pitchFamily="34" charset="0"/>
              <a:buChar char="•"/>
              <a:tabLst>
                <a:tab pos="457200" algn="l"/>
              </a:tabLst>
            </a:pPr>
            <a:r>
              <a:rPr lang="en-GB" dirty="0"/>
              <a:t> Peggy A. Lovell and Charles H. Wood Latin American Perspectives Vol. 25, No. 3, Race and National Identity in the Americas (May, 1998), pp. 90-109 (20 pages) Published by: Sage Publications, Inc. </a:t>
            </a:r>
            <a:r>
              <a:rPr lang="en-GB" dirty="0">
                <a:hlinkClick r:id="rId7"/>
              </a:rPr>
              <a:t>https://ezproxy.uwtsd.ac.uk/login?url=https://www.jstor.org/stable/2634168</a:t>
            </a:r>
            <a:r>
              <a:rPr lang="en-GB" dirty="0"/>
              <a:t> accessed 22/03/2022</a:t>
            </a:r>
          </a:p>
          <a:p>
            <a:pPr marL="342900" lvl="0" indent="-342900">
              <a:lnSpc>
                <a:spcPct val="107000"/>
              </a:lnSpc>
              <a:spcAft>
                <a:spcPts val="800"/>
              </a:spcAft>
              <a:buFont typeface="Arial" panose="020B0604020202020204" pitchFamily="34" charset="0"/>
              <a:buChar char="•"/>
              <a:tabLst>
                <a:tab pos="457200" algn="l"/>
              </a:tabLst>
            </a:pPr>
            <a:r>
              <a:rPr lang="en-GB" dirty="0"/>
              <a:t>Stephanie </a:t>
            </a:r>
            <a:r>
              <a:rPr lang="en-GB" dirty="0" err="1"/>
              <a:t>NolenPublished</a:t>
            </a:r>
            <a:r>
              <a:rPr lang="en-GB" dirty="0"/>
              <a:t> July 31 2015 Brazil’s colour bind </a:t>
            </a:r>
            <a:r>
              <a:rPr lang="en-GB" dirty="0">
                <a:hlinkClick r:id="rId8"/>
              </a:rPr>
              <a:t>https://www.theglobeandmail.com/news/world/brazils-colour-bind/article25779474/</a:t>
            </a:r>
            <a:r>
              <a:rPr lang="en-GB" dirty="0"/>
              <a:t> accessed 22/03/2022</a:t>
            </a:r>
          </a:p>
          <a:p>
            <a:pPr marL="342900" lvl="0" indent="-342900">
              <a:lnSpc>
                <a:spcPct val="107000"/>
              </a:lnSpc>
              <a:spcAft>
                <a:spcPts val="800"/>
              </a:spcAft>
              <a:buFont typeface="Arial" panose="020B0604020202020204" pitchFamily="34" charset="0"/>
              <a:buChar char="•"/>
              <a:tabLst>
                <a:tab pos="457200" algn="l"/>
              </a:tabLst>
            </a:pPr>
            <a:r>
              <a:rPr lang="en-GB" dirty="0" err="1"/>
              <a:t>Travassos</a:t>
            </a:r>
            <a:r>
              <a:rPr lang="en-GB" dirty="0"/>
              <a:t>, C., </a:t>
            </a:r>
            <a:r>
              <a:rPr lang="en-GB" dirty="0" err="1"/>
              <a:t>Laguardia</a:t>
            </a:r>
            <a:r>
              <a:rPr lang="en-GB" dirty="0"/>
              <a:t>, J., Marques, P.M. et al. Comparison between two race/skin </a:t>
            </a:r>
            <a:r>
              <a:rPr lang="en-GB" dirty="0" err="1"/>
              <a:t>color</a:t>
            </a:r>
            <a:r>
              <a:rPr lang="en-GB" dirty="0"/>
              <a:t> classifications in relation to health-related outcomes in Brazil. Int J Equity Health 10, 35 (2011). </a:t>
            </a:r>
            <a:r>
              <a:rPr lang="en-GB" dirty="0">
                <a:hlinkClick r:id="rId9"/>
              </a:rPr>
              <a:t>https://doi.org/10.1186/1475-9276-10-35</a:t>
            </a:r>
            <a:r>
              <a:rPr lang="en-GB" dirty="0"/>
              <a:t> accessed 22/03/2022</a:t>
            </a:r>
          </a:p>
          <a:p>
            <a:pPr marL="0" indent="0">
              <a:buNone/>
            </a:pPr>
            <a:endParaRPr lang="en-GB" dirty="0"/>
          </a:p>
          <a:p>
            <a:pPr marL="0" indent="0">
              <a:buNone/>
            </a:pPr>
            <a:r>
              <a:rPr lang="en-GB" dirty="0"/>
              <a:t> </a:t>
            </a:r>
          </a:p>
        </p:txBody>
      </p:sp>
      <p:sp>
        <p:nvSpPr>
          <p:cNvPr id="3" name="Title 2">
            <a:extLst>
              <a:ext uri="{FF2B5EF4-FFF2-40B4-BE49-F238E27FC236}">
                <a16:creationId xmlns:a16="http://schemas.microsoft.com/office/drawing/2014/main" id="{D421E852-E029-49F4-97B9-24E44FF9D2F0}"/>
              </a:ext>
            </a:extLst>
          </p:cNvPr>
          <p:cNvSpPr>
            <a:spLocks noGrp="1"/>
          </p:cNvSpPr>
          <p:nvPr>
            <p:ph type="title"/>
          </p:nvPr>
        </p:nvSpPr>
        <p:spPr/>
        <p:txBody>
          <a:bodyPr/>
          <a:lstStyle/>
          <a:p>
            <a:pPr algn="ctr"/>
            <a:r>
              <a:rPr lang="en-GB" dirty="0"/>
              <a:t>Bibliography </a:t>
            </a:r>
            <a:br>
              <a:rPr lang="en-GB" dirty="0"/>
            </a:br>
            <a:endParaRPr lang="en-GB" dirty="0"/>
          </a:p>
        </p:txBody>
      </p:sp>
      <p:sp>
        <p:nvSpPr>
          <p:cNvPr id="4" name="Content Placeholder 3">
            <a:extLst>
              <a:ext uri="{FF2B5EF4-FFF2-40B4-BE49-F238E27FC236}">
                <a16:creationId xmlns:a16="http://schemas.microsoft.com/office/drawing/2014/main" id="{3DF9BA48-E9E6-4763-93FA-05F3BB2D19EF}"/>
              </a:ext>
            </a:extLst>
          </p:cNvPr>
          <p:cNvSpPr>
            <a:spLocks noGrp="1"/>
          </p:cNvSpPr>
          <p:nvPr>
            <p:ph sz="quarter" idx="13"/>
          </p:nvPr>
        </p:nvSpPr>
        <p:spPr/>
        <p:txBody>
          <a:bodyPr/>
          <a:lstStyle/>
          <a:p>
            <a:endParaRPr lang="en-GB"/>
          </a:p>
        </p:txBody>
      </p:sp>
    </p:spTree>
    <p:extLst>
      <p:ext uri="{BB962C8B-B14F-4D97-AF65-F5344CB8AC3E}">
        <p14:creationId xmlns:p14="http://schemas.microsoft.com/office/powerpoint/2010/main" val="3404513511"/>
      </p:ext>
    </p:extLst>
  </p:cSld>
  <p:clrMapOvr>
    <a:masterClrMapping/>
  </p:clrMapOvr>
  <mc:AlternateContent xmlns:mc="http://schemas.openxmlformats.org/markup-compatibility/2006" xmlns:p14="http://schemas.microsoft.com/office/powerpoint/2010/main">
    <mc:Choice Requires="p14">
      <p:transition spd="slow" p14:dur="2000" advTm="11619"/>
    </mc:Choice>
    <mc:Fallback xmlns="">
      <p:transition spd="slow" advTm="11619"/>
    </mc:Fallback>
  </mc:AlternateContent>
</p:sld>
</file>

<file path=ppt/theme/theme1.xml><?xml version="1.0" encoding="utf-8"?>
<a:theme xmlns:a="http://schemas.openxmlformats.org/drawingml/2006/main" name="Office Theme">
  <a:themeElements>
    <a:clrScheme name="MSFT_04_Education">
      <a:dk1>
        <a:sysClr val="windowText" lastClr="000000"/>
      </a:dk1>
      <a:lt1>
        <a:sysClr val="window" lastClr="FFFFFF"/>
      </a:lt1>
      <a:dk2>
        <a:srgbClr val="44546A"/>
      </a:dk2>
      <a:lt2>
        <a:srgbClr val="E7E6E6"/>
      </a:lt2>
      <a:accent1>
        <a:srgbClr val="B2606E"/>
      </a:accent1>
      <a:accent2>
        <a:srgbClr val="0F3955"/>
      </a:accent2>
      <a:accent3>
        <a:srgbClr val="FFC000"/>
      </a:accent3>
      <a:accent4>
        <a:srgbClr val="BF678E"/>
      </a:accent4>
      <a:accent5>
        <a:srgbClr val="731F1C"/>
      </a:accent5>
      <a:accent6>
        <a:srgbClr val="7A9E56"/>
      </a:accent6>
      <a:hlink>
        <a:srgbClr val="00B0F0"/>
      </a:hlink>
      <a:folHlink>
        <a:srgbClr val="595959"/>
      </a:folHlink>
    </a:clrScheme>
    <a:fontScheme name="MSFT_04_Education">
      <a:majorFont>
        <a:latin typeface="Corbel"/>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00475556_win32_updated.potx" id="{A4A0EA2A-97B2-410A-8D7A-6FADB82D2E12}" vid="{BA420F86-D112-4462-A780-945ECA68E05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Education presentation</Template>
  <TotalTime>8471</TotalTime>
  <Words>1465</Words>
  <Application>Microsoft Office PowerPoint</Application>
  <PresentationFormat>Widescreen</PresentationFormat>
  <Paragraphs>64</Paragraphs>
  <Slides>13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Calibri Light</vt:lpstr>
      <vt:lpstr>Corbel</vt:lpstr>
      <vt:lpstr>inherit</vt:lpstr>
      <vt:lpstr>Office Theme</vt:lpstr>
      <vt:lpstr>Colorism in Brazil     </vt:lpstr>
      <vt:lpstr>The false sense of racial democracy    </vt:lpstr>
      <vt:lpstr>A study by united nations shows that </vt:lpstr>
      <vt:lpstr>The roots of the racial hierarchy in Brazil </vt:lpstr>
      <vt:lpstr>1895</vt:lpstr>
      <vt:lpstr>The assumed role for dark skinned black </vt:lpstr>
      <vt:lpstr>PowerPoint Presentation</vt:lpstr>
      <vt:lpstr>Personal oral research </vt:lpstr>
      <vt:lpstr>The work place </vt:lpstr>
      <vt:lpstr>Income Gap Between Blacks and Whites </vt:lpstr>
      <vt:lpstr>Marry FerreiraWho represents me? Just 4% of actors in Brazilian cinema are Black women AuthorMedia DiversifiedPosted onJanuary 14, 2019CategoriesBlack Women of Brazil, Brazil, film, Media, Women and FilmTagsAfro Brazilian, Black, Brazil, film, headerWho represents me? Just 4% of actors in Brazilian cinema are Black women   AuthorMedia DiversifiedPosted onJanuary 14, 2019CategoriesBlack Women of Brazil, Brazil, film, Media, Women and FilmTagsAfro Brazilian, Black, Brazil, film, header</vt:lpstr>
      <vt:lpstr>Conclusion </vt:lpstr>
      <vt:lpstr>Bibliography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Colorism in Brazil     </dc:title>
  <dc:creator>Bruno Campos</dc:creator>
  <cp:lastModifiedBy>Bruno Campos</cp:lastModifiedBy>
  <cp:revision>7</cp:revision>
  <dcterms:created xsi:type="dcterms:W3CDTF">2022-03-22T21:56:05Z</dcterms:created>
  <dcterms:modified xsi:type="dcterms:W3CDTF">2022-03-28T23:32:03Z</dcterms:modified>
</cp:coreProperties>
</file>