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3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A2D3A-4FF2-25B9-D347-797FE701179D}" v="460" dt="2025-06-10T09:46:17.022"/>
    <p1510:client id="{C4937831-6D90-2564-3BE2-43B07D8B5251}" v="692" dt="2025-06-10T11:00:28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44FA2D3A-4FF2-25B9-D347-797FE701179D}"/>
    <pc:docChg chg="addSld modSld addMainMaster delMainMaster">
      <pc:chgData name="Rebecca Francis-Davies" userId="S::r.francis-davies@uwtsd.ac.uk::caf69e2c-2198-47a4-8268-c57958bd4ca9" providerId="AD" clId="Web-{44FA2D3A-4FF2-25B9-D347-797FE701179D}" dt="2025-06-10T09:46:17.022" v="543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44FA2D3A-4FF2-25B9-D347-797FE701179D}" dt="2025-06-10T09:05:12.611" v="1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44FA2D3A-4FF2-25B9-D347-797FE701179D}" dt="2025-06-10T09:05:12.611" v="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4FA2D3A-4FF2-25B9-D347-797FE701179D}" dt="2025-06-10T09:05:12.611" v="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05:12.611" v="17"/>
          <ac:spMkLst>
            <pc:docMk/>
            <pc:sldMk cId="109857222" sldId="256"/>
            <ac:spMk id="9" creationId="{6E448DB1-4196-18A6-15DA-C72635C1B11E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05:12.611" v="17"/>
          <ac:spMkLst>
            <pc:docMk/>
            <pc:sldMk cId="109857222" sldId="256"/>
            <ac:spMk id="11" creationId="{A9CCD9CD-49AE-3D3E-923B-81ECD3FBF75F}"/>
          </ac:spMkLst>
        </pc:spChg>
        <pc:picChg chg="add">
          <ac:chgData name="Rebecca Francis-Davies" userId="S::r.francis-davies@uwtsd.ac.uk::caf69e2c-2198-47a4-8268-c57958bd4ca9" providerId="AD" clId="Web-{44FA2D3A-4FF2-25B9-D347-797FE701179D}" dt="2025-06-10T09:05:12.611" v="17"/>
          <ac:picMkLst>
            <pc:docMk/>
            <pc:sldMk cId="109857222" sldId="256"/>
            <ac:picMk id="4" creationId="{897C3A7F-D967-3E4D-1745-87AF575DCD31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4FA2D3A-4FF2-25B9-D347-797FE701179D}" dt="2025-06-10T09:09:45.544" v="75"/>
        <pc:sldMkLst>
          <pc:docMk/>
          <pc:sldMk cId="3929355009" sldId="257"/>
        </pc:sldMkLst>
        <pc:spChg chg="mod">
          <ac:chgData name="Rebecca Francis-Davies" userId="S::r.francis-davies@uwtsd.ac.uk::caf69e2c-2198-47a4-8268-c57958bd4ca9" providerId="AD" clId="Web-{44FA2D3A-4FF2-25B9-D347-797FE701179D}" dt="2025-06-10T09:09:45.544" v="75"/>
          <ac:spMkLst>
            <pc:docMk/>
            <pc:sldMk cId="3929355009" sldId="257"/>
            <ac:spMk id="2" creationId="{5524E39E-8B2A-D2A3-5825-8E45EAD86098}"/>
          </ac:spMkLst>
        </pc:spChg>
        <pc:spChg chg="del mod">
          <ac:chgData name="Rebecca Francis-Davies" userId="S::r.francis-davies@uwtsd.ac.uk::caf69e2c-2198-47a4-8268-c57958bd4ca9" providerId="AD" clId="Web-{44FA2D3A-4FF2-25B9-D347-797FE701179D}" dt="2025-06-10T09:09:45.544" v="75"/>
          <ac:spMkLst>
            <pc:docMk/>
            <pc:sldMk cId="3929355009" sldId="257"/>
            <ac:spMk id="3" creationId="{4955F0FB-8728-B5D3-8519-B88558FD4EF0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09:45.544" v="75"/>
          <ac:spMkLst>
            <pc:docMk/>
            <pc:sldMk cId="3929355009" sldId="257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44FA2D3A-4FF2-25B9-D347-797FE701179D}" dt="2025-06-10T09:09:45.544" v="75"/>
          <ac:graphicFrameMkLst>
            <pc:docMk/>
            <pc:sldMk cId="3929355009" sldId="257"/>
            <ac:graphicFrameMk id="5" creationId="{A721889F-2FB1-8573-BC03-52CD7BBA4CC0}"/>
          </ac:graphicFrameMkLst>
        </pc:graphicFrameChg>
        <pc:cxnChg chg="add">
          <ac:chgData name="Rebecca Francis-Davies" userId="S::r.francis-davies@uwtsd.ac.uk::caf69e2c-2198-47a4-8268-c57958bd4ca9" providerId="AD" clId="Web-{44FA2D3A-4FF2-25B9-D347-797FE701179D}" dt="2025-06-10T09:09:45.544" v="75"/>
          <ac:cxnSpMkLst>
            <pc:docMk/>
            <pc:sldMk cId="3929355009" sldId="257"/>
            <ac:cxnSpMk id="11" creationId="{E62D3963-2153-4637-96E6-E31BD2CE5D0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44FA2D3A-4FF2-25B9-D347-797FE701179D}" dt="2025-06-10T09:12:36.691" v="248"/>
        <pc:sldMkLst>
          <pc:docMk/>
          <pc:sldMk cId="3434474114" sldId="258"/>
        </pc:sldMkLst>
        <pc:spChg chg="mod">
          <ac:chgData name="Rebecca Francis-Davies" userId="S::r.francis-davies@uwtsd.ac.uk::caf69e2c-2198-47a4-8268-c57958bd4ca9" providerId="AD" clId="Web-{44FA2D3A-4FF2-25B9-D347-797FE701179D}" dt="2025-06-10T09:12:36.691" v="248"/>
          <ac:spMkLst>
            <pc:docMk/>
            <pc:sldMk cId="3434474114" sldId="258"/>
            <ac:spMk id="2" creationId="{9CBE8487-2BE8-98BF-1C3A-CB5AE9887397}"/>
          </ac:spMkLst>
        </pc:spChg>
        <pc:spChg chg="del mod">
          <ac:chgData name="Rebecca Francis-Davies" userId="S::r.francis-davies@uwtsd.ac.uk::caf69e2c-2198-47a4-8268-c57958bd4ca9" providerId="AD" clId="Web-{44FA2D3A-4FF2-25B9-D347-797FE701179D}" dt="2025-06-10T09:12:36.691" v="248"/>
          <ac:spMkLst>
            <pc:docMk/>
            <pc:sldMk cId="3434474114" sldId="258"/>
            <ac:spMk id="3" creationId="{EED03CFF-DEAF-B770-B159-008C051F4B07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12:36.691" v="248"/>
          <ac:spMkLst>
            <pc:docMk/>
            <pc:sldMk cId="3434474114" sldId="258"/>
            <ac:spMk id="9" creationId="{063F27BC-7079-4FF7-8F7C-ABC82FA3C247}"/>
          </ac:spMkLst>
        </pc:spChg>
        <pc:graphicFrameChg chg="add">
          <ac:chgData name="Rebecca Francis-Davies" userId="S::r.francis-davies@uwtsd.ac.uk::caf69e2c-2198-47a4-8268-c57958bd4ca9" providerId="AD" clId="Web-{44FA2D3A-4FF2-25B9-D347-797FE701179D}" dt="2025-06-10T09:12:36.691" v="248"/>
          <ac:graphicFrameMkLst>
            <pc:docMk/>
            <pc:sldMk cId="3434474114" sldId="258"/>
            <ac:graphicFrameMk id="5" creationId="{F344A245-8DFA-FA1A-5365-598AC8B21C13}"/>
          </ac:graphicFrameMkLst>
        </pc:graphicFrameChg>
        <pc:cxnChg chg="add">
          <ac:chgData name="Rebecca Francis-Davies" userId="S::r.francis-davies@uwtsd.ac.uk::caf69e2c-2198-47a4-8268-c57958bd4ca9" providerId="AD" clId="Web-{44FA2D3A-4FF2-25B9-D347-797FE701179D}" dt="2025-06-10T09:12:36.691" v="248"/>
          <ac:cxnSpMkLst>
            <pc:docMk/>
            <pc:sldMk cId="3434474114" sldId="258"/>
            <ac:cxnSpMk id="11" creationId="{40BBF191-9CC8-4313-B1CA-8DF1A53AE4F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44FA2D3A-4FF2-25B9-D347-797FE701179D}" dt="2025-06-10T09:14:27.226" v="338"/>
        <pc:sldMkLst>
          <pc:docMk/>
          <pc:sldMk cId="2426783849" sldId="259"/>
        </pc:sldMkLst>
        <pc:spChg chg="mod">
          <ac:chgData name="Rebecca Francis-Davies" userId="S::r.francis-davies@uwtsd.ac.uk::caf69e2c-2198-47a4-8268-c57958bd4ca9" providerId="AD" clId="Web-{44FA2D3A-4FF2-25B9-D347-797FE701179D}" dt="2025-06-10T09:14:27.226" v="338"/>
          <ac:spMkLst>
            <pc:docMk/>
            <pc:sldMk cId="2426783849" sldId="259"/>
            <ac:spMk id="2" creationId="{8E993006-33E1-531A-9E79-EED676312637}"/>
          </ac:spMkLst>
        </pc:spChg>
        <pc:spChg chg="del mod">
          <ac:chgData name="Rebecca Francis-Davies" userId="S::r.francis-davies@uwtsd.ac.uk::caf69e2c-2198-47a4-8268-c57958bd4ca9" providerId="AD" clId="Web-{44FA2D3A-4FF2-25B9-D347-797FE701179D}" dt="2025-06-10T09:14:27.226" v="338"/>
          <ac:spMkLst>
            <pc:docMk/>
            <pc:sldMk cId="2426783849" sldId="259"/>
            <ac:spMk id="3" creationId="{3385568E-4F6D-8DC9-1344-564FD8A4A3F5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14:27.226" v="338"/>
          <ac:spMkLst>
            <pc:docMk/>
            <pc:sldMk cId="2426783849" sldId="259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44FA2D3A-4FF2-25B9-D347-797FE701179D}" dt="2025-06-10T09:14:27.226" v="338"/>
          <ac:graphicFrameMkLst>
            <pc:docMk/>
            <pc:sldMk cId="2426783849" sldId="259"/>
            <ac:graphicFrameMk id="5" creationId="{06EEEE01-AB54-F420-7FF9-163CF89AEA54}"/>
          </ac:graphicFrameMkLst>
        </pc:graphicFrameChg>
        <pc:cxnChg chg="add">
          <ac:chgData name="Rebecca Francis-Davies" userId="S::r.francis-davies@uwtsd.ac.uk::caf69e2c-2198-47a4-8268-c57958bd4ca9" providerId="AD" clId="Web-{44FA2D3A-4FF2-25B9-D347-797FE701179D}" dt="2025-06-10T09:14:27.226" v="338"/>
          <ac:cxnSpMkLst>
            <pc:docMk/>
            <pc:sldMk cId="2426783849" sldId="259"/>
            <ac:cxnSpMk id="11" creationId="{05ADA91C-AD52-A530-A898-AD6E69874598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44FA2D3A-4FF2-25B9-D347-797FE701179D}" dt="2025-06-10T09:17:33.937" v="413"/>
        <pc:sldMkLst>
          <pc:docMk/>
          <pc:sldMk cId="3834661496" sldId="260"/>
        </pc:sldMkLst>
        <pc:spChg chg="mod">
          <ac:chgData name="Rebecca Francis-Davies" userId="S::r.francis-davies@uwtsd.ac.uk::caf69e2c-2198-47a4-8268-c57958bd4ca9" providerId="AD" clId="Web-{44FA2D3A-4FF2-25B9-D347-797FE701179D}" dt="2025-06-10T09:17:33.937" v="413"/>
          <ac:spMkLst>
            <pc:docMk/>
            <pc:sldMk cId="3834661496" sldId="260"/>
            <ac:spMk id="2" creationId="{762FB9EE-8038-95B1-72B8-FF227BC5B6E5}"/>
          </ac:spMkLst>
        </pc:spChg>
        <pc:spChg chg="del mod">
          <ac:chgData name="Rebecca Francis-Davies" userId="S::r.francis-davies@uwtsd.ac.uk::caf69e2c-2198-47a4-8268-c57958bd4ca9" providerId="AD" clId="Web-{44FA2D3A-4FF2-25B9-D347-797FE701179D}" dt="2025-06-10T09:17:33.937" v="413"/>
          <ac:spMkLst>
            <pc:docMk/>
            <pc:sldMk cId="3834661496" sldId="260"/>
            <ac:spMk id="3" creationId="{1D5053E8-2DCA-DD8F-8E13-1F20FE4B8134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17:33.937" v="413"/>
          <ac:spMkLst>
            <pc:docMk/>
            <pc:sldMk cId="3834661496" sldId="260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44FA2D3A-4FF2-25B9-D347-797FE701179D}" dt="2025-06-10T09:17:33.937" v="413"/>
          <ac:graphicFrameMkLst>
            <pc:docMk/>
            <pc:sldMk cId="3834661496" sldId="260"/>
            <ac:graphicFrameMk id="5" creationId="{9485C4DD-BC4E-105E-5620-44B5C7B4318A}"/>
          </ac:graphicFrameMkLst>
        </pc:graphicFrameChg>
        <pc:cxnChg chg="add">
          <ac:chgData name="Rebecca Francis-Davies" userId="S::r.francis-davies@uwtsd.ac.uk::caf69e2c-2198-47a4-8268-c57958bd4ca9" providerId="AD" clId="Web-{44FA2D3A-4FF2-25B9-D347-797FE701179D}" dt="2025-06-10T09:17:33.937" v="413"/>
          <ac:cxnSpMkLst>
            <pc:docMk/>
            <pc:sldMk cId="3834661496" sldId="260"/>
            <ac:cxnSpMk id="11" creationId="{05ADA91C-AD52-A530-A898-AD6E69874598}"/>
          </ac:cxnSpMkLst>
        </pc:cxnChg>
      </pc:sldChg>
      <pc:sldChg chg="addSp modSp new mod setBg setClrOvrMap modNotes">
        <pc:chgData name="Rebecca Francis-Davies" userId="S::r.francis-davies@uwtsd.ac.uk::caf69e2c-2198-47a4-8268-c57958bd4ca9" providerId="AD" clId="Web-{44FA2D3A-4FF2-25B9-D347-797FE701179D}" dt="2025-06-10T09:19:49.020" v="520"/>
        <pc:sldMkLst>
          <pc:docMk/>
          <pc:sldMk cId="4073266519" sldId="261"/>
        </pc:sldMkLst>
        <pc:spChg chg="mod">
          <ac:chgData name="Rebecca Francis-Davies" userId="S::r.francis-davies@uwtsd.ac.uk::caf69e2c-2198-47a4-8268-c57958bd4ca9" providerId="AD" clId="Web-{44FA2D3A-4FF2-25B9-D347-797FE701179D}" dt="2025-06-10T09:18:46.268" v="446"/>
          <ac:spMkLst>
            <pc:docMk/>
            <pc:sldMk cId="4073266519" sldId="261"/>
            <ac:spMk id="2" creationId="{230F8645-5142-367E-4006-EFB3757086A6}"/>
          </ac:spMkLst>
        </pc:spChg>
        <pc:spChg chg="mod">
          <ac:chgData name="Rebecca Francis-Davies" userId="S::r.francis-davies@uwtsd.ac.uk::caf69e2c-2198-47a4-8268-c57958bd4ca9" providerId="AD" clId="Web-{44FA2D3A-4FF2-25B9-D347-797FE701179D}" dt="2025-06-10T09:18:46.268" v="446"/>
          <ac:spMkLst>
            <pc:docMk/>
            <pc:sldMk cId="4073266519" sldId="261"/>
            <ac:spMk id="3" creationId="{B847B70A-5EB7-33E0-436B-8AAA28A204A4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18:46.268" v="446"/>
          <ac:spMkLst>
            <pc:docMk/>
            <pc:sldMk cId="4073266519" sldId="261"/>
            <ac:spMk id="11" creationId="{19F9BF86-FE94-4517-B97D-026C7515E589}"/>
          </ac:spMkLst>
        </pc:spChg>
        <pc:spChg chg="add">
          <ac:chgData name="Rebecca Francis-Davies" userId="S::r.francis-davies@uwtsd.ac.uk::caf69e2c-2198-47a4-8268-c57958bd4ca9" providerId="AD" clId="Web-{44FA2D3A-4FF2-25B9-D347-797FE701179D}" dt="2025-06-10T09:18:46.268" v="446"/>
          <ac:spMkLst>
            <pc:docMk/>
            <pc:sldMk cId="4073266519" sldId="261"/>
            <ac:spMk id="13" creationId="{9E9D00D9-C4F5-471E-BE2C-126CB112A6BD}"/>
          </ac:spMkLst>
        </pc:spChg>
        <pc:picChg chg="add">
          <ac:chgData name="Rebecca Francis-Davies" userId="S::r.francis-davies@uwtsd.ac.uk::caf69e2c-2198-47a4-8268-c57958bd4ca9" providerId="AD" clId="Web-{44FA2D3A-4FF2-25B9-D347-797FE701179D}" dt="2025-06-10T09:18:46.268" v="446"/>
          <ac:picMkLst>
            <pc:docMk/>
            <pc:sldMk cId="4073266519" sldId="261"/>
            <ac:picMk id="5" creationId="{DCE2EEB0-62B4-3281-AF2F-D0AE66CF47B0}"/>
          </ac:picMkLst>
        </pc:picChg>
        <pc:cxnChg chg="add">
          <ac:chgData name="Rebecca Francis-Davies" userId="S::r.francis-davies@uwtsd.ac.uk::caf69e2c-2198-47a4-8268-c57958bd4ca9" providerId="AD" clId="Web-{44FA2D3A-4FF2-25B9-D347-797FE701179D}" dt="2025-06-10T09:18:46.268" v="446"/>
          <ac:cxnSpMkLst>
            <pc:docMk/>
            <pc:sldMk cId="4073266519" sldId="261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44FA2D3A-4FF2-25B9-D347-797FE701179D}" dt="2025-06-10T09:18:46.268" v="446"/>
          <ac:cxnSpMkLst>
            <pc:docMk/>
            <pc:sldMk cId="4073266519" sldId="261"/>
            <ac:cxnSpMk id="15" creationId="{97CC2FE6-3AD0-4131-B4BC-1F4D65E25E13}"/>
          </ac:cxnSpMkLst>
        </pc:cxnChg>
      </pc:sldChg>
      <pc:sldChg chg="modSp new mod setBg modNotes">
        <pc:chgData name="Rebecca Francis-Davies" userId="S::r.francis-davies@uwtsd.ac.uk::caf69e2c-2198-47a4-8268-c57958bd4ca9" providerId="AD" clId="Web-{44FA2D3A-4FF2-25B9-D347-797FE701179D}" dt="2025-06-10T09:46:17.022" v="543"/>
        <pc:sldMkLst>
          <pc:docMk/>
          <pc:sldMk cId="1911265800" sldId="262"/>
        </pc:sldMkLst>
        <pc:spChg chg="mod">
          <ac:chgData name="Rebecca Francis-Davies" userId="S::r.francis-davies@uwtsd.ac.uk::caf69e2c-2198-47a4-8268-c57958bd4ca9" providerId="AD" clId="Web-{44FA2D3A-4FF2-25B9-D347-797FE701179D}" dt="2025-06-10T09:26:06.817" v="534" actId="20577"/>
          <ac:spMkLst>
            <pc:docMk/>
            <pc:sldMk cId="1911265800" sldId="262"/>
            <ac:spMk id="2" creationId="{B1318CDB-C635-D185-6A61-1DAA8298EB14}"/>
          </ac:spMkLst>
        </pc:spChg>
      </pc:sldChg>
      <pc:sldMasterChg chg="del delSldLayout">
        <pc:chgData name="Rebecca Francis-Davies" userId="S::r.francis-davies@uwtsd.ac.uk::caf69e2c-2198-47a4-8268-c57958bd4ca9" providerId="AD" clId="Web-{44FA2D3A-4FF2-25B9-D347-797FE701179D}" dt="2025-06-10T09:05:12.611" v="17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44FA2D3A-4FF2-25B9-D347-797FE701179D}" dt="2025-06-10T09:05:12.611" v="17"/>
        <pc:sldMasterMkLst>
          <pc:docMk/>
          <pc:sldMasterMk cId="750307584" sldId="2147483672"/>
        </pc:sldMasterMkLst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620563908" sldId="2147483673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790249507" sldId="2147483674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1034396685" sldId="2147483675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2633999700" sldId="2147483676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4024533165" sldId="2147483677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1941769631" sldId="2147483678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2260748530" sldId="2147483679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3833663794" sldId="2147483680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950308079" sldId="2147483681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815370946" sldId="2147483682"/>
          </pc:sldLayoutMkLst>
        </pc:sldLayoutChg>
        <pc:sldLayoutChg chg="add">
          <pc:chgData name="Rebecca Francis-Davies" userId="S::r.francis-davies@uwtsd.ac.uk::caf69e2c-2198-47a4-8268-c57958bd4ca9" providerId="AD" clId="Web-{44FA2D3A-4FF2-25B9-D347-797FE701179D}" dt="2025-06-10T09:05:12.611" v="17"/>
          <pc:sldLayoutMkLst>
            <pc:docMk/>
            <pc:sldMasterMk cId="750307584" sldId="2147483672"/>
            <pc:sldLayoutMk cId="3436440420" sldId="2147483683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C4937831-6D90-2564-3BE2-43B07D8B5251}"/>
    <pc:docChg chg="addSld delSld modSld sldOrd">
      <pc:chgData name="Rebecca Francis-Davies" userId="S::r.francis-davies@uwtsd.ac.uk::caf69e2c-2198-47a4-8268-c57958bd4ca9" providerId="AD" clId="Web-{C4937831-6D90-2564-3BE2-43B07D8B5251}" dt="2025-06-10T11:02:36.826" v="707"/>
      <pc:docMkLst>
        <pc:docMk/>
      </pc:docMkLst>
      <pc:sldChg chg="modNotes">
        <pc:chgData name="Rebecca Francis-Davies" userId="S::r.francis-davies@uwtsd.ac.uk::caf69e2c-2198-47a4-8268-c57958bd4ca9" providerId="AD" clId="Web-{C4937831-6D90-2564-3BE2-43B07D8B5251}" dt="2025-06-10T09:50:15.689" v="15"/>
        <pc:sldMkLst>
          <pc:docMk/>
          <pc:sldMk cId="1911265800" sldId="262"/>
        </pc:sldMkLst>
      </pc:sldChg>
      <pc:sldChg chg="addSp modSp new mod setBg">
        <pc:chgData name="Rebecca Francis-Davies" userId="S::r.francis-davies@uwtsd.ac.uk::caf69e2c-2198-47a4-8268-c57958bd4ca9" providerId="AD" clId="Web-{C4937831-6D90-2564-3BE2-43B07D8B5251}" dt="2025-06-10T09:55:25.871" v="86"/>
        <pc:sldMkLst>
          <pc:docMk/>
          <pc:sldMk cId="2554662893" sldId="263"/>
        </pc:sldMkLst>
        <pc:spChg chg="mod">
          <ac:chgData name="Rebecca Francis-Davies" userId="S::r.francis-davies@uwtsd.ac.uk::caf69e2c-2198-47a4-8268-c57958bd4ca9" providerId="AD" clId="Web-{C4937831-6D90-2564-3BE2-43B07D8B5251}" dt="2025-06-10T09:55:25.871" v="86"/>
          <ac:spMkLst>
            <pc:docMk/>
            <pc:sldMk cId="2554662893" sldId="263"/>
            <ac:spMk id="2" creationId="{E79BD69A-25DD-D8ED-6D0E-5DC1D17C617E}"/>
          </ac:spMkLst>
        </pc:spChg>
        <pc:spChg chg="mod">
          <ac:chgData name="Rebecca Francis-Davies" userId="S::r.francis-davies@uwtsd.ac.uk::caf69e2c-2198-47a4-8268-c57958bd4ca9" providerId="AD" clId="Web-{C4937831-6D90-2564-3BE2-43B07D8B5251}" dt="2025-06-10T09:55:25.871" v="86"/>
          <ac:spMkLst>
            <pc:docMk/>
            <pc:sldMk cId="2554662893" sldId="263"/>
            <ac:spMk id="3" creationId="{82B89907-9AA5-E266-657A-2B20DE7932C4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09:55:25.871" v="86"/>
          <ac:spMkLst>
            <pc:docMk/>
            <pc:sldMk cId="2554662893" sldId="263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C4937831-6D90-2564-3BE2-43B07D8B5251}" dt="2025-06-10T09:55:25.871" v="86"/>
          <ac:picMkLst>
            <pc:docMk/>
            <pc:sldMk cId="2554662893" sldId="263"/>
            <ac:picMk id="5" creationId="{B17AFAD8-15A8-8146-5755-390A6E5B202F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09:55:25.871" v="86"/>
          <ac:cxnSpMkLst>
            <pc:docMk/>
            <pc:sldMk cId="2554662893" sldId="263"/>
            <ac:cxnSpMk id="11" creationId="{753FE100-D0AB-4AE2-824B-60CFA31EC6A2}"/>
          </ac:cxnSpMkLst>
        </pc:cxnChg>
      </pc:sldChg>
      <pc:sldChg chg="addSp modSp new mod setBg setClrOvrMap">
        <pc:chgData name="Rebecca Francis-Davies" userId="S::r.francis-davies@uwtsd.ac.uk::caf69e2c-2198-47a4-8268-c57958bd4ca9" providerId="AD" clId="Web-{C4937831-6D90-2564-3BE2-43B07D8B5251}" dt="2025-06-10T09:57:17.109" v="118"/>
        <pc:sldMkLst>
          <pc:docMk/>
          <pc:sldMk cId="1269267739" sldId="264"/>
        </pc:sldMkLst>
        <pc:spChg chg="mod">
          <ac:chgData name="Rebecca Francis-Davies" userId="S::r.francis-davies@uwtsd.ac.uk::caf69e2c-2198-47a4-8268-c57958bd4ca9" providerId="AD" clId="Web-{C4937831-6D90-2564-3BE2-43B07D8B5251}" dt="2025-06-10T09:57:17.109" v="118"/>
          <ac:spMkLst>
            <pc:docMk/>
            <pc:sldMk cId="1269267739" sldId="264"/>
            <ac:spMk id="2" creationId="{9B804BAE-39DE-FF4D-AC15-2C1AC7A4706B}"/>
          </ac:spMkLst>
        </pc:spChg>
        <pc:spChg chg="mod">
          <ac:chgData name="Rebecca Francis-Davies" userId="S::r.francis-davies@uwtsd.ac.uk::caf69e2c-2198-47a4-8268-c57958bd4ca9" providerId="AD" clId="Web-{C4937831-6D90-2564-3BE2-43B07D8B5251}" dt="2025-06-10T09:57:17.109" v="118"/>
          <ac:spMkLst>
            <pc:docMk/>
            <pc:sldMk cId="1269267739" sldId="264"/>
            <ac:spMk id="3" creationId="{EC562FEE-40E7-AF6D-FB6C-E5039AC13567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09:57:17.109" v="118"/>
          <ac:spMkLst>
            <pc:docMk/>
            <pc:sldMk cId="1269267739" sldId="264"/>
            <ac:spMk id="11" creationId="{19F9BF86-FE94-4517-B97D-026C7515E589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09:57:17.109" v="118"/>
          <ac:spMkLst>
            <pc:docMk/>
            <pc:sldMk cId="1269267739" sldId="264"/>
            <ac:spMk id="13" creationId="{9E9D00D9-C4F5-471E-BE2C-126CB112A6BD}"/>
          </ac:spMkLst>
        </pc:spChg>
        <pc:picChg chg="add">
          <ac:chgData name="Rebecca Francis-Davies" userId="S::r.francis-davies@uwtsd.ac.uk::caf69e2c-2198-47a4-8268-c57958bd4ca9" providerId="AD" clId="Web-{C4937831-6D90-2564-3BE2-43B07D8B5251}" dt="2025-06-10T09:57:17.109" v="118"/>
          <ac:picMkLst>
            <pc:docMk/>
            <pc:sldMk cId="1269267739" sldId="264"/>
            <ac:picMk id="5" creationId="{EDA4C33D-69FF-A092-A555-2CCEAE487784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09:57:17.109" v="118"/>
          <ac:cxnSpMkLst>
            <pc:docMk/>
            <pc:sldMk cId="1269267739" sldId="264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C4937831-6D90-2564-3BE2-43B07D8B5251}" dt="2025-06-10T09:57:17.109" v="118"/>
          <ac:cxnSpMkLst>
            <pc:docMk/>
            <pc:sldMk cId="1269267739" sldId="264"/>
            <ac:cxnSpMk id="15" creationId="{97CC2FE6-3AD0-4131-B4BC-1F4D65E25E13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C4937831-6D90-2564-3BE2-43B07D8B5251}" dt="2025-06-10T10:09:29.759" v="289"/>
        <pc:sldMkLst>
          <pc:docMk/>
          <pc:sldMk cId="2624114096" sldId="265"/>
        </pc:sldMkLst>
        <pc:spChg chg="mod">
          <ac:chgData name="Rebecca Francis-Davies" userId="S::r.francis-davies@uwtsd.ac.uk::caf69e2c-2198-47a4-8268-c57958bd4ca9" providerId="AD" clId="Web-{C4937831-6D90-2564-3BE2-43B07D8B5251}" dt="2025-06-10T10:09:29.759" v="289"/>
          <ac:spMkLst>
            <pc:docMk/>
            <pc:sldMk cId="2624114096" sldId="265"/>
            <ac:spMk id="2" creationId="{43FA7FF1-EF47-52D4-6D9E-DA61DE7C7AE4}"/>
          </ac:spMkLst>
        </pc:spChg>
        <pc:spChg chg="del mod">
          <ac:chgData name="Rebecca Francis-Davies" userId="S::r.francis-davies@uwtsd.ac.uk::caf69e2c-2198-47a4-8268-c57958bd4ca9" providerId="AD" clId="Web-{C4937831-6D90-2564-3BE2-43B07D8B5251}" dt="2025-06-10T10:09:29.759" v="289"/>
          <ac:spMkLst>
            <pc:docMk/>
            <pc:sldMk cId="2624114096" sldId="265"/>
            <ac:spMk id="3" creationId="{99F72882-2C6A-83BA-30F5-33682644978A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09:29.759" v="289"/>
          <ac:spMkLst>
            <pc:docMk/>
            <pc:sldMk cId="2624114096" sldId="265"/>
            <ac:spMk id="9" creationId="{21C69525-1BE4-4BA0-A23C-3BB6C162EFB9}"/>
          </ac:spMkLst>
        </pc:spChg>
        <pc:graphicFrameChg chg="add">
          <ac:chgData name="Rebecca Francis-Davies" userId="S::r.francis-davies@uwtsd.ac.uk::caf69e2c-2198-47a4-8268-c57958bd4ca9" providerId="AD" clId="Web-{C4937831-6D90-2564-3BE2-43B07D8B5251}" dt="2025-06-10T10:09:29.759" v="289"/>
          <ac:graphicFrameMkLst>
            <pc:docMk/>
            <pc:sldMk cId="2624114096" sldId="265"/>
            <ac:graphicFrameMk id="5" creationId="{DE5B053A-5240-871F-E390-4223C3F249C0}"/>
          </ac:graphicFrameMkLst>
        </pc:graphicFrameChg>
        <pc:cxnChg chg="add">
          <ac:chgData name="Rebecca Francis-Davies" userId="S::r.francis-davies@uwtsd.ac.uk::caf69e2c-2198-47a4-8268-c57958bd4ca9" providerId="AD" clId="Web-{C4937831-6D90-2564-3BE2-43B07D8B5251}" dt="2025-06-10T10:09:29.759" v="289"/>
          <ac:cxnSpMkLst>
            <pc:docMk/>
            <pc:sldMk cId="2624114096" sldId="265"/>
            <ac:cxnSpMk id="11" creationId="{B68AF875-C18B-4B48-AE4C-A63FD3CEFB11}"/>
          </ac:cxnSpMkLst>
        </pc:cxnChg>
      </pc:sldChg>
      <pc:sldChg chg="addSp delSp modSp new mod ord setBg">
        <pc:chgData name="Rebecca Francis-Davies" userId="S::r.francis-davies@uwtsd.ac.uk::caf69e2c-2198-47a4-8268-c57958bd4ca9" providerId="AD" clId="Web-{C4937831-6D90-2564-3BE2-43B07D8B5251}" dt="2025-06-10T10:08:42.023" v="275"/>
        <pc:sldMkLst>
          <pc:docMk/>
          <pc:sldMk cId="4076213272" sldId="266"/>
        </pc:sldMkLst>
        <pc:spChg chg="mod">
          <ac:chgData name="Rebecca Francis-Davies" userId="S::r.francis-davies@uwtsd.ac.uk::caf69e2c-2198-47a4-8268-c57958bd4ca9" providerId="AD" clId="Web-{C4937831-6D90-2564-3BE2-43B07D8B5251}" dt="2025-06-10T10:08:42.023" v="275"/>
          <ac:spMkLst>
            <pc:docMk/>
            <pc:sldMk cId="4076213272" sldId="266"/>
            <ac:spMk id="2" creationId="{61425FD6-9B11-7B02-64A5-4E57A90C549E}"/>
          </ac:spMkLst>
        </pc:spChg>
        <pc:spChg chg="del mod">
          <ac:chgData name="Rebecca Francis-Davies" userId="S::r.francis-davies@uwtsd.ac.uk::caf69e2c-2198-47a4-8268-c57958bd4ca9" providerId="AD" clId="Web-{C4937831-6D90-2564-3BE2-43B07D8B5251}" dt="2025-06-10T10:08:42.023" v="275"/>
          <ac:spMkLst>
            <pc:docMk/>
            <pc:sldMk cId="4076213272" sldId="266"/>
            <ac:spMk id="3" creationId="{DA5B3745-D501-503D-E971-86F2B9452CB2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08:42.023" v="275"/>
          <ac:spMkLst>
            <pc:docMk/>
            <pc:sldMk cId="4076213272" sldId="266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C4937831-6D90-2564-3BE2-43B07D8B5251}" dt="2025-06-10T10:08:42.023" v="275"/>
          <ac:graphicFrameMkLst>
            <pc:docMk/>
            <pc:sldMk cId="4076213272" sldId="266"/>
            <ac:graphicFrameMk id="5" creationId="{BC457580-3094-201E-5BAA-815C29752310}"/>
          </ac:graphicFrameMkLst>
        </pc:graphicFrameChg>
        <pc:cxnChg chg="add">
          <ac:chgData name="Rebecca Francis-Davies" userId="S::r.francis-davies@uwtsd.ac.uk::caf69e2c-2198-47a4-8268-c57958bd4ca9" providerId="AD" clId="Web-{C4937831-6D90-2564-3BE2-43B07D8B5251}" dt="2025-06-10T10:08:42.023" v="275"/>
          <ac:cxnSpMkLst>
            <pc:docMk/>
            <pc:sldMk cId="4076213272" sldId="266"/>
            <ac:cxnSpMk id="11" creationId="{05ADA91C-AD52-A530-A898-AD6E69874598}"/>
          </ac:cxnSpMkLst>
        </pc:cxnChg>
      </pc:sldChg>
      <pc:sldChg chg="modSp new del">
        <pc:chgData name="Rebecca Francis-Davies" userId="S::r.francis-davies@uwtsd.ac.uk::caf69e2c-2198-47a4-8268-c57958bd4ca9" providerId="AD" clId="Web-{C4937831-6D90-2564-3BE2-43B07D8B5251}" dt="2025-06-10T10:09:07.774" v="288"/>
        <pc:sldMkLst>
          <pc:docMk/>
          <pc:sldMk cId="3914332258" sldId="267"/>
        </pc:sldMkLst>
        <pc:spChg chg="mod">
          <ac:chgData name="Rebecca Francis-Davies" userId="S::r.francis-davies@uwtsd.ac.uk::caf69e2c-2198-47a4-8268-c57958bd4ca9" providerId="AD" clId="Web-{C4937831-6D90-2564-3BE2-43B07D8B5251}" dt="2025-06-10T10:09:03.039" v="287" actId="20577"/>
          <ac:spMkLst>
            <pc:docMk/>
            <pc:sldMk cId="3914332258" sldId="267"/>
            <ac:spMk id="2" creationId="{E50381E6-006C-5BC3-EA29-BF76F29C9A39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C4937831-6D90-2564-3BE2-43B07D8B5251}" dt="2025-06-10T10:10:56.295" v="337"/>
        <pc:sldMkLst>
          <pc:docMk/>
          <pc:sldMk cId="4265075309" sldId="267"/>
        </pc:sldMkLst>
        <pc:spChg chg="mod">
          <ac:chgData name="Rebecca Francis-Davies" userId="S::r.francis-davies@uwtsd.ac.uk::caf69e2c-2198-47a4-8268-c57958bd4ca9" providerId="AD" clId="Web-{C4937831-6D90-2564-3BE2-43B07D8B5251}" dt="2025-06-10T10:10:56.295" v="337"/>
          <ac:spMkLst>
            <pc:docMk/>
            <pc:sldMk cId="4265075309" sldId="267"/>
            <ac:spMk id="2" creationId="{5696AEFA-A753-6A71-68EF-4C1063515CFD}"/>
          </ac:spMkLst>
        </pc:spChg>
        <pc:spChg chg="del mod">
          <ac:chgData name="Rebecca Francis-Davies" userId="S::r.francis-davies@uwtsd.ac.uk::caf69e2c-2198-47a4-8268-c57958bd4ca9" providerId="AD" clId="Web-{C4937831-6D90-2564-3BE2-43B07D8B5251}" dt="2025-06-10T10:10:56.295" v="337"/>
          <ac:spMkLst>
            <pc:docMk/>
            <pc:sldMk cId="4265075309" sldId="267"/>
            <ac:spMk id="3" creationId="{D6C22CDA-C038-3139-35A5-A67BBFE90F9C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10:56.295" v="337"/>
          <ac:spMkLst>
            <pc:docMk/>
            <pc:sldMk cId="4265075309" sldId="267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C4937831-6D90-2564-3BE2-43B07D8B5251}" dt="2025-06-10T10:10:56.295" v="337"/>
          <ac:graphicFrameMkLst>
            <pc:docMk/>
            <pc:sldMk cId="4265075309" sldId="267"/>
            <ac:graphicFrameMk id="5" creationId="{536CCF2B-5C80-201A-1388-312F1387B9B4}"/>
          </ac:graphicFrameMkLst>
        </pc:graphicFrameChg>
        <pc:cxnChg chg="add">
          <ac:chgData name="Rebecca Francis-Davies" userId="S::r.francis-davies@uwtsd.ac.uk::caf69e2c-2198-47a4-8268-c57958bd4ca9" providerId="AD" clId="Web-{C4937831-6D90-2564-3BE2-43B07D8B5251}" dt="2025-06-10T10:10:56.295" v="337"/>
          <ac:cxnSpMkLst>
            <pc:docMk/>
            <pc:sldMk cId="4265075309" sldId="267"/>
            <ac:cxnSpMk id="11" creationId="{E62D3963-2153-4637-96E6-E31BD2CE5D0D}"/>
          </ac:cxnSpMkLst>
        </pc:cxnChg>
      </pc:sldChg>
      <pc:sldChg chg="addSp modSp new mod setBg">
        <pc:chgData name="Rebecca Francis-Davies" userId="S::r.francis-davies@uwtsd.ac.uk::caf69e2c-2198-47a4-8268-c57958bd4ca9" providerId="AD" clId="Web-{C4937831-6D90-2564-3BE2-43B07D8B5251}" dt="2025-06-10T10:47:02.411" v="470"/>
        <pc:sldMkLst>
          <pc:docMk/>
          <pc:sldMk cId="2299638491" sldId="268"/>
        </pc:sldMkLst>
        <pc:spChg chg="mod">
          <ac:chgData name="Rebecca Francis-Davies" userId="S::r.francis-davies@uwtsd.ac.uk::caf69e2c-2198-47a4-8268-c57958bd4ca9" providerId="AD" clId="Web-{C4937831-6D90-2564-3BE2-43B07D8B5251}" dt="2025-06-10T10:47:02.411" v="470"/>
          <ac:spMkLst>
            <pc:docMk/>
            <pc:sldMk cId="2299638491" sldId="268"/>
            <ac:spMk id="2" creationId="{8D54CA93-9754-EF58-FCC9-BF09497A17AE}"/>
          </ac:spMkLst>
        </pc:spChg>
        <pc:spChg chg="mod">
          <ac:chgData name="Rebecca Francis-Davies" userId="S::r.francis-davies@uwtsd.ac.uk::caf69e2c-2198-47a4-8268-c57958bd4ca9" providerId="AD" clId="Web-{C4937831-6D90-2564-3BE2-43B07D8B5251}" dt="2025-06-10T10:47:02.411" v="470"/>
          <ac:spMkLst>
            <pc:docMk/>
            <pc:sldMk cId="2299638491" sldId="268"/>
            <ac:spMk id="3" creationId="{07B4F5D6-459D-5FFF-5DCD-3B6BC8871ABA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47:02.411" v="470"/>
          <ac:spMkLst>
            <pc:docMk/>
            <pc:sldMk cId="2299638491" sldId="268"/>
            <ac:spMk id="10" creationId="{DBDA151C-5770-45E4-AAFF-59E7F403866D}"/>
          </ac:spMkLst>
        </pc:spChg>
        <pc:picChg chg="add">
          <ac:chgData name="Rebecca Francis-Davies" userId="S::r.francis-davies@uwtsd.ac.uk::caf69e2c-2198-47a4-8268-c57958bd4ca9" providerId="AD" clId="Web-{C4937831-6D90-2564-3BE2-43B07D8B5251}" dt="2025-06-10T10:47:02.411" v="470"/>
          <ac:picMkLst>
            <pc:docMk/>
            <pc:sldMk cId="2299638491" sldId="268"/>
            <ac:picMk id="7" creationId="{E4C02B90-D254-F416-C07A-A85F12FDB033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0:47:02.411" v="470"/>
          <ac:cxnSpMkLst>
            <pc:docMk/>
            <pc:sldMk cId="2299638491" sldId="268"/>
            <ac:cxnSpMk id="12" creationId="{2EA0F4A6-3CC9-C9E2-BA02-58FA29F7DD8E}"/>
          </ac:cxnSpMkLst>
        </pc:cxnChg>
      </pc:sldChg>
      <pc:sldChg chg="addSp modSp new mod setBg">
        <pc:chgData name="Rebecca Francis-Davies" userId="S::r.francis-davies@uwtsd.ac.uk::caf69e2c-2198-47a4-8268-c57958bd4ca9" providerId="AD" clId="Web-{C4937831-6D90-2564-3BE2-43B07D8B5251}" dt="2025-06-10T10:50:04.760" v="641" actId="20577"/>
        <pc:sldMkLst>
          <pc:docMk/>
          <pc:sldMk cId="1864786151" sldId="269"/>
        </pc:sldMkLst>
        <pc:spChg chg="mod">
          <ac:chgData name="Rebecca Francis-Davies" userId="S::r.francis-davies@uwtsd.ac.uk::caf69e2c-2198-47a4-8268-c57958bd4ca9" providerId="AD" clId="Web-{C4937831-6D90-2564-3BE2-43B07D8B5251}" dt="2025-06-10T10:49:50.478" v="639"/>
          <ac:spMkLst>
            <pc:docMk/>
            <pc:sldMk cId="1864786151" sldId="269"/>
            <ac:spMk id="2" creationId="{CBECF874-F155-D992-EA06-675E020D4A0F}"/>
          </ac:spMkLst>
        </pc:spChg>
        <pc:spChg chg="mod">
          <ac:chgData name="Rebecca Francis-Davies" userId="S::r.francis-davies@uwtsd.ac.uk::caf69e2c-2198-47a4-8268-c57958bd4ca9" providerId="AD" clId="Web-{C4937831-6D90-2564-3BE2-43B07D8B5251}" dt="2025-06-10T10:50:04.760" v="641" actId="20577"/>
          <ac:spMkLst>
            <pc:docMk/>
            <pc:sldMk cId="1864786151" sldId="269"/>
            <ac:spMk id="3" creationId="{DA02BDDE-B73F-F769-F4B9-166BAF1E4815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49:50.478" v="639"/>
          <ac:spMkLst>
            <pc:docMk/>
            <pc:sldMk cId="1864786151" sldId="269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C4937831-6D90-2564-3BE2-43B07D8B5251}" dt="2025-06-10T10:49:50.478" v="639"/>
          <ac:picMkLst>
            <pc:docMk/>
            <pc:sldMk cId="1864786151" sldId="269"/>
            <ac:picMk id="5" creationId="{035E5761-9877-BB76-C0BE-AE0F8E59B16C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0:49:50.478" v="639"/>
          <ac:cxnSpMkLst>
            <pc:docMk/>
            <pc:sldMk cId="1864786151" sldId="269"/>
            <ac:cxnSpMk id="11" creationId="{753FE100-D0AB-4AE2-824B-60CFA31EC6A2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C4937831-6D90-2564-3BE2-43B07D8B5251}" dt="2025-06-10T10:54:02.266" v="659"/>
        <pc:sldMkLst>
          <pc:docMk/>
          <pc:sldMk cId="2708253868" sldId="270"/>
        </pc:sldMkLst>
        <pc:spChg chg="mod">
          <ac:chgData name="Rebecca Francis-Davies" userId="S::r.francis-davies@uwtsd.ac.uk::caf69e2c-2198-47a4-8268-c57958bd4ca9" providerId="AD" clId="Web-{C4937831-6D90-2564-3BE2-43B07D8B5251}" dt="2025-06-10T10:54:02.266" v="659"/>
          <ac:spMkLst>
            <pc:docMk/>
            <pc:sldMk cId="2708253868" sldId="270"/>
            <ac:spMk id="2" creationId="{CD5E4A36-A598-B46A-A38D-C812F619CB9D}"/>
          </ac:spMkLst>
        </pc:spChg>
        <pc:spChg chg="del">
          <ac:chgData name="Rebecca Francis-Davies" userId="S::r.francis-davies@uwtsd.ac.uk::caf69e2c-2198-47a4-8268-c57958bd4ca9" providerId="AD" clId="Web-{C4937831-6D90-2564-3BE2-43B07D8B5251}" dt="2025-06-10T10:53:31.921" v="643"/>
          <ac:spMkLst>
            <pc:docMk/>
            <pc:sldMk cId="2708253868" sldId="270"/>
            <ac:spMk id="3" creationId="{E44A118C-F0C8-7AFF-961A-ACAAAC193D73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54:02.266" v="659"/>
          <ac:spMkLst>
            <pc:docMk/>
            <pc:sldMk cId="2708253868" sldId="270"/>
            <ac:spMk id="11" creationId="{19F9BF86-FE94-4517-B97D-026C7515E589}"/>
          </ac:spMkLst>
        </pc:spChg>
        <pc:picChg chg="add mod ord">
          <ac:chgData name="Rebecca Francis-Davies" userId="S::r.francis-davies@uwtsd.ac.uk::caf69e2c-2198-47a4-8268-c57958bd4ca9" providerId="AD" clId="Web-{C4937831-6D90-2564-3BE2-43B07D8B5251}" dt="2025-06-10T10:54:02.266" v="659"/>
          <ac:picMkLst>
            <pc:docMk/>
            <pc:sldMk cId="2708253868" sldId="270"/>
            <ac:picMk id="4" creationId="{0DCE281B-F6AF-001F-561E-DC198C3946A6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0:54:02.266" v="659"/>
          <ac:cxnSpMkLst>
            <pc:docMk/>
            <pc:sldMk cId="2708253868" sldId="270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C4937831-6D90-2564-3BE2-43B07D8B5251}" dt="2025-06-10T10:54:02.266" v="659"/>
          <ac:cxnSpMkLst>
            <pc:docMk/>
            <pc:sldMk cId="2708253868" sldId="270"/>
            <ac:cxnSpMk id="13" creationId="{87534CB3-4CA5-DDD2-D519-C4A714A689D2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C4937831-6D90-2564-3BE2-43B07D8B5251}" dt="2025-06-10T10:54:39.798" v="665"/>
        <pc:sldMkLst>
          <pc:docMk/>
          <pc:sldMk cId="3820282127" sldId="271"/>
        </pc:sldMkLst>
        <pc:spChg chg="mod">
          <ac:chgData name="Rebecca Francis-Davies" userId="S::r.francis-davies@uwtsd.ac.uk::caf69e2c-2198-47a4-8268-c57958bd4ca9" providerId="AD" clId="Web-{C4937831-6D90-2564-3BE2-43B07D8B5251}" dt="2025-06-10T10:54:39.798" v="665"/>
          <ac:spMkLst>
            <pc:docMk/>
            <pc:sldMk cId="3820282127" sldId="271"/>
            <ac:spMk id="2" creationId="{EA34444E-CF9B-23E3-8BA1-CA2504B1429C}"/>
          </ac:spMkLst>
        </pc:spChg>
        <pc:spChg chg="del">
          <ac:chgData name="Rebecca Francis-Davies" userId="S::r.francis-davies@uwtsd.ac.uk::caf69e2c-2198-47a4-8268-c57958bd4ca9" providerId="AD" clId="Web-{C4937831-6D90-2564-3BE2-43B07D8B5251}" dt="2025-06-10T10:54:24.782" v="661"/>
          <ac:spMkLst>
            <pc:docMk/>
            <pc:sldMk cId="3820282127" sldId="271"/>
            <ac:spMk id="3" creationId="{BF3934FB-45BC-5F27-DCF1-F45A03051430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0:54:39.798" v="665"/>
          <ac:spMkLst>
            <pc:docMk/>
            <pc:sldMk cId="3820282127" sldId="271"/>
            <ac:spMk id="11" creationId="{19F9BF86-FE94-4517-B97D-026C7515E589}"/>
          </ac:spMkLst>
        </pc:spChg>
        <pc:picChg chg="add mod ord">
          <ac:chgData name="Rebecca Francis-Davies" userId="S::r.francis-davies@uwtsd.ac.uk::caf69e2c-2198-47a4-8268-c57958bd4ca9" providerId="AD" clId="Web-{C4937831-6D90-2564-3BE2-43B07D8B5251}" dt="2025-06-10T10:54:39.798" v="665"/>
          <ac:picMkLst>
            <pc:docMk/>
            <pc:sldMk cId="3820282127" sldId="271"/>
            <ac:picMk id="4" creationId="{B77B1F9D-37EF-61B5-3836-8DFDD1460869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0:54:39.798" v="665"/>
          <ac:cxnSpMkLst>
            <pc:docMk/>
            <pc:sldMk cId="3820282127" sldId="271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C4937831-6D90-2564-3BE2-43B07D8B5251}" dt="2025-06-10T10:54:39.798" v="665"/>
          <ac:cxnSpMkLst>
            <pc:docMk/>
            <pc:sldMk cId="3820282127" sldId="271"/>
            <ac:cxnSpMk id="13" creationId="{87534CB3-4CA5-DDD2-D519-C4A714A689D2}"/>
          </ac:cxnSpMkLst>
        </pc:cxnChg>
      </pc:sldChg>
      <pc:sldChg chg="addSp modSp new mod setBg">
        <pc:chgData name="Rebecca Francis-Davies" userId="S::r.francis-davies@uwtsd.ac.uk::caf69e2c-2198-47a4-8268-c57958bd4ca9" providerId="AD" clId="Web-{C4937831-6D90-2564-3BE2-43B07D8B5251}" dt="2025-06-10T11:02:36.826" v="707"/>
        <pc:sldMkLst>
          <pc:docMk/>
          <pc:sldMk cId="1268450149" sldId="272"/>
        </pc:sldMkLst>
        <pc:spChg chg="mod">
          <ac:chgData name="Rebecca Francis-Davies" userId="S::r.francis-davies@uwtsd.ac.uk::caf69e2c-2198-47a4-8268-c57958bd4ca9" providerId="AD" clId="Web-{C4937831-6D90-2564-3BE2-43B07D8B5251}" dt="2025-06-10T11:02:36.826" v="707"/>
          <ac:spMkLst>
            <pc:docMk/>
            <pc:sldMk cId="1268450149" sldId="272"/>
            <ac:spMk id="2" creationId="{7923C809-FA5E-60CF-ECFF-96C51BFCD715}"/>
          </ac:spMkLst>
        </pc:spChg>
        <pc:spChg chg="mod">
          <ac:chgData name="Rebecca Francis-Davies" userId="S::r.francis-davies@uwtsd.ac.uk::caf69e2c-2198-47a4-8268-c57958bd4ca9" providerId="AD" clId="Web-{C4937831-6D90-2564-3BE2-43B07D8B5251}" dt="2025-06-10T11:02:36.826" v="707"/>
          <ac:spMkLst>
            <pc:docMk/>
            <pc:sldMk cId="1268450149" sldId="272"/>
            <ac:spMk id="3" creationId="{B4B0F6E3-49CE-4F4F-2394-7E1CB606920D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1:02:36.826" v="707"/>
          <ac:spMkLst>
            <pc:docMk/>
            <pc:sldMk cId="1268450149" sldId="272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C4937831-6D90-2564-3BE2-43B07D8B5251}" dt="2025-06-10T11:02:36.826" v="707"/>
          <ac:picMkLst>
            <pc:docMk/>
            <pc:sldMk cId="1268450149" sldId="272"/>
            <ac:picMk id="5" creationId="{B1035178-9066-C96E-7B38-E9DBE68F16F3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1:02:36.826" v="707"/>
          <ac:cxnSpMkLst>
            <pc:docMk/>
            <pc:sldMk cId="1268450149" sldId="272"/>
            <ac:cxnSpMk id="11" creationId="{691422F5-4221-4812-AFD9-5479C6D60AD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C4937831-6D90-2564-3BE2-43B07D8B5251}" dt="2025-06-10T11:00:31.979" v="706"/>
        <pc:sldMkLst>
          <pc:docMk/>
          <pc:sldMk cId="3025920324" sldId="273"/>
        </pc:sldMkLst>
        <pc:spChg chg="mod">
          <ac:chgData name="Rebecca Francis-Davies" userId="S::r.francis-davies@uwtsd.ac.uk::caf69e2c-2198-47a4-8268-c57958bd4ca9" providerId="AD" clId="Web-{C4937831-6D90-2564-3BE2-43B07D8B5251}" dt="2025-06-10T11:00:31.979" v="706"/>
          <ac:spMkLst>
            <pc:docMk/>
            <pc:sldMk cId="3025920324" sldId="273"/>
            <ac:spMk id="2" creationId="{A62FFCEC-89C8-45EE-C33C-5ABD52BF4A7A}"/>
          </ac:spMkLst>
        </pc:spChg>
        <pc:spChg chg="del">
          <ac:chgData name="Rebecca Francis-Davies" userId="S::r.francis-davies@uwtsd.ac.uk::caf69e2c-2198-47a4-8268-c57958bd4ca9" providerId="AD" clId="Web-{C4937831-6D90-2564-3BE2-43B07D8B5251}" dt="2025-06-10T11:00:27.369" v="705"/>
          <ac:spMkLst>
            <pc:docMk/>
            <pc:sldMk cId="3025920324" sldId="273"/>
            <ac:spMk id="3" creationId="{2AC710A5-BA7E-9D04-772C-D1523E2D3955}"/>
          </ac:spMkLst>
        </pc:spChg>
        <pc:spChg chg="add">
          <ac:chgData name="Rebecca Francis-Davies" userId="S::r.francis-davies@uwtsd.ac.uk::caf69e2c-2198-47a4-8268-c57958bd4ca9" providerId="AD" clId="Web-{C4937831-6D90-2564-3BE2-43B07D8B5251}" dt="2025-06-10T11:00:31.979" v="706"/>
          <ac:spMkLst>
            <pc:docMk/>
            <pc:sldMk cId="3025920324" sldId="273"/>
            <ac:spMk id="11" creationId="{19F9BF86-FE94-4517-B97D-026C7515E589}"/>
          </ac:spMkLst>
        </pc:spChg>
        <pc:picChg chg="add mod ord">
          <ac:chgData name="Rebecca Francis-Davies" userId="S::r.francis-davies@uwtsd.ac.uk::caf69e2c-2198-47a4-8268-c57958bd4ca9" providerId="AD" clId="Web-{C4937831-6D90-2564-3BE2-43B07D8B5251}" dt="2025-06-10T11:00:31.979" v="706"/>
          <ac:picMkLst>
            <pc:docMk/>
            <pc:sldMk cId="3025920324" sldId="273"/>
            <ac:picMk id="4" creationId="{B4B86B56-69AB-E18D-B805-77D4C620FBD9}"/>
          </ac:picMkLst>
        </pc:picChg>
        <pc:cxnChg chg="add">
          <ac:chgData name="Rebecca Francis-Davies" userId="S::r.francis-davies@uwtsd.ac.uk::caf69e2c-2198-47a4-8268-c57958bd4ca9" providerId="AD" clId="Web-{C4937831-6D90-2564-3BE2-43B07D8B5251}" dt="2025-06-10T11:00:31.979" v="706"/>
          <ac:cxnSpMkLst>
            <pc:docMk/>
            <pc:sldMk cId="3025920324" sldId="273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C4937831-6D90-2564-3BE2-43B07D8B5251}" dt="2025-06-10T11:00:31.979" v="706"/>
          <ac:cxnSpMkLst>
            <pc:docMk/>
            <pc:sldMk cId="3025920324" sldId="273"/>
            <ac:cxnSpMk id="13" creationId="{8CED01B4-40F2-4CAE-8062-1D4CE8454C35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4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6A5D09-CCE6-4223-914D-6CA415B4F1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036163-613A-4560-A5AC-0C0E35CB4A20}">
      <dgm:prSet/>
      <dgm:spPr/>
      <dgm:t>
        <a:bodyPr/>
        <a:lstStyle/>
        <a:p>
          <a:r>
            <a:rPr lang="en-US"/>
            <a:t>It's the subject of your 5th blog</a:t>
          </a:r>
        </a:p>
      </dgm:t>
    </dgm:pt>
    <dgm:pt modelId="{FD0C6824-EA1C-4EBD-A898-4F92AC2E9873}" type="parTrans" cxnId="{55615EBB-DFD6-4F8D-A76C-A0E7EAA3ECC9}">
      <dgm:prSet/>
      <dgm:spPr/>
      <dgm:t>
        <a:bodyPr/>
        <a:lstStyle/>
        <a:p>
          <a:endParaRPr lang="en-US"/>
        </a:p>
      </dgm:t>
    </dgm:pt>
    <dgm:pt modelId="{B739B868-89B9-4D59-9EE4-C4DB695F3930}" type="sibTrans" cxnId="{55615EBB-DFD6-4F8D-A76C-A0E7EAA3ECC9}">
      <dgm:prSet/>
      <dgm:spPr/>
      <dgm:t>
        <a:bodyPr/>
        <a:lstStyle/>
        <a:p>
          <a:endParaRPr lang="en-US"/>
        </a:p>
      </dgm:t>
    </dgm:pt>
    <dgm:pt modelId="{A9158976-5BBE-41E2-9773-0E1B2E71B010}">
      <dgm:prSet/>
      <dgm:spPr/>
      <dgm:t>
        <a:bodyPr/>
        <a:lstStyle/>
        <a:p>
          <a:r>
            <a:rPr lang="en-US"/>
            <a:t>It is a useful tool for interviews, jobs – and your studies</a:t>
          </a:r>
        </a:p>
      </dgm:t>
    </dgm:pt>
    <dgm:pt modelId="{4F97DB81-5EA3-4D83-9636-B475DBD2A0B2}" type="parTrans" cxnId="{0D97692B-9AA2-4AF0-A6E7-C84E572C7DF0}">
      <dgm:prSet/>
      <dgm:spPr/>
      <dgm:t>
        <a:bodyPr/>
        <a:lstStyle/>
        <a:p>
          <a:endParaRPr lang="en-US"/>
        </a:p>
      </dgm:t>
    </dgm:pt>
    <dgm:pt modelId="{BB122896-D285-4C4D-AACF-7323FB6EAA21}" type="sibTrans" cxnId="{0D97692B-9AA2-4AF0-A6E7-C84E572C7DF0}">
      <dgm:prSet/>
      <dgm:spPr/>
      <dgm:t>
        <a:bodyPr/>
        <a:lstStyle/>
        <a:p>
          <a:endParaRPr lang="en-US"/>
        </a:p>
      </dgm:t>
    </dgm:pt>
    <dgm:pt modelId="{F76FA1F4-0251-4B85-B76E-037E28AB143E}" type="pres">
      <dgm:prSet presAssocID="{786A5D09-CCE6-4223-914D-6CA415B4F128}" presName="root" presStyleCnt="0">
        <dgm:presLayoutVars>
          <dgm:dir/>
          <dgm:resizeHandles val="exact"/>
        </dgm:presLayoutVars>
      </dgm:prSet>
      <dgm:spPr/>
    </dgm:pt>
    <dgm:pt modelId="{F7F9F739-CC48-426F-9AE3-C17CAD1B6A63}" type="pres">
      <dgm:prSet presAssocID="{21036163-613A-4560-A5AC-0C0E35CB4A20}" presName="compNode" presStyleCnt="0"/>
      <dgm:spPr/>
    </dgm:pt>
    <dgm:pt modelId="{D2C66EE5-F70F-4A1D-A14C-4ECE6C6CFECB}" type="pres">
      <dgm:prSet presAssocID="{21036163-613A-4560-A5AC-0C0E35CB4A20}" presName="bgRect" presStyleLbl="bgShp" presStyleIdx="0" presStyleCnt="2"/>
      <dgm:spPr/>
    </dgm:pt>
    <dgm:pt modelId="{056EFF40-54F1-425F-989E-373642DCAC17}" type="pres">
      <dgm:prSet presAssocID="{21036163-613A-4560-A5AC-0C0E35CB4A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408E230-BFA9-4BEF-B0A7-1C37DD2FBAEC}" type="pres">
      <dgm:prSet presAssocID="{21036163-613A-4560-A5AC-0C0E35CB4A20}" presName="spaceRect" presStyleCnt="0"/>
      <dgm:spPr/>
    </dgm:pt>
    <dgm:pt modelId="{B92E0689-4DBC-4E9B-8E27-A1496F1D918C}" type="pres">
      <dgm:prSet presAssocID="{21036163-613A-4560-A5AC-0C0E35CB4A20}" presName="parTx" presStyleLbl="revTx" presStyleIdx="0" presStyleCnt="2">
        <dgm:presLayoutVars>
          <dgm:chMax val="0"/>
          <dgm:chPref val="0"/>
        </dgm:presLayoutVars>
      </dgm:prSet>
      <dgm:spPr/>
    </dgm:pt>
    <dgm:pt modelId="{F9B34FD5-95E9-4A37-8F5A-55F9F48DDD74}" type="pres">
      <dgm:prSet presAssocID="{B739B868-89B9-4D59-9EE4-C4DB695F3930}" presName="sibTrans" presStyleCnt="0"/>
      <dgm:spPr/>
    </dgm:pt>
    <dgm:pt modelId="{37737EB3-0EA7-43EE-9603-8745FE60A53D}" type="pres">
      <dgm:prSet presAssocID="{A9158976-5BBE-41E2-9773-0E1B2E71B010}" presName="compNode" presStyleCnt="0"/>
      <dgm:spPr/>
    </dgm:pt>
    <dgm:pt modelId="{AAEC3830-5590-4964-BB58-5D207BF856CA}" type="pres">
      <dgm:prSet presAssocID="{A9158976-5BBE-41E2-9773-0E1B2E71B010}" presName="bgRect" presStyleLbl="bgShp" presStyleIdx="1" presStyleCnt="2"/>
      <dgm:spPr/>
    </dgm:pt>
    <dgm:pt modelId="{DA55DBE5-F2D1-4816-AA2B-45F4FD2121ED}" type="pres">
      <dgm:prSet presAssocID="{A9158976-5BBE-41E2-9773-0E1B2E71B0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w blade"/>
        </a:ext>
      </dgm:extLst>
    </dgm:pt>
    <dgm:pt modelId="{2B237B12-C2D6-495F-BD89-7F3F78697E87}" type="pres">
      <dgm:prSet presAssocID="{A9158976-5BBE-41E2-9773-0E1B2E71B010}" presName="spaceRect" presStyleCnt="0"/>
      <dgm:spPr/>
    </dgm:pt>
    <dgm:pt modelId="{30CA119E-ED6D-4AA7-8F75-373FAE5C12E3}" type="pres">
      <dgm:prSet presAssocID="{A9158976-5BBE-41E2-9773-0E1B2E71B01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185D003-D1E8-478F-B992-06A3D594D762}" type="presOf" srcId="{21036163-613A-4560-A5AC-0C0E35CB4A20}" destId="{B92E0689-4DBC-4E9B-8E27-A1496F1D918C}" srcOrd="0" destOrd="0" presId="urn:microsoft.com/office/officeart/2018/2/layout/IconVerticalSolidList"/>
    <dgm:cxn modelId="{0D97692B-9AA2-4AF0-A6E7-C84E572C7DF0}" srcId="{786A5D09-CCE6-4223-914D-6CA415B4F128}" destId="{A9158976-5BBE-41E2-9773-0E1B2E71B010}" srcOrd="1" destOrd="0" parTransId="{4F97DB81-5EA3-4D83-9636-B475DBD2A0B2}" sibTransId="{BB122896-D285-4C4D-AACF-7323FB6EAA21}"/>
    <dgm:cxn modelId="{3C73F087-D08A-472E-80B1-175D18F763A0}" type="presOf" srcId="{786A5D09-CCE6-4223-914D-6CA415B4F128}" destId="{F76FA1F4-0251-4B85-B76E-037E28AB143E}" srcOrd="0" destOrd="0" presId="urn:microsoft.com/office/officeart/2018/2/layout/IconVerticalSolidList"/>
    <dgm:cxn modelId="{55615EBB-DFD6-4F8D-A76C-A0E7EAA3ECC9}" srcId="{786A5D09-CCE6-4223-914D-6CA415B4F128}" destId="{21036163-613A-4560-A5AC-0C0E35CB4A20}" srcOrd="0" destOrd="0" parTransId="{FD0C6824-EA1C-4EBD-A898-4F92AC2E9873}" sibTransId="{B739B868-89B9-4D59-9EE4-C4DB695F3930}"/>
    <dgm:cxn modelId="{8548A6C7-3B42-4BD4-96D1-434900D5C2F3}" type="presOf" srcId="{A9158976-5BBE-41E2-9773-0E1B2E71B010}" destId="{30CA119E-ED6D-4AA7-8F75-373FAE5C12E3}" srcOrd="0" destOrd="0" presId="urn:microsoft.com/office/officeart/2018/2/layout/IconVerticalSolidList"/>
    <dgm:cxn modelId="{82AA4BD0-1C6A-4992-99B2-5EDFD1B59894}" type="presParOf" srcId="{F76FA1F4-0251-4B85-B76E-037E28AB143E}" destId="{F7F9F739-CC48-426F-9AE3-C17CAD1B6A63}" srcOrd="0" destOrd="0" presId="urn:microsoft.com/office/officeart/2018/2/layout/IconVerticalSolidList"/>
    <dgm:cxn modelId="{52CCE534-71ED-4AF1-B13F-BE340132D2A1}" type="presParOf" srcId="{F7F9F739-CC48-426F-9AE3-C17CAD1B6A63}" destId="{D2C66EE5-F70F-4A1D-A14C-4ECE6C6CFECB}" srcOrd="0" destOrd="0" presId="urn:microsoft.com/office/officeart/2018/2/layout/IconVerticalSolidList"/>
    <dgm:cxn modelId="{8D949E50-7D38-463A-8F2D-DF43B15B21E7}" type="presParOf" srcId="{F7F9F739-CC48-426F-9AE3-C17CAD1B6A63}" destId="{056EFF40-54F1-425F-989E-373642DCAC17}" srcOrd="1" destOrd="0" presId="urn:microsoft.com/office/officeart/2018/2/layout/IconVerticalSolidList"/>
    <dgm:cxn modelId="{61C79299-E399-4EF6-9D82-12728EC35247}" type="presParOf" srcId="{F7F9F739-CC48-426F-9AE3-C17CAD1B6A63}" destId="{6408E230-BFA9-4BEF-B0A7-1C37DD2FBAEC}" srcOrd="2" destOrd="0" presId="urn:microsoft.com/office/officeart/2018/2/layout/IconVerticalSolidList"/>
    <dgm:cxn modelId="{E5ECFEDF-841B-4814-AE2E-DCA4727714A5}" type="presParOf" srcId="{F7F9F739-CC48-426F-9AE3-C17CAD1B6A63}" destId="{B92E0689-4DBC-4E9B-8E27-A1496F1D918C}" srcOrd="3" destOrd="0" presId="urn:microsoft.com/office/officeart/2018/2/layout/IconVerticalSolidList"/>
    <dgm:cxn modelId="{9EC021C7-A2BB-46B8-8CB8-274AABC8A8BD}" type="presParOf" srcId="{F76FA1F4-0251-4B85-B76E-037E28AB143E}" destId="{F9B34FD5-95E9-4A37-8F5A-55F9F48DDD74}" srcOrd="1" destOrd="0" presId="urn:microsoft.com/office/officeart/2018/2/layout/IconVerticalSolidList"/>
    <dgm:cxn modelId="{FC8EEDA8-485F-4E86-A872-3F6282ECF111}" type="presParOf" srcId="{F76FA1F4-0251-4B85-B76E-037E28AB143E}" destId="{37737EB3-0EA7-43EE-9603-8745FE60A53D}" srcOrd="2" destOrd="0" presId="urn:microsoft.com/office/officeart/2018/2/layout/IconVerticalSolidList"/>
    <dgm:cxn modelId="{98C2221E-FFC9-4C31-8258-519B097FB5BB}" type="presParOf" srcId="{37737EB3-0EA7-43EE-9603-8745FE60A53D}" destId="{AAEC3830-5590-4964-BB58-5D207BF856CA}" srcOrd="0" destOrd="0" presId="urn:microsoft.com/office/officeart/2018/2/layout/IconVerticalSolidList"/>
    <dgm:cxn modelId="{6CF2F610-6F51-490E-B850-13674F5BA6FE}" type="presParOf" srcId="{37737EB3-0EA7-43EE-9603-8745FE60A53D}" destId="{DA55DBE5-F2D1-4816-AA2B-45F4FD2121ED}" srcOrd="1" destOrd="0" presId="urn:microsoft.com/office/officeart/2018/2/layout/IconVerticalSolidList"/>
    <dgm:cxn modelId="{5564A2CD-0A88-4C9C-A8B5-0475B64C5917}" type="presParOf" srcId="{37737EB3-0EA7-43EE-9603-8745FE60A53D}" destId="{2B237B12-C2D6-495F-BD89-7F3F78697E87}" srcOrd="2" destOrd="0" presId="urn:microsoft.com/office/officeart/2018/2/layout/IconVerticalSolidList"/>
    <dgm:cxn modelId="{4C27B278-754C-4898-87C2-8C1E07707940}" type="presParOf" srcId="{37737EB3-0EA7-43EE-9603-8745FE60A53D}" destId="{30CA119E-ED6D-4AA7-8F75-373FAE5C12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B01699-3A40-4CFA-A3DF-BC349B4064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1B7C67-CC95-4046-89A0-1DDF6E49327E}">
      <dgm:prSet/>
      <dgm:spPr/>
      <dgm:t>
        <a:bodyPr/>
        <a:lstStyle/>
        <a:p>
          <a:r>
            <a:rPr lang="en-US"/>
            <a:t>Process by which professionals critically analyse their learning activities, experiences and outcomes and</a:t>
          </a:r>
        </a:p>
      </dgm:t>
    </dgm:pt>
    <dgm:pt modelId="{95815FDC-FFE5-4F70-BA63-59AFE995F299}" type="parTrans" cxnId="{D2040BE3-896B-4DA7-AA4B-91C444080159}">
      <dgm:prSet/>
      <dgm:spPr/>
      <dgm:t>
        <a:bodyPr/>
        <a:lstStyle/>
        <a:p>
          <a:endParaRPr lang="en-US"/>
        </a:p>
      </dgm:t>
    </dgm:pt>
    <dgm:pt modelId="{2A76B7A8-CC1D-4A5A-B59B-BDB4D2511ADD}" type="sibTrans" cxnId="{D2040BE3-896B-4DA7-AA4B-91C444080159}">
      <dgm:prSet/>
      <dgm:spPr/>
      <dgm:t>
        <a:bodyPr/>
        <a:lstStyle/>
        <a:p>
          <a:endParaRPr lang="en-US"/>
        </a:p>
      </dgm:t>
    </dgm:pt>
    <dgm:pt modelId="{F4E0E838-E24B-4E67-B7D6-72A1EF5FA5B1}">
      <dgm:prSet/>
      <dgm:spPr/>
      <dgm:t>
        <a:bodyPr/>
        <a:lstStyle/>
        <a:p>
          <a:r>
            <a:rPr lang="en-US"/>
            <a:t>How these impact skills, knowledge and professional practice</a:t>
          </a:r>
        </a:p>
      </dgm:t>
    </dgm:pt>
    <dgm:pt modelId="{C7CBBC23-FDCC-4517-AE0E-0D6D0720E83F}" type="parTrans" cxnId="{D9FBF223-D605-463F-9409-BF0EEC797A8E}">
      <dgm:prSet/>
      <dgm:spPr/>
      <dgm:t>
        <a:bodyPr/>
        <a:lstStyle/>
        <a:p>
          <a:endParaRPr lang="en-US"/>
        </a:p>
      </dgm:t>
    </dgm:pt>
    <dgm:pt modelId="{C95C693A-2F0A-4646-80A1-CE2441502E3F}" type="sibTrans" cxnId="{D9FBF223-D605-463F-9409-BF0EEC797A8E}">
      <dgm:prSet/>
      <dgm:spPr/>
      <dgm:t>
        <a:bodyPr/>
        <a:lstStyle/>
        <a:p>
          <a:endParaRPr lang="en-US"/>
        </a:p>
      </dgm:t>
    </dgm:pt>
    <dgm:pt modelId="{AB334C86-34FB-4EA2-8CFF-E26DCCF4C86C}">
      <dgm:prSet/>
      <dgm:spPr/>
      <dgm:t>
        <a:bodyPr/>
        <a:lstStyle/>
        <a:p>
          <a:r>
            <a:rPr lang="en-US"/>
            <a:t>Reflective practice is not just about recording what was done, but the significance of those experiences, understanding what was learned, and how this can be applied or improve practice</a:t>
          </a:r>
        </a:p>
      </dgm:t>
    </dgm:pt>
    <dgm:pt modelId="{DE01C675-F80B-4E38-88E0-6F908E836ABB}" type="parTrans" cxnId="{24588A34-C83D-4FC0-9EC2-41480CBE8205}">
      <dgm:prSet/>
      <dgm:spPr/>
      <dgm:t>
        <a:bodyPr/>
        <a:lstStyle/>
        <a:p>
          <a:endParaRPr lang="en-US"/>
        </a:p>
      </dgm:t>
    </dgm:pt>
    <dgm:pt modelId="{10AE951F-6821-4D5D-8AE6-B271194D8F61}" type="sibTrans" cxnId="{24588A34-C83D-4FC0-9EC2-41480CBE8205}">
      <dgm:prSet/>
      <dgm:spPr/>
      <dgm:t>
        <a:bodyPr/>
        <a:lstStyle/>
        <a:p>
          <a:endParaRPr lang="en-US"/>
        </a:p>
      </dgm:t>
    </dgm:pt>
    <dgm:pt modelId="{46ABC6FD-5D39-4B87-9C1E-4FE10E7CDA88}" type="pres">
      <dgm:prSet presAssocID="{23B01699-3A40-4CFA-A3DF-BC349B406486}" presName="root" presStyleCnt="0">
        <dgm:presLayoutVars>
          <dgm:dir/>
          <dgm:resizeHandles val="exact"/>
        </dgm:presLayoutVars>
      </dgm:prSet>
      <dgm:spPr/>
    </dgm:pt>
    <dgm:pt modelId="{CC269CCA-35C3-424A-96BB-9C8A00540D1E}" type="pres">
      <dgm:prSet presAssocID="{031B7C67-CC95-4046-89A0-1DDF6E49327E}" presName="compNode" presStyleCnt="0"/>
      <dgm:spPr/>
    </dgm:pt>
    <dgm:pt modelId="{19BB3D35-D292-4EBE-B162-E2F6B6A049C1}" type="pres">
      <dgm:prSet presAssocID="{031B7C67-CC95-4046-89A0-1DDF6E49327E}" presName="bgRect" presStyleLbl="bgShp" presStyleIdx="0" presStyleCnt="3"/>
      <dgm:spPr/>
    </dgm:pt>
    <dgm:pt modelId="{80DA1A01-8BA3-4B6D-9EC5-0F51DC70C90D}" type="pres">
      <dgm:prSet presAssocID="{031B7C67-CC95-4046-89A0-1DDF6E4932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5044533-3985-41B9-B3F3-9247D99FE1DC}" type="pres">
      <dgm:prSet presAssocID="{031B7C67-CC95-4046-89A0-1DDF6E49327E}" presName="spaceRect" presStyleCnt="0"/>
      <dgm:spPr/>
    </dgm:pt>
    <dgm:pt modelId="{0E5FC39D-61ED-4D1A-82D8-DA0F9DE07B53}" type="pres">
      <dgm:prSet presAssocID="{031B7C67-CC95-4046-89A0-1DDF6E49327E}" presName="parTx" presStyleLbl="revTx" presStyleIdx="0" presStyleCnt="3">
        <dgm:presLayoutVars>
          <dgm:chMax val="0"/>
          <dgm:chPref val="0"/>
        </dgm:presLayoutVars>
      </dgm:prSet>
      <dgm:spPr/>
    </dgm:pt>
    <dgm:pt modelId="{DADDDCC5-6B55-4249-9F95-2DB9C0D4CC38}" type="pres">
      <dgm:prSet presAssocID="{2A76B7A8-CC1D-4A5A-B59B-BDB4D2511ADD}" presName="sibTrans" presStyleCnt="0"/>
      <dgm:spPr/>
    </dgm:pt>
    <dgm:pt modelId="{986D2643-F436-4C06-BAD1-15B56F383A0C}" type="pres">
      <dgm:prSet presAssocID="{F4E0E838-E24B-4E67-B7D6-72A1EF5FA5B1}" presName="compNode" presStyleCnt="0"/>
      <dgm:spPr/>
    </dgm:pt>
    <dgm:pt modelId="{BBE4E5AB-7501-4662-9967-AA8ED27C4449}" type="pres">
      <dgm:prSet presAssocID="{F4E0E838-E24B-4E67-B7D6-72A1EF5FA5B1}" presName="bgRect" presStyleLbl="bgShp" presStyleIdx="1" presStyleCnt="3"/>
      <dgm:spPr/>
    </dgm:pt>
    <dgm:pt modelId="{7A2632D3-3D0F-4F9D-8D7E-9F7FFFA0B2F8}" type="pres">
      <dgm:prSet presAssocID="{F4E0E838-E24B-4E67-B7D6-72A1EF5FA5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D975FA0-8986-4EB0-B016-977594177198}" type="pres">
      <dgm:prSet presAssocID="{F4E0E838-E24B-4E67-B7D6-72A1EF5FA5B1}" presName="spaceRect" presStyleCnt="0"/>
      <dgm:spPr/>
    </dgm:pt>
    <dgm:pt modelId="{F270BFF5-3E0E-4BF9-A853-53019C65CD49}" type="pres">
      <dgm:prSet presAssocID="{F4E0E838-E24B-4E67-B7D6-72A1EF5FA5B1}" presName="parTx" presStyleLbl="revTx" presStyleIdx="1" presStyleCnt="3">
        <dgm:presLayoutVars>
          <dgm:chMax val="0"/>
          <dgm:chPref val="0"/>
        </dgm:presLayoutVars>
      </dgm:prSet>
      <dgm:spPr/>
    </dgm:pt>
    <dgm:pt modelId="{17513DAD-59D5-4455-8765-6294B42F4B43}" type="pres">
      <dgm:prSet presAssocID="{C95C693A-2F0A-4646-80A1-CE2441502E3F}" presName="sibTrans" presStyleCnt="0"/>
      <dgm:spPr/>
    </dgm:pt>
    <dgm:pt modelId="{0C6D4366-13A1-4DE7-94AF-DCB05C7754B8}" type="pres">
      <dgm:prSet presAssocID="{AB334C86-34FB-4EA2-8CFF-E26DCCF4C86C}" presName="compNode" presStyleCnt="0"/>
      <dgm:spPr/>
    </dgm:pt>
    <dgm:pt modelId="{06F4231A-ACF7-4F9B-83C5-9FBFE0D6A0B1}" type="pres">
      <dgm:prSet presAssocID="{AB334C86-34FB-4EA2-8CFF-E26DCCF4C86C}" presName="bgRect" presStyleLbl="bgShp" presStyleIdx="2" presStyleCnt="3"/>
      <dgm:spPr/>
    </dgm:pt>
    <dgm:pt modelId="{A9407F72-D95A-4398-B747-E023BBC1A0AA}" type="pres">
      <dgm:prSet presAssocID="{AB334C86-34FB-4EA2-8CFF-E26DCCF4C86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FD63B133-F9E4-4DE0-9208-08CA56E724C9}" type="pres">
      <dgm:prSet presAssocID="{AB334C86-34FB-4EA2-8CFF-E26DCCF4C86C}" presName="spaceRect" presStyleCnt="0"/>
      <dgm:spPr/>
    </dgm:pt>
    <dgm:pt modelId="{1C45BF2D-E1AA-4813-BB50-23F35FC19C4F}" type="pres">
      <dgm:prSet presAssocID="{AB334C86-34FB-4EA2-8CFF-E26DCCF4C86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B300F0B-2889-4BE8-BF09-A38498FBB186}" type="presOf" srcId="{23B01699-3A40-4CFA-A3DF-BC349B406486}" destId="{46ABC6FD-5D39-4B87-9C1E-4FE10E7CDA88}" srcOrd="0" destOrd="0" presId="urn:microsoft.com/office/officeart/2018/2/layout/IconVerticalSolidList"/>
    <dgm:cxn modelId="{D9FBF223-D605-463F-9409-BF0EEC797A8E}" srcId="{23B01699-3A40-4CFA-A3DF-BC349B406486}" destId="{F4E0E838-E24B-4E67-B7D6-72A1EF5FA5B1}" srcOrd="1" destOrd="0" parTransId="{C7CBBC23-FDCC-4517-AE0E-0D6D0720E83F}" sibTransId="{C95C693A-2F0A-4646-80A1-CE2441502E3F}"/>
    <dgm:cxn modelId="{24588A34-C83D-4FC0-9EC2-41480CBE8205}" srcId="{23B01699-3A40-4CFA-A3DF-BC349B406486}" destId="{AB334C86-34FB-4EA2-8CFF-E26DCCF4C86C}" srcOrd="2" destOrd="0" parTransId="{DE01C675-F80B-4E38-88E0-6F908E836ABB}" sibTransId="{10AE951F-6821-4D5D-8AE6-B271194D8F61}"/>
    <dgm:cxn modelId="{277B4B3B-987C-4D5E-A09C-D608355B6D42}" type="presOf" srcId="{AB334C86-34FB-4EA2-8CFF-E26DCCF4C86C}" destId="{1C45BF2D-E1AA-4813-BB50-23F35FC19C4F}" srcOrd="0" destOrd="0" presId="urn:microsoft.com/office/officeart/2018/2/layout/IconVerticalSolidList"/>
    <dgm:cxn modelId="{C7A76491-2DD8-4082-B807-D27DAC5CFD9B}" type="presOf" srcId="{031B7C67-CC95-4046-89A0-1DDF6E49327E}" destId="{0E5FC39D-61ED-4D1A-82D8-DA0F9DE07B53}" srcOrd="0" destOrd="0" presId="urn:microsoft.com/office/officeart/2018/2/layout/IconVerticalSolidList"/>
    <dgm:cxn modelId="{3CA8C2CD-5B0F-4B82-9995-C64E34AE0C1E}" type="presOf" srcId="{F4E0E838-E24B-4E67-B7D6-72A1EF5FA5B1}" destId="{F270BFF5-3E0E-4BF9-A853-53019C65CD49}" srcOrd="0" destOrd="0" presId="urn:microsoft.com/office/officeart/2018/2/layout/IconVerticalSolidList"/>
    <dgm:cxn modelId="{D2040BE3-896B-4DA7-AA4B-91C444080159}" srcId="{23B01699-3A40-4CFA-A3DF-BC349B406486}" destId="{031B7C67-CC95-4046-89A0-1DDF6E49327E}" srcOrd="0" destOrd="0" parTransId="{95815FDC-FFE5-4F70-BA63-59AFE995F299}" sibTransId="{2A76B7A8-CC1D-4A5A-B59B-BDB4D2511ADD}"/>
    <dgm:cxn modelId="{A05196EF-6F07-4158-8361-46C9A59F86BD}" type="presParOf" srcId="{46ABC6FD-5D39-4B87-9C1E-4FE10E7CDA88}" destId="{CC269CCA-35C3-424A-96BB-9C8A00540D1E}" srcOrd="0" destOrd="0" presId="urn:microsoft.com/office/officeart/2018/2/layout/IconVerticalSolidList"/>
    <dgm:cxn modelId="{B25F2AD4-6DD0-4FAB-AA7C-9E42638588EA}" type="presParOf" srcId="{CC269CCA-35C3-424A-96BB-9C8A00540D1E}" destId="{19BB3D35-D292-4EBE-B162-E2F6B6A049C1}" srcOrd="0" destOrd="0" presId="urn:microsoft.com/office/officeart/2018/2/layout/IconVerticalSolidList"/>
    <dgm:cxn modelId="{CE178C73-05CC-491D-83A6-AB833B47C315}" type="presParOf" srcId="{CC269CCA-35C3-424A-96BB-9C8A00540D1E}" destId="{80DA1A01-8BA3-4B6D-9EC5-0F51DC70C90D}" srcOrd="1" destOrd="0" presId="urn:microsoft.com/office/officeart/2018/2/layout/IconVerticalSolidList"/>
    <dgm:cxn modelId="{21F5C4FC-B934-4B8B-BF52-E00D4ACE7433}" type="presParOf" srcId="{CC269CCA-35C3-424A-96BB-9C8A00540D1E}" destId="{C5044533-3985-41B9-B3F3-9247D99FE1DC}" srcOrd="2" destOrd="0" presId="urn:microsoft.com/office/officeart/2018/2/layout/IconVerticalSolidList"/>
    <dgm:cxn modelId="{6FC17281-4E7F-4A09-B099-951672976720}" type="presParOf" srcId="{CC269CCA-35C3-424A-96BB-9C8A00540D1E}" destId="{0E5FC39D-61ED-4D1A-82D8-DA0F9DE07B53}" srcOrd="3" destOrd="0" presId="urn:microsoft.com/office/officeart/2018/2/layout/IconVerticalSolidList"/>
    <dgm:cxn modelId="{350F036C-8097-461F-BB62-9B683A017CAB}" type="presParOf" srcId="{46ABC6FD-5D39-4B87-9C1E-4FE10E7CDA88}" destId="{DADDDCC5-6B55-4249-9F95-2DB9C0D4CC38}" srcOrd="1" destOrd="0" presId="urn:microsoft.com/office/officeart/2018/2/layout/IconVerticalSolidList"/>
    <dgm:cxn modelId="{36717107-F53A-4091-BEDC-2747356669F8}" type="presParOf" srcId="{46ABC6FD-5D39-4B87-9C1E-4FE10E7CDA88}" destId="{986D2643-F436-4C06-BAD1-15B56F383A0C}" srcOrd="2" destOrd="0" presId="urn:microsoft.com/office/officeart/2018/2/layout/IconVerticalSolidList"/>
    <dgm:cxn modelId="{3D8A1131-78A4-499E-B42F-66634F2E650B}" type="presParOf" srcId="{986D2643-F436-4C06-BAD1-15B56F383A0C}" destId="{BBE4E5AB-7501-4662-9967-AA8ED27C4449}" srcOrd="0" destOrd="0" presId="urn:microsoft.com/office/officeart/2018/2/layout/IconVerticalSolidList"/>
    <dgm:cxn modelId="{26E9E57C-2CA7-456E-B771-640212938A0A}" type="presParOf" srcId="{986D2643-F436-4C06-BAD1-15B56F383A0C}" destId="{7A2632D3-3D0F-4F9D-8D7E-9F7FFFA0B2F8}" srcOrd="1" destOrd="0" presId="urn:microsoft.com/office/officeart/2018/2/layout/IconVerticalSolidList"/>
    <dgm:cxn modelId="{9587CADC-2EB7-4851-9F91-0339C8DA731F}" type="presParOf" srcId="{986D2643-F436-4C06-BAD1-15B56F383A0C}" destId="{9D975FA0-8986-4EB0-B016-977594177198}" srcOrd="2" destOrd="0" presId="urn:microsoft.com/office/officeart/2018/2/layout/IconVerticalSolidList"/>
    <dgm:cxn modelId="{03CEE59D-C6B0-414B-9B2F-4386D53475EE}" type="presParOf" srcId="{986D2643-F436-4C06-BAD1-15B56F383A0C}" destId="{F270BFF5-3E0E-4BF9-A853-53019C65CD49}" srcOrd="3" destOrd="0" presId="urn:microsoft.com/office/officeart/2018/2/layout/IconVerticalSolidList"/>
    <dgm:cxn modelId="{E661B87C-4930-4F89-BCB3-FE3F2132E0A1}" type="presParOf" srcId="{46ABC6FD-5D39-4B87-9C1E-4FE10E7CDA88}" destId="{17513DAD-59D5-4455-8765-6294B42F4B43}" srcOrd="3" destOrd="0" presId="urn:microsoft.com/office/officeart/2018/2/layout/IconVerticalSolidList"/>
    <dgm:cxn modelId="{71ADAFDE-4321-45C0-AB08-92473E664070}" type="presParOf" srcId="{46ABC6FD-5D39-4B87-9C1E-4FE10E7CDA88}" destId="{0C6D4366-13A1-4DE7-94AF-DCB05C7754B8}" srcOrd="4" destOrd="0" presId="urn:microsoft.com/office/officeart/2018/2/layout/IconVerticalSolidList"/>
    <dgm:cxn modelId="{609A4DA1-0217-47CC-92A7-22016ACBDADE}" type="presParOf" srcId="{0C6D4366-13A1-4DE7-94AF-DCB05C7754B8}" destId="{06F4231A-ACF7-4F9B-83C5-9FBFE0D6A0B1}" srcOrd="0" destOrd="0" presId="urn:microsoft.com/office/officeart/2018/2/layout/IconVerticalSolidList"/>
    <dgm:cxn modelId="{09F57C12-581B-454B-9103-82DCC1887509}" type="presParOf" srcId="{0C6D4366-13A1-4DE7-94AF-DCB05C7754B8}" destId="{A9407F72-D95A-4398-B747-E023BBC1A0AA}" srcOrd="1" destOrd="0" presId="urn:microsoft.com/office/officeart/2018/2/layout/IconVerticalSolidList"/>
    <dgm:cxn modelId="{FB280C5A-2015-4C7F-BB93-51838C300038}" type="presParOf" srcId="{0C6D4366-13A1-4DE7-94AF-DCB05C7754B8}" destId="{FD63B133-F9E4-4DE0-9208-08CA56E724C9}" srcOrd="2" destOrd="0" presId="urn:microsoft.com/office/officeart/2018/2/layout/IconVerticalSolidList"/>
    <dgm:cxn modelId="{4357FBFA-E808-41CC-9BD7-1F3A203757C8}" type="presParOf" srcId="{0C6D4366-13A1-4DE7-94AF-DCB05C7754B8}" destId="{1C45BF2D-E1AA-4813-BB50-23F35FC19C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A55E75-19D5-4A0D-A846-7962E5729F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C8318E-7074-466E-9D8F-856FDB77DF57}">
      <dgm:prSet/>
      <dgm:spPr/>
      <dgm:t>
        <a:bodyPr/>
        <a:lstStyle/>
        <a:p>
          <a:r>
            <a:rPr lang="en-US"/>
            <a:t>Term used to describe the learning activities people take part in to develop and enhance theie abilities throughout their career</a:t>
          </a:r>
        </a:p>
      </dgm:t>
    </dgm:pt>
    <dgm:pt modelId="{189F95FD-BC4E-4C0B-A6B5-E4A9D540E264}" type="parTrans" cxnId="{5C739B08-CC62-4F40-9ECB-6F337E11821F}">
      <dgm:prSet/>
      <dgm:spPr/>
      <dgm:t>
        <a:bodyPr/>
        <a:lstStyle/>
        <a:p>
          <a:endParaRPr lang="en-US"/>
        </a:p>
      </dgm:t>
    </dgm:pt>
    <dgm:pt modelId="{19DC78FA-F5A6-4A8C-88BF-9383F53571DA}" type="sibTrans" cxnId="{5C739B08-CC62-4F40-9ECB-6F337E11821F}">
      <dgm:prSet/>
      <dgm:spPr/>
      <dgm:t>
        <a:bodyPr/>
        <a:lstStyle/>
        <a:p>
          <a:endParaRPr lang="en-US"/>
        </a:p>
      </dgm:t>
    </dgm:pt>
    <dgm:pt modelId="{BAE2CEBE-15DA-4224-9C08-A4FBCD45631F}">
      <dgm:prSet/>
      <dgm:spPr/>
      <dgm:t>
        <a:bodyPr/>
        <a:lstStyle/>
        <a:p>
          <a:r>
            <a:rPr lang="en-US"/>
            <a:t>It is a commitment to lifelong learning</a:t>
          </a:r>
        </a:p>
      </dgm:t>
    </dgm:pt>
    <dgm:pt modelId="{43F8DAA0-672C-4276-98D6-EB265F5E2159}" type="parTrans" cxnId="{48400028-9A3B-40C9-B9C7-870FD9F8F0E8}">
      <dgm:prSet/>
      <dgm:spPr/>
      <dgm:t>
        <a:bodyPr/>
        <a:lstStyle/>
        <a:p>
          <a:endParaRPr lang="en-US"/>
        </a:p>
      </dgm:t>
    </dgm:pt>
    <dgm:pt modelId="{0B2FBBC2-7C5C-49C7-9BF4-27E4DABF33E3}" type="sibTrans" cxnId="{48400028-9A3B-40C9-B9C7-870FD9F8F0E8}">
      <dgm:prSet/>
      <dgm:spPr/>
      <dgm:t>
        <a:bodyPr/>
        <a:lstStyle/>
        <a:p>
          <a:endParaRPr lang="en-US"/>
        </a:p>
      </dgm:t>
    </dgm:pt>
    <dgm:pt modelId="{51A36536-B4D8-4350-8595-8C07BFB94D1D}">
      <dgm:prSet/>
      <dgm:spPr/>
      <dgm:t>
        <a:bodyPr/>
        <a:lstStyle/>
        <a:p>
          <a:r>
            <a:rPr lang="en-US"/>
            <a:t>Different employers will have a different commitment to encouraging CPD</a:t>
          </a:r>
        </a:p>
      </dgm:t>
    </dgm:pt>
    <dgm:pt modelId="{DD2B2377-70DF-4EA8-B0F3-E5CE899B71E7}" type="parTrans" cxnId="{A5CAFDF9-EBE6-46AF-8E33-EE9C3B542588}">
      <dgm:prSet/>
      <dgm:spPr/>
      <dgm:t>
        <a:bodyPr/>
        <a:lstStyle/>
        <a:p>
          <a:endParaRPr lang="en-US"/>
        </a:p>
      </dgm:t>
    </dgm:pt>
    <dgm:pt modelId="{CFF473EB-D683-4A87-AF76-07876B1142F9}" type="sibTrans" cxnId="{A5CAFDF9-EBE6-46AF-8E33-EE9C3B542588}">
      <dgm:prSet/>
      <dgm:spPr/>
      <dgm:t>
        <a:bodyPr/>
        <a:lstStyle/>
        <a:p>
          <a:endParaRPr lang="en-US"/>
        </a:p>
      </dgm:t>
    </dgm:pt>
    <dgm:pt modelId="{961C5AA0-89C1-4705-991A-F72B0CD91940}">
      <dgm:prSet/>
      <dgm:spPr/>
      <dgm:t>
        <a:bodyPr/>
        <a:lstStyle/>
        <a:p>
          <a:r>
            <a:rPr lang="en-US"/>
            <a:t>Professional bodies will encourage CPD</a:t>
          </a:r>
        </a:p>
      </dgm:t>
    </dgm:pt>
    <dgm:pt modelId="{7B67BB5A-DDD7-4569-AFA6-1D4B0498CBAE}" type="parTrans" cxnId="{60F9B20B-3664-477E-B67A-80D494B2A38E}">
      <dgm:prSet/>
      <dgm:spPr/>
      <dgm:t>
        <a:bodyPr/>
        <a:lstStyle/>
        <a:p>
          <a:endParaRPr lang="en-US"/>
        </a:p>
      </dgm:t>
    </dgm:pt>
    <dgm:pt modelId="{073E2CC0-3A49-4FB3-B867-441433A55390}" type="sibTrans" cxnId="{60F9B20B-3664-477E-B67A-80D494B2A38E}">
      <dgm:prSet/>
      <dgm:spPr/>
      <dgm:t>
        <a:bodyPr/>
        <a:lstStyle/>
        <a:p>
          <a:endParaRPr lang="en-US"/>
        </a:p>
      </dgm:t>
    </dgm:pt>
    <dgm:pt modelId="{D2E9791C-99FA-4CD6-8AEC-19D2BB31AA3E}" type="pres">
      <dgm:prSet presAssocID="{A8A55E75-19D5-4A0D-A846-7962E5729F0F}" presName="root" presStyleCnt="0">
        <dgm:presLayoutVars>
          <dgm:dir/>
          <dgm:resizeHandles val="exact"/>
        </dgm:presLayoutVars>
      </dgm:prSet>
      <dgm:spPr/>
    </dgm:pt>
    <dgm:pt modelId="{C4EF99E0-79EF-4CA4-8A4D-DBA9A882F454}" type="pres">
      <dgm:prSet presAssocID="{87C8318E-7074-466E-9D8F-856FDB77DF57}" presName="compNode" presStyleCnt="0"/>
      <dgm:spPr/>
    </dgm:pt>
    <dgm:pt modelId="{3D8D139F-160C-4405-A152-78E8A44F6D9E}" type="pres">
      <dgm:prSet presAssocID="{87C8318E-7074-466E-9D8F-856FDB77DF57}" presName="bgRect" presStyleLbl="bgShp" presStyleIdx="0" presStyleCnt="4"/>
      <dgm:spPr/>
    </dgm:pt>
    <dgm:pt modelId="{C04F67E2-DB60-4CBA-801D-45DE9F42ADAB}" type="pres">
      <dgm:prSet presAssocID="{87C8318E-7074-466E-9D8F-856FDB77DF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BBF2F5B-0801-4856-BB1D-CCB51E4B226B}" type="pres">
      <dgm:prSet presAssocID="{87C8318E-7074-466E-9D8F-856FDB77DF57}" presName="spaceRect" presStyleCnt="0"/>
      <dgm:spPr/>
    </dgm:pt>
    <dgm:pt modelId="{22D3BCDB-4703-428B-8269-349A6CB877C6}" type="pres">
      <dgm:prSet presAssocID="{87C8318E-7074-466E-9D8F-856FDB77DF57}" presName="parTx" presStyleLbl="revTx" presStyleIdx="0" presStyleCnt="4">
        <dgm:presLayoutVars>
          <dgm:chMax val="0"/>
          <dgm:chPref val="0"/>
        </dgm:presLayoutVars>
      </dgm:prSet>
      <dgm:spPr/>
    </dgm:pt>
    <dgm:pt modelId="{3D6EB0FA-F7E5-4FD9-9078-8C311F34E875}" type="pres">
      <dgm:prSet presAssocID="{19DC78FA-F5A6-4A8C-88BF-9383F53571DA}" presName="sibTrans" presStyleCnt="0"/>
      <dgm:spPr/>
    </dgm:pt>
    <dgm:pt modelId="{597AF86F-F03C-45D8-84E3-912157076BFE}" type="pres">
      <dgm:prSet presAssocID="{BAE2CEBE-15DA-4224-9C08-A4FBCD45631F}" presName="compNode" presStyleCnt="0"/>
      <dgm:spPr/>
    </dgm:pt>
    <dgm:pt modelId="{9C899B90-8A23-4882-B667-58863B748392}" type="pres">
      <dgm:prSet presAssocID="{BAE2CEBE-15DA-4224-9C08-A4FBCD45631F}" presName="bgRect" presStyleLbl="bgShp" presStyleIdx="1" presStyleCnt="4"/>
      <dgm:spPr/>
    </dgm:pt>
    <dgm:pt modelId="{A2E7FA59-EFD9-487D-B110-0068BFE3652C}" type="pres">
      <dgm:prSet presAssocID="{BAE2CEBE-15DA-4224-9C08-A4FBCD4563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6B92E4-873A-4A7B-9E49-691950128AC9}" type="pres">
      <dgm:prSet presAssocID="{BAE2CEBE-15DA-4224-9C08-A4FBCD45631F}" presName="spaceRect" presStyleCnt="0"/>
      <dgm:spPr/>
    </dgm:pt>
    <dgm:pt modelId="{84C5B8DC-232D-4F56-AB51-62FE6053387A}" type="pres">
      <dgm:prSet presAssocID="{BAE2CEBE-15DA-4224-9C08-A4FBCD45631F}" presName="parTx" presStyleLbl="revTx" presStyleIdx="1" presStyleCnt="4">
        <dgm:presLayoutVars>
          <dgm:chMax val="0"/>
          <dgm:chPref val="0"/>
        </dgm:presLayoutVars>
      </dgm:prSet>
      <dgm:spPr/>
    </dgm:pt>
    <dgm:pt modelId="{CCEB870E-F7CF-4776-BB49-F5CC84CB9D60}" type="pres">
      <dgm:prSet presAssocID="{0B2FBBC2-7C5C-49C7-9BF4-27E4DABF33E3}" presName="sibTrans" presStyleCnt="0"/>
      <dgm:spPr/>
    </dgm:pt>
    <dgm:pt modelId="{1F14492F-FB12-4F23-A57D-9F345C64BCA5}" type="pres">
      <dgm:prSet presAssocID="{51A36536-B4D8-4350-8595-8C07BFB94D1D}" presName="compNode" presStyleCnt="0"/>
      <dgm:spPr/>
    </dgm:pt>
    <dgm:pt modelId="{34793638-D03C-4C04-BF69-40AA6774B61F}" type="pres">
      <dgm:prSet presAssocID="{51A36536-B4D8-4350-8595-8C07BFB94D1D}" presName="bgRect" presStyleLbl="bgShp" presStyleIdx="2" presStyleCnt="4"/>
      <dgm:spPr/>
    </dgm:pt>
    <dgm:pt modelId="{84A4BA23-92AB-4909-986E-176800B7E29A}" type="pres">
      <dgm:prSet presAssocID="{51A36536-B4D8-4350-8595-8C07BFB94D1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69C8D89-EEB7-4CD1-9FA3-7FC6388C54CA}" type="pres">
      <dgm:prSet presAssocID="{51A36536-B4D8-4350-8595-8C07BFB94D1D}" presName="spaceRect" presStyleCnt="0"/>
      <dgm:spPr/>
    </dgm:pt>
    <dgm:pt modelId="{6659149D-F40E-403E-A46C-25898201AA25}" type="pres">
      <dgm:prSet presAssocID="{51A36536-B4D8-4350-8595-8C07BFB94D1D}" presName="parTx" presStyleLbl="revTx" presStyleIdx="2" presStyleCnt="4">
        <dgm:presLayoutVars>
          <dgm:chMax val="0"/>
          <dgm:chPref val="0"/>
        </dgm:presLayoutVars>
      </dgm:prSet>
      <dgm:spPr/>
    </dgm:pt>
    <dgm:pt modelId="{A0E4541C-B45D-43E0-BDDC-80D7CC5C6E43}" type="pres">
      <dgm:prSet presAssocID="{CFF473EB-D683-4A87-AF76-07876B1142F9}" presName="sibTrans" presStyleCnt="0"/>
      <dgm:spPr/>
    </dgm:pt>
    <dgm:pt modelId="{63386501-EE31-41E0-8B25-FFCD413E2F88}" type="pres">
      <dgm:prSet presAssocID="{961C5AA0-89C1-4705-991A-F72B0CD91940}" presName="compNode" presStyleCnt="0"/>
      <dgm:spPr/>
    </dgm:pt>
    <dgm:pt modelId="{1E467101-A306-4C2D-8DF8-7CF786833E35}" type="pres">
      <dgm:prSet presAssocID="{961C5AA0-89C1-4705-991A-F72B0CD91940}" presName="bgRect" presStyleLbl="bgShp" presStyleIdx="3" presStyleCnt="4"/>
      <dgm:spPr/>
    </dgm:pt>
    <dgm:pt modelId="{3E8F57AC-1135-4C0B-84E4-0CEFE4D2E4DE}" type="pres">
      <dgm:prSet presAssocID="{961C5AA0-89C1-4705-991A-F72B0CD919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04CAFD7-A999-41F4-BBC2-F99D2D43A15F}" type="pres">
      <dgm:prSet presAssocID="{961C5AA0-89C1-4705-991A-F72B0CD91940}" presName="spaceRect" presStyleCnt="0"/>
      <dgm:spPr/>
    </dgm:pt>
    <dgm:pt modelId="{A4225CB4-4C2F-4968-B2C1-99D1343EEB31}" type="pres">
      <dgm:prSet presAssocID="{961C5AA0-89C1-4705-991A-F72B0CD919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C739B08-CC62-4F40-9ECB-6F337E11821F}" srcId="{A8A55E75-19D5-4A0D-A846-7962E5729F0F}" destId="{87C8318E-7074-466E-9D8F-856FDB77DF57}" srcOrd="0" destOrd="0" parTransId="{189F95FD-BC4E-4C0B-A6B5-E4A9D540E264}" sibTransId="{19DC78FA-F5A6-4A8C-88BF-9383F53571DA}"/>
    <dgm:cxn modelId="{60F9B20B-3664-477E-B67A-80D494B2A38E}" srcId="{A8A55E75-19D5-4A0D-A846-7962E5729F0F}" destId="{961C5AA0-89C1-4705-991A-F72B0CD91940}" srcOrd="3" destOrd="0" parTransId="{7B67BB5A-DDD7-4569-AFA6-1D4B0498CBAE}" sibTransId="{073E2CC0-3A49-4FB3-B867-441433A55390}"/>
    <dgm:cxn modelId="{17F2611A-5C38-4429-9D5A-3B73BCDE5A65}" type="presOf" srcId="{51A36536-B4D8-4350-8595-8C07BFB94D1D}" destId="{6659149D-F40E-403E-A46C-25898201AA25}" srcOrd="0" destOrd="0" presId="urn:microsoft.com/office/officeart/2018/2/layout/IconVerticalSolidList"/>
    <dgm:cxn modelId="{48400028-9A3B-40C9-B9C7-870FD9F8F0E8}" srcId="{A8A55E75-19D5-4A0D-A846-7962E5729F0F}" destId="{BAE2CEBE-15DA-4224-9C08-A4FBCD45631F}" srcOrd="1" destOrd="0" parTransId="{43F8DAA0-672C-4276-98D6-EB265F5E2159}" sibTransId="{0B2FBBC2-7C5C-49C7-9BF4-27E4DABF33E3}"/>
    <dgm:cxn modelId="{50AFDD68-B160-4E8E-A2EF-96F0A51B8965}" type="presOf" srcId="{87C8318E-7074-466E-9D8F-856FDB77DF57}" destId="{22D3BCDB-4703-428B-8269-349A6CB877C6}" srcOrd="0" destOrd="0" presId="urn:microsoft.com/office/officeart/2018/2/layout/IconVerticalSolidList"/>
    <dgm:cxn modelId="{2EAD07CC-4CDF-414F-BA68-4CC18632A2C3}" type="presOf" srcId="{961C5AA0-89C1-4705-991A-F72B0CD91940}" destId="{A4225CB4-4C2F-4968-B2C1-99D1343EEB31}" srcOrd="0" destOrd="0" presId="urn:microsoft.com/office/officeart/2018/2/layout/IconVerticalSolidList"/>
    <dgm:cxn modelId="{DB29F9CD-5675-43A9-938B-C6E9498AD32B}" type="presOf" srcId="{A8A55E75-19D5-4A0D-A846-7962E5729F0F}" destId="{D2E9791C-99FA-4CD6-8AEC-19D2BB31AA3E}" srcOrd="0" destOrd="0" presId="urn:microsoft.com/office/officeart/2018/2/layout/IconVerticalSolidList"/>
    <dgm:cxn modelId="{653009E4-E843-47AF-9034-396A6A68B18A}" type="presOf" srcId="{BAE2CEBE-15DA-4224-9C08-A4FBCD45631F}" destId="{84C5B8DC-232D-4F56-AB51-62FE6053387A}" srcOrd="0" destOrd="0" presId="urn:microsoft.com/office/officeart/2018/2/layout/IconVerticalSolidList"/>
    <dgm:cxn modelId="{A5CAFDF9-EBE6-46AF-8E33-EE9C3B542588}" srcId="{A8A55E75-19D5-4A0D-A846-7962E5729F0F}" destId="{51A36536-B4D8-4350-8595-8C07BFB94D1D}" srcOrd="2" destOrd="0" parTransId="{DD2B2377-70DF-4EA8-B0F3-E5CE899B71E7}" sibTransId="{CFF473EB-D683-4A87-AF76-07876B1142F9}"/>
    <dgm:cxn modelId="{F44D3B79-9878-412C-91E4-19C64A461BF8}" type="presParOf" srcId="{D2E9791C-99FA-4CD6-8AEC-19D2BB31AA3E}" destId="{C4EF99E0-79EF-4CA4-8A4D-DBA9A882F454}" srcOrd="0" destOrd="0" presId="urn:microsoft.com/office/officeart/2018/2/layout/IconVerticalSolidList"/>
    <dgm:cxn modelId="{1F0C492E-F701-4940-B612-7AF769EEC593}" type="presParOf" srcId="{C4EF99E0-79EF-4CA4-8A4D-DBA9A882F454}" destId="{3D8D139F-160C-4405-A152-78E8A44F6D9E}" srcOrd="0" destOrd="0" presId="urn:microsoft.com/office/officeart/2018/2/layout/IconVerticalSolidList"/>
    <dgm:cxn modelId="{A6B1D46C-81B6-415E-908F-4824FA6483CD}" type="presParOf" srcId="{C4EF99E0-79EF-4CA4-8A4D-DBA9A882F454}" destId="{C04F67E2-DB60-4CBA-801D-45DE9F42ADAB}" srcOrd="1" destOrd="0" presId="urn:microsoft.com/office/officeart/2018/2/layout/IconVerticalSolidList"/>
    <dgm:cxn modelId="{B4C293AF-2E2D-4005-92D1-BB25E3316640}" type="presParOf" srcId="{C4EF99E0-79EF-4CA4-8A4D-DBA9A882F454}" destId="{2BBF2F5B-0801-4856-BB1D-CCB51E4B226B}" srcOrd="2" destOrd="0" presId="urn:microsoft.com/office/officeart/2018/2/layout/IconVerticalSolidList"/>
    <dgm:cxn modelId="{96D1DF30-C79D-49A5-97B6-592273579DF1}" type="presParOf" srcId="{C4EF99E0-79EF-4CA4-8A4D-DBA9A882F454}" destId="{22D3BCDB-4703-428B-8269-349A6CB877C6}" srcOrd="3" destOrd="0" presId="urn:microsoft.com/office/officeart/2018/2/layout/IconVerticalSolidList"/>
    <dgm:cxn modelId="{A7555888-6CAA-4ACE-AF0C-F5C6CE90BFF3}" type="presParOf" srcId="{D2E9791C-99FA-4CD6-8AEC-19D2BB31AA3E}" destId="{3D6EB0FA-F7E5-4FD9-9078-8C311F34E875}" srcOrd="1" destOrd="0" presId="urn:microsoft.com/office/officeart/2018/2/layout/IconVerticalSolidList"/>
    <dgm:cxn modelId="{B1EEEF8D-01A0-45A9-8E05-E08A60742F4C}" type="presParOf" srcId="{D2E9791C-99FA-4CD6-8AEC-19D2BB31AA3E}" destId="{597AF86F-F03C-45D8-84E3-912157076BFE}" srcOrd="2" destOrd="0" presId="urn:microsoft.com/office/officeart/2018/2/layout/IconVerticalSolidList"/>
    <dgm:cxn modelId="{D640C68B-CE7F-404D-AA6A-990D09F383A0}" type="presParOf" srcId="{597AF86F-F03C-45D8-84E3-912157076BFE}" destId="{9C899B90-8A23-4882-B667-58863B748392}" srcOrd="0" destOrd="0" presId="urn:microsoft.com/office/officeart/2018/2/layout/IconVerticalSolidList"/>
    <dgm:cxn modelId="{B1BF081D-2E9A-4260-928C-819B353DBF6B}" type="presParOf" srcId="{597AF86F-F03C-45D8-84E3-912157076BFE}" destId="{A2E7FA59-EFD9-487D-B110-0068BFE3652C}" srcOrd="1" destOrd="0" presId="urn:microsoft.com/office/officeart/2018/2/layout/IconVerticalSolidList"/>
    <dgm:cxn modelId="{D7118C96-D160-4E7B-B8D4-69FF4D1A4514}" type="presParOf" srcId="{597AF86F-F03C-45D8-84E3-912157076BFE}" destId="{E46B92E4-873A-4A7B-9E49-691950128AC9}" srcOrd="2" destOrd="0" presId="urn:microsoft.com/office/officeart/2018/2/layout/IconVerticalSolidList"/>
    <dgm:cxn modelId="{74953316-A502-465E-9CFB-CAE808041BD4}" type="presParOf" srcId="{597AF86F-F03C-45D8-84E3-912157076BFE}" destId="{84C5B8DC-232D-4F56-AB51-62FE6053387A}" srcOrd="3" destOrd="0" presId="urn:microsoft.com/office/officeart/2018/2/layout/IconVerticalSolidList"/>
    <dgm:cxn modelId="{AC0C8E57-03EB-425F-85DF-A96CA4D1FA33}" type="presParOf" srcId="{D2E9791C-99FA-4CD6-8AEC-19D2BB31AA3E}" destId="{CCEB870E-F7CF-4776-BB49-F5CC84CB9D60}" srcOrd="3" destOrd="0" presId="urn:microsoft.com/office/officeart/2018/2/layout/IconVerticalSolidList"/>
    <dgm:cxn modelId="{EE2CE064-DCB3-4697-89D8-57CC1F293442}" type="presParOf" srcId="{D2E9791C-99FA-4CD6-8AEC-19D2BB31AA3E}" destId="{1F14492F-FB12-4F23-A57D-9F345C64BCA5}" srcOrd="4" destOrd="0" presId="urn:microsoft.com/office/officeart/2018/2/layout/IconVerticalSolidList"/>
    <dgm:cxn modelId="{9A04B97B-F621-44C3-9B5D-806F7FE28648}" type="presParOf" srcId="{1F14492F-FB12-4F23-A57D-9F345C64BCA5}" destId="{34793638-D03C-4C04-BF69-40AA6774B61F}" srcOrd="0" destOrd="0" presId="urn:microsoft.com/office/officeart/2018/2/layout/IconVerticalSolidList"/>
    <dgm:cxn modelId="{FDB799D1-2F29-4D43-99EC-515A82287592}" type="presParOf" srcId="{1F14492F-FB12-4F23-A57D-9F345C64BCA5}" destId="{84A4BA23-92AB-4909-986E-176800B7E29A}" srcOrd="1" destOrd="0" presId="urn:microsoft.com/office/officeart/2018/2/layout/IconVerticalSolidList"/>
    <dgm:cxn modelId="{3B9FA2A0-63B4-45F0-84D5-F80FE906D8E0}" type="presParOf" srcId="{1F14492F-FB12-4F23-A57D-9F345C64BCA5}" destId="{469C8D89-EEB7-4CD1-9FA3-7FC6388C54CA}" srcOrd="2" destOrd="0" presId="urn:microsoft.com/office/officeart/2018/2/layout/IconVerticalSolidList"/>
    <dgm:cxn modelId="{736CA6C1-37B2-4406-896E-52062F477826}" type="presParOf" srcId="{1F14492F-FB12-4F23-A57D-9F345C64BCA5}" destId="{6659149D-F40E-403E-A46C-25898201AA25}" srcOrd="3" destOrd="0" presId="urn:microsoft.com/office/officeart/2018/2/layout/IconVerticalSolidList"/>
    <dgm:cxn modelId="{DBF842F1-E79D-47AF-9A97-E6F7332E4190}" type="presParOf" srcId="{D2E9791C-99FA-4CD6-8AEC-19D2BB31AA3E}" destId="{A0E4541C-B45D-43E0-BDDC-80D7CC5C6E43}" srcOrd="5" destOrd="0" presId="urn:microsoft.com/office/officeart/2018/2/layout/IconVerticalSolidList"/>
    <dgm:cxn modelId="{6E7B74B2-AACB-458D-8541-54FBEB23EC83}" type="presParOf" srcId="{D2E9791C-99FA-4CD6-8AEC-19D2BB31AA3E}" destId="{63386501-EE31-41E0-8B25-FFCD413E2F88}" srcOrd="6" destOrd="0" presId="urn:microsoft.com/office/officeart/2018/2/layout/IconVerticalSolidList"/>
    <dgm:cxn modelId="{DBD8672B-79A5-4A80-8E86-7E5C5511D70F}" type="presParOf" srcId="{63386501-EE31-41E0-8B25-FFCD413E2F88}" destId="{1E467101-A306-4C2D-8DF8-7CF786833E35}" srcOrd="0" destOrd="0" presId="urn:microsoft.com/office/officeart/2018/2/layout/IconVerticalSolidList"/>
    <dgm:cxn modelId="{B64A321E-56A9-4746-90E8-C5B5B2DF9061}" type="presParOf" srcId="{63386501-EE31-41E0-8B25-FFCD413E2F88}" destId="{3E8F57AC-1135-4C0B-84E4-0CEFE4D2E4DE}" srcOrd="1" destOrd="0" presId="urn:microsoft.com/office/officeart/2018/2/layout/IconVerticalSolidList"/>
    <dgm:cxn modelId="{421A277B-9D17-4489-BDFD-6A32EEBC7070}" type="presParOf" srcId="{63386501-EE31-41E0-8B25-FFCD413E2F88}" destId="{904CAFD7-A999-41F4-BBC2-F99D2D43A15F}" srcOrd="2" destOrd="0" presId="urn:microsoft.com/office/officeart/2018/2/layout/IconVerticalSolidList"/>
    <dgm:cxn modelId="{90F9863D-41ED-45EE-AFB2-32C0D224CC6B}" type="presParOf" srcId="{63386501-EE31-41E0-8B25-FFCD413E2F88}" destId="{A4225CB4-4C2F-4968-B2C1-99D1343EEB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D33FB8-22D7-4843-B04A-A38F2237C0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D63C88-024B-4FCD-8860-85870F6C0572}">
      <dgm:prSet/>
      <dgm:spPr/>
      <dgm:t>
        <a:bodyPr/>
        <a:lstStyle/>
        <a:p>
          <a:r>
            <a:rPr lang="en-US"/>
            <a:t>Critical reflection: what was gained, what worked well, what didn't, and why</a:t>
          </a:r>
        </a:p>
      </dgm:t>
    </dgm:pt>
    <dgm:pt modelId="{6B2546F7-B23E-4E7D-BD7A-FA084FFEEA01}" type="parTrans" cxnId="{3792AC6A-C3ED-4BDE-90F8-D36EC312447A}">
      <dgm:prSet/>
      <dgm:spPr/>
      <dgm:t>
        <a:bodyPr/>
        <a:lstStyle/>
        <a:p>
          <a:endParaRPr lang="en-US"/>
        </a:p>
      </dgm:t>
    </dgm:pt>
    <dgm:pt modelId="{2B3CB35D-EBCF-4B66-9F21-BEF613EC4F81}" type="sibTrans" cxnId="{3792AC6A-C3ED-4BDE-90F8-D36EC312447A}">
      <dgm:prSet/>
      <dgm:spPr/>
      <dgm:t>
        <a:bodyPr/>
        <a:lstStyle/>
        <a:p>
          <a:endParaRPr lang="en-US"/>
        </a:p>
      </dgm:t>
    </dgm:pt>
    <dgm:pt modelId="{C298319F-F5C8-4B28-B738-821AD6CA51AF}">
      <dgm:prSet/>
      <dgm:spPr/>
      <dgm:t>
        <a:bodyPr/>
        <a:lstStyle/>
        <a:p>
          <a:r>
            <a:rPr lang="en-US"/>
            <a:t>Link learning to practice</a:t>
          </a:r>
        </a:p>
      </dgm:t>
    </dgm:pt>
    <dgm:pt modelId="{64C94268-EBFE-47CE-8BEE-3CD13257BF7B}" type="parTrans" cxnId="{DE03F340-0BDB-4036-B505-EBFFDAD1CC16}">
      <dgm:prSet/>
      <dgm:spPr/>
      <dgm:t>
        <a:bodyPr/>
        <a:lstStyle/>
        <a:p>
          <a:endParaRPr lang="en-US"/>
        </a:p>
      </dgm:t>
    </dgm:pt>
    <dgm:pt modelId="{01E6FCC2-B5B0-40D7-A892-8A32E9F42657}" type="sibTrans" cxnId="{DE03F340-0BDB-4036-B505-EBFFDAD1CC16}">
      <dgm:prSet/>
      <dgm:spPr/>
      <dgm:t>
        <a:bodyPr/>
        <a:lstStyle/>
        <a:p>
          <a:endParaRPr lang="en-US"/>
        </a:p>
      </dgm:t>
    </dgm:pt>
    <dgm:pt modelId="{14F88D6C-B18F-44AB-B0EB-B917FC5718C5}">
      <dgm:prSet/>
      <dgm:spPr/>
      <dgm:t>
        <a:bodyPr/>
        <a:lstStyle/>
        <a:p>
          <a:r>
            <a:rPr lang="en-US"/>
            <a:t>Identifying strengths and gaps</a:t>
          </a:r>
        </a:p>
      </dgm:t>
    </dgm:pt>
    <dgm:pt modelId="{F324BDDA-B367-4E29-B3C9-7C3CB6E322CF}" type="parTrans" cxnId="{9FB3A59E-B5B3-4130-9D21-16598B277675}">
      <dgm:prSet/>
      <dgm:spPr/>
      <dgm:t>
        <a:bodyPr/>
        <a:lstStyle/>
        <a:p>
          <a:endParaRPr lang="en-US"/>
        </a:p>
      </dgm:t>
    </dgm:pt>
    <dgm:pt modelId="{15DE459F-25E6-4B3F-BE16-155CB4B286F7}" type="sibTrans" cxnId="{9FB3A59E-B5B3-4130-9D21-16598B277675}">
      <dgm:prSet/>
      <dgm:spPr/>
      <dgm:t>
        <a:bodyPr/>
        <a:lstStyle/>
        <a:p>
          <a:endParaRPr lang="en-US"/>
        </a:p>
      </dgm:t>
    </dgm:pt>
    <dgm:pt modelId="{BFBE1A38-3784-4604-9E3C-534D363A881F}">
      <dgm:prSet/>
      <dgm:spPr/>
      <dgm:t>
        <a:bodyPr/>
        <a:lstStyle/>
        <a:p>
          <a:r>
            <a:rPr lang="en-US"/>
            <a:t>Setting future objectives</a:t>
          </a:r>
        </a:p>
      </dgm:t>
    </dgm:pt>
    <dgm:pt modelId="{95B5F266-81B1-45C3-8B61-8F5102B95C9F}" type="parTrans" cxnId="{9973ABF1-3D89-4BD1-B9EF-278673549B72}">
      <dgm:prSet/>
      <dgm:spPr/>
      <dgm:t>
        <a:bodyPr/>
        <a:lstStyle/>
        <a:p>
          <a:endParaRPr lang="en-US"/>
        </a:p>
      </dgm:t>
    </dgm:pt>
    <dgm:pt modelId="{2450A1F4-72BF-4B85-91D6-A3CEEB63E997}" type="sibTrans" cxnId="{9973ABF1-3D89-4BD1-B9EF-278673549B72}">
      <dgm:prSet/>
      <dgm:spPr/>
      <dgm:t>
        <a:bodyPr/>
        <a:lstStyle/>
        <a:p>
          <a:endParaRPr lang="en-US"/>
        </a:p>
      </dgm:t>
    </dgm:pt>
    <dgm:pt modelId="{E5369A06-2793-47CD-9372-B1166BFF3469}">
      <dgm:prSet/>
      <dgm:spPr/>
      <dgm:t>
        <a:bodyPr/>
        <a:lstStyle/>
        <a:p>
          <a:r>
            <a:rPr lang="en-US"/>
            <a:t>Promoting accountability and professionalism</a:t>
          </a:r>
        </a:p>
      </dgm:t>
    </dgm:pt>
    <dgm:pt modelId="{30D6B8C4-475A-4237-BEB4-4DF80CB0225B}" type="parTrans" cxnId="{08ADA9F9-8681-4F67-9A92-DDB4A7C46632}">
      <dgm:prSet/>
      <dgm:spPr/>
      <dgm:t>
        <a:bodyPr/>
        <a:lstStyle/>
        <a:p>
          <a:endParaRPr lang="en-US"/>
        </a:p>
      </dgm:t>
    </dgm:pt>
    <dgm:pt modelId="{2FE99213-A838-4159-BED1-A7327526E45A}" type="sibTrans" cxnId="{08ADA9F9-8681-4F67-9A92-DDB4A7C46632}">
      <dgm:prSet/>
      <dgm:spPr/>
      <dgm:t>
        <a:bodyPr/>
        <a:lstStyle/>
        <a:p>
          <a:endParaRPr lang="en-US"/>
        </a:p>
      </dgm:t>
    </dgm:pt>
    <dgm:pt modelId="{F4FB18A8-D4CC-4DDF-9237-A10CDB5E18B6}" type="pres">
      <dgm:prSet presAssocID="{0AD33FB8-22D7-4843-B04A-A38F2237C0F9}" presName="root" presStyleCnt="0">
        <dgm:presLayoutVars>
          <dgm:dir/>
          <dgm:resizeHandles val="exact"/>
        </dgm:presLayoutVars>
      </dgm:prSet>
      <dgm:spPr/>
    </dgm:pt>
    <dgm:pt modelId="{63F9AF96-1661-4769-97F7-4659DB2D8600}" type="pres">
      <dgm:prSet presAssocID="{EED63C88-024B-4FCD-8860-85870F6C0572}" presName="compNode" presStyleCnt="0"/>
      <dgm:spPr/>
    </dgm:pt>
    <dgm:pt modelId="{90897419-4F5C-4A5D-8A5E-81662BFD94EA}" type="pres">
      <dgm:prSet presAssocID="{EED63C88-024B-4FCD-8860-85870F6C0572}" presName="bgRect" presStyleLbl="bgShp" presStyleIdx="0" presStyleCnt="5"/>
      <dgm:spPr/>
    </dgm:pt>
    <dgm:pt modelId="{C507C9B2-482E-402F-95B9-400423BD8DE5}" type="pres">
      <dgm:prSet presAssocID="{EED63C88-024B-4FCD-8860-85870F6C057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E48E4C-0067-4645-8A03-CF0F2A4C434E}" type="pres">
      <dgm:prSet presAssocID="{EED63C88-024B-4FCD-8860-85870F6C0572}" presName="spaceRect" presStyleCnt="0"/>
      <dgm:spPr/>
    </dgm:pt>
    <dgm:pt modelId="{409A6ED3-F12D-45D4-8757-584C9C190400}" type="pres">
      <dgm:prSet presAssocID="{EED63C88-024B-4FCD-8860-85870F6C0572}" presName="parTx" presStyleLbl="revTx" presStyleIdx="0" presStyleCnt="5">
        <dgm:presLayoutVars>
          <dgm:chMax val="0"/>
          <dgm:chPref val="0"/>
        </dgm:presLayoutVars>
      </dgm:prSet>
      <dgm:spPr/>
    </dgm:pt>
    <dgm:pt modelId="{63E439F8-B46E-4820-A1E0-7F806494AF71}" type="pres">
      <dgm:prSet presAssocID="{2B3CB35D-EBCF-4B66-9F21-BEF613EC4F81}" presName="sibTrans" presStyleCnt="0"/>
      <dgm:spPr/>
    </dgm:pt>
    <dgm:pt modelId="{991E165E-0136-423C-A4BD-5F789DB4467D}" type="pres">
      <dgm:prSet presAssocID="{C298319F-F5C8-4B28-B738-821AD6CA51AF}" presName="compNode" presStyleCnt="0"/>
      <dgm:spPr/>
    </dgm:pt>
    <dgm:pt modelId="{7A62E818-5606-47F3-8419-4A1BBFF5EEB3}" type="pres">
      <dgm:prSet presAssocID="{C298319F-F5C8-4B28-B738-821AD6CA51AF}" presName="bgRect" presStyleLbl="bgShp" presStyleIdx="1" presStyleCnt="5"/>
      <dgm:spPr/>
    </dgm:pt>
    <dgm:pt modelId="{A3D916E6-3E15-4A68-9DE5-D843ED3A4105}" type="pres">
      <dgm:prSet presAssocID="{C298319F-F5C8-4B28-B738-821AD6CA51A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B28C0867-B3F5-487C-9DB7-7F22A258C6DF}" type="pres">
      <dgm:prSet presAssocID="{C298319F-F5C8-4B28-B738-821AD6CA51AF}" presName="spaceRect" presStyleCnt="0"/>
      <dgm:spPr/>
    </dgm:pt>
    <dgm:pt modelId="{B611EB97-C809-4417-BE86-ED346C2D8036}" type="pres">
      <dgm:prSet presAssocID="{C298319F-F5C8-4B28-B738-821AD6CA51AF}" presName="parTx" presStyleLbl="revTx" presStyleIdx="1" presStyleCnt="5">
        <dgm:presLayoutVars>
          <dgm:chMax val="0"/>
          <dgm:chPref val="0"/>
        </dgm:presLayoutVars>
      </dgm:prSet>
      <dgm:spPr/>
    </dgm:pt>
    <dgm:pt modelId="{1FF74C25-55ED-4FDD-91CA-81D952E92C2F}" type="pres">
      <dgm:prSet presAssocID="{01E6FCC2-B5B0-40D7-A892-8A32E9F42657}" presName="sibTrans" presStyleCnt="0"/>
      <dgm:spPr/>
    </dgm:pt>
    <dgm:pt modelId="{16A937E9-C23D-42A1-AFE1-8644394FE38D}" type="pres">
      <dgm:prSet presAssocID="{14F88D6C-B18F-44AB-B0EB-B917FC5718C5}" presName="compNode" presStyleCnt="0"/>
      <dgm:spPr/>
    </dgm:pt>
    <dgm:pt modelId="{3A088F81-05EA-42BC-9E8F-C4484DD8D037}" type="pres">
      <dgm:prSet presAssocID="{14F88D6C-B18F-44AB-B0EB-B917FC5718C5}" presName="bgRect" presStyleLbl="bgShp" presStyleIdx="2" presStyleCnt="5"/>
      <dgm:spPr/>
    </dgm:pt>
    <dgm:pt modelId="{265BFE8A-D873-42E1-AEA5-72D7162881A8}" type="pres">
      <dgm:prSet presAssocID="{14F88D6C-B18F-44AB-B0EB-B917FC5718C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8E8D71E-84A0-440D-A87A-076712DC9C6C}" type="pres">
      <dgm:prSet presAssocID="{14F88D6C-B18F-44AB-B0EB-B917FC5718C5}" presName="spaceRect" presStyleCnt="0"/>
      <dgm:spPr/>
    </dgm:pt>
    <dgm:pt modelId="{0E626A51-A652-4868-8E1E-934467A682C9}" type="pres">
      <dgm:prSet presAssocID="{14F88D6C-B18F-44AB-B0EB-B917FC5718C5}" presName="parTx" presStyleLbl="revTx" presStyleIdx="2" presStyleCnt="5">
        <dgm:presLayoutVars>
          <dgm:chMax val="0"/>
          <dgm:chPref val="0"/>
        </dgm:presLayoutVars>
      </dgm:prSet>
      <dgm:spPr/>
    </dgm:pt>
    <dgm:pt modelId="{D516B1CC-5197-4D97-83BD-A3C13F52C1E9}" type="pres">
      <dgm:prSet presAssocID="{15DE459F-25E6-4B3F-BE16-155CB4B286F7}" presName="sibTrans" presStyleCnt="0"/>
      <dgm:spPr/>
    </dgm:pt>
    <dgm:pt modelId="{DE7B44A5-DEBC-45FA-B9A4-EF5BF104F542}" type="pres">
      <dgm:prSet presAssocID="{BFBE1A38-3784-4604-9E3C-534D363A881F}" presName="compNode" presStyleCnt="0"/>
      <dgm:spPr/>
    </dgm:pt>
    <dgm:pt modelId="{2382BEBE-A2E3-400D-8577-F3C1F7FE1B60}" type="pres">
      <dgm:prSet presAssocID="{BFBE1A38-3784-4604-9E3C-534D363A881F}" presName="bgRect" presStyleLbl="bgShp" presStyleIdx="3" presStyleCnt="5"/>
      <dgm:spPr/>
    </dgm:pt>
    <dgm:pt modelId="{6BFD7731-24FF-4899-AD0F-5B2FD0C67322}" type="pres">
      <dgm:prSet presAssocID="{BFBE1A38-3784-4604-9E3C-534D363A881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6C788C8-2B44-4606-BECA-3DD7D804D536}" type="pres">
      <dgm:prSet presAssocID="{BFBE1A38-3784-4604-9E3C-534D363A881F}" presName="spaceRect" presStyleCnt="0"/>
      <dgm:spPr/>
    </dgm:pt>
    <dgm:pt modelId="{992938B1-B944-412B-A3C0-B25C65AFFE66}" type="pres">
      <dgm:prSet presAssocID="{BFBE1A38-3784-4604-9E3C-534D363A881F}" presName="parTx" presStyleLbl="revTx" presStyleIdx="3" presStyleCnt="5">
        <dgm:presLayoutVars>
          <dgm:chMax val="0"/>
          <dgm:chPref val="0"/>
        </dgm:presLayoutVars>
      </dgm:prSet>
      <dgm:spPr/>
    </dgm:pt>
    <dgm:pt modelId="{7CA4F8DD-50A5-47F8-8684-A8ED100BF2D6}" type="pres">
      <dgm:prSet presAssocID="{2450A1F4-72BF-4B85-91D6-A3CEEB63E997}" presName="sibTrans" presStyleCnt="0"/>
      <dgm:spPr/>
    </dgm:pt>
    <dgm:pt modelId="{2E158E5A-E18B-4680-B79D-2BA612FD01BB}" type="pres">
      <dgm:prSet presAssocID="{E5369A06-2793-47CD-9372-B1166BFF3469}" presName="compNode" presStyleCnt="0"/>
      <dgm:spPr/>
    </dgm:pt>
    <dgm:pt modelId="{5296D212-6885-4397-A496-B8FBC0EE26B0}" type="pres">
      <dgm:prSet presAssocID="{E5369A06-2793-47CD-9372-B1166BFF3469}" presName="bgRect" presStyleLbl="bgShp" presStyleIdx="4" presStyleCnt="5"/>
      <dgm:spPr/>
    </dgm:pt>
    <dgm:pt modelId="{2C468ECA-DE53-4DCE-A6DB-0344F1BB0994}" type="pres">
      <dgm:prSet presAssocID="{E5369A06-2793-47CD-9372-B1166BFF346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C54A417-8A30-4AAB-AC00-21A3288E3629}" type="pres">
      <dgm:prSet presAssocID="{E5369A06-2793-47CD-9372-B1166BFF3469}" presName="spaceRect" presStyleCnt="0"/>
      <dgm:spPr/>
    </dgm:pt>
    <dgm:pt modelId="{4ECDAD1A-65C4-42BF-B063-65901756A0BF}" type="pres">
      <dgm:prSet presAssocID="{E5369A06-2793-47CD-9372-B1166BFF346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1F0F414-B78B-4FB2-B97D-DAFBAEEC8144}" type="presOf" srcId="{0AD33FB8-22D7-4843-B04A-A38F2237C0F9}" destId="{F4FB18A8-D4CC-4DDF-9237-A10CDB5E18B6}" srcOrd="0" destOrd="0" presId="urn:microsoft.com/office/officeart/2018/2/layout/IconVerticalSolidList"/>
    <dgm:cxn modelId="{E760CD28-CA91-4FB0-93DB-989A89F19777}" type="presOf" srcId="{EED63C88-024B-4FCD-8860-85870F6C0572}" destId="{409A6ED3-F12D-45D4-8757-584C9C190400}" srcOrd="0" destOrd="0" presId="urn:microsoft.com/office/officeart/2018/2/layout/IconVerticalSolidList"/>
    <dgm:cxn modelId="{C1F4D82D-02CB-4BCD-A327-0E2584C65334}" type="presOf" srcId="{C298319F-F5C8-4B28-B738-821AD6CA51AF}" destId="{B611EB97-C809-4417-BE86-ED346C2D8036}" srcOrd="0" destOrd="0" presId="urn:microsoft.com/office/officeart/2018/2/layout/IconVerticalSolidList"/>
    <dgm:cxn modelId="{DE03F340-0BDB-4036-B505-EBFFDAD1CC16}" srcId="{0AD33FB8-22D7-4843-B04A-A38F2237C0F9}" destId="{C298319F-F5C8-4B28-B738-821AD6CA51AF}" srcOrd="1" destOrd="0" parTransId="{64C94268-EBFE-47CE-8BEE-3CD13257BF7B}" sibTransId="{01E6FCC2-B5B0-40D7-A892-8A32E9F42657}"/>
    <dgm:cxn modelId="{3792AC6A-C3ED-4BDE-90F8-D36EC312447A}" srcId="{0AD33FB8-22D7-4843-B04A-A38F2237C0F9}" destId="{EED63C88-024B-4FCD-8860-85870F6C0572}" srcOrd="0" destOrd="0" parTransId="{6B2546F7-B23E-4E7D-BD7A-FA084FFEEA01}" sibTransId="{2B3CB35D-EBCF-4B66-9F21-BEF613EC4F81}"/>
    <dgm:cxn modelId="{6EA1D077-D36B-42A7-A2D3-507356A729A3}" type="presOf" srcId="{BFBE1A38-3784-4604-9E3C-534D363A881F}" destId="{992938B1-B944-412B-A3C0-B25C65AFFE66}" srcOrd="0" destOrd="0" presId="urn:microsoft.com/office/officeart/2018/2/layout/IconVerticalSolidList"/>
    <dgm:cxn modelId="{9FB3A59E-B5B3-4130-9D21-16598B277675}" srcId="{0AD33FB8-22D7-4843-B04A-A38F2237C0F9}" destId="{14F88D6C-B18F-44AB-B0EB-B917FC5718C5}" srcOrd="2" destOrd="0" parTransId="{F324BDDA-B367-4E29-B3C9-7C3CB6E322CF}" sibTransId="{15DE459F-25E6-4B3F-BE16-155CB4B286F7}"/>
    <dgm:cxn modelId="{9753E0A4-C693-4D8F-9C0B-60DA4C03B10D}" type="presOf" srcId="{14F88D6C-B18F-44AB-B0EB-B917FC5718C5}" destId="{0E626A51-A652-4868-8E1E-934467A682C9}" srcOrd="0" destOrd="0" presId="urn:microsoft.com/office/officeart/2018/2/layout/IconVerticalSolidList"/>
    <dgm:cxn modelId="{9973ABF1-3D89-4BD1-B9EF-278673549B72}" srcId="{0AD33FB8-22D7-4843-B04A-A38F2237C0F9}" destId="{BFBE1A38-3784-4604-9E3C-534D363A881F}" srcOrd="3" destOrd="0" parTransId="{95B5F266-81B1-45C3-8B61-8F5102B95C9F}" sibTransId="{2450A1F4-72BF-4B85-91D6-A3CEEB63E997}"/>
    <dgm:cxn modelId="{01F8C4F3-8A15-4269-9029-3EE87DA7795C}" type="presOf" srcId="{E5369A06-2793-47CD-9372-B1166BFF3469}" destId="{4ECDAD1A-65C4-42BF-B063-65901756A0BF}" srcOrd="0" destOrd="0" presId="urn:microsoft.com/office/officeart/2018/2/layout/IconVerticalSolidList"/>
    <dgm:cxn modelId="{08ADA9F9-8681-4F67-9A92-DDB4A7C46632}" srcId="{0AD33FB8-22D7-4843-B04A-A38F2237C0F9}" destId="{E5369A06-2793-47CD-9372-B1166BFF3469}" srcOrd="4" destOrd="0" parTransId="{30D6B8C4-475A-4237-BEB4-4DF80CB0225B}" sibTransId="{2FE99213-A838-4159-BED1-A7327526E45A}"/>
    <dgm:cxn modelId="{86D9CE88-3B58-4071-8364-30B66FAEA255}" type="presParOf" srcId="{F4FB18A8-D4CC-4DDF-9237-A10CDB5E18B6}" destId="{63F9AF96-1661-4769-97F7-4659DB2D8600}" srcOrd="0" destOrd="0" presId="urn:microsoft.com/office/officeart/2018/2/layout/IconVerticalSolidList"/>
    <dgm:cxn modelId="{1D4408BD-1DE2-489B-B8F6-EA065AA641B4}" type="presParOf" srcId="{63F9AF96-1661-4769-97F7-4659DB2D8600}" destId="{90897419-4F5C-4A5D-8A5E-81662BFD94EA}" srcOrd="0" destOrd="0" presId="urn:microsoft.com/office/officeart/2018/2/layout/IconVerticalSolidList"/>
    <dgm:cxn modelId="{EF7DA7F8-034A-46C6-9BA6-4CC97CC55ACD}" type="presParOf" srcId="{63F9AF96-1661-4769-97F7-4659DB2D8600}" destId="{C507C9B2-482E-402F-95B9-400423BD8DE5}" srcOrd="1" destOrd="0" presId="urn:microsoft.com/office/officeart/2018/2/layout/IconVerticalSolidList"/>
    <dgm:cxn modelId="{EDDF6D30-2A08-4499-BF57-14D341BCB483}" type="presParOf" srcId="{63F9AF96-1661-4769-97F7-4659DB2D8600}" destId="{27E48E4C-0067-4645-8A03-CF0F2A4C434E}" srcOrd="2" destOrd="0" presId="urn:microsoft.com/office/officeart/2018/2/layout/IconVerticalSolidList"/>
    <dgm:cxn modelId="{57FD488F-1E08-4C8E-9C3B-5E98667D4F3D}" type="presParOf" srcId="{63F9AF96-1661-4769-97F7-4659DB2D8600}" destId="{409A6ED3-F12D-45D4-8757-584C9C190400}" srcOrd="3" destOrd="0" presId="urn:microsoft.com/office/officeart/2018/2/layout/IconVerticalSolidList"/>
    <dgm:cxn modelId="{82879738-D121-42FC-A3D9-43DE3CE98027}" type="presParOf" srcId="{F4FB18A8-D4CC-4DDF-9237-A10CDB5E18B6}" destId="{63E439F8-B46E-4820-A1E0-7F806494AF71}" srcOrd="1" destOrd="0" presId="urn:microsoft.com/office/officeart/2018/2/layout/IconVerticalSolidList"/>
    <dgm:cxn modelId="{6963080F-FCAD-4ED2-9615-0885834FE99B}" type="presParOf" srcId="{F4FB18A8-D4CC-4DDF-9237-A10CDB5E18B6}" destId="{991E165E-0136-423C-A4BD-5F789DB4467D}" srcOrd="2" destOrd="0" presId="urn:microsoft.com/office/officeart/2018/2/layout/IconVerticalSolidList"/>
    <dgm:cxn modelId="{736D15C0-DA5D-4157-A519-4B74BB7944EB}" type="presParOf" srcId="{991E165E-0136-423C-A4BD-5F789DB4467D}" destId="{7A62E818-5606-47F3-8419-4A1BBFF5EEB3}" srcOrd="0" destOrd="0" presId="urn:microsoft.com/office/officeart/2018/2/layout/IconVerticalSolidList"/>
    <dgm:cxn modelId="{B7D9B500-0CC3-4768-A710-2775DF27CF91}" type="presParOf" srcId="{991E165E-0136-423C-A4BD-5F789DB4467D}" destId="{A3D916E6-3E15-4A68-9DE5-D843ED3A4105}" srcOrd="1" destOrd="0" presId="urn:microsoft.com/office/officeart/2018/2/layout/IconVerticalSolidList"/>
    <dgm:cxn modelId="{F0DF3714-ED48-4D4C-A993-2A6FC9861C17}" type="presParOf" srcId="{991E165E-0136-423C-A4BD-5F789DB4467D}" destId="{B28C0867-B3F5-487C-9DB7-7F22A258C6DF}" srcOrd="2" destOrd="0" presId="urn:microsoft.com/office/officeart/2018/2/layout/IconVerticalSolidList"/>
    <dgm:cxn modelId="{B3C7DFEB-FF75-486D-B014-5BB7F8F0513C}" type="presParOf" srcId="{991E165E-0136-423C-A4BD-5F789DB4467D}" destId="{B611EB97-C809-4417-BE86-ED346C2D8036}" srcOrd="3" destOrd="0" presId="urn:microsoft.com/office/officeart/2018/2/layout/IconVerticalSolidList"/>
    <dgm:cxn modelId="{D90B11DF-0462-42A9-8DF5-43F5CA633015}" type="presParOf" srcId="{F4FB18A8-D4CC-4DDF-9237-A10CDB5E18B6}" destId="{1FF74C25-55ED-4FDD-91CA-81D952E92C2F}" srcOrd="3" destOrd="0" presId="urn:microsoft.com/office/officeart/2018/2/layout/IconVerticalSolidList"/>
    <dgm:cxn modelId="{FEDC095F-716E-4663-A5F5-FB10DD0789E3}" type="presParOf" srcId="{F4FB18A8-D4CC-4DDF-9237-A10CDB5E18B6}" destId="{16A937E9-C23D-42A1-AFE1-8644394FE38D}" srcOrd="4" destOrd="0" presId="urn:microsoft.com/office/officeart/2018/2/layout/IconVerticalSolidList"/>
    <dgm:cxn modelId="{88612BDA-D117-49FC-A47C-B8BBED637D55}" type="presParOf" srcId="{16A937E9-C23D-42A1-AFE1-8644394FE38D}" destId="{3A088F81-05EA-42BC-9E8F-C4484DD8D037}" srcOrd="0" destOrd="0" presId="urn:microsoft.com/office/officeart/2018/2/layout/IconVerticalSolidList"/>
    <dgm:cxn modelId="{27AA37F9-6B57-428C-96EB-E73D833FD762}" type="presParOf" srcId="{16A937E9-C23D-42A1-AFE1-8644394FE38D}" destId="{265BFE8A-D873-42E1-AEA5-72D7162881A8}" srcOrd="1" destOrd="0" presId="urn:microsoft.com/office/officeart/2018/2/layout/IconVerticalSolidList"/>
    <dgm:cxn modelId="{4191521B-CEB9-44A4-88A7-AFBD7992A115}" type="presParOf" srcId="{16A937E9-C23D-42A1-AFE1-8644394FE38D}" destId="{D8E8D71E-84A0-440D-A87A-076712DC9C6C}" srcOrd="2" destOrd="0" presId="urn:microsoft.com/office/officeart/2018/2/layout/IconVerticalSolidList"/>
    <dgm:cxn modelId="{0ED7E6AD-BBD2-4A9D-B962-D2C184178A11}" type="presParOf" srcId="{16A937E9-C23D-42A1-AFE1-8644394FE38D}" destId="{0E626A51-A652-4868-8E1E-934467A682C9}" srcOrd="3" destOrd="0" presId="urn:microsoft.com/office/officeart/2018/2/layout/IconVerticalSolidList"/>
    <dgm:cxn modelId="{B06D973C-129C-478B-959F-5C027E3ADC93}" type="presParOf" srcId="{F4FB18A8-D4CC-4DDF-9237-A10CDB5E18B6}" destId="{D516B1CC-5197-4D97-83BD-A3C13F52C1E9}" srcOrd="5" destOrd="0" presId="urn:microsoft.com/office/officeart/2018/2/layout/IconVerticalSolidList"/>
    <dgm:cxn modelId="{2B4208EA-7F6C-40CE-8B9F-7EF87AC970B9}" type="presParOf" srcId="{F4FB18A8-D4CC-4DDF-9237-A10CDB5E18B6}" destId="{DE7B44A5-DEBC-45FA-B9A4-EF5BF104F542}" srcOrd="6" destOrd="0" presId="urn:microsoft.com/office/officeart/2018/2/layout/IconVerticalSolidList"/>
    <dgm:cxn modelId="{BD4379C2-39BF-438F-8007-4D396D18F049}" type="presParOf" srcId="{DE7B44A5-DEBC-45FA-B9A4-EF5BF104F542}" destId="{2382BEBE-A2E3-400D-8577-F3C1F7FE1B60}" srcOrd="0" destOrd="0" presId="urn:microsoft.com/office/officeart/2018/2/layout/IconVerticalSolidList"/>
    <dgm:cxn modelId="{D92B6541-D0F2-41FE-9CE0-DDBCD5FC953B}" type="presParOf" srcId="{DE7B44A5-DEBC-45FA-B9A4-EF5BF104F542}" destId="{6BFD7731-24FF-4899-AD0F-5B2FD0C67322}" srcOrd="1" destOrd="0" presId="urn:microsoft.com/office/officeart/2018/2/layout/IconVerticalSolidList"/>
    <dgm:cxn modelId="{4CBB3BBC-AD3A-45A0-A238-D7D74AA9531A}" type="presParOf" srcId="{DE7B44A5-DEBC-45FA-B9A4-EF5BF104F542}" destId="{46C788C8-2B44-4606-BECA-3DD7D804D536}" srcOrd="2" destOrd="0" presId="urn:microsoft.com/office/officeart/2018/2/layout/IconVerticalSolidList"/>
    <dgm:cxn modelId="{6020A499-AA0C-49E8-8EF4-4D9374F15E65}" type="presParOf" srcId="{DE7B44A5-DEBC-45FA-B9A4-EF5BF104F542}" destId="{992938B1-B944-412B-A3C0-B25C65AFFE66}" srcOrd="3" destOrd="0" presId="urn:microsoft.com/office/officeart/2018/2/layout/IconVerticalSolidList"/>
    <dgm:cxn modelId="{BDB6E57B-D33F-4A34-9BBE-2A3AD22DB380}" type="presParOf" srcId="{F4FB18A8-D4CC-4DDF-9237-A10CDB5E18B6}" destId="{7CA4F8DD-50A5-47F8-8684-A8ED100BF2D6}" srcOrd="7" destOrd="0" presId="urn:microsoft.com/office/officeart/2018/2/layout/IconVerticalSolidList"/>
    <dgm:cxn modelId="{F0B607C9-48B6-44DD-B425-669341F84A59}" type="presParOf" srcId="{F4FB18A8-D4CC-4DDF-9237-A10CDB5E18B6}" destId="{2E158E5A-E18B-4680-B79D-2BA612FD01BB}" srcOrd="8" destOrd="0" presId="urn:microsoft.com/office/officeart/2018/2/layout/IconVerticalSolidList"/>
    <dgm:cxn modelId="{EEFC28E5-9087-416E-BD9C-855F5D60E4E6}" type="presParOf" srcId="{2E158E5A-E18B-4680-B79D-2BA612FD01BB}" destId="{5296D212-6885-4397-A496-B8FBC0EE26B0}" srcOrd="0" destOrd="0" presId="urn:microsoft.com/office/officeart/2018/2/layout/IconVerticalSolidList"/>
    <dgm:cxn modelId="{91FD9182-3FC2-49F6-BD22-468D972D0598}" type="presParOf" srcId="{2E158E5A-E18B-4680-B79D-2BA612FD01BB}" destId="{2C468ECA-DE53-4DCE-A6DB-0344F1BB0994}" srcOrd="1" destOrd="0" presId="urn:microsoft.com/office/officeart/2018/2/layout/IconVerticalSolidList"/>
    <dgm:cxn modelId="{A1F5AEAD-0EE7-4C23-99B7-1F617EEA24EB}" type="presParOf" srcId="{2E158E5A-E18B-4680-B79D-2BA612FD01BB}" destId="{CC54A417-8A30-4AAB-AC00-21A3288E3629}" srcOrd="2" destOrd="0" presId="urn:microsoft.com/office/officeart/2018/2/layout/IconVerticalSolidList"/>
    <dgm:cxn modelId="{68BE454F-70D8-4FEA-BC8F-2CF18FC46B96}" type="presParOf" srcId="{2E158E5A-E18B-4680-B79D-2BA612FD01BB}" destId="{4ECDAD1A-65C4-42BF-B063-65901756A0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2EB91B-8585-418D-AEC0-99ACAD4912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42CC02-B664-4CBB-A476-58FEBEAD1D5E}">
      <dgm:prSet/>
      <dgm:spPr/>
      <dgm:t>
        <a:bodyPr/>
        <a:lstStyle/>
        <a:p>
          <a:r>
            <a:rPr lang="en-US"/>
            <a:t>Deepens understanding, turning everything into a meaningful learning opportunity</a:t>
          </a:r>
        </a:p>
      </dgm:t>
    </dgm:pt>
    <dgm:pt modelId="{40C61F64-E596-43F9-BF3B-1B4446B6A903}" type="parTrans" cxnId="{3751BCD6-0105-4718-B85F-B7879E0A631B}">
      <dgm:prSet/>
      <dgm:spPr/>
      <dgm:t>
        <a:bodyPr/>
        <a:lstStyle/>
        <a:p>
          <a:endParaRPr lang="en-US"/>
        </a:p>
      </dgm:t>
    </dgm:pt>
    <dgm:pt modelId="{2115C9B5-0B19-4FA0-891A-3CDBD82FDC07}" type="sibTrans" cxnId="{3751BCD6-0105-4718-B85F-B7879E0A631B}">
      <dgm:prSet/>
      <dgm:spPr/>
      <dgm:t>
        <a:bodyPr/>
        <a:lstStyle/>
        <a:p>
          <a:endParaRPr lang="en-US"/>
        </a:p>
      </dgm:t>
    </dgm:pt>
    <dgm:pt modelId="{15536ADA-2805-4AEC-93CB-2423D7215B61}">
      <dgm:prSet/>
      <dgm:spPr/>
      <dgm:t>
        <a:bodyPr/>
        <a:lstStyle/>
        <a:p>
          <a:r>
            <a:rPr lang="en-US"/>
            <a:t>Improve your practice</a:t>
          </a:r>
        </a:p>
      </dgm:t>
    </dgm:pt>
    <dgm:pt modelId="{A9E71D51-7A25-42C4-8173-D548D293E5A7}" type="parTrans" cxnId="{7767E0C3-8107-49DD-9465-5DA5B50E6954}">
      <dgm:prSet/>
      <dgm:spPr/>
      <dgm:t>
        <a:bodyPr/>
        <a:lstStyle/>
        <a:p>
          <a:endParaRPr lang="en-US"/>
        </a:p>
      </dgm:t>
    </dgm:pt>
    <dgm:pt modelId="{4314F475-A06C-404F-A261-7FB3E748F5D5}" type="sibTrans" cxnId="{7767E0C3-8107-49DD-9465-5DA5B50E6954}">
      <dgm:prSet/>
      <dgm:spPr/>
      <dgm:t>
        <a:bodyPr/>
        <a:lstStyle/>
        <a:p>
          <a:endParaRPr lang="en-US"/>
        </a:p>
      </dgm:t>
    </dgm:pt>
    <dgm:pt modelId="{9BFEC59C-0D98-4C0C-B0E7-5CB178CF985B}">
      <dgm:prSet/>
      <dgm:spPr/>
      <dgm:t>
        <a:bodyPr/>
        <a:lstStyle/>
        <a:p>
          <a:r>
            <a:rPr lang="en-US"/>
            <a:t>Increase emotional intelligence</a:t>
          </a:r>
        </a:p>
      </dgm:t>
    </dgm:pt>
    <dgm:pt modelId="{8FF113F0-A085-44CD-A54B-3FF9AAB154A1}" type="parTrans" cxnId="{F627AD61-5C60-4693-A4D3-2F50568AE4CD}">
      <dgm:prSet/>
      <dgm:spPr/>
      <dgm:t>
        <a:bodyPr/>
        <a:lstStyle/>
        <a:p>
          <a:endParaRPr lang="en-US"/>
        </a:p>
      </dgm:t>
    </dgm:pt>
    <dgm:pt modelId="{3E3DE87B-13E5-4253-B36D-DAC744D09375}" type="sibTrans" cxnId="{F627AD61-5C60-4693-A4D3-2F50568AE4CD}">
      <dgm:prSet/>
      <dgm:spPr/>
      <dgm:t>
        <a:bodyPr/>
        <a:lstStyle/>
        <a:p>
          <a:endParaRPr lang="en-US"/>
        </a:p>
      </dgm:t>
    </dgm:pt>
    <dgm:pt modelId="{54AC371C-F203-4DB4-A73E-D90570EBED61}">
      <dgm:prSet/>
      <dgm:spPr/>
      <dgm:t>
        <a:bodyPr/>
        <a:lstStyle/>
        <a:p>
          <a:r>
            <a:rPr lang="en-US"/>
            <a:t>Adaptability</a:t>
          </a:r>
        </a:p>
      </dgm:t>
    </dgm:pt>
    <dgm:pt modelId="{5B4DC8FB-7AB4-4139-BD21-F5275225429F}" type="parTrans" cxnId="{3240B191-2F94-4E20-AC0A-D21E41BAAAC9}">
      <dgm:prSet/>
      <dgm:spPr/>
      <dgm:t>
        <a:bodyPr/>
        <a:lstStyle/>
        <a:p>
          <a:endParaRPr lang="en-US"/>
        </a:p>
      </dgm:t>
    </dgm:pt>
    <dgm:pt modelId="{556CC2B1-4B7A-49D0-B78E-EEC6733371D9}" type="sibTrans" cxnId="{3240B191-2F94-4E20-AC0A-D21E41BAAAC9}">
      <dgm:prSet/>
      <dgm:spPr/>
      <dgm:t>
        <a:bodyPr/>
        <a:lstStyle/>
        <a:p>
          <a:endParaRPr lang="en-US"/>
        </a:p>
      </dgm:t>
    </dgm:pt>
    <dgm:pt modelId="{4806A0E1-2425-47AB-900F-23C5A0A094EA}" type="pres">
      <dgm:prSet presAssocID="{812EB91B-8585-418D-AEC0-99ACAD491250}" presName="root" presStyleCnt="0">
        <dgm:presLayoutVars>
          <dgm:dir/>
          <dgm:resizeHandles val="exact"/>
        </dgm:presLayoutVars>
      </dgm:prSet>
      <dgm:spPr/>
    </dgm:pt>
    <dgm:pt modelId="{110A2EA5-8B1E-43D0-A746-C99FE67ABD78}" type="pres">
      <dgm:prSet presAssocID="{0842CC02-B664-4CBB-A476-58FEBEAD1D5E}" presName="compNode" presStyleCnt="0"/>
      <dgm:spPr/>
    </dgm:pt>
    <dgm:pt modelId="{850E4710-042B-43A8-AA24-8B6EBB717A43}" type="pres">
      <dgm:prSet presAssocID="{0842CC02-B664-4CBB-A476-58FEBEAD1D5E}" presName="bgRect" presStyleLbl="bgShp" presStyleIdx="0" presStyleCnt="4"/>
      <dgm:spPr/>
    </dgm:pt>
    <dgm:pt modelId="{1D817ED1-DCE4-4D46-8B5A-0D37FCA8901C}" type="pres">
      <dgm:prSet presAssocID="{0842CC02-B664-4CBB-A476-58FEBEAD1D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4D3828-4916-482C-B6BE-DB108B94C17F}" type="pres">
      <dgm:prSet presAssocID="{0842CC02-B664-4CBB-A476-58FEBEAD1D5E}" presName="spaceRect" presStyleCnt="0"/>
      <dgm:spPr/>
    </dgm:pt>
    <dgm:pt modelId="{C717852E-9DEB-444F-BA53-42495FE53551}" type="pres">
      <dgm:prSet presAssocID="{0842CC02-B664-4CBB-A476-58FEBEAD1D5E}" presName="parTx" presStyleLbl="revTx" presStyleIdx="0" presStyleCnt="4">
        <dgm:presLayoutVars>
          <dgm:chMax val="0"/>
          <dgm:chPref val="0"/>
        </dgm:presLayoutVars>
      </dgm:prSet>
      <dgm:spPr/>
    </dgm:pt>
    <dgm:pt modelId="{45FE6F7C-C836-4AB7-A24F-2DE6412C35AE}" type="pres">
      <dgm:prSet presAssocID="{2115C9B5-0B19-4FA0-891A-3CDBD82FDC07}" presName="sibTrans" presStyleCnt="0"/>
      <dgm:spPr/>
    </dgm:pt>
    <dgm:pt modelId="{5EA7E0AC-419B-423C-820F-B79159DC1927}" type="pres">
      <dgm:prSet presAssocID="{15536ADA-2805-4AEC-93CB-2423D7215B61}" presName="compNode" presStyleCnt="0"/>
      <dgm:spPr/>
    </dgm:pt>
    <dgm:pt modelId="{EAF0B43D-4728-46E5-AC77-0BFE77DEBB88}" type="pres">
      <dgm:prSet presAssocID="{15536ADA-2805-4AEC-93CB-2423D7215B61}" presName="bgRect" presStyleLbl="bgShp" presStyleIdx="1" presStyleCnt="4"/>
      <dgm:spPr/>
    </dgm:pt>
    <dgm:pt modelId="{88F1D70C-AE74-42D8-B97D-B69D2F902A60}" type="pres">
      <dgm:prSet presAssocID="{15536ADA-2805-4AEC-93CB-2423D7215B6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4225EDB-E53A-4881-9890-85B931063664}" type="pres">
      <dgm:prSet presAssocID="{15536ADA-2805-4AEC-93CB-2423D7215B61}" presName="spaceRect" presStyleCnt="0"/>
      <dgm:spPr/>
    </dgm:pt>
    <dgm:pt modelId="{637C31DD-B25B-41C5-9FE4-8B4EF8EFCC2C}" type="pres">
      <dgm:prSet presAssocID="{15536ADA-2805-4AEC-93CB-2423D7215B61}" presName="parTx" presStyleLbl="revTx" presStyleIdx="1" presStyleCnt="4">
        <dgm:presLayoutVars>
          <dgm:chMax val="0"/>
          <dgm:chPref val="0"/>
        </dgm:presLayoutVars>
      </dgm:prSet>
      <dgm:spPr/>
    </dgm:pt>
    <dgm:pt modelId="{81CD68B8-4BE6-4C03-9A4B-D6CE9FBF3776}" type="pres">
      <dgm:prSet presAssocID="{4314F475-A06C-404F-A261-7FB3E748F5D5}" presName="sibTrans" presStyleCnt="0"/>
      <dgm:spPr/>
    </dgm:pt>
    <dgm:pt modelId="{C037A892-D01B-4990-8338-47A2C8D9227C}" type="pres">
      <dgm:prSet presAssocID="{9BFEC59C-0D98-4C0C-B0E7-5CB178CF985B}" presName="compNode" presStyleCnt="0"/>
      <dgm:spPr/>
    </dgm:pt>
    <dgm:pt modelId="{2CED910C-30F0-4105-9428-916E71936BB9}" type="pres">
      <dgm:prSet presAssocID="{9BFEC59C-0D98-4C0C-B0E7-5CB178CF985B}" presName="bgRect" presStyleLbl="bgShp" presStyleIdx="2" presStyleCnt="4"/>
      <dgm:spPr/>
    </dgm:pt>
    <dgm:pt modelId="{273E79C7-7700-4498-ADFE-DC2D6DD04B24}" type="pres">
      <dgm:prSet presAssocID="{9BFEC59C-0D98-4C0C-B0E7-5CB178CF98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084DFB4-41FE-4B3F-843C-18ABDAE575B3}" type="pres">
      <dgm:prSet presAssocID="{9BFEC59C-0D98-4C0C-B0E7-5CB178CF985B}" presName="spaceRect" presStyleCnt="0"/>
      <dgm:spPr/>
    </dgm:pt>
    <dgm:pt modelId="{CF18B138-A5B2-407E-AB40-A3636F741E2F}" type="pres">
      <dgm:prSet presAssocID="{9BFEC59C-0D98-4C0C-B0E7-5CB178CF985B}" presName="parTx" presStyleLbl="revTx" presStyleIdx="2" presStyleCnt="4">
        <dgm:presLayoutVars>
          <dgm:chMax val="0"/>
          <dgm:chPref val="0"/>
        </dgm:presLayoutVars>
      </dgm:prSet>
      <dgm:spPr/>
    </dgm:pt>
    <dgm:pt modelId="{23EBBB17-AB27-47B7-BA61-0036A346476D}" type="pres">
      <dgm:prSet presAssocID="{3E3DE87B-13E5-4253-B36D-DAC744D09375}" presName="sibTrans" presStyleCnt="0"/>
      <dgm:spPr/>
    </dgm:pt>
    <dgm:pt modelId="{602C231D-F527-49E3-9676-C9A8B244F8E1}" type="pres">
      <dgm:prSet presAssocID="{54AC371C-F203-4DB4-A73E-D90570EBED61}" presName="compNode" presStyleCnt="0"/>
      <dgm:spPr/>
    </dgm:pt>
    <dgm:pt modelId="{9153BBBB-6CBC-46C4-B350-BA33E0C665BF}" type="pres">
      <dgm:prSet presAssocID="{54AC371C-F203-4DB4-A73E-D90570EBED61}" presName="bgRect" presStyleLbl="bgShp" presStyleIdx="3" presStyleCnt="4"/>
      <dgm:spPr/>
    </dgm:pt>
    <dgm:pt modelId="{6400311C-D090-4033-A323-6121F3BA0711}" type="pres">
      <dgm:prSet presAssocID="{54AC371C-F203-4DB4-A73E-D90570EBED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EF581B8-5806-48A4-8346-316D1A068C05}" type="pres">
      <dgm:prSet presAssocID="{54AC371C-F203-4DB4-A73E-D90570EBED61}" presName="spaceRect" presStyleCnt="0"/>
      <dgm:spPr/>
    </dgm:pt>
    <dgm:pt modelId="{B12C3D10-B80E-43F0-BB71-31A354DA0E8C}" type="pres">
      <dgm:prSet presAssocID="{54AC371C-F203-4DB4-A73E-D90570EBED6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27AD61-5C60-4693-A4D3-2F50568AE4CD}" srcId="{812EB91B-8585-418D-AEC0-99ACAD491250}" destId="{9BFEC59C-0D98-4C0C-B0E7-5CB178CF985B}" srcOrd="2" destOrd="0" parTransId="{8FF113F0-A085-44CD-A54B-3FF9AAB154A1}" sibTransId="{3E3DE87B-13E5-4253-B36D-DAC744D09375}"/>
    <dgm:cxn modelId="{F4CDA343-C7F6-4C9E-B172-50AC2D7CE5E8}" type="presOf" srcId="{812EB91B-8585-418D-AEC0-99ACAD491250}" destId="{4806A0E1-2425-47AB-900F-23C5A0A094EA}" srcOrd="0" destOrd="0" presId="urn:microsoft.com/office/officeart/2018/2/layout/IconVerticalSolidList"/>
    <dgm:cxn modelId="{3240B191-2F94-4E20-AC0A-D21E41BAAAC9}" srcId="{812EB91B-8585-418D-AEC0-99ACAD491250}" destId="{54AC371C-F203-4DB4-A73E-D90570EBED61}" srcOrd="3" destOrd="0" parTransId="{5B4DC8FB-7AB4-4139-BD21-F5275225429F}" sibTransId="{556CC2B1-4B7A-49D0-B78E-EEC6733371D9}"/>
    <dgm:cxn modelId="{E8BEE198-C8BF-495B-A3AD-0625A4B6F7BF}" type="presOf" srcId="{9BFEC59C-0D98-4C0C-B0E7-5CB178CF985B}" destId="{CF18B138-A5B2-407E-AB40-A3636F741E2F}" srcOrd="0" destOrd="0" presId="urn:microsoft.com/office/officeart/2018/2/layout/IconVerticalSolidList"/>
    <dgm:cxn modelId="{7CD76DA0-B34E-4B9E-A387-842D37FA091C}" type="presOf" srcId="{54AC371C-F203-4DB4-A73E-D90570EBED61}" destId="{B12C3D10-B80E-43F0-BB71-31A354DA0E8C}" srcOrd="0" destOrd="0" presId="urn:microsoft.com/office/officeart/2018/2/layout/IconVerticalSolidList"/>
    <dgm:cxn modelId="{21042EBB-71C4-4236-BCC9-78D952D68920}" type="presOf" srcId="{15536ADA-2805-4AEC-93CB-2423D7215B61}" destId="{637C31DD-B25B-41C5-9FE4-8B4EF8EFCC2C}" srcOrd="0" destOrd="0" presId="urn:microsoft.com/office/officeart/2018/2/layout/IconVerticalSolidList"/>
    <dgm:cxn modelId="{7767E0C3-8107-49DD-9465-5DA5B50E6954}" srcId="{812EB91B-8585-418D-AEC0-99ACAD491250}" destId="{15536ADA-2805-4AEC-93CB-2423D7215B61}" srcOrd="1" destOrd="0" parTransId="{A9E71D51-7A25-42C4-8173-D548D293E5A7}" sibTransId="{4314F475-A06C-404F-A261-7FB3E748F5D5}"/>
    <dgm:cxn modelId="{3751BCD6-0105-4718-B85F-B7879E0A631B}" srcId="{812EB91B-8585-418D-AEC0-99ACAD491250}" destId="{0842CC02-B664-4CBB-A476-58FEBEAD1D5E}" srcOrd="0" destOrd="0" parTransId="{40C61F64-E596-43F9-BF3B-1B4446B6A903}" sibTransId="{2115C9B5-0B19-4FA0-891A-3CDBD82FDC07}"/>
    <dgm:cxn modelId="{2CC2F9F5-5470-450B-B7A0-687B57E77490}" type="presOf" srcId="{0842CC02-B664-4CBB-A476-58FEBEAD1D5E}" destId="{C717852E-9DEB-444F-BA53-42495FE53551}" srcOrd="0" destOrd="0" presId="urn:microsoft.com/office/officeart/2018/2/layout/IconVerticalSolidList"/>
    <dgm:cxn modelId="{99CD33C1-8D5F-4FC1-88BD-3D3EACCBDDB4}" type="presParOf" srcId="{4806A0E1-2425-47AB-900F-23C5A0A094EA}" destId="{110A2EA5-8B1E-43D0-A746-C99FE67ABD78}" srcOrd="0" destOrd="0" presId="urn:microsoft.com/office/officeart/2018/2/layout/IconVerticalSolidList"/>
    <dgm:cxn modelId="{F6146A27-D882-4F26-9538-B2E35AB3E530}" type="presParOf" srcId="{110A2EA5-8B1E-43D0-A746-C99FE67ABD78}" destId="{850E4710-042B-43A8-AA24-8B6EBB717A43}" srcOrd="0" destOrd="0" presId="urn:microsoft.com/office/officeart/2018/2/layout/IconVerticalSolidList"/>
    <dgm:cxn modelId="{13A7BD2E-0BA1-4A9D-A63B-4F08EAFBE9A7}" type="presParOf" srcId="{110A2EA5-8B1E-43D0-A746-C99FE67ABD78}" destId="{1D817ED1-DCE4-4D46-8B5A-0D37FCA8901C}" srcOrd="1" destOrd="0" presId="urn:microsoft.com/office/officeart/2018/2/layout/IconVerticalSolidList"/>
    <dgm:cxn modelId="{6B1C0901-9E94-4377-854A-120EC05BF30A}" type="presParOf" srcId="{110A2EA5-8B1E-43D0-A746-C99FE67ABD78}" destId="{094D3828-4916-482C-B6BE-DB108B94C17F}" srcOrd="2" destOrd="0" presId="urn:microsoft.com/office/officeart/2018/2/layout/IconVerticalSolidList"/>
    <dgm:cxn modelId="{94153FC8-007D-4B7F-8D68-3117AA459917}" type="presParOf" srcId="{110A2EA5-8B1E-43D0-A746-C99FE67ABD78}" destId="{C717852E-9DEB-444F-BA53-42495FE53551}" srcOrd="3" destOrd="0" presId="urn:microsoft.com/office/officeart/2018/2/layout/IconVerticalSolidList"/>
    <dgm:cxn modelId="{7D384F21-C36A-4F2B-95E0-B54F65E54049}" type="presParOf" srcId="{4806A0E1-2425-47AB-900F-23C5A0A094EA}" destId="{45FE6F7C-C836-4AB7-A24F-2DE6412C35AE}" srcOrd="1" destOrd="0" presId="urn:microsoft.com/office/officeart/2018/2/layout/IconVerticalSolidList"/>
    <dgm:cxn modelId="{457E45D8-DA64-4A9B-A69C-40F63542549A}" type="presParOf" srcId="{4806A0E1-2425-47AB-900F-23C5A0A094EA}" destId="{5EA7E0AC-419B-423C-820F-B79159DC1927}" srcOrd="2" destOrd="0" presId="urn:microsoft.com/office/officeart/2018/2/layout/IconVerticalSolidList"/>
    <dgm:cxn modelId="{B3548346-91C8-46DD-9637-E209F7707CAE}" type="presParOf" srcId="{5EA7E0AC-419B-423C-820F-B79159DC1927}" destId="{EAF0B43D-4728-46E5-AC77-0BFE77DEBB88}" srcOrd="0" destOrd="0" presId="urn:microsoft.com/office/officeart/2018/2/layout/IconVerticalSolidList"/>
    <dgm:cxn modelId="{BCEDB4AF-D4D6-4CCD-AEE6-D4A7938CF7A4}" type="presParOf" srcId="{5EA7E0AC-419B-423C-820F-B79159DC1927}" destId="{88F1D70C-AE74-42D8-B97D-B69D2F902A60}" srcOrd="1" destOrd="0" presId="urn:microsoft.com/office/officeart/2018/2/layout/IconVerticalSolidList"/>
    <dgm:cxn modelId="{FFF7A04F-8D41-4F80-8B89-D24C4D631A06}" type="presParOf" srcId="{5EA7E0AC-419B-423C-820F-B79159DC1927}" destId="{74225EDB-E53A-4881-9890-85B931063664}" srcOrd="2" destOrd="0" presId="urn:microsoft.com/office/officeart/2018/2/layout/IconVerticalSolidList"/>
    <dgm:cxn modelId="{F97D7B19-CD86-4961-99A1-93E2D9BE5959}" type="presParOf" srcId="{5EA7E0AC-419B-423C-820F-B79159DC1927}" destId="{637C31DD-B25B-41C5-9FE4-8B4EF8EFCC2C}" srcOrd="3" destOrd="0" presId="urn:microsoft.com/office/officeart/2018/2/layout/IconVerticalSolidList"/>
    <dgm:cxn modelId="{FC6FE5BF-BF1E-4A44-821F-A334E633AB39}" type="presParOf" srcId="{4806A0E1-2425-47AB-900F-23C5A0A094EA}" destId="{81CD68B8-4BE6-4C03-9A4B-D6CE9FBF3776}" srcOrd="3" destOrd="0" presId="urn:microsoft.com/office/officeart/2018/2/layout/IconVerticalSolidList"/>
    <dgm:cxn modelId="{9E2ED76C-F717-4D72-BBD0-219D17B16D76}" type="presParOf" srcId="{4806A0E1-2425-47AB-900F-23C5A0A094EA}" destId="{C037A892-D01B-4990-8338-47A2C8D9227C}" srcOrd="4" destOrd="0" presId="urn:microsoft.com/office/officeart/2018/2/layout/IconVerticalSolidList"/>
    <dgm:cxn modelId="{2F5A2865-7F42-4760-A55C-675E6F368C5E}" type="presParOf" srcId="{C037A892-D01B-4990-8338-47A2C8D9227C}" destId="{2CED910C-30F0-4105-9428-916E71936BB9}" srcOrd="0" destOrd="0" presId="urn:microsoft.com/office/officeart/2018/2/layout/IconVerticalSolidList"/>
    <dgm:cxn modelId="{B7B46E7C-E98D-4B93-968C-9053967CC20C}" type="presParOf" srcId="{C037A892-D01B-4990-8338-47A2C8D9227C}" destId="{273E79C7-7700-4498-ADFE-DC2D6DD04B24}" srcOrd="1" destOrd="0" presId="urn:microsoft.com/office/officeart/2018/2/layout/IconVerticalSolidList"/>
    <dgm:cxn modelId="{F0E0DD2A-8EE6-48E2-B4D6-D30F1C068F4C}" type="presParOf" srcId="{C037A892-D01B-4990-8338-47A2C8D9227C}" destId="{D084DFB4-41FE-4B3F-843C-18ABDAE575B3}" srcOrd="2" destOrd="0" presId="urn:microsoft.com/office/officeart/2018/2/layout/IconVerticalSolidList"/>
    <dgm:cxn modelId="{2F772E69-A12D-4BCF-9C08-EF35F1984ACD}" type="presParOf" srcId="{C037A892-D01B-4990-8338-47A2C8D9227C}" destId="{CF18B138-A5B2-407E-AB40-A3636F741E2F}" srcOrd="3" destOrd="0" presId="urn:microsoft.com/office/officeart/2018/2/layout/IconVerticalSolidList"/>
    <dgm:cxn modelId="{DD979A28-41B9-4044-8340-C0187DEBF408}" type="presParOf" srcId="{4806A0E1-2425-47AB-900F-23C5A0A094EA}" destId="{23EBBB17-AB27-47B7-BA61-0036A346476D}" srcOrd="5" destOrd="0" presId="urn:microsoft.com/office/officeart/2018/2/layout/IconVerticalSolidList"/>
    <dgm:cxn modelId="{B4AF8EB1-5836-4691-8917-3F80106E4847}" type="presParOf" srcId="{4806A0E1-2425-47AB-900F-23C5A0A094EA}" destId="{602C231D-F527-49E3-9676-C9A8B244F8E1}" srcOrd="6" destOrd="0" presId="urn:microsoft.com/office/officeart/2018/2/layout/IconVerticalSolidList"/>
    <dgm:cxn modelId="{0402051B-17AF-493A-A3CC-E0D262B733CB}" type="presParOf" srcId="{602C231D-F527-49E3-9676-C9A8B244F8E1}" destId="{9153BBBB-6CBC-46C4-B350-BA33E0C665BF}" srcOrd="0" destOrd="0" presId="urn:microsoft.com/office/officeart/2018/2/layout/IconVerticalSolidList"/>
    <dgm:cxn modelId="{4D0EA275-C3F4-4DCC-8295-4AECD6BD25EC}" type="presParOf" srcId="{602C231D-F527-49E3-9676-C9A8B244F8E1}" destId="{6400311C-D090-4033-A323-6121F3BA0711}" srcOrd="1" destOrd="0" presId="urn:microsoft.com/office/officeart/2018/2/layout/IconVerticalSolidList"/>
    <dgm:cxn modelId="{3F4757CF-4B64-4A14-996C-3F05A63961D5}" type="presParOf" srcId="{602C231D-F527-49E3-9676-C9A8B244F8E1}" destId="{BEF581B8-5806-48A4-8346-316D1A068C05}" srcOrd="2" destOrd="0" presId="urn:microsoft.com/office/officeart/2018/2/layout/IconVerticalSolidList"/>
    <dgm:cxn modelId="{02D61CCC-330C-42A1-AE63-C3175E42D5A7}" type="presParOf" srcId="{602C231D-F527-49E3-9676-C9A8B244F8E1}" destId="{B12C3D10-B80E-43F0-BB71-31A354DA0E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987262-DF7A-4100-96FB-658C2918900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6CB0CE-233E-4A64-B40C-E2CAD4584BF1}">
      <dgm:prSet/>
      <dgm:spPr/>
      <dgm:t>
        <a:bodyPr/>
        <a:lstStyle/>
        <a:p>
          <a:r>
            <a:rPr lang="en-US"/>
            <a:t>How do others see you?</a:t>
          </a:r>
        </a:p>
      </dgm:t>
    </dgm:pt>
    <dgm:pt modelId="{2E73F3E5-0929-48B9-86F5-25E90F489DC5}" type="parTrans" cxnId="{08781631-856F-4AC3-949B-3C154F6F1180}">
      <dgm:prSet/>
      <dgm:spPr/>
      <dgm:t>
        <a:bodyPr/>
        <a:lstStyle/>
        <a:p>
          <a:endParaRPr lang="en-US"/>
        </a:p>
      </dgm:t>
    </dgm:pt>
    <dgm:pt modelId="{45644903-956D-46AE-A6C0-B57C24A262F5}" type="sibTrans" cxnId="{08781631-856F-4AC3-949B-3C154F6F1180}">
      <dgm:prSet/>
      <dgm:spPr/>
      <dgm:t>
        <a:bodyPr/>
        <a:lstStyle/>
        <a:p>
          <a:endParaRPr lang="en-US"/>
        </a:p>
      </dgm:t>
    </dgm:pt>
    <dgm:pt modelId="{5E8FEB5F-AEDA-4082-8B42-374955436EF4}">
      <dgm:prSet/>
      <dgm:spPr/>
      <dgm:t>
        <a:bodyPr/>
        <a:lstStyle/>
        <a:p>
          <a:r>
            <a:rPr lang="en-US"/>
            <a:t>Identifying triggers</a:t>
          </a:r>
        </a:p>
      </dgm:t>
    </dgm:pt>
    <dgm:pt modelId="{F5F2D58F-1DEF-437B-B9C1-540C74375F3C}" type="parTrans" cxnId="{A3920B4D-873E-4547-93DD-ECC704D89479}">
      <dgm:prSet/>
      <dgm:spPr/>
      <dgm:t>
        <a:bodyPr/>
        <a:lstStyle/>
        <a:p>
          <a:endParaRPr lang="en-US"/>
        </a:p>
      </dgm:t>
    </dgm:pt>
    <dgm:pt modelId="{18A07856-2232-43BB-946A-B3AAD3411E26}" type="sibTrans" cxnId="{A3920B4D-873E-4547-93DD-ECC704D89479}">
      <dgm:prSet/>
      <dgm:spPr/>
      <dgm:t>
        <a:bodyPr/>
        <a:lstStyle/>
        <a:p>
          <a:endParaRPr lang="en-US"/>
        </a:p>
      </dgm:t>
    </dgm:pt>
    <dgm:pt modelId="{3CA85C2E-5ED9-4005-A351-5229515387D4}" type="pres">
      <dgm:prSet presAssocID="{B5987262-DF7A-4100-96FB-658C291890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78B4B1-FD92-44CE-9086-A86666C0E81F}" type="pres">
      <dgm:prSet presAssocID="{056CB0CE-233E-4A64-B40C-E2CAD4584BF1}" presName="hierRoot1" presStyleCnt="0"/>
      <dgm:spPr/>
    </dgm:pt>
    <dgm:pt modelId="{70C7D1BB-8F17-46BD-A87F-4B6B9EBE9143}" type="pres">
      <dgm:prSet presAssocID="{056CB0CE-233E-4A64-B40C-E2CAD4584BF1}" presName="composite" presStyleCnt="0"/>
      <dgm:spPr/>
    </dgm:pt>
    <dgm:pt modelId="{AEC606B6-4F30-489F-9CE2-F7A231D42AEB}" type="pres">
      <dgm:prSet presAssocID="{056CB0CE-233E-4A64-B40C-E2CAD4584BF1}" presName="background" presStyleLbl="node0" presStyleIdx="0" presStyleCnt="2"/>
      <dgm:spPr/>
    </dgm:pt>
    <dgm:pt modelId="{2B0D1649-822B-4765-9DE5-9FAC56F41179}" type="pres">
      <dgm:prSet presAssocID="{056CB0CE-233E-4A64-B40C-E2CAD4584BF1}" presName="text" presStyleLbl="fgAcc0" presStyleIdx="0" presStyleCnt="2">
        <dgm:presLayoutVars>
          <dgm:chPref val="3"/>
        </dgm:presLayoutVars>
      </dgm:prSet>
      <dgm:spPr/>
    </dgm:pt>
    <dgm:pt modelId="{2BD8C6FE-53D8-42B5-894C-5D2B67621A1E}" type="pres">
      <dgm:prSet presAssocID="{056CB0CE-233E-4A64-B40C-E2CAD4584BF1}" presName="hierChild2" presStyleCnt="0"/>
      <dgm:spPr/>
    </dgm:pt>
    <dgm:pt modelId="{01307C21-21D1-4713-9712-108E5C5CDAD2}" type="pres">
      <dgm:prSet presAssocID="{5E8FEB5F-AEDA-4082-8B42-374955436EF4}" presName="hierRoot1" presStyleCnt="0"/>
      <dgm:spPr/>
    </dgm:pt>
    <dgm:pt modelId="{0DAA8906-A21A-4F92-B46E-31D3E1075743}" type="pres">
      <dgm:prSet presAssocID="{5E8FEB5F-AEDA-4082-8B42-374955436EF4}" presName="composite" presStyleCnt="0"/>
      <dgm:spPr/>
    </dgm:pt>
    <dgm:pt modelId="{60CAB696-D7CE-4667-903E-5AD3CEA96E2B}" type="pres">
      <dgm:prSet presAssocID="{5E8FEB5F-AEDA-4082-8B42-374955436EF4}" presName="background" presStyleLbl="node0" presStyleIdx="1" presStyleCnt="2"/>
      <dgm:spPr/>
    </dgm:pt>
    <dgm:pt modelId="{4B0B99EF-35B2-4138-80E6-62528F1354D1}" type="pres">
      <dgm:prSet presAssocID="{5E8FEB5F-AEDA-4082-8B42-374955436EF4}" presName="text" presStyleLbl="fgAcc0" presStyleIdx="1" presStyleCnt="2">
        <dgm:presLayoutVars>
          <dgm:chPref val="3"/>
        </dgm:presLayoutVars>
      </dgm:prSet>
      <dgm:spPr/>
    </dgm:pt>
    <dgm:pt modelId="{B2FA720E-9A8D-4136-88CA-494B93C82989}" type="pres">
      <dgm:prSet presAssocID="{5E8FEB5F-AEDA-4082-8B42-374955436EF4}" presName="hierChild2" presStyleCnt="0"/>
      <dgm:spPr/>
    </dgm:pt>
  </dgm:ptLst>
  <dgm:cxnLst>
    <dgm:cxn modelId="{1186A91E-F15E-4DAA-94D9-EDDA42906150}" type="presOf" srcId="{B5987262-DF7A-4100-96FB-658C29189006}" destId="{3CA85C2E-5ED9-4005-A351-5229515387D4}" srcOrd="0" destOrd="0" presId="urn:microsoft.com/office/officeart/2005/8/layout/hierarchy1"/>
    <dgm:cxn modelId="{08781631-856F-4AC3-949B-3C154F6F1180}" srcId="{B5987262-DF7A-4100-96FB-658C29189006}" destId="{056CB0CE-233E-4A64-B40C-E2CAD4584BF1}" srcOrd="0" destOrd="0" parTransId="{2E73F3E5-0929-48B9-86F5-25E90F489DC5}" sibTransId="{45644903-956D-46AE-A6C0-B57C24A262F5}"/>
    <dgm:cxn modelId="{91E3F03D-E11F-4596-911F-632AD756D9F6}" type="presOf" srcId="{056CB0CE-233E-4A64-B40C-E2CAD4584BF1}" destId="{2B0D1649-822B-4765-9DE5-9FAC56F41179}" srcOrd="0" destOrd="0" presId="urn:microsoft.com/office/officeart/2005/8/layout/hierarchy1"/>
    <dgm:cxn modelId="{A3920B4D-873E-4547-93DD-ECC704D89479}" srcId="{B5987262-DF7A-4100-96FB-658C29189006}" destId="{5E8FEB5F-AEDA-4082-8B42-374955436EF4}" srcOrd="1" destOrd="0" parTransId="{F5F2D58F-1DEF-437B-B9C1-540C74375F3C}" sibTransId="{18A07856-2232-43BB-946A-B3AAD3411E26}"/>
    <dgm:cxn modelId="{9AAB5AC5-E108-4E31-B9FB-D9BDB376DA8E}" type="presOf" srcId="{5E8FEB5F-AEDA-4082-8B42-374955436EF4}" destId="{4B0B99EF-35B2-4138-80E6-62528F1354D1}" srcOrd="0" destOrd="0" presId="urn:microsoft.com/office/officeart/2005/8/layout/hierarchy1"/>
    <dgm:cxn modelId="{AB40AA56-A6FD-47AD-9E4F-4C3CA895387B}" type="presParOf" srcId="{3CA85C2E-5ED9-4005-A351-5229515387D4}" destId="{3678B4B1-FD92-44CE-9086-A86666C0E81F}" srcOrd="0" destOrd="0" presId="urn:microsoft.com/office/officeart/2005/8/layout/hierarchy1"/>
    <dgm:cxn modelId="{2F4D1193-6516-4C8C-994F-671CE772A35A}" type="presParOf" srcId="{3678B4B1-FD92-44CE-9086-A86666C0E81F}" destId="{70C7D1BB-8F17-46BD-A87F-4B6B9EBE9143}" srcOrd="0" destOrd="0" presId="urn:microsoft.com/office/officeart/2005/8/layout/hierarchy1"/>
    <dgm:cxn modelId="{E56539AC-D357-484D-9A21-958163105F9B}" type="presParOf" srcId="{70C7D1BB-8F17-46BD-A87F-4B6B9EBE9143}" destId="{AEC606B6-4F30-489F-9CE2-F7A231D42AEB}" srcOrd="0" destOrd="0" presId="urn:microsoft.com/office/officeart/2005/8/layout/hierarchy1"/>
    <dgm:cxn modelId="{70AB86A6-6955-4DE8-B31D-341C53124131}" type="presParOf" srcId="{70C7D1BB-8F17-46BD-A87F-4B6B9EBE9143}" destId="{2B0D1649-822B-4765-9DE5-9FAC56F41179}" srcOrd="1" destOrd="0" presId="urn:microsoft.com/office/officeart/2005/8/layout/hierarchy1"/>
    <dgm:cxn modelId="{0897171A-A993-4443-97D9-40792DDA288F}" type="presParOf" srcId="{3678B4B1-FD92-44CE-9086-A86666C0E81F}" destId="{2BD8C6FE-53D8-42B5-894C-5D2B67621A1E}" srcOrd="1" destOrd="0" presId="urn:microsoft.com/office/officeart/2005/8/layout/hierarchy1"/>
    <dgm:cxn modelId="{608DE6FE-4A84-4B86-B4CF-4EC10DA05697}" type="presParOf" srcId="{3CA85C2E-5ED9-4005-A351-5229515387D4}" destId="{01307C21-21D1-4713-9712-108E5C5CDAD2}" srcOrd="1" destOrd="0" presId="urn:microsoft.com/office/officeart/2005/8/layout/hierarchy1"/>
    <dgm:cxn modelId="{1AD6FDC9-8CA9-499E-9336-1EB69FFCA2EE}" type="presParOf" srcId="{01307C21-21D1-4713-9712-108E5C5CDAD2}" destId="{0DAA8906-A21A-4F92-B46E-31D3E1075743}" srcOrd="0" destOrd="0" presId="urn:microsoft.com/office/officeart/2005/8/layout/hierarchy1"/>
    <dgm:cxn modelId="{4A9CEE1D-2148-403F-B1BC-8FEB094EB389}" type="presParOf" srcId="{0DAA8906-A21A-4F92-B46E-31D3E1075743}" destId="{60CAB696-D7CE-4667-903E-5AD3CEA96E2B}" srcOrd="0" destOrd="0" presId="urn:microsoft.com/office/officeart/2005/8/layout/hierarchy1"/>
    <dgm:cxn modelId="{62367A5B-0201-4D4E-A3D7-A0FFACBE22E1}" type="presParOf" srcId="{0DAA8906-A21A-4F92-B46E-31D3E1075743}" destId="{4B0B99EF-35B2-4138-80E6-62528F1354D1}" srcOrd="1" destOrd="0" presId="urn:microsoft.com/office/officeart/2005/8/layout/hierarchy1"/>
    <dgm:cxn modelId="{E6026060-BB9F-43FB-84DE-06D3178CD030}" type="presParOf" srcId="{01307C21-21D1-4713-9712-108E5C5CDAD2}" destId="{B2FA720E-9A8D-4136-88CA-494B93C8298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E11E4C-3993-4300-B2D3-3B014734E08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9E01403-9B08-47ED-8AF2-FCE9A5EF87F7}">
      <dgm:prSet/>
      <dgm:spPr/>
      <dgm:t>
        <a:bodyPr/>
        <a:lstStyle/>
        <a:p>
          <a:r>
            <a:rPr lang="en-US"/>
            <a:t>Focus on emotional intelligence and "soft skills" (how you do the job)</a:t>
          </a:r>
        </a:p>
      </dgm:t>
    </dgm:pt>
    <dgm:pt modelId="{7F51BE1C-B913-4FBD-BDAF-693807893D96}" type="parTrans" cxnId="{EF078F92-8FA2-4F21-8459-7D05B31DE965}">
      <dgm:prSet/>
      <dgm:spPr/>
      <dgm:t>
        <a:bodyPr/>
        <a:lstStyle/>
        <a:p>
          <a:endParaRPr lang="en-US"/>
        </a:p>
      </dgm:t>
    </dgm:pt>
    <dgm:pt modelId="{FC20DCD5-14DB-42EB-A681-3743A7654BCC}" type="sibTrans" cxnId="{EF078F92-8FA2-4F21-8459-7D05B31DE965}">
      <dgm:prSet/>
      <dgm:spPr/>
      <dgm:t>
        <a:bodyPr/>
        <a:lstStyle/>
        <a:p>
          <a:endParaRPr lang="en-US"/>
        </a:p>
      </dgm:t>
    </dgm:pt>
    <dgm:pt modelId="{C61F609D-EECE-439B-9F70-7E84BE8F0E31}">
      <dgm:prSet/>
      <dgm:spPr/>
      <dgm:t>
        <a:bodyPr/>
        <a:lstStyle/>
        <a:p>
          <a:r>
            <a:rPr lang="en-US"/>
            <a:t>Technical skills (knowledge and skills)</a:t>
          </a:r>
        </a:p>
      </dgm:t>
    </dgm:pt>
    <dgm:pt modelId="{68A706F0-C8BD-4B16-97AB-333CE84AC09F}" type="parTrans" cxnId="{B3B80679-8613-4856-A531-F1BD097A333A}">
      <dgm:prSet/>
      <dgm:spPr/>
      <dgm:t>
        <a:bodyPr/>
        <a:lstStyle/>
        <a:p>
          <a:endParaRPr lang="en-US"/>
        </a:p>
      </dgm:t>
    </dgm:pt>
    <dgm:pt modelId="{178D24F2-AFDE-4748-BA74-213FE63CE318}" type="sibTrans" cxnId="{B3B80679-8613-4856-A531-F1BD097A333A}">
      <dgm:prSet/>
      <dgm:spPr/>
      <dgm:t>
        <a:bodyPr/>
        <a:lstStyle/>
        <a:p>
          <a:endParaRPr lang="en-US"/>
        </a:p>
      </dgm:t>
    </dgm:pt>
    <dgm:pt modelId="{66A59345-5325-4CDA-8D89-EAFAD88894C0}" type="pres">
      <dgm:prSet presAssocID="{E6E11E4C-3993-4300-B2D3-3B014734E08B}" presName="root" presStyleCnt="0">
        <dgm:presLayoutVars>
          <dgm:dir/>
          <dgm:resizeHandles val="exact"/>
        </dgm:presLayoutVars>
      </dgm:prSet>
      <dgm:spPr/>
    </dgm:pt>
    <dgm:pt modelId="{CF6BEE1B-FB38-4806-B5AC-1BD4B63EE695}" type="pres">
      <dgm:prSet presAssocID="{79E01403-9B08-47ED-8AF2-FCE9A5EF87F7}" presName="compNode" presStyleCnt="0"/>
      <dgm:spPr/>
    </dgm:pt>
    <dgm:pt modelId="{F3F8D159-BD48-4FBF-9402-57F50F71B48D}" type="pres">
      <dgm:prSet presAssocID="{79E01403-9B08-47ED-8AF2-FCE9A5EF87F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3D896A3-D6F0-409C-B3C6-FF624397CD27}" type="pres">
      <dgm:prSet presAssocID="{79E01403-9B08-47ED-8AF2-FCE9A5EF87F7}" presName="spaceRect" presStyleCnt="0"/>
      <dgm:spPr/>
    </dgm:pt>
    <dgm:pt modelId="{6D3BEFD3-6EC8-40D3-A152-A168D62C0520}" type="pres">
      <dgm:prSet presAssocID="{79E01403-9B08-47ED-8AF2-FCE9A5EF87F7}" presName="textRect" presStyleLbl="revTx" presStyleIdx="0" presStyleCnt="2">
        <dgm:presLayoutVars>
          <dgm:chMax val="1"/>
          <dgm:chPref val="1"/>
        </dgm:presLayoutVars>
      </dgm:prSet>
      <dgm:spPr/>
    </dgm:pt>
    <dgm:pt modelId="{597D4625-2D16-494D-A308-7DB4CFCCBDC3}" type="pres">
      <dgm:prSet presAssocID="{FC20DCD5-14DB-42EB-A681-3743A7654BCC}" presName="sibTrans" presStyleCnt="0"/>
      <dgm:spPr/>
    </dgm:pt>
    <dgm:pt modelId="{ECC80185-4F0D-4641-AB42-A242784F9257}" type="pres">
      <dgm:prSet presAssocID="{C61F609D-EECE-439B-9F70-7E84BE8F0E31}" presName="compNode" presStyleCnt="0"/>
      <dgm:spPr/>
    </dgm:pt>
    <dgm:pt modelId="{D5163DEE-11B7-43DB-BD52-3023C7F9C09B}" type="pres">
      <dgm:prSet presAssocID="{C61F609D-EECE-439B-9F70-7E84BE8F0E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9552A0AF-2A2A-42CA-93E6-FA15A1F240C4}" type="pres">
      <dgm:prSet presAssocID="{C61F609D-EECE-439B-9F70-7E84BE8F0E31}" presName="spaceRect" presStyleCnt="0"/>
      <dgm:spPr/>
    </dgm:pt>
    <dgm:pt modelId="{AD508554-9ABC-41D7-8B2D-A81D266CAF88}" type="pres">
      <dgm:prSet presAssocID="{C61F609D-EECE-439B-9F70-7E84BE8F0E3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4246E40-96E1-49F8-A270-B36E695B25F4}" type="presOf" srcId="{79E01403-9B08-47ED-8AF2-FCE9A5EF87F7}" destId="{6D3BEFD3-6EC8-40D3-A152-A168D62C0520}" srcOrd="0" destOrd="0" presId="urn:microsoft.com/office/officeart/2018/2/layout/IconLabelList"/>
    <dgm:cxn modelId="{2BB35A4E-4C47-45E8-80ED-F4F2EB98BEB5}" type="presOf" srcId="{C61F609D-EECE-439B-9F70-7E84BE8F0E31}" destId="{AD508554-9ABC-41D7-8B2D-A81D266CAF88}" srcOrd="0" destOrd="0" presId="urn:microsoft.com/office/officeart/2018/2/layout/IconLabelList"/>
    <dgm:cxn modelId="{B3B80679-8613-4856-A531-F1BD097A333A}" srcId="{E6E11E4C-3993-4300-B2D3-3B014734E08B}" destId="{C61F609D-EECE-439B-9F70-7E84BE8F0E31}" srcOrd="1" destOrd="0" parTransId="{68A706F0-C8BD-4B16-97AB-333CE84AC09F}" sibTransId="{178D24F2-AFDE-4748-BA74-213FE63CE318}"/>
    <dgm:cxn modelId="{4AF6A380-5639-4C72-ABA8-30E9FC8E165C}" type="presOf" srcId="{E6E11E4C-3993-4300-B2D3-3B014734E08B}" destId="{66A59345-5325-4CDA-8D89-EAFAD88894C0}" srcOrd="0" destOrd="0" presId="urn:microsoft.com/office/officeart/2018/2/layout/IconLabelList"/>
    <dgm:cxn modelId="{EF078F92-8FA2-4F21-8459-7D05B31DE965}" srcId="{E6E11E4C-3993-4300-B2D3-3B014734E08B}" destId="{79E01403-9B08-47ED-8AF2-FCE9A5EF87F7}" srcOrd="0" destOrd="0" parTransId="{7F51BE1C-B913-4FBD-BDAF-693807893D96}" sibTransId="{FC20DCD5-14DB-42EB-A681-3743A7654BCC}"/>
    <dgm:cxn modelId="{46CDA35F-9271-4732-BCD2-BFF9ED4A267C}" type="presParOf" srcId="{66A59345-5325-4CDA-8D89-EAFAD88894C0}" destId="{CF6BEE1B-FB38-4806-B5AC-1BD4B63EE695}" srcOrd="0" destOrd="0" presId="urn:microsoft.com/office/officeart/2018/2/layout/IconLabelList"/>
    <dgm:cxn modelId="{F1B59FBB-A76B-4AC5-AD2D-0DD3BF021EAF}" type="presParOf" srcId="{CF6BEE1B-FB38-4806-B5AC-1BD4B63EE695}" destId="{F3F8D159-BD48-4FBF-9402-57F50F71B48D}" srcOrd="0" destOrd="0" presId="urn:microsoft.com/office/officeart/2018/2/layout/IconLabelList"/>
    <dgm:cxn modelId="{6C8EEE7F-DE63-497C-8980-EAEFD1DB9273}" type="presParOf" srcId="{CF6BEE1B-FB38-4806-B5AC-1BD4B63EE695}" destId="{D3D896A3-D6F0-409C-B3C6-FF624397CD27}" srcOrd="1" destOrd="0" presId="urn:microsoft.com/office/officeart/2018/2/layout/IconLabelList"/>
    <dgm:cxn modelId="{8CBEC594-D0A4-468B-B0D2-34B077C8F423}" type="presParOf" srcId="{CF6BEE1B-FB38-4806-B5AC-1BD4B63EE695}" destId="{6D3BEFD3-6EC8-40D3-A152-A168D62C0520}" srcOrd="2" destOrd="0" presId="urn:microsoft.com/office/officeart/2018/2/layout/IconLabelList"/>
    <dgm:cxn modelId="{DE9224F9-C115-47D2-808D-EDF1E67BA5B3}" type="presParOf" srcId="{66A59345-5325-4CDA-8D89-EAFAD88894C0}" destId="{597D4625-2D16-494D-A308-7DB4CFCCBDC3}" srcOrd="1" destOrd="0" presId="urn:microsoft.com/office/officeart/2018/2/layout/IconLabelList"/>
    <dgm:cxn modelId="{1FD5F4DC-35A2-4377-98FA-7B3D34F4EFD2}" type="presParOf" srcId="{66A59345-5325-4CDA-8D89-EAFAD88894C0}" destId="{ECC80185-4F0D-4641-AB42-A242784F9257}" srcOrd="2" destOrd="0" presId="urn:microsoft.com/office/officeart/2018/2/layout/IconLabelList"/>
    <dgm:cxn modelId="{7AFBD630-50C9-43FB-A23A-A5BE9C756F60}" type="presParOf" srcId="{ECC80185-4F0D-4641-AB42-A242784F9257}" destId="{D5163DEE-11B7-43DB-BD52-3023C7F9C09B}" srcOrd="0" destOrd="0" presId="urn:microsoft.com/office/officeart/2018/2/layout/IconLabelList"/>
    <dgm:cxn modelId="{91D953B2-0023-4145-B69E-379DF3C8A071}" type="presParOf" srcId="{ECC80185-4F0D-4641-AB42-A242784F9257}" destId="{9552A0AF-2A2A-42CA-93E6-FA15A1F240C4}" srcOrd="1" destOrd="0" presId="urn:microsoft.com/office/officeart/2018/2/layout/IconLabelList"/>
    <dgm:cxn modelId="{71B3F8E7-BD5F-4923-BA26-710376A390B0}" type="presParOf" srcId="{ECC80185-4F0D-4641-AB42-A242784F9257}" destId="{AD508554-9ABC-41D7-8B2D-A81D266CAF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66EE5-F70F-4A1D-A14C-4ECE6C6CFECB}">
      <dsp:nvSpPr>
        <dsp:cNvPr id="0" name=""/>
        <dsp:cNvSpPr/>
      </dsp:nvSpPr>
      <dsp:spPr>
        <a:xfrm>
          <a:off x="0" y="607565"/>
          <a:ext cx="10890929" cy="11216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EFF40-54F1-425F-989E-373642DCAC17}">
      <dsp:nvSpPr>
        <dsp:cNvPr id="0" name=""/>
        <dsp:cNvSpPr/>
      </dsp:nvSpPr>
      <dsp:spPr>
        <a:xfrm>
          <a:off x="339301" y="859938"/>
          <a:ext cx="616912" cy="6169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E0689-4DBC-4E9B-8E27-A1496F1D918C}">
      <dsp:nvSpPr>
        <dsp:cNvPr id="0" name=""/>
        <dsp:cNvSpPr/>
      </dsp:nvSpPr>
      <dsp:spPr>
        <a:xfrm>
          <a:off x="1295516" y="607565"/>
          <a:ext cx="9595412" cy="1121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09" tIns="118709" rIns="118709" bIns="11870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It's the subject of your 5th blog</a:t>
          </a:r>
        </a:p>
      </dsp:txBody>
      <dsp:txXfrm>
        <a:off x="1295516" y="607565"/>
        <a:ext cx="9595412" cy="1121658"/>
      </dsp:txXfrm>
    </dsp:sp>
    <dsp:sp modelId="{AAEC3830-5590-4964-BB58-5D207BF856CA}">
      <dsp:nvSpPr>
        <dsp:cNvPr id="0" name=""/>
        <dsp:cNvSpPr/>
      </dsp:nvSpPr>
      <dsp:spPr>
        <a:xfrm>
          <a:off x="0" y="2009638"/>
          <a:ext cx="10890929" cy="11216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55DBE5-F2D1-4816-AA2B-45F4FD2121ED}">
      <dsp:nvSpPr>
        <dsp:cNvPr id="0" name=""/>
        <dsp:cNvSpPr/>
      </dsp:nvSpPr>
      <dsp:spPr>
        <a:xfrm>
          <a:off x="339301" y="2262012"/>
          <a:ext cx="616912" cy="6169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A119E-ED6D-4AA7-8F75-373FAE5C12E3}">
      <dsp:nvSpPr>
        <dsp:cNvPr id="0" name=""/>
        <dsp:cNvSpPr/>
      </dsp:nvSpPr>
      <dsp:spPr>
        <a:xfrm>
          <a:off x="1295516" y="2009638"/>
          <a:ext cx="9595412" cy="1121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09" tIns="118709" rIns="118709" bIns="11870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a useful tool for interviews, jobs – and your studies</a:t>
          </a:r>
        </a:p>
      </dsp:txBody>
      <dsp:txXfrm>
        <a:off x="1295516" y="2009638"/>
        <a:ext cx="9595412" cy="11216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B3D35-D292-4EBE-B162-E2F6B6A049C1}">
      <dsp:nvSpPr>
        <dsp:cNvPr id="0" name=""/>
        <dsp:cNvSpPr/>
      </dsp:nvSpPr>
      <dsp:spPr>
        <a:xfrm>
          <a:off x="0" y="601"/>
          <a:ext cx="6479357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A1A01-8BA3-4B6D-9EC5-0F51DC70C90D}">
      <dsp:nvSpPr>
        <dsp:cNvPr id="0" name=""/>
        <dsp:cNvSpPr/>
      </dsp:nvSpPr>
      <dsp:spPr>
        <a:xfrm>
          <a:off x="425670" y="317215"/>
          <a:ext cx="773946" cy="7739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FC39D-61ED-4D1A-82D8-DA0F9DE07B53}">
      <dsp:nvSpPr>
        <dsp:cNvPr id="0" name=""/>
        <dsp:cNvSpPr/>
      </dsp:nvSpPr>
      <dsp:spPr>
        <a:xfrm>
          <a:off x="1625288" y="601"/>
          <a:ext cx="4854068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Process by which professionals critically analyse their learning activities, experiences and outcomes and</a:t>
          </a:r>
        </a:p>
      </dsp:txBody>
      <dsp:txXfrm>
        <a:off x="1625288" y="601"/>
        <a:ext cx="4854068" cy="1407175"/>
      </dsp:txXfrm>
    </dsp:sp>
    <dsp:sp modelId="{BBE4E5AB-7501-4662-9967-AA8ED27C4449}">
      <dsp:nvSpPr>
        <dsp:cNvPr id="0" name=""/>
        <dsp:cNvSpPr/>
      </dsp:nvSpPr>
      <dsp:spPr>
        <a:xfrm>
          <a:off x="0" y="1759571"/>
          <a:ext cx="6479357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632D3-3D0F-4F9D-8D7E-9F7FFFA0B2F8}">
      <dsp:nvSpPr>
        <dsp:cNvPr id="0" name=""/>
        <dsp:cNvSpPr/>
      </dsp:nvSpPr>
      <dsp:spPr>
        <a:xfrm>
          <a:off x="425670" y="2076185"/>
          <a:ext cx="773946" cy="7739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0BFF5-3E0E-4BF9-A853-53019C65CD49}">
      <dsp:nvSpPr>
        <dsp:cNvPr id="0" name=""/>
        <dsp:cNvSpPr/>
      </dsp:nvSpPr>
      <dsp:spPr>
        <a:xfrm>
          <a:off x="1625288" y="1759571"/>
          <a:ext cx="4854068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 these impact skills, knowledge and professional practice</a:t>
          </a:r>
        </a:p>
      </dsp:txBody>
      <dsp:txXfrm>
        <a:off x="1625288" y="1759571"/>
        <a:ext cx="4854068" cy="1407175"/>
      </dsp:txXfrm>
    </dsp:sp>
    <dsp:sp modelId="{06F4231A-ACF7-4F9B-83C5-9FBFE0D6A0B1}">
      <dsp:nvSpPr>
        <dsp:cNvPr id="0" name=""/>
        <dsp:cNvSpPr/>
      </dsp:nvSpPr>
      <dsp:spPr>
        <a:xfrm>
          <a:off x="0" y="3518540"/>
          <a:ext cx="6479357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407F72-D95A-4398-B747-E023BBC1A0AA}">
      <dsp:nvSpPr>
        <dsp:cNvPr id="0" name=""/>
        <dsp:cNvSpPr/>
      </dsp:nvSpPr>
      <dsp:spPr>
        <a:xfrm>
          <a:off x="425670" y="3835155"/>
          <a:ext cx="773946" cy="7739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45BF2D-E1AA-4813-BB50-23F35FC19C4F}">
      <dsp:nvSpPr>
        <dsp:cNvPr id="0" name=""/>
        <dsp:cNvSpPr/>
      </dsp:nvSpPr>
      <dsp:spPr>
        <a:xfrm>
          <a:off x="1625288" y="3518540"/>
          <a:ext cx="4854068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Reflective practice is not just about recording what was done, but the significance of those experiences, understanding what was learned, and how this can be applied or improve practice</a:t>
          </a:r>
        </a:p>
      </dsp:txBody>
      <dsp:txXfrm>
        <a:off x="1625288" y="3518540"/>
        <a:ext cx="4854068" cy="14071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D139F-160C-4405-A152-78E8A44F6D9E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F67E2-DB60-4CBA-801D-45DE9F42ADAB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3BCDB-4703-428B-8269-349A6CB877C6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Term used to describe the learning activities people take part in to develop and enhance theie abilities throughout their career</a:t>
          </a:r>
        </a:p>
      </dsp:txBody>
      <dsp:txXfrm>
        <a:off x="1241811" y="2121"/>
        <a:ext cx="5974604" cy="1075161"/>
      </dsp:txXfrm>
    </dsp:sp>
    <dsp:sp modelId="{9C899B90-8A23-4882-B667-58863B748392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7FA59-EFD9-487D-B110-0068BFE3652C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5B8DC-232D-4F56-AB51-62FE6053387A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is a commitment to lifelong learning</a:t>
          </a:r>
        </a:p>
      </dsp:txBody>
      <dsp:txXfrm>
        <a:off x="1241811" y="1346073"/>
        <a:ext cx="5974604" cy="1075161"/>
      </dsp:txXfrm>
    </dsp:sp>
    <dsp:sp modelId="{34793638-D03C-4C04-BF69-40AA6774B61F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4BA23-92AB-4909-986E-176800B7E29A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9149D-F40E-403E-A46C-25898201AA25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Different employers will have a different commitment to encouraging CPD</a:t>
          </a:r>
        </a:p>
      </dsp:txBody>
      <dsp:txXfrm>
        <a:off x="1241811" y="2690025"/>
        <a:ext cx="5974604" cy="1075161"/>
      </dsp:txXfrm>
    </dsp:sp>
    <dsp:sp modelId="{1E467101-A306-4C2D-8DF8-7CF786833E35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F57AC-1135-4C0B-84E4-0CEFE4D2E4DE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25CB4-4C2F-4968-B2C1-99D1343EEB31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Professional bodies will encourage CPD</a:t>
          </a:r>
        </a:p>
      </dsp:txBody>
      <dsp:txXfrm>
        <a:off x="1241811" y="4033977"/>
        <a:ext cx="5974604" cy="10751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97419-4F5C-4A5D-8A5E-81662BFD94EA}">
      <dsp:nvSpPr>
        <dsp:cNvPr id="0" name=""/>
        <dsp:cNvSpPr/>
      </dsp:nvSpPr>
      <dsp:spPr>
        <a:xfrm>
          <a:off x="0" y="3993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7C9B2-482E-402F-95B9-400423BD8DE5}">
      <dsp:nvSpPr>
        <dsp:cNvPr id="0" name=""/>
        <dsp:cNvSpPr/>
      </dsp:nvSpPr>
      <dsp:spPr>
        <a:xfrm>
          <a:off x="257290" y="195365"/>
          <a:ext cx="467800" cy="467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A6ED3-F12D-45D4-8757-584C9C190400}">
      <dsp:nvSpPr>
        <dsp:cNvPr id="0" name=""/>
        <dsp:cNvSpPr/>
      </dsp:nvSpPr>
      <dsp:spPr>
        <a:xfrm>
          <a:off x="982380" y="3993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Critical reflection: what was gained, what worked well, what didn't, and why</a:t>
          </a:r>
        </a:p>
      </dsp:txBody>
      <dsp:txXfrm>
        <a:off x="982380" y="3993"/>
        <a:ext cx="6234035" cy="850545"/>
      </dsp:txXfrm>
    </dsp:sp>
    <dsp:sp modelId="{7A62E818-5606-47F3-8419-4A1BBFF5EEB3}">
      <dsp:nvSpPr>
        <dsp:cNvPr id="0" name=""/>
        <dsp:cNvSpPr/>
      </dsp:nvSpPr>
      <dsp:spPr>
        <a:xfrm>
          <a:off x="0" y="1067175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916E6-3E15-4A68-9DE5-D843ED3A4105}">
      <dsp:nvSpPr>
        <dsp:cNvPr id="0" name=""/>
        <dsp:cNvSpPr/>
      </dsp:nvSpPr>
      <dsp:spPr>
        <a:xfrm>
          <a:off x="257290" y="1258547"/>
          <a:ext cx="467800" cy="467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1EB97-C809-4417-BE86-ED346C2D8036}">
      <dsp:nvSpPr>
        <dsp:cNvPr id="0" name=""/>
        <dsp:cNvSpPr/>
      </dsp:nvSpPr>
      <dsp:spPr>
        <a:xfrm>
          <a:off x="982380" y="1067175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Link learning to practice</a:t>
          </a:r>
        </a:p>
      </dsp:txBody>
      <dsp:txXfrm>
        <a:off x="982380" y="1067175"/>
        <a:ext cx="6234035" cy="850545"/>
      </dsp:txXfrm>
    </dsp:sp>
    <dsp:sp modelId="{3A088F81-05EA-42BC-9E8F-C4484DD8D037}">
      <dsp:nvSpPr>
        <dsp:cNvPr id="0" name=""/>
        <dsp:cNvSpPr/>
      </dsp:nvSpPr>
      <dsp:spPr>
        <a:xfrm>
          <a:off x="0" y="2130357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BFE8A-D873-42E1-AEA5-72D7162881A8}">
      <dsp:nvSpPr>
        <dsp:cNvPr id="0" name=""/>
        <dsp:cNvSpPr/>
      </dsp:nvSpPr>
      <dsp:spPr>
        <a:xfrm>
          <a:off x="257290" y="2321729"/>
          <a:ext cx="467800" cy="467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26A51-A652-4868-8E1E-934467A682C9}">
      <dsp:nvSpPr>
        <dsp:cNvPr id="0" name=""/>
        <dsp:cNvSpPr/>
      </dsp:nvSpPr>
      <dsp:spPr>
        <a:xfrm>
          <a:off x="982380" y="2130357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Identifying strengths and gaps</a:t>
          </a:r>
        </a:p>
      </dsp:txBody>
      <dsp:txXfrm>
        <a:off x="982380" y="2130357"/>
        <a:ext cx="6234035" cy="850545"/>
      </dsp:txXfrm>
    </dsp:sp>
    <dsp:sp modelId="{2382BEBE-A2E3-400D-8577-F3C1F7FE1B60}">
      <dsp:nvSpPr>
        <dsp:cNvPr id="0" name=""/>
        <dsp:cNvSpPr/>
      </dsp:nvSpPr>
      <dsp:spPr>
        <a:xfrm>
          <a:off x="0" y="3193539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D7731-24FF-4899-AD0F-5B2FD0C67322}">
      <dsp:nvSpPr>
        <dsp:cNvPr id="0" name=""/>
        <dsp:cNvSpPr/>
      </dsp:nvSpPr>
      <dsp:spPr>
        <a:xfrm>
          <a:off x="257290" y="3384911"/>
          <a:ext cx="467800" cy="467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938B1-B944-412B-A3C0-B25C65AFFE66}">
      <dsp:nvSpPr>
        <dsp:cNvPr id="0" name=""/>
        <dsp:cNvSpPr/>
      </dsp:nvSpPr>
      <dsp:spPr>
        <a:xfrm>
          <a:off x="982380" y="3193539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Setting future objectives</a:t>
          </a:r>
        </a:p>
      </dsp:txBody>
      <dsp:txXfrm>
        <a:off x="982380" y="3193539"/>
        <a:ext cx="6234035" cy="850545"/>
      </dsp:txXfrm>
    </dsp:sp>
    <dsp:sp modelId="{5296D212-6885-4397-A496-B8FBC0EE26B0}">
      <dsp:nvSpPr>
        <dsp:cNvPr id="0" name=""/>
        <dsp:cNvSpPr/>
      </dsp:nvSpPr>
      <dsp:spPr>
        <a:xfrm>
          <a:off x="0" y="4256721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68ECA-DE53-4DCE-A6DB-0344F1BB0994}">
      <dsp:nvSpPr>
        <dsp:cNvPr id="0" name=""/>
        <dsp:cNvSpPr/>
      </dsp:nvSpPr>
      <dsp:spPr>
        <a:xfrm>
          <a:off x="257290" y="4448093"/>
          <a:ext cx="467800" cy="467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DAD1A-65C4-42BF-B063-65901756A0BF}">
      <dsp:nvSpPr>
        <dsp:cNvPr id="0" name=""/>
        <dsp:cNvSpPr/>
      </dsp:nvSpPr>
      <dsp:spPr>
        <a:xfrm>
          <a:off x="982380" y="4256721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Promoting accountability and professionalism</a:t>
          </a:r>
        </a:p>
      </dsp:txBody>
      <dsp:txXfrm>
        <a:off x="982380" y="4256721"/>
        <a:ext cx="6234035" cy="8505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E4710-042B-43A8-AA24-8B6EBB717A43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17ED1-DCE4-4D46-8B5A-0D37FCA8901C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7852E-9DEB-444F-BA53-42495FE53551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Deepens understanding, turning everything into a meaningful learning opportunity</a:t>
          </a:r>
        </a:p>
      </dsp:txBody>
      <dsp:txXfrm>
        <a:off x="1241811" y="2121"/>
        <a:ext cx="5974604" cy="1075161"/>
      </dsp:txXfrm>
    </dsp:sp>
    <dsp:sp modelId="{EAF0B43D-4728-46E5-AC77-0BFE77DEBB88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1D70C-AE74-42D8-B97D-B69D2F902A60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C31DD-B25B-41C5-9FE4-8B4EF8EFCC2C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 your practice</a:t>
          </a:r>
        </a:p>
      </dsp:txBody>
      <dsp:txXfrm>
        <a:off x="1241811" y="1346073"/>
        <a:ext cx="5974604" cy="1075161"/>
      </dsp:txXfrm>
    </dsp:sp>
    <dsp:sp modelId="{2CED910C-30F0-4105-9428-916E71936BB9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E79C7-7700-4498-ADFE-DC2D6DD04B24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8B138-A5B2-407E-AB40-A3636F741E2F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 emotional intelligence</a:t>
          </a:r>
        </a:p>
      </dsp:txBody>
      <dsp:txXfrm>
        <a:off x="1241811" y="2690025"/>
        <a:ext cx="5974604" cy="1075161"/>
      </dsp:txXfrm>
    </dsp:sp>
    <dsp:sp modelId="{9153BBBB-6CBC-46C4-B350-BA33E0C665BF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0311C-D090-4033-A323-6121F3BA0711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C3D10-B80E-43F0-BB71-31A354DA0E8C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Adaptability</a:t>
          </a:r>
        </a:p>
      </dsp:txBody>
      <dsp:txXfrm>
        <a:off x="1241811" y="4033977"/>
        <a:ext cx="5974604" cy="10751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606B6-4F30-489F-9CE2-F7A231D42AEB}">
      <dsp:nvSpPr>
        <dsp:cNvPr id="0" name=""/>
        <dsp:cNvSpPr/>
      </dsp:nvSpPr>
      <dsp:spPr>
        <a:xfrm>
          <a:off x="1329" y="141569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D1649-822B-4765-9DE5-9FAC56F41179}">
      <dsp:nvSpPr>
        <dsp:cNvPr id="0" name=""/>
        <dsp:cNvSpPr/>
      </dsp:nvSpPr>
      <dsp:spPr>
        <a:xfrm>
          <a:off x="519818" y="634133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How do others see you?</a:t>
          </a:r>
        </a:p>
      </dsp:txBody>
      <dsp:txXfrm>
        <a:off x="606606" y="720921"/>
        <a:ext cx="4492825" cy="2789588"/>
      </dsp:txXfrm>
    </dsp:sp>
    <dsp:sp modelId="{60CAB696-D7CE-4667-903E-5AD3CEA96E2B}">
      <dsp:nvSpPr>
        <dsp:cNvPr id="0" name=""/>
        <dsp:cNvSpPr/>
      </dsp:nvSpPr>
      <dsp:spPr>
        <a:xfrm>
          <a:off x="5704709" y="141569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B99EF-35B2-4138-80E6-62528F1354D1}">
      <dsp:nvSpPr>
        <dsp:cNvPr id="0" name=""/>
        <dsp:cNvSpPr/>
      </dsp:nvSpPr>
      <dsp:spPr>
        <a:xfrm>
          <a:off x="6223198" y="634133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Identifying triggers</a:t>
          </a:r>
        </a:p>
      </dsp:txBody>
      <dsp:txXfrm>
        <a:off x="6309986" y="720921"/>
        <a:ext cx="4492825" cy="27895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8D159-BD48-4FBF-9402-57F50F71B48D}">
      <dsp:nvSpPr>
        <dsp:cNvPr id="0" name=""/>
        <dsp:cNvSpPr/>
      </dsp:nvSpPr>
      <dsp:spPr>
        <a:xfrm>
          <a:off x="1935464" y="30236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BEFD3-6EC8-40D3-A152-A168D62C0520}">
      <dsp:nvSpPr>
        <dsp:cNvPr id="0" name=""/>
        <dsp:cNvSpPr/>
      </dsp:nvSpPr>
      <dsp:spPr>
        <a:xfrm>
          <a:off x="747464" y="271649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emotional intelligence and "soft skills" (how you do the job)</a:t>
          </a:r>
        </a:p>
      </dsp:txBody>
      <dsp:txXfrm>
        <a:off x="747464" y="2716497"/>
        <a:ext cx="4320000" cy="720000"/>
      </dsp:txXfrm>
    </dsp:sp>
    <dsp:sp modelId="{D5163DEE-11B7-43DB-BD52-3023C7F9C09B}">
      <dsp:nvSpPr>
        <dsp:cNvPr id="0" name=""/>
        <dsp:cNvSpPr/>
      </dsp:nvSpPr>
      <dsp:spPr>
        <a:xfrm>
          <a:off x="7011464" y="30236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8554-9ABC-41D7-8B2D-A81D266CAF88}">
      <dsp:nvSpPr>
        <dsp:cNvPr id="0" name=""/>
        <dsp:cNvSpPr/>
      </dsp:nvSpPr>
      <dsp:spPr>
        <a:xfrm>
          <a:off x="5823464" y="271649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Technical skills (knowledge and skills)</a:t>
          </a:r>
        </a:p>
      </dsp:txBody>
      <dsp:txXfrm>
        <a:off x="5823464" y="2716497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1C3CDA-79D2-4D0C-B201-AF6EDD23A7C7}" type="datetimeFigureOut">
              <a:t>6/10/2025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00CB5-48ED-4A7D-90C7-51260E99B0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838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Document thoughts, feelings, professional experiences – what went well, what could be improved, and how to apply this in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400CB5-48ED-4A7D-90C7-51260E99B0EB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80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Being in the moment, this is more of a resilience tool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400CB5-48ED-4A7D-90C7-51260E99B0EB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082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563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249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396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99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533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69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74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66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08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37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440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30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Glass Reflecting Light">
            <a:extLst>
              <a:ext uri="{FF2B5EF4-FFF2-40B4-BE49-F238E27FC236}">
                <a16:creationId xmlns:a16="http://schemas.microsoft.com/office/drawing/2014/main" id="{897C3A7F-D967-3E4D-1745-87AF575DCD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8523" r="14773"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7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3618" y="1878366"/>
            <a:ext cx="4671319" cy="1885803"/>
          </a:xfrm>
        </p:spPr>
        <p:txBody>
          <a:bodyPr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The Art of Self-Reflection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3618" y="3845971"/>
            <a:ext cx="4671319" cy="13814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10th June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4E39E-8B2A-D2A3-5825-8E45EAD86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Why are we learning this today?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21889F-2FB1-8573-BC03-52CD7BBA4C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196768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9355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E8487-2BE8-98BF-1C3A-CB5AE9887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US" dirty="0"/>
              <a:t>Background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44A245-8DFA-FA1A-5365-598AC8B21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0235739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474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25FD6-9B11-7B02-64A5-4E57A90C5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CPD – Continuous Professional Development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457580-3094-201E-5BAA-815C29752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6234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213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93006-33E1-531A-9E79-EED676312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The Process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EEEE01-AB54-F420-7FF9-163CF89AE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88195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6783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FB9EE-8038-95B1-72B8-FF227BC5B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Benefits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85C4DD-BC4E-105E-5620-44B5C7B43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746784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4661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DCE2EEB0-62B4-3281-AF2F-D0AE66CF47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605" r="-2" b="-2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F8645-5142-367E-4006-EFB37570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Tools for self-reflection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B70A-5EB7-33E0-436B-8AAA28A20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970" y="5253051"/>
            <a:ext cx="4892948" cy="8129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cap="all" spc="300">
                <a:solidFill>
                  <a:srgbClr val="FFFFFF"/>
                </a:solidFill>
              </a:rPr>
              <a:t>Journalling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266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18CDB-C635-D185-6A61-1DAA8298E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Mindfulness and meditation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62B8D-FBB0-EC53-2104-7B678A06E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65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9BD69A-25DD-D8ED-6D0E-5DC1D17C6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Peer Groups and Action-learning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89907-9AA5-E266-657A-2B20DE793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Engaging in peer groups or collaborative learning sessions</a:t>
            </a:r>
          </a:p>
          <a:p>
            <a:r>
              <a:rPr lang="en-US" dirty="0"/>
              <a:t>Action learning sets – great learning opportunities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B17AFAD8-15A8-8146-5755-390A6E5B20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17" r="38085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662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dhesive notes on glass wall">
            <a:extLst>
              <a:ext uri="{FF2B5EF4-FFF2-40B4-BE49-F238E27FC236}">
                <a16:creationId xmlns:a16="http://schemas.microsoft.com/office/drawing/2014/main" id="{EDA4C33D-69FF-A092-A555-2CCEAE4877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19" r="-2" b="2484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04BAE-39DE-FF4D-AC15-2C1AC7A47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62FEE-40E7-AF6D-FB6C-E5039AC13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970" y="5253051"/>
            <a:ext cx="4892948" cy="8129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300" b="1" cap="all" spc="300">
                <a:solidFill>
                  <a:srgbClr val="FFFFFF"/>
                </a:solidFill>
              </a:rPr>
              <a:t>Seeking feedback from stakeholders helps reveal blindspots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926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A7FF1-EF47-52D4-6D9E-DA61DE7C7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US" dirty="0"/>
              <a:t>Additional techniques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5B053A-5240-871F-E390-4223C3F24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665548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4114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6AEFA-A753-6A71-68EF-4C1063515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CPD record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6CCF2B-5C80-201A-1388-312F1387B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299096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5075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4CA93-9754-EF58-FCC9-BF09497A1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US" dirty="0"/>
              <a:t>Association for Project Management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E4C02B90-D254-F416-C07A-A85F12FDB0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4F5D6-459D-5FFF-5DCD-3B6BC8871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Chartered membership </a:t>
            </a:r>
            <a:r>
              <a:rPr lang="en-US" dirty="0" err="1"/>
              <a:t>organisation</a:t>
            </a:r>
            <a:r>
              <a:rPr lang="en-US" dirty="0"/>
              <a:t> </a:t>
            </a:r>
          </a:p>
          <a:p>
            <a:r>
              <a:rPr lang="en-US" dirty="0"/>
              <a:t>Student membership is free</a:t>
            </a:r>
          </a:p>
          <a:p>
            <a:r>
              <a:rPr lang="en-US" dirty="0"/>
              <a:t>APM student membership provides support and resources</a:t>
            </a:r>
          </a:p>
          <a:p>
            <a:r>
              <a:rPr lang="en-US"/>
              <a:t>Digital accreditation</a:t>
            </a:r>
          </a:p>
          <a:p>
            <a:r>
              <a:rPr lang="en-US" dirty="0"/>
              <a:t>Access to the APM competence framework tool</a:t>
            </a:r>
          </a:p>
          <a:p>
            <a:r>
              <a:rPr lang="en-US" dirty="0"/>
              <a:t>Access to APM resources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638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CF874-F155-D992-EA06-675E020D4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APM Competence Framework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2BDDE-B73F-F769-F4B9-166BAF1E4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 dirty="0"/>
              <a:t>Sets out the competences required for effective project, </a:t>
            </a:r>
            <a:r>
              <a:rPr lang="en-US" sz="1900" err="1"/>
              <a:t>programme</a:t>
            </a:r>
            <a:r>
              <a:rPr lang="en-US" sz="1900" dirty="0"/>
              <a:t>, </a:t>
            </a:r>
            <a:r>
              <a:rPr lang="en-US" sz="1900"/>
              <a:t>portfolio</a:t>
            </a:r>
            <a:r>
              <a:rPr lang="en-US" sz="1900" dirty="0"/>
              <a:t> management and project management office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29 competences based around competences that project professionals need to achieve 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Includes a rating scale for assessing performance against the application and knowledge criteria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Online self-assessment tool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Requires registration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035E5761-9877-BB76-C0BE-AE0F8E59B1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44" r="18255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86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E4A36-A598-B46A-A38D-C812F619C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915" y="1006933"/>
            <a:ext cx="2982141" cy="2643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Competence Framework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DCE281B-F6AF-001F-561E-DC198C394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0254" y="809596"/>
            <a:ext cx="7165461" cy="528452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253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4444E-CF9B-23E3-8BA1-CA2504B14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915" y="1006933"/>
            <a:ext cx="2982141" cy="2643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Results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77B1F9D-37EF-61B5-3836-8DFDD1460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0991" y="1252319"/>
            <a:ext cx="7683988" cy="439908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282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FFCEC-89C8-45EE-C33C-5ABD52BF4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73" y="1371600"/>
            <a:ext cx="3250069" cy="26968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/>
              <a:t>Action focused development plan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CED01B4-40F2-4CAE-8062-1D4CE8454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2835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diagram of a development plan&#10;&#10;AI-generated content may be incorrect.">
            <a:extLst>
              <a:ext uri="{FF2B5EF4-FFF2-40B4-BE49-F238E27FC236}">
                <a16:creationId xmlns:a16="http://schemas.microsoft.com/office/drawing/2014/main" id="{B4B86B56-69AB-E18D-B805-77D4C620FB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44723" y="1031001"/>
            <a:ext cx="5254348" cy="487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920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3C809-FA5E-60CF-ECFF-96C51BFCD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dirty="0"/>
              <a:t>Today's tasks</a:t>
            </a:r>
          </a:p>
        </p:txBody>
      </p:sp>
      <p:pic>
        <p:nvPicPr>
          <p:cNvPr id="5" name="Picture 4" descr="Colorful adhesive taps and pen on open notebook">
            <a:extLst>
              <a:ext uri="{FF2B5EF4-FFF2-40B4-BE49-F238E27FC236}">
                <a16:creationId xmlns:a16="http://schemas.microsoft.com/office/drawing/2014/main" id="{B1035178-9066-C96E-7B38-E9DBE68F16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21" r="34865" b="-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0F6E3-49CE-4F4F-2394-7E1CB6069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Complete the self-assessment tool</a:t>
            </a:r>
          </a:p>
          <a:p>
            <a:r>
              <a:rPr lang="en-US" dirty="0"/>
              <a:t>Complete any outstanding actions left for your project</a:t>
            </a:r>
          </a:p>
        </p:txBody>
      </p:sp>
    </p:spTree>
    <p:extLst>
      <p:ext uri="{BB962C8B-B14F-4D97-AF65-F5344CB8AC3E}">
        <p14:creationId xmlns:p14="http://schemas.microsoft.com/office/powerpoint/2010/main" val="126845014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DashVTI</vt:lpstr>
      <vt:lpstr>The Art of Self-Reflection</vt:lpstr>
      <vt:lpstr>Why are we learning this today?</vt:lpstr>
      <vt:lpstr>Background</vt:lpstr>
      <vt:lpstr>CPD – Continuous Professional Development</vt:lpstr>
      <vt:lpstr>The Process</vt:lpstr>
      <vt:lpstr>Benefits</vt:lpstr>
      <vt:lpstr>Tools for self-reflection</vt:lpstr>
      <vt:lpstr>Mindfulness and meditation</vt:lpstr>
      <vt:lpstr>Peer Groups and Action-learning</vt:lpstr>
      <vt:lpstr>Feedback</vt:lpstr>
      <vt:lpstr>Additional techniques</vt:lpstr>
      <vt:lpstr>CPD record</vt:lpstr>
      <vt:lpstr>Association for Project Management</vt:lpstr>
      <vt:lpstr>APM Competence Framework</vt:lpstr>
      <vt:lpstr>Competence Framework</vt:lpstr>
      <vt:lpstr>Results</vt:lpstr>
      <vt:lpstr>Action focused development plan</vt:lpstr>
      <vt:lpstr>Today's 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217</cp:revision>
  <dcterms:created xsi:type="dcterms:W3CDTF">2025-06-09T13:10:55Z</dcterms:created>
  <dcterms:modified xsi:type="dcterms:W3CDTF">2025-06-10T11:02:37Z</dcterms:modified>
</cp:coreProperties>
</file>