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CE66C3-FFF5-4023-90EA-858ACC7B635F}" v="126" dt="2024-02-01T16:42:41.050"/>
    <p1510:client id="{E9AD0F43-7C4F-4EC0-68B2-E139870DBCDB}" v="11" dt="2024-02-02T13:08:00.0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Topham (2204603)" userId="S::2204603@student.uwtsd.ac.uk::6f4d72dd-046c-42e6-b501-517f83481637" providerId="AD" clId="Web-{70CE66C3-FFF5-4023-90EA-858ACC7B635F}"/>
    <pc:docChg chg="addSld modSld">
      <pc:chgData name="Nathan Topham (2204603)" userId="S::2204603@student.uwtsd.ac.uk::6f4d72dd-046c-42e6-b501-517f83481637" providerId="AD" clId="Web-{70CE66C3-FFF5-4023-90EA-858ACC7B635F}" dt="2024-02-01T16:42:41.050" v="122" actId="20577"/>
      <pc:docMkLst>
        <pc:docMk/>
      </pc:docMkLst>
      <pc:sldChg chg="modSp">
        <pc:chgData name="Nathan Topham (2204603)" userId="S::2204603@student.uwtsd.ac.uk::6f4d72dd-046c-42e6-b501-517f83481637" providerId="AD" clId="Web-{70CE66C3-FFF5-4023-90EA-858ACC7B635F}" dt="2024-02-01T11:21:28.472" v="56" actId="20577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70CE66C3-FFF5-4023-90EA-858ACC7B635F}" dt="2024-02-01T11:21:28.472" v="5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han Topham (2204603)" userId="S::2204603@student.uwtsd.ac.uk::6f4d72dd-046c-42e6-b501-517f83481637" providerId="AD" clId="Web-{70CE66C3-FFF5-4023-90EA-858ACC7B635F}" dt="2024-02-01T11:20:46.548" v="49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new">
        <pc:chgData name="Nathan Topham (2204603)" userId="S::2204603@student.uwtsd.ac.uk::6f4d72dd-046c-42e6-b501-517f83481637" providerId="AD" clId="Web-{70CE66C3-FFF5-4023-90EA-858ACC7B635F}" dt="2024-02-01T11:28:11.260" v="75" actId="20577"/>
        <pc:sldMkLst>
          <pc:docMk/>
          <pc:sldMk cId="1271460754" sldId="257"/>
        </pc:sldMkLst>
        <pc:spChg chg="mod">
          <ac:chgData name="Nathan Topham (2204603)" userId="S::2204603@student.uwtsd.ac.uk::6f4d72dd-046c-42e6-b501-517f83481637" providerId="AD" clId="Web-{70CE66C3-FFF5-4023-90EA-858ACC7B635F}" dt="2024-02-01T11:28:11.260" v="75" actId="20577"/>
          <ac:spMkLst>
            <pc:docMk/>
            <pc:sldMk cId="1271460754" sldId="257"/>
            <ac:spMk id="2" creationId="{25C945C5-5D99-AAA8-4BD2-8E315D5B447D}"/>
          </ac:spMkLst>
        </pc:spChg>
        <pc:spChg chg="del">
          <ac:chgData name="Nathan Topham (2204603)" userId="S::2204603@student.uwtsd.ac.uk::6f4d72dd-046c-42e6-b501-517f83481637" providerId="AD" clId="Web-{70CE66C3-FFF5-4023-90EA-858ACC7B635F}" dt="2024-02-01T11:21:53.083" v="58"/>
          <ac:spMkLst>
            <pc:docMk/>
            <pc:sldMk cId="1271460754" sldId="257"/>
            <ac:spMk id="3" creationId="{F19B2E28-9A7E-2E3A-BA79-4741695E2210}"/>
          </ac:spMkLst>
        </pc:spChg>
      </pc:sldChg>
      <pc:sldChg chg="delSp modSp new">
        <pc:chgData name="Nathan Topham (2204603)" userId="S::2204603@student.uwtsd.ac.uk::6f4d72dd-046c-42e6-b501-517f83481637" providerId="AD" clId="Web-{70CE66C3-FFF5-4023-90EA-858ACC7B635F}" dt="2024-02-01T11:31:36.865" v="84" actId="20577"/>
        <pc:sldMkLst>
          <pc:docMk/>
          <pc:sldMk cId="2580903053" sldId="258"/>
        </pc:sldMkLst>
        <pc:spChg chg="mod">
          <ac:chgData name="Nathan Topham (2204603)" userId="S::2204603@student.uwtsd.ac.uk::6f4d72dd-046c-42e6-b501-517f83481637" providerId="AD" clId="Web-{70CE66C3-FFF5-4023-90EA-858ACC7B635F}" dt="2024-02-01T11:31:36.865" v="84" actId="20577"/>
          <ac:spMkLst>
            <pc:docMk/>
            <pc:sldMk cId="2580903053" sldId="258"/>
            <ac:spMk id="2" creationId="{7F765E97-CE09-B76D-1210-68890BB9B183}"/>
          </ac:spMkLst>
        </pc:spChg>
        <pc:spChg chg="del">
          <ac:chgData name="Nathan Topham (2204603)" userId="S::2204603@student.uwtsd.ac.uk::6f4d72dd-046c-42e6-b501-517f83481637" providerId="AD" clId="Web-{70CE66C3-FFF5-4023-90EA-858ACC7B635F}" dt="2024-02-01T11:28:35.168" v="77"/>
          <ac:spMkLst>
            <pc:docMk/>
            <pc:sldMk cId="2580903053" sldId="258"/>
            <ac:spMk id="3" creationId="{0FF0D363-FBC5-22C4-3DEA-5AB415581587}"/>
          </ac:spMkLst>
        </pc:spChg>
      </pc:sldChg>
      <pc:sldChg chg="delSp modSp new">
        <pc:chgData name="Nathan Topham (2204603)" userId="S::2204603@student.uwtsd.ac.uk::6f4d72dd-046c-42e6-b501-517f83481637" providerId="AD" clId="Web-{70CE66C3-FFF5-4023-90EA-858ACC7B635F}" dt="2024-02-01T16:41:31.498" v="118" actId="20577"/>
        <pc:sldMkLst>
          <pc:docMk/>
          <pc:sldMk cId="1467457015" sldId="259"/>
        </pc:sldMkLst>
        <pc:spChg chg="mod">
          <ac:chgData name="Nathan Topham (2204603)" userId="S::2204603@student.uwtsd.ac.uk::6f4d72dd-046c-42e6-b501-517f83481637" providerId="AD" clId="Web-{70CE66C3-FFF5-4023-90EA-858ACC7B635F}" dt="2024-02-01T16:41:31.498" v="118" actId="20577"/>
          <ac:spMkLst>
            <pc:docMk/>
            <pc:sldMk cId="1467457015" sldId="259"/>
            <ac:spMk id="2" creationId="{4383E726-97BD-897D-3BBF-9C26280D6CB6}"/>
          </ac:spMkLst>
        </pc:spChg>
        <pc:spChg chg="del">
          <ac:chgData name="Nathan Topham (2204603)" userId="S::2204603@student.uwtsd.ac.uk::6f4d72dd-046c-42e6-b501-517f83481637" providerId="AD" clId="Web-{70CE66C3-FFF5-4023-90EA-858ACC7B635F}" dt="2024-02-01T16:40:00.930" v="86"/>
          <ac:spMkLst>
            <pc:docMk/>
            <pc:sldMk cId="1467457015" sldId="259"/>
            <ac:spMk id="3" creationId="{B1E4C193-E36A-67B6-3B07-E91AEF61E523}"/>
          </ac:spMkLst>
        </pc:spChg>
      </pc:sldChg>
      <pc:sldChg chg="delSp modSp new">
        <pc:chgData name="Nathan Topham (2204603)" userId="S::2204603@student.uwtsd.ac.uk::6f4d72dd-046c-42e6-b501-517f83481637" providerId="AD" clId="Web-{70CE66C3-FFF5-4023-90EA-858ACC7B635F}" dt="2024-02-01T16:42:41.050" v="122" actId="20577"/>
        <pc:sldMkLst>
          <pc:docMk/>
          <pc:sldMk cId="236196988" sldId="260"/>
        </pc:sldMkLst>
        <pc:spChg chg="mod">
          <ac:chgData name="Nathan Topham (2204603)" userId="S::2204603@student.uwtsd.ac.uk::6f4d72dd-046c-42e6-b501-517f83481637" providerId="AD" clId="Web-{70CE66C3-FFF5-4023-90EA-858ACC7B635F}" dt="2024-02-01T16:42:41.050" v="122" actId="20577"/>
          <ac:spMkLst>
            <pc:docMk/>
            <pc:sldMk cId="236196988" sldId="260"/>
            <ac:spMk id="2" creationId="{6AFF3510-F72D-CA0B-16BB-1019D761A593}"/>
          </ac:spMkLst>
        </pc:spChg>
        <pc:spChg chg="del">
          <ac:chgData name="Nathan Topham (2204603)" userId="S::2204603@student.uwtsd.ac.uk::6f4d72dd-046c-42e6-b501-517f83481637" providerId="AD" clId="Web-{70CE66C3-FFF5-4023-90EA-858ACC7B635F}" dt="2024-02-01T16:42:28.924" v="120"/>
          <ac:spMkLst>
            <pc:docMk/>
            <pc:sldMk cId="236196988" sldId="260"/>
            <ac:spMk id="3" creationId="{361B53F5-C899-B1FF-2C7B-101EC85E6BE8}"/>
          </ac:spMkLst>
        </pc:spChg>
      </pc:sldChg>
    </pc:docChg>
  </pc:docChgLst>
  <pc:docChgLst>
    <pc:chgData name="Nathan Topham (2204603)" userId="S::2204603@student.uwtsd.ac.uk::6f4d72dd-046c-42e6-b501-517f83481637" providerId="AD" clId="Web-{E9AD0F43-7C4F-4EC0-68B2-E139870DBCDB}"/>
    <pc:docChg chg="modSld">
      <pc:chgData name="Nathan Topham (2204603)" userId="S::2204603@student.uwtsd.ac.uk::6f4d72dd-046c-42e6-b501-517f83481637" providerId="AD" clId="Web-{E9AD0F43-7C4F-4EC0-68B2-E139870DBCDB}" dt="2024-02-02T13:08:00.006" v="10" actId="20577"/>
      <pc:docMkLst>
        <pc:docMk/>
      </pc:docMkLst>
      <pc:sldChg chg="modSp">
        <pc:chgData name="Nathan Topham (2204603)" userId="S::2204603@student.uwtsd.ac.uk::6f4d72dd-046c-42e6-b501-517f83481637" providerId="AD" clId="Web-{E9AD0F43-7C4F-4EC0-68B2-E139870DBCDB}" dt="2024-02-02T13:08:00.006" v="10" actId="20577"/>
        <pc:sldMkLst>
          <pc:docMk/>
          <pc:sldMk cId="236196988" sldId="260"/>
        </pc:sldMkLst>
        <pc:spChg chg="mod">
          <ac:chgData name="Nathan Topham (2204603)" userId="S::2204603@student.uwtsd.ac.uk::6f4d72dd-046c-42e6-b501-517f83481637" providerId="AD" clId="Web-{E9AD0F43-7C4F-4EC0-68B2-E139870DBCDB}" dt="2024-02-02T13:08:00.006" v="10" actId="20577"/>
          <ac:spMkLst>
            <pc:docMk/>
            <pc:sldMk cId="236196988" sldId="260"/>
            <ac:spMk id="2" creationId="{6AFF3510-F72D-CA0B-16BB-1019D761A59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27496"/>
            <a:ext cx="9144000" cy="2114430"/>
          </a:xfrm>
        </p:spPr>
        <p:txBody>
          <a:bodyPr>
            <a:noAutofit/>
          </a:bodyPr>
          <a:lstStyle/>
          <a:p>
            <a:r>
              <a:rPr lang="en-GB" sz="6700" dirty="0">
                <a:cs typeface="Calibri Light"/>
              </a:rPr>
              <a:t>The Wall (Sartre)&amp; How we try to Topple it</a:t>
            </a:r>
            <a:endParaRPr lang="en-GB" sz="67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82265" y="6218717"/>
            <a:ext cx="8626415" cy="4480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cs typeface="Calibri"/>
              </a:rPr>
              <a:t>By Nathan Topham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945C5-5D99-AAA8-4BD2-8E315D5B4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14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cs typeface="Calibri Light" panose="020F0302020204030204"/>
              </a:rPr>
              <a:t>"I was dizzy, and my head was empty"</a:t>
            </a:r>
          </a:p>
        </p:txBody>
      </p:sp>
    </p:spTree>
    <p:extLst>
      <p:ext uri="{BB962C8B-B14F-4D97-AF65-F5344CB8AC3E}">
        <p14:creationId xmlns:p14="http://schemas.microsoft.com/office/powerpoint/2010/main" val="1271460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65E97-CE09-B76D-1210-68890BB9B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13" y="276614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cs typeface="Calibri Light" panose="020F0302020204030204"/>
              </a:rPr>
              <a:t>"No"</a:t>
            </a:r>
          </a:p>
        </p:txBody>
      </p:sp>
    </p:spTree>
    <p:extLst>
      <p:ext uri="{BB962C8B-B14F-4D97-AF65-F5344CB8AC3E}">
        <p14:creationId xmlns:p14="http://schemas.microsoft.com/office/powerpoint/2010/main" val="2580903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E726-97BD-897D-3BBF-9C26280D6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14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cs typeface="Calibri Light" panose="020F0302020204030204"/>
              </a:rPr>
              <a:t>"I wasn't exactly cold, but I couldn't feel my arms and shoulders </a:t>
            </a:r>
            <a:r>
              <a:rPr lang="en-GB">
                <a:cs typeface="Calibri Light" panose="020F0302020204030204"/>
              </a:rPr>
              <a:t>anymore."</a:t>
            </a:r>
          </a:p>
        </p:txBody>
      </p:sp>
    </p:spTree>
    <p:extLst>
      <p:ext uri="{BB962C8B-B14F-4D97-AF65-F5344CB8AC3E}">
        <p14:creationId xmlns:p14="http://schemas.microsoft.com/office/powerpoint/2010/main" val="146745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3510-F72D-CA0B-16BB-1019D761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144"/>
            <a:ext cx="10515600" cy="1325563"/>
          </a:xfrm>
        </p:spPr>
        <p:txBody>
          <a:bodyPr/>
          <a:lstStyle/>
          <a:p>
            <a:pPr algn="ctr"/>
            <a:r>
              <a:rPr lang="en-GB">
                <a:ea typeface="Calibri Light"/>
                <a:cs typeface="Calibri Light" panose="020F0302020204030204"/>
              </a:rPr>
              <a:t>"pity disgusts me, or rather it horrifies me"</a:t>
            </a:r>
            <a:endParaRPr lang="en-GB" dirty="0">
              <a:ea typeface="Calibri Light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6196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The Wall (Sartre)&amp; How we try to Topple it</vt:lpstr>
      <vt:lpstr>"I was dizzy, and my head was empty"</vt:lpstr>
      <vt:lpstr>"No"</vt:lpstr>
      <vt:lpstr>"I wasn't exactly cold, but I couldn't feel my arms and shoulders anymore."</vt:lpstr>
      <vt:lpstr>"pity disgusts me, or rather it horrifies me"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</cp:revision>
  <dcterms:created xsi:type="dcterms:W3CDTF">2024-02-01T11:16:21Z</dcterms:created>
  <dcterms:modified xsi:type="dcterms:W3CDTF">2024-02-02T13:08:04Z</dcterms:modified>
</cp:coreProperties>
</file>