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v" ContentType="video/x-ms-wm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56" r:id="rId2"/>
    <p:sldId id="259" r:id="rId3"/>
    <p:sldId id="258" r:id="rId4"/>
    <p:sldId id="307" r:id="rId5"/>
    <p:sldId id="309" r:id="rId6"/>
    <p:sldId id="310" r:id="rId7"/>
    <p:sldId id="277" r:id="rId8"/>
    <p:sldId id="294" r:id="rId9"/>
    <p:sldId id="293" r:id="rId10"/>
    <p:sldId id="295" r:id="rId11"/>
    <p:sldId id="292" r:id="rId12"/>
    <p:sldId id="296" r:id="rId13"/>
    <p:sldId id="311" r:id="rId14"/>
    <p:sldId id="312" r:id="rId15"/>
    <p:sldId id="267" r:id="rId16"/>
    <p:sldId id="269" r:id="rId17"/>
    <p:sldId id="271" r:id="rId18"/>
    <p:sldId id="272" r:id="rId19"/>
    <p:sldId id="297" r:id="rId20"/>
    <p:sldId id="270" r:id="rId21"/>
    <p:sldId id="273" r:id="rId22"/>
    <p:sldId id="263" r:id="rId23"/>
    <p:sldId id="274" r:id="rId24"/>
    <p:sldId id="308" r:id="rId25"/>
    <p:sldId id="260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78" d="100"/>
          <a:sy n="78" d="100"/>
        </p:scale>
        <p:origin x="126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F5D44E-7E21-45D1-B1B4-C7D6DF7B197B}" type="doc">
      <dgm:prSet loTypeId="urn:microsoft.com/office/officeart/2005/8/layout/radial4" loCatId="relationship" qsTypeId="urn:microsoft.com/office/officeart/2005/8/quickstyle/3d2#3" qsCatId="3D" csTypeId="urn:microsoft.com/office/officeart/2005/8/colors/accent2_4" csCatId="accent2" phldr="1"/>
      <dgm:spPr/>
      <dgm:t>
        <a:bodyPr/>
        <a:lstStyle/>
        <a:p>
          <a:endParaRPr lang="en-GB"/>
        </a:p>
      </dgm:t>
    </dgm:pt>
    <dgm:pt modelId="{4ABD98E1-F659-408C-ADBF-C9F9F24C7BE0}">
      <dgm:prSet phldrT="[Text]"/>
      <dgm:spPr/>
      <dgm:t>
        <a:bodyPr/>
        <a:lstStyle/>
        <a:p>
          <a:r>
            <a:rPr lang="en-GB" dirty="0"/>
            <a:t>Youth Work </a:t>
          </a:r>
        </a:p>
      </dgm:t>
    </dgm:pt>
    <dgm:pt modelId="{540CF220-F17A-490D-B755-2BD727E8C95B}" type="parTrans" cxnId="{B10FF263-C92F-4D43-A9E8-F95536BF34B8}">
      <dgm:prSet/>
      <dgm:spPr/>
      <dgm:t>
        <a:bodyPr/>
        <a:lstStyle/>
        <a:p>
          <a:endParaRPr lang="en-GB"/>
        </a:p>
      </dgm:t>
    </dgm:pt>
    <dgm:pt modelId="{D3B21C57-6AEF-4AF2-B6F6-B83D557A7104}" type="sibTrans" cxnId="{B10FF263-C92F-4D43-A9E8-F95536BF34B8}">
      <dgm:prSet/>
      <dgm:spPr/>
      <dgm:t>
        <a:bodyPr/>
        <a:lstStyle/>
        <a:p>
          <a:endParaRPr lang="en-GB"/>
        </a:p>
      </dgm:t>
    </dgm:pt>
    <dgm:pt modelId="{1FB5E082-5B42-4612-A836-13297AB0CEF6}">
      <dgm:prSet phldrT="[Text]"/>
      <dgm:spPr/>
      <dgm:t>
        <a:bodyPr/>
        <a:lstStyle/>
        <a:p>
          <a:r>
            <a:rPr lang="en-GB" dirty="0"/>
            <a:t>How</a:t>
          </a:r>
        </a:p>
      </dgm:t>
    </dgm:pt>
    <dgm:pt modelId="{C52B9EAD-D074-4F0D-806B-970E8B2894C0}" type="parTrans" cxnId="{D7B16351-152D-4230-98EF-2D3110EE74E3}">
      <dgm:prSet/>
      <dgm:spPr/>
      <dgm:t>
        <a:bodyPr/>
        <a:lstStyle/>
        <a:p>
          <a:endParaRPr lang="en-GB"/>
        </a:p>
      </dgm:t>
    </dgm:pt>
    <dgm:pt modelId="{34C59EBE-7650-44E9-ACC9-4529096695F4}" type="sibTrans" cxnId="{D7B16351-152D-4230-98EF-2D3110EE74E3}">
      <dgm:prSet/>
      <dgm:spPr/>
      <dgm:t>
        <a:bodyPr/>
        <a:lstStyle/>
        <a:p>
          <a:endParaRPr lang="en-GB"/>
        </a:p>
      </dgm:t>
    </dgm:pt>
    <dgm:pt modelId="{1A8EE613-5828-4CDB-987B-6E48666D96C5}">
      <dgm:prSet phldrT="[Text]"/>
      <dgm:spPr/>
      <dgm:t>
        <a:bodyPr/>
        <a:lstStyle/>
        <a:p>
          <a:r>
            <a:rPr lang="en-GB" dirty="0"/>
            <a:t>Where</a:t>
          </a:r>
        </a:p>
      </dgm:t>
    </dgm:pt>
    <dgm:pt modelId="{E4C8B8D5-C7D4-47E7-9C5D-3721C8D1AF92}" type="parTrans" cxnId="{12B27444-4F66-4E85-80BE-83F0C2D6F823}">
      <dgm:prSet/>
      <dgm:spPr/>
      <dgm:t>
        <a:bodyPr/>
        <a:lstStyle/>
        <a:p>
          <a:endParaRPr lang="en-GB"/>
        </a:p>
      </dgm:t>
    </dgm:pt>
    <dgm:pt modelId="{7D5EA9E8-103F-4F10-ACE4-50E81EA9CE7B}" type="sibTrans" cxnId="{12B27444-4F66-4E85-80BE-83F0C2D6F823}">
      <dgm:prSet/>
      <dgm:spPr/>
      <dgm:t>
        <a:bodyPr/>
        <a:lstStyle/>
        <a:p>
          <a:endParaRPr lang="en-GB"/>
        </a:p>
      </dgm:t>
    </dgm:pt>
    <dgm:pt modelId="{7C4C5F53-A735-4300-9D01-E5B361A0E445}">
      <dgm:prSet phldrT="[Text]"/>
      <dgm:spPr/>
      <dgm:t>
        <a:bodyPr/>
        <a:lstStyle/>
        <a:p>
          <a:r>
            <a:rPr lang="en-GB" dirty="0"/>
            <a:t>When</a:t>
          </a:r>
        </a:p>
      </dgm:t>
    </dgm:pt>
    <dgm:pt modelId="{38DF2206-B360-4CCE-9F24-95E91A16455A}" type="parTrans" cxnId="{E14A4D03-6439-493F-AD18-4B8EAE6C299F}">
      <dgm:prSet/>
      <dgm:spPr/>
      <dgm:t>
        <a:bodyPr/>
        <a:lstStyle/>
        <a:p>
          <a:endParaRPr lang="en-GB"/>
        </a:p>
      </dgm:t>
    </dgm:pt>
    <dgm:pt modelId="{EFF60BFB-BA0F-4A40-ACBD-DE00A9851016}" type="sibTrans" cxnId="{E14A4D03-6439-493F-AD18-4B8EAE6C299F}">
      <dgm:prSet/>
      <dgm:spPr/>
      <dgm:t>
        <a:bodyPr/>
        <a:lstStyle/>
        <a:p>
          <a:endParaRPr lang="en-GB"/>
        </a:p>
      </dgm:t>
    </dgm:pt>
    <dgm:pt modelId="{D0D0CFCC-09BF-410F-A6C1-76E86F4CDF0D}">
      <dgm:prSet/>
      <dgm:spPr/>
      <dgm:t>
        <a:bodyPr/>
        <a:lstStyle/>
        <a:p>
          <a:r>
            <a:rPr lang="en-GB" dirty="0"/>
            <a:t>Why</a:t>
          </a:r>
        </a:p>
      </dgm:t>
    </dgm:pt>
    <dgm:pt modelId="{C40B7D48-DB72-4526-8806-1BEE17E668D0}" type="parTrans" cxnId="{3657ED16-F329-4BCE-ADB2-888F59381ADE}">
      <dgm:prSet/>
      <dgm:spPr/>
      <dgm:t>
        <a:bodyPr/>
        <a:lstStyle/>
        <a:p>
          <a:endParaRPr lang="en-GB"/>
        </a:p>
      </dgm:t>
    </dgm:pt>
    <dgm:pt modelId="{A225F242-4897-4665-A3CA-386AE7F8A2F2}" type="sibTrans" cxnId="{3657ED16-F329-4BCE-ADB2-888F59381ADE}">
      <dgm:prSet/>
      <dgm:spPr/>
      <dgm:t>
        <a:bodyPr/>
        <a:lstStyle/>
        <a:p>
          <a:endParaRPr lang="en-GB"/>
        </a:p>
      </dgm:t>
    </dgm:pt>
    <dgm:pt modelId="{564723A3-1B10-478F-BCD7-1082AC1F4A18}" type="pres">
      <dgm:prSet presAssocID="{9FF5D44E-7E21-45D1-B1B4-C7D6DF7B197B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999CFAFA-F7EA-4FBB-AD28-9DD676AEC2B4}" type="pres">
      <dgm:prSet presAssocID="{4ABD98E1-F659-408C-ADBF-C9F9F24C7BE0}" presName="centerShape" presStyleLbl="node0" presStyleIdx="0" presStyleCnt="1" custLinFactNeighborX="-1097" custLinFactNeighborY="-778"/>
      <dgm:spPr/>
    </dgm:pt>
    <dgm:pt modelId="{57573800-2018-463C-B03A-793B58240871}" type="pres">
      <dgm:prSet presAssocID="{C52B9EAD-D074-4F0D-806B-970E8B2894C0}" presName="parTrans" presStyleLbl="bgSibTrans2D1" presStyleIdx="0" presStyleCnt="4"/>
      <dgm:spPr/>
    </dgm:pt>
    <dgm:pt modelId="{35DA332E-BAB7-499D-B80A-7F07A6452889}" type="pres">
      <dgm:prSet presAssocID="{1FB5E082-5B42-4612-A836-13297AB0CEF6}" presName="node" presStyleLbl="node1" presStyleIdx="0" presStyleCnt="4">
        <dgm:presLayoutVars>
          <dgm:bulletEnabled val="1"/>
        </dgm:presLayoutVars>
      </dgm:prSet>
      <dgm:spPr/>
    </dgm:pt>
    <dgm:pt modelId="{67B46532-9BE7-4258-A224-B09EDB0C4A8B}" type="pres">
      <dgm:prSet presAssocID="{E4C8B8D5-C7D4-47E7-9C5D-3721C8D1AF92}" presName="parTrans" presStyleLbl="bgSibTrans2D1" presStyleIdx="1" presStyleCnt="4"/>
      <dgm:spPr/>
    </dgm:pt>
    <dgm:pt modelId="{7534C265-C345-47B3-A986-3534EB6DC1BE}" type="pres">
      <dgm:prSet presAssocID="{1A8EE613-5828-4CDB-987B-6E48666D96C5}" presName="node" presStyleLbl="node1" presStyleIdx="1" presStyleCnt="4">
        <dgm:presLayoutVars>
          <dgm:bulletEnabled val="1"/>
        </dgm:presLayoutVars>
      </dgm:prSet>
      <dgm:spPr/>
    </dgm:pt>
    <dgm:pt modelId="{ECA4A42B-A409-4C40-85AE-F803DCCA025F}" type="pres">
      <dgm:prSet presAssocID="{38DF2206-B360-4CCE-9F24-95E91A16455A}" presName="parTrans" presStyleLbl="bgSibTrans2D1" presStyleIdx="2" presStyleCnt="4"/>
      <dgm:spPr/>
    </dgm:pt>
    <dgm:pt modelId="{F4004D44-11E5-417D-8D1F-F035BE328CFB}" type="pres">
      <dgm:prSet presAssocID="{7C4C5F53-A735-4300-9D01-E5B361A0E445}" presName="node" presStyleLbl="node1" presStyleIdx="2" presStyleCnt="4">
        <dgm:presLayoutVars>
          <dgm:bulletEnabled val="1"/>
        </dgm:presLayoutVars>
      </dgm:prSet>
      <dgm:spPr/>
    </dgm:pt>
    <dgm:pt modelId="{52C63ED7-A9AF-4FBC-9C86-20CFC1740237}" type="pres">
      <dgm:prSet presAssocID="{C40B7D48-DB72-4526-8806-1BEE17E668D0}" presName="parTrans" presStyleLbl="bgSibTrans2D1" presStyleIdx="3" presStyleCnt="4"/>
      <dgm:spPr/>
    </dgm:pt>
    <dgm:pt modelId="{B418B63E-0273-4229-992D-D2AB32FAF360}" type="pres">
      <dgm:prSet presAssocID="{D0D0CFCC-09BF-410F-A6C1-76E86F4CDF0D}" presName="node" presStyleLbl="node1" presStyleIdx="3" presStyleCnt="4">
        <dgm:presLayoutVars>
          <dgm:bulletEnabled val="1"/>
        </dgm:presLayoutVars>
      </dgm:prSet>
      <dgm:spPr/>
    </dgm:pt>
  </dgm:ptLst>
  <dgm:cxnLst>
    <dgm:cxn modelId="{E14A4D03-6439-493F-AD18-4B8EAE6C299F}" srcId="{4ABD98E1-F659-408C-ADBF-C9F9F24C7BE0}" destId="{7C4C5F53-A735-4300-9D01-E5B361A0E445}" srcOrd="2" destOrd="0" parTransId="{38DF2206-B360-4CCE-9F24-95E91A16455A}" sibTransId="{EFF60BFB-BA0F-4A40-ACBD-DE00A9851016}"/>
    <dgm:cxn modelId="{3657ED16-F329-4BCE-ADB2-888F59381ADE}" srcId="{4ABD98E1-F659-408C-ADBF-C9F9F24C7BE0}" destId="{D0D0CFCC-09BF-410F-A6C1-76E86F4CDF0D}" srcOrd="3" destOrd="0" parTransId="{C40B7D48-DB72-4526-8806-1BEE17E668D0}" sibTransId="{A225F242-4897-4665-A3CA-386AE7F8A2F2}"/>
    <dgm:cxn modelId="{80BA231B-2074-479C-82B6-EDED70477BD2}" type="presOf" srcId="{C52B9EAD-D074-4F0D-806B-970E8B2894C0}" destId="{57573800-2018-463C-B03A-793B58240871}" srcOrd="0" destOrd="0" presId="urn:microsoft.com/office/officeart/2005/8/layout/radial4"/>
    <dgm:cxn modelId="{6FFB5D2F-E660-4B39-A601-5A49AD3BBEB8}" type="presOf" srcId="{4ABD98E1-F659-408C-ADBF-C9F9F24C7BE0}" destId="{999CFAFA-F7EA-4FBB-AD28-9DD676AEC2B4}" srcOrd="0" destOrd="0" presId="urn:microsoft.com/office/officeart/2005/8/layout/radial4"/>
    <dgm:cxn modelId="{DD407338-3308-4056-BEB7-F28420A89012}" type="presOf" srcId="{E4C8B8D5-C7D4-47E7-9C5D-3721C8D1AF92}" destId="{67B46532-9BE7-4258-A224-B09EDB0C4A8B}" srcOrd="0" destOrd="0" presId="urn:microsoft.com/office/officeart/2005/8/layout/radial4"/>
    <dgm:cxn modelId="{AAD5593A-3B6A-46F5-A67B-91B9AC93B009}" type="presOf" srcId="{1A8EE613-5828-4CDB-987B-6E48666D96C5}" destId="{7534C265-C345-47B3-A986-3534EB6DC1BE}" srcOrd="0" destOrd="0" presId="urn:microsoft.com/office/officeart/2005/8/layout/radial4"/>
    <dgm:cxn modelId="{C10A983F-B5FC-4387-92D2-78B8B88C327A}" type="presOf" srcId="{C40B7D48-DB72-4526-8806-1BEE17E668D0}" destId="{52C63ED7-A9AF-4FBC-9C86-20CFC1740237}" srcOrd="0" destOrd="0" presId="urn:microsoft.com/office/officeart/2005/8/layout/radial4"/>
    <dgm:cxn modelId="{B10FF263-C92F-4D43-A9E8-F95536BF34B8}" srcId="{9FF5D44E-7E21-45D1-B1B4-C7D6DF7B197B}" destId="{4ABD98E1-F659-408C-ADBF-C9F9F24C7BE0}" srcOrd="0" destOrd="0" parTransId="{540CF220-F17A-490D-B755-2BD727E8C95B}" sibTransId="{D3B21C57-6AEF-4AF2-B6F6-B83D557A7104}"/>
    <dgm:cxn modelId="{12B27444-4F66-4E85-80BE-83F0C2D6F823}" srcId="{4ABD98E1-F659-408C-ADBF-C9F9F24C7BE0}" destId="{1A8EE613-5828-4CDB-987B-6E48666D96C5}" srcOrd="1" destOrd="0" parTransId="{E4C8B8D5-C7D4-47E7-9C5D-3721C8D1AF92}" sibTransId="{7D5EA9E8-103F-4F10-ACE4-50E81EA9CE7B}"/>
    <dgm:cxn modelId="{D7B16351-152D-4230-98EF-2D3110EE74E3}" srcId="{4ABD98E1-F659-408C-ADBF-C9F9F24C7BE0}" destId="{1FB5E082-5B42-4612-A836-13297AB0CEF6}" srcOrd="0" destOrd="0" parTransId="{C52B9EAD-D074-4F0D-806B-970E8B2894C0}" sibTransId="{34C59EBE-7650-44E9-ACC9-4529096695F4}"/>
    <dgm:cxn modelId="{1E6D2E53-785E-4CD3-A938-788B3E3ACEA3}" type="presOf" srcId="{1FB5E082-5B42-4612-A836-13297AB0CEF6}" destId="{35DA332E-BAB7-499D-B80A-7F07A6452889}" srcOrd="0" destOrd="0" presId="urn:microsoft.com/office/officeart/2005/8/layout/radial4"/>
    <dgm:cxn modelId="{B00A1A5A-2DF0-4CDA-9EB5-1CB285EB044C}" type="presOf" srcId="{7C4C5F53-A735-4300-9D01-E5B361A0E445}" destId="{F4004D44-11E5-417D-8D1F-F035BE328CFB}" srcOrd="0" destOrd="0" presId="urn:microsoft.com/office/officeart/2005/8/layout/radial4"/>
    <dgm:cxn modelId="{75EE8682-D2CD-4754-AA42-86A70FE26744}" type="presOf" srcId="{9FF5D44E-7E21-45D1-B1B4-C7D6DF7B197B}" destId="{564723A3-1B10-478F-BCD7-1082AC1F4A18}" srcOrd="0" destOrd="0" presId="urn:microsoft.com/office/officeart/2005/8/layout/radial4"/>
    <dgm:cxn modelId="{DB5A249D-C4C8-49E1-BF3C-2AF7A957003E}" type="presOf" srcId="{38DF2206-B360-4CCE-9F24-95E91A16455A}" destId="{ECA4A42B-A409-4C40-85AE-F803DCCA025F}" srcOrd="0" destOrd="0" presId="urn:microsoft.com/office/officeart/2005/8/layout/radial4"/>
    <dgm:cxn modelId="{D5CB03FD-7E4B-4146-9A80-093BF5338D59}" type="presOf" srcId="{D0D0CFCC-09BF-410F-A6C1-76E86F4CDF0D}" destId="{B418B63E-0273-4229-992D-D2AB32FAF360}" srcOrd="0" destOrd="0" presId="urn:microsoft.com/office/officeart/2005/8/layout/radial4"/>
    <dgm:cxn modelId="{088B7773-D7F7-4569-8118-7F19276BEA7C}" type="presParOf" srcId="{564723A3-1B10-478F-BCD7-1082AC1F4A18}" destId="{999CFAFA-F7EA-4FBB-AD28-9DD676AEC2B4}" srcOrd="0" destOrd="0" presId="urn:microsoft.com/office/officeart/2005/8/layout/radial4"/>
    <dgm:cxn modelId="{15F88DFB-189C-4C13-A36A-CED05103106E}" type="presParOf" srcId="{564723A3-1B10-478F-BCD7-1082AC1F4A18}" destId="{57573800-2018-463C-B03A-793B58240871}" srcOrd="1" destOrd="0" presId="urn:microsoft.com/office/officeart/2005/8/layout/radial4"/>
    <dgm:cxn modelId="{984D02F5-B539-47A6-8311-2237B02C488C}" type="presParOf" srcId="{564723A3-1B10-478F-BCD7-1082AC1F4A18}" destId="{35DA332E-BAB7-499D-B80A-7F07A6452889}" srcOrd="2" destOrd="0" presId="urn:microsoft.com/office/officeart/2005/8/layout/radial4"/>
    <dgm:cxn modelId="{4D8582A7-F8B0-4A6E-A9E1-D87F09C1D1A0}" type="presParOf" srcId="{564723A3-1B10-478F-BCD7-1082AC1F4A18}" destId="{67B46532-9BE7-4258-A224-B09EDB0C4A8B}" srcOrd="3" destOrd="0" presId="urn:microsoft.com/office/officeart/2005/8/layout/radial4"/>
    <dgm:cxn modelId="{1A2480CE-512E-4D93-9008-EB6B3033D2B5}" type="presParOf" srcId="{564723A3-1B10-478F-BCD7-1082AC1F4A18}" destId="{7534C265-C345-47B3-A986-3534EB6DC1BE}" srcOrd="4" destOrd="0" presId="urn:microsoft.com/office/officeart/2005/8/layout/radial4"/>
    <dgm:cxn modelId="{B58444C1-5AE9-4FD0-9590-C496C614DE53}" type="presParOf" srcId="{564723A3-1B10-478F-BCD7-1082AC1F4A18}" destId="{ECA4A42B-A409-4C40-85AE-F803DCCA025F}" srcOrd="5" destOrd="0" presId="urn:microsoft.com/office/officeart/2005/8/layout/radial4"/>
    <dgm:cxn modelId="{5868C0DC-201A-40F0-80E8-77C008497965}" type="presParOf" srcId="{564723A3-1B10-478F-BCD7-1082AC1F4A18}" destId="{F4004D44-11E5-417D-8D1F-F035BE328CFB}" srcOrd="6" destOrd="0" presId="urn:microsoft.com/office/officeart/2005/8/layout/radial4"/>
    <dgm:cxn modelId="{71A3AB3C-9A43-47F6-B34B-12E367A5F8A3}" type="presParOf" srcId="{564723A3-1B10-478F-BCD7-1082AC1F4A18}" destId="{52C63ED7-A9AF-4FBC-9C86-20CFC1740237}" srcOrd="7" destOrd="0" presId="urn:microsoft.com/office/officeart/2005/8/layout/radial4"/>
    <dgm:cxn modelId="{B2A5C1E2-3223-49AD-8EF0-3795A286CA4C}" type="presParOf" srcId="{564723A3-1B10-478F-BCD7-1082AC1F4A18}" destId="{B418B63E-0273-4229-992D-D2AB32FAF360}" srcOrd="8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E116EB7-84B4-4020-860A-BA9C7AC17625}" type="doc">
      <dgm:prSet loTypeId="urn:microsoft.com/office/officeart/2005/8/layout/b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C1D3609-E468-4E72-96FB-C60162C2BE8B}">
      <dgm:prSet phldrT="[Text]"/>
      <dgm:spPr/>
      <dgm:t>
        <a:bodyPr/>
        <a:lstStyle/>
        <a:p>
          <a:r>
            <a:rPr lang="en-GB">
              <a:solidFill>
                <a:schemeClr val="tx1"/>
              </a:solidFill>
            </a:rPr>
            <a:t>1844</a:t>
          </a:r>
        </a:p>
        <a:p>
          <a:r>
            <a:rPr lang="en-GB">
              <a:solidFill>
                <a:schemeClr val="tx1"/>
              </a:solidFill>
            </a:rPr>
            <a:t>YMCA </a:t>
          </a:r>
          <a:endParaRPr lang="en-GB" dirty="0">
            <a:solidFill>
              <a:schemeClr val="tx1"/>
            </a:solidFill>
          </a:endParaRPr>
        </a:p>
      </dgm:t>
    </dgm:pt>
    <dgm:pt modelId="{3E00EEB9-07A9-4F5B-90E1-A8F446A0A739}" type="parTrans" cxnId="{0ABCB44D-E945-4790-B301-C15823327986}">
      <dgm:prSet/>
      <dgm:spPr/>
      <dgm:t>
        <a:bodyPr/>
        <a:lstStyle/>
        <a:p>
          <a:endParaRPr lang="en-GB"/>
        </a:p>
      </dgm:t>
    </dgm:pt>
    <dgm:pt modelId="{0404E626-0834-42C2-A35C-BA1768E8144E}" type="sibTrans" cxnId="{0ABCB44D-E945-4790-B301-C15823327986}">
      <dgm:prSet/>
      <dgm:spPr/>
      <dgm:t>
        <a:bodyPr/>
        <a:lstStyle/>
        <a:p>
          <a:endParaRPr lang="en-GB"/>
        </a:p>
      </dgm:t>
    </dgm:pt>
    <dgm:pt modelId="{96ABA6FF-DE74-4484-A010-763399C1A091}">
      <dgm:prSet phldrT="[Text]"/>
      <dgm:spPr/>
      <dgm:t>
        <a:bodyPr/>
        <a:lstStyle/>
        <a:p>
          <a:r>
            <a:rPr lang="en-GB">
              <a:solidFill>
                <a:schemeClr val="tx1"/>
              </a:solidFill>
            </a:rPr>
            <a:t>1907</a:t>
          </a:r>
        </a:p>
        <a:p>
          <a:r>
            <a:rPr lang="en-GB">
              <a:solidFill>
                <a:schemeClr val="tx1"/>
              </a:solidFill>
            </a:rPr>
            <a:t>Scouting</a:t>
          </a:r>
          <a:endParaRPr lang="en-GB" dirty="0">
            <a:solidFill>
              <a:schemeClr val="tx1"/>
            </a:solidFill>
          </a:endParaRPr>
        </a:p>
      </dgm:t>
    </dgm:pt>
    <dgm:pt modelId="{A738DDBD-0772-4233-862E-DA051FC9B012}" type="parTrans" cxnId="{9121F507-9128-4664-BFC2-15EA034122C6}">
      <dgm:prSet/>
      <dgm:spPr/>
      <dgm:t>
        <a:bodyPr/>
        <a:lstStyle/>
        <a:p>
          <a:endParaRPr lang="en-GB"/>
        </a:p>
      </dgm:t>
    </dgm:pt>
    <dgm:pt modelId="{EFC1A9D6-7AB0-4E47-B661-B693D4D05049}" type="sibTrans" cxnId="{9121F507-9128-4664-BFC2-15EA034122C6}">
      <dgm:prSet/>
      <dgm:spPr/>
      <dgm:t>
        <a:bodyPr/>
        <a:lstStyle/>
        <a:p>
          <a:endParaRPr lang="en-GB"/>
        </a:p>
      </dgm:t>
    </dgm:pt>
    <dgm:pt modelId="{21EA0E36-B438-4432-9A85-0388E6C6BE07}">
      <dgm:prSet phldrT="[Text]"/>
      <dgm:spPr>
        <a:solidFill>
          <a:srgbClr val="00B050"/>
        </a:solidFill>
      </dgm:spPr>
      <dgm:t>
        <a:bodyPr/>
        <a:lstStyle/>
        <a:p>
          <a:r>
            <a:rPr lang="en-GB">
              <a:solidFill>
                <a:schemeClr val="tx1"/>
              </a:solidFill>
            </a:rPr>
            <a:t>1920</a:t>
          </a:r>
        </a:p>
        <a:p>
          <a:r>
            <a:rPr lang="en-GB">
              <a:solidFill>
                <a:schemeClr val="tx1"/>
              </a:solidFill>
            </a:rPr>
            <a:t>Young Farmers</a:t>
          </a:r>
          <a:endParaRPr lang="en-GB" dirty="0">
            <a:solidFill>
              <a:schemeClr val="tx1"/>
            </a:solidFill>
          </a:endParaRPr>
        </a:p>
      </dgm:t>
    </dgm:pt>
    <dgm:pt modelId="{70632B09-D818-4723-B2B8-2BF286B069D8}" type="parTrans" cxnId="{04A725D1-BECE-49D4-85E4-7E4D586AA3C9}">
      <dgm:prSet/>
      <dgm:spPr/>
      <dgm:t>
        <a:bodyPr/>
        <a:lstStyle/>
        <a:p>
          <a:endParaRPr lang="en-GB"/>
        </a:p>
      </dgm:t>
    </dgm:pt>
    <dgm:pt modelId="{72CA4583-2D27-478C-ABE5-25FA5378DC90}" type="sibTrans" cxnId="{04A725D1-BECE-49D4-85E4-7E4D586AA3C9}">
      <dgm:prSet/>
      <dgm:spPr/>
      <dgm:t>
        <a:bodyPr/>
        <a:lstStyle/>
        <a:p>
          <a:endParaRPr lang="en-GB"/>
        </a:p>
      </dgm:t>
    </dgm:pt>
    <dgm:pt modelId="{85F7C7A7-980E-47DC-A610-D6FA2C5CF82A}">
      <dgm:prSet phldrT="[Text]"/>
      <dgm:spPr>
        <a:solidFill>
          <a:srgbClr val="00B050"/>
        </a:solidFill>
      </dgm:spPr>
      <dgm:t>
        <a:bodyPr/>
        <a:lstStyle/>
        <a:p>
          <a:r>
            <a:rPr lang="en-GB">
              <a:solidFill>
                <a:schemeClr val="tx1"/>
              </a:solidFill>
            </a:rPr>
            <a:t>1920</a:t>
          </a:r>
        </a:p>
        <a:p>
          <a:r>
            <a:rPr lang="en-GB">
              <a:solidFill>
                <a:schemeClr val="tx1"/>
              </a:solidFill>
            </a:rPr>
            <a:t>Urdd</a:t>
          </a:r>
          <a:endParaRPr lang="en-GB" dirty="0">
            <a:solidFill>
              <a:schemeClr val="tx1"/>
            </a:solidFill>
          </a:endParaRPr>
        </a:p>
      </dgm:t>
    </dgm:pt>
    <dgm:pt modelId="{A3475BF8-BD74-4DE3-A82E-EAC321290F22}" type="parTrans" cxnId="{41E4D26A-32D7-451E-A17D-03C43945973D}">
      <dgm:prSet/>
      <dgm:spPr/>
      <dgm:t>
        <a:bodyPr/>
        <a:lstStyle/>
        <a:p>
          <a:endParaRPr lang="en-GB"/>
        </a:p>
      </dgm:t>
    </dgm:pt>
    <dgm:pt modelId="{791C0743-6174-43C4-B4AE-DDB7F90F55DC}" type="sibTrans" cxnId="{41E4D26A-32D7-451E-A17D-03C43945973D}">
      <dgm:prSet/>
      <dgm:spPr/>
      <dgm:t>
        <a:bodyPr/>
        <a:lstStyle/>
        <a:p>
          <a:endParaRPr lang="en-GB"/>
        </a:p>
      </dgm:t>
    </dgm:pt>
    <dgm:pt modelId="{5849DA20-A9DD-46F7-B714-76914AF6F475}">
      <dgm:prSet phldrT="[Text]"/>
      <dgm:spPr/>
      <dgm:t>
        <a:bodyPr/>
        <a:lstStyle/>
        <a:p>
          <a:r>
            <a:rPr lang="en-GB">
              <a:solidFill>
                <a:schemeClr val="tx1"/>
              </a:solidFill>
            </a:rPr>
            <a:t>1942</a:t>
          </a:r>
        </a:p>
        <a:p>
          <a:r>
            <a:rPr lang="en-GB">
              <a:solidFill>
                <a:schemeClr val="tx1"/>
              </a:solidFill>
            </a:rPr>
            <a:t>Beveridge Report</a:t>
          </a:r>
          <a:endParaRPr lang="en-GB" dirty="0">
            <a:solidFill>
              <a:schemeClr val="tx1"/>
            </a:solidFill>
          </a:endParaRPr>
        </a:p>
      </dgm:t>
    </dgm:pt>
    <dgm:pt modelId="{A99F1B60-60AF-41AB-8310-703694597E66}" type="parTrans" cxnId="{C21F7EA0-2DA4-423B-BEAB-0F5DA07531A7}">
      <dgm:prSet/>
      <dgm:spPr/>
      <dgm:t>
        <a:bodyPr/>
        <a:lstStyle/>
        <a:p>
          <a:endParaRPr lang="en-GB"/>
        </a:p>
      </dgm:t>
    </dgm:pt>
    <dgm:pt modelId="{0F949CC2-6AE4-4EC2-9072-C3E58369BA5E}" type="sibTrans" cxnId="{C21F7EA0-2DA4-423B-BEAB-0F5DA07531A7}">
      <dgm:prSet/>
      <dgm:spPr/>
      <dgm:t>
        <a:bodyPr/>
        <a:lstStyle/>
        <a:p>
          <a:endParaRPr lang="en-GB"/>
        </a:p>
      </dgm:t>
    </dgm:pt>
    <dgm:pt modelId="{86A6AB2F-E14E-47E2-B990-0ECF781A1DC3}">
      <dgm:prSet phldrT="[Text]"/>
      <dgm:spPr/>
      <dgm:t>
        <a:bodyPr/>
        <a:lstStyle/>
        <a:p>
          <a:r>
            <a:rPr lang="en-GB">
              <a:solidFill>
                <a:schemeClr val="tx1"/>
              </a:solidFill>
            </a:rPr>
            <a:t>1944</a:t>
          </a:r>
        </a:p>
        <a:p>
          <a:r>
            <a:rPr lang="en-GB">
              <a:solidFill>
                <a:schemeClr val="tx1"/>
              </a:solidFill>
            </a:rPr>
            <a:t>Education Act </a:t>
          </a:r>
          <a:endParaRPr lang="en-GB" dirty="0">
            <a:solidFill>
              <a:schemeClr val="tx1"/>
            </a:solidFill>
          </a:endParaRPr>
        </a:p>
      </dgm:t>
    </dgm:pt>
    <dgm:pt modelId="{B83229D0-9961-4F55-90FF-A06F40C8E983}" type="parTrans" cxnId="{1173BFA0-7980-4B1A-B93B-E3F7C3475619}">
      <dgm:prSet/>
      <dgm:spPr/>
      <dgm:t>
        <a:bodyPr/>
        <a:lstStyle/>
        <a:p>
          <a:endParaRPr lang="en-GB"/>
        </a:p>
      </dgm:t>
    </dgm:pt>
    <dgm:pt modelId="{930C22C3-C304-4663-A825-BF0E0A79CB55}" type="sibTrans" cxnId="{1173BFA0-7980-4B1A-B93B-E3F7C3475619}">
      <dgm:prSet/>
      <dgm:spPr/>
      <dgm:t>
        <a:bodyPr/>
        <a:lstStyle/>
        <a:p>
          <a:endParaRPr lang="en-GB"/>
        </a:p>
      </dgm:t>
    </dgm:pt>
    <dgm:pt modelId="{CAB8F6AA-EEE1-4A16-864D-7B36423D1813}">
      <dgm:prSet phldrT="[Text]"/>
      <dgm:spPr>
        <a:solidFill>
          <a:srgbClr val="FF0000"/>
        </a:solidFill>
      </dgm:spPr>
      <dgm:t>
        <a:bodyPr/>
        <a:lstStyle/>
        <a:p>
          <a:r>
            <a:rPr lang="en-GB">
              <a:solidFill>
                <a:schemeClr val="tx1"/>
              </a:solidFill>
            </a:rPr>
            <a:t>1960</a:t>
          </a:r>
        </a:p>
        <a:p>
          <a:r>
            <a:rPr lang="en-GB">
              <a:solidFill>
                <a:schemeClr val="tx1"/>
              </a:solidFill>
            </a:rPr>
            <a:t>Albemarle Report</a:t>
          </a:r>
          <a:endParaRPr lang="en-GB" dirty="0">
            <a:solidFill>
              <a:schemeClr val="tx1"/>
            </a:solidFill>
          </a:endParaRPr>
        </a:p>
      </dgm:t>
    </dgm:pt>
    <dgm:pt modelId="{CA5E529F-12D7-41AC-9770-455E698CF9D1}" type="parTrans" cxnId="{DAE58EC6-9E25-439E-8B8C-C8034C01224B}">
      <dgm:prSet/>
      <dgm:spPr/>
      <dgm:t>
        <a:bodyPr/>
        <a:lstStyle/>
        <a:p>
          <a:endParaRPr lang="en-GB"/>
        </a:p>
      </dgm:t>
    </dgm:pt>
    <dgm:pt modelId="{8D8C20ED-4C09-4A17-B1B0-5F81075BF24A}" type="sibTrans" cxnId="{DAE58EC6-9E25-439E-8B8C-C8034C01224B}">
      <dgm:prSet/>
      <dgm:spPr/>
      <dgm:t>
        <a:bodyPr/>
        <a:lstStyle/>
        <a:p>
          <a:endParaRPr lang="en-GB"/>
        </a:p>
      </dgm:t>
    </dgm:pt>
    <dgm:pt modelId="{9690CE82-556E-4B05-8EBE-12A5F1257F07}">
      <dgm:prSet phldrT="[Text]"/>
      <dgm:spPr/>
      <dgm:t>
        <a:bodyPr/>
        <a:lstStyle/>
        <a:p>
          <a:r>
            <a:rPr lang="en-GB">
              <a:solidFill>
                <a:schemeClr val="tx1"/>
              </a:solidFill>
            </a:rPr>
            <a:t>1989</a:t>
          </a:r>
        </a:p>
        <a:p>
          <a:r>
            <a:rPr lang="en-GB">
              <a:solidFill>
                <a:schemeClr val="tx1"/>
              </a:solidFill>
            </a:rPr>
            <a:t>Children’s Report</a:t>
          </a:r>
          <a:endParaRPr lang="en-GB" dirty="0">
            <a:solidFill>
              <a:schemeClr val="tx1"/>
            </a:solidFill>
          </a:endParaRPr>
        </a:p>
      </dgm:t>
    </dgm:pt>
    <dgm:pt modelId="{2918D6CF-1136-4421-9C12-04AB531E6CBE}" type="parTrans" cxnId="{1CAE73AD-44C7-402D-9C48-1AF730C1E31D}">
      <dgm:prSet/>
      <dgm:spPr/>
      <dgm:t>
        <a:bodyPr/>
        <a:lstStyle/>
        <a:p>
          <a:endParaRPr lang="en-GB"/>
        </a:p>
      </dgm:t>
    </dgm:pt>
    <dgm:pt modelId="{0CF695A9-BAD7-4CF1-B3C6-2FAE338102C4}" type="sibTrans" cxnId="{1CAE73AD-44C7-402D-9C48-1AF730C1E31D}">
      <dgm:prSet/>
      <dgm:spPr/>
      <dgm:t>
        <a:bodyPr/>
        <a:lstStyle/>
        <a:p>
          <a:endParaRPr lang="en-GB"/>
        </a:p>
      </dgm:t>
    </dgm:pt>
    <dgm:pt modelId="{0C63C841-6E54-4142-9748-E26EAB4B303A}">
      <dgm:prSet phldrT="[Text]"/>
      <dgm:spPr>
        <a:solidFill>
          <a:srgbClr val="00B050"/>
        </a:solidFill>
      </dgm:spPr>
      <dgm:t>
        <a:bodyPr/>
        <a:lstStyle/>
        <a:p>
          <a:r>
            <a:rPr lang="en-GB">
              <a:solidFill>
                <a:schemeClr val="tx1"/>
              </a:solidFill>
            </a:rPr>
            <a:t>1992</a:t>
          </a:r>
        </a:p>
        <a:p>
          <a:r>
            <a:rPr lang="en-GB">
              <a:solidFill>
                <a:schemeClr val="tx1"/>
              </a:solidFill>
            </a:rPr>
            <a:t>Curriculum Statement for Wales (2001/2007)</a:t>
          </a:r>
          <a:endParaRPr lang="en-GB" dirty="0">
            <a:solidFill>
              <a:schemeClr val="tx1"/>
            </a:solidFill>
          </a:endParaRPr>
        </a:p>
      </dgm:t>
    </dgm:pt>
    <dgm:pt modelId="{5E23784C-19B6-4EA4-A664-AB2EDC6B3460}" type="parTrans" cxnId="{902C15ED-0ABE-40D2-8EDE-E2148A5C54F2}">
      <dgm:prSet/>
      <dgm:spPr/>
      <dgm:t>
        <a:bodyPr/>
        <a:lstStyle/>
        <a:p>
          <a:endParaRPr lang="en-GB"/>
        </a:p>
      </dgm:t>
    </dgm:pt>
    <dgm:pt modelId="{60647ED6-9497-475B-9235-BF3C1C5E85BE}" type="sibTrans" cxnId="{902C15ED-0ABE-40D2-8EDE-E2148A5C54F2}">
      <dgm:prSet/>
      <dgm:spPr/>
      <dgm:t>
        <a:bodyPr/>
        <a:lstStyle/>
        <a:p>
          <a:endParaRPr lang="en-GB"/>
        </a:p>
      </dgm:t>
    </dgm:pt>
    <dgm:pt modelId="{FD6DB4DB-F155-41B0-A1E6-C33C56D085D3}">
      <dgm:prSet/>
      <dgm:spPr>
        <a:solidFill>
          <a:srgbClr val="00B050"/>
        </a:solidFill>
      </dgm:spPr>
      <dgm:t>
        <a:bodyPr/>
        <a:lstStyle/>
        <a:p>
          <a:r>
            <a:rPr lang="en-GB">
              <a:solidFill>
                <a:schemeClr val="tx1"/>
              </a:solidFill>
            </a:rPr>
            <a:t>2000</a:t>
          </a:r>
        </a:p>
        <a:p>
          <a:r>
            <a:rPr lang="en-GB">
              <a:solidFill>
                <a:schemeClr val="tx1"/>
              </a:solidFill>
            </a:rPr>
            <a:t>Extending Entitlement (2002)</a:t>
          </a:r>
          <a:endParaRPr lang="en-GB" dirty="0">
            <a:solidFill>
              <a:schemeClr val="tx1"/>
            </a:solidFill>
          </a:endParaRPr>
        </a:p>
      </dgm:t>
    </dgm:pt>
    <dgm:pt modelId="{BBA20F85-66B1-4DEA-B9BE-5C1013C49469}" type="parTrans" cxnId="{10756B2D-3DF4-43C1-86A8-C591231D67E1}">
      <dgm:prSet/>
      <dgm:spPr/>
      <dgm:t>
        <a:bodyPr/>
        <a:lstStyle/>
        <a:p>
          <a:endParaRPr lang="en-GB"/>
        </a:p>
      </dgm:t>
    </dgm:pt>
    <dgm:pt modelId="{86CA9D88-E8E0-4FF7-9EBD-E1A9BB49E752}" type="sibTrans" cxnId="{10756B2D-3DF4-43C1-86A8-C591231D67E1}">
      <dgm:prSet/>
      <dgm:spPr/>
      <dgm:t>
        <a:bodyPr/>
        <a:lstStyle/>
        <a:p>
          <a:endParaRPr lang="en-GB"/>
        </a:p>
      </dgm:t>
    </dgm:pt>
    <dgm:pt modelId="{DBCABF06-8675-4594-BCF4-813C28EF99A9}">
      <dgm:prSet/>
      <dgm:spPr/>
      <dgm:t>
        <a:bodyPr/>
        <a:lstStyle/>
        <a:p>
          <a:r>
            <a:rPr lang="en-GB">
              <a:solidFill>
                <a:schemeClr val="tx1"/>
              </a:solidFill>
            </a:rPr>
            <a:t>2004</a:t>
          </a:r>
        </a:p>
        <a:p>
          <a:r>
            <a:rPr lang="en-GB">
              <a:solidFill>
                <a:schemeClr val="tx1"/>
              </a:solidFill>
            </a:rPr>
            <a:t>Every Child Matters</a:t>
          </a:r>
        </a:p>
        <a:p>
          <a:endParaRPr lang="en-GB" dirty="0"/>
        </a:p>
      </dgm:t>
    </dgm:pt>
    <dgm:pt modelId="{9B19D489-C711-4301-AFCA-12D59D1F853A}" type="parTrans" cxnId="{516CB4CD-2747-4516-ACD5-38527865E267}">
      <dgm:prSet/>
      <dgm:spPr/>
      <dgm:t>
        <a:bodyPr/>
        <a:lstStyle/>
        <a:p>
          <a:endParaRPr lang="en-GB"/>
        </a:p>
      </dgm:t>
    </dgm:pt>
    <dgm:pt modelId="{558DC19D-6762-4FFF-B173-8A2600CEF588}" type="sibTrans" cxnId="{516CB4CD-2747-4516-ACD5-38527865E267}">
      <dgm:prSet/>
      <dgm:spPr/>
      <dgm:t>
        <a:bodyPr/>
        <a:lstStyle/>
        <a:p>
          <a:endParaRPr lang="en-GB"/>
        </a:p>
      </dgm:t>
    </dgm:pt>
    <dgm:pt modelId="{827570E2-D8D2-4225-89A2-C00A5D878024}">
      <dgm:prSet/>
      <dgm:spPr>
        <a:solidFill>
          <a:srgbClr val="00B050"/>
        </a:solidFill>
      </dgm:spPr>
      <dgm:t>
        <a:bodyPr/>
        <a:lstStyle/>
        <a:p>
          <a:r>
            <a:rPr lang="en-GB">
              <a:solidFill>
                <a:schemeClr val="tx1"/>
              </a:solidFill>
            </a:rPr>
            <a:t>2007</a:t>
          </a:r>
        </a:p>
        <a:p>
          <a:r>
            <a:rPr lang="en-GB">
              <a:solidFill>
                <a:schemeClr val="tx1"/>
              </a:solidFill>
            </a:rPr>
            <a:t>Youth Service Strategy </a:t>
          </a:r>
        </a:p>
        <a:p>
          <a:r>
            <a:rPr lang="en-GB">
              <a:solidFill>
                <a:schemeClr val="tx1"/>
              </a:solidFill>
            </a:rPr>
            <a:t>2007</a:t>
          </a:r>
        </a:p>
        <a:p>
          <a:r>
            <a:rPr lang="en-GB">
              <a:solidFill>
                <a:schemeClr val="tx1"/>
              </a:solidFill>
            </a:rPr>
            <a:t>Participation Standards for Young People</a:t>
          </a:r>
          <a:endParaRPr lang="en-GB" dirty="0">
            <a:solidFill>
              <a:schemeClr val="tx1"/>
            </a:solidFill>
          </a:endParaRPr>
        </a:p>
      </dgm:t>
    </dgm:pt>
    <dgm:pt modelId="{9E5D814D-9E71-422D-B66E-DCC309F10076}" type="parTrans" cxnId="{E6371112-2542-4615-8AEC-C30CCD589D1C}">
      <dgm:prSet/>
      <dgm:spPr/>
      <dgm:t>
        <a:bodyPr/>
        <a:lstStyle/>
        <a:p>
          <a:endParaRPr lang="en-GB"/>
        </a:p>
      </dgm:t>
    </dgm:pt>
    <dgm:pt modelId="{3C60E453-B730-4C5A-9305-763C93E7215F}" type="sibTrans" cxnId="{E6371112-2542-4615-8AEC-C30CCD589D1C}">
      <dgm:prSet/>
      <dgm:spPr/>
      <dgm:t>
        <a:bodyPr/>
        <a:lstStyle/>
        <a:p>
          <a:endParaRPr lang="en-GB"/>
        </a:p>
      </dgm:t>
    </dgm:pt>
    <dgm:pt modelId="{C062D590-AAAE-48A4-890C-57F3F6DB1F61}">
      <dgm:prSet/>
      <dgm:spPr>
        <a:solidFill>
          <a:srgbClr val="00B050"/>
        </a:solidFill>
      </dgm:spPr>
      <dgm:t>
        <a:bodyPr/>
        <a:lstStyle/>
        <a:p>
          <a:r>
            <a:rPr lang="en-GB">
              <a:solidFill>
                <a:schemeClr val="tx1"/>
              </a:solidFill>
            </a:rPr>
            <a:t>2009</a:t>
          </a:r>
        </a:p>
        <a:p>
          <a:r>
            <a:rPr lang="en-GB">
              <a:solidFill>
                <a:schemeClr val="tx1"/>
              </a:solidFill>
            </a:rPr>
            <a:t>Getting it Right (UNCRC)</a:t>
          </a:r>
        </a:p>
        <a:p>
          <a:r>
            <a:rPr lang="en-GB">
              <a:solidFill>
                <a:schemeClr val="tx1"/>
              </a:solidFill>
            </a:rPr>
            <a:t>(2011 /2014 measure)</a:t>
          </a:r>
          <a:endParaRPr lang="en-GB" dirty="0">
            <a:solidFill>
              <a:schemeClr val="tx1"/>
            </a:solidFill>
          </a:endParaRPr>
        </a:p>
      </dgm:t>
    </dgm:pt>
    <dgm:pt modelId="{83CB4C78-4EAD-41F3-B888-F385B7915BB5}" type="parTrans" cxnId="{6C61281A-2228-4116-92DF-C377E0B7A393}">
      <dgm:prSet/>
      <dgm:spPr/>
      <dgm:t>
        <a:bodyPr/>
        <a:lstStyle/>
        <a:p>
          <a:endParaRPr lang="en-GB"/>
        </a:p>
      </dgm:t>
    </dgm:pt>
    <dgm:pt modelId="{33E3CBA7-C73B-4913-A2B3-9218EC073C3B}" type="sibTrans" cxnId="{6C61281A-2228-4116-92DF-C377E0B7A393}">
      <dgm:prSet/>
      <dgm:spPr/>
      <dgm:t>
        <a:bodyPr/>
        <a:lstStyle/>
        <a:p>
          <a:endParaRPr lang="en-GB"/>
        </a:p>
      </dgm:t>
    </dgm:pt>
    <dgm:pt modelId="{6F8852A9-A37D-4E24-BEAE-1A61B86BFE1E}">
      <dgm:prSet/>
      <dgm:spPr>
        <a:solidFill>
          <a:srgbClr val="00B050"/>
        </a:solidFill>
      </dgm:spPr>
      <dgm:t>
        <a:bodyPr/>
        <a:lstStyle/>
        <a:p>
          <a:r>
            <a:rPr lang="en-GB">
              <a:solidFill>
                <a:schemeClr val="tx1"/>
              </a:solidFill>
            </a:rPr>
            <a:t>2010</a:t>
          </a:r>
        </a:p>
        <a:p>
          <a:r>
            <a:rPr lang="en-GB">
              <a:solidFill>
                <a:schemeClr val="tx1"/>
              </a:solidFill>
            </a:rPr>
            <a:t>Cymru Ifanc</a:t>
          </a:r>
        </a:p>
        <a:p>
          <a:r>
            <a:rPr lang="en-GB">
              <a:solidFill>
                <a:schemeClr val="tx1"/>
              </a:solidFill>
            </a:rPr>
            <a:t>Statutory Guidance for Youth Support Services</a:t>
          </a:r>
          <a:endParaRPr lang="en-GB" dirty="0">
            <a:solidFill>
              <a:schemeClr val="tx1"/>
            </a:solidFill>
          </a:endParaRPr>
        </a:p>
      </dgm:t>
    </dgm:pt>
    <dgm:pt modelId="{33EFBECD-7C03-4704-B4B2-462B7B6D36E7}" type="parTrans" cxnId="{999C0375-412E-4131-816E-ECB23F09B80F}">
      <dgm:prSet/>
      <dgm:spPr/>
      <dgm:t>
        <a:bodyPr/>
        <a:lstStyle/>
        <a:p>
          <a:endParaRPr lang="en-GB"/>
        </a:p>
      </dgm:t>
    </dgm:pt>
    <dgm:pt modelId="{B5DBE8DD-545F-47AF-827F-2D06AE737E1E}" type="sibTrans" cxnId="{999C0375-412E-4131-816E-ECB23F09B80F}">
      <dgm:prSet/>
      <dgm:spPr/>
      <dgm:t>
        <a:bodyPr/>
        <a:lstStyle/>
        <a:p>
          <a:endParaRPr lang="en-GB"/>
        </a:p>
      </dgm:t>
    </dgm:pt>
    <dgm:pt modelId="{B17E055E-99A7-45D1-8899-A7DBCBEFA243}">
      <dgm:prSet/>
      <dgm:spPr>
        <a:solidFill>
          <a:srgbClr val="00B050"/>
        </a:solidFill>
      </dgm:spPr>
      <dgm:t>
        <a:bodyPr/>
        <a:lstStyle/>
        <a:p>
          <a:r>
            <a:rPr lang="en-GB">
              <a:solidFill>
                <a:schemeClr val="tx1"/>
              </a:solidFill>
            </a:rPr>
            <a:t>2013 </a:t>
          </a:r>
        </a:p>
        <a:p>
          <a:r>
            <a:rPr lang="en-GB">
              <a:solidFill>
                <a:schemeClr val="tx1"/>
              </a:solidFill>
            </a:rPr>
            <a:t>Youth Work in Wales:</a:t>
          </a:r>
        </a:p>
        <a:p>
          <a:r>
            <a:rPr lang="en-GB">
              <a:solidFill>
                <a:schemeClr val="tx1"/>
              </a:solidFill>
            </a:rPr>
            <a:t>Principles &amp; Purposes </a:t>
          </a:r>
          <a:endParaRPr lang="en-GB" dirty="0">
            <a:solidFill>
              <a:schemeClr val="tx1"/>
            </a:solidFill>
          </a:endParaRPr>
        </a:p>
      </dgm:t>
    </dgm:pt>
    <dgm:pt modelId="{A42376A3-B99F-4307-BF60-964D96955B2C}" type="parTrans" cxnId="{D2F2F698-DF51-40AD-A0A4-1D81518D7987}">
      <dgm:prSet/>
      <dgm:spPr/>
      <dgm:t>
        <a:bodyPr/>
        <a:lstStyle/>
        <a:p>
          <a:endParaRPr lang="en-GB"/>
        </a:p>
      </dgm:t>
    </dgm:pt>
    <dgm:pt modelId="{6C03A24A-AC39-4FF6-B8E4-CAE04806D57D}" type="sibTrans" cxnId="{D2F2F698-DF51-40AD-A0A4-1D81518D7987}">
      <dgm:prSet/>
      <dgm:spPr/>
      <dgm:t>
        <a:bodyPr/>
        <a:lstStyle/>
        <a:p>
          <a:endParaRPr lang="en-GB"/>
        </a:p>
      </dgm:t>
    </dgm:pt>
    <dgm:pt modelId="{4F5F5B20-40B2-453C-B9CA-2D46B8B04340}">
      <dgm:prSet/>
      <dgm:spPr>
        <a:solidFill>
          <a:srgbClr val="00B050"/>
        </a:solidFill>
      </dgm:spPr>
      <dgm:t>
        <a:bodyPr/>
        <a:lstStyle/>
        <a:p>
          <a:r>
            <a:rPr lang="en-GB">
              <a:solidFill>
                <a:schemeClr val="tx1"/>
              </a:solidFill>
            </a:rPr>
            <a:t>2013</a:t>
          </a:r>
        </a:p>
        <a:p>
          <a:r>
            <a:rPr lang="en-GB">
              <a:solidFill>
                <a:schemeClr val="tx1"/>
              </a:solidFill>
            </a:rPr>
            <a:t>Youth Engagement &amp; Progression Framework (YEPF)</a:t>
          </a:r>
          <a:endParaRPr lang="en-GB" dirty="0">
            <a:solidFill>
              <a:schemeClr val="tx1"/>
            </a:solidFill>
          </a:endParaRPr>
        </a:p>
      </dgm:t>
    </dgm:pt>
    <dgm:pt modelId="{575DDD4A-9035-4C0A-8714-557B4A82C05B}" type="parTrans" cxnId="{F5CB4446-647E-4D31-ADEA-3FADC81108B5}">
      <dgm:prSet/>
      <dgm:spPr/>
      <dgm:t>
        <a:bodyPr/>
        <a:lstStyle/>
        <a:p>
          <a:endParaRPr lang="en-GB"/>
        </a:p>
      </dgm:t>
    </dgm:pt>
    <dgm:pt modelId="{791BE2A7-1960-4D35-84EE-789F66575042}" type="sibTrans" cxnId="{F5CB4446-647E-4D31-ADEA-3FADC81108B5}">
      <dgm:prSet/>
      <dgm:spPr/>
      <dgm:t>
        <a:bodyPr/>
        <a:lstStyle/>
        <a:p>
          <a:endParaRPr lang="en-GB"/>
        </a:p>
      </dgm:t>
    </dgm:pt>
    <dgm:pt modelId="{2B01C41C-06BD-408E-8BFD-E9B775C6395A}">
      <dgm:prSet/>
      <dgm:spPr>
        <a:solidFill>
          <a:srgbClr val="00B050"/>
        </a:solidFill>
      </dgm:spPr>
      <dgm:t>
        <a:bodyPr/>
        <a:lstStyle/>
        <a:p>
          <a:r>
            <a:rPr lang="en-GB">
              <a:solidFill>
                <a:schemeClr val="tx1"/>
              </a:solidFill>
            </a:rPr>
            <a:t>2015 (Sept)</a:t>
          </a:r>
        </a:p>
        <a:p>
          <a:r>
            <a:rPr lang="en-GB">
              <a:solidFill>
                <a:schemeClr val="tx1"/>
              </a:solidFill>
            </a:rPr>
            <a:t>Youth Guarantee</a:t>
          </a:r>
          <a:endParaRPr lang="en-GB" dirty="0">
            <a:solidFill>
              <a:schemeClr val="tx1"/>
            </a:solidFill>
          </a:endParaRPr>
        </a:p>
      </dgm:t>
    </dgm:pt>
    <dgm:pt modelId="{055E12B2-491F-4B60-A08B-69EC807B301A}" type="parTrans" cxnId="{64FE6B25-09FB-48F5-B445-CE866DF1B0D4}">
      <dgm:prSet/>
      <dgm:spPr/>
      <dgm:t>
        <a:bodyPr/>
        <a:lstStyle/>
        <a:p>
          <a:endParaRPr lang="en-GB"/>
        </a:p>
      </dgm:t>
    </dgm:pt>
    <dgm:pt modelId="{89FB6C0D-4120-47B0-A18A-9326561912D7}" type="sibTrans" cxnId="{64FE6B25-09FB-48F5-B445-CE866DF1B0D4}">
      <dgm:prSet/>
      <dgm:spPr/>
      <dgm:t>
        <a:bodyPr/>
        <a:lstStyle/>
        <a:p>
          <a:endParaRPr lang="en-GB"/>
        </a:p>
      </dgm:t>
    </dgm:pt>
    <dgm:pt modelId="{BD2FC004-6DE6-4E8B-B0E3-DEC86B77BDF7}">
      <dgm:prSet/>
      <dgm:spPr>
        <a:solidFill>
          <a:srgbClr val="00B050"/>
        </a:solidFill>
      </dgm:spPr>
      <dgm:t>
        <a:bodyPr/>
        <a:lstStyle/>
        <a:p>
          <a:r>
            <a:rPr lang="en-GB">
              <a:solidFill>
                <a:schemeClr val="tx1"/>
              </a:solidFill>
            </a:rPr>
            <a:t>2014 -2018</a:t>
          </a:r>
        </a:p>
        <a:p>
          <a:r>
            <a:rPr lang="en-GB">
              <a:solidFill>
                <a:schemeClr val="tx1"/>
              </a:solidFill>
            </a:rPr>
            <a:t>National Youth Work Strategy for Wales</a:t>
          </a:r>
          <a:endParaRPr lang="en-GB" dirty="0">
            <a:solidFill>
              <a:schemeClr val="tx1"/>
            </a:solidFill>
          </a:endParaRPr>
        </a:p>
      </dgm:t>
    </dgm:pt>
    <dgm:pt modelId="{F73193B4-08D9-4D06-B622-700EA7BF9334}" type="parTrans" cxnId="{F01D5644-BE50-4485-AD91-413AF4B6B385}">
      <dgm:prSet/>
      <dgm:spPr/>
      <dgm:t>
        <a:bodyPr/>
        <a:lstStyle/>
        <a:p>
          <a:endParaRPr lang="en-GB"/>
        </a:p>
      </dgm:t>
    </dgm:pt>
    <dgm:pt modelId="{39BC6706-CD41-4FA5-AF22-36047BAFD968}" type="sibTrans" cxnId="{F01D5644-BE50-4485-AD91-413AF4B6B385}">
      <dgm:prSet/>
      <dgm:spPr/>
      <dgm:t>
        <a:bodyPr/>
        <a:lstStyle/>
        <a:p>
          <a:endParaRPr lang="en-GB"/>
        </a:p>
      </dgm:t>
    </dgm:pt>
    <dgm:pt modelId="{477261AF-43BE-4CC9-AE25-5D4107654D86}" type="pres">
      <dgm:prSet presAssocID="{FE116EB7-84B4-4020-860A-BA9C7AC17625}" presName="Name0" presStyleCnt="0">
        <dgm:presLayoutVars>
          <dgm:dir/>
          <dgm:resizeHandles/>
        </dgm:presLayoutVars>
      </dgm:prSet>
      <dgm:spPr/>
    </dgm:pt>
    <dgm:pt modelId="{C07D3ADB-C7F8-4761-B09C-ECD98743CE6A}" type="pres">
      <dgm:prSet presAssocID="{5C1D3609-E468-4E72-96FB-C60162C2BE8B}" presName="compNode" presStyleCnt="0"/>
      <dgm:spPr/>
    </dgm:pt>
    <dgm:pt modelId="{DB0D9451-54B3-4179-9903-5B4494013F56}" type="pres">
      <dgm:prSet presAssocID="{5C1D3609-E468-4E72-96FB-C60162C2BE8B}" presName="dummyConnPt" presStyleCnt="0"/>
      <dgm:spPr/>
    </dgm:pt>
    <dgm:pt modelId="{CC8EB75F-6747-44A0-B549-7B89BAFA3CBC}" type="pres">
      <dgm:prSet presAssocID="{5C1D3609-E468-4E72-96FB-C60162C2BE8B}" presName="node" presStyleLbl="node1" presStyleIdx="0" presStyleCnt="18">
        <dgm:presLayoutVars>
          <dgm:bulletEnabled val="1"/>
        </dgm:presLayoutVars>
      </dgm:prSet>
      <dgm:spPr/>
    </dgm:pt>
    <dgm:pt modelId="{717095A3-2AB1-45B7-A209-F1EB6C8E7567}" type="pres">
      <dgm:prSet presAssocID="{0404E626-0834-42C2-A35C-BA1768E8144E}" presName="sibTrans" presStyleLbl="bgSibTrans2D1" presStyleIdx="0" presStyleCnt="17"/>
      <dgm:spPr/>
    </dgm:pt>
    <dgm:pt modelId="{EFB7D708-47D6-4D25-BC44-D766170A3B6B}" type="pres">
      <dgm:prSet presAssocID="{96ABA6FF-DE74-4484-A010-763399C1A091}" presName="compNode" presStyleCnt="0"/>
      <dgm:spPr/>
    </dgm:pt>
    <dgm:pt modelId="{66D66CAC-541D-45E8-A182-31E1BD5D55EA}" type="pres">
      <dgm:prSet presAssocID="{96ABA6FF-DE74-4484-A010-763399C1A091}" presName="dummyConnPt" presStyleCnt="0"/>
      <dgm:spPr/>
    </dgm:pt>
    <dgm:pt modelId="{E9FFC3F2-3ADE-43F4-A14D-D0182DC75E57}" type="pres">
      <dgm:prSet presAssocID="{96ABA6FF-DE74-4484-A010-763399C1A091}" presName="node" presStyleLbl="node1" presStyleIdx="1" presStyleCnt="18">
        <dgm:presLayoutVars>
          <dgm:bulletEnabled val="1"/>
        </dgm:presLayoutVars>
      </dgm:prSet>
      <dgm:spPr/>
    </dgm:pt>
    <dgm:pt modelId="{BADA1B4F-5094-461F-BDCA-F24710411138}" type="pres">
      <dgm:prSet presAssocID="{EFC1A9D6-7AB0-4E47-B661-B693D4D05049}" presName="sibTrans" presStyleLbl="bgSibTrans2D1" presStyleIdx="1" presStyleCnt="17"/>
      <dgm:spPr/>
    </dgm:pt>
    <dgm:pt modelId="{E445F3AE-5912-4BB5-87A2-D75F1F704DF3}" type="pres">
      <dgm:prSet presAssocID="{21EA0E36-B438-4432-9A85-0388E6C6BE07}" presName="compNode" presStyleCnt="0"/>
      <dgm:spPr/>
    </dgm:pt>
    <dgm:pt modelId="{C3C5D37F-B0D7-4B64-AD53-F94A497B9AAC}" type="pres">
      <dgm:prSet presAssocID="{21EA0E36-B438-4432-9A85-0388E6C6BE07}" presName="dummyConnPt" presStyleCnt="0"/>
      <dgm:spPr/>
    </dgm:pt>
    <dgm:pt modelId="{3E0F1B08-A2CB-4066-9812-42AFF7550DBD}" type="pres">
      <dgm:prSet presAssocID="{21EA0E36-B438-4432-9A85-0388E6C6BE07}" presName="node" presStyleLbl="node1" presStyleIdx="2" presStyleCnt="18" custLinFactNeighborX="-605">
        <dgm:presLayoutVars>
          <dgm:bulletEnabled val="1"/>
        </dgm:presLayoutVars>
      </dgm:prSet>
      <dgm:spPr/>
    </dgm:pt>
    <dgm:pt modelId="{01700515-A2F8-432F-9671-330ADA308B38}" type="pres">
      <dgm:prSet presAssocID="{72CA4583-2D27-478C-ABE5-25FA5378DC90}" presName="sibTrans" presStyleLbl="bgSibTrans2D1" presStyleIdx="2" presStyleCnt="17"/>
      <dgm:spPr/>
    </dgm:pt>
    <dgm:pt modelId="{E8BC1B23-4FCD-4B3B-8333-CF908B21F8E9}" type="pres">
      <dgm:prSet presAssocID="{85F7C7A7-980E-47DC-A610-D6FA2C5CF82A}" presName="compNode" presStyleCnt="0"/>
      <dgm:spPr/>
    </dgm:pt>
    <dgm:pt modelId="{70B66913-30E4-48F3-AC63-AED967F2EE38}" type="pres">
      <dgm:prSet presAssocID="{85F7C7A7-980E-47DC-A610-D6FA2C5CF82A}" presName="dummyConnPt" presStyleCnt="0"/>
      <dgm:spPr/>
    </dgm:pt>
    <dgm:pt modelId="{EC773A3F-6FBC-43E7-BB25-184BDB8D705D}" type="pres">
      <dgm:prSet presAssocID="{85F7C7A7-980E-47DC-A610-D6FA2C5CF82A}" presName="node" presStyleLbl="node1" presStyleIdx="3" presStyleCnt="18">
        <dgm:presLayoutVars>
          <dgm:bulletEnabled val="1"/>
        </dgm:presLayoutVars>
      </dgm:prSet>
      <dgm:spPr/>
    </dgm:pt>
    <dgm:pt modelId="{71A05483-4317-4CA4-9A3C-0A018C436223}" type="pres">
      <dgm:prSet presAssocID="{791C0743-6174-43C4-B4AE-DDB7F90F55DC}" presName="sibTrans" presStyleLbl="bgSibTrans2D1" presStyleIdx="3" presStyleCnt="17"/>
      <dgm:spPr/>
    </dgm:pt>
    <dgm:pt modelId="{A47A6A55-743D-4068-B34D-797AAAC48881}" type="pres">
      <dgm:prSet presAssocID="{5849DA20-A9DD-46F7-B714-76914AF6F475}" presName="compNode" presStyleCnt="0"/>
      <dgm:spPr/>
    </dgm:pt>
    <dgm:pt modelId="{E4EA68CE-2EC2-4176-8C2D-7A8A76010A31}" type="pres">
      <dgm:prSet presAssocID="{5849DA20-A9DD-46F7-B714-76914AF6F475}" presName="dummyConnPt" presStyleCnt="0"/>
      <dgm:spPr/>
    </dgm:pt>
    <dgm:pt modelId="{2634E725-F013-45DC-AE2A-1C393E52A7F3}" type="pres">
      <dgm:prSet presAssocID="{5849DA20-A9DD-46F7-B714-76914AF6F475}" presName="node" presStyleLbl="node1" presStyleIdx="4" presStyleCnt="18">
        <dgm:presLayoutVars>
          <dgm:bulletEnabled val="1"/>
        </dgm:presLayoutVars>
      </dgm:prSet>
      <dgm:spPr/>
    </dgm:pt>
    <dgm:pt modelId="{21743AD6-E5A5-4C53-80F6-AE5047ECD759}" type="pres">
      <dgm:prSet presAssocID="{0F949CC2-6AE4-4EC2-9072-C3E58369BA5E}" presName="sibTrans" presStyleLbl="bgSibTrans2D1" presStyleIdx="4" presStyleCnt="17"/>
      <dgm:spPr/>
    </dgm:pt>
    <dgm:pt modelId="{50B56F21-5D0F-41B9-A050-878852B35CCB}" type="pres">
      <dgm:prSet presAssocID="{86A6AB2F-E14E-47E2-B990-0ECF781A1DC3}" presName="compNode" presStyleCnt="0"/>
      <dgm:spPr/>
    </dgm:pt>
    <dgm:pt modelId="{C3D0B7EB-D0AE-43B8-8538-DAE7BCE7AD5F}" type="pres">
      <dgm:prSet presAssocID="{86A6AB2F-E14E-47E2-B990-0ECF781A1DC3}" presName="dummyConnPt" presStyleCnt="0"/>
      <dgm:spPr/>
    </dgm:pt>
    <dgm:pt modelId="{9EB12B35-29BF-4DF9-9D6E-EFE8CF8414D7}" type="pres">
      <dgm:prSet presAssocID="{86A6AB2F-E14E-47E2-B990-0ECF781A1DC3}" presName="node" presStyleLbl="node1" presStyleIdx="5" presStyleCnt="18">
        <dgm:presLayoutVars>
          <dgm:bulletEnabled val="1"/>
        </dgm:presLayoutVars>
      </dgm:prSet>
      <dgm:spPr/>
    </dgm:pt>
    <dgm:pt modelId="{18A67A7F-04C4-4121-8640-B4A6BDA196FA}" type="pres">
      <dgm:prSet presAssocID="{930C22C3-C304-4663-A825-BF0E0A79CB55}" presName="sibTrans" presStyleLbl="bgSibTrans2D1" presStyleIdx="5" presStyleCnt="17"/>
      <dgm:spPr/>
    </dgm:pt>
    <dgm:pt modelId="{B7072C27-039F-4129-A677-1CC13D580F02}" type="pres">
      <dgm:prSet presAssocID="{CAB8F6AA-EEE1-4A16-864D-7B36423D1813}" presName="compNode" presStyleCnt="0"/>
      <dgm:spPr/>
    </dgm:pt>
    <dgm:pt modelId="{C6B91092-0A73-46B0-8DBF-812B0EF90091}" type="pres">
      <dgm:prSet presAssocID="{CAB8F6AA-EEE1-4A16-864D-7B36423D1813}" presName="dummyConnPt" presStyleCnt="0"/>
      <dgm:spPr/>
    </dgm:pt>
    <dgm:pt modelId="{457BE646-978B-4540-A9A7-C0AA1A278669}" type="pres">
      <dgm:prSet presAssocID="{CAB8F6AA-EEE1-4A16-864D-7B36423D1813}" presName="node" presStyleLbl="node1" presStyleIdx="6" presStyleCnt="18">
        <dgm:presLayoutVars>
          <dgm:bulletEnabled val="1"/>
        </dgm:presLayoutVars>
      </dgm:prSet>
      <dgm:spPr/>
    </dgm:pt>
    <dgm:pt modelId="{F9AAB967-FC39-42C5-9DF7-1ACA59A38143}" type="pres">
      <dgm:prSet presAssocID="{8D8C20ED-4C09-4A17-B1B0-5F81075BF24A}" presName="sibTrans" presStyleLbl="bgSibTrans2D1" presStyleIdx="6" presStyleCnt="17"/>
      <dgm:spPr/>
    </dgm:pt>
    <dgm:pt modelId="{170CE52B-61A2-40A1-A6D2-9A62C7916D47}" type="pres">
      <dgm:prSet presAssocID="{9690CE82-556E-4B05-8EBE-12A5F1257F07}" presName="compNode" presStyleCnt="0"/>
      <dgm:spPr/>
    </dgm:pt>
    <dgm:pt modelId="{51F3CB84-D96D-4F7F-98A0-FA09363DD6CD}" type="pres">
      <dgm:prSet presAssocID="{9690CE82-556E-4B05-8EBE-12A5F1257F07}" presName="dummyConnPt" presStyleCnt="0"/>
      <dgm:spPr/>
    </dgm:pt>
    <dgm:pt modelId="{527850CE-36FA-4797-8F36-970666DA3DAF}" type="pres">
      <dgm:prSet presAssocID="{9690CE82-556E-4B05-8EBE-12A5F1257F07}" presName="node" presStyleLbl="node1" presStyleIdx="7" presStyleCnt="18">
        <dgm:presLayoutVars>
          <dgm:bulletEnabled val="1"/>
        </dgm:presLayoutVars>
      </dgm:prSet>
      <dgm:spPr/>
    </dgm:pt>
    <dgm:pt modelId="{0C524AF9-5999-4018-BD22-A432D2431EA7}" type="pres">
      <dgm:prSet presAssocID="{0CF695A9-BAD7-4CF1-B3C6-2FAE338102C4}" presName="sibTrans" presStyleLbl="bgSibTrans2D1" presStyleIdx="7" presStyleCnt="17"/>
      <dgm:spPr/>
    </dgm:pt>
    <dgm:pt modelId="{F96D5E38-B2A4-4356-B6FA-48BEB9A1FE1D}" type="pres">
      <dgm:prSet presAssocID="{0C63C841-6E54-4142-9748-E26EAB4B303A}" presName="compNode" presStyleCnt="0"/>
      <dgm:spPr/>
    </dgm:pt>
    <dgm:pt modelId="{2CA5258B-473F-4D14-94DA-F65D2E47951F}" type="pres">
      <dgm:prSet presAssocID="{0C63C841-6E54-4142-9748-E26EAB4B303A}" presName="dummyConnPt" presStyleCnt="0"/>
      <dgm:spPr/>
    </dgm:pt>
    <dgm:pt modelId="{0C8BE823-9202-4DAC-9E48-C4C9EBC14452}" type="pres">
      <dgm:prSet presAssocID="{0C63C841-6E54-4142-9748-E26EAB4B303A}" presName="node" presStyleLbl="node1" presStyleIdx="8" presStyleCnt="18">
        <dgm:presLayoutVars>
          <dgm:bulletEnabled val="1"/>
        </dgm:presLayoutVars>
      </dgm:prSet>
      <dgm:spPr/>
    </dgm:pt>
    <dgm:pt modelId="{E968D3D5-54B2-4919-A577-CC86EEC075FA}" type="pres">
      <dgm:prSet presAssocID="{60647ED6-9497-475B-9235-BF3C1C5E85BE}" presName="sibTrans" presStyleLbl="bgSibTrans2D1" presStyleIdx="8" presStyleCnt="17"/>
      <dgm:spPr/>
    </dgm:pt>
    <dgm:pt modelId="{17713129-6528-466E-9347-0858BD2BFFFB}" type="pres">
      <dgm:prSet presAssocID="{FD6DB4DB-F155-41B0-A1E6-C33C56D085D3}" presName="compNode" presStyleCnt="0"/>
      <dgm:spPr/>
    </dgm:pt>
    <dgm:pt modelId="{ECFBABBE-EB98-4934-8AC4-02A5B61F13BE}" type="pres">
      <dgm:prSet presAssocID="{FD6DB4DB-F155-41B0-A1E6-C33C56D085D3}" presName="dummyConnPt" presStyleCnt="0"/>
      <dgm:spPr/>
    </dgm:pt>
    <dgm:pt modelId="{4FD7B5BF-B75F-4A76-9E2C-6BEB4E940644}" type="pres">
      <dgm:prSet presAssocID="{FD6DB4DB-F155-41B0-A1E6-C33C56D085D3}" presName="node" presStyleLbl="node1" presStyleIdx="9" presStyleCnt="18">
        <dgm:presLayoutVars>
          <dgm:bulletEnabled val="1"/>
        </dgm:presLayoutVars>
      </dgm:prSet>
      <dgm:spPr/>
    </dgm:pt>
    <dgm:pt modelId="{097BADC9-EFB2-44BE-AE81-794D673E14EC}" type="pres">
      <dgm:prSet presAssocID="{86CA9D88-E8E0-4FF7-9EBD-E1A9BB49E752}" presName="sibTrans" presStyleLbl="bgSibTrans2D1" presStyleIdx="9" presStyleCnt="17"/>
      <dgm:spPr/>
    </dgm:pt>
    <dgm:pt modelId="{77736277-1C22-4A8D-902E-B361CBB1A772}" type="pres">
      <dgm:prSet presAssocID="{DBCABF06-8675-4594-BCF4-813C28EF99A9}" presName="compNode" presStyleCnt="0"/>
      <dgm:spPr/>
    </dgm:pt>
    <dgm:pt modelId="{89DE9EFF-202F-46F2-BF79-E3217D1F9ECB}" type="pres">
      <dgm:prSet presAssocID="{DBCABF06-8675-4594-BCF4-813C28EF99A9}" presName="dummyConnPt" presStyleCnt="0"/>
      <dgm:spPr/>
    </dgm:pt>
    <dgm:pt modelId="{10F4B79B-B35F-4CAE-B302-9BFDE438D2C3}" type="pres">
      <dgm:prSet presAssocID="{DBCABF06-8675-4594-BCF4-813C28EF99A9}" presName="node" presStyleLbl="node1" presStyleIdx="10" presStyleCnt="18">
        <dgm:presLayoutVars>
          <dgm:bulletEnabled val="1"/>
        </dgm:presLayoutVars>
      </dgm:prSet>
      <dgm:spPr/>
    </dgm:pt>
    <dgm:pt modelId="{F3174C12-9A4B-4022-B1BA-6F8C760ABF20}" type="pres">
      <dgm:prSet presAssocID="{558DC19D-6762-4FFF-B173-8A2600CEF588}" presName="sibTrans" presStyleLbl="bgSibTrans2D1" presStyleIdx="10" presStyleCnt="17"/>
      <dgm:spPr/>
    </dgm:pt>
    <dgm:pt modelId="{165A36A9-F71E-414B-B1FC-24F0FB1D0607}" type="pres">
      <dgm:prSet presAssocID="{827570E2-D8D2-4225-89A2-C00A5D878024}" presName="compNode" presStyleCnt="0"/>
      <dgm:spPr/>
    </dgm:pt>
    <dgm:pt modelId="{AEC0F58F-64B7-4160-8F12-65A491FDEBC2}" type="pres">
      <dgm:prSet presAssocID="{827570E2-D8D2-4225-89A2-C00A5D878024}" presName="dummyConnPt" presStyleCnt="0"/>
      <dgm:spPr/>
    </dgm:pt>
    <dgm:pt modelId="{22712729-2BCC-4673-9A02-180838B5B0B8}" type="pres">
      <dgm:prSet presAssocID="{827570E2-D8D2-4225-89A2-C00A5D878024}" presName="node" presStyleLbl="node1" presStyleIdx="11" presStyleCnt="18">
        <dgm:presLayoutVars>
          <dgm:bulletEnabled val="1"/>
        </dgm:presLayoutVars>
      </dgm:prSet>
      <dgm:spPr/>
    </dgm:pt>
    <dgm:pt modelId="{7AE3E633-B2FC-48A0-8640-0985E42DD7C5}" type="pres">
      <dgm:prSet presAssocID="{3C60E453-B730-4C5A-9305-763C93E7215F}" presName="sibTrans" presStyleLbl="bgSibTrans2D1" presStyleIdx="11" presStyleCnt="17"/>
      <dgm:spPr/>
    </dgm:pt>
    <dgm:pt modelId="{D72D280B-C40A-4918-837F-00471AB77862}" type="pres">
      <dgm:prSet presAssocID="{C062D590-AAAE-48A4-890C-57F3F6DB1F61}" presName="compNode" presStyleCnt="0"/>
      <dgm:spPr/>
    </dgm:pt>
    <dgm:pt modelId="{F75E6A4E-10C8-4FF8-91E2-91717A565C8A}" type="pres">
      <dgm:prSet presAssocID="{C062D590-AAAE-48A4-890C-57F3F6DB1F61}" presName="dummyConnPt" presStyleCnt="0"/>
      <dgm:spPr/>
    </dgm:pt>
    <dgm:pt modelId="{AA31C59B-6EEA-46CD-A3EB-A25A63FC2100}" type="pres">
      <dgm:prSet presAssocID="{C062D590-AAAE-48A4-890C-57F3F6DB1F61}" presName="node" presStyleLbl="node1" presStyleIdx="12" presStyleCnt="18">
        <dgm:presLayoutVars>
          <dgm:bulletEnabled val="1"/>
        </dgm:presLayoutVars>
      </dgm:prSet>
      <dgm:spPr/>
    </dgm:pt>
    <dgm:pt modelId="{FC57C509-7A55-4621-A48D-23FF079256C4}" type="pres">
      <dgm:prSet presAssocID="{33E3CBA7-C73B-4913-A2B3-9218EC073C3B}" presName="sibTrans" presStyleLbl="bgSibTrans2D1" presStyleIdx="12" presStyleCnt="17"/>
      <dgm:spPr/>
    </dgm:pt>
    <dgm:pt modelId="{7F0DDB8B-18D9-469A-887E-2FB08F6D2A51}" type="pres">
      <dgm:prSet presAssocID="{6F8852A9-A37D-4E24-BEAE-1A61B86BFE1E}" presName="compNode" presStyleCnt="0"/>
      <dgm:spPr/>
    </dgm:pt>
    <dgm:pt modelId="{55D5297D-DB95-49B2-B9E4-92BDD641A4C3}" type="pres">
      <dgm:prSet presAssocID="{6F8852A9-A37D-4E24-BEAE-1A61B86BFE1E}" presName="dummyConnPt" presStyleCnt="0"/>
      <dgm:spPr/>
    </dgm:pt>
    <dgm:pt modelId="{7EA6BAC2-BC5B-4991-90C0-696EBFFF253F}" type="pres">
      <dgm:prSet presAssocID="{6F8852A9-A37D-4E24-BEAE-1A61B86BFE1E}" presName="node" presStyleLbl="node1" presStyleIdx="13" presStyleCnt="18">
        <dgm:presLayoutVars>
          <dgm:bulletEnabled val="1"/>
        </dgm:presLayoutVars>
      </dgm:prSet>
      <dgm:spPr/>
    </dgm:pt>
    <dgm:pt modelId="{4DA98386-F91D-4B45-9B17-D0DD404C68FC}" type="pres">
      <dgm:prSet presAssocID="{B5DBE8DD-545F-47AF-827F-2D06AE737E1E}" presName="sibTrans" presStyleLbl="bgSibTrans2D1" presStyleIdx="13" presStyleCnt="17"/>
      <dgm:spPr/>
    </dgm:pt>
    <dgm:pt modelId="{4FD6DBB0-FCE7-40B6-B307-87562A3B541F}" type="pres">
      <dgm:prSet presAssocID="{B17E055E-99A7-45D1-8899-A7DBCBEFA243}" presName="compNode" presStyleCnt="0"/>
      <dgm:spPr/>
    </dgm:pt>
    <dgm:pt modelId="{12382317-0A44-4D3A-A0FF-70E12D0D4A84}" type="pres">
      <dgm:prSet presAssocID="{B17E055E-99A7-45D1-8899-A7DBCBEFA243}" presName="dummyConnPt" presStyleCnt="0"/>
      <dgm:spPr/>
    </dgm:pt>
    <dgm:pt modelId="{72CD0621-4751-463B-8FE0-DABF6F8D418B}" type="pres">
      <dgm:prSet presAssocID="{B17E055E-99A7-45D1-8899-A7DBCBEFA243}" presName="node" presStyleLbl="node1" presStyleIdx="14" presStyleCnt="18">
        <dgm:presLayoutVars>
          <dgm:bulletEnabled val="1"/>
        </dgm:presLayoutVars>
      </dgm:prSet>
      <dgm:spPr/>
    </dgm:pt>
    <dgm:pt modelId="{7ACB18D3-2366-4AF2-A94A-B07379D7B142}" type="pres">
      <dgm:prSet presAssocID="{6C03A24A-AC39-4FF6-B8E4-CAE04806D57D}" presName="sibTrans" presStyleLbl="bgSibTrans2D1" presStyleIdx="14" presStyleCnt="17"/>
      <dgm:spPr/>
    </dgm:pt>
    <dgm:pt modelId="{FF139B53-5ADA-4FD3-966A-020C8BA98034}" type="pres">
      <dgm:prSet presAssocID="{4F5F5B20-40B2-453C-B9CA-2D46B8B04340}" presName="compNode" presStyleCnt="0"/>
      <dgm:spPr/>
    </dgm:pt>
    <dgm:pt modelId="{FCB31CCD-3129-44DB-87FD-2B01D8D1669F}" type="pres">
      <dgm:prSet presAssocID="{4F5F5B20-40B2-453C-B9CA-2D46B8B04340}" presName="dummyConnPt" presStyleCnt="0"/>
      <dgm:spPr/>
    </dgm:pt>
    <dgm:pt modelId="{695F3AF7-C2D1-415E-BD25-2C0FD7DE596C}" type="pres">
      <dgm:prSet presAssocID="{4F5F5B20-40B2-453C-B9CA-2D46B8B04340}" presName="node" presStyleLbl="node1" presStyleIdx="15" presStyleCnt="18">
        <dgm:presLayoutVars>
          <dgm:bulletEnabled val="1"/>
        </dgm:presLayoutVars>
      </dgm:prSet>
      <dgm:spPr/>
    </dgm:pt>
    <dgm:pt modelId="{1C2EEFCD-DFD6-453F-82E3-4332FF6FF3DB}" type="pres">
      <dgm:prSet presAssocID="{791BE2A7-1960-4D35-84EE-789F66575042}" presName="sibTrans" presStyleLbl="bgSibTrans2D1" presStyleIdx="15" presStyleCnt="17"/>
      <dgm:spPr/>
    </dgm:pt>
    <dgm:pt modelId="{07183B9D-5592-485D-B468-803F290CDA92}" type="pres">
      <dgm:prSet presAssocID="{2B01C41C-06BD-408E-8BFD-E9B775C6395A}" presName="compNode" presStyleCnt="0"/>
      <dgm:spPr/>
    </dgm:pt>
    <dgm:pt modelId="{D2713FA9-F616-4BAE-94F0-1F7C1CA4AD77}" type="pres">
      <dgm:prSet presAssocID="{2B01C41C-06BD-408E-8BFD-E9B775C6395A}" presName="dummyConnPt" presStyleCnt="0"/>
      <dgm:spPr/>
    </dgm:pt>
    <dgm:pt modelId="{47D208A5-FEA8-4E81-9FCF-EF9DAE360425}" type="pres">
      <dgm:prSet presAssocID="{2B01C41C-06BD-408E-8BFD-E9B775C6395A}" presName="node" presStyleLbl="node1" presStyleIdx="16" presStyleCnt="18" custLinFactY="-23255" custLinFactNeighborX="-1880" custLinFactNeighborY="-100000">
        <dgm:presLayoutVars>
          <dgm:bulletEnabled val="1"/>
        </dgm:presLayoutVars>
      </dgm:prSet>
      <dgm:spPr/>
    </dgm:pt>
    <dgm:pt modelId="{BA477AFE-0232-41C5-AD83-382BD7BD55B3}" type="pres">
      <dgm:prSet presAssocID="{89FB6C0D-4120-47B0-A18A-9326561912D7}" presName="sibTrans" presStyleLbl="bgSibTrans2D1" presStyleIdx="16" presStyleCnt="17"/>
      <dgm:spPr/>
    </dgm:pt>
    <dgm:pt modelId="{7C74615E-61C6-4E60-AE59-6BB07BE8B6D0}" type="pres">
      <dgm:prSet presAssocID="{BD2FC004-6DE6-4E8B-B0E3-DEC86B77BDF7}" presName="compNode" presStyleCnt="0"/>
      <dgm:spPr/>
    </dgm:pt>
    <dgm:pt modelId="{8C95325A-BEF0-41EF-9D51-9AFFFD4BDFA2}" type="pres">
      <dgm:prSet presAssocID="{BD2FC004-6DE6-4E8B-B0E3-DEC86B77BDF7}" presName="dummyConnPt" presStyleCnt="0"/>
      <dgm:spPr/>
    </dgm:pt>
    <dgm:pt modelId="{ACD27F63-2F6F-4CD1-ADFA-7F54B61CDD16}" type="pres">
      <dgm:prSet presAssocID="{BD2FC004-6DE6-4E8B-B0E3-DEC86B77BDF7}" presName="node" presStyleLbl="node1" presStyleIdx="17" presStyleCnt="18" custLinFactY="22210" custLinFactNeighborX="1880" custLinFactNeighborY="100000">
        <dgm:presLayoutVars>
          <dgm:bulletEnabled val="1"/>
        </dgm:presLayoutVars>
      </dgm:prSet>
      <dgm:spPr/>
    </dgm:pt>
  </dgm:ptLst>
  <dgm:cxnLst>
    <dgm:cxn modelId="{D643DC00-906B-4DCD-ACF1-985209468B04}" type="presOf" srcId="{2B01C41C-06BD-408E-8BFD-E9B775C6395A}" destId="{47D208A5-FEA8-4E81-9FCF-EF9DAE360425}" srcOrd="0" destOrd="0" presId="urn:microsoft.com/office/officeart/2005/8/layout/bProcess4"/>
    <dgm:cxn modelId="{9121F507-9128-4664-BFC2-15EA034122C6}" srcId="{FE116EB7-84B4-4020-860A-BA9C7AC17625}" destId="{96ABA6FF-DE74-4484-A010-763399C1A091}" srcOrd="1" destOrd="0" parTransId="{A738DDBD-0772-4233-862E-DA051FC9B012}" sibTransId="{EFC1A9D6-7AB0-4E47-B661-B693D4D05049}"/>
    <dgm:cxn modelId="{06880D09-6AF4-4FA0-87C6-A00D1A69656A}" type="presOf" srcId="{B17E055E-99A7-45D1-8899-A7DBCBEFA243}" destId="{72CD0621-4751-463B-8FE0-DABF6F8D418B}" srcOrd="0" destOrd="0" presId="urn:microsoft.com/office/officeart/2005/8/layout/bProcess4"/>
    <dgm:cxn modelId="{9B382109-4B6A-4B34-89F3-BE47C04F83A8}" type="presOf" srcId="{4F5F5B20-40B2-453C-B9CA-2D46B8B04340}" destId="{695F3AF7-C2D1-415E-BD25-2C0FD7DE596C}" srcOrd="0" destOrd="0" presId="urn:microsoft.com/office/officeart/2005/8/layout/bProcess4"/>
    <dgm:cxn modelId="{5E5DA50F-52F3-4158-B275-346BE5E57C38}" type="presOf" srcId="{DBCABF06-8675-4594-BCF4-813C28EF99A9}" destId="{10F4B79B-B35F-4CAE-B302-9BFDE438D2C3}" srcOrd="0" destOrd="0" presId="urn:microsoft.com/office/officeart/2005/8/layout/bProcess4"/>
    <dgm:cxn modelId="{E6371112-2542-4615-8AEC-C30CCD589D1C}" srcId="{FE116EB7-84B4-4020-860A-BA9C7AC17625}" destId="{827570E2-D8D2-4225-89A2-C00A5D878024}" srcOrd="11" destOrd="0" parTransId="{9E5D814D-9E71-422D-B66E-DCC309F10076}" sibTransId="{3C60E453-B730-4C5A-9305-763C93E7215F}"/>
    <dgm:cxn modelId="{D7672E12-6484-4907-97AA-DFCFFDE17172}" type="presOf" srcId="{6F8852A9-A37D-4E24-BEAE-1A61B86BFE1E}" destId="{7EA6BAC2-BC5B-4991-90C0-696EBFFF253F}" srcOrd="0" destOrd="0" presId="urn:microsoft.com/office/officeart/2005/8/layout/bProcess4"/>
    <dgm:cxn modelId="{CAF83514-FCAF-44F0-811A-69C7A2DA8D71}" type="presOf" srcId="{558DC19D-6762-4FFF-B173-8A2600CEF588}" destId="{F3174C12-9A4B-4022-B1BA-6F8C760ABF20}" srcOrd="0" destOrd="0" presId="urn:microsoft.com/office/officeart/2005/8/layout/bProcess4"/>
    <dgm:cxn modelId="{6C61281A-2228-4116-92DF-C377E0B7A393}" srcId="{FE116EB7-84B4-4020-860A-BA9C7AC17625}" destId="{C062D590-AAAE-48A4-890C-57F3F6DB1F61}" srcOrd="12" destOrd="0" parTransId="{83CB4C78-4EAD-41F3-B888-F385B7915BB5}" sibTransId="{33E3CBA7-C73B-4913-A2B3-9218EC073C3B}"/>
    <dgm:cxn modelId="{47F2A422-909C-4496-B2DF-64811F5526CC}" type="presOf" srcId="{6C03A24A-AC39-4FF6-B8E4-CAE04806D57D}" destId="{7ACB18D3-2366-4AF2-A94A-B07379D7B142}" srcOrd="0" destOrd="0" presId="urn:microsoft.com/office/officeart/2005/8/layout/bProcess4"/>
    <dgm:cxn modelId="{64FE6B25-09FB-48F5-B445-CE866DF1B0D4}" srcId="{FE116EB7-84B4-4020-860A-BA9C7AC17625}" destId="{2B01C41C-06BD-408E-8BFD-E9B775C6395A}" srcOrd="16" destOrd="0" parTransId="{055E12B2-491F-4B60-A08B-69EC807B301A}" sibTransId="{89FB6C0D-4120-47B0-A18A-9326561912D7}"/>
    <dgm:cxn modelId="{84F2172A-4A99-4364-9B30-03ECBDCB0205}" type="presOf" srcId="{72CA4583-2D27-478C-ABE5-25FA5378DC90}" destId="{01700515-A2F8-432F-9671-330ADA308B38}" srcOrd="0" destOrd="0" presId="urn:microsoft.com/office/officeart/2005/8/layout/bProcess4"/>
    <dgm:cxn modelId="{10756B2D-3DF4-43C1-86A8-C591231D67E1}" srcId="{FE116EB7-84B4-4020-860A-BA9C7AC17625}" destId="{FD6DB4DB-F155-41B0-A1E6-C33C56D085D3}" srcOrd="9" destOrd="0" parTransId="{BBA20F85-66B1-4DEA-B9BE-5C1013C49469}" sibTransId="{86CA9D88-E8E0-4FF7-9EBD-E1A9BB49E752}"/>
    <dgm:cxn modelId="{74B53031-AA2A-48B5-9611-58782048B898}" type="presOf" srcId="{5C1D3609-E468-4E72-96FB-C60162C2BE8B}" destId="{CC8EB75F-6747-44A0-B549-7B89BAFA3CBC}" srcOrd="0" destOrd="0" presId="urn:microsoft.com/office/officeart/2005/8/layout/bProcess4"/>
    <dgm:cxn modelId="{B4E5D735-EFAE-41C7-88B2-2AECD9093FB4}" type="presOf" srcId="{0CF695A9-BAD7-4CF1-B3C6-2FAE338102C4}" destId="{0C524AF9-5999-4018-BD22-A432D2431EA7}" srcOrd="0" destOrd="0" presId="urn:microsoft.com/office/officeart/2005/8/layout/bProcess4"/>
    <dgm:cxn modelId="{6FD20640-E87F-4602-83D9-B75A654BD92A}" type="presOf" srcId="{8D8C20ED-4C09-4A17-B1B0-5F81075BF24A}" destId="{F9AAB967-FC39-42C5-9DF7-1ACA59A38143}" srcOrd="0" destOrd="0" presId="urn:microsoft.com/office/officeart/2005/8/layout/bProcess4"/>
    <dgm:cxn modelId="{F01D5644-BE50-4485-AD91-413AF4B6B385}" srcId="{FE116EB7-84B4-4020-860A-BA9C7AC17625}" destId="{BD2FC004-6DE6-4E8B-B0E3-DEC86B77BDF7}" srcOrd="17" destOrd="0" parTransId="{F73193B4-08D9-4D06-B622-700EA7BF9334}" sibTransId="{39BC6706-CD41-4FA5-AF22-36047BAFD968}"/>
    <dgm:cxn modelId="{E5CBC864-4BC1-4886-B48A-AF77FF9ACB7F}" type="presOf" srcId="{9690CE82-556E-4B05-8EBE-12A5F1257F07}" destId="{527850CE-36FA-4797-8F36-970666DA3DAF}" srcOrd="0" destOrd="0" presId="urn:microsoft.com/office/officeart/2005/8/layout/bProcess4"/>
    <dgm:cxn modelId="{F5CB4446-647E-4D31-ADEA-3FADC81108B5}" srcId="{FE116EB7-84B4-4020-860A-BA9C7AC17625}" destId="{4F5F5B20-40B2-453C-B9CA-2D46B8B04340}" srcOrd="15" destOrd="0" parTransId="{575DDD4A-9035-4C0A-8714-557B4A82C05B}" sibTransId="{791BE2A7-1960-4D35-84EE-789F66575042}"/>
    <dgm:cxn modelId="{4BED156A-3C5F-4E7A-9E85-08BC60D7CD94}" type="presOf" srcId="{33E3CBA7-C73B-4913-A2B3-9218EC073C3B}" destId="{FC57C509-7A55-4621-A48D-23FF079256C4}" srcOrd="0" destOrd="0" presId="urn:microsoft.com/office/officeart/2005/8/layout/bProcess4"/>
    <dgm:cxn modelId="{41E4D26A-32D7-451E-A17D-03C43945973D}" srcId="{FE116EB7-84B4-4020-860A-BA9C7AC17625}" destId="{85F7C7A7-980E-47DC-A610-D6FA2C5CF82A}" srcOrd="3" destOrd="0" parTransId="{A3475BF8-BD74-4DE3-A82E-EAC321290F22}" sibTransId="{791C0743-6174-43C4-B4AE-DDB7F90F55DC}"/>
    <dgm:cxn modelId="{7635356D-251B-4BE7-B94C-D54C80B23675}" type="presOf" srcId="{5849DA20-A9DD-46F7-B714-76914AF6F475}" destId="{2634E725-F013-45DC-AE2A-1C393E52A7F3}" srcOrd="0" destOrd="0" presId="urn:microsoft.com/office/officeart/2005/8/layout/bProcess4"/>
    <dgm:cxn modelId="{0ABCB44D-E945-4790-B301-C15823327986}" srcId="{FE116EB7-84B4-4020-860A-BA9C7AC17625}" destId="{5C1D3609-E468-4E72-96FB-C60162C2BE8B}" srcOrd="0" destOrd="0" parTransId="{3E00EEB9-07A9-4F5B-90E1-A8F446A0A739}" sibTransId="{0404E626-0834-42C2-A35C-BA1768E8144E}"/>
    <dgm:cxn modelId="{392FD271-5B7C-4D57-AA85-848CF1126C1A}" type="presOf" srcId="{791C0743-6174-43C4-B4AE-DDB7F90F55DC}" destId="{71A05483-4317-4CA4-9A3C-0A018C436223}" srcOrd="0" destOrd="0" presId="urn:microsoft.com/office/officeart/2005/8/layout/bProcess4"/>
    <dgm:cxn modelId="{DCFD3953-6A62-4055-A3ED-445FD344837D}" type="presOf" srcId="{BD2FC004-6DE6-4E8B-B0E3-DEC86B77BDF7}" destId="{ACD27F63-2F6F-4CD1-ADFA-7F54B61CDD16}" srcOrd="0" destOrd="0" presId="urn:microsoft.com/office/officeart/2005/8/layout/bProcess4"/>
    <dgm:cxn modelId="{999C0375-412E-4131-816E-ECB23F09B80F}" srcId="{FE116EB7-84B4-4020-860A-BA9C7AC17625}" destId="{6F8852A9-A37D-4E24-BEAE-1A61B86BFE1E}" srcOrd="13" destOrd="0" parTransId="{33EFBECD-7C03-4704-B4B2-462B7B6D36E7}" sibTransId="{B5DBE8DD-545F-47AF-827F-2D06AE737E1E}"/>
    <dgm:cxn modelId="{EF87E077-FB2D-464B-812A-CA3132C57048}" type="presOf" srcId="{86CA9D88-E8E0-4FF7-9EBD-E1A9BB49E752}" destId="{097BADC9-EFB2-44BE-AE81-794D673E14EC}" srcOrd="0" destOrd="0" presId="urn:microsoft.com/office/officeart/2005/8/layout/bProcess4"/>
    <dgm:cxn modelId="{421B8284-1C45-4F20-B655-8A28BB7A3D44}" type="presOf" srcId="{791BE2A7-1960-4D35-84EE-789F66575042}" destId="{1C2EEFCD-DFD6-453F-82E3-4332FF6FF3DB}" srcOrd="0" destOrd="0" presId="urn:microsoft.com/office/officeart/2005/8/layout/bProcess4"/>
    <dgm:cxn modelId="{F3498885-2FA7-4900-A9AE-47FB90A83C25}" type="presOf" srcId="{96ABA6FF-DE74-4484-A010-763399C1A091}" destId="{E9FFC3F2-3ADE-43F4-A14D-D0182DC75E57}" srcOrd="0" destOrd="0" presId="urn:microsoft.com/office/officeart/2005/8/layout/bProcess4"/>
    <dgm:cxn modelId="{A02F8495-1002-4CBC-88BF-DB9106BD4977}" type="presOf" srcId="{B5DBE8DD-545F-47AF-827F-2D06AE737E1E}" destId="{4DA98386-F91D-4B45-9B17-D0DD404C68FC}" srcOrd="0" destOrd="0" presId="urn:microsoft.com/office/officeart/2005/8/layout/bProcess4"/>
    <dgm:cxn modelId="{D2F2F698-DF51-40AD-A0A4-1D81518D7987}" srcId="{FE116EB7-84B4-4020-860A-BA9C7AC17625}" destId="{B17E055E-99A7-45D1-8899-A7DBCBEFA243}" srcOrd="14" destOrd="0" parTransId="{A42376A3-B99F-4307-BF60-964D96955B2C}" sibTransId="{6C03A24A-AC39-4FF6-B8E4-CAE04806D57D}"/>
    <dgm:cxn modelId="{36A53B9B-0157-49AC-A54B-52215807B5CD}" type="presOf" srcId="{3C60E453-B730-4C5A-9305-763C93E7215F}" destId="{7AE3E633-B2FC-48A0-8640-0985E42DD7C5}" srcOrd="0" destOrd="0" presId="urn:microsoft.com/office/officeart/2005/8/layout/bProcess4"/>
    <dgm:cxn modelId="{C21F7EA0-2DA4-423B-BEAB-0F5DA07531A7}" srcId="{FE116EB7-84B4-4020-860A-BA9C7AC17625}" destId="{5849DA20-A9DD-46F7-B714-76914AF6F475}" srcOrd="4" destOrd="0" parTransId="{A99F1B60-60AF-41AB-8310-703694597E66}" sibTransId="{0F949CC2-6AE4-4EC2-9072-C3E58369BA5E}"/>
    <dgm:cxn modelId="{1173BFA0-7980-4B1A-B93B-E3F7C3475619}" srcId="{FE116EB7-84B4-4020-860A-BA9C7AC17625}" destId="{86A6AB2F-E14E-47E2-B990-0ECF781A1DC3}" srcOrd="5" destOrd="0" parTransId="{B83229D0-9961-4F55-90FF-A06F40C8E983}" sibTransId="{930C22C3-C304-4663-A825-BF0E0A79CB55}"/>
    <dgm:cxn modelId="{87E393A8-B60D-4943-BBEC-54490AFBEC8C}" type="presOf" srcId="{89FB6C0D-4120-47B0-A18A-9326561912D7}" destId="{BA477AFE-0232-41C5-AD83-382BD7BD55B3}" srcOrd="0" destOrd="0" presId="urn:microsoft.com/office/officeart/2005/8/layout/bProcess4"/>
    <dgm:cxn modelId="{1CAE73AD-44C7-402D-9C48-1AF730C1E31D}" srcId="{FE116EB7-84B4-4020-860A-BA9C7AC17625}" destId="{9690CE82-556E-4B05-8EBE-12A5F1257F07}" srcOrd="7" destOrd="0" parTransId="{2918D6CF-1136-4421-9C12-04AB531E6CBE}" sibTransId="{0CF695A9-BAD7-4CF1-B3C6-2FAE338102C4}"/>
    <dgm:cxn modelId="{E698A5AD-52BC-4F59-A4B5-97D5661B25AA}" type="presOf" srcId="{CAB8F6AA-EEE1-4A16-864D-7B36423D1813}" destId="{457BE646-978B-4540-A9A7-C0AA1A278669}" srcOrd="0" destOrd="0" presId="urn:microsoft.com/office/officeart/2005/8/layout/bProcess4"/>
    <dgm:cxn modelId="{17FA37B9-557C-4F12-8425-5B0B24B5C81D}" type="presOf" srcId="{930C22C3-C304-4663-A825-BF0E0A79CB55}" destId="{18A67A7F-04C4-4121-8640-B4A6BDA196FA}" srcOrd="0" destOrd="0" presId="urn:microsoft.com/office/officeart/2005/8/layout/bProcess4"/>
    <dgm:cxn modelId="{DAE58EC6-9E25-439E-8B8C-C8034C01224B}" srcId="{FE116EB7-84B4-4020-860A-BA9C7AC17625}" destId="{CAB8F6AA-EEE1-4A16-864D-7B36423D1813}" srcOrd="6" destOrd="0" parTransId="{CA5E529F-12D7-41AC-9770-455E698CF9D1}" sibTransId="{8D8C20ED-4C09-4A17-B1B0-5F81075BF24A}"/>
    <dgm:cxn modelId="{F9DEC7CA-E6B6-42A6-BFD5-9F4A8494EDC4}" type="presOf" srcId="{EFC1A9D6-7AB0-4E47-B661-B693D4D05049}" destId="{BADA1B4F-5094-461F-BDCA-F24710411138}" srcOrd="0" destOrd="0" presId="urn:microsoft.com/office/officeart/2005/8/layout/bProcess4"/>
    <dgm:cxn modelId="{B45956CB-2C25-42F0-9C34-BC051046DCDC}" type="presOf" srcId="{86A6AB2F-E14E-47E2-B990-0ECF781A1DC3}" destId="{9EB12B35-29BF-4DF9-9D6E-EFE8CF8414D7}" srcOrd="0" destOrd="0" presId="urn:microsoft.com/office/officeart/2005/8/layout/bProcess4"/>
    <dgm:cxn modelId="{D11A58CB-6020-401C-8ACE-B7A9EDBCC7AB}" type="presOf" srcId="{0404E626-0834-42C2-A35C-BA1768E8144E}" destId="{717095A3-2AB1-45B7-A209-F1EB6C8E7567}" srcOrd="0" destOrd="0" presId="urn:microsoft.com/office/officeart/2005/8/layout/bProcess4"/>
    <dgm:cxn modelId="{64A687CC-ED3C-437B-9362-E1945A2BCA8C}" type="presOf" srcId="{FE116EB7-84B4-4020-860A-BA9C7AC17625}" destId="{477261AF-43BE-4CC9-AE25-5D4107654D86}" srcOrd="0" destOrd="0" presId="urn:microsoft.com/office/officeart/2005/8/layout/bProcess4"/>
    <dgm:cxn modelId="{516CB4CD-2747-4516-ACD5-38527865E267}" srcId="{FE116EB7-84B4-4020-860A-BA9C7AC17625}" destId="{DBCABF06-8675-4594-BCF4-813C28EF99A9}" srcOrd="10" destOrd="0" parTransId="{9B19D489-C711-4301-AFCA-12D59D1F853A}" sibTransId="{558DC19D-6762-4FFF-B173-8A2600CEF588}"/>
    <dgm:cxn modelId="{04A725D1-BECE-49D4-85E4-7E4D586AA3C9}" srcId="{FE116EB7-84B4-4020-860A-BA9C7AC17625}" destId="{21EA0E36-B438-4432-9A85-0388E6C6BE07}" srcOrd="2" destOrd="0" parTransId="{70632B09-D818-4723-B2B8-2BF286B069D8}" sibTransId="{72CA4583-2D27-478C-ABE5-25FA5378DC90}"/>
    <dgm:cxn modelId="{B6FB0ED8-D5E1-488D-A45C-3AA1A5744D70}" type="presOf" srcId="{C062D590-AAAE-48A4-890C-57F3F6DB1F61}" destId="{AA31C59B-6EEA-46CD-A3EB-A25A63FC2100}" srcOrd="0" destOrd="0" presId="urn:microsoft.com/office/officeart/2005/8/layout/bProcess4"/>
    <dgm:cxn modelId="{2C0934DF-2721-4A9B-BC6D-919943225B6D}" type="presOf" srcId="{FD6DB4DB-F155-41B0-A1E6-C33C56D085D3}" destId="{4FD7B5BF-B75F-4A76-9E2C-6BEB4E940644}" srcOrd="0" destOrd="0" presId="urn:microsoft.com/office/officeart/2005/8/layout/bProcess4"/>
    <dgm:cxn modelId="{7307ABE6-3682-406A-8C98-EC8E4AB58C6A}" type="presOf" srcId="{60647ED6-9497-475B-9235-BF3C1C5E85BE}" destId="{E968D3D5-54B2-4919-A577-CC86EEC075FA}" srcOrd="0" destOrd="0" presId="urn:microsoft.com/office/officeart/2005/8/layout/bProcess4"/>
    <dgm:cxn modelId="{902C15ED-0ABE-40D2-8EDE-E2148A5C54F2}" srcId="{FE116EB7-84B4-4020-860A-BA9C7AC17625}" destId="{0C63C841-6E54-4142-9748-E26EAB4B303A}" srcOrd="8" destOrd="0" parTransId="{5E23784C-19B6-4EA4-A664-AB2EDC6B3460}" sibTransId="{60647ED6-9497-475B-9235-BF3C1C5E85BE}"/>
    <dgm:cxn modelId="{6AC70BF6-8F58-4599-9177-7C321D1FC102}" type="presOf" srcId="{0C63C841-6E54-4142-9748-E26EAB4B303A}" destId="{0C8BE823-9202-4DAC-9E48-C4C9EBC14452}" srcOrd="0" destOrd="0" presId="urn:microsoft.com/office/officeart/2005/8/layout/bProcess4"/>
    <dgm:cxn modelId="{7BEC60F6-EB1A-4ACF-870C-784E463AEE1B}" type="presOf" srcId="{827570E2-D8D2-4225-89A2-C00A5D878024}" destId="{22712729-2BCC-4673-9A02-180838B5B0B8}" srcOrd="0" destOrd="0" presId="urn:microsoft.com/office/officeart/2005/8/layout/bProcess4"/>
    <dgm:cxn modelId="{AEBCC1F7-9B6A-4370-B030-AACB29A418AD}" type="presOf" srcId="{0F949CC2-6AE4-4EC2-9072-C3E58369BA5E}" destId="{21743AD6-E5A5-4C53-80F6-AE5047ECD759}" srcOrd="0" destOrd="0" presId="urn:microsoft.com/office/officeart/2005/8/layout/bProcess4"/>
    <dgm:cxn modelId="{D7C025FA-66F8-4A36-AE3A-CF7548447A76}" type="presOf" srcId="{21EA0E36-B438-4432-9A85-0388E6C6BE07}" destId="{3E0F1B08-A2CB-4066-9812-42AFF7550DBD}" srcOrd="0" destOrd="0" presId="urn:microsoft.com/office/officeart/2005/8/layout/bProcess4"/>
    <dgm:cxn modelId="{0E7299FE-B654-43F0-9F3A-5F0A1FE5A0B7}" type="presOf" srcId="{85F7C7A7-980E-47DC-A610-D6FA2C5CF82A}" destId="{EC773A3F-6FBC-43E7-BB25-184BDB8D705D}" srcOrd="0" destOrd="0" presId="urn:microsoft.com/office/officeart/2005/8/layout/bProcess4"/>
    <dgm:cxn modelId="{1FE061E2-462F-457E-BC00-7AF0338698AF}" type="presParOf" srcId="{477261AF-43BE-4CC9-AE25-5D4107654D86}" destId="{C07D3ADB-C7F8-4761-B09C-ECD98743CE6A}" srcOrd="0" destOrd="0" presId="urn:microsoft.com/office/officeart/2005/8/layout/bProcess4"/>
    <dgm:cxn modelId="{8AD5D7DA-21F0-41D7-941B-D9BD1BF4266C}" type="presParOf" srcId="{C07D3ADB-C7F8-4761-B09C-ECD98743CE6A}" destId="{DB0D9451-54B3-4179-9903-5B4494013F56}" srcOrd="0" destOrd="0" presId="urn:microsoft.com/office/officeart/2005/8/layout/bProcess4"/>
    <dgm:cxn modelId="{3C0E2D79-1D4F-43EC-82CE-7FAA2C5F52F8}" type="presParOf" srcId="{C07D3ADB-C7F8-4761-B09C-ECD98743CE6A}" destId="{CC8EB75F-6747-44A0-B549-7B89BAFA3CBC}" srcOrd="1" destOrd="0" presId="urn:microsoft.com/office/officeart/2005/8/layout/bProcess4"/>
    <dgm:cxn modelId="{19119647-B0D1-4B7A-98E7-5370B8696D10}" type="presParOf" srcId="{477261AF-43BE-4CC9-AE25-5D4107654D86}" destId="{717095A3-2AB1-45B7-A209-F1EB6C8E7567}" srcOrd="1" destOrd="0" presId="urn:microsoft.com/office/officeart/2005/8/layout/bProcess4"/>
    <dgm:cxn modelId="{8A9FAECC-610B-4758-B05B-BCE7E4AB73FF}" type="presParOf" srcId="{477261AF-43BE-4CC9-AE25-5D4107654D86}" destId="{EFB7D708-47D6-4D25-BC44-D766170A3B6B}" srcOrd="2" destOrd="0" presId="urn:microsoft.com/office/officeart/2005/8/layout/bProcess4"/>
    <dgm:cxn modelId="{AB7E8947-6745-4C99-ACC8-A65845475BD1}" type="presParOf" srcId="{EFB7D708-47D6-4D25-BC44-D766170A3B6B}" destId="{66D66CAC-541D-45E8-A182-31E1BD5D55EA}" srcOrd="0" destOrd="0" presId="urn:microsoft.com/office/officeart/2005/8/layout/bProcess4"/>
    <dgm:cxn modelId="{69CA5CC9-1DA5-4D4F-AB13-66A080AC7BAE}" type="presParOf" srcId="{EFB7D708-47D6-4D25-BC44-D766170A3B6B}" destId="{E9FFC3F2-3ADE-43F4-A14D-D0182DC75E57}" srcOrd="1" destOrd="0" presId="urn:microsoft.com/office/officeart/2005/8/layout/bProcess4"/>
    <dgm:cxn modelId="{E356AE21-D6C9-4E20-BE19-08D87D25DAF5}" type="presParOf" srcId="{477261AF-43BE-4CC9-AE25-5D4107654D86}" destId="{BADA1B4F-5094-461F-BDCA-F24710411138}" srcOrd="3" destOrd="0" presId="urn:microsoft.com/office/officeart/2005/8/layout/bProcess4"/>
    <dgm:cxn modelId="{94465496-64F1-4499-8934-EAAFBDBBA4BB}" type="presParOf" srcId="{477261AF-43BE-4CC9-AE25-5D4107654D86}" destId="{E445F3AE-5912-4BB5-87A2-D75F1F704DF3}" srcOrd="4" destOrd="0" presId="urn:microsoft.com/office/officeart/2005/8/layout/bProcess4"/>
    <dgm:cxn modelId="{A3FDABAA-AB27-4CA9-A5B8-914F6501AF55}" type="presParOf" srcId="{E445F3AE-5912-4BB5-87A2-D75F1F704DF3}" destId="{C3C5D37F-B0D7-4B64-AD53-F94A497B9AAC}" srcOrd="0" destOrd="0" presId="urn:microsoft.com/office/officeart/2005/8/layout/bProcess4"/>
    <dgm:cxn modelId="{E41256FC-48F8-4B88-9B04-5F075FAFDBE9}" type="presParOf" srcId="{E445F3AE-5912-4BB5-87A2-D75F1F704DF3}" destId="{3E0F1B08-A2CB-4066-9812-42AFF7550DBD}" srcOrd="1" destOrd="0" presId="urn:microsoft.com/office/officeart/2005/8/layout/bProcess4"/>
    <dgm:cxn modelId="{E1CD8D2C-DDA8-4ACF-A0D9-CA6AAF3E3150}" type="presParOf" srcId="{477261AF-43BE-4CC9-AE25-5D4107654D86}" destId="{01700515-A2F8-432F-9671-330ADA308B38}" srcOrd="5" destOrd="0" presId="urn:microsoft.com/office/officeart/2005/8/layout/bProcess4"/>
    <dgm:cxn modelId="{A592C8EC-EAC2-4D00-921F-FFF6CAA78190}" type="presParOf" srcId="{477261AF-43BE-4CC9-AE25-5D4107654D86}" destId="{E8BC1B23-4FCD-4B3B-8333-CF908B21F8E9}" srcOrd="6" destOrd="0" presId="urn:microsoft.com/office/officeart/2005/8/layout/bProcess4"/>
    <dgm:cxn modelId="{937C3D23-CE71-4F40-9863-C65F5CB3040A}" type="presParOf" srcId="{E8BC1B23-4FCD-4B3B-8333-CF908B21F8E9}" destId="{70B66913-30E4-48F3-AC63-AED967F2EE38}" srcOrd="0" destOrd="0" presId="urn:microsoft.com/office/officeart/2005/8/layout/bProcess4"/>
    <dgm:cxn modelId="{4CB1A77C-9E42-4212-86E3-7546C8EE4A0E}" type="presParOf" srcId="{E8BC1B23-4FCD-4B3B-8333-CF908B21F8E9}" destId="{EC773A3F-6FBC-43E7-BB25-184BDB8D705D}" srcOrd="1" destOrd="0" presId="urn:microsoft.com/office/officeart/2005/8/layout/bProcess4"/>
    <dgm:cxn modelId="{5C6455FC-5579-4445-8E7F-A0C3FB194765}" type="presParOf" srcId="{477261AF-43BE-4CC9-AE25-5D4107654D86}" destId="{71A05483-4317-4CA4-9A3C-0A018C436223}" srcOrd="7" destOrd="0" presId="urn:microsoft.com/office/officeart/2005/8/layout/bProcess4"/>
    <dgm:cxn modelId="{B2856867-D4C6-4AAC-97D7-EC859F0FC6DD}" type="presParOf" srcId="{477261AF-43BE-4CC9-AE25-5D4107654D86}" destId="{A47A6A55-743D-4068-B34D-797AAAC48881}" srcOrd="8" destOrd="0" presId="urn:microsoft.com/office/officeart/2005/8/layout/bProcess4"/>
    <dgm:cxn modelId="{210263D5-B90A-4926-A65D-1968FC42FDAE}" type="presParOf" srcId="{A47A6A55-743D-4068-B34D-797AAAC48881}" destId="{E4EA68CE-2EC2-4176-8C2D-7A8A76010A31}" srcOrd="0" destOrd="0" presId="urn:microsoft.com/office/officeart/2005/8/layout/bProcess4"/>
    <dgm:cxn modelId="{CBE4D642-47BB-4DA7-B943-723DCA154D28}" type="presParOf" srcId="{A47A6A55-743D-4068-B34D-797AAAC48881}" destId="{2634E725-F013-45DC-AE2A-1C393E52A7F3}" srcOrd="1" destOrd="0" presId="urn:microsoft.com/office/officeart/2005/8/layout/bProcess4"/>
    <dgm:cxn modelId="{5428472C-32D9-4036-A7F6-EBB7B2DC7D0F}" type="presParOf" srcId="{477261AF-43BE-4CC9-AE25-5D4107654D86}" destId="{21743AD6-E5A5-4C53-80F6-AE5047ECD759}" srcOrd="9" destOrd="0" presId="urn:microsoft.com/office/officeart/2005/8/layout/bProcess4"/>
    <dgm:cxn modelId="{D5DDE13B-4600-4B7B-BE86-6947A85F7F55}" type="presParOf" srcId="{477261AF-43BE-4CC9-AE25-5D4107654D86}" destId="{50B56F21-5D0F-41B9-A050-878852B35CCB}" srcOrd="10" destOrd="0" presId="urn:microsoft.com/office/officeart/2005/8/layout/bProcess4"/>
    <dgm:cxn modelId="{89E9CFE4-0E92-4FFF-BC7E-EE9371D42C89}" type="presParOf" srcId="{50B56F21-5D0F-41B9-A050-878852B35CCB}" destId="{C3D0B7EB-D0AE-43B8-8538-DAE7BCE7AD5F}" srcOrd="0" destOrd="0" presId="urn:microsoft.com/office/officeart/2005/8/layout/bProcess4"/>
    <dgm:cxn modelId="{7C020945-4BD2-4C09-80A1-A608591003CE}" type="presParOf" srcId="{50B56F21-5D0F-41B9-A050-878852B35CCB}" destId="{9EB12B35-29BF-4DF9-9D6E-EFE8CF8414D7}" srcOrd="1" destOrd="0" presId="urn:microsoft.com/office/officeart/2005/8/layout/bProcess4"/>
    <dgm:cxn modelId="{37E0CDB1-4EC1-4722-9861-707E741CBE07}" type="presParOf" srcId="{477261AF-43BE-4CC9-AE25-5D4107654D86}" destId="{18A67A7F-04C4-4121-8640-B4A6BDA196FA}" srcOrd="11" destOrd="0" presId="urn:microsoft.com/office/officeart/2005/8/layout/bProcess4"/>
    <dgm:cxn modelId="{99B89017-2793-4B2D-A7F7-D7AEB26A45A2}" type="presParOf" srcId="{477261AF-43BE-4CC9-AE25-5D4107654D86}" destId="{B7072C27-039F-4129-A677-1CC13D580F02}" srcOrd="12" destOrd="0" presId="urn:microsoft.com/office/officeart/2005/8/layout/bProcess4"/>
    <dgm:cxn modelId="{494C095D-4619-4AD2-9FE1-014D0FC4650D}" type="presParOf" srcId="{B7072C27-039F-4129-A677-1CC13D580F02}" destId="{C6B91092-0A73-46B0-8DBF-812B0EF90091}" srcOrd="0" destOrd="0" presId="urn:microsoft.com/office/officeart/2005/8/layout/bProcess4"/>
    <dgm:cxn modelId="{4D8E4DD3-B907-4C24-B336-3D354F1CE2F2}" type="presParOf" srcId="{B7072C27-039F-4129-A677-1CC13D580F02}" destId="{457BE646-978B-4540-A9A7-C0AA1A278669}" srcOrd="1" destOrd="0" presId="urn:microsoft.com/office/officeart/2005/8/layout/bProcess4"/>
    <dgm:cxn modelId="{DADA44B1-D9A8-4666-B9D8-576B146131F5}" type="presParOf" srcId="{477261AF-43BE-4CC9-AE25-5D4107654D86}" destId="{F9AAB967-FC39-42C5-9DF7-1ACA59A38143}" srcOrd="13" destOrd="0" presId="urn:microsoft.com/office/officeart/2005/8/layout/bProcess4"/>
    <dgm:cxn modelId="{9109531F-0198-4B3E-8864-34D050B801A2}" type="presParOf" srcId="{477261AF-43BE-4CC9-AE25-5D4107654D86}" destId="{170CE52B-61A2-40A1-A6D2-9A62C7916D47}" srcOrd="14" destOrd="0" presId="urn:microsoft.com/office/officeart/2005/8/layout/bProcess4"/>
    <dgm:cxn modelId="{B076BFDD-6ADF-45B1-9B84-9C3C0F3AC683}" type="presParOf" srcId="{170CE52B-61A2-40A1-A6D2-9A62C7916D47}" destId="{51F3CB84-D96D-4F7F-98A0-FA09363DD6CD}" srcOrd="0" destOrd="0" presId="urn:microsoft.com/office/officeart/2005/8/layout/bProcess4"/>
    <dgm:cxn modelId="{B40ABE63-90E5-44A3-BCC6-57F9E35019EA}" type="presParOf" srcId="{170CE52B-61A2-40A1-A6D2-9A62C7916D47}" destId="{527850CE-36FA-4797-8F36-970666DA3DAF}" srcOrd="1" destOrd="0" presId="urn:microsoft.com/office/officeart/2005/8/layout/bProcess4"/>
    <dgm:cxn modelId="{CA040A37-ACD5-4863-8213-E2C0EA3EE7E0}" type="presParOf" srcId="{477261AF-43BE-4CC9-AE25-5D4107654D86}" destId="{0C524AF9-5999-4018-BD22-A432D2431EA7}" srcOrd="15" destOrd="0" presId="urn:microsoft.com/office/officeart/2005/8/layout/bProcess4"/>
    <dgm:cxn modelId="{3129DAF2-8D72-4992-AC55-57659E479F30}" type="presParOf" srcId="{477261AF-43BE-4CC9-AE25-5D4107654D86}" destId="{F96D5E38-B2A4-4356-B6FA-48BEB9A1FE1D}" srcOrd="16" destOrd="0" presId="urn:microsoft.com/office/officeart/2005/8/layout/bProcess4"/>
    <dgm:cxn modelId="{7B58D0C3-B210-4450-8A4E-CA7B5259AD42}" type="presParOf" srcId="{F96D5E38-B2A4-4356-B6FA-48BEB9A1FE1D}" destId="{2CA5258B-473F-4D14-94DA-F65D2E47951F}" srcOrd="0" destOrd="0" presId="urn:microsoft.com/office/officeart/2005/8/layout/bProcess4"/>
    <dgm:cxn modelId="{BCC5C6D6-36E6-4E1A-908E-49C113BE9E1E}" type="presParOf" srcId="{F96D5E38-B2A4-4356-B6FA-48BEB9A1FE1D}" destId="{0C8BE823-9202-4DAC-9E48-C4C9EBC14452}" srcOrd="1" destOrd="0" presId="urn:microsoft.com/office/officeart/2005/8/layout/bProcess4"/>
    <dgm:cxn modelId="{AB92493C-7AA9-48E5-8775-42BC9E95EA39}" type="presParOf" srcId="{477261AF-43BE-4CC9-AE25-5D4107654D86}" destId="{E968D3D5-54B2-4919-A577-CC86EEC075FA}" srcOrd="17" destOrd="0" presId="urn:microsoft.com/office/officeart/2005/8/layout/bProcess4"/>
    <dgm:cxn modelId="{46AB0F68-5CCF-4F77-A19E-8E9F1801A7E6}" type="presParOf" srcId="{477261AF-43BE-4CC9-AE25-5D4107654D86}" destId="{17713129-6528-466E-9347-0858BD2BFFFB}" srcOrd="18" destOrd="0" presId="urn:microsoft.com/office/officeart/2005/8/layout/bProcess4"/>
    <dgm:cxn modelId="{71B6AF43-D2A3-4BD7-90E2-9B5FE2C21A04}" type="presParOf" srcId="{17713129-6528-466E-9347-0858BD2BFFFB}" destId="{ECFBABBE-EB98-4934-8AC4-02A5B61F13BE}" srcOrd="0" destOrd="0" presId="urn:microsoft.com/office/officeart/2005/8/layout/bProcess4"/>
    <dgm:cxn modelId="{6ACC23AB-4E6E-44B8-93B1-2A701B225577}" type="presParOf" srcId="{17713129-6528-466E-9347-0858BD2BFFFB}" destId="{4FD7B5BF-B75F-4A76-9E2C-6BEB4E940644}" srcOrd="1" destOrd="0" presId="urn:microsoft.com/office/officeart/2005/8/layout/bProcess4"/>
    <dgm:cxn modelId="{7D4F0F79-850A-45CB-A62C-1EBD19CE5D75}" type="presParOf" srcId="{477261AF-43BE-4CC9-AE25-5D4107654D86}" destId="{097BADC9-EFB2-44BE-AE81-794D673E14EC}" srcOrd="19" destOrd="0" presId="urn:microsoft.com/office/officeart/2005/8/layout/bProcess4"/>
    <dgm:cxn modelId="{9A117473-E0F9-4D59-A3F5-4608089E4988}" type="presParOf" srcId="{477261AF-43BE-4CC9-AE25-5D4107654D86}" destId="{77736277-1C22-4A8D-902E-B361CBB1A772}" srcOrd="20" destOrd="0" presId="urn:microsoft.com/office/officeart/2005/8/layout/bProcess4"/>
    <dgm:cxn modelId="{3FC6CD36-F7C6-4380-BE1C-27EC73993F0D}" type="presParOf" srcId="{77736277-1C22-4A8D-902E-B361CBB1A772}" destId="{89DE9EFF-202F-46F2-BF79-E3217D1F9ECB}" srcOrd="0" destOrd="0" presId="urn:microsoft.com/office/officeart/2005/8/layout/bProcess4"/>
    <dgm:cxn modelId="{7616853A-C376-4600-87B8-7E3C8064D2AF}" type="presParOf" srcId="{77736277-1C22-4A8D-902E-B361CBB1A772}" destId="{10F4B79B-B35F-4CAE-B302-9BFDE438D2C3}" srcOrd="1" destOrd="0" presId="urn:microsoft.com/office/officeart/2005/8/layout/bProcess4"/>
    <dgm:cxn modelId="{FF6F0EB2-48A6-45B0-A160-E7901EDC2402}" type="presParOf" srcId="{477261AF-43BE-4CC9-AE25-5D4107654D86}" destId="{F3174C12-9A4B-4022-B1BA-6F8C760ABF20}" srcOrd="21" destOrd="0" presId="urn:microsoft.com/office/officeart/2005/8/layout/bProcess4"/>
    <dgm:cxn modelId="{01DA171E-426D-4AC8-8E74-3C16281BE9C9}" type="presParOf" srcId="{477261AF-43BE-4CC9-AE25-5D4107654D86}" destId="{165A36A9-F71E-414B-B1FC-24F0FB1D0607}" srcOrd="22" destOrd="0" presId="urn:microsoft.com/office/officeart/2005/8/layout/bProcess4"/>
    <dgm:cxn modelId="{AFB7B50B-FC34-485F-9842-DC1E77EB6BAA}" type="presParOf" srcId="{165A36A9-F71E-414B-B1FC-24F0FB1D0607}" destId="{AEC0F58F-64B7-4160-8F12-65A491FDEBC2}" srcOrd="0" destOrd="0" presId="urn:microsoft.com/office/officeart/2005/8/layout/bProcess4"/>
    <dgm:cxn modelId="{DFDDABC9-3FF8-4993-9F33-8480B709D866}" type="presParOf" srcId="{165A36A9-F71E-414B-B1FC-24F0FB1D0607}" destId="{22712729-2BCC-4673-9A02-180838B5B0B8}" srcOrd="1" destOrd="0" presId="urn:microsoft.com/office/officeart/2005/8/layout/bProcess4"/>
    <dgm:cxn modelId="{F6E0CF17-90B2-4CCF-B4A1-24B91B8AB63E}" type="presParOf" srcId="{477261AF-43BE-4CC9-AE25-5D4107654D86}" destId="{7AE3E633-B2FC-48A0-8640-0985E42DD7C5}" srcOrd="23" destOrd="0" presId="urn:microsoft.com/office/officeart/2005/8/layout/bProcess4"/>
    <dgm:cxn modelId="{35E2B86E-7FE9-44E7-9158-C08ADA4BDA0A}" type="presParOf" srcId="{477261AF-43BE-4CC9-AE25-5D4107654D86}" destId="{D72D280B-C40A-4918-837F-00471AB77862}" srcOrd="24" destOrd="0" presId="urn:microsoft.com/office/officeart/2005/8/layout/bProcess4"/>
    <dgm:cxn modelId="{791E8FBC-9B66-47CA-9864-4C7E93A4C3F8}" type="presParOf" srcId="{D72D280B-C40A-4918-837F-00471AB77862}" destId="{F75E6A4E-10C8-4FF8-91E2-91717A565C8A}" srcOrd="0" destOrd="0" presId="urn:microsoft.com/office/officeart/2005/8/layout/bProcess4"/>
    <dgm:cxn modelId="{C4FCA881-4218-4C86-9ADB-B7070FBABB6C}" type="presParOf" srcId="{D72D280B-C40A-4918-837F-00471AB77862}" destId="{AA31C59B-6EEA-46CD-A3EB-A25A63FC2100}" srcOrd="1" destOrd="0" presId="urn:microsoft.com/office/officeart/2005/8/layout/bProcess4"/>
    <dgm:cxn modelId="{EB831D98-1AA7-491D-AE80-2C98FF4978C8}" type="presParOf" srcId="{477261AF-43BE-4CC9-AE25-5D4107654D86}" destId="{FC57C509-7A55-4621-A48D-23FF079256C4}" srcOrd="25" destOrd="0" presId="urn:microsoft.com/office/officeart/2005/8/layout/bProcess4"/>
    <dgm:cxn modelId="{BE72F799-B771-4450-B0F4-EFC1600AF94B}" type="presParOf" srcId="{477261AF-43BE-4CC9-AE25-5D4107654D86}" destId="{7F0DDB8B-18D9-469A-887E-2FB08F6D2A51}" srcOrd="26" destOrd="0" presId="urn:microsoft.com/office/officeart/2005/8/layout/bProcess4"/>
    <dgm:cxn modelId="{7BA362BC-35BC-4636-BBB7-A308A16A026F}" type="presParOf" srcId="{7F0DDB8B-18D9-469A-887E-2FB08F6D2A51}" destId="{55D5297D-DB95-49B2-B9E4-92BDD641A4C3}" srcOrd="0" destOrd="0" presId="urn:microsoft.com/office/officeart/2005/8/layout/bProcess4"/>
    <dgm:cxn modelId="{FBDA8D05-E3AB-4F26-8E97-ABBBAF347E6A}" type="presParOf" srcId="{7F0DDB8B-18D9-469A-887E-2FB08F6D2A51}" destId="{7EA6BAC2-BC5B-4991-90C0-696EBFFF253F}" srcOrd="1" destOrd="0" presId="urn:microsoft.com/office/officeart/2005/8/layout/bProcess4"/>
    <dgm:cxn modelId="{C4BB9D74-5ABC-48AB-B768-9A52A5D86425}" type="presParOf" srcId="{477261AF-43BE-4CC9-AE25-5D4107654D86}" destId="{4DA98386-F91D-4B45-9B17-D0DD404C68FC}" srcOrd="27" destOrd="0" presId="urn:microsoft.com/office/officeart/2005/8/layout/bProcess4"/>
    <dgm:cxn modelId="{7420F1FF-41E7-4606-AB04-5702F357FB9D}" type="presParOf" srcId="{477261AF-43BE-4CC9-AE25-5D4107654D86}" destId="{4FD6DBB0-FCE7-40B6-B307-87562A3B541F}" srcOrd="28" destOrd="0" presId="urn:microsoft.com/office/officeart/2005/8/layout/bProcess4"/>
    <dgm:cxn modelId="{010EEC19-877E-495B-AA25-27A5C34A2A13}" type="presParOf" srcId="{4FD6DBB0-FCE7-40B6-B307-87562A3B541F}" destId="{12382317-0A44-4D3A-A0FF-70E12D0D4A84}" srcOrd="0" destOrd="0" presId="urn:microsoft.com/office/officeart/2005/8/layout/bProcess4"/>
    <dgm:cxn modelId="{52940689-68DB-411E-A16F-43C1F232E93B}" type="presParOf" srcId="{4FD6DBB0-FCE7-40B6-B307-87562A3B541F}" destId="{72CD0621-4751-463B-8FE0-DABF6F8D418B}" srcOrd="1" destOrd="0" presId="urn:microsoft.com/office/officeart/2005/8/layout/bProcess4"/>
    <dgm:cxn modelId="{05703CBC-3BDF-4005-8C72-3F58FEE09EE8}" type="presParOf" srcId="{477261AF-43BE-4CC9-AE25-5D4107654D86}" destId="{7ACB18D3-2366-4AF2-A94A-B07379D7B142}" srcOrd="29" destOrd="0" presId="urn:microsoft.com/office/officeart/2005/8/layout/bProcess4"/>
    <dgm:cxn modelId="{011E9E33-C46F-4AAD-850F-C067F8D9D11E}" type="presParOf" srcId="{477261AF-43BE-4CC9-AE25-5D4107654D86}" destId="{FF139B53-5ADA-4FD3-966A-020C8BA98034}" srcOrd="30" destOrd="0" presId="urn:microsoft.com/office/officeart/2005/8/layout/bProcess4"/>
    <dgm:cxn modelId="{97003FF6-EB93-4DB4-85B5-F6305A6FE3FD}" type="presParOf" srcId="{FF139B53-5ADA-4FD3-966A-020C8BA98034}" destId="{FCB31CCD-3129-44DB-87FD-2B01D8D1669F}" srcOrd="0" destOrd="0" presId="urn:microsoft.com/office/officeart/2005/8/layout/bProcess4"/>
    <dgm:cxn modelId="{4D47D085-099D-4D34-8613-AA6A1A7DC048}" type="presParOf" srcId="{FF139B53-5ADA-4FD3-966A-020C8BA98034}" destId="{695F3AF7-C2D1-415E-BD25-2C0FD7DE596C}" srcOrd="1" destOrd="0" presId="urn:microsoft.com/office/officeart/2005/8/layout/bProcess4"/>
    <dgm:cxn modelId="{D991BD6C-9174-471C-AA2E-15001ADFAC26}" type="presParOf" srcId="{477261AF-43BE-4CC9-AE25-5D4107654D86}" destId="{1C2EEFCD-DFD6-453F-82E3-4332FF6FF3DB}" srcOrd="31" destOrd="0" presId="urn:microsoft.com/office/officeart/2005/8/layout/bProcess4"/>
    <dgm:cxn modelId="{07A59760-75E5-423C-B30C-9A0E4FF0EC5D}" type="presParOf" srcId="{477261AF-43BE-4CC9-AE25-5D4107654D86}" destId="{07183B9D-5592-485D-B468-803F290CDA92}" srcOrd="32" destOrd="0" presId="urn:microsoft.com/office/officeart/2005/8/layout/bProcess4"/>
    <dgm:cxn modelId="{9F760C4E-3E72-4BBD-82AE-9E845BCA77A5}" type="presParOf" srcId="{07183B9D-5592-485D-B468-803F290CDA92}" destId="{D2713FA9-F616-4BAE-94F0-1F7C1CA4AD77}" srcOrd="0" destOrd="0" presId="urn:microsoft.com/office/officeart/2005/8/layout/bProcess4"/>
    <dgm:cxn modelId="{963E10E7-63EF-4BF7-96C8-29D89D57E2F3}" type="presParOf" srcId="{07183B9D-5592-485D-B468-803F290CDA92}" destId="{47D208A5-FEA8-4E81-9FCF-EF9DAE360425}" srcOrd="1" destOrd="0" presId="urn:microsoft.com/office/officeart/2005/8/layout/bProcess4"/>
    <dgm:cxn modelId="{D3010CF3-C0E4-4DE9-B274-B2057C111D80}" type="presParOf" srcId="{477261AF-43BE-4CC9-AE25-5D4107654D86}" destId="{BA477AFE-0232-41C5-AD83-382BD7BD55B3}" srcOrd="33" destOrd="0" presId="urn:microsoft.com/office/officeart/2005/8/layout/bProcess4"/>
    <dgm:cxn modelId="{17A288A3-99F6-4AC5-B941-7C6810D5C723}" type="presParOf" srcId="{477261AF-43BE-4CC9-AE25-5D4107654D86}" destId="{7C74615E-61C6-4E60-AE59-6BB07BE8B6D0}" srcOrd="34" destOrd="0" presId="urn:microsoft.com/office/officeart/2005/8/layout/bProcess4"/>
    <dgm:cxn modelId="{A49A1E5F-B599-41B2-BC25-51A36AE1273D}" type="presParOf" srcId="{7C74615E-61C6-4E60-AE59-6BB07BE8B6D0}" destId="{8C95325A-BEF0-41EF-9D51-9AFFFD4BDFA2}" srcOrd="0" destOrd="0" presId="urn:microsoft.com/office/officeart/2005/8/layout/bProcess4"/>
    <dgm:cxn modelId="{319F31A0-4308-44C1-B651-E2377EF59FD3}" type="presParOf" srcId="{7C74615E-61C6-4E60-AE59-6BB07BE8B6D0}" destId="{ACD27F63-2F6F-4CD1-ADFA-7F54B61CDD16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222D428-BC3A-42E2-9B6C-DE54727BD26E}" type="doc">
      <dgm:prSet loTypeId="urn:microsoft.com/office/officeart/2008/layout/RadialCluster" loCatId="relationship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23D42457-684D-4E95-82AD-B7927DE0706B}">
      <dgm:prSet phldrT="[Text]"/>
      <dgm:spPr/>
      <dgm:t>
        <a:bodyPr/>
        <a:lstStyle/>
        <a:p>
          <a:r>
            <a:rPr lang="en-GB" dirty="0"/>
            <a:t>Charitable and Voluntary organisations</a:t>
          </a:r>
        </a:p>
      </dgm:t>
    </dgm:pt>
    <dgm:pt modelId="{9B8550D5-FDD8-40E1-87BB-C824D7C068FE}" type="parTrans" cxnId="{6935953A-96FD-43A6-842B-43E063F81FF1}">
      <dgm:prSet/>
      <dgm:spPr/>
      <dgm:t>
        <a:bodyPr/>
        <a:lstStyle/>
        <a:p>
          <a:endParaRPr lang="en-GB"/>
        </a:p>
      </dgm:t>
    </dgm:pt>
    <dgm:pt modelId="{3B203779-850D-42E7-ADEA-D0D5FF5B1D88}" type="sibTrans" cxnId="{6935953A-96FD-43A6-842B-43E063F81FF1}">
      <dgm:prSet/>
      <dgm:spPr/>
      <dgm:t>
        <a:bodyPr/>
        <a:lstStyle/>
        <a:p>
          <a:endParaRPr lang="en-GB"/>
        </a:p>
      </dgm:t>
    </dgm:pt>
    <dgm:pt modelId="{E0FCE1EF-5D59-45F8-B366-FD0EA761A5A1}">
      <dgm:prSet phldrT="[Text]"/>
      <dgm:spPr/>
      <dgm:t>
        <a:bodyPr/>
        <a:lstStyle/>
        <a:p>
          <a:r>
            <a:rPr lang="en-GB" dirty="0"/>
            <a:t>Concerns by the way Young People were being treated</a:t>
          </a:r>
        </a:p>
      </dgm:t>
    </dgm:pt>
    <dgm:pt modelId="{2E0BD45B-A858-4357-9825-F5F9A78EDDC7}" type="parTrans" cxnId="{FA463AE9-9250-41C3-BB80-E6FDCDE26EA5}">
      <dgm:prSet/>
      <dgm:spPr/>
      <dgm:t>
        <a:bodyPr/>
        <a:lstStyle/>
        <a:p>
          <a:endParaRPr lang="en-GB"/>
        </a:p>
      </dgm:t>
    </dgm:pt>
    <dgm:pt modelId="{7FB79800-D6E8-4A4C-8CC4-89F8805279EB}" type="sibTrans" cxnId="{FA463AE9-9250-41C3-BB80-E6FDCDE26EA5}">
      <dgm:prSet/>
      <dgm:spPr/>
      <dgm:t>
        <a:bodyPr/>
        <a:lstStyle/>
        <a:p>
          <a:endParaRPr lang="en-GB"/>
        </a:p>
      </dgm:t>
    </dgm:pt>
    <dgm:pt modelId="{7DB060AD-DE53-47E3-B2E2-D68ED4AE794D}">
      <dgm:prSet phldrT="[Text]"/>
      <dgm:spPr/>
      <dgm:t>
        <a:bodyPr/>
        <a:lstStyle/>
        <a:p>
          <a:r>
            <a:rPr lang="en-GB" dirty="0"/>
            <a:t>Work was underpinned by religious faith </a:t>
          </a:r>
        </a:p>
      </dgm:t>
    </dgm:pt>
    <dgm:pt modelId="{F6FAE50C-AE30-4060-ADB2-377A4AA9860D}" type="parTrans" cxnId="{A8D565E2-D686-4AF7-AC2C-2C1656289E6F}">
      <dgm:prSet/>
      <dgm:spPr/>
      <dgm:t>
        <a:bodyPr/>
        <a:lstStyle/>
        <a:p>
          <a:endParaRPr lang="en-GB"/>
        </a:p>
      </dgm:t>
    </dgm:pt>
    <dgm:pt modelId="{621F964D-FEDD-4066-8617-F1846EDA8530}" type="sibTrans" cxnId="{A8D565E2-D686-4AF7-AC2C-2C1656289E6F}">
      <dgm:prSet/>
      <dgm:spPr/>
      <dgm:t>
        <a:bodyPr/>
        <a:lstStyle/>
        <a:p>
          <a:endParaRPr lang="en-GB"/>
        </a:p>
      </dgm:t>
    </dgm:pt>
    <dgm:pt modelId="{13C77FDD-472F-44E8-9D6D-D214B2012E03}">
      <dgm:prSet/>
      <dgm:spPr/>
      <dgm:t>
        <a:bodyPr/>
        <a:lstStyle/>
        <a:p>
          <a:r>
            <a:rPr lang="en-US" altLang="en-US" dirty="0">
              <a:cs typeface="Arial" panose="020B0604020202020204" pitchFamily="34" charset="0"/>
            </a:rPr>
            <a:t>Facilities ‘open to all’ but targeted efforts on </a:t>
          </a:r>
        </a:p>
        <a:p>
          <a:r>
            <a:rPr lang="en-US" altLang="en-US" dirty="0">
              <a:cs typeface="Arial" panose="020B0604020202020204" pitchFamily="34" charset="0"/>
            </a:rPr>
            <a:t>‘the working class boy and the factory girl’</a:t>
          </a:r>
          <a:endParaRPr lang="en-GB" altLang="en-US" dirty="0">
            <a:cs typeface="Arial" panose="020B0604020202020204" pitchFamily="34" charset="0"/>
          </a:endParaRPr>
        </a:p>
      </dgm:t>
    </dgm:pt>
    <dgm:pt modelId="{3A15398D-A424-4C62-B85D-96B68525A49B}" type="parTrans" cxnId="{E03DBD94-A956-4D24-9550-AAB09B60D436}">
      <dgm:prSet/>
      <dgm:spPr/>
      <dgm:t>
        <a:bodyPr/>
        <a:lstStyle/>
        <a:p>
          <a:endParaRPr lang="en-GB"/>
        </a:p>
      </dgm:t>
    </dgm:pt>
    <dgm:pt modelId="{CA07F8D9-6CDD-4C5B-AEA5-E6733F8DA473}" type="sibTrans" cxnId="{E03DBD94-A956-4D24-9550-AAB09B60D436}">
      <dgm:prSet/>
      <dgm:spPr/>
      <dgm:t>
        <a:bodyPr/>
        <a:lstStyle/>
        <a:p>
          <a:endParaRPr lang="en-GB"/>
        </a:p>
      </dgm:t>
    </dgm:pt>
    <dgm:pt modelId="{C1FCF0AC-CDAF-4FD3-996E-4135E707C7E2}">
      <dgm:prSet/>
      <dgm:spPr/>
      <dgm:t>
        <a:bodyPr/>
        <a:lstStyle/>
        <a:p>
          <a:r>
            <a:rPr lang="en-GB" altLang="en-US" dirty="0">
              <a:cs typeface="Arial" panose="020B0604020202020204" pitchFamily="34" charset="0"/>
            </a:rPr>
            <a:t>Forming relationships was seen as ‘core’ to the voluntary work with young people.</a:t>
          </a:r>
        </a:p>
      </dgm:t>
    </dgm:pt>
    <dgm:pt modelId="{27620D75-D0F3-429F-9D0A-F400065159AA}" type="parTrans" cxnId="{8058AFAB-6E4C-48A1-85AA-42A5F3ED5746}">
      <dgm:prSet/>
      <dgm:spPr/>
      <dgm:t>
        <a:bodyPr/>
        <a:lstStyle/>
        <a:p>
          <a:endParaRPr lang="en-GB"/>
        </a:p>
      </dgm:t>
    </dgm:pt>
    <dgm:pt modelId="{5C131A3D-F43A-474E-871A-5E26DCD1B587}" type="sibTrans" cxnId="{8058AFAB-6E4C-48A1-85AA-42A5F3ED5746}">
      <dgm:prSet/>
      <dgm:spPr/>
      <dgm:t>
        <a:bodyPr/>
        <a:lstStyle/>
        <a:p>
          <a:endParaRPr lang="en-GB"/>
        </a:p>
      </dgm:t>
    </dgm:pt>
    <dgm:pt modelId="{FF1F0F9E-A37D-410F-8ACF-F48A7BD6ACF7}">
      <dgm:prSet/>
      <dgm:spPr/>
      <dgm:t>
        <a:bodyPr/>
        <a:lstStyle/>
        <a:p>
          <a:r>
            <a:rPr lang="en-US" altLang="en-US" dirty="0">
              <a:cs typeface="Arial" panose="020B0604020202020204" pitchFamily="34" charset="0"/>
            </a:rPr>
            <a:t>Voluntarism/rescue Work</a:t>
          </a:r>
        </a:p>
        <a:p>
          <a:r>
            <a:rPr lang="en-US" altLang="en-US" dirty="0">
              <a:cs typeface="Arial" panose="020B0604020202020204" pitchFamily="34" charset="0"/>
            </a:rPr>
            <a:t>YMCA – 1852 (Wales) </a:t>
          </a:r>
        </a:p>
      </dgm:t>
    </dgm:pt>
    <dgm:pt modelId="{C3760B6D-959C-429A-82BD-D1A583213055}" type="parTrans" cxnId="{C48A5E41-99A0-4549-B2A7-6B49EAAB6627}">
      <dgm:prSet/>
      <dgm:spPr/>
      <dgm:t>
        <a:bodyPr/>
        <a:lstStyle/>
        <a:p>
          <a:endParaRPr lang="en-GB"/>
        </a:p>
      </dgm:t>
    </dgm:pt>
    <dgm:pt modelId="{D52A88DE-AA82-41EA-9842-519134FCAC3F}" type="sibTrans" cxnId="{C48A5E41-99A0-4549-B2A7-6B49EAAB6627}">
      <dgm:prSet/>
      <dgm:spPr/>
      <dgm:t>
        <a:bodyPr/>
        <a:lstStyle/>
        <a:p>
          <a:endParaRPr lang="en-GB"/>
        </a:p>
      </dgm:t>
    </dgm:pt>
    <dgm:pt modelId="{76B9A9D8-3D23-41B7-A6D2-5932E915C4D3}">
      <dgm:prSet/>
      <dgm:spPr/>
      <dgm:t>
        <a:bodyPr/>
        <a:lstStyle/>
        <a:p>
          <a:r>
            <a:rPr lang="en-US" altLang="en-US" dirty="0">
              <a:cs typeface="Arial" panose="020B0604020202020204" pitchFamily="34" charset="0"/>
            </a:rPr>
            <a:t>Began to intervene on behalf of poor and exploited children</a:t>
          </a:r>
          <a:endParaRPr lang="en-GB" altLang="en-US" dirty="0">
            <a:cs typeface="Arial" panose="020B0604020202020204" pitchFamily="34" charset="0"/>
          </a:endParaRPr>
        </a:p>
      </dgm:t>
    </dgm:pt>
    <dgm:pt modelId="{DDF31469-9BFA-4E50-8E0C-2A07E3616F4A}" type="parTrans" cxnId="{5E77585B-8563-45F9-83E2-18918F70A98E}">
      <dgm:prSet/>
      <dgm:spPr/>
      <dgm:t>
        <a:bodyPr/>
        <a:lstStyle/>
        <a:p>
          <a:endParaRPr lang="en-GB"/>
        </a:p>
      </dgm:t>
    </dgm:pt>
    <dgm:pt modelId="{C0AD6526-4ECB-4629-BEF0-A3422039444C}" type="sibTrans" cxnId="{5E77585B-8563-45F9-83E2-18918F70A98E}">
      <dgm:prSet/>
      <dgm:spPr/>
      <dgm:t>
        <a:bodyPr/>
        <a:lstStyle/>
        <a:p>
          <a:endParaRPr lang="en-GB"/>
        </a:p>
      </dgm:t>
    </dgm:pt>
    <dgm:pt modelId="{8186BC92-5976-4786-BFA5-04DCEF8F30F1}" type="pres">
      <dgm:prSet presAssocID="{A222D428-BC3A-42E2-9B6C-DE54727BD26E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D8B1CBBF-C364-4386-8FFD-54AA468A22D5}" type="pres">
      <dgm:prSet presAssocID="{23D42457-684D-4E95-82AD-B7927DE0706B}" presName="singleCycle" presStyleCnt="0"/>
      <dgm:spPr/>
    </dgm:pt>
    <dgm:pt modelId="{D475D9C5-496B-4916-B517-3CE4CE289FF4}" type="pres">
      <dgm:prSet presAssocID="{23D42457-684D-4E95-82AD-B7927DE0706B}" presName="singleCenter" presStyleLbl="node1" presStyleIdx="0" presStyleCnt="7" custScaleX="108248" custScaleY="114806">
        <dgm:presLayoutVars>
          <dgm:chMax val="7"/>
          <dgm:chPref val="7"/>
        </dgm:presLayoutVars>
      </dgm:prSet>
      <dgm:spPr/>
    </dgm:pt>
    <dgm:pt modelId="{9AB83761-C0C0-49E0-AAB0-70153C2EA1F8}" type="pres">
      <dgm:prSet presAssocID="{2E0BD45B-A858-4357-9825-F5F9A78EDDC7}" presName="Name56" presStyleLbl="parChTrans1D2" presStyleIdx="0" presStyleCnt="6"/>
      <dgm:spPr/>
    </dgm:pt>
    <dgm:pt modelId="{C16F2848-72F7-4471-B2EB-1B5601247B42}" type="pres">
      <dgm:prSet presAssocID="{E0FCE1EF-5D59-45F8-B366-FD0EA761A5A1}" presName="text0" presStyleLbl="node1" presStyleIdx="1" presStyleCnt="7" custScaleX="215584" custScaleY="74899">
        <dgm:presLayoutVars>
          <dgm:bulletEnabled val="1"/>
        </dgm:presLayoutVars>
      </dgm:prSet>
      <dgm:spPr/>
    </dgm:pt>
    <dgm:pt modelId="{C162740E-F8EA-4055-9591-77BD047795B2}" type="pres">
      <dgm:prSet presAssocID="{C3760B6D-959C-429A-82BD-D1A583213055}" presName="Name56" presStyleLbl="parChTrans1D2" presStyleIdx="1" presStyleCnt="6"/>
      <dgm:spPr/>
    </dgm:pt>
    <dgm:pt modelId="{0AE6E5C2-BBD9-4DE7-9D23-3C77246E05ED}" type="pres">
      <dgm:prSet presAssocID="{FF1F0F9E-A37D-410F-8ACF-F48A7BD6ACF7}" presName="text0" presStyleLbl="node1" presStyleIdx="2" presStyleCnt="7" custScaleX="222801" custScaleY="114726" custRadScaleRad="103891" custRadScaleInc="58195">
        <dgm:presLayoutVars>
          <dgm:bulletEnabled val="1"/>
        </dgm:presLayoutVars>
      </dgm:prSet>
      <dgm:spPr/>
    </dgm:pt>
    <dgm:pt modelId="{497E679A-466E-42E9-906F-69C445E38F43}" type="pres">
      <dgm:prSet presAssocID="{DDF31469-9BFA-4E50-8E0C-2A07E3616F4A}" presName="Name56" presStyleLbl="parChTrans1D2" presStyleIdx="2" presStyleCnt="6"/>
      <dgm:spPr/>
    </dgm:pt>
    <dgm:pt modelId="{B6D8F350-252C-4CC2-9A59-8DD8A7005D9A}" type="pres">
      <dgm:prSet presAssocID="{76B9A9D8-3D23-41B7-A6D2-5932E915C4D3}" presName="text0" presStyleLbl="node1" presStyleIdx="3" presStyleCnt="7" custScaleX="241483" custScaleY="118450" custRadScaleRad="131205" custRadScaleInc="-7832">
        <dgm:presLayoutVars>
          <dgm:bulletEnabled val="1"/>
        </dgm:presLayoutVars>
      </dgm:prSet>
      <dgm:spPr/>
    </dgm:pt>
    <dgm:pt modelId="{BD84565D-2A28-434F-97C0-218BE93DDED0}" type="pres">
      <dgm:prSet presAssocID="{27620D75-D0F3-429F-9D0A-F400065159AA}" presName="Name56" presStyleLbl="parChTrans1D2" presStyleIdx="3" presStyleCnt="6"/>
      <dgm:spPr/>
    </dgm:pt>
    <dgm:pt modelId="{97981C67-E15C-41DE-A1B7-1CC0DBC12954}" type="pres">
      <dgm:prSet presAssocID="{C1FCF0AC-CDAF-4FD3-996E-4135E707C7E2}" presName="text0" presStyleLbl="node1" presStyleIdx="4" presStyleCnt="7" custScaleX="280694" custScaleY="101485" custRadScaleRad="108592" custRadScaleInc="74069">
        <dgm:presLayoutVars>
          <dgm:bulletEnabled val="1"/>
        </dgm:presLayoutVars>
      </dgm:prSet>
      <dgm:spPr/>
    </dgm:pt>
    <dgm:pt modelId="{859936CB-A82D-46C8-83BE-9387256341FC}" type="pres">
      <dgm:prSet presAssocID="{3A15398D-A424-4C62-B85D-96B68525A49B}" presName="Name56" presStyleLbl="parChTrans1D2" presStyleIdx="4" presStyleCnt="6"/>
      <dgm:spPr/>
    </dgm:pt>
    <dgm:pt modelId="{E14F4DC0-26D8-43B0-90D5-3E82F02DFC58}" type="pres">
      <dgm:prSet presAssocID="{13C77FDD-472F-44E8-9D6D-D214B2012E03}" presName="text0" presStyleLbl="node1" presStyleIdx="5" presStyleCnt="7" custScaleX="294519" custScaleY="107653" custRadScaleRad="125495" custRadScaleInc="52665">
        <dgm:presLayoutVars>
          <dgm:bulletEnabled val="1"/>
        </dgm:presLayoutVars>
      </dgm:prSet>
      <dgm:spPr/>
    </dgm:pt>
    <dgm:pt modelId="{95A5EDE6-B48F-488A-8A9F-AE87003B8D87}" type="pres">
      <dgm:prSet presAssocID="{F6FAE50C-AE30-4060-ADB2-377A4AA9860D}" presName="Name56" presStyleLbl="parChTrans1D2" presStyleIdx="5" presStyleCnt="6"/>
      <dgm:spPr/>
    </dgm:pt>
    <dgm:pt modelId="{8ACFE16F-A200-4B67-8843-7AFD999EE694}" type="pres">
      <dgm:prSet presAssocID="{7DB060AD-DE53-47E3-B2E2-D68ED4AE794D}" presName="text0" presStyleLbl="node1" presStyleIdx="6" presStyleCnt="7" custScaleX="183867" custScaleY="88995">
        <dgm:presLayoutVars>
          <dgm:bulletEnabled val="1"/>
        </dgm:presLayoutVars>
      </dgm:prSet>
      <dgm:spPr/>
    </dgm:pt>
  </dgm:ptLst>
  <dgm:cxnLst>
    <dgm:cxn modelId="{F6960310-C731-4A80-8184-62B9EDB39FF6}" type="presOf" srcId="{3A15398D-A424-4C62-B85D-96B68525A49B}" destId="{859936CB-A82D-46C8-83BE-9387256341FC}" srcOrd="0" destOrd="0" presId="urn:microsoft.com/office/officeart/2008/layout/RadialCluster"/>
    <dgm:cxn modelId="{F427011D-5E26-42F9-BEC2-31F4F09126E0}" type="presOf" srcId="{F6FAE50C-AE30-4060-ADB2-377A4AA9860D}" destId="{95A5EDE6-B48F-488A-8A9F-AE87003B8D87}" srcOrd="0" destOrd="0" presId="urn:microsoft.com/office/officeart/2008/layout/RadialCluster"/>
    <dgm:cxn modelId="{5EF8A235-5341-4A04-8464-4D6A01763194}" type="presOf" srcId="{23D42457-684D-4E95-82AD-B7927DE0706B}" destId="{D475D9C5-496B-4916-B517-3CE4CE289FF4}" srcOrd="0" destOrd="0" presId="urn:microsoft.com/office/officeart/2008/layout/RadialCluster"/>
    <dgm:cxn modelId="{6935953A-96FD-43A6-842B-43E063F81FF1}" srcId="{A222D428-BC3A-42E2-9B6C-DE54727BD26E}" destId="{23D42457-684D-4E95-82AD-B7927DE0706B}" srcOrd="0" destOrd="0" parTransId="{9B8550D5-FDD8-40E1-87BB-C824D7C068FE}" sibTransId="{3B203779-850D-42E7-ADEA-D0D5FF5B1D88}"/>
    <dgm:cxn modelId="{5E77585B-8563-45F9-83E2-18918F70A98E}" srcId="{23D42457-684D-4E95-82AD-B7927DE0706B}" destId="{76B9A9D8-3D23-41B7-A6D2-5932E915C4D3}" srcOrd="2" destOrd="0" parTransId="{DDF31469-9BFA-4E50-8E0C-2A07E3616F4A}" sibTransId="{C0AD6526-4ECB-4629-BEF0-A3422039444C}"/>
    <dgm:cxn modelId="{C48A5E41-99A0-4549-B2A7-6B49EAAB6627}" srcId="{23D42457-684D-4E95-82AD-B7927DE0706B}" destId="{FF1F0F9E-A37D-410F-8ACF-F48A7BD6ACF7}" srcOrd="1" destOrd="0" parTransId="{C3760B6D-959C-429A-82BD-D1A583213055}" sibTransId="{D52A88DE-AA82-41EA-9842-519134FCAC3F}"/>
    <dgm:cxn modelId="{77388D43-4995-438E-93E9-F69509C32A9F}" type="presOf" srcId="{27620D75-D0F3-429F-9D0A-F400065159AA}" destId="{BD84565D-2A28-434F-97C0-218BE93DDED0}" srcOrd="0" destOrd="0" presId="urn:microsoft.com/office/officeart/2008/layout/RadialCluster"/>
    <dgm:cxn modelId="{71005179-7E5A-4E62-AFB3-0E849F2EB8B4}" type="presOf" srcId="{FF1F0F9E-A37D-410F-8ACF-F48A7BD6ACF7}" destId="{0AE6E5C2-BBD9-4DE7-9D23-3C77246E05ED}" srcOrd="0" destOrd="0" presId="urn:microsoft.com/office/officeart/2008/layout/RadialCluster"/>
    <dgm:cxn modelId="{2318F47B-97B0-4AC9-9938-B4084EBCF92C}" type="presOf" srcId="{76B9A9D8-3D23-41B7-A6D2-5932E915C4D3}" destId="{B6D8F350-252C-4CC2-9A59-8DD8A7005D9A}" srcOrd="0" destOrd="0" presId="urn:microsoft.com/office/officeart/2008/layout/RadialCluster"/>
    <dgm:cxn modelId="{669B057F-F126-49B2-A40B-EEC9840ACB95}" type="presOf" srcId="{C1FCF0AC-CDAF-4FD3-996E-4135E707C7E2}" destId="{97981C67-E15C-41DE-A1B7-1CC0DBC12954}" srcOrd="0" destOrd="0" presId="urn:microsoft.com/office/officeart/2008/layout/RadialCluster"/>
    <dgm:cxn modelId="{4EEAFF7F-F67A-4D76-98DA-C8B0856C8768}" type="presOf" srcId="{7DB060AD-DE53-47E3-B2E2-D68ED4AE794D}" destId="{8ACFE16F-A200-4B67-8843-7AFD999EE694}" srcOrd="0" destOrd="0" presId="urn:microsoft.com/office/officeart/2008/layout/RadialCluster"/>
    <dgm:cxn modelId="{E03DBD94-A956-4D24-9550-AAB09B60D436}" srcId="{23D42457-684D-4E95-82AD-B7927DE0706B}" destId="{13C77FDD-472F-44E8-9D6D-D214B2012E03}" srcOrd="4" destOrd="0" parTransId="{3A15398D-A424-4C62-B85D-96B68525A49B}" sibTransId="{CA07F8D9-6CDD-4C5B-AEA5-E6733F8DA473}"/>
    <dgm:cxn modelId="{E2BB7796-3A65-49C2-AD48-0019B1A8D6D8}" type="presOf" srcId="{DDF31469-9BFA-4E50-8E0C-2A07E3616F4A}" destId="{497E679A-466E-42E9-906F-69C445E38F43}" srcOrd="0" destOrd="0" presId="urn:microsoft.com/office/officeart/2008/layout/RadialCluster"/>
    <dgm:cxn modelId="{8058AFAB-6E4C-48A1-85AA-42A5F3ED5746}" srcId="{23D42457-684D-4E95-82AD-B7927DE0706B}" destId="{C1FCF0AC-CDAF-4FD3-996E-4135E707C7E2}" srcOrd="3" destOrd="0" parTransId="{27620D75-D0F3-429F-9D0A-F400065159AA}" sibTransId="{5C131A3D-F43A-474E-871A-5E26DCD1B587}"/>
    <dgm:cxn modelId="{DF1547B8-1FAE-4295-8BC2-D05504CF844D}" type="presOf" srcId="{13C77FDD-472F-44E8-9D6D-D214B2012E03}" destId="{E14F4DC0-26D8-43B0-90D5-3E82F02DFC58}" srcOrd="0" destOrd="0" presId="urn:microsoft.com/office/officeart/2008/layout/RadialCluster"/>
    <dgm:cxn modelId="{F3EBB2BF-B9A2-4425-888D-DC79FFE6C730}" type="presOf" srcId="{A222D428-BC3A-42E2-9B6C-DE54727BD26E}" destId="{8186BC92-5976-4786-BFA5-04DCEF8F30F1}" srcOrd="0" destOrd="0" presId="urn:microsoft.com/office/officeart/2008/layout/RadialCluster"/>
    <dgm:cxn modelId="{3EA82DCF-1A12-4193-A257-5FCD3B78F542}" type="presOf" srcId="{C3760B6D-959C-429A-82BD-D1A583213055}" destId="{C162740E-F8EA-4055-9591-77BD047795B2}" srcOrd="0" destOrd="0" presId="urn:microsoft.com/office/officeart/2008/layout/RadialCluster"/>
    <dgm:cxn modelId="{A8D565E2-D686-4AF7-AC2C-2C1656289E6F}" srcId="{23D42457-684D-4E95-82AD-B7927DE0706B}" destId="{7DB060AD-DE53-47E3-B2E2-D68ED4AE794D}" srcOrd="5" destOrd="0" parTransId="{F6FAE50C-AE30-4060-ADB2-377A4AA9860D}" sibTransId="{621F964D-FEDD-4066-8617-F1846EDA8530}"/>
    <dgm:cxn modelId="{E21232E4-4E8A-4831-9F38-6F5D1F11D77E}" type="presOf" srcId="{2E0BD45B-A858-4357-9825-F5F9A78EDDC7}" destId="{9AB83761-C0C0-49E0-AAB0-70153C2EA1F8}" srcOrd="0" destOrd="0" presId="urn:microsoft.com/office/officeart/2008/layout/RadialCluster"/>
    <dgm:cxn modelId="{FA463AE9-9250-41C3-BB80-E6FDCDE26EA5}" srcId="{23D42457-684D-4E95-82AD-B7927DE0706B}" destId="{E0FCE1EF-5D59-45F8-B366-FD0EA761A5A1}" srcOrd="0" destOrd="0" parTransId="{2E0BD45B-A858-4357-9825-F5F9A78EDDC7}" sibTransId="{7FB79800-D6E8-4A4C-8CC4-89F8805279EB}"/>
    <dgm:cxn modelId="{0ECDA1F8-6D0A-425D-99B1-FD8BF4C55743}" type="presOf" srcId="{E0FCE1EF-5D59-45F8-B366-FD0EA761A5A1}" destId="{C16F2848-72F7-4471-B2EB-1B5601247B42}" srcOrd="0" destOrd="0" presId="urn:microsoft.com/office/officeart/2008/layout/RadialCluster"/>
    <dgm:cxn modelId="{AEC10034-C4D6-406D-B36F-867D3C683EC8}" type="presParOf" srcId="{8186BC92-5976-4786-BFA5-04DCEF8F30F1}" destId="{D8B1CBBF-C364-4386-8FFD-54AA468A22D5}" srcOrd="0" destOrd="0" presId="urn:microsoft.com/office/officeart/2008/layout/RadialCluster"/>
    <dgm:cxn modelId="{67B834AA-4570-4038-88EE-90DF97AD0189}" type="presParOf" srcId="{D8B1CBBF-C364-4386-8FFD-54AA468A22D5}" destId="{D475D9C5-496B-4916-B517-3CE4CE289FF4}" srcOrd="0" destOrd="0" presId="urn:microsoft.com/office/officeart/2008/layout/RadialCluster"/>
    <dgm:cxn modelId="{F9519076-5A06-4AAC-A436-6088E2B43B9D}" type="presParOf" srcId="{D8B1CBBF-C364-4386-8FFD-54AA468A22D5}" destId="{9AB83761-C0C0-49E0-AAB0-70153C2EA1F8}" srcOrd="1" destOrd="0" presId="urn:microsoft.com/office/officeart/2008/layout/RadialCluster"/>
    <dgm:cxn modelId="{EE40FBDF-8D72-46CD-8B4E-E2674FFCB7DE}" type="presParOf" srcId="{D8B1CBBF-C364-4386-8FFD-54AA468A22D5}" destId="{C16F2848-72F7-4471-B2EB-1B5601247B42}" srcOrd="2" destOrd="0" presId="urn:microsoft.com/office/officeart/2008/layout/RadialCluster"/>
    <dgm:cxn modelId="{FD7C8A1A-7EB3-452F-BF11-8EAD83858E85}" type="presParOf" srcId="{D8B1CBBF-C364-4386-8FFD-54AA468A22D5}" destId="{C162740E-F8EA-4055-9591-77BD047795B2}" srcOrd="3" destOrd="0" presId="urn:microsoft.com/office/officeart/2008/layout/RadialCluster"/>
    <dgm:cxn modelId="{DE1827B6-DC05-436D-88F2-E4E97077DA5B}" type="presParOf" srcId="{D8B1CBBF-C364-4386-8FFD-54AA468A22D5}" destId="{0AE6E5C2-BBD9-4DE7-9D23-3C77246E05ED}" srcOrd="4" destOrd="0" presId="urn:microsoft.com/office/officeart/2008/layout/RadialCluster"/>
    <dgm:cxn modelId="{E127DD29-6C7E-4182-B1D3-E6C02768F4A2}" type="presParOf" srcId="{D8B1CBBF-C364-4386-8FFD-54AA468A22D5}" destId="{497E679A-466E-42E9-906F-69C445E38F43}" srcOrd="5" destOrd="0" presId="urn:microsoft.com/office/officeart/2008/layout/RadialCluster"/>
    <dgm:cxn modelId="{3305A686-EFC9-4A18-9CFA-A3C4CB8DD080}" type="presParOf" srcId="{D8B1CBBF-C364-4386-8FFD-54AA468A22D5}" destId="{B6D8F350-252C-4CC2-9A59-8DD8A7005D9A}" srcOrd="6" destOrd="0" presId="urn:microsoft.com/office/officeart/2008/layout/RadialCluster"/>
    <dgm:cxn modelId="{2E9EC263-8D0E-4F5C-96BB-505681044D72}" type="presParOf" srcId="{D8B1CBBF-C364-4386-8FFD-54AA468A22D5}" destId="{BD84565D-2A28-434F-97C0-218BE93DDED0}" srcOrd="7" destOrd="0" presId="urn:microsoft.com/office/officeart/2008/layout/RadialCluster"/>
    <dgm:cxn modelId="{0D1F102A-BECD-445C-94F5-17AB517D2E11}" type="presParOf" srcId="{D8B1CBBF-C364-4386-8FFD-54AA468A22D5}" destId="{97981C67-E15C-41DE-A1B7-1CC0DBC12954}" srcOrd="8" destOrd="0" presId="urn:microsoft.com/office/officeart/2008/layout/RadialCluster"/>
    <dgm:cxn modelId="{49B0F497-7DD8-48A0-802D-6F09DF2C18F9}" type="presParOf" srcId="{D8B1CBBF-C364-4386-8FFD-54AA468A22D5}" destId="{859936CB-A82D-46C8-83BE-9387256341FC}" srcOrd="9" destOrd="0" presId="urn:microsoft.com/office/officeart/2008/layout/RadialCluster"/>
    <dgm:cxn modelId="{142FAE2D-5F4A-4EB1-90E9-A4F66E86EC6E}" type="presParOf" srcId="{D8B1CBBF-C364-4386-8FFD-54AA468A22D5}" destId="{E14F4DC0-26D8-43B0-90D5-3E82F02DFC58}" srcOrd="10" destOrd="0" presId="urn:microsoft.com/office/officeart/2008/layout/RadialCluster"/>
    <dgm:cxn modelId="{B26DB662-EA87-4ED5-BCD0-4FF45C84FABE}" type="presParOf" srcId="{D8B1CBBF-C364-4386-8FFD-54AA468A22D5}" destId="{95A5EDE6-B48F-488A-8A9F-AE87003B8D87}" srcOrd="11" destOrd="0" presId="urn:microsoft.com/office/officeart/2008/layout/RadialCluster"/>
    <dgm:cxn modelId="{7865586E-C18E-425C-BE79-E5DD1B30027A}" type="presParOf" srcId="{D8B1CBBF-C364-4386-8FFD-54AA468A22D5}" destId="{8ACFE16F-A200-4B67-8843-7AFD999EE694}" srcOrd="12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222D428-BC3A-42E2-9B6C-DE54727BD26E}" type="doc">
      <dgm:prSet loTypeId="urn:diagrams.loki3.com/TabbedArc+Icon" loCatId="relationship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en-GB"/>
        </a:p>
      </dgm:t>
    </dgm:pt>
    <dgm:pt modelId="{23D42457-684D-4E95-82AD-B7927DE0706B}">
      <dgm:prSet phldrT="[Text]" custT="1"/>
      <dgm:spPr/>
      <dgm:t>
        <a:bodyPr/>
        <a:lstStyle/>
        <a:p>
          <a:r>
            <a:rPr lang="en-GB" sz="2800" dirty="0">
              <a:solidFill>
                <a:srgbClr val="FFC000"/>
              </a:solidFill>
            </a:rPr>
            <a:t>Albermarle Committee Proposals</a:t>
          </a:r>
        </a:p>
      </dgm:t>
    </dgm:pt>
    <dgm:pt modelId="{9B8550D5-FDD8-40E1-87BB-C824D7C068FE}" type="parTrans" cxnId="{6935953A-96FD-43A6-842B-43E063F81FF1}">
      <dgm:prSet/>
      <dgm:spPr/>
      <dgm:t>
        <a:bodyPr/>
        <a:lstStyle/>
        <a:p>
          <a:endParaRPr lang="en-GB"/>
        </a:p>
      </dgm:t>
    </dgm:pt>
    <dgm:pt modelId="{3B203779-850D-42E7-ADEA-D0D5FF5B1D88}" type="sibTrans" cxnId="{6935953A-96FD-43A6-842B-43E063F81FF1}">
      <dgm:prSet/>
      <dgm:spPr/>
      <dgm:t>
        <a:bodyPr/>
        <a:lstStyle/>
        <a:p>
          <a:endParaRPr lang="en-GB"/>
        </a:p>
      </dgm:t>
    </dgm:pt>
    <dgm:pt modelId="{FF1F0F9E-A37D-410F-8ACF-F48A7BD6ACF7}">
      <dgm:prSet custT="1"/>
      <dgm:spPr/>
      <dgm:t>
        <a:bodyPr/>
        <a:lstStyle/>
        <a:p>
          <a:r>
            <a:rPr lang="en-GB" altLang="en-US" sz="2400" dirty="0">
              <a:latin typeface="Arial" panose="020B0604020202020204" pitchFamily="34" charset="0"/>
              <a:cs typeface="Arial" panose="020B0604020202020204" pitchFamily="34" charset="0"/>
            </a:rPr>
            <a:t>The creation of a Youth Service Development Council to advise the Minister</a:t>
          </a:r>
          <a:endParaRPr lang="en-US" alt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3760B6D-959C-429A-82BD-D1A583213055}" type="parTrans" cxnId="{C48A5E41-99A0-4549-B2A7-6B49EAAB6627}">
      <dgm:prSet/>
      <dgm:spPr/>
      <dgm:t>
        <a:bodyPr/>
        <a:lstStyle/>
        <a:p>
          <a:endParaRPr lang="en-GB"/>
        </a:p>
      </dgm:t>
    </dgm:pt>
    <dgm:pt modelId="{D52A88DE-AA82-41EA-9842-519134FCAC3F}" type="sibTrans" cxnId="{C48A5E41-99A0-4549-B2A7-6B49EAAB6627}">
      <dgm:prSet/>
      <dgm:spPr/>
      <dgm:t>
        <a:bodyPr/>
        <a:lstStyle/>
        <a:p>
          <a:endParaRPr lang="en-GB"/>
        </a:p>
      </dgm:t>
    </dgm:pt>
    <dgm:pt modelId="{DBA4541E-DBA6-4B8A-9119-CD74844F78B9}">
      <dgm:prSet/>
      <dgm:spPr/>
      <dgm:t>
        <a:bodyPr/>
        <a:lstStyle/>
        <a:p>
          <a:endParaRPr lang="en-GB" altLang="en-US" sz="1900" dirty="0">
            <a:cs typeface="Arial" panose="020B0604020202020204" pitchFamily="34" charset="0"/>
          </a:endParaRPr>
        </a:p>
      </dgm:t>
    </dgm:pt>
    <dgm:pt modelId="{140F641E-4B9D-4711-A433-CC6DAE2C8F69}" type="parTrans" cxnId="{9BA9E0CA-CFF6-4F9F-8F5C-F3FE3148570D}">
      <dgm:prSet/>
      <dgm:spPr/>
      <dgm:t>
        <a:bodyPr/>
        <a:lstStyle/>
        <a:p>
          <a:endParaRPr lang="en-GB"/>
        </a:p>
      </dgm:t>
    </dgm:pt>
    <dgm:pt modelId="{EAE256CE-3059-4587-BD58-86547E107B9E}" type="sibTrans" cxnId="{9BA9E0CA-CFF6-4F9F-8F5C-F3FE3148570D}">
      <dgm:prSet/>
      <dgm:spPr/>
      <dgm:t>
        <a:bodyPr/>
        <a:lstStyle/>
        <a:p>
          <a:endParaRPr lang="en-GB"/>
        </a:p>
      </dgm:t>
    </dgm:pt>
    <dgm:pt modelId="{077D91D4-4D6F-4C2F-A1B4-86787F9A7E3B}">
      <dgm:prSet/>
      <dgm:spPr/>
      <dgm:t>
        <a:bodyPr/>
        <a:lstStyle/>
        <a:p>
          <a:endParaRPr lang="en-US" altLang="en-US" sz="1900" dirty="0">
            <a:cs typeface="Arial" panose="020B0604020202020204" pitchFamily="34" charset="0"/>
          </a:endParaRPr>
        </a:p>
      </dgm:t>
    </dgm:pt>
    <dgm:pt modelId="{88CFE46A-68EB-435C-9F0E-85FD939EEC29}" type="parTrans" cxnId="{4F1322B2-F799-4D25-9DB6-F9835158E99C}">
      <dgm:prSet/>
      <dgm:spPr/>
      <dgm:t>
        <a:bodyPr/>
        <a:lstStyle/>
        <a:p>
          <a:endParaRPr lang="en-GB"/>
        </a:p>
      </dgm:t>
    </dgm:pt>
    <dgm:pt modelId="{C6AE3BCD-22A4-4E7B-AB84-EC4DBC5C81D7}" type="sibTrans" cxnId="{4F1322B2-F799-4D25-9DB6-F9835158E99C}">
      <dgm:prSet/>
      <dgm:spPr/>
      <dgm:t>
        <a:bodyPr/>
        <a:lstStyle/>
        <a:p>
          <a:endParaRPr lang="en-GB"/>
        </a:p>
      </dgm:t>
    </dgm:pt>
    <dgm:pt modelId="{813E263B-F1F6-44E8-8BC5-3CF1047D5BF7}">
      <dgm:prSet/>
      <dgm:spPr/>
      <dgm:t>
        <a:bodyPr/>
        <a:lstStyle/>
        <a:p>
          <a:endParaRPr lang="en-GB" altLang="en-US" sz="1900" dirty="0">
            <a:cs typeface="Arial" panose="020B0604020202020204" pitchFamily="34" charset="0"/>
          </a:endParaRPr>
        </a:p>
      </dgm:t>
    </dgm:pt>
    <dgm:pt modelId="{7C819DFF-1F89-4997-A117-786A4CABF719}" type="parTrans" cxnId="{9D9B08F6-E9E6-489C-9613-4D502C5522FD}">
      <dgm:prSet/>
      <dgm:spPr/>
      <dgm:t>
        <a:bodyPr/>
        <a:lstStyle/>
        <a:p>
          <a:endParaRPr lang="en-GB"/>
        </a:p>
      </dgm:t>
    </dgm:pt>
    <dgm:pt modelId="{6C4A24E9-7A10-4F63-9B2F-9A062FF4E9EF}" type="sibTrans" cxnId="{9D9B08F6-E9E6-489C-9613-4D502C5522FD}">
      <dgm:prSet/>
      <dgm:spPr/>
      <dgm:t>
        <a:bodyPr/>
        <a:lstStyle/>
        <a:p>
          <a:endParaRPr lang="en-GB"/>
        </a:p>
      </dgm:t>
    </dgm:pt>
    <dgm:pt modelId="{4A8F7339-84CE-456B-8C16-F18A1A619485}">
      <dgm:prSet custT="1"/>
      <dgm:spPr/>
      <dgm:t>
        <a:bodyPr/>
        <a:lstStyle/>
        <a:p>
          <a:r>
            <a:rPr lang="en-GB" altLang="en-US" sz="2400" dirty="0">
              <a:latin typeface="Arial" panose="020B0604020202020204" pitchFamily="34" charset="0"/>
              <a:cs typeface="Arial" panose="020B0604020202020204" pitchFamily="34" charset="0"/>
            </a:rPr>
            <a:t>10 year development programme</a:t>
          </a:r>
          <a:endParaRPr lang="en-US" alt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FA602C9-21B4-49E0-81B4-416F814ABC41}" type="parTrans" cxnId="{1410EE71-1E46-4012-8AB0-3692EB09ABDB}">
      <dgm:prSet/>
      <dgm:spPr/>
      <dgm:t>
        <a:bodyPr/>
        <a:lstStyle/>
        <a:p>
          <a:endParaRPr lang="en-GB"/>
        </a:p>
      </dgm:t>
    </dgm:pt>
    <dgm:pt modelId="{2907EC93-CB60-4BB2-B1FE-F11A02DA56D5}" type="sibTrans" cxnId="{1410EE71-1E46-4012-8AB0-3692EB09ABDB}">
      <dgm:prSet/>
      <dgm:spPr/>
      <dgm:t>
        <a:bodyPr/>
        <a:lstStyle/>
        <a:p>
          <a:endParaRPr lang="en-GB"/>
        </a:p>
      </dgm:t>
    </dgm:pt>
    <dgm:pt modelId="{4A236D21-B42C-4D84-970D-84966364681E}">
      <dgm:prSet custT="1"/>
      <dgm:spPr/>
      <dgm:t>
        <a:bodyPr/>
        <a:lstStyle/>
        <a:p>
          <a:r>
            <a:rPr lang="en-GB" altLang="en-US" sz="2400" dirty="0">
              <a:latin typeface="Arial" panose="020B0604020202020204" pitchFamily="34" charset="0"/>
              <a:cs typeface="Arial" panose="020B0604020202020204" pitchFamily="34" charset="0"/>
            </a:rPr>
            <a:t>Government </a:t>
          </a:r>
          <a:r>
            <a:rPr lang="en-GB" altLang="en-US" sz="2400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rPr>
            <a:t>match funding </a:t>
          </a:r>
          <a:r>
            <a:rPr lang="en-GB" altLang="en-US" sz="2400" dirty="0">
              <a:latin typeface="Arial" panose="020B0604020202020204" pitchFamily="34" charset="0"/>
              <a:cs typeface="Arial" panose="020B0604020202020204" pitchFamily="34" charset="0"/>
            </a:rPr>
            <a:t>to LEA’s to ensure increased expenditure on youth service</a:t>
          </a:r>
          <a:endParaRPr lang="en-US" alt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B7ADD1-11CD-4B69-8C42-DD422FEBBE99}" type="parTrans" cxnId="{BB929951-AEC3-49E0-A556-FF58F1C61658}">
      <dgm:prSet/>
      <dgm:spPr/>
      <dgm:t>
        <a:bodyPr/>
        <a:lstStyle/>
        <a:p>
          <a:endParaRPr lang="en-GB"/>
        </a:p>
      </dgm:t>
    </dgm:pt>
    <dgm:pt modelId="{3F54100D-76D6-4748-A62F-197B1BBE2B98}" type="sibTrans" cxnId="{BB929951-AEC3-49E0-A556-FF58F1C61658}">
      <dgm:prSet/>
      <dgm:spPr/>
      <dgm:t>
        <a:bodyPr/>
        <a:lstStyle/>
        <a:p>
          <a:endParaRPr lang="en-GB"/>
        </a:p>
      </dgm:t>
    </dgm:pt>
    <dgm:pt modelId="{1E4AD205-60FC-459A-B296-AFF268486A2F}">
      <dgm:prSet custT="1"/>
      <dgm:spPr/>
      <dgm:t>
        <a:bodyPr/>
        <a:lstStyle/>
        <a:p>
          <a:r>
            <a:rPr lang="en-GB" altLang="en-US" sz="2400" dirty="0">
              <a:latin typeface="Arial" panose="020B0604020202020204" pitchFamily="34" charset="0"/>
              <a:cs typeface="Arial" panose="020B0604020202020204" pitchFamily="34" charset="0"/>
            </a:rPr>
            <a:t>An emergency training college to</a:t>
          </a:r>
          <a:r>
            <a:rPr lang="en-GB" altLang="en-US" sz="2400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rPr>
            <a:t> increase </a:t>
          </a:r>
          <a:r>
            <a:rPr lang="en-GB" altLang="en-US" sz="2400" dirty="0">
              <a:latin typeface="Arial" panose="020B0604020202020204" pitchFamily="34" charset="0"/>
              <a:cs typeface="Arial" panose="020B0604020202020204" pitchFamily="34" charset="0"/>
            </a:rPr>
            <a:t>full-time leaders from </a:t>
          </a:r>
          <a:r>
            <a:rPr lang="en-GB" altLang="en-US" sz="2400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rPr>
            <a:t>700 to 1300 </a:t>
          </a:r>
          <a:r>
            <a:rPr lang="en-GB" altLang="en-US" sz="2400" dirty="0">
              <a:latin typeface="Arial" panose="020B0604020202020204" pitchFamily="34" charset="0"/>
              <a:cs typeface="Arial" panose="020B0604020202020204" pitchFamily="34" charset="0"/>
            </a:rPr>
            <a:t>by 1966</a:t>
          </a:r>
          <a:endParaRPr lang="en-US" alt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6166E40-3334-4129-BA39-BC8E1E68870D}" type="parTrans" cxnId="{2C48F8A2-C554-437C-853E-26FDB9C862D8}">
      <dgm:prSet/>
      <dgm:spPr/>
      <dgm:t>
        <a:bodyPr/>
        <a:lstStyle/>
        <a:p>
          <a:endParaRPr lang="en-GB"/>
        </a:p>
      </dgm:t>
    </dgm:pt>
    <dgm:pt modelId="{7AFA77EA-B46A-485E-B433-60718AC7D535}" type="sibTrans" cxnId="{2C48F8A2-C554-437C-853E-26FDB9C862D8}">
      <dgm:prSet/>
      <dgm:spPr/>
      <dgm:t>
        <a:bodyPr/>
        <a:lstStyle/>
        <a:p>
          <a:endParaRPr lang="en-GB"/>
        </a:p>
      </dgm:t>
    </dgm:pt>
    <dgm:pt modelId="{DBDB1982-5A13-4B8B-838A-26069833C53A}">
      <dgm:prSet custT="1"/>
      <dgm:spPr/>
      <dgm:t>
        <a:bodyPr/>
        <a:lstStyle/>
        <a:p>
          <a:r>
            <a:rPr lang="en-GB" altLang="en-US" sz="2400" dirty="0">
              <a:latin typeface="Arial" panose="020B0604020202020204" pitchFamily="34" charset="0"/>
              <a:cs typeface="Arial" panose="020B0604020202020204" pitchFamily="34" charset="0"/>
            </a:rPr>
            <a:t>A committee to negotiate salaries and conditions of service</a:t>
          </a:r>
          <a:endParaRPr lang="en-US" alt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B8DF97D-7DE7-4BF7-9CED-09749CF5F8F8}" type="parTrans" cxnId="{FC91F9DB-AD7C-49B9-95E5-7F1179E97ABD}">
      <dgm:prSet/>
      <dgm:spPr/>
      <dgm:t>
        <a:bodyPr/>
        <a:lstStyle/>
        <a:p>
          <a:endParaRPr lang="en-GB"/>
        </a:p>
      </dgm:t>
    </dgm:pt>
    <dgm:pt modelId="{1ADA6405-2FE3-41E0-8D5D-E8EEF86A87C5}" type="sibTrans" cxnId="{FC91F9DB-AD7C-49B9-95E5-7F1179E97ABD}">
      <dgm:prSet/>
      <dgm:spPr/>
      <dgm:t>
        <a:bodyPr/>
        <a:lstStyle/>
        <a:p>
          <a:endParaRPr lang="en-GB"/>
        </a:p>
      </dgm:t>
    </dgm:pt>
    <dgm:pt modelId="{A745C05E-C12D-4762-A838-D962190C48C9}">
      <dgm:prSet custT="1"/>
      <dgm:spPr/>
      <dgm:t>
        <a:bodyPr/>
        <a:lstStyle/>
        <a:p>
          <a:r>
            <a:rPr lang="en-GB" altLang="en-US" sz="2400" dirty="0">
              <a:latin typeface="Arial" panose="020B0604020202020204" pitchFamily="34" charset="0"/>
              <a:cs typeface="Arial" panose="020B0604020202020204" pitchFamily="34" charset="0"/>
            </a:rPr>
            <a:t>A youth service building programme</a:t>
          </a:r>
          <a:endParaRPr lang="en-US" alt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EA6A128-CC5F-4B7E-9DC0-B6C7032F1D87}" type="parTrans" cxnId="{814EB1F7-474E-40E2-A5B2-6E1ED80A5EFC}">
      <dgm:prSet/>
      <dgm:spPr/>
      <dgm:t>
        <a:bodyPr/>
        <a:lstStyle/>
        <a:p>
          <a:endParaRPr lang="en-GB"/>
        </a:p>
      </dgm:t>
    </dgm:pt>
    <dgm:pt modelId="{48347ABE-14C6-4463-AC02-9BD506C1352C}" type="sibTrans" cxnId="{814EB1F7-474E-40E2-A5B2-6E1ED80A5EFC}">
      <dgm:prSet/>
      <dgm:spPr/>
      <dgm:t>
        <a:bodyPr/>
        <a:lstStyle/>
        <a:p>
          <a:endParaRPr lang="en-GB"/>
        </a:p>
      </dgm:t>
    </dgm:pt>
    <dgm:pt modelId="{AC1DD716-D0BC-429B-B6C6-FE205CA4E91A}">
      <dgm:prSet custT="1"/>
      <dgm:spPr/>
      <dgm:t>
        <a:bodyPr/>
        <a:lstStyle/>
        <a:p>
          <a:r>
            <a:rPr lang="en-US" altLang="en-US" sz="2400" dirty="0">
              <a:latin typeface="Arial" panose="020B0604020202020204" pitchFamily="34" charset="0"/>
              <a:cs typeface="Arial" panose="020B0604020202020204" pitchFamily="34" charset="0"/>
            </a:rPr>
            <a:t>More paid part time workers</a:t>
          </a:r>
        </a:p>
      </dgm:t>
    </dgm:pt>
    <dgm:pt modelId="{79800A49-34DB-4DE1-8139-17C2A694F6A1}" type="parTrans" cxnId="{DF089F3B-EBC4-409E-8161-03C07044796F}">
      <dgm:prSet/>
      <dgm:spPr/>
      <dgm:t>
        <a:bodyPr/>
        <a:lstStyle/>
        <a:p>
          <a:endParaRPr lang="en-GB"/>
        </a:p>
      </dgm:t>
    </dgm:pt>
    <dgm:pt modelId="{DE048109-CA60-4C86-8E94-9CCC1E5BC7DD}" type="sibTrans" cxnId="{DF089F3B-EBC4-409E-8161-03C07044796F}">
      <dgm:prSet/>
      <dgm:spPr/>
      <dgm:t>
        <a:bodyPr/>
        <a:lstStyle/>
        <a:p>
          <a:endParaRPr lang="en-GB"/>
        </a:p>
      </dgm:t>
    </dgm:pt>
    <dgm:pt modelId="{E8602F20-B070-4CAE-B577-B025DF3CF6E1}">
      <dgm:prSet custT="1"/>
      <dgm:spPr/>
      <dgm:t>
        <a:bodyPr/>
        <a:lstStyle/>
        <a:p>
          <a:r>
            <a:rPr lang="en-US" altLang="en-US" sz="2400" dirty="0">
              <a:latin typeface="Arial" panose="020B0604020202020204" pitchFamily="34" charset="0"/>
              <a:cs typeface="Arial" panose="020B0604020202020204" pitchFamily="34" charset="0"/>
            </a:rPr>
            <a:t>More training for part time workers</a:t>
          </a:r>
        </a:p>
      </dgm:t>
    </dgm:pt>
    <dgm:pt modelId="{704A2ACF-73FC-4EBE-BD08-9B7E3C29F9C0}" type="parTrans" cxnId="{DCEC2122-84CF-4FF3-ABED-1D2B9FBA7365}">
      <dgm:prSet/>
      <dgm:spPr/>
      <dgm:t>
        <a:bodyPr/>
        <a:lstStyle/>
        <a:p>
          <a:endParaRPr lang="en-GB"/>
        </a:p>
      </dgm:t>
    </dgm:pt>
    <dgm:pt modelId="{B6268516-740E-430D-82D8-E1AAA952AB36}" type="sibTrans" cxnId="{DCEC2122-84CF-4FF3-ABED-1D2B9FBA7365}">
      <dgm:prSet/>
      <dgm:spPr/>
      <dgm:t>
        <a:bodyPr/>
        <a:lstStyle/>
        <a:p>
          <a:endParaRPr lang="en-GB"/>
        </a:p>
      </dgm:t>
    </dgm:pt>
    <dgm:pt modelId="{AA64C1DF-D933-46CD-8450-A344A826161D}">
      <dgm:prSet custT="1"/>
      <dgm:spPr/>
      <dgm:t>
        <a:bodyPr/>
        <a:lstStyle/>
        <a:p>
          <a:r>
            <a:rPr lang="en-US" altLang="en-US" sz="2400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rPr>
            <a:t>Young People as partners in the service</a:t>
          </a:r>
        </a:p>
      </dgm:t>
    </dgm:pt>
    <dgm:pt modelId="{773F4D7E-AF60-40A0-8EDA-201EC387BFA7}" type="parTrans" cxnId="{A5023FC4-BFBA-48DF-91C8-1EA7097CF026}">
      <dgm:prSet/>
      <dgm:spPr/>
      <dgm:t>
        <a:bodyPr/>
        <a:lstStyle/>
        <a:p>
          <a:endParaRPr lang="en-GB"/>
        </a:p>
      </dgm:t>
    </dgm:pt>
    <dgm:pt modelId="{8E0C032B-F605-443D-9700-DBB1563232DD}" type="sibTrans" cxnId="{A5023FC4-BFBA-48DF-91C8-1EA7097CF026}">
      <dgm:prSet/>
      <dgm:spPr/>
      <dgm:t>
        <a:bodyPr/>
        <a:lstStyle/>
        <a:p>
          <a:endParaRPr lang="en-GB"/>
        </a:p>
      </dgm:t>
    </dgm:pt>
    <dgm:pt modelId="{240ECD51-E8B7-42C4-91F7-339EC1A67D11}">
      <dgm:prSet custT="1"/>
      <dgm:spPr/>
      <dgm:t>
        <a:bodyPr/>
        <a:lstStyle/>
        <a:p>
          <a:endParaRPr lang="en-US" altLang="en-US" sz="2400" dirty="0">
            <a:solidFill>
              <a:srgbClr val="FFC00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C82564B-1703-4B2A-9022-6C0978FBFCEF}" type="parTrans" cxnId="{712B18DA-EE5F-44AC-8FF0-8718CF39C6D0}">
      <dgm:prSet/>
      <dgm:spPr/>
      <dgm:t>
        <a:bodyPr/>
        <a:lstStyle/>
        <a:p>
          <a:endParaRPr lang="en-GB"/>
        </a:p>
      </dgm:t>
    </dgm:pt>
    <dgm:pt modelId="{72D65716-2D55-4C97-934B-8463A659AFCD}" type="sibTrans" cxnId="{712B18DA-EE5F-44AC-8FF0-8718CF39C6D0}">
      <dgm:prSet/>
      <dgm:spPr/>
      <dgm:t>
        <a:bodyPr/>
        <a:lstStyle/>
        <a:p>
          <a:endParaRPr lang="en-GB"/>
        </a:p>
      </dgm:t>
    </dgm:pt>
    <dgm:pt modelId="{AEBFC051-EBCC-4DF7-A343-4B72B438D2CE}" type="pres">
      <dgm:prSet presAssocID="{A222D428-BC3A-42E2-9B6C-DE54727BD26E}" presName="Name0" presStyleCnt="0">
        <dgm:presLayoutVars>
          <dgm:dir/>
          <dgm:resizeHandles val="exact"/>
        </dgm:presLayoutVars>
      </dgm:prSet>
      <dgm:spPr/>
    </dgm:pt>
    <dgm:pt modelId="{50CA8DAC-896A-4243-81F3-86CDFB51C5D0}" type="pres">
      <dgm:prSet presAssocID="{23D42457-684D-4E95-82AD-B7927DE0706B}" presName="one" presStyleLbl="node1" presStyleIdx="0" presStyleCnt="1" custScaleX="106556" custRadScaleRad="100990" custRadScaleInc="-517">
        <dgm:presLayoutVars>
          <dgm:bulletEnabled val="1"/>
        </dgm:presLayoutVars>
      </dgm:prSet>
      <dgm:spPr/>
    </dgm:pt>
  </dgm:ptLst>
  <dgm:cxnLst>
    <dgm:cxn modelId="{AB22190F-20A5-4F86-9D81-DED19574A981}" type="presOf" srcId="{240ECD51-E8B7-42C4-91F7-339EC1A67D11}" destId="{50CA8DAC-896A-4243-81F3-86CDFB51C5D0}" srcOrd="0" destOrd="10" presId="urn:diagrams.loki3.com/TabbedArc+Icon"/>
    <dgm:cxn modelId="{DCEC2122-84CF-4FF3-ABED-1D2B9FBA7365}" srcId="{23D42457-684D-4E95-82AD-B7927DE0706B}" destId="{E8602F20-B070-4CAE-B577-B025DF3CF6E1}" srcOrd="6" destOrd="0" parTransId="{704A2ACF-73FC-4EBE-BD08-9B7E3C29F9C0}" sibTransId="{B6268516-740E-430D-82D8-E1AAA952AB36}"/>
    <dgm:cxn modelId="{EE042922-3D01-4C81-B71B-4BD1B1163539}" type="presOf" srcId="{077D91D4-4D6F-4C2F-A1B4-86787F9A7E3B}" destId="{50CA8DAC-896A-4243-81F3-86CDFB51C5D0}" srcOrd="0" destOrd="12" presId="urn:diagrams.loki3.com/TabbedArc+Icon"/>
    <dgm:cxn modelId="{FD645335-3C67-4283-846D-79E5190AA24C}" type="presOf" srcId="{23D42457-684D-4E95-82AD-B7927DE0706B}" destId="{50CA8DAC-896A-4243-81F3-86CDFB51C5D0}" srcOrd="0" destOrd="0" presId="urn:diagrams.loki3.com/TabbedArc+Icon"/>
    <dgm:cxn modelId="{6935953A-96FD-43A6-842B-43E063F81FF1}" srcId="{A222D428-BC3A-42E2-9B6C-DE54727BD26E}" destId="{23D42457-684D-4E95-82AD-B7927DE0706B}" srcOrd="0" destOrd="0" parTransId="{9B8550D5-FDD8-40E1-87BB-C824D7C068FE}" sibTransId="{3B203779-850D-42E7-ADEA-D0D5FF5B1D88}"/>
    <dgm:cxn modelId="{DF089F3B-EBC4-409E-8161-03C07044796F}" srcId="{23D42457-684D-4E95-82AD-B7927DE0706B}" destId="{AC1DD716-D0BC-429B-B6C6-FE205CA4E91A}" srcOrd="5" destOrd="0" parTransId="{79800A49-34DB-4DE1-8139-17C2A694F6A1}" sibTransId="{DE048109-CA60-4C86-8E94-9CCC1E5BC7DD}"/>
    <dgm:cxn modelId="{C48A5E41-99A0-4549-B2A7-6B49EAAB6627}" srcId="{23D42457-684D-4E95-82AD-B7927DE0706B}" destId="{FF1F0F9E-A37D-410F-8ACF-F48A7BD6ACF7}" srcOrd="0" destOrd="0" parTransId="{C3760B6D-959C-429A-82BD-D1A583213055}" sibTransId="{D52A88DE-AA82-41EA-9842-519134FCAC3F}"/>
    <dgm:cxn modelId="{CFA0F848-606A-483E-88E0-EFA154DEBD0E}" type="presOf" srcId="{AA64C1DF-D933-46CD-8450-A344A826161D}" destId="{50CA8DAC-896A-4243-81F3-86CDFB51C5D0}" srcOrd="0" destOrd="9" presId="urn:diagrams.loki3.com/TabbedArc+Icon"/>
    <dgm:cxn modelId="{0006AC4C-AFFB-4917-BBD7-6E17528E35FD}" type="presOf" srcId="{A745C05E-C12D-4762-A838-D962190C48C9}" destId="{50CA8DAC-896A-4243-81F3-86CDFB51C5D0}" srcOrd="0" destOrd="8" presId="urn:diagrams.loki3.com/TabbedArc+Icon"/>
    <dgm:cxn modelId="{DB2CBB4F-4EAD-4876-A72F-38CF29339988}" type="presOf" srcId="{A222D428-BC3A-42E2-9B6C-DE54727BD26E}" destId="{AEBFC051-EBCC-4DF7-A343-4B72B438D2CE}" srcOrd="0" destOrd="0" presId="urn:diagrams.loki3.com/TabbedArc+Icon"/>
    <dgm:cxn modelId="{BB929951-AEC3-49E0-A556-FF58F1C61658}" srcId="{23D42457-684D-4E95-82AD-B7927DE0706B}" destId="{4A236D21-B42C-4D84-970D-84966364681E}" srcOrd="2" destOrd="0" parTransId="{57B7ADD1-11CD-4B69-8C42-DD422FEBBE99}" sibTransId="{3F54100D-76D6-4748-A62F-197B1BBE2B98}"/>
    <dgm:cxn modelId="{1410EE71-1E46-4012-8AB0-3692EB09ABDB}" srcId="{23D42457-684D-4E95-82AD-B7927DE0706B}" destId="{4A8F7339-84CE-456B-8C16-F18A1A619485}" srcOrd="1" destOrd="0" parTransId="{DFA602C9-21B4-49E0-81B4-416F814ABC41}" sibTransId="{2907EC93-CB60-4BB2-B1FE-F11A02DA56D5}"/>
    <dgm:cxn modelId="{75F58E76-8ABA-4E15-8D7A-685A17DE4D4A}" type="presOf" srcId="{DBDB1982-5A13-4B8B-838A-26069833C53A}" destId="{50CA8DAC-896A-4243-81F3-86CDFB51C5D0}" srcOrd="0" destOrd="5" presId="urn:diagrams.loki3.com/TabbedArc+Icon"/>
    <dgm:cxn modelId="{3304CB5A-90F6-4EF9-B7A8-3BC379A07FA0}" type="presOf" srcId="{E8602F20-B070-4CAE-B577-B025DF3CF6E1}" destId="{50CA8DAC-896A-4243-81F3-86CDFB51C5D0}" srcOrd="0" destOrd="7" presId="urn:diagrams.loki3.com/TabbedArc+Icon"/>
    <dgm:cxn modelId="{4E7FDC7E-36FA-43F3-ABB0-680356CDD687}" type="presOf" srcId="{4A8F7339-84CE-456B-8C16-F18A1A619485}" destId="{50CA8DAC-896A-4243-81F3-86CDFB51C5D0}" srcOrd="0" destOrd="2" presId="urn:diagrams.loki3.com/TabbedArc+Icon"/>
    <dgm:cxn modelId="{22F72C8F-586D-4A8E-BF40-9C26AC441807}" type="presOf" srcId="{AC1DD716-D0BC-429B-B6C6-FE205CA4E91A}" destId="{50CA8DAC-896A-4243-81F3-86CDFB51C5D0}" srcOrd="0" destOrd="6" presId="urn:diagrams.loki3.com/TabbedArc+Icon"/>
    <dgm:cxn modelId="{2C48F8A2-C554-437C-853E-26FDB9C862D8}" srcId="{23D42457-684D-4E95-82AD-B7927DE0706B}" destId="{1E4AD205-60FC-459A-B296-AFF268486A2F}" srcOrd="3" destOrd="0" parTransId="{E6166E40-3334-4129-BA39-BC8E1E68870D}" sibTransId="{7AFA77EA-B46A-485E-B433-60718AC7D535}"/>
    <dgm:cxn modelId="{62F23CAA-FBB5-442E-8AD5-3EC2AA4EE8F9}" type="presOf" srcId="{813E263B-F1F6-44E8-8BC5-3CF1047D5BF7}" destId="{50CA8DAC-896A-4243-81F3-86CDFB51C5D0}" srcOrd="0" destOrd="11" presId="urn:diagrams.loki3.com/TabbedArc+Icon"/>
    <dgm:cxn modelId="{4F1322B2-F799-4D25-9DB6-F9835158E99C}" srcId="{23D42457-684D-4E95-82AD-B7927DE0706B}" destId="{077D91D4-4D6F-4C2F-A1B4-86787F9A7E3B}" srcOrd="11" destOrd="0" parTransId="{88CFE46A-68EB-435C-9F0E-85FD939EEC29}" sibTransId="{C6AE3BCD-22A4-4E7B-AB84-EC4DBC5C81D7}"/>
    <dgm:cxn modelId="{C830BBB3-774F-4332-B024-084895E5C837}" type="presOf" srcId="{FF1F0F9E-A37D-410F-8ACF-F48A7BD6ACF7}" destId="{50CA8DAC-896A-4243-81F3-86CDFB51C5D0}" srcOrd="0" destOrd="1" presId="urn:diagrams.loki3.com/TabbedArc+Icon"/>
    <dgm:cxn modelId="{60CA92C0-5A71-445C-83CD-A57AA9265B1F}" type="presOf" srcId="{1E4AD205-60FC-459A-B296-AFF268486A2F}" destId="{50CA8DAC-896A-4243-81F3-86CDFB51C5D0}" srcOrd="0" destOrd="4" presId="urn:diagrams.loki3.com/TabbedArc+Icon"/>
    <dgm:cxn modelId="{A5023FC4-BFBA-48DF-91C8-1EA7097CF026}" srcId="{23D42457-684D-4E95-82AD-B7927DE0706B}" destId="{AA64C1DF-D933-46CD-8450-A344A826161D}" srcOrd="8" destOrd="0" parTransId="{773F4D7E-AF60-40A0-8EDA-201EC387BFA7}" sibTransId="{8E0C032B-F605-443D-9700-DBB1563232DD}"/>
    <dgm:cxn modelId="{3E6FCEC8-EFBC-4294-AADE-6471A8E9D735}" type="presOf" srcId="{DBA4541E-DBA6-4B8A-9119-CD74844F78B9}" destId="{50CA8DAC-896A-4243-81F3-86CDFB51C5D0}" srcOrd="0" destOrd="13" presId="urn:diagrams.loki3.com/TabbedArc+Icon"/>
    <dgm:cxn modelId="{9BA9E0CA-CFF6-4F9F-8F5C-F3FE3148570D}" srcId="{23D42457-684D-4E95-82AD-B7927DE0706B}" destId="{DBA4541E-DBA6-4B8A-9119-CD74844F78B9}" srcOrd="12" destOrd="0" parTransId="{140F641E-4B9D-4711-A433-CC6DAE2C8F69}" sibTransId="{EAE256CE-3059-4587-BD58-86547E107B9E}"/>
    <dgm:cxn modelId="{712B18DA-EE5F-44AC-8FF0-8718CF39C6D0}" srcId="{23D42457-684D-4E95-82AD-B7927DE0706B}" destId="{240ECD51-E8B7-42C4-91F7-339EC1A67D11}" srcOrd="9" destOrd="0" parTransId="{6C82564B-1703-4B2A-9022-6C0978FBFCEF}" sibTransId="{72D65716-2D55-4C97-934B-8463A659AFCD}"/>
    <dgm:cxn modelId="{FC91F9DB-AD7C-49B9-95E5-7F1179E97ABD}" srcId="{23D42457-684D-4E95-82AD-B7927DE0706B}" destId="{DBDB1982-5A13-4B8B-838A-26069833C53A}" srcOrd="4" destOrd="0" parTransId="{CB8DF97D-7DE7-4BF7-9CED-09749CF5F8F8}" sibTransId="{1ADA6405-2FE3-41E0-8D5D-E8EEF86A87C5}"/>
    <dgm:cxn modelId="{591703E2-3633-45B3-BC1F-474F133D88EA}" type="presOf" srcId="{4A236D21-B42C-4D84-970D-84966364681E}" destId="{50CA8DAC-896A-4243-81F3-86CDFB51C5D0}" srcOrd="0" destOrd="3" presId="urn:diagrams.loki3.com/TabbedArc+Icon"/>
    <dgm:cxn modelId="{9D9B08F6-E9E6-489C-9613-4D502C5522FD}" srcId="{23D42457-684D-4E95-82AD-B7927DE0706B}" destId="{813E263B-F1F6-44E8-8BC5-3CF1047D5BF7}" srcOrd="10" destOrd="0" parTransId="{7C819DFF-1F89-4997-A117-786A4CABF719}" sibTransId="{6C4A24E9-7A10-4F63-9B2F-9A062FF4E9EF}"/>
    <dgm:cxn modelId="{814EB1F7-474E-40E2-A5B2-6E1ED80A5EFC}" srcId="{23D42457-684D-4E95-82AD-B7927DE0706B}" destId="{A745C05E-C12D-4762-A838-D962190C48C9}" srcOrd="7" destOrd="0" parTransId="{1EA6A128-CC5F-4B7E-9DC0-B6C7032F1D87}" sibTransId="{48347ABE-14C6-4463-AC02-9BD506C1352C}"/>
    <dgm:cxn modelId="{8C9CA5C9-B3DB-4782-B758-0EF76DEA3D66}" type="presParOf" srcId="{AEBFC051-EBCC-4DF7-A343-4B72B438D2CE}" destId="{50CA8DAC-896A-4243-81F3-86CDFB51C5D0}" srcOrd="0" destOrd="0" presId="urn:diagrams.loki3.com/TabbedArc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D651092-DC05-4898-9559-E5ED8C8E7B98}" type="doc">
      <dgm:prSet loTypeId="urn:microsoft.com/office/officeart/2005/8/layout/vList2" loCatId="list" qsTypeId="urn:microsoft.com/office/officeart/2005/8/quickstyle/3d1" qsCatId="3D" csTypeId="urn:microsoft.com/office/officeart/2005/8/colors/accent2_5" csCatId="accent2" phldr="1"/>
      <dgm:spPr/>
      <dgm:t>
        <a:bodyPr/>
        <a:lstStyle/>
        <a:p>
          <a:endParaRPr lang="en-GB"/>
        </a:p>
      </dgm:t>
    </dgm:pt>
    <dgm:pt modelId="{510EF739-55CB-4A94-BA4C-0087CD347DCC}">
      <dgm:prSet/>
      <dgm:spPr/>
      <dgm:t>
        <a:bodyPr/>
        <a:lstStyle/>
        <a:p>
          <a:pPr rtl="0"/>
          <a:r>
            <a:rPr lang="en-GB" dirty="0"/>
            <a:t>Participation and Empowerment</a:t>
          </a:r>
          <a:endParaRPr lang="en-US" dirty="0"/>
        </a:p>
      </dgm:t>
    </dgm:pt>
    <dgm:pt modelId="{54A69E4C-DFD3-4C7D-85A7-F61FD1CF8470}" type="parTrans" cxnId="{5266C771-B14F-4DBF-AAE1-D5356718BA9D}">
      <dgm:prSet/>
      <dgm:spPr/>
      <dgm:t>
        <a:bodyPr/>
        <a:lstStyle/>
        <a:p>
          <a:endParaRPr lang="en-GB"/>
        </a:p>
      </dgm:t>
    </dgm:pt>
    <dgm:pt modelId="{7D2AEC83-26CA-40D0-A4F2-4C552578029B}" type="sibTrans" cxnId="{5266C771-B14F-4DBF-AAE1-D5356718BA9D}">
      <dgm:prSet/>
      <dgm:spPr/>
      <dgm:t>
        <a:bodyPr/>
        <a:lstStyle/>
        <a:p>
          <a:endParaRPr lang="en-GB"/>
        </a:p>
      </dgm:t>
    </dgm:pt>
    <dgm:pt modelId="{9B5EE1ED-71F3-4E7B-8D2F-BA785EA3AE58}" type="pres">
      <dgm:prSet presAssocID="{5D651092-DC05-4898-9559-E5ED8C8E7B98}" presName="linear" presStyleCnt="0">
        <dgm:presLayoutVars>
          <dgm:animLvl val="lvl"/>
          <dgm:resizeHandles val="exact"/>
        </dgm:presLayoutVars>
      </dgm:prSet>
      <dgm:spPr/>
    </dgm:pt>
    <dgm:pt modelId="{21550117-DD48-46DD-91AB-1CA59E8E29F1}" type="pres">
      <dgm:prSet presAssocID="{510EF739-55CB-4A94-BA4C-0087CD347DCC}" presName="parentText" presStyleLbl="node1" presStyleIdx="0" presStyleCnt="1" custScaleY="125247" custLinFactNeighborX="872" custLinFactNeighborY="-23758">
        <dgm:presLayoutVars>
          <dgm:chMax val="0"/>
          <dgm:bulletEnabled val="1"/>
        </dgm:presLayoutVars>
      </dgm:prSet>
      <dgm:spPr/>
    </dgm:pt>
  </dgm:ptLst>
  <dgm:cxnLst>
    <dgm:cxn modelId="{8C7FE433-C729-4835-8D88-A5FF0FBA9570}" type="presOf" srcId="{510EF739-55CB-4A94-BA4C-0087CD347DCC}" destId="{21550117-DD48-46DD-91AB-1CA59E8E29F1}" srcOrd="0" destOrd="0" presId="urn:microsoft.com/office/officeart/2005/8/layout/vList2"/>
    <dgm:cxn modelId="{486C3B6B-6B8B-4585-B41F-579B64954BA2}" type="presOf" srcId="{5D651092-DC05-4898-9559-E5ED8C8E7B98}" destId="{9B5EE1ED-71F3-4E7B-8D2F-BA785EA3AE58}" srcOrd="0" destOrd="0" presId="urn:microsoft.com/office/officeart/2005/8/layout/vList2"/>
    <dgm:cxn modelId="{5266C771-B14F-4DBF-AAE1-D5356718BA9D}" srcId="{5D651092-DC05-4898-9559-E5ED8C8E7B98}" destId="{510EF739-55CB-4A94-BA4C-0087CD347DCC}" srcOrd="0" destOrd="0" parTransId="{54A69E4C-DFD3-4C7D-85A7-F61FD1CF8470}" sibTransId="{7D2AEC83-26CA-40D0-A4F2-4C552578029B}"/>
    <dgm:cxn modelId="{DC46AA21-4235-4924-8164-3D19C79EAD7D}" type="presParOf" srcId="{9B5EE1ED-71F3-4E7B-8D2F-BA785EA3AE58}" destId="{21550117-DD48-46DD-91AB-1CA59E8E29F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844FA37-9221-431E-A932-F0E895FCCEF3}" type="doc">
      <dgm:prSet loTypeId="urn:microsoft.com/office/officeart/2005/8/layout/hList3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E48A6E33-4F77-4FCE-B4E6-5E1EE972977D}">
      <dgm:prSet phldrT="[Text]"/>
      <dgm:spPr/>
      <dgm:t>
        <a:bodyPr/>
        <a:lstStyle/>
        <a:p>
          <a:r>
            <a:rPr lang="en-GB" dirty="0"/>
            <a:t>Five Pillars of Youth Work </a:t>
          </a:r>
        </a:p>
      </dgm:t>
    </dgm:pt>
    <dgm:pt modelId="{1AF4DFDA-3D1B-4FCC-A1FE-5EFC7D97C6B0}" type="parTrans" cxnId="{26322951-1A63-47C5-82C9-95CEEC6270E6}">
      <dgm:prSet/>
      <dgm:spPr/>
      <dgm:t>
        <a:bodyPr/>
        <a:lstStyle/>
        <a:p>
          <a:endParaRPr lang="en-GB"/>
        </a:p>
      </dgm:t>
    </dgm:pt>
    <dgm:pt modelId="{F9FADCF5-425E-4496-99E3-E6A8ACC678AF}" type="sibTrans" cxnId="{26322951-1A63-47C5-82C9-95CEEC6270E6}">
      <dgm:prSet/>
      <dgm:spPr/>
      <dgm:t>
        <a:bodyPr/>
        <a:lstStyle/>
        <a:p>
          <a:endParaRPr lang="en-GB"/>
        </a:p>
      </dgm:t>
    </dgm:pt>
    <dgm:pt modelId="{928B7D2B-6F8E-47CB-B7A9-8BD444BE222E}">
      <dgm:prSet phldrT="[Text]"/>
      <dgm:spPr>
        <a:solidFill>
          <a:srgbClr val="FFC000"/>
        </a:solidFill>
      </dgm:spPr>
      <dgm:t>
        <a:bodyPr/>
        <a:lstStyle/>
        <a:p>
          <a:r>
            <a:rPr lang="en-GB" dirty="0"/>
            <a:t>Expressive </a:t>
          </a:r>
        </a:p>
      </dgm:t>
    </dgm:pt>
    <dgm:pt modelId="{B360AD2B-B88C-4ED3-9C4A-F4842A937B72}" type="parTrans" cxnId="{F310C557-CA64-4997-9EBF-7B9C5820746B}">
      <dgm:prSet/>
      <dgm:spPr/>
      <dgm:t>
        <a:bodyPr/>
        <a:lstStyle/>
        <a:p>
          <a:endParaRPr lang="en-GB"/>
        </a:p>
      </dgm:t>
    </dgm:pt>
    <dgm:pt modelId="{37308F90-D96C-4FDE-8C72-0DCEAE7DE585}" type="sibTrans" cxnId="{F310C557-CA64-4997-9EBF-7B9C5820746B}">
      <dgm:prSet/>
      <dgm:spPr/>
      <dgm:t>
        <a:bodyPr/>
        <a:lstStyle/>
        <a:p>
          <a:endParaRPr lang="en-GB"/>
        </a:p>
      </dgm:t>
    </dgm:pt>
    <dgm:pt modelId="{03B68C88-EC46-4218-B3AA-4705019BD6E8}">
      <dgm:prSet phldrT="[Text]"/>
      <dgm:spPr/>
      <dgm:t>
        <a:bodyPr/>
        <a:lstStyle/>
        <a:p>
          <a:r>
            <a:rPr lang="en-GB" dirty="0"/>
            <a:t>Empowering </a:t>
          </a:r>
        </a:p>
      </dgm:t>
    </dgm:pt>
    <dgm:pt modelId="{BFFA004F-8996-40AC-8108-7E8F91E46F82}" type="parTrans" cxnId="{6A67A69D-AC84-472F-8646-C1C677C217B8}">
      <dgm:prSet/>
      <dgm:spPr/>
      <dgm:t>
        <a:bodyPr/>
        <a:lstStyle/>
        <a:p>
          <a:endParaRPr lang="en-GB"/>
        </a:p>
      </dgm:t>
    </dgm:pt>
    <dgm:pt modelId="{BBDF3060-0FD9-458F-9F69-58E49277E641}" type="sibTrans" cxnId="{6A67A69D-AC84-472F-8646-C1C677C217B8}">
      <dgm:prSet/>
      <dgm:spPr/>
      <dgm:t>
        <a:bodyPr/>
        <a:lstStyle/>
        <a:p>
          <a:endParaRPr lang="en-GB"/>
        </a:p>
      </dgm:t>
    </dgm:pt>
    <dgm:pt modelId="{30B4EE40-AA49-4603-8520-EF348CD7C54A}">
      <dgm:prSet phldrT="[Text]"/>
      <dgm:spPr>
        <a:solidFill>
          <a:srgbClr val="9966FF"/>
        </a:solidFill>
      </dgm:spPr>
      <dgm:t>
        <a:bodyPr/>
        <a:lstStyle/>
        <a:p>
          <a:r>
            <a:rPr lang="en-GB" dirty="0"/>
            <a:t>Participative </a:t>
          </a:r>
        </a:p>
      </dgm:t>
    </dgm:pt>
    <dgm:pt modelId="{B1BDD366-0A3B-4A1A-8128-22E6CBE44F25}" type="parTrans" cxnId="{32EF8BE6-9089-4C70-8EC2-C3ABB0A617A3}">
      <dgm:prSet/>
      <dgm:spPr/>
      <dgm:t>
        <a:bodyPr/>
        <a:lstStyle/>
        <a:p>
          <a:endParaRPr lang="en-GB"/>
        </a:p>
      </dgm:t>
    </dgm:pt>
    <dgm:pt modelId="{08C4E15B-D9CE-479C-AD59-340C8282781E}" type="sibTrans" cxnId="{32EF8BE6-9089-4C70-8EC2-C3ABB0A617A3}">
      <dgm:prSet/>
      <dgm:spPr/>
      <dgm:t>
        <a:bodyPr/>
        <a:lstStyle/>
        <a:p>
          <a:endParaRPr lang="en-GB"/>
        </a:p>
      </dgm:t>
    </dgm:pt>
    <dgm:pt modelId="{8F02D91E-02DD-430F-92F9-773BDC3C4F06}">
      <dgm:prSet/>
      <dgm:spPr/>
      <dgm:t>
        <a:bodyPr/>
        <a:lstStyle/>
        <a:p>
          <a:r>
            <a:rPr lang="en-GB" dirty="0"/>
            <a:t>Inclusive </a:t>
          </a:r>
        </a:p>
      </dgm:t>
    </dgm:pt>
    <dgm:pt modelId="{1413ECF6-D8E5-40EB-B14E-50531C00A4FA}" type="parTrans" cxnId="{786D1BC0-CEEE-47E1-BE51-6EAA385C80E2}">
      <dgm:prSet/>
      <dgm:spPr/>
      <dgm:t>
        <a:bodyPr/>
        <a:lstStyle/>
        <a:p>
          <a:endParaRPr lang="en-GB"/>
        </a:p>
      </dgm:t>
    </dgm:pt>
    <dgm:pt modelId="{A7F2417D-85F3-4BA0-997E-6C8B2EF0EB72}" type="sibTrans" cxnId="{786D1BC0-CEEE-47E1-BE51-6EAA385C80E2}">
      <dgm:prSet/>
      <dgm:spPr/>
      <dgm:t>
        <a:bodyPr/>
        <a:lstStyle/>
        <a:p>
          <a:endParaRPr lang="en-GB"/>
        </a:p>
      </dgm:t>
    </dgm:pt>
    <dgm:pt modelId="{FC5ADC44-7900-42EE-8579-12BBF0E8A7E7}">
      <dgm:prSet/>
      <dgm:spPr>
        <a:solidFill>
          <a:srgbClr val="00B0F0"/>
        </a:solidFill>
      </dgm:spPr>
      <dgm:t>
        <a:bodyPr/>
        <a:lstStyle/>
        <a:p>
          <a:r>
            <a:rPr lang="en-GB" dirty="0"/>
            <a:t>Educative </a:t>
          </a:r>
        </a:p>
      </dgm:t>
    </dgm:pt>
    <dgm:pt modelId="{381F75B0-AD42-410A-9A3E-5E7A4CE13E3E}" type="parTrans" cxnId="{7283F7A9-BECF-4780-AC0A-E11A85016A20}">
      <dgm:prSet/>
      <dgm:spPr/>
      <dgm:t>
        <a:bodyPr/>
        <a:lstStyle/>
        <a:p>
          <a:endParaRPr lang="en-GB"/>
        </a:p>
      </dgm:t>
    </dgm:pt>
    <dgm:pt modelId="{4827BB70-99F3-4D78-BA6C-4B0652A85B6D}" type="sibTrans" cxnId="{7283F7A9-BECF-4780-AC0A-E11A85016A20}">
      <dgm:prSet/>
      <dgm:spPr/>
      <dgm:t>
        <a:bodyPr/>
        <a:lstStyle/>
        <a:p>
          <a:endParaRPr lang="en-GB"/>
        </a:p>
      </dgm:t>
    </dgm:pt>
    <dgm:pt modelId="{9069773F-204A-4737-9FAD-BE5BAC96723A}" type="pres">
      <dgm:prSet presAssocID="{1844FA37-9221-431E-A932-F0E895FCCEF3}" presName="composite" presStyleCnt="0">
        <dgm:presLayoutVars>
          <dgm:chMax val="1"/>
          <dgm:dir/>
          <dgm:resizeHandles val="exact"/>
        </dgm:presLayoutVars>
      </dgm:prSet>
      <dgm:spPr/>
    </dgm:pt>
    <dgm:pt modelId="{24A7EA67-B850-435A-B3B7-E7FDF580A56B}" type="pres">
      <dgm:prSet presAssocID="{E48A6E33-4F77-4FCE-B4E6-5E1EE972977D}" presName="roof" presStyleLbl="dkBgShp" presStyleIdx="0" presStyleCnt="2" custLinFactNeighborX="-444" custLinFactNeighborY="2220"/>
      <dgm:spPr/>
    </dgm:pt>
    <dgm:pt modelId="{567E38DA-01E8-4DB0-B842-8C2CD7DE709E}" type="pres">
      <dgm:prSet presAssocID="{E48A6E33-4F77-4FCE-B4E6-5E1EE972977D}" presName="pillars" presStyleCnt="0"/>
      <dgm:spPr/>
    </dgm:pt>
    <dgm:pt modelId="{F3623210-099C-444C-B6F6-DBFFB1EF9EFD}" type="pres">
      <dgm:prSet presAssocID="{E48A6E33-4F77-4FCE-B4E6-5E1EE972977D}" presName="pillar1" presStyleLbl="node1" presStyleIdx="0" presStyleCnt="5">
        <dgm:presLayoutVars>
          <dgm:bulletEnabled val="1"/>
        </dgm:presLayoutVars>
      </dgm:prSet>
      <dgm:spPr/>
    </dgm:pt>
    <dgm:pt modelId="{9E4AF25B-8122-484E-8C5C-42BB60815D8E}" type="pres">
      <dgm:prSet presAssocID="{928B7D2B-6F8E-47CB-B7A9-8BD444BE222E}" presName="pillarX" presStyleLbl="node1" presStyleIdx="1" presStyleCnt="5">
        <dgm:presLayoutVars>
          <dgm:bulletEnabled val="1"/>
        </dgm:presLayoutVars>
      </dgm:prSet>
      <dgm:spPr/>
    </dgm:pt>
    <dgm:pt modelId="{7D079472-D054-4CAD-8FEA-CC598D82E907}" type="pres">
      <dgm:prSet presAssocID="{03B68C88-EC46-4218-B3AA-4705019BD6E8}" presName="pillarX" presStyleLbl="node1" presStyleIdx="2" presStyleCnt="5">
        <dgm:presLayoutVars>
          <dgm:bulletEnabled val="1"/>
        </dgm:presLayoutVars>
      </dgm:prSet>
      <dgm:spPr/>
    </dgm:pt>
    <dgm:pt modelId="{E2BD0030-F31C-46DA-966D-6D30D5D9DD04}" type="pres">
      <dgm:prSet presAssocID="{30B4EE40-AA49-4603-8520-EF348CD7C54A}" presName="pillarX" presStyleLbl="node1" presStyleIdx="3" presStyleCnt="5">
        <dgm:presLayoutVars>
          <dgm:bulletEnabled val="1"/>
        </dgm:presLayoutVars>
      </dgm:prSet>
      <dgm:spPr/>
    </dgm:pt>
    <dgm:pt modelId="{EB69F231-1921-4F4C-AF26-076817F017DC}" type="pres">
      <dgm:prSet presAssocID="{8F02D91E-02DD-430F-92F9-773BDC3C4F06}" presName="pillarX" presStyleLbl="node1" presStyleIdx="4" presStyleCnt="5">
        <dgm:presLayoutVars>
          <dgm:bulletEnabled val="1"/>
        </dgm:presLayoutVars>
      </dgm:prSet>
      <dgm:spPr/>
    </dgm:pt>
    <dgm:pt modelId="{B391B1D7-DC76-4384-AB39-4BE33D008B16}" type="pres">
      <dgm:prSet presAssocID="{E48A6E33-4F77-4FCE-B4E6-5E1EE972977D}" presName="base" presStyleLbl="dkBgShp" presStyleIdx="1" presStyleCnt="2"/>
      <dgm:spPr/>
    </dgm:pt>
  </dgm:ptLst>
  <dgm:cxnLst>
    <dgm:cxn modelId="{4D416A67-A6CD-4DD2-BB0D-C8D1F1518973}" type="presOf" srcId="{03B68C88-EC46-4218-B3AA-4705019BD6E8}" destId="{7D079472-D054-4CAD-8FEA-CC598D82E907}" srcOrd="0" destOrd="0" presId="urn:microsoft.com/office/officeart/2005/8/layout/hList3"/>
    <dgm:cxn modelId="{26322951-1A63-47C5-82C9-95CEEC6270E6}" srcId="{1844FA37-9221-431E-A932-F0E895FCCEF3}" destId="{E48A6E33-4F77-4FCE-B4E6-5E1EE972977D}" srcOrd="0" destOrd="0" parTransId="{1AF4DFDA-3D1B-4FCC-A1FE-5EFC7D97C6B0}" sibTransId="{F9FADCF5-425E-4496-99E3-E6A8ACC678AF}"/>
    <dgm:cxn modelId="{F310C557-CA64-4997-9EBF-7B9C5820746B}" srcId="{E48A6E33-4F77-4FCE-B4E6-5E1EE972977D}" destId="{928B7D2B-6F8E-47CB-B7A9-8BD444BE222E}" srcOrd="1" destOrd="0" parTransId="{B360AD2B-B88C-4ED3-9C4A-F4842A937B72}" sibTransId="{37308F90-D96C-4FDE-8C72-0DCEAE7DE585}"/>
    <dgm:cxn modelId="{6A67A69D-AC84-472F-8646-C1C677C217B8}" srcId="{E48A6E33-4F77-4FCE-B4E6-5E1EE972977D}" destId="{03B68C88-EC46-4218-B3AA-4705019BD6E8}" srcOrd="2" destOrd="0" parTransId="{BFFA004F-8996-40AC-8108-7E8F91E46F82}" sibTransId="{BBDF3060-0FD9-458F-9F69-58E49277E641}"/>
    <dgm:cxn modelId="{7283F7A9-BECF-4780-AC0A-E11A85016A20}" srcId="{E48A6E33-4F77-4FCE-B4E6-5E1EE972977D}" destId="{FC5ADC44-7900-42EE-8579-12BBF0E8A7E7}" srcOrd="0" destOrd="0" parTransId="{381F75B0-AD42-410A-9A3E-5E7A4CE13E3E}" sibTransId="{4827BB70-99F3-4D78-BA6C-4B0652A85B6D}"/>
    <dgm:cxn modelId="{04B9ABB9-7AD2-41BB-AF3D-80C4FC7E37C2}" type="presOf" srcId="{E48A6E33-4F77-4FCE-B4E6-5E1EE972977D}" destId="{24A7EA67-B850-435A-B3B7-E7FDF580A56B}" srcOrd="0" destOrd="0" presId="urn:microsoft.com/office/officeart/2005/8/layout/hList3"/>
    <dgm:cxn modelId="{244104BC-8148-4459-A452-BDC6A61CA711}" type="presOf" srcId="{928B7D2B-6F8E-47CB-B7A9-8BD444BE222E}" destId="{9E4AF25B-8122-484E-8C5C-42BB60815D8E}" srcOrd="0" destOrd="0" presId="urn:microsoft.com/office/officeart/2005/8/layout/hList3"/>
    <dgm:cxn modelId="{786D1BC0-CEEE-47E1-BE51-6EAA385C80E2}" srcId="{E48A6E33-4F77-4FCE-B4E6-5E1EE972977D}" destId="{8F02D91E-02DD-430F-92F9-773BDC3C4F06}" srcOrd="4" destOrd="0" parTransId="{1413ECF6-D8E5-40EB-B14E-50531C00A4FA}" sibTransId="{A7F2417D-85F3-4BA0-997E-6C8B2EF0EB72}"/>
    <dgm:cxn modelId="{81BACAD2-B579-4959-8D11-384EE17AFFF5}" type="presOf" srcId="{8F02D91E-02DD-430F-92F9-773BDC3C4F06}" destId="{EB69F231-1921-4F4C-AF26-076817F017DC}" srcOrd="0" destOrd="0" presId="urn:microsoft.com/office/officeart/2005/8/layout/hList3"/>
    <dgm:cxn modelId="{1AE433E4-D029-486A-9D4C-D740D2CD736C}" type="presOf" srcId="{1844FA37-9221-431E-A932-F0E895FCCEF3}" destId="{9069773F-204A-4737-9FAD-BE5BAC96723A}" srcOrd="0" destOrd="0" presId="urn:microsoft.com/office/officeart/2005/8/layout/hList3"/>
    <dgm:cxn modelId="{32EF8BE6-9089-4C70-8EC2-C3ABB0A617A3}" srcId="{E48A6E33-4F77-4FCE-B4E6-5E1EE972977D}" destId="{30B4EE40-AA49-4603-8520-EF348CD7C54A}" srcOrd="3" destOrd="0" parTransId="{B1BDD366-0A3B-4A1A-8128-22E6CBE44F25}" sibTransId="{08C4E15B-D9CE-479C-AD59-340C8282781E}"/>
    <dgm:cxn modelId="{E4A229E9-1A36-4EB1-9198-257D7F5C3A2C}" type="presOf" srcId="{30B4EE40-AA49-4603-8520-EF348CD7C54A}" destId="{E2BD0030-F31C-46DA-966D-6D30D5D9DD04}" srcOrd="0" destOrd="0" presId="urn:microsoft.com/office/officeart/2005/8/layout/hList3"/>
    <dgm:cxn modelId="{5C6BE3FB-D1E4-47F2-BF3E-5150A5560CB1}" type="presOf" srcId="{FC5ADC44-7900-42EE-8579-12BBF0E8A7E7}" destId="{F3623210-099C-444C-B6F6-DBFFB1EF9EFD}" srcOrd="0" destOrd="0" presId="urn:microsoft.com/office/officeart/2005/8/layout/hList3"/>
    <dgm:cxn modelId="{1B87374A-ADDC-4B51-B50C-C54174FEFF52}" type="presParOf" srcId="{9069773F-204A-4737-9FAD-BE5BAC96723A}" destId="{24A7EA67-B850-435A-B3B7-E7FDF580A56B}" srcOrd="0" destOrd="0" presId="urn:microsoft.com/office/officeart/2005/8/layout/hList3"/>
    <dgm:cxn modelId="{0E418AAA-39EE-4D0C-BAB2-E0AD56EFECD6}" type="presParOf" srcId="{9069773F-204A-4737-9FAD-BE5BAC96723A}" destId="{567E38DA-01E8-4DB0-B842-8C2CD7DE709E}" srcOrd="1" destOrd="0" presId="urn:microsoft.com/office/officeart/2005/8/layout/hList3"/>
    <dgm:cxn modelId="{3DDF75AE-3CBF-4F2D-8F7F-DB19B6C6B3F6}" type="presParOf" srcId="{567E38DA-01E8-4DB0-B842-8C2CD7DE709E}" destId="{F3623210-099C-444C-B6F6-DBFFB1EF9EFD}" srcOrd="0" destOrd="0" presId="urn:microsoft.com/office/officeart/2005/8/layout/hList3"/>
    <dgm:cxn modelId="{1D5F6B38-2323-4CB9-9598-2E5E1939361B}" type="presParOf" srcId="{567E38DA-01E8-4DB0-B842-8C2CD7DE709E}" destId="{9E4AF25B-8122-484E-8C5C-42BB60815D8E}" srcOrd="1" destOrd="0" presId="urn:microsoft.com/office/officeart/2005/8/layout/hList3"/>
    <dgm:cxn modelId="{A4581AA5-6FB9-44B3-8067-FE6BF2CCB584}" type="presParOf" srcId="{567E38DA-01E8-4DB0-B842-8C2CD7DE709E}" destId="{7D079472-D054-4CAD-8FEA-CC598D82E907}" srcOrd="2" destOrd="0" presId="urn:microsoft.com/office/officeart/2005/8/layout/hList3"/>
    <dgm:cxn modelId="{CAF9FA67-85D8-41EE-BE97-EC843141C852}" type="presParOf" srcId="{567E38DA-01E8-4DB0-B842-8C2CD7DE709E}" destId="{E2BD0030-F31C-46DA-966D-6D30D5D9DD04}" srcOrd="3" destOrd="0" presId="urn:microsoft.com/office/officeart/2005/8/layout/hList3"/>
    <dgm:cxn modelId="{0410F415-4E92-4933-835A-F6C46BE56C89}" type="presParOf" srcId="{567E38DA-01E8-4DB0-B842-8C2CD7DE709E}" destId="{EB69F231-1921-4F4C-AF26-076817F017DC}" srcOrd="4" destOrd="0" presId="urn:microsoft.com/office/officeart/2005/8/layout/hList3"/>
    <dgm:cxn modelId="{DE119BF9-3597-478F-BCD7-0632E33B3E18}" type="presParOf" srcId="{9069773F-204A-4737-9FAD-BE5BAC96723A}" destId="{B391B1D7-DC76-4384-AB39-4BE33D008B16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9CFAFA-F7EA-4FBB-AD28-9DD676AEC2B4}">
      <dsp:nvSpPr>
        <dsp:cNvPr id="0" name=""/>
        <dsp:cNvSpPr/>
      </dsp:nvSpPr>
      <dsp:spPr>
        <a:xfrm>
          <a:off x="2398901" y="1741438"/>
          <a:ext cx="1695724" cy="1695724"/>
        </a:xfrm>
        <a:prstGeom prst="ellipse">
          <a:avLst/>
        </a:prstGeom>
        <a:gradFill rotWithShape="0">
          <a:gsLst>
            <a:gs pos="0">
              <a:schemeClr val="accent2">
                <a:shade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Youth Work </a:t>
          </a:r>
        </a:p>
      </dsp:txBody>
      <dsp:txXfrm>
        <a:off x="2647234" y="1989771"/>
        <a:ext cx="1199058" cy="1199058"/>
      </dsp:txXfrm>
    </dsp:sp>
    <dsp:sp modelId="{57573800-2018-463C-B03A-793B58240871}">
      <dsp:nvSpPr>
        <dsp:cNvPr id="0" name=""/>
        <dsp:cNvSpPr/>
      </dsp:nvSpPr>
      <dsp:spPr>
        <a:xfrm rot="11667022">
          <a:off x="1166510" y="1967516"/>
          <a:ext cx="1210152" cy="483281"/>
        </a:xfrm>
        <a:prstGeom prst="leftArrow">
          <a:avLst>
            <a:gd name="adj1" fmla="val 60000"/>
            <a:gd name="adj2" fmla="val 50000"/>
          </a:avLst>
        </a:prstGeom>
        <a:solidFill>
          <a:schemeClr val="accent2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5DA332E-BAB7-499D-B80A-7F07A6452889}">
      <dsp:nvSpPr>
        <dsp:cNvPr id="0" name=""/>
        <dsp:cNvSpPr/>
      </dsp:nvSpPr>
      <dsp:spPr>
        <a:xfrm>
          <a:off x="380182" y="1413790"/>
          <a:ext cx="1610938" cy="128875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4295" tIns="74295" rIns="74295" bIns="74295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How</a:t>
          </a:r>
        </a:p>
      </dsp:txBody>
      <dsp:txXfrm>
        <a:off x="417928" y="1451536"/>
        <a:ext cx="1535446" cy="1213258"/>
      </dsp:txXfrm>
    </dsp:sp>
    <dsp:sp modelId="{67B46532-9BE7-4258-A224-B09EDB0C4A8B}">
      <dsp:nvSpPr>
        <dsp:cNvPr id="0" name=""/>
        <dsp:cNvSpPr/>
      </dsp:nvSpPr>
      <dsp:spPr>
        <a:xfrm rot="14746843">
          <a:off x="2013910" y="956387"/>
          <a:ext cx="1214054" cy="483281"/>
        </a:xfrm>
        <a:prstGeom prst="leftArrow">
          <a:avLst>
            <a:gd name="adj1" fmla="val 60000"/>
            <a:gd name="adj2" fmla="val 50000"/>
          </a:avLst>
        </a:prstGeom>
        <a:solidFill>
          <a:schemeClr val="accent2">
            <a:shade val="90000"/>
            <a:hueOff val="-287340"/>
            <a:satOff val="204"/>
            <a:lumOff val="16057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534C265-C345-47B3-A986-3534EB6DC1BE}">
      <dsp:nvSpPr>
        <dsp:cNvPr id="0" name=""/>
        <dsp:cNvSpPr/>
      </dsp:nvSpPr>
      <dsp:spPr>
        <a:xfrm>
          <a:off x="1566448" y="54"/>
          <a:ext cx="1610938" cy="128875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shade val="50000"/>
                <a:hueOff val="-295587"/>
                <a:satOff val="3892"/>
                <a:lumOff val="233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295587"/>
                <a:satOff val="3892"/>
                <a:lumOff val="233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295587"/>
                <a:satOff val="3892"/>
                <a:lumOff val="233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4295" tIns="74295" rIns="74295" bIns="74295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Where</a:t>
          </a:r>
        </a:p>
      </dsp:txBody>
      <dsp:txXfrm>
        <a:off x="1604194" y="37800"/>
        <a:ext cx="1535446" cy="1213258"/>
      </dsp:txXfrm>
    </dsp:sp>
    <dsp:sp modelId="{ECA4A42B-A409-4C40-85AE-F803DCCA025F}">
      <dsp:nvSpPr>
        <dsp:cNvPr id="0" name=""/>
        <dsp:cNvSpPr/>
      </dsp:nvSpPr>
      <dsp:spPr>
        <a:xfrm rot="17791384">
          <a:off x="3311253" y="963288"/>
          <a:ext cx="1252856" cy="483281"/>
        </a:xfrm>
        <a:prstGeom prst="leftArrow">
          <a:avLst>
            <a:gd name="adj1" fmla="val 60000"/>
            <a:gd name="adj2" fmla="val 50000"/>
          </a:avLst>
        </a:prstGeom>
        <a:solidFill>
          <a:schemeClr val="accent2">
            <a:shade val="90000"/>
            <a:hueOff val="-574681"/>
            <a:satOff val="409"/>
            <a:lumOff val="32114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4004D44-11E5-417D-8D1F-F035BE328CFB}">
      <dsp:nvSpPr>
        <dsp:cNvPr id="0" name=""/>
        <dsp:cNvSpPr/>
      </dsp:nvSpPr>
      <dsp:spPr>
        <a:xfrm>
          <a:off x="3411949" y="54"/>
          <a:ext cx="1610938" cy="128875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shade val="50000"/>
                <a:hueOff val="-591173"/>
                <a:satOff val="7783"/>
                <a:lumOff val="4661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591173"/>
                <a:satOff val="7783"/>
                <a:lumOff val="4661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591173"/>
                <a:satOff val="7783"/>
                <a:lumOff val="4661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4295" tIns="74295" rIns="74295" bIns="74295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When</a:t>
          </a:r>
        </a:p>
      </dsp:txBody>
      <dsp:txXfrm>
        <a:off x="3449695" y="37800"/>
        <a:ext cx="1535446" cy="1213258"/>
      </dsp:txXfrm>
    </dsp:sp>
    <dsp:sp modelId="{52C63ED7-A9AF-4FBC-9C86-20CFC1740237}">
      <dsp:nvSpPr>
        <dsp:cNvPr id="0" name=""/>
        <dsp:cNvSpPr/>
      </dsp:nvSpPr>
      <dsp:spPr>
        <a:xfrm rot="20769979">
          <a:off x="4124559" y="1971697"/>
          <a:ext cx="1297948" cy="483281"/>
        </a:xfrm>
        <a:prstGeom prst="leftArrow">
          <a:avLst>
            <a:gd name="adj1" fmla="val 60000"/>
            <a:gd name="adj2" fmla="val 50000"/>
          </a:avLst>
        </a:prstGeom>
        <a:solidFill>
          <a:schemeClr val="accent2">
            <a:shade val="90000"/>
            <a:hueOff val="-287340"/>
            <a:satOff val="204"/>
            <a:lumOff val="16057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418B63E-0273-4229-992D-D2AB32FAF360}">
      <dsp:nvSpPr>
        <dsp:cNvPr id="0" name=""/>
        <dsp:cNvSpPr/>
      </dsp:nvSpPr>
      <dsp:spPr>
        <a:xfrm>
          <a:off x="4598214" y="1413790"/>
          <a:ext cx="1610938" cy="128875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shade val="50000"/>
                <a:hueOff val="-295587"/>
                <a:satOff val="3892"/>
                <a:lumOff val="233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295587"/>
                <a:satOff val="3892"/>
                <a:lumOff val="233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295587"/>
                <a:satOff val="3892"/>
                <a:lumOff val="233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4295" tIns="74295" rIns="74295" bIns="74295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Why</a:t>
          </a:r>
        </a:p>
      </dsp:txBody>
      <dsp:txXfrm>
        <a:off x="4635960" y="1451536"/>
        <a:ext cx="1535446" cy="12132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7095A3-2AB1-45B7-A209-F1EB6C8E7567}">
      <dsp:nvSpPr>
        <dsp:cNvPr id="0" name=""/>
        <dsp:cNvSpPr/>
      </dsp:nvSpPr>
      <dsp:spPr>
        <a:xfrm rot="5400000">
          <a:off x="1807136" y="663216"/>
          <a:ext cx="1036233" cy="12489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8EB75F-6747-44A0-B549-7B89BAFA3CBC}">
      <dsp:nvSpPr>
        <dsp:cNvPr id="0" name=""/>
        <dsp:cNvSpPr/>
      </dsp:nvSpPr>
      <dsp:spPr>
        <a:xfrm>
          <a:off x="2045447" y="1795"/>
          <a:ext cx="1387691" cy="8326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1844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YMCA </a:t>
          </a:r>
          <a:endParaRPr lang="en-GB" sz="800" kern="1200" dirty="0">
            <a:solidFill>
              <a:schemeClr val="tx1"/>
            </a:solidFill>
          </a:endParaRPr>
        </a:p>
      </dsp:txBody>
      <dsp:txXfrm>
        <a:off x="2069833" y="26181"/>
        <a:ext cx="1338919" cy="783843"/>
      </dsp:txXfrm>
    </dsp:sp>
    <dsp:sp modelId="{BADA1B4F-5094-461F-BDCA-F24710411138}">
      <dsp:nvSpPr>
        <dsp:cNvPr id="0" name=""/>
        <dsp:cNvSpPr/>
      </dsp:nvSpPr>
      <dsp:spPr>
        <a:xfrm rot="5427852">
          <a:off x="1802921" y="1703985"/>
          <a:ext cx="1036267" cy="12489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FFC3F2-3ADE-43F4-A14D-D0182DC75E57}">
      <dsp:nvSpPr>
        <dsp:cNvPr id="0" name=""/>
        <dsp:cNvSpPr/>
      </dsp:nvSpPr>
      <dsp:spPr>
        <a:xfrm>
          <a:off x="2045447" y="1042564"/>
          <a:ext cx="1387691" cy="8326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1907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Scouting</a:t>
          </a:r>
          <a:endParaRPr lang="en-GB" sz="800" kern="1200" dirty="0">
            <a:solidFill>
              <a:schemeClr val="tx1"/>
            </a:solidFill>
          </a:endParaRPr>
        </a:p>
      </dsp:txBody>
      <dsp:txXfrm>
        <a:off x="2069833" y="1066950"/>
        <a:ext cx="1338919" cy="783843"/>
      </dsp:txXfrm>
    </dsp:sp>
    <dsp:sp modelId="{01700515-A2F8-432F-9671-330ADA308B38}">
      <dsp:nvSpPr>
        <dsp:cNvPr id="0" name=""/>
        <dsp:cNvSpPr/>
      </dsp:nvSpPr>
      <dsp:spPr>
        <a:xfrm rot="5379715">
          <a:off x="1800661" y="2745888"/>
          <a:ext cx="1038519" cy="12489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0F1B08-A2CB-4066-9812-42AFF7550DBD}">
      <dsp:nvSpPr>
        <dsp:cNvPr id="0" name=""/>
        <dsp:cNvSpPr/>
      </dsp:nvSpPr>
      <dsp:spPr>
        <a:xfrm>
          <a:off x="2037051" y="2083333"/>
          <a:ext cx="1387691" cy="832615"/>
        </a:xfrm>
        <a:prstGeom prst="roundRect">
          <a:avLst>
            <a:gd name="adj" fmla="val 10000"/>
          </a:avLst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1920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Young Farmers</a:t>
          </a:r>
          <a:endParaRPr lang="en-GB" sz="800" kern="1200" dirty="0">
            <a:solidFill>
              <a:schemeClr val="tx1"/>
            </a:solidFill>
          </a:endParaRPr>
        </a:p>
      </dsp:txBody>
      <dsp:txXfrm>
        <a:off x="2061437" y="2107719"/>
        <a:ext cx="1338919" cy="783843"/>
      </dsp:txXfrm>
    </dsp:sp>
    <dsp:sp modelId="{71A05483-4317-4CA4-9A3C-0A018C436223}">
      <dsp:nvSpPr>
        <dsp:cNvPr id="0" name=""/>
        <dsp:cNvSpPr/>
      </dsp:nvSpPr>
      <dsp:spPr>
        <a:xfrm rot="5400000">
          <a:off x="1807136" y="3785523"/>
          <a:ext cx="1036233" cy="12489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773A3F-6FBC-43E7-BB25-184BDB8D705D}">
      <dsp:nvSpPr>
        <dsp:cNvPr id="0" name=""/>
        <dsp:cNvSpPr/>
      </dsp:nvSpPr>
      <dsp:spPr>
        <a:xfrm>
          <a:off x="2045447" y="3124102"/>
          <a:ext cx="1387691" cy="832615"/>
        </a:xfrm>
        <a:prstGeom prst="roundRect">
          <a:avLst>
            <a:gd name="adj" fmla="val 10000"/>
          </a:avLst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1920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Urdd</a:t>
          </a:r>
          <a:endParaRPr lang="en-GB" sz="800" kern="1200" dirty="0">
            <a:solidFill>
              <a:schemeClr val="tx1"/>
            </a:solidFill>
          </a:endParaRPr>
        </a:p>
      </dsp:txBody>
      <dsp:txXfrm>
        <a:off x="2069833" y="3148488"/>
        <a:ext cx="1338919" cy="783843"/>
      </dsp:txXfrm>
    </dsp:sp>
    <dsp:sp modelId="{21743AD6-E5A5-4C53-80F6-AE5047ECD759}">
      <dsp:nvSpPr>
        <dsp:cNvPr id="0" name=""/>
        <dsp:cNvSpPr/>
      </dsp:nvSpPr>
      <dsp:spPr>
        <a:xfrm>
          <a:off x="2327520" y="4305908"/>
          <a:ext cx="1841095" cy="12489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34E725-F013-45DC-AE2A-1C393E52A7F3}">
      <dsp:nvSpPr>
        <dsp:cNvPr id="0" name=""/>
        <dsp:cNvSpPr/>
      </dsp:nvSpPr>
      <dsp:spPr>
        <a:xfrm>
          <a:off x="2045447" y="4164871"/>
          <a:ext cx="1387691" cy="8326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1942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Beveridge Report</a:t>
          </a:r>
          <a:endParaRPr lang="en-GB" sz="800" kern="1200" dirty="0">
            <a:solidFill>
              <a:schemeClr val="tx1"/>
            </a:solidFill>
          </a:endParaRPr>
        </a:p>
      </dsp:txBody>
      <dsp:txXfrm>
        <a:off x="2069833" y="4189257"/>
        <a:ext cx="1338919" cy="783843"/>
      </dsp:txXfrm>
    </dsp:sp>
    <dsp:sp modelId="{18A67A7F-04C4-4121-8640-B4A6BDA196FA}">
      <dsp:nvSpPr>
        <dsp:cNvPr id="0" name=""/>
        <dsp:cNvSpPr/>
      </dsp:nvSpPr>
      <dsp:spPr>
        <a:xfrm rot="16200000">
          <a:off x="3652766" y="3785523"/>
          <a:ext cx="1036233" cy="12489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B12B35-29BF-4DF9-9D6E-EFE8CF8414D7}">
      <dsp:nvSpPr>
        <dsp:cNvPr id="0" name=""/>
        <dsp:cNvSpPr/>
      </dsp:nvSpPr>
      <dsp:spPr>
        <a:xfrm>
          <a:off x="3891077" y="4164871"/>
          <a:ext cx="1387691" cy="8326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1944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Education Act </a:t>
          </a:r>
          <a:endParaRPr lang="en-GB" sz="800" kern="1200" dirty="0">
            <a:solidFill>
              <a:schemeClr val="tx1"/>
            </a:solidFill>
          </a:endParaRPr>
        </a:p>
      </dsp:txBody>
      <dsp:txXfrm>
        <a:off x="3915463" y="4189257"/>
        <a:ext cx="1338919" cy="783843"/>
      </dsp:txXfrm>
    </dsp:sp>
    <dsp:sp modelId="{F9AAB967-FC39-42C5-9DF7-1ACA59A38143}">
      <dsp:nvSpPr>
        <dsp:cNvPr id="0" name=""/>
        <dsp:cNvSpPr/>
      </dsp:nvSpPr>
      <dsp:spPr>
        <a:xfrm rot="16200000">
          <a:off x="3652766" y="2744754"/>
          <a:ext cx="1036233" cy="12489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7BE646-978B-4540-A9A7-C0AA1A278669}">
      <dsp:nvSpPr>
        <dsp:cNvPr id="0" name=""/>
        <dsp:cNvSpPr/>
      </dsp:nvSpPr>
      <dsp:spPr>
        <a:xfrm>
          <a:off x="3891077" y="3124102"/>
          <a:ext cx="1387691" cy="832615"/>
        </a:xfrm>
        <a:prstGeom prst="roundRect">
          <a:avLst>
            <a:gd name="adj" fmla="val 10000"/>
          </a:avLst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1960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Albemarle Report</a:t>
          </a:r>
          <a:endParaRPr lang="en-GB" sz="800" kern="1200" dirty="0">
            <a:solidFill>
              <a:schemeClr val="tx1"/>
            </a:solidFill>
          </a:endParaRPr>
        </a:p>
      </dsp:txBody>
      <dsp:txXfrm>
        <a:off x="3915463" y="3148488"/>
        <a:ext cx="1338919" cy="783843"/>
      </dsp:txXfrm>
    </dsp:sp>
    <dsp:sp modelId="{0C524AF9-5999-4018-BD22-A432D2431EA7}">
      <dsp:nvSpPr>
        <dsp:cNvPr id="0" name=""/>
        <dsp:cNvSpPr/>
      </dsp:nvSpPr>
      <dsp:spPr>
        <a:xfrm rot="16200000">
          <a:off x="3652766" y="1703985"/>
          <a:ext cx="1036233" cy="12489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7850CE-36FA-4797-8F36-970666DA3DAF}">
      <dsp:nvSpPr>
        <dsp:cNvPr id="0" name=""/>
        <dsp:cNvSpPr/>
      </dsp:nvSpPr>
      <dsp:spPr>
        <a:xfrm>
          <a:off x="3891077" y="2083333"/>
          <a:ext cx="1387691" cy="8326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1989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Children’s Report</a:t>
          </a:r>
          <a:endParaRPr lang="en-GB" sz="800" kern="1200" dirty="0">
            <a:solidFill>
              <a:schemeClr val="tx1"/>
            </a:solidFill>
          </a:endParaRPr>
        </a:p>
      </dsp:txBody>
      <dsp:txXfrm>
        <a:off x="3915463" y="2107719"/>
        <a:ext cx="1338919" cy="783843"/>
      </dsp:txXfrm>
    </dsp:sp>
    <dsp:sp modelId="{E968D3D5-54B2-4919-A577-CC86EEC075FA}">
      <dsp:nvSpPr>
        <dsp:cNvPr id="0" name=""/>
        <dsp:cNvSpPr/>
      </dsp:nvSpPr>
      <dsp:spPr>
        <a:xfrm rot="16200000">
          <a:off x="3652766" y="663216"/>
          <a:ext cx="1036233" cy="12489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8BE823-9202-4DAC-9E48-C4C9EBC14452}">
      <dsp:nvSpPr>
        <dsp:cNvPr id="0" name=""/>
        <dsp:cNvSpPr/>
      </dsp:nvSpPr>
      <dsp:spPr>
        <a:xfrm>
          <a:off x="3891077" y="1042564"/>
          <a:ext cx="1387691" cy="832615"/>
        </a:xfrm>
        <a:prstGeom prst="roundRect">
          <a:avLst>
            <a:gd name="adj" fmla="val 10000"/>
          </a:avLst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1992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Curriculum Statement for Wales (2001/2007)</a:t>
          </a:r>
          <a:endParaRPr lang="en-GB" sz="800" kern="1200" dirty="0">
            <a:solidFill>
              <a:schemeClr val="tx1"/>
            </a:solidFill>
          </a:endParaRPr>
        </a:p>
      </dsp:txBody>
      <dsp:txXfrm>
        <a:off x="3915463" y="1066950"/>
        <a:ext cx="1338919" cy="783843"/>
      </dsp:txXfrm>
    </dsp:sp>
    <dsp:sp modelId="{097BADC9-EFB2-44BE-AE81-794D673E14EC}">
      <dsp:nvSpPr>
        <dsp:cNvPr id="0" name=""/>
        <dsp:cNvSpPr/>
      </dsp:nvSpPr>
      <dsp:spPr>
        <a:xfrm>
          <a:off x="4173150" y="142832"/>
          <a:ext cx="1841095" cy="12489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D7B5BF-B75F-4A76-9E2C-6BEB4E940644}">
      <dsp:nvSpPr>
        <dsp:cNvPr id="0" name=""/>
        <dsp:cNvSpPr/>
      </dsp:nvSpPr>
      <dsp:spPr>
        <a:xfrm>
          <a:off x="3891077" y="1795"/>
          <a:ext cx="1387691" cy="832615"/>
        </a:xfrm>
        <a:prstGeom prst="roundRect">
          <a:avLst>
            <a:gd name="adj" fmla="val 10000"/>
          </a:avLst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2000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Extending Entitlement (2002)</a:t>
          </a:r>
          <a:endParaRPr lang="en-GB" sz="800" kern="1200" dirty="0">
            <a:solidFill>
              <a:schemeClr val="tx1"/>
            </a:solidFill>
          </a:endParaRPr>
        </a:p>
      </dsp:txBody>
      <dsp:txXfrm>
        <a:off x="3915463" y="26181"/>
        <a:ext cx="1338919" cy="783843"/>
      </dsp:txXfrm>
    </dsp:sp>
    <dsp:sp modelId="{F3174C12-9A4B-4022-B1BA-6F8C760ABF20}">
      <dsp:nvSpPr>
        <dsp:cNvPr id="0" name=""/>
        <dsp:cNvSpPr/>
      </dsp:nvSpPr>
      <dsp:spPr>
        <a:xfrm rot="5400000">
          <a:off x="5498396" y="663216"/>
          <a:ext cx="1036233" cy="12489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F4B79B-B35F-4CAE-B302-9BFDE438D2C3}">
      <dsp:nvSpPr>
        <dsp:cNvPr id="0" name=""/>
        <dsp:cNvSpPr/>
      </dsp:nvSpPr>
      <dsp:spPr>
        <a:xfrm>
          <a:off x="5736707" y="1795"/>
          <a:ext cx="1387691" cy="8326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2004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Every Child Matters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 dirty="0"/>
        </a:p>
      </dsp:txBody>
      <dsp:txXfrm>
        <a:off x="5761093" y="26181"/>
        <a:ext cx="1338919" cy="783843"/>
      </dsp:txXfrm>
    </dsp:sp>
    <dsp:sp modelId="{7AE3E633-B2FC-48A0-8640-0985E42DD7C5}">
      <dsp:nvSpPr>
        <dsp:cNvPr id="0" name=""/>
        <dsp:cNvSpPr/>
      </dsp:nvSpPr>
      <dsp:spPr>
        <a:xfrm rot="5400000">
          <a:off x="5498396" y="1703985"/>
          <a:ext cx="1036233" cy="12489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712729-2BCC-4673-9A02-180838B5B0B8}">
      <dsp:nvSpPr>
        <dsp:cNvPr id="0" name=""/>
        <dsp:cNvSpPr/>
      </dsp:nvSpPr>
      <dsp:spPr>
        <a:xfrm>
          <a:off x="5736707" y="1042564"/>
          <a:ext cx="1387691" cy="832615"/>
        </a:xfrm>
        <a:prstGeom prst="roundRect">
          <a:avLst>
            <a:gd name="adj" fmla="val 10000"/>
          </a:avLst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2007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Youth Service Strategy 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2007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Participation Standards for Young People</a:t>
          </a:r>
          <a:endParaRPr lang="en-GB" sz="800" kern="1200" dirty="0">
            <a:solidFill>
              <a:schemeClr val="tx1"/>
            </a:solidFill>
          </a:endParaRPr>
        </a:p>
      </dsp:txBody>
      <dsp:txXfrm>
        <a:off x="5761093" y="1066950"/>
        <a:ext cx="1338919" cy="783843"/>
      </dsp:txXfrm>
    </dsp:sp>
    <dsp:sp modelId="{FC57C509-7A55-4621-A48D-23FF079256C4}">
      <dsp:nvSpPr>
        <dsp:cNvPr id="0" name=""/>
        <dsp:cNvSpPr/>
      </dsp:nvSpPr>
      <dsp:spPr>
        <a:xfrm rot="5400000">
          <a:off x="5498396" y="2744754"/>
          <a:ext cx="1036233" cy="12489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31C59B-6EEA-46CD-A3EB-A25A63FC2100}">
      <dsp:nvSpPr>
        <dsp:cNvPr id="0" name=""/>
        <dsp:cNvSpPr/>
      </dsp:nvSpPr>
      <dsp:spPr>
        <a:xfrm>
          <a:off x="5736707" y="2083333"/>
          <a:ext cx="1387691" cy="832615"/>
        </a:xfrm>
        <a:prstGeom prst="roundRect">
          <a:avLst>
            <a:gd name="adj" fmla="val 10000"/>
          </a:avLst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2009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Getting it Right (UNCRC)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(2011 /2014 measure)</a:t>
          </a:r>
          <a:endParaRPr lang="en-GB" sz="800" kern="1200" dirty="0">
            <a:solidFill>
              <a:schemeClr val="tx1"/>
            </a:solidFill>
          </a:endParaRPr>
        </a:p>
      </dsp:txBody>
      <dsp:txXfrm>
        <a:off x="5761093" y="2107719"/>
        <a:ext cx="1338919" cy="783843"/>
      </dsp:txXfrm>
    </dsp:sp>
    <dsp:sp modelId="{4DA98386-F91D-4B45-9B17-D0DD404C68FC}">
      <dsp:nvSpPr>
        <dsp:cNvPr id="0" name=""/>
        <dsp:cNvSpPr/>
      </dsp:nvSpPr>
      <dsp:spPr>
        <a:xfrm rot="5400000">
          <a:off x="5498396" y="3785523"/>
          <a:ext cx="1036233" cy="12489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A6BAC2-BC5B-4991-90C0-696EBFFF253F}">
      <dsp:nvSpPr>
        <dsp:cNvPr id="0" name=""/>
        <dsp:cNvSpPr/>
      </dsp:nvSpPr>
      <dsp:spPr>
        <a:xfrm>
          <a:off x="5736707" y="3124102"/>
          <a:ext cx="1387691" cy="832615"/>
        </a:xfrm>
        <a:prstGeom prst="roundRect">
          <a:avLst>
            <a:gd name="adj" fmla="val 10000"/>
          </a:avLst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2010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Cymru Ifanc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Statutory Guidance for Youth Support Services</a:t>
          </a:r>
          <a:endParaRPr lang="en-GB" sz="800" kern="1200" dirty="0">
            <a:solidFill>
              <a:schemeClr val="tx1"/>
            </a:solidFill>
          </a:endParaRPr>
        </a:p>
      </dsp:txBody>
      <dsp:txXfrm>
        <a:off x="5761093" y="3148488"/>
        <a:ext cx="1338919" cy="783843"/>
      </dsp:txXfrm>
    </dsp:sp>
    <dsp:sp modelId="{7ACB18D3-2366-4AF2-A94A-B07379D7B142}">
      <dsp:nvSpPr>
        <dsp:cNvPr id="0" name=""/>
        <dsp:cNvSpPr/>
      </dsp:nvSpPr>
      <dsp:spPr>
        <a:xfrm>
          <a:off x="6018781" y="4305908"/>
          <a:ext cx="1841095" cy="12489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CD0621-4751-463B-8FE0-DABF6F8D418B}">
      <dsp:nvSpPr>
        <dsp:cNvPr id="0" name=""/>
        <dsp:cNvSpPr/>
      </dsp:nvSpPr>
      <dsp:spPr>
        <a:xfrm>
          <a:off x="5736707" y="4164871"/>
          <a:ext cx="1387691" cy="832615"/>
        </a:xfrm>
        <a:prstGeom prst="roundRect">
          <a:avLst>
            <a:gd name="adj" fmla="val 10000"/>
          </a:avLst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2013 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Youth Work in Wales: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Principles &amp; Purposes </a:t>
          </a:r>
          <a:endParaRPr lang="en-GB" sz="800" kern="1200" dirty="0">
            <a:solidFill>
              <a:schemeClr val="tx1"/>
            </a:solidFill>
          </a:endParaRPr>
        </a:p>
      </dsp:txBody>
      <dsp:txXfrm>
        <a:off x="5761093" y="4189257"/>
        <a:ext cx="1338919" cy="783843"/>
      </dsp:txXfrm>
    </dsp:sp>
    <dsp:sp modelId="{1C2EEFCD-DFD6-453F-82E3-4332FF6FF3DB}">
      <dsp:nvSpPr>
        <dsp:cNvPr id="0" name=""/>
        <dsp:cNvSpPr/>
      </dsp:nvSpPr>
      <dsp:spPr>
        <a:xfrm rot="16156518">
          <a:off x="6817780" y="3272403"/>
          <a:ext cx="2062638" cy="12489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5F3AF7-C2D1-415E-BD25-2C0FD7DE596C}">
      <dsp:nvSpPr>
        <dsp:cNvPr id="0" name=""/>
        <dsp:cNvSpPr/>
      </dsp:nvSpPr>
      <dsp:spPr>
        <a:xfrm>
          <a:off x="7582337" y="4164871"/>
          <a:ext cx="1387691" cy="832615"/>
        </a:xfrm>
        <a:prstGeom prst="roundRect">
          <a:avLst>
            <a:gd name="adj" fmla="val 10000"/>
          </a:avLst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2013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Youth Engagement &amp; Progression Framework (YEPF)</a:t>
          </a:r>
          <a:endParaRPr lang="en-GB" sz="800" kern="1200" dirty="0">
            <a:solidFill>
              <a:schemeClr val="tx1"/>
            </a:solidFill>
          </a:endParaRPr>
        </a:p>
      </dsp:txBody>
      <dsp:txXfrm>
        <a:off x="7606723" y="4189257"/>
        <a:ext cx="1338919" cy="783843"/>
      </dsp:txXfrm>
    </dsp:sp>
    <dsp:sp modelId="{BA477AFE-0232-41C5-AD83-382BD7BD55B3}">
      <dsp:nvSpPr>
        <dsp:cNvPr id="0" name=""/>
        <dsp:cNvSpPr/>
      </dsp:nvSpPr>
      <dsp:spPr>
        <a:xfrm rot="5228692">
          <a:off x="7360017" y="2741538"/>
          <a:ext cx="1001986" cy="12489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D208A5-FEA8-4E81-9FCF-EF9DAE360425}">
      <dsp:nvSpPr>
        <dsp:cNvPr id="0" name=""/>
        <dsp:cNvSpPr/>
      </dsp:nvSpPr>
      <dsp:spPr>
        <a:xfrm>
          <a:off x="7556249" y="2097862"/>
          <a:ext cx="1387691" cy="832615"/>
        </a:xfrm>
        <a:prstGeom prst="roundRect">
          <a:avLst>
            <a:gd name="adj" fmla="val 10000"/>
          </a:avLst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2015 (Sept)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Youth Guarantee</a:t>
          </a:r>
          <a:endParaRPr lang="en-GB" sz="800" kern="1200" dirty="0">
            <a:solidFill>
              <a:schemeClr val="tx1"/>
            </a:solidFill>
          </a:endParaRPr>
        </a:p>
      </dsp:txBody>
      <dsp:txXfrm>
        <a:off x="7580635" y="2122248"/>
        <a:ext cx="1338919" cy="783843"/>
      </dsp:txXfrm>
    </dsp:sp>
    <dsp:sp modelId="{ACD27F63-2F6F-4CD1-ADFA-7F54B61CDD16}">
      <dsp:nvSpPr>
        <dsp:cNvPr id="0" name=""/>
        <dsp:cNvSpPr/>
      </dsp:nvSpPr>
      <dsp:spPr>
        <a:xfrm>
          <a:off x="7608426" y="3100872"/>
          <a:ext cx="1387691" cy="832615"/>
        </a:xfrm>
        <a:prstGeom prst="roundRect">
          <a:avLst>
            <a:gd name="adj" fmla="val 10000"/>
          </a:avLst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2014 -2018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National Youth Work Strategy for Wales</a:t>
          </a:r>
          <a:endParaRPr lang="en-GB" sz="800" kern="1200" dirty="0">
            <a:solidFill>
              <a:schemeClr val="tx1"/>
            </a:solidFill>
          </a:endParaRPr>
        </a:p>
      </dsp:txBody>
      <dsp:txXfrm>
        <a:off x="7632812" y="3125258"/>
        <a:ext cx="1338919" cy="78384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75D9C5-496B-4916-B517-3CE4CE289FF4}">
      <dsp:nvSpPr>
        <dsp:cNvPr id="0" name=""/>
        <dsp:cNvSpPr/>
      </dsp:nvSpPr>
      <dsp:spPr>
        <a:xfrm>
          <a:off x="3328570" y="1703799"/>
          <a:ext cx="1759679" cy="186628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Charitable and Voluntary organisations</a:t>
          </a:r>
        </a:p>
      </dsp:txBody>
      <dsp:txXfrm>
        <a:off x="3414470" y="1789699"/>
        <a:ext cx="1587879" cy="1694486"/>
      </dsp:txXfrm>
    </dsp:sp>
    <dsp:sp modelId="{9AB83761-C0C0-49E0-AAB0-70153C2EA1F8}">
      <dsp:nvSpPr>
        <dsp:cNvPr id="0" name=""/>
        <dsp:cNvSpPr/>
      </dsp:nvSpPr>
      <dsp:spPr>
        <a:xfrm rot="16200000">
          <a:off x="3796777" y="1292166"/>
          <a:ext cx="823266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823266" y="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6F2848-72F7-4471-B2EB-1B5601247B42}">
      <dsp:nvSpPr>
        <dsp:cNvPr id="0" name=""/>
        <dsp:cNvSpPr/>
      </dsp:nvSpPr>
      <dsp:spPr>
        <a:xfrm>
          <a:off x="3034391" y="64769"/>
          <a:ext cx="2348037" cy="815764"/>
        </a:xfrm>
        <a:prstGeom prst="roundRect">
          <a:avLst/>
        </a:prstGeom>
        <a:solidFill>
          <a:schemeClr val="accent3">
            <a:hueOff val="451767"/>
            <a:satOff val="16667"/>
            <a:lumOff val="-2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Concerns by the way Young People were being treated</a:t>
          </a:r>
        </a:p>
      </dsp:txBody>
      <dsp:txXfrm>
        <a:off x="3074213" y="104591"/>
        <a:ext cx="2268393" cy="736120"/>
      </dsp:txXfrm>
    </dsp:sp>
    <dsp:sp modelId="{C162740E-F8EA-4055-9591-77BD047795B2}">
      <dsp:nvSpPr>
        <dsp:cNvPr id="0" name=""/>
        <dsp:cNvSpPr/>
      </dsp:nvSpPr>
      <dsp:spPr>
        <a:xfrm rot="20847510">
          <a:off x="5087007" y="2429907"/>
          <a:ext cx="104177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04177" y="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AE6E5C2-BBD9-4DE7-9D23-3C77246E05ED}">
      <dsp:nvSpPr>
        <dsp:cNvPr id="0" name=""/>
        <dsp:cNvSpPr/>
      </dsp:nvSpPr>
      <dsp:spPr>
        <a:xfrm>
          <a:off x="5189942" y="1523917"/>
          <a:ext cx="2426641" cy="1249540"/>
        </a:xfrm>
        <a:prstGeom prst="roundRect">
          <a:avLst/>
        </a:prstGeom>
        <a:solidFill>
          <a:schemeClr val="accent3">
            <a:hueOff val="903533"/>
            <a:satOff val="33333"/>
            <a:lumOff val="-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900" kern="1200" dirty="0">
              <a:cs typeface="Arial" panose="020B0604020202020204" pitchFamily="34" charset="0"/>
            </a:rPr>
            <a:t>Voluntarism/rescue Work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900" kern="1200" dirty="0">
              <a:cs typeface="Arial" panose="020B0604020202020204" pitchFamily="34" charset="0"/>
            </a:rPr>
            <a:t>YMCA – 1852 (Wales) </a:t>
          </a:r>
        </a:p>
      </dsp:txBody>
      <dsp:txXfrm>
        <a:off x="5250940" y="1584915"/>
        <a:ext cx="2304645" cy="1127544"/>
      </dsp:txXfrm>
    </dsp:sp>
    <dsp:sp modelId="{497E679A-466E-42E9-906F-69C445E38F43}">
      <dsp:nvSpPr>
        <dsp:cNvPr id="0" name=""/>
        <dsp:cNvSpPr/>
      </dsp:nvSpPr>
      <dsp:spPr>
        <a:xfrm rot="1659024">
          <a:off x="5062188" y="3203803"/>
          <a:ext cx="456414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456414" y="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6D8F350-252C-4CC2-9A59-8DD8A7005D9A}">
      <dsp:nvSpPr>
        <dsp:cNvPr id="0" name=""/>
        <dsp:cNvSpPr/>
      </dsp:nvSpPr>
      <dsp:spPr>
        <a:xfrm>
          <a:off x="5408709" y="3309708"/>
          <a:ext cx="2630117" cy="1290100"/>
        </a:xfrm>
        <a:prstGeom prst="roundRect">
          <a:avLst/>
        </a:prstGeom>
        <a:solidFill>
          <a:schemeClr val="accent3">
            <a:hueOff val="1355300"/>
            <a:satOff val="50000"/>
            <a:lumOff val="-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2100" kern="1200" dirty="0">
              <a:cs typeface="Arial" panose="020B0604020202020204" pitchFamily="34" charset="0"/>
            </a:rPr>
            <a:t>Began to intervene on behalf of poor and exploited children</a:t>
          </a:r>
          <a:endParaRPr lang="en-GB" altLang="en-US" sz="2100" kern="1200" dirty="0">
            <a:cs typeface="Arial" panose="020B0604020202020204" pitchFamily="34" charset="0"/>
          </a:endParaRPr>
        </a:p>
      </dsp:txBody>
      <dsp:txXfrm>
        <a:off x="5471686" y="3372685"/>
        <a:ext cx="2504163" cy="1164146"/>
      </dsp:txXfrm>
    </dsp:sp>
    <dsp:sp modelId="{BD84565D-2A28-434F-97C0-218BE93DDED0}">
      <dsp:nvSpPr>
        <dsp:cNvPr id="0" name=""/>
        <dsp:cNvSpPr/>
      </dsp:nvSpPr>
      <dsp:spPr>
        <a:xfrm rot="6733242">
          <a:off x="3313669" y="3915035"/>
          <a:ext cx="745244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745244" y="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981C67-E15C-41DE-A1B7-1CC0DBC12954}">
      <dsp:nvSpPr>
        <dsp:cNvPr id="0" name=""/>
        <dsp:cNvSpPr/>
      </dsp:nvSpPr>
      <dsp:spPr>
        <a:xfrm>
          <a:off x="1791012" y="4259984"/>
          <a:ext cx="3057184" cy="1105325"/>
        </a:xfrm>
        <a:prstGeom prst="roundRect">
          <a:avLst/>
        </a:prstGeom>
        <a:solidFill>
          <a:schemeClr val="accent3">
            <a:hueOff val="1807066"/>
            <a:satOff val="66667"/>
            <a:lumOff val="-9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800" kern="1200" dirty="0">
              <a:cs typeface="Arial" panose="020B0604020202020204" pitchFamily="34" charset="0"/>
            </a:rPr>
            <a:t>Forming relationships was seen as ‘core’ to the voluntary work with young people.</a:t>
          </a:r>
        </a:p>
      </dsp:txBody>
      <dsp:txXfrm>
        <a:off x="1844970" y="4313942"/>
        <a:ext cx="2949268" cy="997409"/>
      </dsp:txXfrm>
    </dsp:sp>
    <dsp:sp modelId="{859936CB-A82D-46C8-83BE-9387256341FC}">
      <dsp:nvSpPr>
        <dsp:cNvPr id="0" name=""/>
        <dsp:cNvSpPr/>
      </dsp:nvSpPr>
      <dsp:spPr>
        <a:xfrm rot="9939013">
          <a:off x="3205814" y="2877478"/>
          <a:ext cx="124701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24701" y="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14F4DC0-26D8-43B0-90D5-3E82F02DFC58}">
      <dsp:nvSpPr>
        <dsp:cNvPr id="0" name=""/>
        <dsp:cNvSpPr/>
      </dsp:nvSpPr>
      <dsp:spPr>
        <a:xfrm>
          <a:off x="0" y="2716987"/>
          <a:ext cx="3207759" cy="1172504"/>
        </a:xfrm>
        <a:prstGeom prst="roundRect">
          <a:avLst/>
        </a:prstGeom>
        <a:solidFill>
          <a:schemeClr val="accent3">
            <a:hueOff val="2258833"/>
            <a:satOff val="83333"/>
            <a:lumOff val="-122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500" kern="1200" dirty="0">
              <a:cs typeface="Arial" panose="020B0604020202020204" pitchFamily="34" charset="0"/>
            </a:rPr>
            <a:t>Facilities ‘open to all’ but targeted efforts on 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500" kern="1200" dirty="0">
              <a:cs typeface="Arial" panose="020B0604020202020204" pitchFamily="34" charset="0"/>
            </a:rPr>
            <a:t>‘the working class boy and the factory girl’</a:t>
          </a:r>
          <a:endParaRPr lang="en-GB" altLang="en-US" sz="1500" kern="1200" dirty="0">
            <a:cs typeface="Arial" panose="020B0604020202020204" pitchFamily="34" charset="0"/>
          </a:endParaRPr>
        </a:p>
      </dsp:txBody>
      <dsp:txXfrm>
        <a:off x="57237" y="2774224"/>
        <a:ext cx="3093285" cy="1058030"/>
      </dsp:txXfrm>
    </dsp:sp>
    <dsp:sp modelId="{95A5EDE6-B48F-488A-8A9F-AE87003B8D87}">
      <dsp:nvSpPr>
        <dsp:cNvPr id="0" name=""/>
        <dsp:cNvSpPr/>
      </dsp:nvSpPr>
      <dsp:spPr>
        <a:xfrm rot="12600000">
          <a:off x="3161515" y="2084204"/>
          <a:ext cx="179049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79049" y="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ACFE16F-A200-4B67-8843-7AFD999EE694}">
      <dsp:nvSpPr>
        <dsp:cNvPr id="0" name=""/>
        <dsp:cNvSpPr/>
      </dsp:nvSpPr>
      <dsp:spPr>
        <a:xfrm>
          <a:off x="1332783" y="1070151"/>
          <a:ext cx="2002591" cy="969290"/>
        </a:xfrm>
        <a:prstGeom prst="roundRect">
          <a:avLst/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Work was underpinned by religious faith </a:t>
          </a:r>
        </a:p>
      </dsp:txBody>
      <dsp:txXfrm>
        <a:off x="1380100" y="1117468"/>
        <a:ext cx="1907957" cy="87465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CA8DAC-896A-4243-81F3-86CDFB51C5D0}">
      <dsp:nvSpPr>
        <dsp:cNvPr id="0" name=""/>
        <dsp:cNvSpPr/>
      </dsp:nvSpPr>
      <dsp:spPr>
        <a:xfrm>
          <a:off x="0" y="0"/>
          <a:ext cx="8869724" cy="5410601"/>
        </a:xfrm>
        <a:prstGeom prst="round2SameRect">
          <a:avLst/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35560" rIns="106680" bIns="3556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solidFill>
                <a:srgbClr val="FFC000"/>
              </a:solidFill>
            </a:rPr>
            <a:t>Albermarle Committee Proposals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The creation of a Youth Service Development Council to advise the Minister</a:t>
          </a:r>
          <a:endParaRPr lang="en-US" alt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10 year development programme</a:t>
          </a:r>
          <a:endParaRPr lang="en-US" alt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Government </a:t>
          </a:r>
          <a:r>
            <a:rPr lang="en-GB" altLang="en-US" sz="2400" kern="1200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rPr>
            <a:t>match funding </a:t>
          </a:r>
          <a:r>
            <a:rPr lang="en-GB" alt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to LEA’s to ensure increased expenditure on youth service</a:t>
          </a:r>
          <a:endParaRPr lang="en-US" alt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An emergency training college to</a:t>
          </a:r>
          <a:r>
            <a:rPr lang="en-GB" altLang="en-US" sz="2400" kern="1200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rPr>
            <a:t> increase </a:t>
          </a:r>
          <a:r>
            <a:rPr lang="en-GB" alt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full-time leaders from </a:t>
          </a:r>
          <a:r>
            <a:rPr lang="en-GB" altLang="en-US" sz="2400" kern="1200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rPr>
            <a:t>700 to 1300 </a:t>
          </a:r>
          <a:r>
            <a:rPr lang="en-GB" alt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by 1966</a:t>
          </a:r>
          <a:endParaRPr lang="en-US" alt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A committee to negotiate salaries and conditions of service</a:t>
          </a:r>
          <a:endParaRPr lang="en-US" alt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More paid part time workers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More training for part time workers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A youth service building programme</a:t>
          </a:r>
          <a:endParaRPr lang="en-US" alt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en-US" sz="2400" kern="1200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rPr>
            <a:t>Young People as partners in the service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altLang="en-US" sz="2400" kern="1200" dirty="0">
            <a:solidFill>
              <a:srgbClr val="FFC000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altLang="en-US" sz="1900" kern="1200" dirty="0">
            <a:cs typeface="Arial" panose="020B0604020202020204" pitchFamily="34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altLang="en-US" sz="1900" kern="1200" dirty="0">
            <a:cs typeface="Arial" panose="020B0604020202020204" pitchFamily="34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altLang="en-US" sz="1900" kern="1200" dirty="0">
            <a:cs typeface="Arial" panose="020B0604020202020204" pitchFamily="34" charset="0"/>
          </a:endParaRPr>
        </a:p>
      </dsp:txBody>
      <dsp:txXfrm>
        <a:off x="264124" y="264124"/>
        <a:ext cx="8341476" cy="514647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550117-DD48-46DD-91AB-1CA59E8E29F1}">
      <dsp:nvSpPr>
        <dsp:cNvPr id="0" name=""/>
        <dsp:cNvSpPr/>
      </dsp:nvSpPr>
      <dsp:spPr>
        <a:xfrm>
          <a:off x="0" y="0"/>
          <a:ext cx="7775575" cy="1141538"/>
        </a:xfrm>
        <a:prstGeom prst="roundRect">
          <a:avLst/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alpha val="9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Participation and Empowerment</a:t>
          </a:r>
          <a:endParaRPr lang="en-US" sz="3800" kern="1200" dirty="0"/>
        </a:p>
      </dsp:txBody>
      <dsp:txXfrm>
        <a:off x="55725" y="55725"/>
        <a:ext cx="7664125" cy="103008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A7EA67-B850-435A-B3B7-E7FDF580A56B}">
      <dsp:nvSpPr>
        <dsp:cNvPr id="0" name=""/>
        <dsp:cNvSpPr/>
      </dsp:nvSpPr>
      <dsp:spPr>
        <a:xfrm>
          <a:off x="0" y="36088"/>
          <a:ext cx="8128000" cy="1625600"/>
        </a:xfrm>
        <a:prstGeom prst="rect">
          <a:avLst/>
        </a:prstGeom>
        <a:solidFill>
          <a:schemeClr val="accent5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marL="0" lvl="0" indent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800" kern="1200" dirty="0"/>
            <a:t>Five Pillars of Youth Work </a:t>
          </a:r>
        </a:p>
      </dsp:txBody>
      <dsp:txXfrm>
        <a:off x="0" y="36088"/>
        <a:ext cx="8128000" cy="1625600"/>
      </dsp:txXfrm>
    </dsp:sp>
    <dsp:sp modelId="{F3623210-099C-444C-B6F6-DBFFB1EF9EFD}">
      <dsp:nvSpPr>
        <dsp:cNvPr id="0" name=""/>
        <dsp:cNvSpPr/>
      </dsp:nvSpPr>
      <dsp:spPr>
        <a:xfrm>
          <a:off x="992" y="1625600"/>
          <a:ext cx="1625203" cy="3413760"/>
        </a:xfrm>
        <a:prstGeom prst="rect">
          <a:avLst/>
        </a:prstGeom>
        <a:solidFill>
          <a:srgbClr val="00B0F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Educative </a:t>
          </a:r>
        </a:p>
      </dsp:txBody>
      <dsp:txXfrm>
        <a:off x="992" y="1625600"/>
        <a:ext cx="1625203" cy="3413760"/>
      </dsp:txXfrm>
    </dsp:sp>
    <dsp:sp modelId="{9E4AF25B-8122-484E-8C5C-42BB60815D8E}">
      <dsp:nvSpPr>
        <dsp:cNvPr id="0" name=""/>
        <dsp:cNvSpPr/>
      </dsp:nvSpPr>
      <dsp:spPr>
        <a:xfrm>
          <a:off x="1626195" y="1625600"/>
          <a:ext cx="1625203" cy="3413760"/>
        </a:xfrm>
        <a:prstGeom prst="rect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Expressive </a:t>
          </a:r>
        </a:p>
      </dsp:txBody>
      <dsp:txXfrm>
        <a:off x="1626195" y="1625600"/>
        <a:ext cx="1625203" cy="3413760"/>
      </dsp:txXfrm>
    </dsp:sp>
    <dsp:sp modelId="{7D079472-D054-4CAD-8FEA-CC598D82E907}">
      <dsp:nvSpPr>
        <dsp:cNvPr id="0" name=""/>
        <dsp:cNvSpPr/>
      </dsp:nvSpPr>
      <dsp:spPr>
        <a:xfrm>
          <a:off x="3251398" y="1625600"/>
          <a:ext cx="1625203" cy="3413760"/>
        </a:xfrm>
        <a:prstGeom prst="rect">
          <a:avLst/>
        </a:prstGeom>
        <a:solidFill>
          <a:schemeClr val="accent5">
            <a:hueOff val="-3676672"/>
            <a:satOff val="-5114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Empowering </a:t>
          </a:r>
        </a:p>
      </dsp:txBody>
      <dsp:txXfrm>
        <a:off x="3251398" y="1625600"/>
        <a:ext cx="1625203" cy="3413760"/>
      </dsp:txXfrm>
    </dsp:sp>
    <dsp:sp modelId="{E2BD0030-F31C-46DA-966D-6D30D5D9DD04}">
      <dsp:nvSpPr>
        <dsp:cNvPr id="0" name=""/>
        <dsp:cNvSpPr/>
      </dsp:nvSpPr>
      <dsp:spPr>
        <a:xfrm>
          <a:off x="4876601" y="1625600"/>
          <a:ext cx="1625203" cy="3413760"/>
        </a:xfrm>
        <a:prstGeom prst="rect">
          <a:avLst/>
        </a:prstGeom>
        <a:solidFill>
          <a:srgbClr val="9966FF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Participative </a:t>
          </a:r>
        </a:p>
      </dsp:txBody>
      <dsp:txXfrm>
        <a:off x="4876601" y="1625600"/>
        <a:ext cx="1625203" cy="3413760"/>
      </dsp:txXfrm>
    </dsp:sp>
    <dsp:sp modelId="{EB69F231-1921-4F4C-AF26-076817F017DC}">
      <dsp:nvSpPr>
        <dsp:cNvPr id="0" name=""/>
        <dsp:cNvSpPr/>
      </dsp:nvSpPr>
      <dsp:spPr>
        <a:xfrm>
          <a:off x="6501804" y="1625600"/>
          <a:ext cx="1625203" cy="3413760"/>
        </a:xfrm>
        <a:prstGeom prst="rect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Inclusive </a:t>
          </a:r>
        </a:p>
      </dsp:txBody>
      <dsp:txXfrm>
        <a:off x="6501804" y="1625600"/>
        <a:ext cx="1625203" cy="3413760"/>
      </dsp:txXfrm>
    </dsp:sp>
    <dsp:sp modelId="{B391B1D7-DC76-4384-AB39-4BE33D008B16}">
      <dsp:nvSpPr>
        <dsp:cNvPr id="0" name=""/>
        <dsp:cNvSpPr/>
      </dsp:nvSpPr>
      <dsp:spPr>
        <a:xfrm>
          <a:off x="0" y="5039360"/>
          <a:ext cx="8128000" cy="379306"/>
        </a:xfrm>
        <a:prstGeom prst="rect">
          <a:avLst/>
        </a:prstGeom>
        <a:solidFill>
          <a:schemeClr val="accent5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diagrams.loki3.com/TabbedArc+Icon">
  <dgm:title val="Tabbed Arc"/>
  <dgm:desc val="Use to show a set of related items arcing over a common area.  Best with small amounts of text."/>
  <dgm:catLst>
    <dgm:cat type="relationship" pri="20500"/>
    <dgm:cat type="officeonline" pri="4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1">
        <dgm:alg type="cycle"/>
      </dgm:if>
      <dgm:else name="Name3">
        <dgm:choose name="Name4">
          <dgm:if name="Name5" axis="ch" ptType="node" func="cnt" op="lte" val="3">
            <dgm:choose name="Name6">
              <dgm:if name="Name7" func="var" arg="dir" op="equ" val="norm">
                <dgm:alg type="cycle">
                  <dgm:param type="stAng" val="-40"/>
                  <dgm:param type="spanAng" val="80"/>
                  <dgm:param type="rotPath" val="alongPath"/>
                </dgm:alg>
              </dgm:if>
              <dgm:else name="Name8">
                <dgm:alg type="cycle">
                  <dgm:param type="stAng" val="40"/>
                  <dgm:param type="spanAng" val="-80"/>
                  <dgm:param type="rotPath" val="alongPath"/>
                </dgm:alg>
              </dgm:else>
            </dgm:choose>
          </dgm:if>
          <dgm:else name="Name9">
            <dgm:choose name="Name10">
              <dgm:if name="Name11" func="var" arg="dir" op="equ" val="norm">
                <dgm:alg type="cycle">
                  <dgm:param type="stAng" val="-60"/>
                  <dgm:param type="spanAng" val="120"/>
                  <dgm:param type="rotPath" val="alongPath"/>
                </dgm:alg>
              </dgm:if>
              <dgm:else name="Name12">
                <dgm:alg type="cycle">
                  <dgm:param type="stAng" val="60"/>
                  <dgm:param type="spanAng" val="-120"/>
                  <dgm:param type="rotPath" val="alongPath"/>
                </dgm:alg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hoose name="Name13">
      <dgm:if name="Name14" axis="ch" ptType="node" func="cnt" op="equ" val="2">
        <dgm:constrLst>
          <dgm:constr type="w" for="ch" ptType="node" refType="w"/>
          <dgm:constr type="primFontSz" for="ch" ptType="node" op="equ" val="65"/>
          <dgm:constr type="sibSp" refType="w" fact="0.22"/>
        </dgm:constrLst>
      </dgm:if>
      <dgm:else name="Name15">
        <dgm:constrLst>
          <dgm:constr type="w" for="ch" ptType="node" refType="w"/>
          <dgm:constr type="primFontSz" for="ch" ptType="node" op="equ" val="65"/>
          <dgm:constr type="sibSp" refType="w" fact="0.14"/>
        </dgm:constrLst>
      </dgm:else>
    </dgm:choose>
    <dgm:ruleLst/>
    <dgm:forEach name="Name16" axis="ch" ptType="node">
      <dgm:choose name="Name17">
        <dgm:if name="Name18" axis="par ch" ptType="doc node" func="cnt" op="equ" val="1">
          <dgm:layoutNode name="one">
            <dgm:varLst>
              <dgm:bulletEnabled val="1"/>
            </dgm:varLst>
            <dgm:alg type="tx"/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9">
          <dgm:layoutNode name="twoplus">
            <dgm:varLst>
              <dgm:bulletEnabled val="1"/>
            </dgm:varLst>
            <dgm:alg type="tx">
              <dgm:param type="autoTxRot" val="grav"/>
            </dgm:alg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#3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D0678F-D40A-45AD-9A84-46C6C7AAE2FF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3A5D5A-B8CD-4D3E-A64C-C1A3B4C493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08401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598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1598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1598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1598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1598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1598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1598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1598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1598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82345AE-F963-4090-B0D6-A66830A26430}" type="slidenum">
              <a:rPr lang="en-GB" altLang="en-US" smtClean="0"/>
              <a:pPr>
                <a:spcBef>
                  <a:spcPct val="0"/>
                </a:spcBef>
              </a:pPr>
              <a:t>7</a:t>
            </a:fld>
            <a:endParaRPr lang="en-GB" altLang="en-US"/>
          </a:p>
        </p:txBody>
      </p:sp>
      <p:sp>
        <p:nvSpPr>
          <p:cNvPr id="92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25517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6FDB6-6BE3-4BE7-92EA-EA896D4366A3}" type="slidenum">
              <a:rPr lang="en-GB" smtClean="0"/>
              <a:pPr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95191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6FDB6-6BE3-4BE7-92EA-EA896D4366A3}" type="slidenum">
              <a:rPr lang="en-GB" smtClean="0"/>
              <a:pPr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23773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6FDB6-6BE3-4BE7-92EA-EA896D4366A3}" type="slidenum">
              <a:rPr lang="en-GB" smtClean="0"/>
              <a:pPr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622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6FDB6-6BE3-4BE7-92EA-EA896D4366A3}" type="slidenum">
              <a:rPr lang="en-GB" smtClean="0"/>
              <a:pPr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04845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6FDB6-6BE3-4BE7-92EA-EA896D4366A3}" type="slidenum">
              <a:rPr lang="en-GB" smtClean="0"/>
              <a:pPr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42116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Link</a:t>
            </a:r>
            <a:r>
              <a:rPr lang="en-GB" baseline="0" dirty="0"/>
              <a:t> this slide to the UNCRC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6FDB6-6BE3-4BE7-92EA-EA896D4366A3}" type="slidenum">
              <a:rPr lang="en-GB" smtClean="0"/>
              <a:pPr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15115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6FDB6-6BE3-4BE7-92EA-EA896D4366A3}" type="slidenum">
              <a:rPr lang="en-GB" smtClean="0"/>
              <a:pPr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20781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Complete activity – using the five pillars –</a:t>
            </a:r>
            <a:r>
              <a:rPr lang="en-GB" baseline="0" dirty="0"/>
              <a:t> learners identify what youth work project activities fit into each pillar.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6FDB6-6BE3-4BE7-92EA-EA896D4366A3}" type="slidenum">
              <a:rPr lang="en-GB" smtClean="0"/>
              <a:pPr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12919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Highlight</a:t>
            </a:r>
            <a:r>
              <a:rPr lang="en-GB" baseline="0" dirty="0"/>
              <a:t> the 9 PRINCIPLES on next slide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6FDB6-6BE3-4BE7-92EA-EA896D4366A3}" type="slidenum">
              <a:rPr lang="en-GB" smtClean="0"/>
              <a:pPr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450763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Voluntary engagement (b)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Empowered partners in youth organisations (a)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Youth work starts at where young person is at (b)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Equality and inclusion are fundamental to youth work (d)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Youth work focuses on informal (not planned) &amp; non-formal activities (education outside of school) (c)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Youth work is a partnership with young people supports voluntary engagement (b)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Youth work provides safe environments and safe development of young people (e)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Young people have rights and youth work is rights based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Young people have responsibilities and youth work helps them with this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6FDB6-6BE3-4BE7-92EA-EA896D4366A3}" type="slidenum">
              <a:rPr lang="en-GB" smtClean="0"/>
              <a:pPr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692345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Further</a:t>
            </a:r>
            <a:r>
              <a:rPr lang="en-GB" baseline="0" dirty="0"/>
              <a:t> information and videos can be accessed at On Side Youth Centres </a:t>
            </a:r>
            <a:r>
              <a:rPr lang="en-GB" baseline="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- </a:t>
            </a:r>
            <a:r>
              <a:rPr lang="en-GB" u="sng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http://www.onsideyouthzones.org/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6FDB6-6BE3-4BE7-92EA-EA896D4366A3}" type="slidenum">
              <a:rPr lang="en-GB" smtClean="0"/>
              <a:pPr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73458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F7D8-4198-4D3F-A34D-3F90569467E8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C0EC1-2442-49A9-9AA2-808CF8430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9889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F7D8-4198-4D3F-A34D-3F90569467E8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C0EC1-2442-49A9-9AA2-808CF8430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2785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F7D8-4198-4D3F-A34D-3F90569467E8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C0EC1-2442-49A9-9AA2-808CF8430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0836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F7D8-4198-4D3F-A34D-3F90569467E8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C0EC1-2442-49A9-9AA2-808CF8430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1379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F7D8-4198-4D3F-A34D-3F90569467E8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C0EC1-2442-49A9-9AA2-808CF8430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99724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F7D8-4198-4D3F-A34D-3F90569467E8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C0EC1-2442-49A9-9AA2-808CF8430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67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F7D8-4198-4D3F-A34D-3F90569467E8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C0EC1-2442-49A9-9AA2-808CF8430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7719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F7D8-4198-4D3F-A34D-3F90569467E8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C0EC1-2442-49A9-9AA2-808CF8430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212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F7D8-4198-4D3F-A34D-3F90569467E8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C0EC1-2442-49A9-9AA2-808CF8430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308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F7D8-4198-4D3F-A34D-3F90569467E8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C0EC1-2442-49A9-9AA2-808CF8430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07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F7D8-4198-4D3F-A34D-3F90569467E8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C0EC1-2442-49A9-9AA2-808CF8430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891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4BF7D8-4198-4D3F-A34D-3F90569467E8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5C0EC1-2442-49A9-9AA2-808CF8430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834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18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1.png"/><Relationship Id="rId4" Type="http://schemas.openxmlformats.org/officeDocument/2006/relationships/notesSlide" Target="../notesSlides/notesSlide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wvys.org.uk/wp-content/uploads/2018/11/YOUTH-WORK-IN-WALES-PRINCIPLES-AND-PURPOSES.pdf%20Accessed%2012%20September%20202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>
                <a:solidFill>
                  <a:srgbClr val="FFFFFF"/>
                </a:solidFill>
              </a:rPr>
              <a:t>What is Youth Work?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436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Principles of Youth Work in Wales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599" y="1885279"/>
            <a:ext cx="9724031" cy="4116276"/>
          </a:xfrm>
        </p:spPr>
        <p:txBody>
          <a:bodyPr anchor="ctr">
            <a:noAutofit/>
          </a:bodyPr>
          <a:lstStyle/>
          <a:p>
            <a:r>
              <a:rPr lang="en-GB" sz="1800" dirty="0"/>
              <a:t>Youth work is based on the voluntary engagement of young people. </a:t>
            </a:r>
          </a:p>
          <a:p>
            <a:r>
              <a:rPr lang="en-GB" sz="1800" dirty="0"/>
              <a:t>Youth Work is Empowering </a:t>
            </a:r>
          </a:p>
          <a:p>
            <a:r>
              <a:rPr lang="en-GB" sz="1800" dirty="0"/>
              <a:t>Starts at whatever point young people are in their lives, regardless of circumstance, and recognises their potential. </a:t>
            </a:r>
          </a:p>
          <a:p>
            <a:r>
              <a:rPr lang="en-GB" sz="1800" dirty="0"/>
              <a:t>Equality and inclusion. </a:t>
            </a:r>
          </a:p>
          <a:p>
            <a:r>
              <a:rPr lang="en-GB" sz="1800" dirty="0"/>
              <a:t>Young people have rights and seek to work in a rights-based way.</a:t>
            </a:r>
          </a:p>
          <a:p>
            <a:r>
              <a:rPr lang="en-GB" sz="1800" dirty="0"/>
              <a:t>Young people have responsibilities and requirements placed upon them. Youth work seeks to help them address those responsibilities and requirements. </a:t>
            </a:r>
          </a:p>
          <a:p>
            <a:r>
              <a:rPr lang="en-GB" sz="1800" dirty="0"/>
              <a:t>Activity which is both informal and non-formal. Informal activity seizes opportunities that are not necessarily planned. Non-formal activity provides planned opportunities which lie outside formal systems such as school-based education. </a:t>
            </a:r>
          </a:p>
          <a:p>
            <a:r>
              <a:rPr lang="en-GB" sz="1800" dirty="0"/>
              <a:t>Youth work is a partnership with young people outside formal or legal requirements. </a:t>
            </a:r>
          </a:p>
          <a:p>
            <a:r>
              <a:rPr lang="en-GB" sz="1800" dirty="0"/>
              <a:t>Youth work has at its core the importance of providing safe environments for young people as well as the development and well-being. (Youth Work in Wales Review Group, 2018, p. 4).</a:t>
            </a:r>
          </a:p>
        </p:txBody>
      </p:sp>
    </p:spTree>
    <p:extLst>
      <p:ext uri="{BB962C8B-B14F-4D97-AF65-F5344CB8AC3E}">
        <p14:creationId xmlns:p14="http://schemas.microsoft.com/office/powerpoint/2010/main" val="6895894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59556"/>
            <a:ext cx="10515600" cy="1325563"/>
          </a:xfrm>
        </p:spPr>
        <p:txBody>
          <a:bodyPr/>
          <a:lstStyle/>
          <a:p>
            <a:r>
              <a:rPr lang="en-GB" dirty="0"/>
              <a:t>Youth Work – who is it for?</a:t>
            </a:r>
          </a:p>
        </p:txBody>
      </p:sp>
      <p:pic>
        <p:nvPicPr>
          <p:cNvPr id="1026" name="Picture 2" descr="How Do Our Young People Communicate Today: What is the Downside and What  Can We Do About It? Part One - Child Development Theory: Adolescence (12-24)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025" y="1416051"/>
            <a:ext cx="4445000" cy="334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Gangs in the UK: How big a problem are they? - BBC New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0025" y="1416051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6275" y="4433887"/>
            <a:ext cx="2381250" cy="1914525"/>
          </a:xfrm>
          <a:prstGeom prst="rect">
            <a:avLst/>
          </a:prstGeom>
        </p:spPr>
      </p:pic>
      <p:pic>
        <p:nvPicPr>
          <p:cNvPr id="1032" name="Picture 8" descr="Self-harm | NSPCC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5050" y="4670425"/>
            <a:ext cx="2705100" cy="1685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AutoShape 10" descr="Aloha Teen Theatre workshops trains young actors on stage and life | West  Hawaii Today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42910" y="391132"/>
            <a:ext cx="3557981" cy="230822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53425" y="3016251"/>
            <a:ext cx="3550443" cy="180339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67776" y="5030788"/>
            <a:ext cx="2962275" cy="154305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3276601" y="3186490"/>
            <a:ext cx="546735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rgbClr val="FF0000"/>
                </a:solidFill>
                <a:latin typeface="Arial Black" panose="020B0A04020102020204" pitchFamily="34" charset="0"/>
              </a:rPr>
              <a:t>All Young People aged 11-25</a:t>
            </a:r>
          </a:p>
        </p:txBody>
      </p:sp>
    </p:spTree>
    <p:extLst>
      <p:ext uri="{BB962C8B-B14F-4D97-AF65-F5344CB8AC3E}">
        <p14:creationId xmlns:p14="http://schemas.microsoft.com/office/powerpoint/2010/main" val="2788467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E1FC7B4-E4A7-4452-B413-1A623E3A7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bg1">
              <a:alpha val="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3">
            <a:extLst>
              <a:ext uri="{FF2B5EF4-FFF2-40B4-BE49-F238E27FC236}">
                <a16:creationId xmlns:a16="http://schemas.microsoft.com/office/drawing/2014/main" id="{E0709AF0-24F0-4486-B189-BE6386BD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FBE3B62F-5853-4A3C-B050-6186351A71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002" y="448253"/>
            <a:ext cx="10520702" cy="1325563"/>
          </a:xfrm>
        </p:spPr>
        <p:txBody>
          <a:bodyPr>
            <a:normAutofit/>
          </a:bodyPr>
          <a:lstStyle/>
          <a:p>
            <a:r>
              <a:rPr lang="en-GB" altLang="en-US" b="1" dirty="0"/>
              <a:t>What is Youth Work? </a:t>
            </a:r>
            <a:br>
              <a:rPr lang="en-GB" altLang="en-US" b="1" dirty="0"/>
            </a:b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191807"/>
            <a:ext cx="4936067" cy="3985155"/>
          </a:xfrm>
        </p:spPr>
        <p:txBody>
          <a:bodyPr>
            <a:normAutofit/>
          </a:bodyPr>
          <a:lstStyle/>
          <a:p>
            <a:r>
              <a:rPr lang="en-GB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Working with young people-</a:t>
            </a: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 to develop enjoyable activities that address their expressed needs and interests in a voluntary relationship based on mutual respect</a:t>
            </a:r>
          </a:p>
          <a:p>
            <a:pPr>
              <a:buNone/>
            </a:pPr>
            <a:endParaRPr lang="en-GB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Is young person-centred-</a:t>
            </a: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 which means that the aims and practice of the service must focus on young people’s perspectives, interests and decisions</a:t>
            </a:r>
          </a:p>
          <a:p>
            <a:endParaRPr lang="en-US" altLang="en-US" sz="2000"/>
          </a:p>
          <a:p>
            <a:endParaRPr lang="en-GB" sz="200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7734" y="2335778"/>
            <a:ext cx="4935970" cy="3697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325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6C20283-73E0-40EC-8AD8-057F581F64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8">
            <a:extLst>
              <a:ext uri="{FF2B5EF4-FFF2-40B4-BE49-F238E27FC236}">
                <a16:creationId xmlns:a16="http://schemas.microsoft.com/office/drawing/2014/main" id="{3FCC729B-E528-40C3-82D3-BA4375575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60120" y="0"/>
            <a:ext cx="11218661" cy="6858000"/>
          </a:xfrm>
          <a:custGeom>
            <a:avLst/>
            <a:gdLst>
              <a:gd name="connsiteX0" fmla="*/ 0 w 11218661"/>
              <a:gd name="connsiteY0" fmla="*/ 0 h 6858000"/>
              <a:gd name="connsiteX1" fmla="*/ 8042507 w 11218661"/>
              <a:gd name="connsiteY1" fmla="*/ 0 h 6858000"/>
              <a:gd name="connsiteX2" fmla="*/ 11218661 w 11218661"/>
              <a:gd name="connsiteY2" fmla="*/ 6858000 h 6858000"/>
              <a:gd name="connsiteX3" fmla="*/ 0 w 1121866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18661" h="6858000">
                <a:moveTo>
                  <a:pt x="0" y="0"/>
                </a:moveTo>
                <a:lnTo>
                  <a:pt x="8042507" y="0"/>
                </a:lnTo>
                <a:lnTo>
                  <a:pt x="1121866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26">
            <a:extLst>
              <a:ext uri="{FF2B5EF4-FFF2-40B4-BE49-F238E27FC236}">
                <a16:creationId xmlns:a16="http://schemas.microsoft.com/office/drawing/2014/main" id="{58F1FB8D-1842-4A04-998D-6CF047AB2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420248" y="0"/>
            <a:ext cx="10771752" cy="6858000"/>
          </a:xfrm>
          <a:custGeom>
            <a:avLst/>
            <a:gdLst>
              <a:gd name="connsiteX0" fmla="*/ 0 w 10771752"/>
              <a:gd name="connsiteY0" fmla="*/ 0 h 6858000"/>
              <a:gd name="connsiteX1" fmla="*/ 7595598 w 10771752"/>
              <a:gd name="connsiteY1" fmla="*/ 0 h 6858000"/>
              <a:gd name="connsiteX2" fmla="*/ 10771752 w 10771752"/>
              <a:gd name="connsiteY2" fmla="*/ 6858000 h 6858000"/>
              <a:gd name="connsiteX3" fmla="*/ 0 w 1077175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771752" h="6858000">
                <a:moveTo>
                  <a:pt x="0" y="0"/>
                </a:moveTo>
                <a:lnTo>
                  <a:pt x="7595598" y="0"/>
                </a:lnTo>
                <a:lnTo>
                  <a:pt x="107717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4039" y="365125"/>
            <a:ext cx="7164493" cy="1325563"/>
          </a:xfrm>
        </p:spPr>
        <p:txBody>
          <a:bodyPr>
            <a:normAutofit/>
          </a:bodyPr>
          <a:lstStyle/>
          <a:p>
            <a:r>
              <a:rPr lang="en-GB" altLang="en-US" b="1" dirty="0"/>
              <a:t>What is Youth Work?</a:t>
            </a:r>
            <a:br>
              <a:rPr lang="en-GB" altLang="en-US" b="1" dirty="0"/>
            </a:br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060" y="2366713"/>
            <a:ext cx="3425957" cy="2124093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7515" y="2022601"/>
            <a:ext cx="7161017" cy="4154361"/>
          </a:xfrm>
        </p:spPr>
        <p:txBody>
          <a:bodyPr>
            <a:normAutofit/>
          </a:bodyPr>
          <a:lstStyle/>
          <a:p>
            <a:r>
              <a:rPr lang="en-GB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Voluntary Participation- </a:t>
            </a: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which means young people have the right to vote with their feet and choose to take part or not</a:t>
            </a:r>
          </a:p>
          <a:p>
            <a:r>
              <a:rPr lang="en-GB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Starts where young people are at -</a:t>
            </a: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 which means young people determine the level of engagement they wish to be involved at</a:t>
            </a:r>
            <a:endParaRPr lang="en-US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7400703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700">
                <a:solidFill>
                  <a:srgbClr val="FFFFFF"/>
                </a:solidFill>
              </a:rPr>
              <a:t>Importance of Voluntary Engagement identified in the Albermarle Report (1960)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Voluntary attendance is important because it introduces adult freedom and choice.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Compulsory attendance is a feature of school and will be of the county college, but in contrast to some Youth Service experiments in totalitarian countries, young people here go to a club of their own free will.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They are free to take part or not in its activities, and to leave if the activities fail to hold their interest. </a:t>
            </a:r>
          </a:p>
          <a:p>
            <a:endParaRPr lang="en-GB" sz="2000"/>
          </a:p>
          <a:p>
            <a:pPr marL="3657600" lvl="8" indent="0">
              <a:buNone/>
            </a:pPr>
            <a:r>
              <a:rPr lang="en-GB" sz="2000"/>
              <a:t>				(Smith, M. K. and Doyle M. E. (2002). </a:t>
            </a:r>
          </a:p>
          <a:p>
            <a:endParaRPr lang="en-GB" sz="2000"/>
          </a:p>
          <a:p>
            <a:endParaRPr lang="en-GB" sz="20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8EBA411-1EFB-4A9E-9929-AC7A3202D236}" type="slidenum">
              <a:rPr lang="en-GB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6</a:t>
            </a:fld>
            <a:endParaRPr lang="en-GB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6881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ctrTitle" idx="4294967295"/>
          </p:nvPr>
        </p:nvSpPr>
        <p:spPr>
          <a:xfrm>
            <a:off x="476250" y="204788"/>
            <a:ext cx="7815263" cy="79375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rgbClr val="0070C0"/>
                </a:solidFill>
              </a:rPr>
              <a:t>History of the Youth Service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type="subTitle" idx="4294967295"/>
          </p:nvPr>
        </p:nvSpPr>
        <p:spPr>
          <a:xfrm>
            <a:off x="0" y="5554663"/>
            <a:ext cx="8143875" cy="103505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altLang="en-US" sz="2400" dirty="0">
                <a:solidFill>
                  <a:srgbClr val="002060"/>
                </a:solidFill>
              </a:rPr>
              <a:t>To understand contemporary issues we need to understand the background</a:t>
            </a:r>
          </a:p>
          <a:p>
            <a:pPr marL="0" indent="0" algn="ctr">
              <a:buNone/>
            </a:pPr>
            <a:endParaRPr lang="en-GB" altLang="en-US" sz="4000" dirty="0">
              <a:solidFill>
                <a:srgbClr val="002060"/>
              </a:solidFill>
            </a:endParaRPr>
          </a:p>
        </p:txBody>
      </p:sp>
      <p:graphicFrame>
        <p:nvGraphicFramePr>
          <p:cNvPr id="2" name="Diagram 1"/>
          <p:cNvGraphicFramePr/>
          <p:nvPr/>
        </p:nvGraphicFramePr>
        <p:xfrm>
          <a:off x="1668545" y="1743959"/>
          <a:ext cx="6589336" cy="3471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84278497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3" y="376815"/>
            <a:ext cx="7109207" cy="994810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Child Labour in Victorian Times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9656" y="1861818"/>
            <a:ext cx="2159232" cy="2700762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3" y="1734532"/>
            <a:ext cx="6072259" cy="4449451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Hordes of dirty, ragged children roamed the streets with no regular money and no home to go to.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Some children did jobs to earn money but wages were very low.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They worked long hours and were often treated badly, often maimed and sometimes killed!</a:t>
            </a: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88596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Elison</a:t>
            </a:r>
            <a:endParaRPr lang="en-GB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Was a coal carrier.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She carried coal from the mine to the surface using a large basket.</a:t>
            </a:r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198"/>
          <a:stretch/>
        </p:blipFill>
        <p:spPr bwMode="auto">
          <a:xfrm>
            <a:off x="5661783" y="932030"/>
            <a:ext cx="5306299" cy="4729678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1583211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8917" y="706596"/>
            <a:ext cx="8236803" cy="484579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46655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1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23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25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27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489334370"/>
              </p:ext>
            </p:extLst>
          </p:nvPr>
        </p:nvGraphicFramePr>
        <p:xfrm>
          <a:off x="216815" y="1162727"/>
          <a:ext cx="11015477" cy="49992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716437" y="339365"/>
            <a:ext cx="85218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3600" b="1">
                <a:solidFill>
                  <a:srgbClr val="0070C0"/>
                </a:solidFill>
              </a:rPr>
              <a:t>History of Youth Service Timeline</a:t>
            </a:r>
          </a:p>
        </p:txBody>
      </p:sp>
    </p:spTree>
    <p:extLst>
      <p:ext uri="{BB962C8B-B14F-4D97-AF65-F5344CB8AC3E}">
        <p14:creationId xmlns:p14="http://schemas.microsoft.com/office/powerpoint/2010/main" val="37493972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914388" y="6412837"/>
            <a:ext cx="1096262" cy="365125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Infed.org 2015</a:t>
            </a:r>
          </a:p>
        </p:txBody>
      </p:sp>
      <p:graphicFrame>
        <p:nvGraphicFramePr>
          <p:cNvPr id="6" name="Diagram 5"/>
          <p:cNvGraphicFramePr/>
          <p:nvPr/>
        </p:nvGraphicFramePr>
        <p:xfrm>
          <a:off x="665114" y="122871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659876" y="424206"/>
            <a:ext cx="861412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 beginnings of ‘Targeted’ work Children and Young People</a:t>
            </a:r>
            <a:r>
              <a:rPr lang="en-GB" sz="2800" dirty="0"/>
              <a:t> (Smith, M. K. (2013) </a:t>
            </a:r>
            <a:endParaRPr lang="en-GB" sz="28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05436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BA411-1EFB-4A9E-9929-AC7A3202D236}" type="slidenum">
              <a:rPr lang="en-GB" smtClean="0"/>
              <a:pPr/>
              <a:t>13</a:t>
            </a:fld>
            <a:endParaRPr lang="en-GB"/>
          </a:p>
        </p:txBody>
      </p:sp>
      <p:graphicFrame>
        <p:nvGraphicFramePr>
          <p:cNvPr id="6" name="Diagram 5"/>
          <p:cNvGraphicFramePr/>
          <p:nvPr/>
        </p:nvGraphicFramePr>
        <p:xfrm>
          <a:off x="665114" y="1228713"/>
          <a:ext cx="8878936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659876" y="424206"/>
            <a:ext cx="86141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1960 – Albermarle Report  (England &amp; Wales)</a:t>
            </a:r>
          </a:p>
        </p:txBody>
      </p:sp>
    </p:spTree>
    <p:extLst>
      <p:ext uri="{BB962C8B-B14F-4D97-AF65-F5344CB8AC3E}">
        <p14:creationId xmlns:p14="http://schemas.microsoft.com/office/powerpoint/2010/main" val="25424884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6C20283-73E0-40EC-8AD8-057F581F64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28">
            <a:extLst>
              <a:ext uri="{FF2B5EF4-FFF2-40B4-BE49-F238E27FC236}">
                <a16:creationId xmlns:a16="http://schemas.microsoft.com/office/drawing/2014/main" id="{3FCC729B-E528-40C3-82D3-BA4375575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60120" y="0"/>
            <a:ext cx="11218661" cy="6858000"/>
          </a:xfrm>
          <a:custGeom>
            <a:avLst/>
            <a:gdLst>
              <a:gd name="connsiteX0" fmla="*/ 0 w 11218661"/>
              <a:gd name="connsiteY0" fmla="*/ 0 h 6858000"/>
              <a:gd name="connsiteX1" fmla="*/ 8042507 w 11218661"/>
              <a:gd name="connsiteY1" fmla="*/ 0 h 6858000"/>
              <a:gd name="connsiteX2" fmla="*/ 11218661 w 11218661"/>
              <a:gd name="connsiteY2" fmla="*/ 6858000 h 6858000"/>
              <a:gd name="connsiteX3" fmla="*/ 0 w 1121866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18661" h="6858000">
                <a:moveTo>
                  <a:pt x="0" y="0"/>
                </a:moveTo>
                <a:lnTo>
                  <a:pt x="8042507" y="0"/>
                </a:lnTo>
                <a:lnTo>
                  <a:pt x="1121866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 26">
            <a:extLst>
              <a:ext uri="{FF2B5EF4-FFF2-40B4-BE49-F238E27FC236}">
                <a16:creationId xmlns:a16="http://schemas.microsoft.com/office/drawing/2014/main" id="{58F1FB8D-1842-4A04-998D-6CF047AB2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420248" y="0"/>
            <a:ext cx="10771752" cy="6858000"/>
          </a:xfrm>
          <a:custGeom>
            <a:avLst/>
            <a:gdLst>
              <a:gd name="connsiteX0" fmla="*/ 0 w 10771752"/>
              <a:gd name="connsiteY0" fmla="*/ 0 h 6858000"/>
              <a:gd name="connsiteX1" fmla="*/ 7595598 w 10771752"/>
              <a:gd name="connsiteY1" fmla="*/ 0 h 6858000"/>
              <a:gd name="connsiteX2" fmla="*/ 10771752 w 10771752"/>
              <a:gd name="connsiteY2" fmla="*/ 6858000 h 6858000"/>
              <a:gd name="connsiteX3" fmla="*/ 0 w 1077175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771752" h="6858000">
                <a:moveTo>
                  <a:pt x="0" y="0"/>
                </a:moveTo>
                <a:lnTo>
                  <a:pt x="7595598" y="0"/>
                </a:lnTo>
                <a:lnTo>
                  <a:pt x="107717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4039" y="365125"/>
            <a:ext cx="7164493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Youth Work in Wales: Principles and Purpose 2013 (pg.6)</a:t>
            </a:r>
            <a:br>
              <a:rPr lang="en-US" sz="2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100" b="1" i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Formerly Curriculum Statement Wales</a:t>
            </a:r>
            <a:br>
              <a:rPr lang="en-US" sz="2100" b="1" i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(TOW 2.1)</a:t>
            </a:r>
            <a:br>
              <a:rPr lang="en-US" sz="2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1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80060" y="999003"/>
            <a:ext cx="3425957" cy="4859512"/>
          </a:xfrm>
          <a:prstGeom prst="rect">
            <a:avLst/>
          </a:prstGeom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87515" y="2022601"/>
            <a:ext cx="7161017" cy="4154361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r>
              <a:rPr lang="en-US" sz="2000"/>
              <a:t>Youth Work, through its voluntary relationship with young people offers opportunities for learning that are:</a:t>
            </a:r>
          </a:p>
          <a:p>
            <a:r>
              <a:rPr lang="en-US" sz="2000"/>
              <a:t>Educative</a:t>
            </a:r>
          </a:p>
          <a:p>
            <a:r>
              <a:rPr lang="en-US" sz="2000"/>
              <a:t>Expressive</a:t>
            </a:r>
          </a:p>
          <a:p>
            <a:r>
              <a:rPr lang="en-US" sz="2000"/>
              <a:t>Participative</a:t>
            </a:r>
          </a:p>
          <a:p>
            <a:r>
              <a:rPr lang="en-US" sz="2000"/>
              <a:t>Inclusive </a:t>
            </a:r>
          </a:p>
          <a:p>
            <a:r>
              <a:rPr lang="en-US" sz="2000"/>
              <a:t>Empowering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4610531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Educative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3080" y="2160589"/>
            <a:ext cx="5597611" cy="3880772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None/>
            </a:pPr>
            <a:endParaRPr lang="en-GB" altLang="en-US" dirty="0"/>
          </a:p>
          <a:p>
            <a:pPr>
              <a:lnSpc>
                <a:spcPct val="80000"/>
              </a:lnSpc>
              <a:buNone/>
            </a:pPr>
            <a:r>
              <a:rPr lang="en-GB" altLang="en-US" dirty="0"/>
              <a:t>	</a:t>
            </a:r>
            <a:r>
              <a:rPr lang="en-GB" altLang="en-US" sz="2600" dirty="0">
                <a:latin typeface="Arial" panose="020B0604020202020204" pitchFamily="34" charset="0"/>
                <a:cs typeface="Arial" panose="020B0604020202020204" pitchFamily="34" charset="0"/>
              </a:rPr>
              <a:t>Enabling young people to gain skills, knowledge, understanding, attitudes and values needed for their own personal development and fulfilment and as a means of contributing to society as  members of groups and communities, locally, nationally, and internationally.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344" y="2926969"/>
            <a:ext cx="3392424" cy="29535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68555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219532" cy="972065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Expressive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8384" y="5244521"/>
            <a:ext cx="9319282" cy="142287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None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Encouraging and enabling young people to express their emotions and aspirations, through a broad range of creative and often challenging opportunities</a:t>
            </a:r>
          </a:p>
          <a:p>
            <a:pPr>
              <a:lnSpc>
                <a:spcPct val="80000"/>
              </a:lnSpc>
              <a:buNone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buNone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buNone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buNone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21015" y="2308536"/>
            <a:ext cx="3318857" cy="220911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212692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en-GB" b="1" dirty="0"/>
              <a:t>Empowering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930400"/>
            <a:ext cx="8862082" cy="4499703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None/>
            </a:pPr>
            <a:endParaRPr lang="en-GB" altLang="en-US" dirty="0"/>
          </a:p>
          <a:p>
            <a:pPr marL="0" indent="0">
              <a:buNone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Equipping young people with the understanding and skills to enable them to exercise their rights including:</a:t>
            </a:r>
          </a:p>
          <a:p>
            <a:pPr marL="0" indent="0">
              <a:buNone/>
              <a:defRPr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defRPr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Recognising that all young people have rights and this implies respecting the rights of others</a:t>
            </a:r>
          </a:p>
          <a:p>
            <a:pPr lvl="1">
              <a:defRPr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Supporting young people to carry out their responsibilities as citizens and members of their communities</a:t>
            </a:r>
          </a:p>
          <a:p>
            <a:pPr lvl="1">
              <a:defRPr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Encouraging young people to engage with the persona, social and political issues which affect their lives and the lives of others to develop qualities of leadership </a:t>
            </a:r>
          </a:p>
          <a:p>
            <a:pPr lvl="1">
              <a:defRPr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20920">
            <a:off x="8826945" y="937565"/>
            <a:ext cx="2665679" cy="13921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00892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Participative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5989" y="2160590"/>
            <a:ext cx="6005384" cy="424021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None/>
            </a:pPr>
            <a:endParaRPr lang="en-GB" altLang="en-US" dirty="0"/>
          </a:p>
          <a:p>
            <a:pPr>
              <a:lnSpc>
                <a:spcPct val="80000"/>
              </a:lnSpc>
              <a:buNone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Encouraging and supporting young people to become partners in, and share responsibility for, the opportunities, learning processes and decision – making structures which affect their own and other people‘s lives and environments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7189" y="2740665"/>
            <a:ext cx="2576813" cy="246368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75685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11" descr="man_communicatie_741147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3570" y="3726265"/>
            <a:ext cx="3908425" cy="2932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Diagram 6"/>
          <p:cNvGraphicFramePr/>
          <p:nvPr/>
        </p:nvGraphicFramePr>
        <p:xfrm>
          <a:off x="595314" y="427038"/>
          <a:ext cx="7775575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3355" y="1819276"/>
            <a:ext cx="7786688" cy="35607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dirty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dirty="0"/>
          </a:p>
        </p:txBody>
      </p:sp>
      <p:sp>
        <p:nvSpPr>
          <p:cNvPr id="3174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EA735F72-CEFD-43C5-A710-A214A6764EA4}" type="slidenum">
              <a:rPr lang="en-US" altLang="en-US"/>
              <a:pPr eaLnBrk="1" hangingPunct="1"/>
              <a:t>19</a:t>
            </a:fld>
            <a:endParaRPr lang="en-US" altLang="en-US" dirty="0"/>
          </a:p>
        </p:txBody>
      </p:sp>
      <p:sp>
        <p:nvSpPr>
          <p:cNvPr id="8" name="Cloud Callout 7"/>
          <p:cNvSpPr/>
          <p:nvPr/>
        </p:nvSpPr>
        <p:spPr>
          <a:xfrm rot="878878">
            <a:off x="3547517" y="2780822"/>
            <a:ext cx="5929386" cy="2500331"/>
          </a:xfrm>
          <a:prstGeom prst="cloudCallout">
            <a:avLst>
              <a:gd name="adj1" fmla="val -23152"/>
              <a:gd name="adj2" fmla="val 85611"/>
            </a:avLst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b="1" dirty="0"/>
              <a:t> ‘Participation means that it is my right to be involved in making decisions, planning and reviewing an action that might affect me.’</a:t>
            </a:r>
          </a:p>
        </p:txBody>
      </p:sp>
      <p:sp>
        <p:nvSpPr>
          <p:cNvPr id="31753" name="Rectangle 8"/>
          <p:cNvSpPr>
            <a:spLocks noChangeArrowheads="1"/>
          </p:cNvSpPr>
          <p:nvPr/>
        </p:nvSpPr>
        <p:spPr bwMode="auto">
          <a:xfrm>
            <a:off x="6381751" y="6143626"/>
            <a:ext cx="3571875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200" i="1" dirty="0"/>
              <a:t>http://www.participationworkerswales.org.uk/</a:t>
            </a:r>
          </a:p>
        </p:txBody>
      </p:sp>
      <p:sp>
        <p:nvSpPr>
          <p:cNvPr id="10" name="Oval Callout 9"/>
          <p:cNvSpPr/>
          <p:nvPr/>
        </p:nvSpPr>
        <p:spPr>
          <a:xfrm rot="19234396">
            <a:off x="724760" y="2664906"/>
            <a:ext cx="2714644" cy="2375914"/>
          </a:xfrm>
          <a:prstGeom prst="wedgeEllipseCallout">
            <a:avLst/>
          </a:prstGeom>
          <a:solidFill>
            <a:srgbClr val="C00000"/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‘</a:t>
            </a:r>
            <a:r>
              <a:rPr lang="en-GB" b="1" dirty="0"/>
              <a:t>having a voice, having a choice’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Inclusive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2493" y="2037022"/>
            <a:ext cx="9374631" cy="4388492"/>
          </a:xfrm>
        </p:spPr>
        <p:txBody>
          <a:bodyPr>
            <a:normAutofit fontScale="92500"/>
          </a:bodyPr>
          <a:lstStyle/>
          <a:p>
            <a:pPr>
              <a:lnSpc>
                <a:spcPct val="80000"/>
              </a:lnSpc>
              <a:buNone/>
            </a:pPr>
            <a:endParaRPr lang="en-GB" altLang="en-US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None/>
              <a:defRPr/>
            </a:pPr>
            <a:r>
              <a:rPr lang="en-GB" altLang="en-US" sz="33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Enabling young people to develop knowledge, understanding and positive attitudes and behaviour in relation to:</a:t>
            </a:r>
          </a:p>
          <a:p>
            <a:pPr>
              <a:defRPr/>
            </a:pPr>
            <a:r>
              <a:rPr lang="en-GB" sz="3000" dirty="0"/>
              <a:t>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racial, social, and cultural identity and diversity;</a:t>
            </a:r>
          </a:p>
          <a:p>
            <a:pP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heritage;</a:t>
            </a:r>
          </a:p>
          <a:p>
            <a:pP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languages and the value of one's own and other languages;</a:t>
            </a:r>
          </a:p>
          <a:p>
            <a:pP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citizenship;</a:t>
            </a:r>
          </a:p>
          <a:p>
            <a:pP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respect for other people’s choices.</a:t>
            </a:r>
          </a:p>
          <a:p>
            <a:pPr>
              <a:lnSpc>
                <a:spcPct val="80000"/>
              </a:lnSpc>
              <a:buNone/>
            </a:pP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9526" y="5618502"/>
            <a:ext cx="2409696" cy="10520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81664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876969" y="541421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012686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021492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is youth work based on?</a:t>
            </a:r>
            <a:br>
              <a:rPr lang="en-GB" dirty="0"/>
            </a:br>
            <a:r>
              <a:rPr lang="en-GB" sz="1000" dirty="0"/>
              <a:t>(TOW 2.1)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3550" y="1443789"/>
            <a:ext cx="7391401" cy="473317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Youth Work in Wales: Principles and Purpose 2013</a:t>
            </a: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Formerly Curriculum Statement Wales</a:t>
            </a: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Section 04 </a:t>
            </a:r>
          </a:p>
          <a:p>
            <a:pPr marL="0" indent="0" algn="ctr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What is youth work  based on?</a:t>
            </a:r>
          </a:p>
          <a:p>
            <a:pPr marL="0" indent="0" algn="ctr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 Principles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 rot="1340103">
            <a:off x="7745091" y="3390247"/>
            <a:ext cx="1673136" cy="2238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9680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A67B5B4-3A24-436E-B663-1B2EBFF8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3">
            <a:extLst>
              <a:ext uri="{FF2B5EF4-FFF2-40B4-BE49-F238E27FC236}">
                <a16:creationId xmlns:a16="http://schemas.microsoft.com/office/drawing/2014/main" id="{987FDF89-C993-41F4-A1B8-DBAFF1600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1D7179B-FF7C-482F-B3D9-2BE9ED1139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210300" cy="6858000"/>
          </a:xfrm>
          <a:custGeom>
            <a:avLst/>
            <a:gdLst>
              <a:gd name="connsiteX0" fmla="*/ 0 w 6210300"/>
              <a:gd name="connsiteY0" fmla="*/ 0 h 6858000"/>
              <a:gd name="connsiteX1" fmla="*/ 2628900 w 6210300"/>
              <a:gd name="connsiteY1" fmla="*/ 0 h 6858000"/>
              <a:gd name="connsiteX2" fmla="*/ 3034146 w 6210300"/>
              <a:gd name="connsiteY2" fmla="*/ 0 h 6858000"/>
              <a:gd name="connsiteX3" fmla="*/ 6210300 w 6210300"/>
              <a:gd name="connsiteY3" fmla="*/ 6858000 h 6858000"/>
              <a:gd name="connsiteX4" fmla="*/ 2628900 w 6210300"/>
              <a:gd name="connsiteY4" fmla="*/ 6858000 h 6858000"/>
              <a:gd name="connsiteX5" fmla="*/ 0 w 6210300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10300" h="6858000">
                <a:moveTo>
                  <a:pt x="0" y="0"/>
                </a:moveTo>
                <a:lnTo>
                  <a:pt x="2628900" y="0"/>
                </a:lnTo>
                <a:lnTo>
                  <a:pt x="3034146" y="0"/>
                </a:lnTo>
                <a:lnTo>
                  <a:pt x="6210300" y="6858000"/>
                </a:lnTo>
                <a:lnTo>
                  <a:pt x="26289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002" y="365125"/>
            <a:ext cx="3973667" cy="5811837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The 9 Youth Work Principles </a:t>
            </a:r>
            <a:b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62127" y="1046163"/>
            <a:ext cx="5996871" cy="5811837"/>
          </a:xfrm>
        </p:spPr>
        <p:txBody>
          <a:bodyPr anchor="ctr"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Voluntary engagement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Empowered partners in youth organisations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Youth work starts at where young person is at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Equality and inclusion are fundamental to youth work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Youth work focuses on informal (not planned) &amp; non-formal activities (education outside of school)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Youth work is a partnership with young people supports voluntary engagement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Youth work provides safe environments and safe development of young people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Young people have rights and youth work is rights based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Young people have responsibilities and youth work helps them with this</a:t>
            </a:r>
          </a:p>
          <a:p>
            <a:pPr marL="457200" indent="-457200">
              <a:buFont typeface="+mj-lt"/>
              <a:buAutoNum type="arabicPeriod"/>
            </a:pPr>
            <a:endParaRPr lang="en-GB" sz="2000" dirty="0">
              <a:solidFill>
                <a:srgbClr val="FFFFFF"/>
              </a:solidFill>
            </a:endParaRPr>
          </a:p>
          <a:p>
            <a:endParaRPr lang="en-GB" sz="2000" dirty="0">
              <a:solidFill>
                <a:srgbClr val="FFFFFF"/>
              </a:solidFill>
            </a:endParaRPr>
          </a:p>
          <a:p>
            <a:endParaRPr lang="en-GB" sz="2000" dirty="0">
              <a:solidFill>
                <a:srgbClr val="FFFFFF"/>
              </a:solidFill>
            </a:endParaRPr>
          </a:p>
          <a:p>
            <a:endParaRPr lang="en-GB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72854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Bolton Lads and Girls Club</a:t>
            </a:r>
          </a:p>
        </p:txBody>
      </p:sp>
      <p:pic>
        <p:nvPicPr>
          <p:cNvPr id="4" name="Youth%20Taskforce%20%20Lads+Girls%20Club,%20Bolton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25588" y="2160588"/>
            <a:ext cx="6900862" cy="3881437"/>
          </a:xfr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551736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Youth Work in Wales Review Group (2018). YOUTH WORK IN WALES: PRINCIPLES AND PURPOSES. [Online] Available at: </a:t>
            </a:r>
            <a:r>
              <a:rPr lang="en-GB" dirty="0">
                <a:hlinkClick r:id="rId2"/>
              </a:rPr>
              <a:t>https://www.cwvys.org.uk/wp-content/uploads/2018/11/YOUTH-WORK-IN-WALES-PRINCIPLES-AND-PURPOSES.pdf Accessed 12 September 2020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5928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664</TotalTime>
  <Words>1480</Words>
  <Application>Microsoft Office PowerPoint</Application>
  <PresentationFormat>Widescreen</PresentationFormat>
  <Paragraphs>200</Paragraphs>
  <Slides>25</Slides>
  <Notes>12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Arial</vt:lpstr>
      <vt:lpstr>Arial Black</vt:lpstr>
      <vt:lpstr>Calibri</vt:lpstr>
      <vt:lpstr>Calibri Light</vt:lpstr>
      <vt:lpstr>Wingdings</vt:lpstr>
      <vt:lpstr>Office Theme</vt:lpstr>
      <vt:lpstr>What is Youth Work?</vt:lpstr>
      <vt:lpstr>Principles of Youth Work in Wales </vt:lpstr>
      <vt:lpstr>Youth Work – who is it for?</vt:lpstr>
      <vt:lpstr>What is Youth Work?  </vt:lpstr>
      <vt:lpstr>What is Youth Work? </vt:lpstr>
      <vt:lpstr>Importance of Voluntary Engagement identified in the Albermarle Report (1960)</vt:lpstr>
      <vt:lpstr>History of the Youth Service</vt:lpstr>
      <vt:lpstr>Child Labour in Victorian Times</vt:lpstr>
      <vt:lpstr>Elison</vt:lpstr>
      <vt:lpstr>PowerPoint Presentation</vt:lpstr>
      <vt:lpstr>PowerPoint Presentation</vt:lpstr>
      <vt:lpstr>PowerPoint Presentation</vt:lpstr>
      <vt:lpstr>PowerPoint Presentation</vt:lpstr>
      <vt:lpstr>Youth Work in Wales: Principles and Purpose 2013 (pg.6) Formerly Curriculum Statement Wales (TOW 2.1) </vt:lpstr>
      <vt:lpstr>Educative</vt:lpstr>
      <vt:lpstr>Expressive</vt:lpstr>
      <vt:lpstr>Empowering</vt:lpstr>
      <vt:lpstr>Participative</vt:lpstr>
      <vt:lpstr>PowerPoint Presentation</vt:lpstr>
      <vt:lpstr>Inclusive</vt:lpstr>
      <vt:lpstr>PowerPoint Presentation</vt:lpstr>
      <vt:lpstr>What is youth work based on? (TOW 2.1)</vt:lpstr>
      <vt:lpstr>The 9 Youth Work Principles  </vt:lpstr>
      <vt:lpstr>Bolton Lads and Girls Club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Youth Work</dc:title>
  <dc:creator>Darrel Williams</dc:creator>
  <cp:lastModifiedBy>Darren O'Connor</cp:lastModifiedBy>
  <cp:revision>14</cp:revision>
  <dcterms:created xsi:type="dcterms:W3CDTF">2020-09-28T08:08:03Z</dcterms:created>
  <dcterms:modified xsi:type="dcterms:W3CDTF">2022-10-02T08:51:01Z</dcterms:modified>
</cp:coreProperties>
</file>