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DCFE8-B3CC-5326-6273-1C633F82B324}" v="2961" dt="2026-06-26T19:18:30.694"/>
    <p1510:client id="{2A67D729-C9EC-15C8-436E-DE430F79BA80}" v="354" dt="2026-06-27T11:56:57.707"/>
    <p1510:client id="{8541A8D9-E8EF-1C47-86F9-CF65EF6E02B4}" v="1" dt="2026-06-26T08:15:00.958"/>
    <p1510:client id="{A103E2F6-DF4B-ED58-7148-2F1BAD0EFE98}" v="159" dt="2026-06-26T11:54:40.512"/>
    <p1510:client id="{D9E9589D-119A-9321-3C97-3137D5F51948}" v="21" dt="2026-06-27T14:21:28.256"/>
    <p1510:client id="{E99369C0-4109-D2EC-752A-91CC51A2B85A}" v="771" dt="2026-06-27T11:01:34.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9" autoAdjust="0"/>
    <p:restoredTop sz="94660"/>
  </p:normalViewPr>
  <p:slideViewPr>
    <p:cSldViewPr snapToGrid="0">
      <p:cViewPr varScale="1">
        <p:scale>
          <a:sx n="107" d="100"/>
          <a:sy n="107" d="100"/>
        </p:scale>
        <p:origin x="36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r-Raheem Umar Hussain (2318857)" userId="S::2318857@student.uwtsd.ac.uk::179b7d99-6767-4310-9a6e-957693b78ffa" providerId="AD" clId="Web-{78D55280-FB93-820A-B10F-15A03E9E732A}"/>
    <pc:docChg chg="mod modSld addMainMaster delMainMaster">
      <pc:chgData name="Abdur-Raheem Umar Hussain (2318857)" userId="S::2318857@student.uwtsd.ac.uk::179b7d99-6767-4310-9a6e-957693b78ffa" providerId="AD" clId="Web-{78D55280-FB93-820A-B10F-15A03E9E732A}" dt="2026-06-24T17:34:55.619" v="12"/>
      <pc:docMkLst>
        <pc:docMk/>
      </pc:docMkLst>
      <pc:sldChg chg="delSp modSp mod setBg modClrScheme chgLayout">
        <pc:chgData name="Abdur-Raheem Umar Hussain (2318857)" userId="S::2318857@student.uwtsd.ac.uk::179b7d99-6767-4310-9a6e-957693b78ffa" providerId="AD" clId="Web-{78D55280-FB93-820A-B10F-15A03E9E732A}" dt="2026-06-24T17:34:55.619" v="12"/>
        <pc:sldMkLst>
          <pc:docMk/>
          <pc:sldMk cId="109857222" sldId="256"/>
        </pc:sldMkLst>
      </pc:sldChg>
    </pc:docChg>
  </pc:docChgLst>
  <pc:docChgLst>
    <pc:chgData name="Abdur-Raheem Umar Hussain (2318857)" userId="S::2318857@student.uwtsd.ac.uk::179b7d99-6767-4310-9a6e-957693b78ffa" providerId="AD" clId="Web-{AE28DB20-631C-AE1D-8568-157C97F26B3F}"/>
    <pc:docChg chg="mod addSld delSld modSld addMainMaster delMainMaster">
      <pc:chgData name="Abdur-Raheem Umar Hussain (2318857)" userId="S::2318857@student.uwtsd.ac.uk::179b7d99-6767-4310-9a6e-957693b78ffa" providerId="AD" clId="Web-{AE28DB20-631C-AE1D-8568-157C97F26B3F}" dt="2026-06-24T18:52:49.023" v="493"/>
      <pc:docMkLst>
        <pc:docMk/>
      </pc:docMkLst>
      <pc:sldChg chg="addSp delSp modSp mod modClrScheme chgLayout">
        <pc:chgData name="Abdur-Raheem Umar Hussain (2318857)" userId="S::2318857@student.uwtsd.ac.uk::179b7d99-6767-4310-9a6e-957693b78ffa" providerId="AD" clId="Web-{AE28DB20-631C-AE1D-8568-157C97F26B3F}" dt="2026-06-24T18:52:36.398" v="492" actId="20577"/>
        <pc:sldMkLst>
          <pc:docMk/>
          <pc:sldMk cId="109857222" sldId="256"/>
        </pc:sldMkLst>
        <pc:spChg chg="add mod">
          <ac:chgData name="Abdur-Raheem Umar Hussain (2318857)" userId="S::2318857@student.uwtsd.ac.uk::179b7d99-6767-4310-9a6e-957693b78ffa" providerId="AD" clId="Web-{AE28DB20-631C-AE1D-8568-157C97F26B3F}" dt="2026-06-24T18:50:30.405" v="464" actId="1076"/>
          <ac:spMkLst>
            <pc:docMk/>
            <pc:sldMk cId="109857222" sldId="256"/>
            <ac:spMk id="4" creationId="{1F306C18-AB33-9BA4-86A8-EC0B81876AA4}"/>
          </ac:spMkLst>
        </pc:spChg>
        <pc:spChg chg="add mod">
          <ac:chgData name="Abdur-Raheem Umar Hussain (2318857)" userId="S::2318857@student.uwtsd.ac.uk::179b7d99-6767-4310-9a6e-957693b78ffa" providerId="AD" clId="Web-{AE28DB20-631C-AE1D-8568-157C97F26B3F}" dt="2026-06-24T18:51:30.878" v="473" actId="20577"/>
          <ac:spMkLst>
            <pc:docMk/>
            <pc:sldMk cId="109857222" sldId="256"/>
            <ac:spMk id="5" creationId="{C677ABDD-A112-83E2-5284-ED97D7111C0D}"/>
          </ac:spMkLst>
        </pc:spChg>
        <pc:spChg chg="add mod">
          <ac:chgData name="Abdur-Raheem Umar Hussain (2318857)" userId="S::2318857@student.uwtsd.ac.uk::179b7d99-6767-4310-9a6e-957693b78ffa" providerId="AD" clId="Web-{AE28DB20-631C-AE1D-8568-157C97F26B3F}" dt="2026-06-24T18:51:44.472" v="475" actId="1076"/>
          <ac:spMkLst>
            <pc:docMk/>
            <pc:sldMk cId="109857222" sldId="256"/>
            <ac:spMk id="12" creationId="{611806BE-DF78-61CE-F5C9-A680B04AB682}"/>
          </ac:spMkLst>
        </pc:spChg>
        <pc:spChg chg="add mod">
          <ac:chgData name="Abdur-Raheem Umar Hussain (2318857)" userId="S::2318857@student.uwtsd.ac.uk::179b7d99-6767-4310-9a6e-957693b78ffa" providerId="AD" clId="Web-{AE28DB20-631C-AE1D-8568-157C97F26B3F}" dt="2026-06-24T18:52:28.803" v="490" actId="20577"/>
          <ac:spMkLst>
            <pc:docMk/>
            <pc:sldMk cId="109857222" sldId="256"/>
            <ac:spMk id="13" creationId="{8579EE9F-F8FD-19BE-F65B-378E74D39C88}"/>
          </ac:spMkLst>
        </pc:spChg>
        <pc:spChg chg="add mod">
          <ac:chgData name="Abdur-Raheem Umar Hussain (2318857)" userId="S::2318857@student.uwtsd.ac.uk::179b7d99-6767-4310-9a6e-957693b78ffa" providerId="AD" clId="Web-{AE28DB20-631C-AE1D-8568-157C97F26B3F}" dt="2026-06-24T18:52:36.398" v="492" actId="20577"/>
          <ac:spMkLst>
            <pc:docMk/>
            <pc:sldMk cId="109857222" sldId="256"/>
            <ac:spMk id="14" creationId="{5C915321-3D1F-AC02-C77A-00C90B6563FE}"/>
          </ac:spMkLst>
        </pc:spChg>
        <pc:picChg chg="add mod ord">
          <ac:chgData name="Abdur-Raheem Umar Hussain (2318857)" userId="S::2318857@student.uwtsd.ac.uk::179b7d99-6767-4310-9a6e-957693b78ffa" providerId="AD" clId="Web-{AE28DB20-631C-AE1D-8568-157C97F26B3F}" dt="2026-06-24T18:03:13.422" v="323" actId="1076"/>
          <ac:picMkLst>
            <pc:docMk/>
            <pc:sldMk cId="109857222" sldId="256"/>
            <ac:picMk id="15" creationId="{3FEC2151-2FEA-DB1A-955E-869ECF284DDA}"/>
          </ac:picMkLst>
        </pc:picChg>
        <pc:picChg chg="add mod">
          <ac:chgData name="Abdur-Raheem Umar Hussain (2318857)" userId="S::2318857@student.uwtsd.ac.uk::179b7d99-6767-4310-9a6e-957693b78ffa" providerId="AD" clId="Web-{AE28DB20-631C-AE1D-8568-157C97F26B3F}" dt="2026-06-24T18:11:48.628" v="349"/>
          <ac:picMkLst>
            <pc:docMk/>
            <pc:sldMk cId="109857222" sldId="256"/>
            <ac:picMk id="16" creationId="{74957032-4ABC-C2AB-5BF0-B57C95E868F1}"/>
          </ac:picMkLst>
        </pc:picChg>
        <pc:picChg chg="add mod">
          <ac:chgData name="Abdur-Raheem Umar Hussain (2318857)" userId="S::2318857@student.uwtsd.ac.uk::179b7d99-6767-4310-9a6e-957693b78ffa" providerId="AD" clId="Web-{AE28DB20-631C-AE1D-8568-157C97F26B3F}" dt="2026-06-24T18:21:06.061" v="401" actId="1076"/>
          <ac:picMkLst>
            <pc:docMk/>
            <pc:sldMk cId="109857222" sldId="256"/>
            <ac:picMk id="18" creationId="{A823C067-8F67-7510-A07E-42FECAAB73CE}"/>
          </ac:picMkLst>
        </pc:picChg>
        <pc:picChg chg="add mod">
          <ac:chgData name="Abdur-Raheem Umar Hussain (2318857)" userId="S::2318857@student.uwtsd.ac.uk::179b7d99-6767-4310-9a6e-957693b78ffa" providerId="AD" clId="Web-{AE28DB20-631C-AE1D-8568-157C97F26B3F}" dt="2026-06-24T18:51:05.142" v="469" actId="1076"/>
          <ac:picMkLst>
            <pc:docMk/>
            <pc:sldMk cId="109857222" sldId="256"/>
            <ac:picMk id="19" creationId="{AF079423-9822-E991-2686-93CF33AD8797}"/>
          </ac:picMkLst>
        </pc:picChg>
        <pc:picChg chg="add mod">
          <ac:chgData name="Abdur-Raheem Umar Hussain (2318857)" userId="S::2318857@student.uwtsd.ac.uk::179b7d99-6767-4310-9a6e-957693b78ffa" providerId="AD" clId="Web-{AE28DB20-631C-AE1D-8568-157C97F26B3F}" dt="2026-06-24T18:51:47.316" v="476" actId="1076"/>
          <ac:picMkLst>
            <pc:docMk/>
            <pc:sldMk cId="109857222" sldId="256"/>
            <ac:picMk id="20" creationId="{80CCCDB9-F98C-972B-19CE-D87627131974}"/>
          </ac:picMkLst>
        </pc:picChg>
        <pc:picChg chg="add mod">
          <ac:chgData name="Abdur-Raheem Umar Hussain (2318857)" userId="S::2318857@student.uwtsd.ac.uk::179b7d99-6767-4310-9a6e-957693b78ffa" providerId="AD" clId="Web-{AE28DB20-631C-AE1D-8568-157C97F26B3F}" dt="2026-06-24T18:51:59.239" v="479" actId="1076"/>
          <ac:picMkLst>
            <pc:docMk/>
            <pc:sldMk cId="109857222" sldId="256"/>
            <ac:picMk id="22" creationId="{B6394BBF-E0C7-F8BD-835C-8AD5EE4EDF05}"/>
          </ac:picMkLst>
        </pc:picChg>
        <pc:picChg chg="add mod">
          <ac:chgData name="Abdur-Raheem Umar Hussain (2318857)" userId="S::2318857@student.uwtsd.ac.uk::179b7d99-6767-4310-9a6e-957693b78ffa" providerId="AD" clId="Web-{AE28DB20-631C-AE1D-8568-157C97F26B3F}" dt="2026-06-24T18:49:00.930" v="462" actId="688"/>
          <ac:picMkLst>
            <pc:docMk/>
            <pc:sldMk cId="109857222" sldId="256"/>
            <ac:picMk id="24" creationId="{BA079E90-EC07-C692-4D23-5AB2E21D0BD0}"/>
          </ac:picMkLst>
        </pc:picChg>
      </pc:sldChg>
      <pc:sldMasterChg chg="add addSldLayout modSldLayout">
        <pc:chgData name="Abdur-Raheem Umar Hussain (2318857)" userId="S::2318857@student.uwtsd.ac.uk::179b7d99-6767-4310-9a6e-957693b78ffa" providerId="AD" clId="Web-{AE28DB20-631C-AE1D-8568-157C97F26B3F}" dt="2026-06-24T17:37:43.788" v="5"/>
        <pc:sldMasterMkLst>
          <pc:docMk/>
          <pc:sldMasterMk cId="1329188625" sldId="2147483732"/>
        </pc:sldMasterMkLst>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1265588925" sldId="2147483733"/>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283857751" sldId="2147483734"/>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4088567966" sldId="2147483735"/>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3042054698" sldId="2147483736"/>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1029587454" sldId="2147483737"/>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4004475126" sldId="2147483738"/>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3199117243" sldId="2147483739"/>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4176972472" sldId="2147483740"/>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3412652706" sldId="2147483741"/>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3784019967" sldId="2147483742"/>
          </pc:sldLayoutMkLst>
        </pc:sldLayoutChg>
        <pc:sldLayoutChg chg="add mod replId">
          <pc:chgData name="Abdur-Raheem Umar Hussain (2318857)" userId="S::2318857@student.uwtsd.ac.uk::179b7d99-6767-4310-9a6e-957693b78ffa" providerId="AD" clId="Web-{AE28DB20-631C-AE1D-8568-157C97F26B3F}" dt="2026-06-24T17:37:43.788" v="5"/>
          <pc:sldLayoutMkLst>
            <pc:docMk/>
            <pc:sldMasterMk cId="1329188625" sldId="2147483732"/>
            <pc:sldLayoutMk cId="457243981" sldId="2147483743"/>
          </pc:sldLayoutMkLst>
        </pc:sldLayoutChg>
      </pc:sldMasterChg>
    </pc:docChg>
  </pc:docChgLst>
  <pc:docChgLst>
    <pc:chgData name="Abdur-Raheem Umar Hussain (2318857)" userId="S::2318857@student.uwtsd.ac.uk::179b7d99-6767-4310-9a6e-957693b78ffa" providerId="AD" clId="Web-{A103E2F6-DF4B-ED58-7148-2F1BAD0EFE98}"/>
    <pc:docChg chg="modSld modMainMaster">
      <pc:chgData name="Abdur-Raheem Umar Hussain (2318857)" userId="S::2318857@student.uwtsd.ac.uk::179b7d99-6767-4310-9a6e-957693b78ffa" providerId="AD" clId="Web-{A103E2F6-DF4B-ED58-7148-2F1BAD0EFE98}" dt="2026-06-26T11:54:40.512" v="107" actId="1076"/>
      <pc:docMkLst>
        <pc:docMk/>
      </pc:docMkLst>
      <pc:sldChg chg="addSp delSp modSp">
        <pc:chgData name="Abdur-Raheem Umar Hussain (2318857)" userId="S::2318857@student.uwtsd.ac.uk::179b7d99-6767-4310-9a6e-957693b78ffa" providerId="AD" clId="Web-{A103E2F6-DF4B-ED58-7148-2F1BAD0EFE98}" dt="2026-06-26T11:54:40.512" v="107" actId="1076"/>
        <pc:sldMkLst>
          <pc:docMk/>
          <pc:sldMk cId="109857222" sldId="256"/>
        </pc:sldMkLst>
        <pc:spChg chg="add mod">
          <ac:chgData name="Abdur-Raheem Umar Hussain (2318857)" userId="S::2318857@student.uwtsd.ac.uk::179b7d99-6767-4310-9a6e-957693b78ffa" providerId="AD" clId="Web-{A103E2F6-DF4B-ED58-7148-2F1BAD0EFE98}" dt="2026-06-26T11:52:51.551" v="89"/>
          <ac:spMkLst>
            <pc:docMk/>
            <pc:sldMk cId="109857222" sldId="256"/>
            <ac:spMk id="2" creationId="{822EE414-69FB-4CD7-FE2A-527BF75CC8CB}"/>
          </ac:spMkLst>
        </pc:spChg>
        <pc:spChg chg="add mod">
          <ac:chgData name="Abdur-Raheem Umar Hussain (2318857)" userId="S::2318857@student.uwtsd.ac.uk::179b7d99-6767-4310-9a6e-957693b78ffa" providerId="AD" clId="Web-{A103E2F6-DF4B-ED58-7148-2F1BAD0EFE98}" dt="2026-06-26T10:24:17.962" v="62"/>
          <ac:spMkLst>
            <pc:docMk/>
            <pc:sldMk cId="109857222" sldId="256"/>
            <ac:spMk id="3" creationId="{B4BB8304-E881-7B7C-14AF-60514349BFAD}"/>
          </ac:spMkLst>
        </pc:spChg>
        <pc:spChg chg="mod">
          <ac:chgData name="Abdur-Raheem Umar Hussain (2318857)" userId="S::2318857@student.uwtsd.ac.uk::179b7d99-6767-4310-9a6e-957693b78ffa" providerId="AD" clId="Web-{A103E2F6-DF4B-ED58-7148-2F1BAD0EFE98}" dt="2026-06-26T11:54:35.434" v="105" actId="1076"/>
          <ac:spMkLst>
            <pc:docMk/>
            <pc:sldMk cId="109857222" sldId="256"/>
            <ac:spMk id="4" creationId="{1F306C18-AB33-9BA4-86A8-EC0B81876AA4}"/>
          </ac:spMkLst>
        </pc:spChg>
        <pc:spChg chg="mod">
          <ac:chgData name="Abdur-Raheem Umar Hussain (2318857)" userId="S::2318857@student.uwtsd.ac.uk::179b7d99-6767-4310-9a6e-957693b78ffa" providerId="AD" clId="Web-{A103E2F6-DF4B-ED58-7148-2F1BAD0EFE98}" dt="2026-06-26T10:23:24.491" v="59" actId="20577"/>
          <ac:spMkLst>
            <pc:docMk/>
            <pc:sldMk cId="109857222" sldId="256"/>
            <ac:spMk id="5" creationId="{C677ABDD-A112-83E2-5284-ED97D7111C0D}"/>
          </ac:spMkLst>
        </pc:spChg>
        <pc:spChg chg="mod">
          <ac:chgData name="Abdur-Raheem Umar Hussain (2318857)" userId="S::2318857@student.uwtsd.ac.uk::179b7d99-6767-4310-9a6e-957693b78ffa" providerId="AD" clId="Web-{A103E2F6-DF4B-ED58-7148-2F1BAD0EFE98}" dt="2026-06-26T10:25:39.979" v="70" actId="20577"/>
          <ac:spMkLst>
            <pc:docMk/>
            <pc:sldMk cId="109857222" sldId="256"/>
            <ac:spMk id="12" creationId="{611806BE-DF78-61CE-F5C9-A680B04AB682}"/>
          </ac:spMkLst>
        </pc:spChg>
        <pc:picChg chg="del">
          <ac:chgData name="Abdur-Raheem Umar Hussain (2318857)" userId="S::2318857@student.uwtsd.ac.uk::179b7d99-6767-4310-9a6e-957693b78ffa" providerId="AD" clId="Web-{A103E2F6-DF4B-ED58-7148-2F1BAD0EFE98}" dt="2026-06-26T10:19:29.188" v="14"/>
          <ac:picMkLst>
            <pc:docMk/>
            <pc:sldMk cId="109857222" sldId="256"/>
            <ac:picMk id="2" creationId="{75C17735-C6C4-3CC2-B10B-5D352DCC0A8D}"/>
          </ac:picMkLst>
        </pc:picChg>
        <pc:picChg chg="mod">
          <ac:chgData name="Abdur-Raheem Umar Hussain (2318857)" userId="S::2318857@student.uwtsd.ac.uk::179b7d99-6767-4310-9a6e-957693b78ffa" providerId="AD" clId="Web-{A103E2F6-DF4B-ED58-7148-2F1BAD0EFE98}" dt="2026-06-26T10:19:09.969" v="9" actId="1076"/>
          <ac:picMkLst>
            <pc:docMk/>
            <pc:sldMk cId="109857222" sldId="256"/>
            <ac:picMk id="15" creationId="{3FEC2151-2FEA-DB1A-955E-869ECF284DDA}"/>
          </ac:picMkLst>
        </pc:picChg>
        <pc:picChg chg="mod">
          <ac:chgData name="Abdur-Raheem Umar Hussain (2318857)" userId="S::2318857@student.uwtsd.ac.uk::179b7d99-6767-4310-9a6e-957693b78ffa" providerId="AD" clId="Web-{A103E2F6-DF4B-ED58-7148-2F1BAD0EFE98}" dt="2026-06-26T11:54:40.512" v="107" actId="1076"/>
          <ac:picMkLst>
            <pc:docMk/>
            <pc:sldMk cId="109857222" sldId="256"/>
            <ac:picMk id="16" creationId="{74957032-4ABC-C2AB-5BF0-B57C95E868F1}"/>
          </ac:picMkLst>
        </pc:picChg>
        <pc:picChg chg="del">
          <ac:chgData name="Abdur-Raheem Umar Hussain (2318857)" userId="S::2318857@student.uwtsd.ac.uk::179b7d99-6767-4310-9a6e-957693b78ffa" providerId="AD" clId="Web-{A103E2F6-DF4B-ED58-7148-2F1BAD0EFE98}" dt="2026-06-26T10:19:43.782" v="16"/>
          <ac:picMkLst>
            <pc:docMk/>
            <pc:sldMk cId="109857222" sldId="256"/>
            <ac:picMk id="17" creationId="{FEC6587C-E0A6-48E0-494F-C891FF736F0B}"/>
          </ac:picMkLst>
        </pc:picChg>
        <pc:picChg chg="mod">
          <ac:chgData name="Abdur-Raheem Umar Hussain (2318857)" userId="S::2318857@student.uwtsd.ac.uk::179b7d99-6767-4310-9a6e-957693b78ffa" providerId="AD" clId="Web-{A103E2F6-DF4B-ED58-7148-2F1BAD0EFE98}" dt="2026-06-26T10:16:21.933" v="2" actId="1076"/>
          <ac:picMkLst>
            <pc:docMk/>
            <pc:sldMk cId="109857222" sldId="256"/>
            <ac:picMk id="18" creationId="{A823C067-8F67-7510-A07E-42FECAAB73CE}"/>
          </ac:picMkLst>
        </pc:picChg>
        <pc:picChg chg="mod ord">
          <ac:chgData name="Abdur-Raheem Umar Hussain (2318857)" userId="S::2318857@student.uwtsd.ac.uk::179b7d99-6767-4310-9a6e-957693b78ffa" providerId="AD" clId="Web-{A103E2F6-DF4B-ED58-7148-2F1BAD0EFE98}" dt="2026-06-26T10:22:59.209" v="50" actId="14100"/>
          <ac:picMkLst>
            <pc:docMk/>
            <pc:sldMk cId="109857222" sldId="256"/>
            <ac:picMk id="19" creationId="{AF079423-9822-E991-2686-93CF33AD8797}"/>
          </ac:picMkLst>
        </pc:picChg>
        <pc:picChg chg="mod">
          <ac:chgData name="Abdur-Raheem Umar Hussain (2318857)" userId="S::2318857@student.uwtsd.ac.uk::179b7d99-6767-4310-9a6e-957693b78ffa" providerId="AD" clId="Web-{A103E2F6-DF4B-ED58-7148-2F1BAD0EFE98}" dt="2026-06-26T10:25:15.744" v="66" actId="1076"/>
          <ac:picMkLst>
            <pc:docMk/>
            <pc:sldMk cId="109857222" sldId="256"/>
            <ac:picMk id="20" creationId="{80CCCDB9-F98C-972B-19CE-D87627131974}"/>
          </ac:picMkLst>
        </pc:picChg>
        <pc:picChg chg="mod">
          <ac:chgData name="Abdur-Raheem Umar Hussain (2318857)" userId="S::2318857@student.uwtsd.ac.uk::179b7d99-6767-4310-9a6e-957693b78ffa" providerId="AD" clId="Web-{A103E2F6-DF4B-ED58-7148-2F1BAD0EFE98}" dt="2026-06-26T10:19:16.485" v="11" actId="1076"/>
          <ac:picMkLst>
            <pc:docMk/>
            <pc:sldMk cId="109857222" sldId="256"/>
            <ac:picMk id="22" creationId="{B6394BBF-E0C7-F8BD-835C-8AD5EE4EDF05}"/>
          </ac:picMkLst>
        </pc:picChg>
        <pc:picChg chg="del">
          <ac:chgData name="Abdur-Raheem Umar Hussain (2318857)" userId="S::2318857@student.uwtsd.ac.uk::179b7d99-6767-4310-9a6e-957693b78ffa" providerId="AD" clId="Web-{A103E2F6-DF4B-ED58-7148-2F1BAD0EFE98}" dt="2026-06-26T10:27:13.669" v="71"/>
          <ac:picMkLst>
            <pc:docMk/>
            <pc:sldMk cId="109857222" sldId="256"/>
            <ac:picMk id="23" creationId="{438E2549-D5FC-95B8-6F32-1F1C5977F850}"/>
          </ac:picMkLst>
        </pc:picChg>
        <pc:picChg chg="mod">
          <ac:chgData name="Abdur-Raheem Umar Hussain (2318857)" userId="S::2318857@student.uwtsd.ac.uk::179b7d99-6767-4310-9a6e-957693b78ffa" providerId="AD" clId="Web-{A103E2F6-DF4B-ED58-7148-2F1BAD0EFE98}" dt="2026-06-26T10:25:11.979" v="65" actId="1076"/>
          <ac:picMkLst>
            <pc:docMk/>
            <pc:sldMk cId="109857222" sldId="256"/>
            <ac:picMk id="24" creationId="{BA079E90-EC07-C692-4D23-5AB2E21D0BD0}"/>
          </ac:picMkLst>
        </pc:picChg>
      </pc:sldChg>
      <pc:sldChg chg="addSp delSp modSp">
        <pc:chgData name="Abdur-Raheem Umar Hussain (2318857)" userId="S::2318857@student.uwtsd.ac.uk::179b7d99-6767-4310-9a6e-957693b78ffa" providerId="AD" clId="Web-{A103E2F6-DF4B-ED58-7148-2F1BAD0EFE98}" dt="2026-06-26T11:52:48.160" v="88"/>
        <pc:sldMkLst>
          <pc:docMk/>
          <pc:sldMk cId="904077648" sldId="257"/>
        </pc:sldMkLst>
        <pc:spChg chg="del">
          <ac:chgData name="Abdur-Raheem Umar Hussain (2318857)" userId="S::2318857@student.uwtsd.ac.uk::179b7d99-6767-4310-9a6e-957693b78ffa" providerId="AD" clId="Web-{A103E2F6-DF4B-ED58-7148-2F1BAD0EFE98}" dt="2026-06-26T11:52:48.160" v="88"/>
          <ac:spMkLst>
            <pc:docMk/>
            <pc:sldMk cId="904077648" sldId="257"/>
            <ac:spMk id="3" creationId="{A1129DA0-4BC6-C187-E347-434AF7414427}"/>
          </ac:spMkLst>
        </pc:spChg>
        <pc:spChg chg="add mod">
          <ac:chgData name="Abdur-Raheem Umar Hussain (2318857)" userId="S::2318857@student.uwtsd.ac.uk::179b7d99-6767-4310-9a6e-957693b78ffa" providerId="AD" clId="Web-{A103E2F6-DF4B-ED58-7148-2F1BAD0EFE98}" dt="2026-06-26T11:51:28.030" v="85" actId="14100"/>
          <ac:spMkLst>
            <pc:docMk/>
            <pc:sldMk cId="904077648" sldId="257"/>
            <ac:spMk id="5" creationId="{9CF2605B-F6BA-7FAB-1C21-9434937FDA7B}"/>
          </ac:spMkLst>
        </pc:spChg>
        <pc:spChg chg="add del">
          <ac:chgData name="Abdur-Raheem Umar Hussain (2318857)" userId="S::2318857@student.uwtsd.ac.uk::179b7d99-6767-4310-9a6e-957693b78ffa" providerId="AD" clId="Web-{A103E2F6-DF4B-ED58-7148-2F1BAD0EFE98}" dt="2026-06-26T11:51:45.718" v="87"/>
          <ac:spMkLst>
            <pc:docMk/>
            <pc:sldMk cId="904077648" sldId="257"/>
            <ac:spMk id="6" creationId="{2C93471C-A75B-EC6C-3A5F-95BE3B7074C2}"/>
          </ac:spMkLst>
        </pc:spChg>
      </pc:sldChg>
      <pc:sldMasterChg chg="mod modSldLayout">
        <pc:chgData name="Abdur-Raheem Umar Hussain (2318857)" userId="S::2318857@student.uwtsd.ac.uk::179b7d99-6767-4310-9a6e-957693b78ffa" providerId="AD" clId="Web-{A103E2F6-DF4B-ED58-7148-2F1BAD0EFE98}" dt="2026-06-26T11:52:53.567" v="90"/>
        <pc:sldMasterMkLst>
          <pc:docMk/>
          <pc:sldMasterMk cId="1329188625" sldId="2147483732"/>
        </pc:sldMasterMkLst>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1265588925" sldId="2147483733"/>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283857751" sldId="2147483734"/>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4088567966" sldId="2147483735"/>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3042054698" sldId="2147483736"/>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1029587454" sldId="2147483737"/>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4004475126" sldId="2147483738"/>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3199117243" sldId="2147483739"/>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4176972472" sldId="2147483740"/>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3412652706" sldId="2147483741"/>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3784019967" sldId="2147483742"/>
          </pc:sldLayoutMkLst>
        </pc:sldLayoutChg>
        <pc:sldLayoutChg chg="mod">
          <pc:chgData name="Abdur-Raheem Umar Hussain (2318857)" userId="S::2318857@student.uwtsd.ac.uk::179b7d99-6767-4310-9a6e-957693b78ffa" providerId="AD" clId="Web-{A103E2F6-DF4B-ED58-7148-2F1BAD0EFE98}" dt="2026-06-26T11:52:53.567" v="90"/>
          <pc:sldLayoutMkLst>
            <pc:docMk/>
            <pc:sldMasterMk cId="1329188625" sldId="2147483732"/>
            <pc:sldLayoutMk cId="457243981" sldId="2147483743"/>
          </pc:sldLayoutMkLst>
        </pc:sldLayoutChg>
      </pc:sldMasterChg>
    </pc:docChg>
  </pc:docChgLst>
  <pc:docChgLst>
    <pc:chgData name="Abdur-Raheem Umar Hussain (2318857)" userId="S::2318857@student.uwtsd.ac.uk::179b7d99-6767-4310-9a6e-957693b78ffa" providerId="AD" clId="Web-{E99369C0-4109-D2EC-752A-91CC51A2B85A}"/>
    <pc:docChg chg="modSld">
      <pc:chgData name="Abdur-Raheem Umar Hussain (2318857)" userId="S::2318857@student.uwtsd.ac.uk::179b7d99-6767-4310-9a6e-957693b78ffa" providerId="AD" clId="Web-{E99369C0-4109-D2EC-752A-91CC51A2B85A}" dt="2026-06-27T11:01:34.074" v="372" actId="20577"/>
      <pc:docMkLst>
        <pc:docMk/>
      </pc:docMkLst>
      <pc:sldChg chg="delSp modSp">
        <pc:chgData name="Abdur-Raheem Umar Hussain (2318857)" userId="S::2318857@student.uwtsd.ac.uk::179b7d99-6767-4310-9a6e-957693b78ffa" providerId="AD" clId="Web-{E99369C0-4109-D2EC-752A-91CC51A2B85A}" dt="2026-06-27T08:37:07.664" v="29" actId="1076"/>
        <pc:sldMkLst>
          <pc:docMk/>
          <pc:sldMk cId="109857222" sldId="256"/>
        </pc:sldMkLst>
        <pc:spChg chg="del mod">
          <ac:chgData name="Abdur-Raheem Umar Hussain (2318857)" userId="S::2318857@student.uwtsd.ac.uk::179b7d99-6767-4310-9a6e-957693b78ffa" providerId="AD" clId="Web-{E99369C0-4109-D2EC-752A-91CC51A2B85A}" dt="2026-06-27T08:24:19" v="12"/>
          <ac:spMkLst>
            <pc:docMk/>
            <pc:sldMk cId="109857222" sldId="256"/>
            <ac:spMk id="2" creationId="{822EE414-69FB-4CD7-FE2A-527BF75CC8CB}"/>
          </ac:spMkLst>
        </pc:spChg>
        <pc:spChg chg="mod">
          <ac:chgData name="Abdur-Raheem Umar Hussain (2318857)" userId="S::2318857@student.uwtsd.ac.uk::179b7d99-6767-4310-9a6e-957693b78ffa" providerId="AD" clId="Web-{E99369C0-4109-D2EC-752A-91CC51A2B85A}" dt="2026-06-27T08:37:07.664" v="29" actId="1076"/>
          <ac:spMkLst>
            <pc:docMk/>
            <pc:sldMk cId="109857222" sldId="256"/>
            <ac:spMk id="3" creationId="{B4BB8304-E881-7B7C-14AF-60514349BFAD}"/>
          </ac:spMkLst>
        </pc:spChg>
        <pc:spChg chg="mod">
          <ac:chgData name="Abdur-Raheem Umar Hussain (2318857)" userId="S::2318857@student.uwtsd.ac.uk::179b7d99-6767-4310-9a6e-957693b78ffa" providerId="AD" clId="Web-{E99369C0-4109-D2EC-752A-91CC51A2B85A}" dt="2026-06-27T08:32:13.123" v="20" actId="1076"/>
          <ac:spMkLst>
            <pc:docMk/>
            <pc:sldMk cId="109857222" sldId="256"/>
            <ac:spMk id="12" creationId="{611806BE-DF78-61CE-F5C9-A680B04AB682}"/>
          </ac:spMkLst>
        </pc:spChg>
        <pc:spChg chg="mod">
          <ac:chgData name="Abdur-Raheem Umar Hussain (2318857)" userId="S::2318857@student.uwtsd.ac.uk::179b7d99-6767-4310-9a6e-957693b78ffa" providerId="AD" clId="Web-{E99369C0-4109-D2EC-752A-91CC51A2B85A}" dt="2026-06-27T08:32:18.483" v="21" actId="1076"/>
          <ac:spMkLst>
            <pc:docMk/>
            <pc:sldMk cId="109857222" sldId="256"/>
            <ac:spMk id="13" creationId="{8579EE9F-F8FD-19BE-F65B-378E74D39C88}"/>
          </ac:spMkLst>
        </pc:spChg>
        <pc:spChg chg="mod">
          <ac:chgData name="Abdur-Raheem Umar Hussain (2318857)" userId="S::2318857@student.uwtsd.ac.uk::179b7d99-6767-4310-9a6e-957693b78ffa" providerId="AD" clId="Web-{E99369C0-4109-D2EC-752A-91CC51A2B85A}" dt="2026-06-27T08:32:08.076" v="19" actId="1076"/>
          <ac:spMkLst>
            <pc:docMk/>
            <pc:sldMk cId="109857222" sldId="256"/>
            <ac:spMk id="14" creationId="{5C915321-3D1F-AC02-C77A-00C90B6563FE}"/>
          </ac:spMkLst>
        </pc:spChg>
        <pc:picChg chg="mod">
          <ac:chgData name="Abdur-Raheem Umar Hussain (2318857)" userId="S::2318857@student.uwtsd.ac.uk::179b7d99-6767-4310-9a6e-957693b78ffa" providerId="AD" clId="Web-{E99369C0-4109-D2EC-752A-91CC51A2B85A}" dt="2026-06-27T08:32:20.905" v="22" actId="1076"/>
          <ac:picMkLst>
            <pc:docMk/>
            <pc:sldMk cId="109857222" sldId="256"/>
            <ac:picMk id="18" creationId="{A823C067-8F67-7510-A07E-42FECAAB73CE}"/>
          </ac:picMkLst>
        </pc:picChg>
        <pc:picChg chg="mod">
          <ac:chgData name="Abdur-Raheem Umar Hussain (2318857)" userId="S::2318857@student.uwtsd.ac.uk::179b7d99-6767-4310-9a6e-957693b78ffa" providerId="AD" clId="Web-{E99369C0-4109-D2EC-752A-91CC51A2B85A}" dt="2026-06-27T08:32:29.139" v="25" actId="1076"/>
          <ac:picMkLst>
            <pc:docMk/>
            <pc:sldMk cId="109857222" sldId="256"/>
            <ac:picMk id="20" creationId="{80CCCDB9-F98C-972B-19CE-D87627131974}"/>
          </ac:picMkLst>
        </pc:picChg>
        <pc:picChg chg="mod">
          <ac:chgData name="Abdur-Raheem Umar Hussain (2318857)" userId="S::2318857@student.uwtsd.ac.uk::179b7d99-6767-4310-9a6e-957693b78ffa" providerId="AD" clId="Web-{E99369C0-4109-D2EC-752A-91CC51A2B85A}" dt="2026-06-27T08:32:23.733" v="23" actId="1076"/>
          <ac:picMkLst>
            <pc:docMk/>
            <pc:sldMk cId="109857222" sldId="256"/>
            <ac:picMk id="22" creationId="{B6394BBF-E0C7-F8BD-835C-8AD5EE4EDF05}"/>
          </ac:picMkLst>
        </pc:picChg>
        <pc:picChg chg="mod">
          <ac:chgData name="Abdur-Raheem Umar Hussain (2318857)" userId="S::2318857@student.uwtsd.ac.uk::179b7d99-6767-4310-9a6e-957693b78ffa" providerId="AD" clId="Web-{E99369C0-4109-D2EC-752A-91CC51A2B85A}" dt="2026-06-27T08:32:25.327" v="24" actId="1076"/>
          <ac:picMkLst>
            <pc:docMk/>
            <pc:sldMk cId="109857222" sldId="256"/>
            <ac:picMk id="24" creationId="{BA079E90-EC07-C692-4D23-5AB2E21D0BD0}"/>
          </ac:picMkLst>
        </pc:picChg>
      </pc:sldChg>
      <pc:sldChg chg="delSp modSp">
        <pc:chgData name="Abdur-Raheem Umar Hussain (2318857)" userId="S::2318857@student.uwtsd.ac.uk::179b7d99-6767-4310-9a6e-957693b78ffa" providerId="AD" clId="Web-{E99369C0-4109-D2EC-752A-91CC51A2B85A}" dt="2026-06-27T09:22:05.405" v="123" actId="20577"/>
        <pc:sldMkLst>
          <pc:docMk/>
          <pc:sldMk cId="904077648" sldId="257"/>
        </pc:sldMkLst>
        <pc:spChg chg="mod">
          <ac:chgData name="Abdur-Raheem Umar Hussain (2318857)" userId="S::2318857@student.uwtsd.ac.uk::179b7d99-6767-4310-9a6e-957693b78ffa" providerId="AD" clId="Web-{E99369C0-4109-D2EC-752A-91CC51A2B85A}" dt="2026-06-27T09:22:05.405" v="123" actId="20577"/>
          <ac:spMkLst>
            <pc:docMk/>
            <pc:sldMk cId="904077648" sldId="257"/>
            <ac:spMk id="3" creationId="{81F06B61-757A-1C67-97FE-F0EED3FACAF9}"/>
          </ac:spMkLst>
        </pc:spChg>
        <pc:spChg chg="del">
          <ac:chgData name="Abdur-Raheem Umar Hussain (2318857)" userId="S::2318857@student.uwtsd.ac.uk::179b7d99-6767-4310-9a6e-957693b78ffa" providerId="AD" clId="Web-{E99369C0-4109-D2EC-752A-91CC51A2B85A}" dt="2026-06-27T08:47:15.399" v="34"/>
          <ac:spMkLst>
            <pc:docMk/>
            <pc:sldMk cId="904077648" sldId="257"/>
            <ac:spMk id="4" creationId="{DE24F5EB-5224-D5F2-EDB0-B7C1A122B6F6}"/>
          </ac:spMkLst>
        </pc:spChg>
        <pc:spChg chg="mod">
          <ac:chgData name="Abdur-Raheem Umar Hussain (2318857)" userId="S::2318857@student.uwtsd.ac.uk::179b7d99-6767-4310-9a6e-957693b78ffa" providerId="AD" clId="Web-{E99369C0-4109-D2EC-752A-91CC51A2B85A}" dt="2026-06-27T08:46:49.852" v="30" actId="1076"/>
          <ac:spMkLst>
            <pc:docMk/>
            <pc:sldMk cId="904077648" sldId="257"/>
            <ac:spMk id="5" creationId="{9CF2605B-F6BA-7FAB-1C21-9434937FDA7B}"/>
          </ac:spMkLst>
        </pc:spChg>
      </pc:sldChg>
      <pc:sldChg chg="modSp">
        <pc:chgData name="Abdur-Raheem Umar Hussain (2318857)" userId="S::2318857@student.uwtsd.ac.uk::179b7d99-6767-4310-9a6e-957693b78ffa" providerId="AD" clId="Web-{E99369C0-4109-D2EC-752A-91CC51A2B85A}" dt="2026-06-27T11:01:34.074" v="372" actId="20577"/>
        <pc:sldMkLst>
          <pc:docMk/>
          <pc:sldMk cId="1145271066" sldId="258"/>
        </pc:sldMkLst>
        <pc:spChg chg="mod">
          <ac:chgData name="Abdur-Raheem Umar Hussain (2318857)" userId="S::2318857@student.uwtsd.ac.uk::179b7d99-6767-4310-9a6e-957693b78ffa" providerId="AD" clId="Web-{E99369C0-4109-D2EC-752A-91CC51A2B85A}" dt="2026-06-27T11:01:34.074" v="372" actId="20577"/>
          <ac:spMkLst>
            <pc:docMk/>
            <pc:sldMk cId="1145271066" sldId="258"/>
            <ac:spMk id="10" creationId="{66A815A9-C2F6-1C64-0C36-D738379F3C7F}"/>
          </ac:spMkLst>
        </pc:spChg>
      </pc:sldChg>
    </pc:docChg>
  </pc:docChgLst>
  <pc:docChgLst>
    <pc:chgData name="Abdur-Raheem Umar Hussain (2318857)" userId="S::2318857@student.uwtsd.ac.uk::179b7d99-6767-4310-9a6e-957693b78ffa" providerId="AD" clId="Web-{1E5DCFE8-B3CC-5326-6273-1C633F82B324}"/>
    <pc:docChg chg="addSld modSld">
      <pc:chgData name="Abdur-Raheem Umar Hussain (2318857)" userId="S::2318857@student.uwtsd.ac.uk::179b7d99-6767-4310-9a6e-957693b78ffa" providerId="AD" clId="Web-{1E5DCFE8-B3CC-5326-6273-1C633F82B324}" dt="2026-06-26T19:18:30.694" v="1476" actId="20577"/>
      <pc:docMkLst>
        <pc:docMk/>
      </pc:docMkLst>
      <pc:sldChg chg="modSp">
        <pc:chgData name="Abdur-Raheem Umar Hussain (2318857)" userId="S::2318857@student.uwtsd.ac.uk::179b7d99-6767-4310-9a6e-957693b78ffa" providerId="AD" clId="Web-{1E5DCFE8-B3CC-5326-6273-1C633F82B324}" dt="2026-06-26T19:16:32.845" v="1319" actId="1076"/>
        <pc:sldMkLst>
          <pc:docMk/>
          <pc:sldMk cId="109857222" sldId="256"/>
        </pc:sldMkLst>
        <pc:spChg chg="mod">
          <ac:chgData name="Abdur-Raheem Umar Hussain (2318857)" userId="S::2318857@student.uwtsd.ac.uk::179b7d99-6767-4310-9a6e-957693b78ffa" providerId="AD" clId="Web-{1E5DCFE8-B3CC-5326-6273-1C633F82B324}" dt="2026-06-26T18:52:53.988" v="70" actId="1076"/>
          <ac:spMkLst>
            <pc:docMk/>
            <pc:sldMk cId="109857222" sldId="256"/>
            <ac:spMk id="3" creationId="{B4BB8304-E881-7B7C-14AF-60514349BFAD}"/>
          </ac:spMkLst>
        </pc:spChg>
        <pc:spChg chg="mod">
          <ac:chgData name="Abdur-Raheem Umar Hussain (2318857)" userId="S::2318857@student.uwtsd.ac.uk::179b7d99-6767-4310-9a6e-957693b78ffa" providerId="AD" clId="Web-{1E5DCFE8-B3CC-5326-6273-1C633F82B324}" dt="2026-06-26T18:44:32.914" v="3" actId="1076"/>
          <ac:spMkLst>
            <pc:docMk/>
            <pc:sldMk cId="109857222" sldId="256"/>
            <ac:spMk id="4" creationId="{1F306C18-AB33-9BA4-86A8-EC0B81876AA4}"/>
          </ac:spMkLst>
        </pc:spChg>
        <pc:picChg chg="mod">
          <ac:chgData name="Abdur-Raheem Umar Hussain (2318857)" userId="S::2318857@student.uwtsd.ac.uk::179b7d99-6767-4310-9a6e-957693b78ffa" providerId="AD" clId="Web-{1E5DCFE8-B3CC-5326-6273-1C633F82B324}" dt="2026-06-26T18:44:48.087" v="7" actId="1076"/>
          <ac:picMkLst>
            <pc:docMk/>
            <pc:sldMk cId="109857222" sldId="256"/>
            <ac:picMk id="16" creationId="{74957032-4ABC-C2AB-5BF0-B57C95E868F1}"/>
          </ac:picMkLst>
        </pc:picChg>
        <pc:picChg chg="mod">
          <ac:chgData name="Abdur-Raheem Umar Hussain (2318857)" userId="S::2318857@student.uwtsd.ac.uk::179b7d99-6767-4310-9a6e-957693b78ffa" providerId="AD" clId="Web-{1E5DCFE8-B3CC-5326-6273-1C633F82B324}" dt="2026-06-26T18:45:27.870" v="11" actId="1076"/>
          <ac:picMkLst>
            <pc:docMk/>
            <pc:sldMk cId="109857222" sldId="256"/>
            <ac:picMk id="20" creationId="{80CCCDB9-F98C-972B-19CE-D87627131974}"/>
          </ac:picMkLst>
        </pc:picChg>
        <pc:picChg chg="mod">
          <ac:chgData name="Abdur-Raheem Umar Hussain (2318857)" userId="S::2318857@student.uwtsd.ac.uk::179b7d99-6767-4310-9a6e-957693b78ffa" providerId="AD" clId="Web-{1E5DCFE8-B3CC-5326-6273-1C633F82B324}" dt="2026-06-26T19:16:32.845" v="1319" actId="1076"/>
          <ac:picMkLst>
            <pc:docMk/>
            <pc:sldMk cId="109857222" sldId="256"/>
            <ac:picMk id="24" creationId="{BA079E90-EC07-C692-4D23-5AB2E21D0BD0}"/>
          </ac:picMkLst>
        </pc:picChg>
      </pc:sldChg>
      <pc:sldChg chg="addSp modSp">
        <pc:chgData name="Abdur-Raheem Umar Hussain (2318857)" userId="S::2318857@student.uwtsd.ac.uk::179b7d99-6767-4310-9a6e-957693b78ffa" providerId="AD" clId="Web-{1E5DCFE8-B3CC-5326-6273-1C633F82B324}" dt="2026-06-26T19:11:08.613" v="1061" actId="20577"/>
        <pc:sldMkLst>
          <pc:docMk/>
          <pc:sldMk cId="904077648" sldId="257"/>
        </pc:sldMkLst>
        <pc:spChg chg="add mod">
          <ac:chgData name="Abdur-Raheem Umar Hussain (2318857)" userId="S::2318857@student.uwtsd.ac.uk::179b7d99-6767-4310-9a6e-957693b78ffa" providerId="AD" clId="Web-{1E5DCFE8-B3CC-5326-6273-1C633F82B324}" dt="2026-06-26T19:11:08.613" v="1061" actId="20577"/>
          <ac:spMkLst>
            <pc:docMk/>
            <pc:sldMk cId="904077648" sldId="257"/>
            <ac:spMk id="3" creationId="{81F06B61-757A-1C67-97FE-F0EED3FACAF9}"/>
          </ac:spMkLst>
        </pc:spChg>
      </pc:sldChg>
      <pc:sldChg chg="addSp delSp modSp new">
        <pc:chgData name="Abdur-Raheem Umar Hussain (2318857)" userId="S::2318857@student.uwtsd.ac.uk::179b7d99-6767-4310-9a6e-957693b78ffa" providerId="AD" clId="Web-{1E5DCFE8-B3CC-5326-6273-1C633F82B324}" dt="2026-06-26T19:18:30.694" v="1476" actId="20577"/>
        <pc:sldMkLst>
          <pc:docMk/>
          <pc:sldMk cId="1145271066" sldId="258"/>
        </pc:sldMkLst>
        <pc:spChg chg="add mod">
          <ac:chgData name="Abdur-Raheem Umar Hussain (2318857)" userId="S::2318857@student.uwtsd.ac.uk::179b7d99-6767-4310-9a6e-957693b78ffa" providerId="AD" clId="Web-{1E5DCFE8-B3CC-5326-6273-1C633F82B324}" dt="2026-06-26T19:08:05.324" v="1002" actId="1076"/>
          <ac:spMkLst>
            <pc:docMk/>
            <pc:sldMk cId="1145271066" sldId="258"/>
            <ac:spMk id="5" creationId="{7ED1CCD3-8F87-78E5-1AA5-EA922FCB6158}"/>
          </ac:spMkLst>
        </pc:spChg>
        <pc:spChg chg="add del">
          <ac:chgData name="Abdur-Raheem Umar Hussain (2318857)" userId="S::2318857@student.uwtsd.ac.uk::179b7d99-6767-4310-9a6e-957693b78ffa" providerId="AD" clId="Web-{1E5DCFE8-B3CC-5326-6273-1C633F82B324}" dt="2026-06-26T19:08:38.372" v="1012"/>
          <ac:spMkLst>
            <pc:docMk/>
            <pc:sldMk cId="1145271066" sldId="258"/>
            <ac:spMk id="6" creationId="{608D422E-760A-8D09-1DEA-EAD9D1963B47}"/>
          </ac:spMkLst>
        </pc:spChg>
        <pc:spChg chg="add del">
          <ac:chgData name="Abdur-Raheem Umar Hussain (2318857)" userId="S::2318857@student.uwtsd.ac.uk::179b7d99-6767-4310-9a6e-957693b78ffa" providerId="AD" clId="Web-{1E5DCFE8-B3CC-5326-6273-1C633F82B324}" dt="2026-06-26T19:08:35.981" v="1011"/>
          <ac:spMkLst>
            <pc:docMk/>
            <pc:sldMk cId="1145271066" sldId="258"/>
            <ac:spMk id="8" creationId="{548F1C7E-B56F-62FC-2830-43C7FB54D3CE}"/>
          </ac:spMkLst>
        </pc:spChg>
        <pc:spChg chg="add del">
          <ac:chgData name="Abdur-Raheem Umar Hussain (2318857)" userId="S::2318857@student.uwtsd.ac.uk::179b7d99-6767-4310-9a6e-957693b78ffa" providerId="AD" clId="Web-{1E5DCFE8-B3CC-5326-6273-1C633F82B324}" dt="2026-06-26T19:08:57.982" v="1016"/>
          <ac:spMkLst>
            <pc:docMk/>
            <pc:sldMk cId="1145271066" sldId="258"/>
            <ac:spMk id="9" creationId="{D3082779-51F5-D8C0-5735-1CBA70E52D39}"/>
          </ac:spMkLst>
        </pc:spChg>
        <pc:spChg chg="add mod">
          <ac:chgData name="Abdur-Raheem Umar Hussain (2318857)" userId="S::2318857@student.uwtsd.ac.uk::179b7d99-6767-4310-9a6e-957693b78ffa" providerId="AD" clId="Web-{1E5DCFE8-B3CC-5326-6273-1C633F82B324}" dt="2026-06-26T19:18:30.694" v="1476" actId="20577"/>
          <ac:spMkLst>
            <pc:docMk/>
            <pc:sldMk cId="1145271066" sldId="258"/>
            <ac:spMk id="10" creationId="{66A815A9-C2F6-1C64-0C36-D738379F3C7F}"/>
          </ac:spMkLst>
        </pc:spChg>
      </pc:sldChg>
    </pc:docChg>
  </pc:docChgLst>
  <pc:docChgLst>
    <pc:chgData name="Abdur-Raheem Umar Hussain (2318857)" userId="S::2318857@student.uwtsd.ac.uk::179b7d99-6767-4310-9a6e-957693b78ffa" providerId="AD" clId="Web-{D9E9589D-119A-9321-3C97-3137D5F51948}"/>
    <pc:docChg chg="modSld">
      <pc:chgData name="Abdur-Raheem Umar Hussain (2318857)" userId="S::2318857@student.uwtsd.ac.uk::179b7d99-6767-4310-9a6e-957693b78ffa" providerId="AD" clId="Web-{D9E9589D-119A-9321-3C97-3137D5F51948}" dt="2026-06-27T14:21:28.256" v="10" actId="20577"/>
      <pc:docMkLst>
        <pc:docMk/>
      </pc:docMkLst>
      <pc:sldChg chg="modSp">
        <pc:chgData name="Abdur-Raheem Umar Hussain (2318857)" userId="S::2318857@student.uwtsd.ac.uk::179b7d99-6767-4310-9a6e-957693b78ffa" providerId="AD" clId="Web-{D9E9589D-119A-9321-3C97-3137D5F51948}" dt="2026-06-27T14:21:28.256" v="10" actId="20577"/>
        <pc:sldMkLst>
          <pc:docMk/>
          <pc:sldMk cId="904077648" sldId="257"/>
        </pc:sldMkLst>
        <pc:spChg chg="mod">
          <ac:chgData name="Abdur-Raheem Umar Hussain (2318857)" userId="S::2318857@student.uwtsd.ac.uk::179b7d99-6767-4310-9a6e-957693b78ffa" providerId="AD" clId="Web-{D9E9589D-119A-9321-3C97-3137D5F51948}" dt="2026-06-27T14:21:28.256" v="10" actId="20577"/>
          <ac:spMkLst>
            <pc:docMk/>
            <pc:sldMk cId="904077648" sldId="257"/>
            <ac:spMk id="5" creationId="{9CF2605B-F6BA-7FAB-1C21-9434937FDA7B}"/>
          </ac:spMkLst>
        </pc:spChg>
      </pc:sldChg>
    </pc:docChg>
  </pc:docChgLst>
  <pc:docChgLst>
    <pc:chgData name="Abdur-Raheem Umar Hussain (2318857)" userId="179b7d99-6767-4310-9a6e-957693b78ffa" providerId="ADAL" clId="{3B1DF6A6-0452-55A2-90D9-34A6AC6C053E}"/>
    <pc:docChg chg="addSld modSld">
      <pc:chgData name="Abdur-Raheem Umar Hussain (2318857)" userId="179b7d99-6767-4310-9a6e-957693b78ffa" providerId="ADAL" clId="{3B1DF6A6-0452-55A2-90D9-34A6AC6C053E}" dt="2026-06-26T08:15:10.226" v="8"/>
      <pc:docMkLst>
        <pc:docMk/>
      </pc:docMkLst>
      <pc:sldChg chg="modSp mod">
        <pc:chgData name="Abdur-Raheem Umar Hussain (2318857)" userId="179b7d99-6767-4310-9a6e-957693b78ffa" providerId="ADAL" clId="{3B1DF6A6-0452-55A2-90D9-34A6AC6C053E}" dt="2026-06-26T08:14:03.063" v="3" actId="20577"/>
        <pc:sldMkLst>
          <pc:docMk/>
          <pc:sldMk cId="109857222" sldId="256"/>
        </pc:sldMkLst>
        <pc:spChg chg="mod">
          <ac:chgData name="Abdur-Raheem Umar Hussain (2318857)" userId="179b7d99-6767-4310-9a6e-957693b78ffa" providerId="ADAL" clId="{3B1DF6A6-0452-55A2-90D9-34A6AC6C053E}" dt="2026-06-26T08:14:03.063" v="3" actId="20577"/>
          <ac:spMkLst>
            <pc:docMk/>
            <pc:sldMk cId="109857222" sldId="256"/>
            <ac:spMk id="13" creationId="{8579EE9F-F8FD-19BE-F65B-378E74D39C88}"/>
          </ac:spMkLst>
        </pc:spChg>
        <pc:spChg chg="mod">
          <ac:chgData name="Abdur-Raheem Umar Hussain (2318857)" userId="179b7d99-6767-4310-9a6e-957693b78ffa" providerId="ADAL" clId="{3B1DF6A6-0452-55A2-90D9-34A6AC6C053E}" dt="2026-06-26T08:14:00.442" v="1" actId="20577"/>
          <ac:spMkLst>
            <pc:docMk/>
            <pc:sldMk cId="109857222" sldId="256"/>
            <ac:spMk id="14" creationId="{5C915321-3D1F-AC02-C77A-00C90B6563FE}"/>
          </ac:spMkLst>
        </pc:spChg>
      </pc:sldChg>
      <pc:sldChg chg="addSp delSp modSp new mod">
        <pc:chgData name="Abdur-Raheem Umar Hussain (2318857)" userId="179b7d99-6767-4310-9a6e-957693b78ffa" providerId="ADAL" clId="{3B1DF6A6-0452-55A2-90D9-34A6AC6C053E}" dt="2026-06-26T08:15:10.226" v="8"/>
        <pc:sldMkLst>
          <pc:docMk/>
          <pc:sldMk cId="904077648" sldId="257"/>
        </pc:sldMkLst>
        <pc:spChg chg="add del mod">
          <ac:chgData name="Abdur-Raheem Umar Hussain (2318857)" userId="179b7d99-6767-4310-9a6e-957693b78ffa" providerId="ADAL" clId="{3B1DF6A6-0452-55A2-90D9-34A6AC6C053E}" dt="2026-06-26T08:15:10.226" v="8"/>
          <ac:spMkLst>
            <pc:docMk/>
            <pc:sldMk cId="904077648" sldId="257"/>
            <ac:spMk id="5" creationId="{D0B6C7E9-9ECB-BBFB-9EFE-4080714650D5}"/>
          </ac:spMkLst>
        </pc:spChg>
      </pc:sldChg>
    </pc:docChg>
  </pc:docChgLst>
  <pc:docChgLst>
    <pc:chgData name="Abdur-Raheem Umar Hussain (2318857)" userId="S::2318857@student.uwtsd.ac.uk::179b7d99-6767-4310-9a6e-957693b78ffa" providerId="AD" clId="Web-{9B5CA4C6-2721-A2F9-DAB0-181E44409FCA}"/>
    <pc:docChg chg="modSld">
      <pc:chgData name="Abdur-Raheem Umar Hussain (2318857)" userId="S::2318857@student.uwtsd.ac.uk::179b7d99-6767-4310-9a6e-957693b78ffa" providerId="AD" clId="Web-{9B5CA4C6-2721-A2F9-DAB0-181E44409FCA}" dt="2026-06-24T19:00:16.751" v="33" actId="1076"/>
      <pc:docMkLst>
        <pc:docMk/>
      </pc:docMkLst>
      <pc:sldChg chg="addSp modSp">
        <pc:chgData name="Abdur-Raheem Umar Hussain (2318857)" userId="S::2318857@student.uwtsd.ac.uk::179b7d99-6767-4310-9a6e-957693b78ffa" providerId="AD" clId="Web-{9B5CA4C6-2721-A2F9-DAB0-181E44409FCA}" dt="2026-06-24T19:00:16.751" v="33" actId="1076"/>
        <pc:sldMkLst>
          <pc:docMk/>
          <pc:sldMk cId="109857222" sldId="256"/>
        </pc:sldMkLst>
        <pc:spChg chg="mod">
          <ac:chgData name="Abdur-Raheem Umar Hussain (2318857)" userId="S::2318857@student.uwtsd.ac.uk::179b7d99-6767-4310-9a6e-957693b78ffa" providerId="AD" clId="Web-{9B5CA4C6-2721-A2F9-DAB0-181E44409FCA}" dt="2026-06-24T18:55:46.787" v="2" actId="20577"/>
          <ac:spMkLst>
            <pc:docMk/>
            <pc:sldMk cId="109857222" sldId="256"/>
            <ac:spMk id="4" creationId="{1F306C18-AB33-9BA4-86A8-EC0B81876AA4}"/>
          </ac:spMkLst>
        </pc:spChg>
        <pc:spChg chg="mod">
          <ac:chgData name="Abdur-Raheem Umar Hussain (2318857)" userId="S::2318857@student.uwtsd.ac.uk::179b7d99-6767-4310-9a6e-957693b78ffa" providerId="AD" clId="Web-{9B5CA4C6-2721-A2F9-DAB0-181E44409FCA}" dt="2026-06-24T18:56:12.350" v="9" actId="20577"/>
          <ac:spMkLst>
            <pc:docMk/>
            <pc:sldMk cId="109857222" sldId="256"/>
            <ac:spMk id="5" creationId="{C677ABDD-A112-83E2-5284-ED97D7111C0D}"/>
          </ac:spMkLst>
        </pc:spChg>
        <pc:spChg chg="mod">
          <ac:chgData name="Abdur-Raheem Umar Hussain (2318857)" userId="S::2318857@student.uwtsd.ac.uk::179b7d99-6767-4310-9a6e-957693b78ffa" providerId="AD" clId="Web-{9B5CA4C6-2721-A2F9-DAB0-181E44409FCA}" dt="2026-06-24T18:56:49.164" v="19" actId="1076"/>
          <ac:spMkLst>
            <pc:docMk/>
            <pc:sldMk cId="109857222" sldId="256"/>
            <ac:spMk id="12" creationId="{611806BE-DF78-61CE-F5C9-A680B04AB682}"/>
          </ac:spMkLst>
        </pc:spChg>
        <pc:spChg chg="mod">
          <ac:chgData name="Abdur-Raheem Umar Hussain (2318857)" userId="S::2318857@student.uwtsd.ac.uk::179b7d99-6767-4310-9a6e-957693b78ffa" providerId="AD" clId="Web-{9B5CA4C6-2721-A2F9-DAB0-181E44409FCA}" dt="2026-06-24T18:55:59.662" v="7" actId="20577"/>
          <ac:spMkLst>
            <pc:docMk/>
            <pc:sldMk cId="109857222" sldId="256"/>
            <ac:spMk id="13" creationId="{8579EE9F-F8FD-19BE-F65B-378E74D39C88}"/>
          </ac:spMkLst>
        </pc:spChg>
        <pc:spChg chg="mod">
          <ac:chgData name="Abdur-Raheem Umar Hussain (2318857)" userId="S::2318857@student.uwtsd.ac.uk::179b7d99-6767-4310-9a6e-957693b78ffa" providerId="AD" clId="Web-{9B5CA4C6-2721-A2F9-DAB0-181E44409FCA}" dt="2026-06-24T18:56:40.929" v="17" actId="1076"/>
          <ac:spMkLst>
            <pc:docMk/>
            <pc:sldMk cId="109857222" sldId="256"/>
            <ac:spMk id="14" creationId="{5C915321-3D1F-AC02-C77A-00C90B6563FE}"/>
          </ac:spMkLst>
        </pc:spChg>
        <pc:picChg chg="mod">
          <ac:chgData name="Abdur-Raheem Umar Hussain (2318857)" userId="S::2318857@student.uwtsd.ac.uk::179b7d99-6767-4310-9a6e-957693b78ffa" providerId="AD" clId="Web-{9B5CA4C6-2721-A2F9-DAB0-181E44409FCA}" dt="2026-06-24T18:55:49.084" v="3" actId="1076"/>
          <ac:picMkLst>
            <pc:docMk/>
            <pc:sldMk cId="109857222" sldId="256"/>
            <ac:picMk id="16" creationId="{74957032-4ABC-C2AB-5BF0-B57C95E868F1}"/>
          </ac:picMkLst>
        </pc:picChg>
        <pc:picChg chg="mod">
          <ac:chgData name="Abdur-Raheem Umar Hussain (2318857)" userId="S::2318857@student.uwtsd.ac.uk::179b7d99-6767-4310-9a6e-957693b78ffa" providerId="AD" clId="Web-{9B5CA4C6-2721-A2F9-DAB0-181E44409FCA}" dt="2026-06-24T18:56:42.508" v="18" actId="1076"/>
          <ac:picMkLst>
            <pc:docMk/>
            <pc:sldMk cId="109857222" sldId="256"/>
            <ac:picMk id="18" creationId="{A823C067-8F67-7510-A07E-42FECAAB73CE}"/>
          </ac:picMkLst>
        </pc:picChg>
        <pc:picChg chg="mod">
          <ac:chgData name="Abdur-Raheem Umar Hussain (2318857)" userId="S::2318857@student.uwtsd.ac.uk::179b7d99-6767-4310-9a6e-957693b78ffa" providerId="AD" clId="Web-{9B5CA4C6-2721-A2F9-DAB0-181E44409FCA}" dt="2026-06-24T18:56:14.913" v="10" actId="1076"/>
          <ac:picMkLst>
            <pc:docMk/>
            <pc:sldMk cId="109857222" sldId="256"/>
            <ac:picMk id="19" creationId="{AF079423-9822-E991-2686-93CF33AD8797}"/>
          </ac:picMkLst>
        </pc:picChg>
        <pc:picChg chg="mod">
          <ac:chgData name="Abdur-Raheem Umar Hussain (2318857)" userId="S::2318857@student.uwtsd.ac.uk::179b7d99-6767-4310-9a6e-957693b78ffa" providerId="AD" clId="Web-{9B5CA4C6-2721-A2F9-DAB0-181E44409FCA}" dt="2026-06-24T18:56:51.539" v="20" actId="1076"/>
          <ac:picMkLst>
            <pc:docMk/>
            <pc:sldMk cId="109857222" sldId="256"/>
            <ac:picMk id="20" creationId="{80CCCDB9-F98C-972B-19CE-D87627131974}"/>
          </ac:picMkLst>
        </pc:picChg>
        <pc:picChg chg="mod">
          <ac:chgData name="Abdur-Raheem Umar Hussain (2318857)" userId="S::2318857@student.uwtsd.ac.uk::179b7d99-6767-4310-9a6e-957693b78ffa" providerId="AD" clId="Web-{9B5CA4C6-2721-A2F9-DAB0-181E44409FCA}" dt="2026-06-24T18:57:01.446" v="21" actId="1076"/>
          <ac:picMkLst>
            <pc:docMk/>
            <pc:sldMk cId="109857222" sldId="256"/>
            <ac:picMk id="22" creationId="{B6394BBF-E0C7-F8BD-835C-8AD5EE4EDF05}"/>
          </ac:picMkLst>
        </pc:picChg>
      </pc:sldChg>
    </pc:docChg>
  </pc:docChgLst>
  <pc:docChgLst>
    <pc:chgData name="Abdur-Raheem Umar Hussain (2318857)" userId="S::2318857@student.uwtsd.ac.uk::179b7d99-6767-4310-9a6e-957693b78ffa" providerId="AD" clId="Web-{2A67D729-C9EC-15C8-436E-DE430F79BA80}"/>
    <pc:docChg chg="modSld">
      <pc:chgData name="Abdur-Raheem Umar Hussain (2318857)" userId="S::2318857@student.uwtsd.ac.uk::179b7d99-6767-4310-9a6e-957693b78ffa" providerId="AD" clId="Web-{2A67D729-C9EC-15C8-436E-DE430F79BA80}" dt="2026-06-27T11:54:20.384" v="170" actId="20577"/>
      <pc:docMkLst>
        <pc:docMk/>
      </pc:docMkLst>
      <pc:sldChg chg="modSp">
        <pc:chgData name="Abdur-Raheem Umar Hussain (2318857)" userId="S::2318857@student.uwtsd.ac.uk::179b7d99-6767-4310-9a6e-957693b78ffa" providerId="AD" clId="Web-{2A67D729-C9EC-15C8-436E-DE430F79BA80}" dt="2026-06-27T11:54:20.384" v="170" actId="20577"/>
        <pc:sldMkLst>
          <pc:docMk/>
          <pc:sldMk cId="1145271066" sldId="258"/>
        </pc:sldMkLst>
        <pc:spChg chg="mod">
          <ac:chgData name="Abdur-Raheem Umar Hussain (2318857)" userId="S::2318857@student.uwtsd.ac.uk::179b7d99-6767-4310-9a6e-957693b78ffa" providerId="AD" clId="Web-{2A67D729-C9EC-15C8-436E-DE430F79BA80}" dt="2026-06-27T11:54:20.384" v="170" actId="20577"/>
          <ac:spMkLst>
            <pc:docMk/>
            <pc:sldMk cId="1145271066" sldId="258"/>
            <ac:spMk id="10" creationId="{66A815A9-C2F6-1C64-0C36-D738379F3C7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6/27/2026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5588925"/>
      </p:ext>
    </p:extLst>
  </p:cSld>
  <p:clrMapOvr>
    <a:masterClrMapping/>
  </p:clrMapOvr>
  <p:hf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6/27/2026</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3857751"/>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6/27/2026</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88567966"/>
      </p:ext>
    </p:extLst>
  </p:cSld>
  <p:clrMapOvr>
    <a:masterClrMapping/>
  </p:clrMapOvr>
  <p:hf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6/27/2026</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42054698"/>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6/27/2026</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29587454"/>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6/27/2026</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04475126"/>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6/27/2026</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99117243"/>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6/27/2026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76972472"/>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6/27/2026</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12652706"/>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6/27/2026</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78401996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6/27/2026</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57243981"/>
      </p:ext>
    </p:extLst>
  </p:cSld>
  <p:clrMapOvr>
    <a:masterClrMapping/>
  </p:clrMapOvr>
  <p:hf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6/27/2026</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32918862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sdNkCxAPXaI"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600">
            <a:alpha val="25000"/>
          </a:srgbClr>
        </a:solidFill>
        <a:effectLst/>
      </p:bgPr>
    </p:bg>
    <p:spTree>
      <p:nvGrpSpPr>
        <p:cNvPr id="1" name=""/>
        <p:cNvGrpSpPr/>
        <p:nvPr/>
      </p:nvGrpSpPr>
      <p:grpSpPr>
        <a:xfrm>
          <a:off x="0" y="0"/>
          <a:ext cx="0" cy="0"/>
          <a:chOff x="0" y="0"/>
          <a:chExt cx="0" cy="0"/>
        </a:xfrm>
      </p:grpSpPr>
      <p:pic>
        <p:nvPicPr>
          <p:cNvPr id="19" name="Picture 18" descr="A bowl of oat flakes and a glass of milk&#10;&#10;AI-generated content may be incorrect.">
            <a:extLst>
              <a:ext uri="{FF2B5EF4-FFF2-40B4-BE49-F238E27FC236}">
                <a16:creationId xmlns:a16="http://schemas.microsoft.com/office/drawing/2014/main" id="{AF079423-9822-E991-2686-93CF33AD8797}"/>
              </a:ext>
            </a:extLst>
          </p:cNvPr>
          <p:cNvPicPr>
            <a:picLocks noChangeAspect="1"/>
          </p:cNvPicPr>
          <p:nvPr/>
        </p:nvPicPr>
        <p:blipFill>
          <a:blip r:embed="rId2"/>
          <a:stretch>
            <a:fillRect/>
          </a:stretch>
        </p:blipFill>
        <p:spPr>
          <a:xfrm>
            <a:off x="2536827" y="897965"/>
            <a:ext cx="1721609" cy="1521728"/>
          </a:xfrm>
          <a:prstGeom prst="rect">
            <a:avLst/>
          </a:prstGeom>
        </p:spPr>
      </p:pic>
      <p:pic>
        <p:nvPicPr>
          <p:cNvPr id="15" name="Picture 14" descr="A plate of food and juice&#10;&#10;AI-generated content may be incorrect.">
            <a:extLst>
              <a:ext uri="{FF2B5EF4-FFF2-40B4-BE49-F238E27FC236}">
                <a16:creationId xmlns:a16="http://schemas.microsoft.com/office/drawing/2014/main" id="{3FEC2151-2FEA-DB1A-955E-869ECF284DDA}"/>
              </a:ext>
            </a:extLst>
          </p:cNvPr>
          <p:cNvPicPr>
            <a:picLocks noChangeAspect="1"/>
          </p:cNvPicPr>
          <p:nvPr/>
        </p:nvPicPr>
        <p:blipFill>
          <a:blip r:embed="rId3"/>
          <a:stretch>
            <a:fillRect/>
          </a:stretch>
        </p:blipFill>
        <p:spPr>
          <a:xfrm>
            <a:off x="1438541" y="1065246"/>
            <a:ext cx="1531109" cy="1519735"/>
          </a:xfrm>
          <a:prstGeom prst="rect">
            <a:avLst/>
          </a:prstGeom>
        </p:spPr>
      </p:pic>
      <p:sp>
        <p:nvSpPr>
          <p:cNvPr id="4" name="TextBox 3">
            <a:extLst>
              <a:ext uri="{FF2B5EF4-FFF2-40B4-BE49-F238E27FC236}">
                <a16:creationId xmlns:a16="http://schemas.microsoft.com/office/drawing/2014/main" id="{1F306C18-AB33-9BA4-86A8-EC0B81876AA4}"/>
              </a:ext>
            </a:extLst>
          </p:cNvPr>
          <p:cNvSpPr txBox="1"/>
          <p:nvPr/>
        </p:nvSpPr>
        <p:spPr>
          <a:xfrm>
            <a:off x="2686169" y="357979"/>
            <a:ext cx="70099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latin typeface="Segoe Script"/>
                <a:ea typeface="ADLaM Display"/>
                <a:cs typeface="ADLaM Display"/>
              </a:rPr>
              <a:t>FRESHBITE MEALS</a:t>
            </a:r>
          </a:p>
        </p:txBody>
      </p:sp>
      <p:sp>
        <p:nvSpPr>
          <p:cNvPr id="5" name="TextBox 4">
            <a:extLst>
              <a:ext uri="{FF2B5EF4-FFF2-40B4-BE49-F238E27FC236}">
                <a16:creationId xmlns:a16="http://schemas.microsoft.com/office/drawing/2014/main" id="{C677ABDD-A112-83E2-5284-ED97D7111C0D}"/>
              </a:ext>
            </a:extLst>
          </p:cNvPr>
          <p:cNvSpPr txBox="1"/>
          <p:nvPr/>
        </p:nvSpPr>
        <p:spPr>
          <a:xfrm>
            <a:off x="-1376" y="1646904"/>
            <a:ext cx="596612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Segoe Script"/>
                <a:ea typeface="ADLaM Display"/>
                <a:cs typeface="ADLaM Display"/>
              </a:rPr>
              <a:t>Breakfast</a:t>
            </a:r>
            <a:endParaRPr lang="en-GB" sz="2000" b="1" dirty="0">
              <a:latin typeface="Segoe Script"/>
              <a:ea typeface="ADLaM Display"/>
              <a:cs typeface="ADLaM Display"/>
            </a:endParaRPr>
          </a:p>
          <a:p>
            <a:endParaRPr lang="en-GB" sz="2000" b="1" dirty="0">
              <a:latin typeface="Segoe Script"/>
              <a:ea typeface="ADLaM Display"/>
              <a:cs typeface="ADLaM Display"/>
            </a:endParaRPr>
          </a:p>
          <a:p>
            <a:r>
              <a:rPr lang="en-GB" sz="2000" b="1">
                <a:latin typeface="Segoe Script"/>
                <a:ea typeface="ADLaM Display"/>
                <a:cs typeface="ADLaM Display"/>
              </a:rPr>
              <a:t>Porridge Bowl               £3.80</a:t>
            </a:r>
            <a:endParaRPr lang="en-GB" sz="2000" b="1" dirty="0">
              <a:latin typeface="Segoe Script"/>
              <a:ea typeface="ADLaM Display"/>
              <a:cs typeface="ADLaM Display"/>
            </a:endParaRPr>
          </a:p>
          <a:p>
            <a:r>
              <a:rPr lang="en-GB" sz="2000" b="1">
                <a:latin typeface="Segoe Script"/>
                <a:ea typeface="ADLaM Display"/>
                <a:cs typeface="ADLaM Display"/>
              </a:rPr>
              <a:t>Breakfast Wrap             £4.20</a:t>
            </a:r>
            <a:endParaRPr lang="en-GB" sz="2000" b="1" dirty="0">
              <a:latin typeface="Segoe Script"/>
              <a:ea typeface="ADLaM Display"/>
              <a:cs typeface="ADLaM Display"/>
            </a:endParaRPr>
          </a:p>
          <a:p>
            <a:r>
              <a:rPr lang="en-GB" sz="2000" b="1">
                <a:latin typeface="Segoe Script"/>
                <a:ea typeface="ADLaM Display"/>
                <a:cs typeface="ADLaM Display"/>
              </a:rPr>
              <a:t>Fresh Fruit Pot              £2.50</a:t>
            </a:r>
            <a:endParaRPr lang="en-GB" sz="2000" b="1">
              <a:latin typeface="Segoe Script"/>
            </a:endParaRPr>
          </a:p>
        </p:txBody>
      </p:sp>
      <p:sp>
        <p:nvSpPr>
          <p:cNvPr id="12" name="TextBox 11">
            <a:extLst>
              <a:ext uri="{FF2B5EF4-FFF2-40B4-BE49-F238E27FC236}">
                <a16:creationId xmlns:a16="http://schemas.microsoft.com/office/drawing/2014/main" id="{611806BE-DF78-61CE-F5C9-A680B04AB682}"/>
              </a:ext>
            </a:extLst>
          </p:cNvPr>
          <p:cNvSpPr txBox="1"/>
          <p:nvPr/>
        </p:nvSpPr>
        <p:spPr>
          <a:xfrm>
            <a:off x="-1836" y="4265292"/>
            <a:ext cx="5944736"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Segoe Script"/>
                <a:ea typeface="ADLaM Display"/>
                <a:cs typeface="ADLaM Display"/>
              </a:rPr>
              <a:t>Lunch</a:t>
            </a:r>
            <a:endParaRPr lang="en-GB" sz="2000" b="1" dirty="0">
              <a:latin typeface="Segoe Script"/>
              <a:ea typeface="ADLaM Display"/>
              <a:cs typeface="ADLaM Display"/>
            </a:endParaRPr>
          </a:p>
          <a:p>
            <a:endParaRPr lang="en-GB" sz="2000" b="1" dirty="0">
              <a:latin typeface="Segoe Script"/>
              <a:ea typeface="ADLaM Display"/>
              <a:cs typeface="ADLaM Display"/>
            </a:endParaRPr>
          </a:p>
          <a:p>
            <a:r>
              <a:rPr lang="en-GB" sz="2000" b="1">
                <a:latin typeface="Segoe Script"/>
                <a:ea typeface="ADLaM Display"/>
                <a:cs typeface="ADLaM Display"/>
              </a:rPr>
              <a:t>Chicken Salad Box        £6.00</a:t>
            </a:r>
            <a:endParaRPr lang="en-GB" sz="2000" b="1" dirty="0">
              <a:latin typeface="Segoe Script"/>
              <a:ea typeface="ADLaM Display"/>
              <a:cs typeface="ADLaM Display"/>
            </a:endParaRPr>
          </a:p>
          <a:p>
            <a:r>
              <a:rPr lang="en-GB" sz="2000" b="1">
                <a:latin typeface="Segoe Script"/>
                <a:ea typeface="ADLaM Display"/>
                <a:cs typeface="ADLaM Display"/>
              </a:rPr>
              <a:t>Veggie Pasta Bowl          £5.50</a:t>
            </a:r>
            <a:endParaRPr lang="en-GB" sz="2000" b="1" dirty="0">
              <a:latin typeface="Segoe Script"/>
              <a:ea typeface="ADLaM Display"/>
              <a:cs typeface="ADLaM Display"/>
            </a:endParaRPr>
          </a:p>
          <a:p>
            <a:r>
              <a:rPr lang="en-GB" sz="2000" b="1">
                <a:latin typeface="Segoe Script"/>
                <a:ea typeface="ADLaM Display"/>
                <a:cs typeface="ADLaM Display"/>
              </a:rPr>
              <a:t>Soup of the Day            £3.90</a:t>
            </a:r>
            <a:endParaRPr lang="en-GB" sz="2000" b="1">
              <a:latin typeface="Segoe Script"/>
            </a:endParaRPr>
          </a:p>
        </p:txBody>
      </p:sp>
      <p:sp>
        <p:nvSpPr>
          <p:cNvPr id="13" name="TextBox 12">
            <a:extLst>
              <a:ext uri="{FF2B5EF4-FFF2-40B4-BE49-F238E27FC236}">
                <a16:creationId xmlns:a16="http://schemas.microsoft.com/office/drawing/2014/main" id="{8579EE9F-F8FD-19BE-F65B-378E74D39C88}"/>
              </a:ext>
            </a:extLst>
          </p:cNvPr>
          <p:cNvSpPr txBox="1"/>
          <p:nvPr/>
        </p:nvSpPr>
        <p:spPr>
          <a:xfrm>
            <a:off x="6266871" y="2035149"/>
            <a:ext cx="582707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Segoe Script"/>
                <a:ea typeface="ADLaM Display"/>
                <a:cs typeface="ADLaM Display"/>
              </a:rPr>
              <a:t>Snacks</a:t>
            </a:r>
          </a:p>
          <a:p>
            <a:endParaRPr lang="en-GB" sz="2000" b="1" dirty="0">
              <a:latin typeface="Segoe Script"/>
              <a:ea typeface="ADLaM Display"/>
              <a:cs typeface="ADLaM Display"/>
            </a:endParaRPr>
          </a:p>
          <a:p>
            <a:r>
              <a:rPr lang="en-GB" sz="2000" b="1" dirty="0">
                <a:latin typeface="Segoe Script"/>
                <a:ea typeface="ADLaM Display"/>
                <a:cs typeface="ADLaM Display"/>
              </a:rPr>
              <a:t>Granola Bar                        £1.80</a:t>
            </a:r>
          </a:p>
          <a:p>
            <a:r>
              <a:rPr lang="en-GB" sz="2000" b="1" dirty="0">
                <a:latin typeface="Segoe Script"/>
                <a:ea typeface="ADLaM Display"/>
                <a:cs typeface="ADLaM Display"/>
              </a:rPr>
              <a:t>Greek Yoghurt Cup               £2.20</a:t>
            </a:r>
          </a:p>
          <a:p>
            <a:r>
              <a:rPr lang="en-GB" sz="2000" b="1" dirty="0">
                <a:latin typeface="Segoe Script"/>
                <a:ea typeface="ADLaM Display"/>
                <a:cs typeface="ADLaM Display"/>
              </a:rPr>
              <a:t>Banana Bread Slice              £2.50</a:t>
            </a:r>
            <a:endParaRPr lang="en-GB" sz="2000" b="1" dirty="0">
              <a:latin typeface="Segoe Script"/>
            </a:endParaRPr>
          </a:p>
        </p:txBody>
      </p:sp>
      <p:sp>
        <p:nvSpPr>
          <p:cNvPr id="14" name="TextBox 13">
            <a:extLst>
              <a:ext uri="{FF2B5EF4-FFF2-40B4-BE49-F238E27FC236}">
                <a16:creationId xmlns:a16="http://schemas.microsoft.com/office/drawing/2014/main" id="{5C915321-3D1F-AC02-C77A-00C90B6563FE}"/>
              </a:ext>
            </a:extLst>
          </p:cNvPr>
          <p:cNvSpPr txBox="1"/>
          <p:nvPr/>
        </p:nvSpPr>
        <p:spPr>
          <a:xfrm>
            <a:off x="6268064" y="4264466"/>
            <a:ext cx="5833866"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latin typeface="Segoe Script"/>
                <a:ea typeface="ADLaM Display"/>
                <a:cs typeface="ADLaM Display"/>
              </a:rPr>
              <a:t>Drinks</a:t>
            </a:r>
          </a:p>
          <a:p>
            <a:endParaRPr lang="en-GB" sz="2000" b="1" dirty="0">
              <a:latin typeface="Segoe Script"/>
              <a:ea typeface="ADLaM Display"/>
              <a:cs typeface="ADLaM Display"/>
            </a:endParaRPr>
          </a:p>
          <a:p>
            <a:r>
              <a:rPr lang="en-GB" sz="2000" b="1" dirty="0">
                <a:latin typeface="Segoe Script"/>
                <a:ea typeface="ADLaM Display"/>
                <a:cs typeface="ADLaM Display"/>
              </a:rPr>
              <a:t>Fresh Orange Juice              £2.80</a:t>
            </a:r>
          </a:p>
          <a:p>
            <a:r>
              <a:rPr lang="en-GB" sz="2000" b="1" dirty="0">
                <a:latin typeface="Segoe Script"/>
                <a:ea typeface="ADLaM Display"/>
                <a:cs typeface="ADLaM Display"/>
              </a:rPr>
              <a:t>Iced Coffee                          £3.20</a:t>
            </a:r>
          </a:p>
          <a:p>
            <a:r>
              <a:rPr lang="en-GB" sz="2000" b="1" dirty="0">
                <a:latin typeface="Segoe Script"/>
                <a:ea typeface="ADLaM Display"/>
                <a:cs typeface="ADLaM Display"/>
              </a:rPr>
              <a:t>Herbal Tea                         £2.00</a:t>
            </a:r>
          </a:p>
          <a:p>
            <a:endParaRPr lang="en-GB" sz="2000" dirty="0">
              <a:latin typeface="Avenir Next LT Pro"/>
              <a:ea typeface="ADLaM Display"/>
              <a:cs typeface="ADLaM Display"/>
            </a:endParaRPr>
          </a:p>
          <a:p>
            <a:endParaRPr lang="en-GB" sz="2800" dirty="0">
              <a:latin typeface="ADLaM Display"/>
              <a:ea typeface="ADLaM Display"/>
              <a:cs typeface="ADLaM Display"/>
            </a:endParaRPr>
          </a:p>
        </p:txBody>
      </p:sp>
      <p:pic>
        <p:nvPicPr>
          <p:cNvPr id="16" name="Picture 15" descr="A cartoon of a cookie with a bite taken out&#10;&#10;AI-generated content may be incorrect.">
            <a:extLst>
              <a:ext uri="{FF2B5EF4-FFF2-40B4-BE49-F238E27FC236}">
                <a16:creationId xmlns:a16="http://schemas.microsoft.com/office/drawing/2014/main" id="{74957032-4ABC-C2AB-5BF0-B57C95E868F1}"/>
              </a:ext>
            </a:extLst>
          </p:cNvPr>
          <p:cNvPicPr>
            <a:picLocks noChangeAspect="1"/>
          </p:cNvPicPr>
          <p:nvPr/>
        </p:nvPicPr>
        <p:blipFill>
          <a:blip r:embed="rId4"/>
          <a:stretch>
            <a:fillRect/>
          </a:stretch>
        </p:blipFill>
        <p:spPr>
          <a:xfrm rot="20520000" flipH="1">
            <a:off x="7935767" y="90903"/>
            <a:ext cx="689817" cy="684131"/>
          </a:xfrm>
          <a:prstGeom prst="rect">
            <a:avLst/>
          </a:prstGeom>
        </p:spPr>
      </p:pic>
      <p:pic>
        <p:nvPicPr>
          <p:cNvPr id="18" name="Picture 17" descr="A glass of orange juice with a straw and a slice of orange&#10;&#10;AI-generated content may be incorrect.">
            <a:extLst>
              <a:ext uri="{FF2B5EF4-FFF2-40B4-BE49-F238E27FC236}">
                <a16:creationId xmlns:a16="http://schemas.microsoft.com/office/drawing/2014/main" id="{A823C067-8F67-7510-A07E-42FECAAB73CE}"/>
              </a:ext>
            </a:extLst>
          </p:cNvPr>
          <p:cNvPicPr>
            <a:picLocks noChangeAspect="1"/>
          </p:cNvPicPr>
          <p:nvPr/>
        </p:nvPicPr>
        <p:blipFill>
          <a:blip r:embed="rId5"/>
          <a:stretch>
            <a:fillRect/>
          </a:stretch>
        </p:blipFill>
        <p:spPr>
          <a:xfrm rot="20940000">
            <a:off x="6313885" y="3475592"/>
            <a:ext cx="2906831" cy="1580866"/>
          </a:xfrm>
          <a:prstGeom prst="rect">
            <a:avLst/>
          </a:prstGeom>
        </p:spPr>
      </p:pic>
      <p:pic>
        <p:nvPicPr>
          <p:cNvPr id="20" name="Picture 19" descr="A bowl of soup on a wooden plate&#10;&#10;AI-generated content may be incorrect.">
            <a:extLst>
              <a:ext uri="{FF2B5EF4-FFF2-40B4-BE49-F238E27FC236}">
                <a16:creationId xmlns:a16="http://schemas.microsoft.com/office/drawing/2014/main" id="{80CCCDB9-F98C-972B-19CE-D87627131974}"/>
              </a:ext>
            </a:extLst>
          </p:cNvPr>
          <p:cNvPicPr>
            <a:picLocks noChangeAspect="1"/>
          </p:cNvPicPr>
          <p:nvPr/>
        </p:nvPicPr>
        <p:blipFill>
          <a:blip r:embed="rId6"/>
          <a:stretch>
            <a:fillRect/>
          </a:stretch>
        </p:blipFill>
        <p:spPr>
          <a:xfrm rot="1020000">
            <a:off x="778924" y="3847543"/>
            <a:ext cx="1154009" cy="1091915"/>
          </a:xfrm>
          <a:prstGeom prst="rect">
            <a:avLst/>
          </a:prstGeom>
        </p:spPr>
      </p:pic>
      <p:pic>
        <p:nvPicPr>
          <p:cNvPr id="22" name="Picture 21" descr="A close-up of a food&#10;&#10;AI-generated content may be incorrect.">
            <a:extLst>
              <a:ext uri="{FF2B5EF4-FFF2-40B4-BE49-F238E27FC236}">
                <a16:creationId xmlns:a16="http://schemas.microsoft.com/office/drawing/2014/main" id="{B6394BBF-E0C7-F8BD-835C-8AD5EE4EDF05}"/>
              </a:ext>
            </a:extLst>
          </p:cNvPr>
          <p:cNvPicPr>
            <a:picLocks noChangeAspect="1"/>
          </p:cNvPicPr>
          <p:nvPr/>
        </p:nvPicPr>
        <p:blipFill>
          <a:blip r:embed="rId7"/>
          <a:stretch>
            <a:fillRect/>
          </a:stretch>
        </p:blipFill>
        <p:spPr>
          <a:xfrm rot="17100000">
            <a:off x="7322315" y="1415899"/>
            <a:ext cx="1511917" cy="1466425"/>
          </a:xfrm>
          <a:prstGeom prst="rect">
            <a:avLst/>
          </a:prstGeom>
        </p:spPr>
      </p:pic>
      <p:pic>
        <p:nvPicPr>
          <p:cNvPr id="24" name="Picture 23" descr="A bowl of fruit&#10;&#10;AI-generated content may be incorrect.">
            <a:extLst>
              <a:ext uri="{FF2B5EF4-FFF2-40B4-BE49-F238E27FC236}">
                <a16:creationId xmlns:a16="http://schemas.microsoft.com/office/drawing/2014/main" id="{BA079E90-EC07-C692-4D23-5AB2E21D0BD0}"/>
              </a:ext>
            </a:extLst>
          </p:cNvPr>
          <p:cNvPicPr>
            <a:picLocks noChangeAspect="1"/>
          </p:cNvPicPr>
          <p:nvPr/>
        </p:nvPicPr>
        <p:blipFill>
          <a:blip r:embed="rId8"/>
          <a:stretch>
            <a:fillRect/>
          </a:stretch>
        </p:blipFill>
        <p:spPr>
          <a:xfrm rot="180000">
            <a:off x="3562120" y="2635299"/>
            <a:ext cx="1874294" cy="1874294"/>
          </a:xfrm>
          <a:prstGeom prst="rect">
            <a:avLst/>
          </a:prstGeom>
        </p:spPr>
      </p:pic>
      <p:sp>
        <p:nvSpPr>
          <p:cNvPr id="3" name="TextBox 2">
            <a:extLst>
              <a:ext uri="{FF2B5EF4-FFF2-40B4-BE49-F238E27FC236}">
                <a16:creationId xmlns:a16="http://schemas.microsoft.com/office/drawing/2014/main" id="{B4BB8304-E881-7B7C-14AF-60514349BFAD}"/>
              </a:ext>
            </a:extLst>
          </p:cNvPr>
          <p:cNvSpPr txBox="1"/>
          <p:nvPr/>
        </p:nvSpPr>
        <p:spPr>
          <a:xfrm>
            <a:off x="7298158" y="1065865"/>
            <a:ext cx="4092675" cy="461665"/>
          </a:xfrm>
          <a:prstGeom prst="rect">
            <a:avLst/>
          </a:prstGeom>
          <a:no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We satisfy your cravings...</a:t>
            </a:r>
            <a:endParaRPr lang="en-GB" sz="24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FE8EC6-F811-C430-BD47-17038B757595}"/>
              </a:ext>
            </a:extLst>
          </p:cNvPr>
          <p:cNvSpPr>
            <a:spLocks noGrp="1"/>
          </p:cNvSpPr>
          <p:nvPr>
            <p:ph type="dt" sz="half" idx="10"/>
          </p:nvPr>
        </p:nvSpPr>
        <p:spPr/>
        <p:txBody>
          <a:bodyPr/>
          <a:lstStyle/>
          <a:p>
            <a:fld id="{31CB4763-FFCB-734D-8218-60011BF09C76}" type="datetime1">
              <a:rPr lang="en-US" smtClean="0"/>
              <a:t>6/27/2026</a:t>
            </a:fld>
            <a:endParaRPr lang="en-US" dirty="0"/>
          </a:p>
        </p:txBody>
      </p:sp>
      <p:sp>
        <p:nvSpPr>
          <p:cNvPr id="5" name="TextBox 4">
            <a:extLst>
              <a:ext uri="{FF2B5EF4-FFF2-40B4-BE49-F238E27FC236}">
                <a16:creationId xmlns:a16="http://schemas.microsoft.com/office/drawing/2014/main" id="{9CF2605B-F6BA-7FAB-1C21-9434937FDA7B}"/>
              </a:ext>
            </a:extLst>
          </p:cNvPr>
          <p:cNvSpPr txBox="1"/>
          <p:nvPr/>
        </p:nvSpPr>
        <p:spPr>
          <a:xfrm>
            <a:off x="3092" y="1200"/>
            <a:ext cx="92912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Decision and Iteration log </a:t>
            </a:r>
            <a:r>
              <a:rPr lang="en-GB" sz="1400"/>
              <a:t>Abdur Hussain 2318857 </a:t>
            </a:r>
            <a:endParaRPr lang="en-GB" sz="2800"/>
          </a:p>
        </p:txBody>
      </p:sp>
      <p:sp>
        <p:nvSpPr>
          <p:cNvPr id="3" name="TextBox 2">
            <a:extLst>
              <a:ext uri="{FF2B5EF4-FFF2-40B4-BE49-F238E27FC236}">
                <a16:creationId xmlns:a16="http://schemas.microsoft.com/office/drawing/2014/main" id="{81F06B61-757A-1C67-97FE-F0EED3FACAF9}"/>
              </a:ext>
            </a:extLst>
          </p:cNvPr>
          <p:cNvSpPr txBox="1"/>
          <p:nvPr/>
        </p:nvSpPr>
        <p:spPr>
          <a:xfrm>
            <a:off x="7980" y="529268"/>
            <a:ext cx="1135073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1.Why I chose my tool</a:t>
            </a:r>
            <a:endParaRPr lang="en-US" b="1" i="1"/>
          </a:p>
          <a:p>
            <a:r>
              <a:rPr lang="en-GB" dirty="0"/>
              <a:t>I chose my tool because it recommended by the </a:t>
            </a:r>
            <a:r>
              <a:rPr lang="en-GB"/>
              <a:t>assessment</a:t>
            </a:r>
            <a:r>
              <a:rPr lang="en-GB" dirty="0"/>
              <a:t> information and help page, I also went through the features of PowerPoint before beginning my artefact and found several useful features to aid my work, for example; the ability download images from google and edit them and a wide range of fonts. Overall PowerPoint had the most customisation tools. </a:t>
            </a:r>
          </a:p>
          <a:p>
            <a:endParaRPr lang="en-GB" b="1" u="sng" dirty="0"/>
          </a:p>
          <a:p>
            <a:r>
              <a:rPr lang="en-GB" b="1" u="sng"/>
              <a:t>2.What information I used </a:t>
            </a:r>
            <a:endParaRPr lang="en-GB" b="1" u="sng" dirty="0"/>
          </a:p>
          <a:p>
            <a:r>
              <a:rPr lang="en-GB" dirty="0"/>
              <a:t>I used the products and price points provided by the scenario; I also used the suggestion to keep my </a:t>
            </a:r>
            <a:r>
              <a:rPr lang="en-GB"/>
              <a:t>artefact simple.</a:t>
            </a:r>
          </a:p>
          <a:p>
            <a:endParaRPr lang="en-GB" b="1" u="sng" dirty="0"/>
          </a:p>
          <a:p>
            <a:r>
              <a:rPr lang="en-GB" b="1" u="sng"/>
              <a:t>3.How I created my artefact</a:t>
            </a:r>
            <a:endParaRPr lang="en-GB" b="1" u="sng" dirty="0"/>
          </a:p>
          <a:p>
            <a:r>
              <a:rPr lang="en-GB" dirty="0"/>
              <a:t>I created my artefact by first googling café menus for inspiration and visiting the Quay Place campus café to look at their menu, after looking through a few designs I settled on the colour scheme I wanted for my artefact, once the page was coloured - I manually adjusted the colour I used to make it more </a:t>
            </a:r>
            <a:r>
              <a:rPr lang="en-GB"/>
              <a:t>neutral, I then </a:t>
            </a:r>
            <a:r>
              <a:rPr lang="en-GB" dirty="0"/>
              <a:t>added my header, after this copied the menu information and changed the font style and size of the text. Next, I spaced everything out - I was conscious not to leave too much empty space on the page. I then went to google to find graphics that fit the playful vibe I was going for, I used google images as it provided the copyright status of the images below them - I was careful to insure all the images were free use. Once the images were added to my artefact, I used PowerPoint edit feature to remove the backgrounds and enhance the images – PowerPoint has an AI feature that assisted me with this.</a:t>
            </a:r>
          </a:p>
        </p:txBody>
      </p:sp>
    </p:spTree>
    <p:extLst>
      <p:ext uri="{BB962C8B-B14F-4D97-AF65-F5344CB8AC3E}">
        <p14:creationId xmlns:p14="http://schemas.microsoft.com/office/powerpoint/2010/main" val="904077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59702B-FDB8-3BE9-C063-5F51BE556F52}"/>
              </a:ext>
            </a:extLst>
          </p:cNvPr>
          <p:cNvSpPr>
            <a:spLocks noGrp="1"/>
          </p:cNvSpPr>
          <p:nvPr>
            <p:ph type="dt" sz="half" idx="10"/>
          </p:nvPr>
        </p:nvSpPr>
        <p:spPr/>
        <p:txBody>
          <a:bodyPr/>
          <a:lstStyle/>
          <a:p>
            <a:fld id="{24DFFEB5-4375-42F6-A6A9-9481C569A512}" type="datetime1">
              <a:t>6/27/2026</a:t>
            </a:fld>
            <a:endParaRPr lang="en-US" dirty="0"/>
          </a:p>
        </p:txBody>
      </p:sp>
      <p:sp>
        <p:nvSpPr>
          <p:cNvPr id="3" name="Slide Number Placeholder 2">
            <a:extLst>
              <a:ext uri="{FF2B5EF4-FFF2-40B4-BE49-F238E27FC236}">
                <a16:creationId xmlns:a16="http://schemas.microsoft.com/office/drawing/2014/main" id="{25C8D37E-DD34-1624-831B-DD8BA03E2122}"/>
              </a:ext>
            </a:extLst>
          </p:cNvPr>
          <p:cNvSpPr>
            <a:spLocks noGrp="1"/>
          </p:cNvSpPr>
          <p:nvPr>
            <p:ph type="sldNum" sz="quarter" idx="12"/>
          </p:nvPr>
        </p:nvSpPr>
        <p:spPr/>
        <p:txBody>
          <a:bodyPr/>
          <a:lstStyle/>
          <a:p>
            <a:fld id="{A65A5C87-DF58-40C8-B092-1DE63DB4547E}" type="slidenum">
              <a:rPr lang="en-US" dirty="0"/>
              <a:t>3</a:t>
            </a:fld>
            <a:endParaRPr lang="en-US" dirty="0"/>
          </a:p>
        </p:txBody>
      </p:sp>
      <p:sp>
        <p:nvSpPr>
          <p:cNvPr id="5" name="TextBox 4">
            <a:extLst>
              <a:ext uri="{FF2B5EF4-FFF2-40B4-BE49-F238E27FC236}">
                <a16:creationId xmlns:a16="http://schemas.microsoft.com/office/drawing/2014/main" id="{7ED1CCD3-8F87-78E5-1AA5-EA922FCB6158}"/>
              </a:ext>
            </a:extLst>
          </p:cNvPr>
          <p:cNvSpPr txBox="1"/>
          <p:nvPr/>
        </p:nvSpPr>
        <p:spPr>
          <a:xfrm>
            <a:off x="196645" y="221224"/>
            <a:ext cx="516853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Decision and Iteration log</a:t>
            </a:r>
          </a:p>
        </p:txBody>
      </p:sp>
      <p:sp>
        <p:nvSpPr>
          <p:cNvPr id="10" name="TextBox 9">
            <a:extLst>
              <a:ext uri="{FF2B5EF4-FFF2-40B4-BE49-F238E27FC236}">
                <a16:creationId xmlns:a16="http://schemas.microsoft.com/office/drawing/2014/main" id="{66A815A9-C2F6-1C64-0C36-D738379F3C7F}"/>
              </a:ext>
            </a:extLst>
          </p:cNvPr>
          <p:cNvSpPr txBox="1"/>
          <p:nvPr/>
        </p:nvSpPr>
        <p:spPr>
          <a:xfrm>
            <a:off x="197563" y="745307"/>
            <a:ext cx="1151511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4.What changes I made </a:t>
            </a:r>
            <a:endParaRPr lang="en-GB" dirty="0"/>
          </a:p>
          <a:p>
            <a:pPr marL="285750" indent="-285750">
              <a:buFont typeface="Arial"/>
              <a:buChar char="•"/>
            </a:pPr>
            <a:r>
              <a:rPr lang="en-GB" dirty="0"/>
              <a:t>At first the colour I used was too </a:t>
            </a:r>
            <a:r>
              <a:rPr lang="en-GB"/>
              <a:t>bright,</a:t>
            </a:r>
            <a:r>
              <a:rPr lang="en-GB" dirty="0"/>
              <a:t> so I toned it down. </a:t>
            </a:r>
          </a:p>
          <a:p>
            <a:pPr marL="285750" indent="-285750">
              <a:buFont typeface="Arial"/>
              <a:buChar char="•"/>
            </a:pPr>
            <a:r>
              <a:rPr lang="en-GB" dirty="0"/>
              <a:t>The font size used was too </a:t>
            </a:r>
            <a:r>
              <a:rPr lang="en-GB"/>
              <a:t>small,</a:t>
            </a:r>
            <a:r>
              <a:rPr lang="en-GB" dirty="0"/>
              <a:t> so I manually chose a different size for the headers and text </a:t>
            </a:r>
          </a:p>
          <a:p>
            <a:pPr marL="285750" indent="-285750">
              <a:buFont typeface="Arial"/>
              <a:buChar char="•"/>
            </a:pPr>
            <a:r>
              <a:rPr lang="en-GB" dirty="0"/>
              <a:t>I added more images as there was too much </a:t>
            </a:r>
            <a:r>
              <a:rPr lang="en-GB"/>
              <a:t>empty</a:t>
            </a:r>
            <a:r>
              <a:rPr lang="en-GB" dirty="0"/>
              <a:t> space</a:t>
            </a:r>
          </a:p>
          <a:p>
            <a:pPr marL="285750" indent="-285750">
              <a:buFont typeface="Arial"/>
              <a:buChar char="•"/>
            </a:pPr>
            <a:endParaRPr lang="en-GB" dirty="0"/>
          </a:p>
          <a:p>
            <a:r>
              <a:rPr lang="en-GB" b="1" u="sng"/>
              <a:t>5.Feedback I used </a:t>
            </a:r>
            <a:endParaRPr lang="en-GB" dirty="0"/>
          </a:p>
          <a:p>
            <a:r>
              <a:rPr lang="en-GB" dirty="0"/>
              <a:t>My tutor (</a:t>
            </a:r>
            <a:r>
              <a:rPr lang="en-GB" dirty="0" err="1"/>
              <a:t>Dooshima</a:t>
            </a:r>
            <a:r>
              <a:rPr lang="en-GB" dirty="0"/>
              <a:t>) recommended I change the images to ones that are sold on the menu as customers may see the images and assume they are sold at the café. She also recommended I move the images next to the relevant headings. My tutor (Caroline) also stated that the tagline should be at the top I implemented all of these changes  </a:t>
            </a:r>
          </a:p>
          <a:p>
            <a:endParaRPr lang="en-GB" dirty="0"/>
          </a:p>
          <a:p>
            <a:r>
              <a:rPr lang="en-GB" b="1" u="sng"/>
              <a:t>6.Final explanation </a:t>
            </a:r>
          </a:p>
          <a:p>
            <a:r>
              <a:rPr lang="en-GB" dirty="0"/>
              <a:t>My artefact supports the business in numerous ways, it is the first line of contact with customers – providing them with the necessary information for their purchase, this reduces queries and saves time as they do not need to ask the staff questions about pricing and what they sell. It is also </a:t>
            </a:r>
            <a:r>
              <a:rPr lang="en-GB" dirty="0" err="1"/>
              <a:t>adverstises</a:t>
            </a:r>
            <a:r>
              <a:rPr lang="en-GB" dirty="0"/>
              <a:t> the business which can attract customers and drive sales. This improves profitability</a:t>
            </a:r>
          </a:p>
          <a:p>
            <a:endParaRPr lang="en-GB" dirty="0"/>
          </a:p>
          <a:p>
            <a:r>
              <a:rPr lang="en-GB" b="1" u="sng"/>
              <a:t>7.References</a:t>
            </a:r>
            <a:endParaRPr lang="en-GB" dirty="0"/>
          </a:p>
          <a:p>
            <a:r>
              <a:rPr lang="en-GB" dirty="0" err="1"/>
              <a:t>AdRealTech</a:t>
            </a:r>
            <a:r>
              <a:rPr lang="en-GB" dirty="0"/>
              <a:t> (2020) </a:t>
            </a:r>
            <a:r>
              <a:rPr lang="en-GB" dirty="0">
                <a:latin typeface="Roboto"/>
                <a:ea typeface="Roboto"/>
                <a:cs typeface="Roboto"/>
              </a:rPr>
              <a:t>PowerPoint Restaurant Menu Design || How to make Restaurant food menu card design – Can be </a:t>
            </a:r>
            <a:r>
              <a:rPr lang="en-GB" dirty="0" err="1">
                <a:latin typeface="Roboto"/>
                <a:ea typeface="Roboto"/>
                <a:cs typeface="Roboto"/>
              </a:rPr>
              <a:t>accesed</a:t>
            </a:r>
            <a:r>
              <a:rPr lang="en-GB" dirty="0">
                <a:latin typeface="Roboto"/>
                <a:ea typeface="Roboto"/>
                <a:cs typeface="Roboto"/>
              </a:rPr>
              <a:t> at </a:t>
            </a:r>
            <a:r>
              <a:rPr lang="en-GB" dirty="0">
                <a:ea typeface="+mn-lt"/>
                <a:cs typeface="+mn-lt"/>
                <a:hlinkClick r:id="rId2"/>
              </a:rPr>
              <a:t>https://www.youtube.com/watch?v=sdNkCxAPXaI</a:t>
            </a:r>
            <a:r>
              <a:rPr lang="en-GB" dirty="0">
                <a:ea typeface="+mn-lt"/>
                <a:cs typeface="+mn-lt"/>
              </a:rPr>
              <a:t> (Accessed on 25/06/2025)</a:t>
            </a:r>
          </a:p>
          <a:p>
            <a:endParaRPr lang="en-GB" dirty="0"/>
          </a:p>
        </p:txBody>
      </p:sp>
    </p:spTree>
    <p:extLst>
      <p:ext uri="{BB962C8B-B14F-4D97-AF65-F5344CB8AC3E}">
        <p14:creationId xmlns:p14="http://schemas.microsoft.com/office/powerpoint/2010/main" val="1145271066"/>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64</Words>
  <Application>Microsoft Office PowerPoint</Application>
  <PresentationFormat>Widescreen</PresentationFormat>
  <Paragraphs>23</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AccentBoxVTI</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Abdur-Raheem Umar Hussain (2318857)</cp:lastModifiedBy>
  <cp:revision>613</cp:revision>
  <dcterms:created xsi:type="dcterms:W3CDTF">2026-06-24T17:32:40Z</dcterms:created>
  <dcterms:modified xsi:type="dcterms:W3CDTF">2026-06-27T14:21:32Z</dcterms:modified>
</cp:coreProperties>
</file>