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60" r:id="rId5"/>
    <p:sldId id="258" r:id="rId6"/>
    <p:sldId id="259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98CEFA-A8BC-44F6-AB7C-D61A4EFBA662}" v="33" dt="2022-03-11T16:12:56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83" autoAdjust="0"/>
  </p:normalViewPr>
  <p:slideViewPr>
    <p:cSldViewPr snapToGrid="0">
      <p:cViewPr varScale="1">
        <p:scale>
          <a:sx n="75" d="100"/>
          <a:sy n="75" d="100"/>
        </p:scale>
        <p:origin x="2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024AB7-94CA-4208-A90E-D6CD1179F7ED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4D0CA-42D6-429F-93C3-7B5E93EE3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32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4D0CA-42D6-429F-93C3-7B5E93EE3A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91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(Power, 2022) 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4D0CA-42D6-429F-93C3-7B5E93EE3A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75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(Department for Education, 2022)                                  (Hoyas,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4D0CA-42D6-429F-93C3-7B5E93EE3A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018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Pestleanalysis.com, 2022)                                (</a:t>
            </a:r>
            <a:r>
              <a:rPr lang="en-GB" sz="1800" dirty="0" err="1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Miska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4D0CA-42D6-429F-93C3-7B5E93EE3A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41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0E905-E814-4966-9F35-8979B20B4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B426F5-64C7-4E95-B7BA-2449AB0E2E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B2FC4D-9DF8-4F05-BF2B-EFBD0007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04287-CF15-4A2D-BFE6-71DF16DFD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87031-C386-48FA-A15E-7C9F0B3CB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18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043E-0E42-4460-9AE4-90A2E533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9907-DAA7-4297-80CF-150D6B235D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FF869-0112-4D13-8117-BA8457E35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10B22-3C2A-4D68-91BA-35EC8BDFB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021B7-2EE9-450D-A742-692D0BD45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04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756E0-7D85-40AD-814E-77DC4741B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7BABF-FBF2-47D5-9580-C481E6C6BD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25710-B002-4D45-B243-43848B2BF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0F425-7981-4EE5-BB15-286255446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4A677-54EE-4010-91F5-825149016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746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DCD29-1BF8-4D71-A2D3-4FD6C2BB3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7A422-2E3A-4628-84F3-A1B7811013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3E697D-FE11-47E8-A103-6703F32DB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44007-4639-406B-928D-8E1BFD021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C4831-D9AA-409D-B751-0802B184B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3C612-6B5C-41D4-A95D-4B12F0197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57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DD2C8-540D-46FB-BA33-E18BFFB8D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124E3-9C87-4753-85BD-454D06BD00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ED1A45-23CE-4B20-98EA-FA06FCECE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EA95E4-ED04-4DFB-8514-04AA6DB320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D15CEA-5352-462F-A6CC-12043000E1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421382-E59B-4564-9847-240DAD900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961D5A-C128-40FC-8B12-463EC2DD7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704D53-3BB4-4D0A-A52B-300B5C26A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23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54253-4136-4EF2-8705-D3F238B44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1852CA-0647-4C50-BBF9-D5B3D7E58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2C13C5-3822-4571-9F50-CA346A2A9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9E2DB-7FA1-44AE-AE19-FBF65DC0B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05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B29AD3-3612-49BF-B32A-48CF38B64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139502-0685-4E92-9C6A-46AB14D6C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154DB0-E609-4736-A202-29946A6D7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079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61971-301D-4F45-9032-4A635ADD2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241EB-9B58-4DD1-A938-40FBEB0ED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2C66D2-C7AD-493A-A9A3-5ACADDA49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A3A92C-C314-463C-AD92-8330F3C61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E35E66-8377-475B-BD2D-37D79BFF8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A78073-46FC-4CC7-A149-12208263F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01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C269B-8FB5-4AB9-8BF3-550E9D60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DA461E-A308-49A1-8231-A90E6C8B6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476D9E-1CFA-4BA5-82B8-6BE30C8CE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37A4E-12E2-4CED-8617-21449D326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5F1F8-58CD-4947-8EF3-6F8E186A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B6A81-6557-46D3-8274-1A8FB7B8D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1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6F5C4-C16F-4195-B7DC-B28DCF6BE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CC11-BCEA-469C-9C63-075F7CC401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24BC9-2012-4465-A8CF-A90F23BEF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0FC10-4FB2-43E8-833A-13EF85A78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38FEA-19D4-48CF-A89D-B52B42712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318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7B6B59-8A21-4121-BF41-5BEA2EF68A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13E2FE-9388-44B6-81CB-33D3F9C10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03FB2-6073-464F-8E77-E9B2947D0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B7FAB-4B7B-45C7-BA17-64BF76E6C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9F158-A7EE-4465-B95E-58F49F9B3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18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C12A24-8EA1-4334-AA09-0C1A93FDC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080E14-4BAD-4B9F-B313-F10CF1E8E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76A26-C646-4A06-AEB8-C6881E4868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0EDC2-4D6D-461F-B308-60B6F42588A3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A7C6E-AFE4-4C1C-98D4-290B12230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9C1E-B7DA-4527-B915-AF7524CB2B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73771-4A32-4295-B3D7-A48E77A0F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360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ishtimes.com/news/ireland/irish-news/ryanair-culture-gone-very-miserable-says-airline-executive-1.3332320" TargetMode="External"/><Relationship Id="rId2" Type="http://schemas.openxmlformats.org/officeDocument/2006/relationships/hyperlink" Target="https://practice-supervisors.rip.org.uk/wp-content/uploads/2019/11/The-cultural-web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estleanalysis.com/what-is-pestle-analysis/" TargetMode="External"/><Relationship Id="rId4" Type="http://schemas.openxmlformats.org/officeDocument/2006/relationships/hyperlink" Target="https://factorialhr.co.uk/blog/cultural-web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6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00642CC-01E9-4161-99E9-0D208BDB3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Content Page</a:t>
            </a:r>
            <a:endParaRPr lang="en-GB" sz="5400"/>
          </a:p>
        </p:txBody>
      </p:sp>
      <p:sp>
        <p:nvSpPr>
          <p:cNvPr id="7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C3DCC-ADBA-481E-AD61-C896FA4B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RYANAIR CURRENT CULTURE</a:t>
            </a:r>
            <a:br>
              <a:rPr lang="en-GB" sz="2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WEB</a:t>
            </a:r>
            <a:br>
              <a:rPr lang="en-GB" sz="2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PESTLE ANALYSIS </a:t>
            </a:r>
            <a:br>
              <a:rPr lang="en-GB" sz="2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AEACBB-27C4-4F10-B16B-B0D302E9B3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7" r="4454" b="-2"/>
          <a:stretch/>
        </p:blipFill>
        <p:spPr>
          <a:xfrm>
            <a:off x="4654296" y="1058955"/>
            <a:ext cx="6903720" cy="474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25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40">
            <a:extLst>
              <a:ext uri="{FF2B5EF4-FFF2-40B4-BE49-F238E27FC236}">
                <a16:creationId xmlns:a16="http://schemas.microsoft.com/office/drawing/2014/main" id="{D880886B-02ED-4317-9236-CB60C22CF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40ABE-E0BF-49F4-92B3-44DFF8245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19600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RYANAIR CULTURE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C3F0D6-37E6-4BFD-928E-3047B245E7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78" r="17158" b="1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704BA9-B814-4540-BEAA-82E601A5D6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191" r="10189" b="-2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53" name="sketch line">
            <a:extLst>
              <a:ext uri="{FF2B5EF4-FFF2-40B4-BE49-F238E27FC236}">
                <a16:creationId xmlns:a16="http://schemas.microsoft.com/office/drawing/2014/main" id="{28C31856-6ABF-41FD-B683-B06E5FFF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8439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919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5F2A68-6C75-4B56-BA77-6194754E18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91" y="456986"/>
            <a:ext cx="1148963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256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58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DFD2D-DA86-459C-A63F-6BE04DF61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sz="3000" dirty="0">
                <a:solidFill>
                  <a:schemeClr val="bg1"/>
                </a:solidFill>
              </a:rPr>
            </a:br>
            <a:endParaRPr lang="en-US" sz="30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BA5973-3752-427F-9F70-FF37BFC458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" b="9470"/>
          <a:stretch/>
        </p:blipFill>
        <p:spPr>
          <a:xfrm>
            <a:off x="6954649" y="357013"/>
            <a:ext cx="4141129" cy="3749040"/>
          </a:xfrm>
          <a:prstGeom prst="rect">
            <a:avLst/>
          </a:prstGeom>
        </p:spPr>
      </p:pic>
      <p:cxnSp>
        <p:nvCxnSpPr>
          <p:cNvPr id="85" name="Straight Connector 60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D22627F-4F1B-4388-B125-7F8C47388345}"/>
              </a:ext>
            </a:extLst>
          </p:cNvPr>
          <p:cNvSpPr txBox="1"/>
          <p:nvPr/>
        </p:nvSpPr>
        <p:spPr>
          <a:xfrm>
            <a:off x="4945336" y="4615840"/>
            <a:ext cx="6609921" cy="1526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>
                <a:solidFill>
                  <a:schemeClr val="bg1"/>
                </a:solidFill>
              </a:rPr>
              <a:t>RECOMMENDED TOOL FOR ANALYSING RYANAIR EXTERNAL ENVIROMENT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C21480-66ED-4250-BA54-B6A41E03AC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607" y="321649"/>
            <a:ext cx="55245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6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D477F-4D3D-40CB-9C89-2D898D325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u="sng"/>
              <a:t>Reference List</a:t>
            </a:r>
            <a:endParaRPr lang="en-GB" sz="5400" b="1" u="sng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73B69-1017-4C08-8938-1AD6EBE5C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Christof Miska. (2018). Culture’s effects on corporate sustainability practices: A multi-domain and multi-level view. </a:t>
            </a:r>
            <a:r>
              <a:rPr lang="en-GB" sz="1900" i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World Business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Volume53 (2), 263-279. </a:t>
            </a:r>
          </a:p>
          <a:p>
            <a:pPr>
              <a:spcAft>
                <a:spcPts val="800"/>
              </a:spcAft>
            </a:pPr>
            <a:r>
              <a:rPr lang="en-GB" sz="1900" u="sng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Department for Education. (2022). </a:t>
            </a:r>
            <a:r>
              <a:rPr lang="en-GB" sz="1900" i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PSDP—Resources and Tools: The cultural web.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Available: </a:t>
            </a:r>
            <a:r>
              <a:rPr lang="en-GB" sz="1900" u="sng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https://practice-supervisors.rip.org.uk/wp-content/uploads/2019/11/The-cultural-web.pdf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(Last accessed 7th March 2022) </a:t>
            </a:r>
          </a:p>
          <a:p>
            <a:pPr>
              <a:spcAft>
                <a:spcPts val="800"/>
              </a:spcAft>
            </a:pP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Jack </a:t>
            </a:r>
            <a:r>
              <a:rPr lang="en-GB" sz="1900" u="sng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Power. (2022). 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Ryanair culture ‘gone very miserable’, says airline executive. Available: </a:t>
            </a:r>
            <a:r>
              <a:rPr lang="en-GB" sz="1900" u="sng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https://www.irishtimes.com/news/ireland/irish-news/ryanair-culture-gone-very-miserable-says-airline-executive-1.3332320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 (Last accessed 5th March 2022)</a:t>
            </a:r>
          </a:p>
          <a:p>
            <a:pPr>
              <a:spcAft>
                <a:spcPts val="800"/>
              </a:spcAft>
            </a:pP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Julia Hoyas. (2022). Cultural Web Model: What Is It &amp; How Can To Use It? Available: </a:t>
            </a:r>
            <a:r>
              <a:rPr lang="en-GB" sz="1900" u="sng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https://factorialhr.co.uk/blog/cultural-web/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(Last accessed 6th March 2022)</a:t>
            </a:r>
          </a:p>
          <a:p>
            <a:pPr>
              <a:spcAft>
                <a:spcPts val="800"/>
              </a:spcAft>
            </a:pP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Pestleanalysis.com. (2022). PESTLE ANALYSIS SWOT AND BUSINESS ANALYSIS TOOLS. Available: </a:t>
            </a:r>
            <a:r>
              <a:rPr lang="en-GB" sz="1900" u="none" strike="noStrike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https://pestleanalysis.com/what-is-pestle-analysis/</a:t>
            </a:r>
            <a:r>
              <a:rPr lang="en-GB" sz="19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(Last accessed 6th March 2022) </a:t>
            </a:r>
          </a:p>
          <a:p>
            <a:pPr>
              <a:spcAft>
                <a:spcPts val="800"/>
              </a:spcAft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50970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7" ma:contentTypeDescription="Create a new document." ma:contentTypeScope="" ma:versionID="f3b7fe24b10038a5769beb5094eb7a9b">
  <xsd:schema xmlns:xsd="http://www.w3.org/2001/XMLSchema" xmlns:xs="http://www.w3.org/2001/XMLSchema" xmlns:p="http://schemas.microsoft.com/office/2006/metadata/properties" xmlns:ns3="717b0226-a333-4c25-acd7-534bd000737f" xmlns:ns4="5fa7c6fb-f4dc-42b8-b650-783ea9de0442" targetNamespace="http://schemas.microsoft.com/office/2006/metadata/properties" ma:root="true" ma:fieldsID="3ded1b14d7950767b49877773c14fab5" ns3:_="" ns4:_="">
    <xsd:import namespace="717b0226-a333-4c25-acd7-534bd000737f"/>
    <xsd:import namespace="5fa7c6fb-f4dc-42b8-b650-783ea9de04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a7c6fb-f4dc-42b8-b650-783ea9de044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31C51B-513A-4A8F-81B5-F5FD086B1875}">
  <ds:schemaRefs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5fa7c6fb-f4dc-42b8-b650-783ea9de0442"/>
    <ds:schemaRef ds:uri="http://schemas.microsoft.com/office/infopath/2007/PartnerControls"/>
    <ds:schemaRef ds:uri="717b0226-a333-4c25-acd7-534bd000737f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ED77F9A-B04F-4D88-8323-1065F9847B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E7E6AB-1967-4D59-9194-97A0881CF2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5fa7c6fb-f4dc-42b8-b650-783ea9de04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1799</TotalTime>
  <Words>250</Words>
  <Application>Microsoft Office PowerPoint</Application>
  <PresentationFormat>Widescreen</PresentationFormat>
  <Paragraphs>22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Verdana</vt:lpstr>
      <vt:lpstr>Office Theme</vt:lpstr>
      <vt:lpstr>Content Page</vt:lpstr>
      <vt:lpstr>RYANAIR CULTURE</vt:lpstr>
      <vt:lpstr>PowerPoint Presentation</vt:lpstr>
      <vt:lpstr>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Leighton Fernandes (1915091)</dc:creator>
  <cp:lastModifiedBy>Leighton Fernandes (1915091)</cp:lastModifiedBy>
  <cp:revision>2</cp:revision>
  <dcterms:created xsi:type="dcterms:W3CDTF">2022-03-10T11:08:19Z</dcterms:created>
  <dcterms:modified xsi:type="dcterms:W3CDTF">2022-03-11T17:17:00Z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