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9" r:id="rId8"/>
    <p:sldId id="261" r:id="rId9"/>
    <p:sldId id="263" r:id="rId10"/>
    <p:sldId id="264" r:id="rId11"/>
    <p:sldId id="265" r:id="rId12"/>
    <p:sldId id="268" r:id="rId13"/>
    <p:sldId id="266" r:id="rId14"/>
    <p:sldId id="267" r:id="rId15"/>
    <p:sldId id="276" r:id="rId16"/>
    <p:sldId id="270" r:id="rId17"/>
    <p:sldId id="271" r:id="rId18"/>
    <p:sldId id="272" r:id="rId19"/>
    <p:sldId id="273" r:id="rId20"/>
    <p:sldId id="27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79" d="100"/>
          <a:sy n="79" d="100"/>
        </p:scale>
        <p:origin x="850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6AD97-8EA5-4CDA-A9F4-35012DC5BDF7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BE412-2DD2-4CCF-9484-07EDF2A82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388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6AD97-8EA5-4CDA-A9F4-35012DC5BDF7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BE412-2DD2-4CCF-9484-07EDF2A82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0223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6AD97-8EA5-4CDA-A9F4-35012DC5BDF7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BE412-2DD2-4CCF-9484-07EDF2A82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1424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6AD97-8EA5-4CDA-A9F4-35012DC5BDF7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BE412-2DD2-4CCF-9484-07EDF2A82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2656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6AD97-8EA5-4CDA-A9F4-35012DC5BDF7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BE412-2DD2-4CCF-9484-07EDF2A82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315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6AD97-8EA5-4CDA-A9F4-35012DC5BDF7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BE412-2DD2-4CCF-9484-07EDF2A82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8391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6AD97-8EA5-4CDA-A9F4-35012DC5BDF7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BE412-2DD2-4CCF-9484-07EDF2A82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157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6AD97-8EA5-4CDA-A9F4-35012DC5BDF7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BE412-2DD2-4CCF-9484-07EDF2A82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0484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6AD97-8EA5-4CDA-A9F4-35012DC5BDF7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BE412-2DD2-4CCF-9484-07EDF2A82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684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6AD97-8EA5-4CDA-A9F4-35012DC5BDF7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BE412-2DD2-4CCF-9484-07EDF2A82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497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6AD97-8EA5-4CDA-A9F4-35012DC5BDF7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BE412-2DD2-4CCF-9484-07EDF2A82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071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A6AD97-8EA5-4CDA-A9F4-35012DC5BDF7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5BE412-2DD2-4CCF-9484-07EDF2A82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010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2297" y="1122363"/>
            <a:ext cx="10267406" cy="2387600"/>
          </a:xfrm>
        </p:spPr>
        <p:txBody>
          <a:bodyPr>
            <a:normAutofit/>
          </a:bodyPr>
          <a:lstStyle/>
          <a:p>
            <a:r>
              <a:rPr lang="en-GB" dirty="0" smtClean="0"/>
              <a:t>Digital and material processes.</a:t>
            </a:r>
            <a:br>
              <a:rPr lang="en-GB" dirty="0" smtClean="0"/>
            </a:br>
            <a:r>
              <a:rPr lang="en-GB" dirty="0" smtClean="0"/>
              <a:t>B2.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Lauren Hoffman, 1802043.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5347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Material processes.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725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077" y="197576"/>
            <a:ext cx="4886325" cy="65151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5" t="19290" r="-1" b="5857"/>
          <a:stretch/>
        </p:blipFill>
        <p:spPr>
          <a:xfrm>
            <a:off x="5303521" y="3946307"/>
            <a:ext cx="2734491" cy="276636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303521" y="1033599"/>
            <a:ext cx="611341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Hand painted gouache background on white lining wallpaper.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Opaque binder, no pigment. 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Pearl binder with 2.5% rose red and 2.5% Yellow.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Printed in that order. </a:t>
            </a:r>
          </a:p>
        </p:txBody>
      </p:sp>
    </p:spTree>
    <p:extLst>
      <p:ext uri="{BB962C8B-B14F-4D97-AF65-F5344CB8AC3E}">
        <p14:creationId xmlns:p14="http://schemas.microsoft.com/office/powerpoint/2010/main" val="2829328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494" y="154033"/>
            <a:ext cx="4886325" cy="65151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355772" y="1338399"/>
            <a:ext cx="61134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Hand painted metallic gold background.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Opaque binder, no pigment. 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Inspired by the Haunted house, Prada Foundation. </a:t>
            </a:r>
          </a:p>
        </p:txBody>
      </p:sp>
      <p:pic>
        <p:nvPicPr>
          <p:cNvPr id="1026" name="Picture 2" descr="Imag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5772" y="2965312"/>
            <a:ext cx="2777866" cy="3703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5061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620" y="562678"/>
            <a:ext cx="7726105" cy="5794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055430" y="562678"/>
            <a:ext cx="413657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400" dirty="0" smtClean="0"/>
              <a:t>Opaque binder with 5% Black pigment. 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400" dirty="0" smtClean="0"/>
              <a:t>Opaque binder with 2.5% Bottle </a:t>
            </a:r>
            <a:r>
              <a:rPr lang="en-GB" sz="1400" dirty="0"/>
              <a:t>G</a:t>
            </a:r>
            <a:r>
              <a:rPr lang="en-GB" sz="1400" dirty="0" smtClean="0"/>
              <a:t>reen pigment.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400" dirty="0" smtClean="0"/>
              <a:t>Translucent binder with 5% Bottle </a:t>
            </a:r>
            <a:r>
              <a:rPr lang="en-GB" sz="1400" dirty="0"/>
              <a:t>G</a:t>
            </a:r>
            <a:r>
              <a:rPr lang="en-GB" sz="1400" dirty="0" smtClean="0"/>
              <a:t>reen pigment, offset. 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400" dirty="0" smtClean="0"/>
              <a:t>Printed in that order, on white lining wallpaper. 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55430" y="1941388"/>
            <a:ext cx="413657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400" dirty="0" smtClean="0"/>
              <a:t>Opaque binder with 2.5% Rose </a:t>
            </a:r>
            <a:r>
              <a:rPr lang="en-GB" sz="1400" dirty="0"/>
              <a:t>R</a:t>
            </a:r>
            <a:r>
              <a:rPr lang="en-GB" sz="1400" dirty="0" smtClean="0"/>
              <a:t>ed pigment. 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400" dirty="0" err="1" smtClean="0"/>
              <a:t>Texiflock</a:t>
            </a:r>
            <a:r>
              <a:rPr lang="en-GB" sz="1400" dirty="0" smtClean="0"/>
              <a:t>, with Yellow-gold foil pressed at 170⁰ for 20 seconds. 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400" dirty="0" smtClean="0"/>
              <a:t>Printed in that order.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endParaRPr lang="en-GB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8055430" y="2983661"/>
            <a:ext cx="413657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400" dirty="0" smtClean="0"/>
              <a:t>Opaque white binder, no pigment added. 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400" dirty="0" smtClean="0"/>
              <a:t>Opaque binder with 5% Black pigment, offset.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400" dirty="0" err="1" smtClean="0"/>
              <a:t>Texiflock</a:t>
            </a:r>
            <a:r>
              <a:rPr lang="en-GB" sz="1400" dirty="0" smtClean="0"/>
              <a:t>, with Yellow-gold foil pressed at 170</a:t>
            </a:r>
            <a:r>
              <a:rPr lang="en-GB" sz="1400" dirty="0" smtClean="0"/>
              <a:t> ⁰ for 20 seconds. 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400" dirty="0" smtClean="0"/>
              <a:t>Printed in that order.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55430" y="4214767"/>
            <a:ext cx="4136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400" dirty="0" smtClean="0"/>
              <a:t>Opaque binder, with 5% </a:t>
            </a:r>
            <a:r>
              <a:rPr lang="en-GB" sz="1400" dirty="0" err="1" smtClean="0"/>
              <a:t>Rubine</a:t>
            </a:r>
            <a:r>
              <a:rPr lang="en-GB" sz="1400" dirty="0" smtClean="0"/>
              <a:t> pigment.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400" dirty="0" smtClean="0"/>
              <a:t>Opaque white binder, no pigment added. 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400" dirty="0" smtClean="0"/>
              <a:t>Printed in that order, on metallic paper.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055430" y="5195485"/>
            <a:ext cx="41365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400" dirty="0" smtClean="0"/>
              <a:t>Opaque binder, with 5% </a:t>
            </a:r>
            <a:r>
              <a:rPr lang="en-GB" sz="1400" dirty="0" err="1"/>
              <a:t>R</a:t>
            </a:r>
            <a:r>
              <a:rPr lang="en-GB" sz="1400" dirty="0" err="1" smtClean="0"/>
              <a:t>ubine</a:t>
            </a:r>
            <a:r>
              <a:rPr lang="en-GB" sz="1400" dirty="0" smtClean="0"/>
              <a:t> pigment.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400" dirty="0" smtClean="0"/>
              <a:t>Puff binder, with 2.5% Yellow pigment. 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400" dirty="0" smtClean="0"/>
              <a:t>Raised puff at a high heat, without direct contact.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400" dirty="0" smtClean="0"/>
              <a:t>Printed that order. </a:t>
            </a:r>
          </a:p>
        </p:txBody>
      </p:sp>
    </p:spTree>
    <p:extLst>
      <p:ext uri="{BB962C8B-B14F-4D97-AF65-F5344CB8AC3E}">
        <p14:creationId xmlns:p14="http://schemas.microsoft.com/office/powerpoint/2010/main" val="363487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Digital processes.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7432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14" y="155642"/>
            <a:ext cx="4615527" cy="652726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50" b="5957"/>
          <a:stretch/>
        </p:blipFill>
        <p:spPr>
          <a:xfrm>
            <a:off x="4950241" y="3073942"/>
            <a:ext cx="2930100" cy="360896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220603" y="1014628"/>
            <a:ext cx="61134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Scanned in oil pastel drawing. 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Cleaned up and inverted. 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Flipped and placed in all corners. 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Offset feature used to create a repeat. </a:t>
            </a:r>
          </a:p>
        </p:txBody>
      </p:sp>
    </p:spTree>
    <p:extLst>
      <p:ext uri="{BB962C8B-B14F-4D97-AF65-F5344CB8AC3E}">
        <p14:creationId xmlns:p14="http://schemas.microsoft.com/office/powerpoint/2010/main" val="3079547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666" y="156753"/>
            <a:ext cx="4601843" cy="650790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0055" y="1861567"/>
            <a:ext cx="3396342" cy="480309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347063" y="584466"/>
            <a:ext cx="61134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Scanned in gouache painting. 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Copied, flipped horizontally, inverted and placed below to create a sufficient repeat.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6397" y="2029097"/>
            <a:ext cx="3059965" cy="4327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909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7962" y="2002971"/>
            <a:ext cx="7064711" cy="470262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633" y="252549"/>
            <a:ext cx="4562020" cy="645305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312229" y="671551"/>
            <a:ext cx="61134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Altered colours to create a monochromatic effect.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Digital visualisation to see the potential result as wallpaper.</a:t>
            </a:r>
          </a:p>
        </p:txBody>
      </p:sp>
    </p:spTree>
    <p:extLst>
      <p:ext uri="{BB962C8B-B14F-4D97-AF65-F5344CB8AC3E}">
        <p14:creationId xmlns:p14="http://schemas.microsoft.com/office/powerpoint/2010/main" val="3236706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1652" y="3875315"/>
            <a:ext cx="2625634" cy="262563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686" y="426720"/>
            <a:ext cx="6074229" cy="607422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514012" y="1420488"/>
            <a:ext cx="49029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Original screen image scanned in and image traced.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Layers created separated and recoloured individually.</a:t>
            </a:r>
          </a:p>
        </p:txBody>
      </p:sp>
    </p:spTree>
    <p:extLst>
      <p:ext uri="{BB962C8B-B14F-4D97-AF65-F5344CB8AC3E}">
        <p14:creationId xmlns:p14="http://schemas.microsoft.com/office/powerpoint/2010/main" val="3817898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296" y="178248"/>
            <a:ext cx="4350390" cy="644434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9431" y="3400419"/>
            <a:ext cx="4198877" cy="322948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129431" y="1216207"/>
            <a:ext cx="490292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Hand drawn image, scanned in and image traced. 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Coloured separately initially, then copied, flipped horizontally, and recoloured to create a repeat.</a:t>
            </a:r>
          </a:p>
        </p:txBody>
      </p:sp>
    </p:spTree>
    <p:extLst>
      <p:ext uri="{BB962C8B-B14F-4D97-AF65-F5344CB8AC3E}">
        <p14:creationId xmlns:p14="http://schemas.microsoft.com/office/powerpoint/2010/main" val="1949612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959" y="544219"/>
            <a:ext cx="8296113" cy="586631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677072" y="2831043"/>
            <a:ext cx="33690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Experimenting with the outline and background.</a:t>
            </a:r>
          </a:p>
        </p:txBody>
      </p:sp>
    </p:spTree>
    <p:extLst>
      <p:ext uri="{BB962C8B-B14F-4D97-AF65-F5344CB8AC3E}">
        <p14:creationId xmlns:p14="http://schemas.microsoft.com/office/powerpoint/2010/main" val="2135046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722" y="784764"/>
            <a:ext cx="8121015" cy="574249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261737" y="2207867"/>
            <a:ext cx="3930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Experimenting with different kinds of repeats to create the best outcome.</a:t>
            </a:r>
          </a:p>
        </p:txBody>
      </p:sp>
    </p:spTree>
    <p:extLst>
      <p:ext uri="{BB962C8B-B14F-4D97-AF65-F5344CB8AC3E}">
        <p14:creationId xmlns:p14="http://schemas.microsoft.com/office/powerpoint/2010/main" val="336418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8978" y="369651"/>
            <a:ext cx="4526105" cy="64008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72593" y="272373"/>
            <a:ext cx="47052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600" dirty="0" smtClean="0"/>
              <a:t>Original design coloured with a flipped and recoloured version placed below. 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600" dirty="0" smtClean="0"/>
              <a:t>Layered over a soft pink background, to fit my colour scheme.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600" dirty="0" smtClean="0"/>
              <a:t>Digitally visualised as a wallpaper to see the potential result.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206"/>
          <a:stretch/>
        </p:blipFill>
        <p:spPr>
          <a:xfrm>
            <a:off x="272593" y="1916349"/>
            <a:ext cx="6536768" cy="4854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570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6977" y="586361"/>
            <a:ext cx="9115628" cy="607708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591455" y="124696"/>
            <a:ext cx="6177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 smtClean="0"/>
              <a:t>Digital visualisation.</a:t>
            </a:r>
            <a:endParaRPr lang="en-GB" sz="2400" u="sng" dirty="0"/>
          </a:p>
        </p:txBody>
      </p:sp>
    </p:spTree>
    <p:extLst>
      <p:ext uri="{BB962C8B-B14F-4D97-AF65-F5344CB8AC3E}">
        <p14:creationId xmlns:p14="http://schemas.microsoft.com/office/powerpoint/2010/main" val="3889353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2383" y="900072"/>
            <a:ext cx="3975818" cy="562258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4111" y="1007077"/>
            <a:ext cx="3979071" cy="562718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5977" y="299190"/>
            <a:ext cx="5367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600" dirty="0" smtClean="0"/>
              <a:t>Experimenting with layering the second design over the first to create a block repeat within the IDOTT dimensions.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911653" y="176080"/>
            <a:ext cx="51121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600" dirty="0" smtClean="0"/>
              <a:t>Cutting the first design into segments, and rescaling them to cover the entire background. Then placing the second design in the centre. </a:t>
            </a:r>
          </a:p>
        </p:txBody>
      </p:sp>
    </p:spTree>
    <p:extLst>
      <p:ext uri="{BB962C8B-B14F-4D97-AF65-F5344CB8AC3E}">
        <p14:creationId xmlns:p14="http://schemas.microsoft.com/office/powerpoint/2010/main" val="152931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7512" y="2889114"/>
            <a:ext cx="5351403" cy="378406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147512" y="995173"/>
            <a:ext cx="61134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Redrew the first design, without some elements. 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Scanned it in and coloured it differently to the first design. </a:t>
            </a:r>
          </a:p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Experimented with layering the two images, using the offset feature.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481" y="194553"/>
            <a:ext cx="4581134" cy="6478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666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7834" y="893907"/>
            <a:ext cx="3907765" cy="552634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609" y="896289"/>
            <a:ext cx="3906081" cy="552396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348088" y="182458"/>
            <a:ext cx="5367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dirty="0" smtClean="0"/>
              <a:t>Experimenting with using the offset feature to layer the two designs, to create the best repeat.</a:t>
            </a:r>
          </a:p>
        </p:txBody>
      </p:sp>
    </p:spTree>
    <p:extLst>
      <p:ext uri="{BB962C8B-B14F-4D97-AF65-F5344CB8AC3E}">
        <p14:creationId xmlns:p14="http://schemas.microsoft.com/office/powerpoint/2010/main" val="2644328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192" y="1208081"/>
            <a:ext cx="5475051" cy="547505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0884" y="291829"/>
            <a:ext cx="4519389" cy="639130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468548" y="291829"/>
            <a:ext cx="3354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 smtClean="0"/>
              <a:t>IDOTT competition entry.</a:t>
            </a:r>
          </a:p>
        </p:txBody>
      </p:sp>
    </p:spTree>
    <p:extLst>
      <p:ext uri="{BB962C8B-B14F-4D97-AF65-F5344CB8AC3E}">
        <p14:creationId xmlns:p14="http://schemas.microsoft.com/office/powerpoint/2010/main" val="3672551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5693" y="690664"/>
            <a:ext cx="4180824" cy="597278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4859" y="690664"/>
            <a:ext cx="4223446" cy="597278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86991" y="105889"/>
            <a:ext cx="5367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600" dirty="0" smtClean="0"/>
              <a:t>Experimenting with using the invert feature on my final repeated wallpaper.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54887" y="105889"/>
            <a:ext cx="5367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alibri" panose="020F0502020204030204" pitchFamily="34" charset="0"/>
              <a:buChar char="◊"/>
            </a:pPr>
            <a:r>
              <a:rPr lang="en-GB" sz="1600" dirty="0" smtClean="0"/>
              <a:t>Experimenting with the transparency and overlaying my design twice, then offsetting to reveal some outlines.</a:t>
            </a:r>
          </a:p>
        </p:txBody>
      </p:sp>
    </p:spTree>
    <p:extLst>
      <p:ext uri="{BB962C8B-B14F-4D97-AF65-F5344CB8AC3E}">
        <p14:creationId xmlns:p14="http://schemas.microsoft.com/office/powerpoint/2010/main" val="3379144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7722</TotalTime>
  <Words>522</Words>
  <Application>Microsoft Office PowerPoint</Application>
  <PresentationFormat>Widescreen</PresentationFormat>
  <Paragraphs>56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Digital and material processes. B2.</vt:lpstr>
      <vt:lpstr>Material processes.</vt:lpstr>
      <vt:lpstr>PowerPoint Presentation</vt:lpstr>
      <vt:lpstr>PowerPoint Presentation</vt:lpstr>
      <vt:lpstr>PowerPoint Presentation</vt:lpstr>
      <vt:lpstr>Digital processes.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and material processes. B2.</dc:title>
  <dc:creator>UWTSD</dc:creator>
  <cp:lastModifiedBy>UWTSD</cp:lastModifiedBy>
  <cp:revision>7</cp:revision>
  <dcterms:created xsi:type="dcterms:W3CDTF">2020-05-05T13:19:19Z</dcterms:created>
  <dcterms:modified xsi:type="dcterms:W3CDTF">2020-05-10T22:02:10Z</dcterms:modified>
</cp:coreProperties>
</file>