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58"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BB4D7B-CFE9-D9F2-ACE9-516DF6478837}" v="7" dt="2026-02-14T20:48:56.970"/>
    <p1510:client id="{C39EE879-CA8B-CEC6-3B99-F2E506C631FF}" v="776" dt="2026-02-13T12:50:49.4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Digital skills and research methods</a:t>
            </a:r>
          </a:p>
        </p:txBody>
      </p:sp>
      <p:sp>
        <p:nvSpPr>
          <p:cNvPr id="3" name="Subtitle 2"/>
          <p:cNvSpPr>
            <a:spLocks noGrp="1"/>
          </p:cNvSpPr>
          <p:nvPr>
            <p:ph type="subTitle" idx="1"/>
          </p:nvPr>
        </p:nvSpPr>
        <p:spPr/>
        <p:txBody>
          <a:bodyPr vert="horz" lIns="91440" tIns="45720" rIns="91440" bIns="45720" rtlCol="0" anchor="t">
            <a:normAutofit lnSpcReduction="10000"/>
          </a:bodyPr>
          <a:lstStyle/>
          <a:p>
            <a:r>
              <a:rPr lang="en-GB"/>
              <a:t>Iyah yabba- 2518873</a:t>
            </a:r>
          </a:p>
          <a:p>
            <a:r>
              <a:rPr lang="en-GB"/>
              <a:t>Hadia </a:t>
            </a:r>
            <a:r>
              <a:rPr lang="en-GB" err="1"/>
              <a:t>emaan</a:t>
            </a:r>
            <a:r>
              <a:rPr lang="en-GB"/>
              <a:t>- 2519883</a:t>
            </a:r>
          </a:p>
          <a:p>
            <a:r>
              <a:rPr lang="en-GB"/>
              <a:t>LCHS4007</a:t>
            </a:r>
          </a:p>
          <a:p>
            <a:r>
              <a:rPr lang="en-GB"/>
              <a:t>Paul</a:t>
            </a:r>
          </a:p>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5B85D-2EBD-37AC-76D9-693BFB3841C3}"/>
              </a:ext>
            </a:extLst>
          </p:cNvPr>
          <p:cNvSpPr>
            <a:spLocks noGrp="1"/>
          </p:cNvSpPr>
          <p:nvPr>
            <p:ph type="title"/>
          </p:nvPr>
        </p:nvSpPr>
        <p:spPr>
          <a:xfrm>
            <a:off x="10626364" y="710774"/>
            <a:ext cx="727436" cy="987769"/>
          </a:xfrm>
        </p:spPr>
        <p:txBody>
          <a:bodyPr/>
          <a:lstStyle/>
          <a:p>
            <a:r>
              <a:rPr lang="en-GB"/>
              <a:t>.</a:t>
            </a:r>
          </a:p>
        </p:txBody>
      </p:sp>
      <p:sp>
        <p:nvSpPr>
          <p:cNvPr id="3" name="Content Placeholder 2">
            <a:extLst>
              <a:ext uri="{FF2B5EF4-FFF2-40B4-BE49-F238E27FC236}">
                <a16:creationId xmlns:a16="http://schemas.microsoft.com/office/drawing/2014/main" id="{E152A7A6-7558-F724-EC06-D2FD7B9461E4}"/>
              </a:ext>
            </a:extLst>
          </p:cNvPr>
          <p:cNvSpPr>
            <a:spLocks noGrp="1"/>
          </p:cNvSpPr>
          <p:nvPr>
            <p:ph idx="1"/>
          </p:nvPr>
        </p:nvSpPr>
        <p:spPr>
          <a:xfrm>
            <a:off x="272592" y="513728"/>
            <a:ext cx="10515600" cy="4351338"/>
          </a:xfrm>
        </p:spPr>
        <p:txBody>
          <a:bodyPr vert="horz" lIns="91440" tIns="45720" rIns="91440" bIns="45720" rtlCol="0" anchor="t">
            <a:noAutofit/>
          </a:bodyPr>
          <a:lstStyle/>
          <a:p>
            <a:r>
              <a:rPr lang="en-GB" sz="1800" dirty="0">
                <a:ea typeface="+mn-lt"/>
                <a:cs typeface="+mn-lt"/>
              </a:rPr>
              <a:t>The purpose for my </a:t>
            </a:r>
            <a:r>
              <a:rPr lang="en-GB" sz="1800" dirty="0" err="1">
                <a:ea typeface="+mn-lt"/>
                <a:cs typeface="+mn-lt"/>
              </a:rPr>
              <a:t>presentaion</a:t>
            </a:r>
            <a:r>
              <a:rPr lang="en-GB" sz="1800" dirty="0">
                <a:ea typeface="+mn-lt"/>
                <a:cs typeface="+mn-lt"/>
              </a:rPr>
              <a:t> is to show the audience how </a:t>
            </a:r>
            <a:r>
              <a:rPr lang="en-GB" sz="1800" dirty="0" err="1">
                <a:ea typeface="+mn-lt"/>
                <a:cs typeface="+mn-lt"/>
              </a:rPr>
              <a:t>microsoft</a:t>
            </a:r>
            <a:r>
              <a:rPr lang="en-GB" sz="1800" dirty="0">
                <a:ea typeface="+mn-lt"/>
                <a:cs typeface="+mn-lt"/>
              </a:rPr>
              <a:t> teams is</a:t>
            </a:r>
          </a:p>
          <a:p>
            <a:r>
              <a:rPr lang="en-GB" sz="1800" dirty="0">
                <a:ea typeface="+mn-lt"/>
                <a:cs typeface="+mn-lt"/>
              </a:rPr>
              <a:t>used for communication and collaboration by an app created by </a:t>
            </a:r>
            <a:r>
              <a:rPr lang="en-GB" sz="1800" dirty="0" err="1">
                <a:ea typeface="+mn-lt"/>
                <a:cs typeface="+mn-lt"/>
              </a:rPr>
              <a:t>microsoft</a:t>
            </a:r>
            <a:r>
              <a:rPr lang="en-GB" sz="1800" dirty="0">
                <a:ea typeface="+mn-lt"/>
                <a:cs typeface="+mn-lt"/>
              </a:rPr>
              <a:t>. It is</a:t>
            </a:r>
          </a:p>
          <a:p>
            <a:r>
              <a:rPr lang="en-GB" sz="1800" dirty="0">
                <a:ea typeface="+mn-lt"/>
                <a:cs typeface="+mn-lt"/>
              </a:rPr>
              <a:t>used by </a:t>
            </a:r>
            <a:r>
              <a:rPr lang="en-GB" sz="1800" dirty="0" err="1">
                <a:ea typeface="+mn-lt"/>
                <a:cs typeface="+mn-lt"/>
              </a:rPr>
              <a:t>schools,collages</a:t>
            </a:r>
            <a:r>
              <a:rPr lang="en-GB" sz="1800" dirty="0">
                <a:ea typeface="+mn-lt"/>
                <a:cs typeface="+mn-lt"/>
              </a:rPr>
              <a:t> and also workplaces for communication and online</a:t>
            </a:r>
          </a:p>
          <a:p>
            <a:r>
              <a:rPr lang="en-GB" sz="1800" dirty="0">
                <a:ea typeface="+mn-lt"/>
                <a:cs typeface="+mn-lt"/>
              </a:rPr>
              <a:t>work to make it easier. Who issues </a:t>
            </a:r>
            <a:r>
              <a:rPr lang="en-GB" sz="1800" dirty="0" err="1">
                <a:ea typeface="+mn-lt"/>
                <a:cs typeface="+mn-lt"/>
              </a:rPr>
              <a:t>microsoft</a:t>
            </a:r>
            <a:r>
              <a:rPr lang="en-GB" sz="1800" dirty="0">
                <a:ea typeface="+mn-lt"/>
                <a:cs typeface="+mn-lt"/>
              </a:rPr>
              <a:t> teams? Schools and </a:t>
            </a:r>
            <a:r>
              <a:rPr lang="en-GB" sz="1800" dirty="0" err="1">
                <a:ea typeface="+mn-lt"/>
                <a:cs typeface="+mn-lt"/>
              </a:rPr>
              <a:t>universites</a:t>
            </a:r>
            <a:r>
              <a:rPr lang="en-GB" sz="1800" dirty="0">
                <a:ea typeface="+mn-lt"/>
                <a:cs typeface="+mn-lt"/>
              </a:rPr>
              <a:t> use</a:t>
            </a:r>
          </a:p>
          <a:p>
            <a:r>
              <a:rPr lang="en-GB" sz="1800" dirty="0">
                <a:ea typeface="+mn-lt"/>
                <a:cs typeface="+mn-lt"/>
              </a:rPr>
              <a:t>it the mostly because some people may want to do university online and</a:t>
            </a:r>
          </a:p>
          <a:p>
            <a:r>
              <a:rPr lang="en-GB" sz="1800" dirty="0" err="1">
                <a:ea typeface="+mn-lt"/>
                <a:cs typeface="+mn-lt"/>
              </a:rPr>
              <a:t>microsoft</a:t>
            </a:r>
            <a:r>
              <a:rPr lang="en-GB" sz="1800" dirty="0">
                <a:ea typeface="+mn-lt"/>
                <a:cs typeface="+mn-lt"/>
              </a:rPr>
              <a:t> teams give them the opportunity to. Also </a:t>
            </a:r>
            <a:r>
              <a:rPr lang="en-GB" sz="1800" dirty="0" err="1">
                <a:ea typeface="+mn-lt"/>
                <a:cs typeface="+mn-lt"/>
              </a:rPr>
              <a:t>busniess</a:t>
            </a:r>
            <a:r>
              <a:rPr lang="en-GB" sz="1800" dirty="0">
                <a:ea typeface="+mn-lt"/>
                <a:cs typeface="+mn-lt"/>
              </a:rPr>
              <a:t> like </a:t>
            </a:r>
            <a:r>
              <a:rPr lang="en-GB" sz="1800" dirty="0" err="1">
                <a:ea typeface="+mn-lt"/>
                <a:cs typeface="+mn-lt"/>
              </a:rPr>
              <a:t>finace,it</a:t>
            </a:r>
          </a:p>
          <a:p>
            <a:r>
              <a:rPr lang="en-GB" sz="1800" dirty="0">
                <a:ea typeface="+mn-lt"/>
                <a:cs typeface="+mn-lt"/>
              </a:rPr>
              <a:t>services, healthcare workers for database stuff and allowing the state to get 24/7</a:t>
            </a:r>
          </a:p>
          <a:p>
            <a:r>
              <a:rPr lang="en-GB" sz="1800" dirty="0">
                <a:ea typeface="+mn-lt"/>
                <a:cs typeface="+mn-lt"/>
              </a:rPr>
              <a:t>access to the work.</a:t>
            </a:r>
            <a:endParaRPr lang="en-GB" sz="3200" dirty="0"/>
          </a:p>
          <a:p>
            <a:endParaRPr lang="en-GB"/>
          </a:p>
        </p:txBody>
      </p:sp>
    </p:spTree>
    <p:extLst>
      <p:ext uri="{BB962C8B-B14F-4D97-AF65-F5344CB8AC3E}">
        <p14:creationId xmlns:p14="http://schemas.microsoft.com/office/powerpoint/2010/main" val="570426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1E49E-5845-23BF-9A75-87E625B764A8}"/>
              </a:ext>
            </a:extLst>
          </p:cNvPr>
          <p:cNvSpPr>
            <a:spLocks noGrp="1"/>
          </p:cNvSpPr>
          <p:nvPr>
            <p:ph type="title"/>
          </p:nvPr>
        </p:nvSpPr>
        <p:spPr>
          <a:xfrm>
            <a:off x="7620" y="365125"/>
            <a:ext cx="9304020" cy="517843"/>
          </a:xfrm>
        </p:spPr>
        <p:txBody>
          <a:bodyPr>
            <a:normAutofit fontScale="90000"/>
          </a:bodyPr>
          <a:lstStyle/>
          <a:p>
            <a:r>
              <a:rPr lang="en-GB" sz="3600"/>
              <a:t>2) Introduction to digital skills and research methods.</a:t>
            </a:r>
          </a:p>
        </p:txBody>
      </p:sp>
      <p:sp>
        <p:nvSpPr>
          <p:cNvPr id="3" name="Content Placeholder 2">
            <a:extLst>
              <a:ext uri="{FF2B5EF4-FFF2-40B4-BE49-F238E27FC236}">
                <a16:creationId xmlns:a16="http://schemas.microsoft.com/office/drawing/2014/main" id="{2B8DF035-F848-49A1-BEE3-CA45E943BBF4}"/>
              </a:ext>
            </a:extLst>
          </p:cNvPr>
          <p:cNvSpPr>
            <a:spLocks noGrp="1"/>
          </p:cNvSpPr>
          <p:nvPr>
            <p:ph idx="1"/>
          </p:nvPr>
        </p:nvSpPr>
        <p:spPr>
          <a:xfrm>
            <a:off x="198120" y="1139825"/>
            <a:ext cx="11155680" cy="5037138"/>
          </a:xfrm>
        </p:spPr>
        <p:txBody>
          <a:bodyPr vert="horz" lIns="91440" tIns="45720" rIns="91440" bIns="45720" rtlCol="0" anchor="t">
            <a:normAutofit/>
          </a:bodyPr>
          <a:lstStyle/>
          <a:p>
            <a:pPr marL="0" indent="0">
              <a:buNone/>
            </a:pPr>
            <a:r>
              <a:rPr lang="en-GB"/>
              <a:t>Excel is a powerful spreadsheet application which was specially designed to use for organisation, analyzation and calculation, it's also used for visualizing data in rows and columns. Excel is also used to work with numbers and data efficiently. Most people use excel either at work, school or even personal use. For example, a way to use excel can be for your monthly budget.  The benefits of excel is that it can save time, reuse formulas automatically and it fills data quickly. The limitations of excel is that it's not ideal for very large data, one wrong formula can affect many results, and complex formulas can be hard to understand. </a:t>
            </a:r>
          </a:p>
          <a:p>
            <a:pPr marL="0" indent="0">
              <a:buNone/>
            </a:pPr>
            <a:endParaRPr lang="en-GB"/>
          </a:p>
        </p:txBody>
      </p:sp>
    </p:spTree>
    <p:extLst>
      <p:ext uri="{BB962C8B-B14F-4D97-AF65-F5344CB8AC3E}">
        <p14:creationId xmlns:p14="http://schemas.microsoft.com/office/powerpoint/2010/main" val="4207853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95584-869D-70CD-C398-8F8E24EC4316}"/>
              </a:ext>
            </a:extLst>
          </p:cNvPr>
          <p:cNvSpPr>
            <a:spLocks noGrp="1"/>
          </p:cNvSpPr>
          <p:nvPr>
            <p:ph type="title"/>
          </p:nvPr>
        </p:nvSpPr>
        <p:spPr>
          <a:xfrm>
            <a:off x="-2357" y="255145"/>
            <a:ext cx="10515600" cy="948491"/>
          </a:xfrm>
        </p:spPr>
        <p:txBody>
          <a:bodyPr>
            <a:normAutofit/>
          </a:bodyPr>
          <a:lstStyle/>
          <a:p>
            <a:r>
              <a:rPr lang="en-GB" sz="3200"/>
              <a:t>3)digital safety action plan for greenfield.</a:t>
            </a:r>
            <a:endParaRPr lang="en-GB"/>
          </a:p>
        </p:txBody>
      </p:sp>
      <p:sp>
        <p:nvSpPr>
          <p:cNvPr id="3" name="Content Placeholder 2">
            <a:extLst>
              <a:ext uri="{FF2B5EF4-FFF2-40B4-BE49-F238E27FC236}">
                <a16:creationId xmlns:a16="http://schemas.microsoft.com/office/drawing/2014/main" id="{FC54115C-82A5-79D0-277F-BF90D65AE4C6}"/>
              </a:ext>
            </a:extLst>
          </p:cNvPr>
          <p:cNvSpPr>
            <a:spLocks noGrp="1"/>
          </p:cNvSpPr>
          <p:nvPr>
            <p:ph idx="1"/>
          </p:nvPr>
        </p:nvSpPr>
        <p:spPr>
          <a:xfrm>
            <a:off x="178324" y="1205028"/>
            <a:ext cx="11175476" cy="4971935"/>
          </a:xfrm>
        </p:spPr>
        <p:txBody>
          <a:bodyPr vert="horz" lIns="91440" tIns="45720" rIns="91440" bIns="45720" rtlCol="0" anchor="t">
            <a:normAutofit/>
          </a:bodyPr>
          <a:lstStyle/>
          <a:p>
            <a:pPr marL="0" indent="0">
              <a:buNone/>
            </a:pPr>
            <a:r>
              <a:rPr lang="en-GB"/>
              <a:t>To ensure the safety of everybody using the internet and use of digital devices you should always have a secure password on everything personal. Install antivirus software on all devices and use a secure </a:t>
            </a:r>
            <a:r>
              <a:rPr lang="en-GB" err="1"/>
              <a:t>wifi</a:t>
            </a:r>
            <a:r>
              <a:rPr lang="en-GB"/>
              <a:t> with strong </a:t>
            </a:r>
            <a:r>
              <a:rPr lang="en-GB" err="1"/>
              <a:t>encyrption</a:t>
            </a:r>
            <a:r>
              <a:rPr lang="en-GB"/>
              <a:t>. </a:t>
            </a:r>
          </a:p>
        </p:txBody>
      </p:sp>
    </p:spTree>
    <p:extLst>
      <p:ext uri="{BB962C8B-B14F-4D97-AF65-F5344CB8AC3E}">
        <p14:creationId xmlns:p14="http://schemas.microsoft.com/office/powerpoint/2010/main" val="27651113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Digital skills and research methods</vt:lpstr>
      <vt:lpstr>.</vt:lpstr>
      <vt:lpstr>2) Introduction to digital skills and research methods.</vt:lpstr>
      <vt:lpstr>3)digital safety action plan for greenfield.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cp:revision>
  <dcterms:created xsi:type="dcterms:W3CDTF">2026-02-13T11:56:06Z</dcterms:created>
  <dcterms:modified xsi:type="dcterms:W3CDTF">2026-02-15T18:17:00Z</dcterms:modified>
</cp:coreProperties>
</file>