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"/>
  </p:notesMasterIdLst>
  <p:handoutMasterIdLst>
    <p:handoutMasterId r:id="rId4"/>
  </p:handoutMasterIdLst>
  <p:sldIdLst>
    <p:sldId id="277" r:id="rId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7500" autoAdjust="0"/>
    <p:restoredTop sz="94576" autoAdjust="0"/>
  </p:normalViewPr>
  <p:slideViewPr>
    <p:cSldViewPr>
      <p:cViewPr varScale="1">
        <p:scale>
          <a:sx n="74" d="100"/>
          <a:sy n="74" d="100"/>
        </p:scale>
        <p:origin x="-11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5102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Developing  Relationships and Workplace Experience.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/>
              <a:t> </a:t>
            </a:r>
            <a:r>
              <a:rPr lang="en-US" altLang="en-US" dirty="0" smtClean="0"/>
              <a:t>REVISION</a:t>
            </a:r>
            <a:endParaRPr lang="en-US" altLang="en-US" dirty="0" smtClean="0"/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1504</TotalTime>
  <Words>15</Words>
  <Application>Microsoft Office PowerPoint</Application>
  <PresentationFormat>On-screen Show (4:3)</PresentationFormat>
  <Paragraphs>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20140311PresentationUWTSDTemplate</vt:lpstr>
      <vt:lpstr>Module Code: BMSK 5102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User</cp:lastModifiedBy>
  <cp:revision>76</cp:revision>
  <cp:lastPrinted>2018-07-09T15:27:01Z</cp:lastPrinted>
  <dcterms:created xsi:type="dcterms:W3CDTF">2002-10-07T19:43:58Z</dcterms:created>
  <dcterms:modified xsi:type="dcterms:W3CDTF">2020-06-09T00:52:32Z</dcterms:modified>
</cp:coreProperties>
</file>