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5" r:id="rId2"/>
    <p:sldId id="316" r:id="rId3"/>
    <p:sldId id="293" r:id="rId4"/>
    <p:sldId id="308" r:id="rId5"/>
    <p:sldId id="298" r:id="rId6"/>
    <p:sldId id="299" r:id="rId7"/>
    <p:sldId id="309" r:id="rId8"/>
    <p:sldId id="301" r:id="rId9"/>
    <p:sldId id="256" r:id="rId10"/>
    <p:sldId id="311" r:id="rId11"/>
    <p:sldId id="313" r:id="rId12"/>
    <p:sldId id="314" r:id="rId13"/>
    <p:sldId id="312" r:id="rId14"/>
    <p:sldId id="317" r:id="rId15"/>
    <p:sldId id="318" r:id="rId16"/>
    <p:sldId id="31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BD01D1-BC68-42BE-860C-3D2824CC1574}" v="45" dt="2023-10-11T10:47:11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53" autoAdjust="0"/>
    <p:restoredTop sz="94660"/>
  </p:normalViewPr>
  <p:slideViewPr>
    <p:cSldViewPr snapToGrid="0">
      <p:cViewPr>
        <p:scale>
          <a:sx n="75" d="100"/>
          <a:sy n="75" d="100"/>
        </p:scale>
        <p:origin x="351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CABD01D1-BC68-42BE-860C-3D2824CC1574}"/>
    <pc:docChg chg="undo custSel addSld delSld modSld">
      <pc:chgData name="David Gardner" userId="32a3b49f-52b0-4a7d-8a0d-c44fdf742dfe" providerId="ADAL" clId="{CABD01D1-BC68-42BE-860C-3D2824CC1574}" dt="2023-10-11T11:01:00.086" v="749" actId="122"/>
      <pc:docMkLst>
        <pc:docMk/>
      </pc:docMkLst>
      <pc:sldChg chg="add">
        <pc:chgData name="David Gardner" userId="32a3b49f-52b0-4a7d-8a0d-c44fdf742dfe" providerId="ADAL" clId="{CABD01D1-BC68-42BE-860C-3D2824CC1574}" dt="2023-10-11T09:38:22.295" v="2"/>
        <pc:sldMkLst>
          <pc:docMk/>
          <pc:sldMk cId="3406677018" sldId="293"/>
        </pc:sldMkLst>
      </pc:sldChg>
      <pc:sldChg chg="del">
        <pc:chgData name="David Gardner" userId="32a3b49f-52b0-4a7d-8a0d-c44fdf742dfe" providerId="ADAL" clId="{CABD01D1-BC68-42BE-860C-3D2824CC1574}" dt="2023-10-11T10:23:05.799" v="79" actId="47"/>
        <pc:sldMkLst>
          <pc:docMk/>
          <pc:sldMk cId="4151445416" sldId="300"/>
        </pc:sldMkLst>
      </pc:sldChg>
      <pc:sldChg chg="addSp delSp modSp mod">
        <pc:chgData name="David Gardner" userId="32a3b49f-52b0-4a7d-8a0d-c44fdf742dfe" providerId="ADAL" clId="{CABD01D1-BC68-42BE-860C-3D2824CC1574}" dt="2023-10-11T09:38:37.729" v="23" actId="14100"/>
        <pc:sldMkLst>
          <pc:docMk/>
          <pc:sldMk cId="2977000126" sldId="308"/>
        </pc:sldMkLst>
        <pc:spChg chg="mod">
          <ac:chgData name="David Gardner" userId="32a3b49f-52b0-4a7d-8a0d-c44fdf742dfe" providerId="ADAL" clId="{CABD01D1-BC68-42BE-860C-3D2824CC1574}" dt="2023-10-11T09:38:37.729" v="23" actId="14100"/>
          <ac:spMkLst>
            <pc:docMk/>
            <pc:sldMk cId="2977000126" sldId="308"/>
            <ac:spMk id="2" creationId="{3F416634-4575-5FE3-2664-7572B9E11FF3}"/>
          </ac:spMkLst>
        </pc:spChg>
        <pc:picChg chg="add del">
          <ac:chgData name="David Gardner" userId="32a3b49f-52b0-4a7d-8a0d-c44fdf742dfe" providerId="ADAL" clId="{CABD01D1-BC68-42BE-860C-3D2824CC1574}" dt="2023-10-11T09:38:04.715" v="1" actId="22"/>
          <ac:picMkLst>
            <pc:docMk/>
            <pc:sldMk cId="2977000126" sldId="308"/>
            <ac:picMk id="8" creationId="{34758024-CCE9-E6E1-CD94-702149658A76}"/>
          </ac:picMkLst>
        </pc:picChg>
      </pc:sldChg>
      <pc:sldChg chg="modSp mod">
        <pc:chgData name="David Gardner" userId="32a3b49f-52b0-4a7d-8a0d-c44fdf742dfe" providerId="ADAL" clId="{CABD01D1-BC68-42BE-860C-3D2824CC1574}" dt="2023-10-11T10:32:13.358" v="311" actId="1076"/>
        <pc:sldMkLst>
          <pc:docMk/>
          <pc:sldMk cId="2517941630" sldId="309"/>
        </pc:sldMkLst>
        <pc:spChg chg="mod">
          <ac:chgData name="David Gardner" userId="32a3b49f-52b0-4a7d-8a0d-c44fdf742dfe" providerId="ADAL" clId="{CABD01D1-BC68-42BE-860C-3D2824CC1574}" dt="2023-10-11T10:32:13.358" v="311" actId="1076"/>
          <ac:spMkLst>
            <pc:docMk/>
            <pc:sldMk cId="2517941630" sldId="309"/>
            <ac:spMk id="5" creationId="{7B0103B5-67A7-0B6B-AFCE-C225FBFD8606}"/>
          </ac:spMkLst>
        </pc:spChg>
      </pc:sldChg>
      <pc:sldChg chg="modSp mod">
        <pc:chgData name="David Gardner" userId="32a3b49f-52b0-4a7d-8a0d-c44fdf742dfe" providerId="ADAL" clId="{CABD01D1-BC68-42BE-860C-3D2824CC1574}" dt="2023-10-11T10:44:36.195" v="551" actId="20577"/>
        <pc:sldMkLst>
          <pc:docMk/>
          <pc:sldMk cId="1168897596" sldId="312"/>
        </pc:sldMkLst>
        <pc:spChg chg="mod">
          <ac:chgData name="David Gardner" userId="32a3b49f-52b0-4a7d-8a0d-c44fdf742dfe" providerId="ADAL" clId="{CABD01D1-BC68-42BE-860C-3D2824CC1574}" dt="2023-10-11T10:44:36.195" v="551" actId="20577"/>
          <ac:spMkLst>
            <pc:docMk/>
            <pc:sldMk cId="1168897596" sldId="312"/>
            <ac:spMk id="2" creationId="{F5C30D70-21AF-9962-0FD0-A6E1E3A4936D}"/>
          </ac:spMkLst>
        </pc:spChg>
        <pc:spChg chg="mod">
          <ac:chgData name="David Gardner" userId="32a3b49f-52b0-4a7d-8a0d-c44fdf742dfe" providerId="ADAL" clId="{CABD01D1-BC68-42BE-860C-3D2824CC1574}" dt="2023-10-11T10:33:17.731" v="318" actId="207"/>
          <ac:spMkLst>
            <pc:docMk/>
            <pc:sldMk cId="1168897596" sldId="312"/>
            <ac:spMk id="3" creationId="{8B6F6F55-D6AD-FDF0-A1D1-3021B3B7D251}"/>
          </ac:spMkLst>
        </pc:spChg>
        <pc:picChg chg="mod">
          <ac:chgData name="David Gardner" userId="32a3b49f-52b0-4a7d-8a0d-c44fdf742dfe" providerId="ADAL" clId="{CABD01D1-BC68-42BE-860C-3D2824CC1574}" dt="2023-10-11T10:33:10.187" v="316" actId="1076"/>
          <ac:picMkLst>
            <pc:docMk/>
            <pc:sldMk cId="1168897596" sldId="312"/>
            <ac:picMk id="5" creationId="{87541C26-3E4D-80D7-CD00-3C15882CBE54}"/>
          </ac:picMkLst>
        </pc:picChg>
      </pc:sldChg>
      <pc:sldChg chg="modSp mod">
        <pc:chgData name="David Gardner" userId="32a3b49f-52b0-4a7d-8a0d-c44fdf742dfe" providerId="ADAL" clId="{CABD01D1-BC68-42BE-860C-3D2824CC1574}" dt="2023-10-11T10:55:07.335" v="691" actId="20577"/>
        <pc:sldMkLst>
          <pc:docMk/>
          <pc:sldMk cId="3855915534" sldId="314"/>
        </pc:sldMkLst>
        <pc:spChg chg="mod">
          <ac:chgData name="David Gardner" userId="32a3b49f-52b0-4a7d-8a0d-c44fdf742dfe" providerId="ADAL" clId="{CABD01D1-BC68-42BE-860C-3D2824CC1574}" dt="2023-10-11T10:53:18.252" v="655" actId="20577"/>
          <ac:spMkLst>
            <pc:docMk/>
            <pc:sldMk cId="3855915534" sldId="314"/>
            <ac:spMk id="2" creationId="{04976D25-CE20-96F2-4C74-B9519C46F51D}"/>
          </ac:spMkLst>
        </pc:spChg>
        <pc:spChg chg="mod">
          <ac:chgData name="David Gardner" userId="32a3b49f-52b0-4a7d-8a0d-c44fdf742dfe" providerId="ADAL" clId="{CABD01D1-BC68-42BE-860C-3D2824CC1574}" dt="2023-10-11T10:55:07.335" v="691" actId="20577"/>
          <ac:spMkLst>
            <pc:docMk/>
            <pc:sldMk cId="3855915534" sldId="314"/>
            <ac:spMk id="3" creationId="{5154291A-4F7C-C919-79B4-AF4D2CE036B6}"/>
          </ac:spMkLst>
        </pc:spChg>
      </pc:sldChg>
      <pc:sldChg chg="addSp delSp modSp new mod">
        <pc:chgData name="David Gardner" userId="32a3b49f-52b0-4a7d-8a0d-c44fdf742dfe" providerId="ADAL" clId="{CABD01D1-BC68-42BE-860C-3D2824CC1574}" dt="2023-10-11T10:22:11.744" v="78" actId="14100"/>
        <pc:sldMkLst>
          <pc:docMk/>
          <pc:sldMk cId="3030762662" sldId="315"/>
        </pc:sldMkLst>
        <pc:spChg chg="mod">
          <ac:chgData name="David Gardner" userId="32a3b49f-52b0-4a7d-8a0d-c44fdf742dfe" providerId="ADAL" clId="{CABD01D1-BC68-42BE-860C-3D2824CC1574}" dt="2023-10-11T09:39:43.552" v="55" actId="1076"/>
          <ac:spMkLst>
            <pc:docMk/>
            <pc:sldMk cId="3030762662" sldId="315"/>
            <ac:spMk id="2" creationId="{A573C403-6599-4E68-4DA5-7FE0942B791C}"/>
          </ac:spMkLst>
        </pc:spChg>
        <pc:spChg chg="del">
          <ac:chgData name="David Gardner" userId="32a3b49f-52b0-4a7d-8a0d-c44fdf742dfe" providerId="ADAL" clId="{CABD01D1-BC68-42BE-860C-3D2824CC1574}" dt="2023-10-11T09:39:45.377" v="56" actId="478"/>
          <ac:spMkLst>
            <pc:docMk/>
            <pc:sldMk cId="3030762662" sldId="315"/>
            <ac:spMk id="3" creationId="{8E9C9B2E-427B-DC1E-E57E-0756AEBB926A}"/>
          </ac:spMkLst>
        </pc:spChg>
        <pc:picChg chg="add mod">
          <ac:chgData name="David Gardner" userId="32a3b49f-52b0-4a7d-8a0d-c44fdf742dfe" providerId="ADAL" clId="{CABD01D1-BC68-42BE-860C-3D2824CC1574}" dt="2023-10-11T10:20:21.003" v="64" actId="1076"/>
          <ac:picMkLst>
            <pc:docMk/>
            <pc:sldMk cId="3030762662" sldId="315"/>
            <ac:picMk id="3074" creationId="{1B35549E-3647-70F6-2FF0-F0399E295A40}"/>
          </ac:picMkLst>
        </pc:picChg>
        <pc:picChg chg="add mod">
          <ac:chgData name="David Gardner" userId="32a3b49f-52b0-4a7d-8a0d-c44fdf742dfe" providerId="ADAL" clId="{CABD01D1-BC68-42BE-860C-3D2824CC1574}" dt="2023-10-11T10:20:22.043" v="65" actId="1076"/>
          <ac:picMkLst>
            <pc:docMk/>
            <pc:sldMk cId="3030762662" sldId="315"/>
            <ac:picMk id="3076" creationId="{637CD400-AC0F-C864-4A04-597AB3E4B437}"/>
          </ac:picMkLst>
        </pc:picChg>
        <pc:picChg chg="add mod">
          <ac:chgData name="David Gardner" userId="32a3b49f-52b0-4a7d-8a0d-c44fdf742dfe" providerId="ADAL" clId="{CABD01D1-BC68-42BE-860C-3D2824CC1574}" dt="2023-10-11T10:20:50.839" v="69" actId="1076"/>
          <ac:picMkLst>
            <pc:docMk/>
            <pc:sldMk cId="3030762662" sldId="315"/>
            <ac:picMk id="3078" creationId="{047AC58A-2E57-F42D-A064-E67CE8880A8E}"/>
          </ac:picMkLst>
        </pc:picChg>
        <pc:picChg chg="add mod">
          <ac:chgData name="David Gardner" userId="32a3b49f-52b0-4a7d-8a0d-c44fdf742dfe" providerId="ADAL" clId="{CABD01D1-BC68-42BE-860C-3D2824CC1574}" dt="2023-10-11T10:22:06.980" v="75" actId="1076"/>
          <ac:picMkLst>
            <pc:docMk/>
            <pc:sldMk cId="3030762662" sldId="315"/>
            <ac:picMk id="3080" creationId="{C542CD82-9B9C-AFFF-5B73-5D09E01D430D}"/>
          </ac:picMkLst>
        </pc:picChg>
        <pc:picChg chg="add mod">
          <ac:chgData name="David Gardner" userId="32a3b49f-52b0-4a7d-8a0d-c44fdf742dfe" providerId="ADAL" clId="{CABD01D1-BC68-42BE-860C-3D2824CC1574}" dt="2023-10-11T10:22:08.019" v="76" actId="1076"/>
          <ac:picMkLst>
            <pc:docMk/>
            <pc:sldMk cId="3030762662" sldId="315"/>
            <ac:picMk id="3082" creationId="{63B73ADD-6E9A-29FF-7AFF-579088C4F478}"/>
          </ac:picMkLst>
        </pc:picChg>
        <pc:picChg chg="add mod">
          <ac:chgData name="David Gardner" userId="32a3b49f-52b0-4a7d-8a0d-c44fdf742dfe" providerId="ADAL" clId="{CABD01D1-BC68-42BE-860C-3D2824CC1574}" dt="2023-10-11T10:22:11.744" v="78" actId="14100"/>
          <ac:picMkLst>
            <pc:docMk/>
            <pc:sldMk cId="3030762662" sldId="315"/>
            <ac:picMk id="3084" creationId="{8286373F-9E7B-7978-7700-823B485404C6}"/>
          </ac:picMkLst>
        </pc:picChg>
      </pc:sldChg>
      <pc:sldChg chg="modSp new mod">
        <pc:chgData name="David Gardner" userId="32a3b49f-52b0-4a7d-8a0d-c44fdf742dfe" providerId="ADAL" clId="{CABD01D1-BC68-42BE-860C-3D2824CC1574}" dt="2023-10-11T10:29:27.131" v="307" actId="207"/>
        <pc:sldMkLst>
          <pc:docMk/>
          <pc:sldMk cId="1899450008" sldId="316"/>
        </pc:sldMkLst>
        <pc:spChg chg="mod">
          <ac:chgData name="David Gardner" userId="32a3b49f-52b0-4a7d-8a0d-c44fdf742dfe" providerId="ADAL" clId="{CABD01D1-BC68-42BE-860C-3D2824CC1574}" dt="2023-10-11T10:25:32.117" v="120" actId="20577"/>
          <ac:spMkLst>
            <pc:docMk/>
            <pc:sldMk cId="1899450008" sldId="316"/>
            <ac:spMk id="2" creationId="{305527CD-02F5-BF21-4F8B-00834DD23D48}"/>
          </ac:spMkLst>
        </pc:spChg>
        <pc:spChg chg="mod">
          <ac:chgData name="David Gardner" userId="32a3b49f-52b0-4a7d-8a0d-c44fdf742dfe" providerId="ADAL" clId="{CABD01D1-BC68-42BE-860C-3D2824CC1574}" dt="2023-10-11T10:29:27.131" v="307" actId="207"/>
          <ac:spMkLst>
            <pc:docMk/>
            <pc:sldMk cId="1899450008" sldId="316"/>
            <ac:spMk id="3" creationId="{E36B3F6F-F518-D45F-91C0-EA384DB7C549}"/>
          </ac:spMkLst>
        </pc:spChg>
      </pc:sldChg>
      <pc:sldChg chg="addSp delSp modSp new mod">
        <pc:chgData name="David Gardner" userId="32a3b49f-52b0-4a7d-8a0d-c44fdf742dfe" providerId="ADAL" clId="{CABD01D1-BC68-42BE-860C-3D2824CC1574}" dt="2023-10-11T10:47:41.791" v="590" actId="403"/>
        <pc:sldMkLst>
          <pc:docMk/>
          <pc:sldMk cId="1868835178" sldId="317"/>
        </pc:sldMkLst>
        <pc:spChg chg="mod">
          <ac:chgData name="David Gardner" userId="32a3b49f-52b0-4a7d-8a0d-c44fdf742dfe" providerId="ADAL" clId="{CABD01D1-BC68-42BE-860C-3D2824CC1574}" dt="2023-10-11T10:33:41.261" v="327" actId="20577"/>
          <ac:spMkLst>
            <pc:docMk/>
            <pc:sldMk cId="1868835178" sldId="317"/>
            <ac:spMk id="2" creationId="{C2856370-E521-B25C-9500-D8218A9E7714}"/>
          </ac:spMkLst>
        </pc:spChg>
        <pc:spChg chg="del">
          <ac:chgData name="David Gardner" userId="32a3b49f-52b0-4a7d-8a0d-c44fdf742dfe" providerId="ADAL" clId="{CABD01D1-BC68-42BE-860C-3D2824CC1574}" dt="2023-10-11T10:33:45.861" v="328" actId="478"/>
          <ac:spMkLst>
            <pc:docMk/>
            <pc:sldMk cId="1868835178" sldId="317"/>
            <ac:spMk id="3" creationId="{EF815964-5670-CC14-930F-E134080F2597}"/>
          </ac:spMkLst>
        </pc:spChg>
        <pc:spChg chg="add mod">
          <ac:chgData name="David Gardner" userId="32a3b49f-52b0-4a7d-8a0d-c44fdf742dfe" providerId="ADAL" clId="{CABD01D1-BC68-42BE-860C-3D2824CC1574}" dt="2023-10-11T10:46:30.765" v="573" actId="1076"/>
          <ac:spMkLst>
            <pc:docMk/>
            <pc:sldMk cId="1868835178" sldId="317"/>
            <ac:spMk id="4" creationId="{EAC263CF-A23E-E4EB-643B-7E1447BDF9EA}"/>
          </ac:spMkLst>
        </pc:spChg>
        <pc:spChg chg="add mod">
          <ac:chgData name="David Gardner" userId="32a3b49f-52b0-4a7d-8a0d-c44fdf742dfe" providerId="ADAL" clId="{CABD01D1-BC68-42BE-860C-3D2824CC1574}" dt="2023-10-11T10:34:20.841" v="332" actId="1076"/>
          <ac:spMkLst>
            <pc:docMk/>
            <pc:sldMk cId="1868835178" sldId="317"/>
            <ac:spMk id="5" creationId="{6A7F0843-3D88-3A2D-6E5C-E83B17A54F61}"/>
          </ac:spMkLst>
        </pc:spChg>
        <pc:spChg chg="add del mod">
          <ac:chgData name="David Gardner" userId="32a3b49f-52b0-4a7d-8a0d-c44fdf742dfe" providerId="ADAL" clId="{CABD01D1-BC68-42BE-860C-3D2824CC1574}" dt="2023-10-11T10:47:03.913" v="579" actId="478"/>
          <ac:spMkLst>
            <pc:docMk/>
            <pc:sldMk cId="1868835178" sldId="317"/>
            <ac:spMk id="6" creationId="{23516AFE-D10F-4478-FC5F-2B751B52D4AF}"/>
          </ac:spMkLst>
        </pc:spChg>
        <pc:spChg chg="add mod">
          <ac:chgData name="David Gardner" userId="32a3b49f-52b0-4a7d-8a0d-c44fdf742dfe" providerId="ADAL" clId="{CABD01D1-BC68-42BE-860C-3D2824CC1574}" dt="2023-10-11T10:37:04.251" v="385" actId="1076"/>
          <ac:spMkLst>
            <pc:docMk/>
            <pc:sldMk cId="1868835178" sldId="317"/>
            <ac:spMk id="9" creationId="{546E78C6-A32C-A731-27AA-655674021BC2}"/>
          </ac:spMkLst>
        </pc:spChg>
        <pc:spChg chg="add del mod">
          <ac:chgData name="David Gardner" userId="32a3b49f-52b0-4a7d-8a0d-c44fdf742dfe" providerId="ADAL" clId="{CABD01D1-BC68-42BE-860C-3D2824CC1574}" dt="2023-10-11T10:47:01.950" v="578" actId="478"/>
          <ac:spMkLst>
            <pc:docMk/>
            <pc:sldMk cId="1868835178" sldId="317"/>
            <ac:spMk id="10" creationId="{F9F0D15D-CA9B-2C9B-6783-6CD18A56369B}"/>
          </ac:spMkLst>
        </pc:spChg>
        <pc:spChg chg="add mod">
          <ac:chgData name="David Gardner" userId="32a3b49f-52b0-4a7d-8a0d-c44fdf742dfe" providerId="ADAL" clId="{CABD01D1-BC68-42BE-860C-3D2824CC1574}" dt="2023-10-11T10:39:50.198" v="468" actId="14100"/>
          <ac:spMkLst>
            <pc:docMk/>
            <pc:sldMk cId="1868835178" sldId="317"/>
            <ac:spMk id="11" creationId="{5BDC4632-F207-BFBA-CCF7-00B277A29625}"/>
          </ac:spMkLst>
        </pc:spChg>
        <pc:spChg chg="add mod">
          <ac:chgData name="David Gardner" userId="32a3b49f-52b0-4a7d-8a0d-c44fdf742dfe" providerId="ADAL" clId="{CABD01D1-BC68-42BE-860C-3D2824CC1574}" dt="2023-10-11T10:40:14.384" v="472" actId="1076"/>
          <ac:spMkLst>
            <pc:docMk/>
            <pc:sldMk cId="1868835178" sldId="317"/>
            <ac:spMk id="15" creationId="{9CC5ED96-DD85-6642-3C6A-40A871A57ADA}"/>
          </ac:spMkLst>
        </pc:spChg>
        <pc:spChg chg="add mod">
          <ac:chgData name="David Gardner" userId="32a3b49f-52b0-4a7d-8a0d-c44fdf742dfe" providerId="ADAL" clId="{CABD01D1-BC68-42BE-860C-3D2824CC1574}" dt="2023-10-11T10:40:51.575" v="476" actId="1076"/>
          <ac:spMkLst>
            <pc:docMk/>
            <pc:sldMk cId="1868835178" sldId="317"/>
            <ac:spMk id="16" creationId="{54435CF9-8B93-F26D-9738-3BDBA64AA900}"/>
          </ac:spMkLst>
        </pc:spChg>
        <pc:spChg chg="add mod">
          <ac:chgData name="David Gardner" userId="32a3b49f-52b0-4a7d-8a0d-c44fdf742dfe" providerId="ADAL" clId="{CABD01D1-BC68-42BE-860C-3D2824CC1574}" dt="2023-10-11T10:41:24.677" v="487" actId="1076"/>
          <ac:spMkLst>
            <pc:docMk/>
            <pc:sldMk cId="1868835178" sldId="317"/>
            <ac:spMk id="17" creationId="{8775E0E1-E24F-3DA4-F527-04D79056B3EA}"/>
          </ac:spMkLst>
        </pc:spChg>
        <pc:spChg chg="add mod">
          <ac:chgData name="David Gardner" userId="32a3b49f-52b0-4a7d-8a0d-c44fdf742dfe" providerId="ADAL" clId="{CABD01D1-BC68-42BE-860C-3D2824CC1574}" dt="2023-10-11T10:42:18.954" v="499" actId="1076"/>
          <ac:spMkLst>
            <pc:docMk/>
            <pc:sldMk cId="1868835178" sldId="317"/>
            <ac:spMk id="23" creationId="{662B2903-8F78-6DF0-F570-F6C83B5E8E1E}"/>
          </ac:spMkLst>
        </pc:spChg>
        <pc:spChg chg="add mod">
          <ac:chgData name="David Gardner" userId="32a3b49f-52b0-4a7d-8a0d-c44fdf742dfe" providerId="ADAL" clId="{CABD01D1-BC68-42BE-860C-3D2824CC1574}" dt="2023-10-11T10:42:29.055" v="501" actId="1076"/>
          <ac:spMkLst>
            <pc:docMk/>
            <pc:sldMk cId="1868835178" sldId="317"/>
            <ac:spMk id="24" creationId="{758A9DF8-8599-B4B8-7A26-553EB42D31EC}"/>
          </ac:spMkLst>
        </pc:spChg>
        <pc:spChg chg="add mod">
          <ac:chgData name="David Gardner" userId="32a3b49f-52b0-4a7d-8a0d-c44fdf742dfe" providerId="ADAL" clId="{CABD01D1-BC68-42BE-860C-3D2824CC1574}" dt="2023-10-11T10:42:41.556" v="503" actId="1076"/>
          <ac:spMkLst>
            <pc:docMk/>
            <pc:sldMk cId="1868835178" sldId="317"/>
            <ac:spMk id="25" creationId="{B122D2AE-564E-DAA7-D5CD-D62C0D33DCF7}"/>
          </ac:spMkLst>
        </pc:spChg>
        <pc:spChg chg="add mod">
          <ac:chgData name="David Gardner" userId="32a3b49f-52b0-4a7d-8a0d-c44fdf742dfe" providerId="ADAL" clId="{CABD01D1-BC68-42BE-860C-3D2824CC1574}" dt="2023-10-11T10:43:07.662" v="505" actId="767"/>
          <ac:spMkLst>
            <pc:docMk/>
            <pc:sldMk cId="1868835178" sldId="317"/>
            <ac:spMk id="27" creationId="{1003DC77-013E-3BDB-E24E-DEAD87D89F59}"/>
          </ac:spMkLst>
        </pc:spChg>
        <pc:spChg chg="add del">
          <ac:chgData name="David Gardner" userId="32a3b49f-52b0-4a7d-8a0d-c44fdf742dfe" providerId="ADAL" clId="{CABD01D1-BC68-42BE-860C-3D2824CC1574}" dt="2023-10-11T10:43:31.420" v="507" actId="478"/>
          <ac:spMkLst>
            <pc:docMk/>
            <pc:sldMk cId="1868835178" sldId="317"/>
            <ac:spMk id="28" creationId="{EFF7C251-AC61-424D-9F3C-23512D6CDAA5}"/>
          </ac:spMkLst>
        </pc:spChg>
        <pc:spChg chg="add mod">
          <ac:chgData name="David Gardner" userId="32a3b49f-52b0-4a7d-8a0d-c44fdf742dfe" providerId="ADAL" clId="{CABD01D1-BC68-42BE-860C-3D2824CC1574}" dt="2023-10-11T10:47:36.072" v="587" actId="403"/>
          <ac:spMkLst>
            <pc:docMk/>
            <pc:sldMk cId="1868835178" sldId="317"/>
            <ac:spMk id="29" creationId="{CB2B285D-7068-A526-9B52-3210915E3CBF}"/>
          </ac:spMkLst>
        </pc:spChg>
        <pc:spChg chg="add mod">
          <ac:chgData name="David Gardner" userId="32a3b49f-52b0-4a7d-8a0d-c44fdf742dfe" providerId="ADAL" clId="{CABD01D1-BC68-42BE-860C-3D2824CC1574}" dt="2023-10-11T10:47:41.791" v="590" actId="403"/>
          <ac:spMkLst>
            <pc:docMk/>
            <pc:sldMk cId="1868835178" sldId="317"/>
            <ac:spMk id="30" creationId="{46A2B3FA-A481-3039-ACA8-29A44036E7C4}"/>
          </ac:spMkLst>
        </pc:spChg>
        <pc:cxnChg chg="add del mod">
          <ac:chgData name="David Gardner" userId="32a3b49f-52b0-4a7d-8a0d-c44fdf742dfe" providerId="ADAL" clId="{CABD01D1-BC68-42BE-860C-3D2824CC1574}" dt="2023-10-11T10:46:16.783" v="571" actId="478"/>
          <ac:cxnSpMkLst>
            <pc:docMk/>
            <pc:sldMk cId="1868835178" sldId="317"/>
            <ac:cxnSpMk id="8" creationId="{251C52CA-30A3-1469-35D2-45EBECBF6365}"/>
          </ac:cxnSpMkLst>
        </pc:cxnChg>
        <pc:cxnChg chg="add mod">
          <ac:chgData name="David Gardner" userId="32a3b49f-52b0-4a7d-8a0d-c44fdf742dfe" providerId="ADAL" clId="{CABD01D1-BC68-42BE-860C-3D2824CC1574}" dt="2023-10-11T10:41:52.726" v="493" actId="1076"/>
          <ac:cxnSpMkLst>
            <pc:docMk/>
            <pc:sldMk cId="1868835178" sldId="317"/>
            <ac:cxnSpMk id="13" creationId="{7489DCD3-4232-D2C8-AB6D-A63EF0685873}"/>
          </ac:cxnSpMkLst>
        </pc:cxnChg>
        <pc:cxnChg chg="add del mod">
          <ac:chgData name="David Gardner" userId="32a3b49f-52b0-4a7d-8a0d-c44fdf742dfe" providerId="ADAL" clId="{CABD01D1-BC68-42BE-860C-3D2824CC1574}" dt="2023-10-11T10:47:07.287" v="580" actId="478"/>
          <ac:cxnSpMkLst>
            <pc:docMk/>
            <pc:sldMk cId="1868835178" sldId="317"/>
            <ac:cxnSpMk id="18" creationId="{67A4CB41-7F44-F259-30A6-B09A8F21BFB9}"/>
          </ac:cxnSpMkLst>
        </pc:cxnChg>
        <pc:cxnChg chg="add mod">
          <ac:chgData name="David Gardner" userId="32a3b49f-52b0-4a7d-8a0d-c44fdf742dfe" providerId="ADAL" clId="{CABD01D1-BC68-42BE-860C-3D2824CC1574}" dt="2023-10-11T10:42:09.247" v="497" actId="14100"/>
          <ac:cxnSpMkLst>
            <pc:docMk/>
            <pc:sldMk cId="1868835178" sldId="317"/>
            <ac:cxnSpMk id="21" creationId="{75BAB4E0-F97D-9971-175C-543F0B99A7AE}"/>
          </ac:cxnSpMkLst>
        </pc:cxnChg>
        <pc:cxnChg chg="add mod">
          <ac:chgData name="David Gardner" userId="32a3b49f-52b0-4a7d-8a0d-c44fdf742dfe" providerId="ADAL" clId="{CABD01D1-BC68-42BE-860C-3D2824CC1574}" dt="2023-10-11T10:46:56.203" v="577" actId="1582"/>
          <ac:cxnSpMkLst>
            <pc:docMk/>
            <pc:sldMk cId="1868835178" sldId="317"/>
            <ac:cxnSpMk id="33" creationId="{A9DB9FC9-A7A9-83FC-4503-9BB43CBFBDA1}"/>
          </ac:cxnSpMkLst>
        </pc:cxnChg>
        <pc:cxnChg chg="add mod">
          <ac:chgData name="David Gardner" userId="32a3b49f-52b0-4a7d-8a0d-c44fdf742dfe" providerId="ADAL" clId="{CABD01D1-BC68-42BE-860C-3D2824CC1574}" dt="2023-10-11T10:47:25.504" v="584" actId="1076"/>
          <ac:cxnSpMkLst>
            <pc:docMk/>
            <pc:sldMk cId="1868835178" sldId="317"/>
            <ac:cxnSpMk id="35" creationId="{F8D4E2CB-5D0F-EB9A-C101-C0D1970F2E18}"/>
          </ac:cxnSpMkLst>
        </pc:cxnChg>
      </pc:sldChg>
      <pc:sldChg chg="addSp delSp modSp new mod chgLayout">
        <pc:chgData name="David Gardner" userId="32a3b49f-52b0-4a7d-8a0d-c44fdf742dfe" providerId="ADAL" clId="{CABD01D1-BC68-42BE-860C-3D2824CC1574}" dt="2023-10-11T11:01:00.086" v="749" actId="122"/>
        <pc:sldMkLst>
          <pc:docMk/>
          <pc:sldMk cId="2509653268" sldId="318"/>
        </pc:sldMkLst>
        <pc:spChg chg="mod ord">
          <ac:chgData name="David Gardner" userId="32a3b49f-52b0-4a7d-8a0d-c44fdf742dfe" providerId="ADAL" clId="{CABD01D1-BC68-42BE-860C-3D2824CC1574}" dt="2023-10-11T10:55:15.785" v="692" actId="700"/>
          <ac:spMkLst>
            <pc:docMk/>
            <pc:sldMk cId="2509653268" sldId="318"/>
            <ac:spMk id="2" creationId="{20E95184-BB54-9229-8538-70C5EE161BDB}"/>
          </ac:spMkLst>
        </pc:spChg>
        <pc:spChg chg="del mod">
          <ac:chgData name="David Gardner" userId="32a3b49f-52b0-4a7d-8a0d-c44fdf742dfe" providerId="ADAL" clId="{CABD01D1-BC68-42BE-860C-3D2824CC1574}" dt="2023-10-11T10:53:02.584" v="643" actId="478"/>
          <ac:spMkLst>
            <pc:docMk/>
            <pc:sldMk cId="2509653268" sldId="318"/>
            <ac:spMk id="3" creationId="{83A620A6-7DD6-6E1E-C579-28BED51CDD2A}"/>
          </ac:spMkLst>
        </pc:spChg>
        <pc:spChg chg="add del mod">
          <ac:chgData name="David Gardner" userId="32a3b49f-52b0-4a7d-8a0d-c44fdf742dfe" providerId="ADAL" clId="{CABD01D1-BC68-42BE-860C-3D2824CC1574}" dt="2023-10-11T10:53:04.469" v="644" actId="478"/>
          <ac:spMkLst>
            <pc:docMk/>
            <pc:sldMk cId="2509653268" sldId="318"/>
            <ac:spMk id="5" creationId="{4549B950-9326-ABC1-BACA-BD962A561A22}"/>
          </ac:spMkLst>
        </pc:spChg>
        <pc:spChg chg="add mod ord">
          <ac:chgData name="David Gardner" userId="32a3b49f-52b0-4a7d-8a0d-c44fdf742dfe" providerId="ADAL" clId="{CABD01D1-BC68-42BE-860C-3D2824CC1574}" dt="2023-10-11T11:01:00.086" v="749" actId="122"/>
          <ac:spMkLst>
            <pc:docMk/>
            <pc:sldMk cId="2509653268" sldId="318"/>
            <ac:spMk id="6" creationId="{FF056296-3FA8-43EF-2AA9-A10DA85A47B2}"/>
          </ac:spMkLst>
        </pc:spChg>
      </pc:sldChg>
      <pc:sldChg chg="add del">
        <pc:chgData name="David Gardner" userId="32a3b49f-52b0-4a7d-8a0d-c44fdf742dfe" providerId="ADAL" clId="{CABD01D1-BC68-42BE-860C-3D2824CC1574}" dt="2023-10-11T10:33:25.854" v="320"/>
        <pc:sldMkLst>
          <pc:docMk/>
          <pc:sldMk cId="1621287587" sldId="319"/>
        </pc:sldMkLst>
      </pc:sldChg>
      <pc:sldChg chg="modSp new mod">
        <pc:chgData name="David Gardner" userId="32a3b49f-52b0-4a7d-8a0d-c44fdf742dfe" providerId="ADAL" clId="{CABD01D1-BC68-42BE-860C-3D2824CC1574}" dt="2023-10-11T11:00:57.447" v="748" actId="122"/>
        <pc:sldMkLst>
          <pc:docMk/>
          <pc:sldMk cId="1820740446" sldId="319"/>
        </pc:sldMkLst>
        <pc:spChg chg="mod">
          <ac:chgData name="David Gardner" userId="32a3b49f-52b0-4a7d-8a0d-c44fdf742dfe" providerId="ADAL" clId="{CABD01D1-BC68-42BE-860C-3D2824CC1574}" dt="2023-10-11T10:55:35.868" v="746" actId="1076"/>
          <ac:spMkLst>
            <pc:docMk/>
            <pc:sldMk cId="1820740446" sldId="319"/>
            <ac:spMk id="2" creationId="{3EC3EC85-A6E7-D2F2-A96B-48A1F261ED65}"/>
          </ac:spMkLst>
        </pc:spChg>
        <pc:spChg chg="mod">
          <ac:chgData name="David Gardner" userId="32a3b49f-52b0-4a7d-8a0d-c44fdf742dfe" providerId="ADAL" clId="{CABD01D1-BC68-42BE-860C-3D2824CC1574}" dt="2023-10-11T11:00:57.447" v="748" actId="122"/>
          <ac:spMkLst>
            <pc:docMk/>
            <pc:sldMk cId="1820740446" sldId="319"/>
            <ac:spMk id="3" creationId="{3401F7C4-C461-EC91-8FBD-9D24D5CD4E6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4E2A1-B901-8166-5A5D-46FC22BEE2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0B5611-72E2-50DC-A8A2-33707B9FBA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0F36B-9C8C-858A-8FA3-F6A2CBC39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9C444-F4EC-ADDC-DEB7-26120860E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4F9514-5EBC-0980-02AD-DA9FAF1BE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423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022E-B5A6-387E-16A0-0C707E9F1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69307-100E-ED62-8B3B-372B3931E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3A6D1-E017-348E-0EDA-A9A99DDE1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75147-A7DB-14AF-6940-8B83212AD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9FCF2-2D60-756E-FE78-EC903971B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538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44285-11E2-FE30-6291-C4A3F5968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7E2C5-1CB6-4FF7-8CF4-5508330F2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5AC0A-2F30-919B-786A-9499CA187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E7C60-04F4-631E-55B1-2D4288741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3EF20-4871-057E-3DED-F5E750BC3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46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20BDF-0E04-EB3E-5229-A9DF9656A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35406-1C2C-C976-E77D-537C21A039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CC0F8A-440F-7952-55B7-02FD36B30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058AEA-C7D0-45AC-611E-DAF55F3E8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7F1524-A100-F54D-89E6-8802714C6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999033-0086-5088-A8D5-6086B2992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98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F988-ABC0-7B0C-A12B-D95254AA9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D6303-73AC-5BF4-76F1-4293D5BBE9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0890F-E30B-1413-AFA0-B44496ADD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73C612-0B5A-538A-63AE-7065811038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8F022-35E0-4D40-30AF-B291119DF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BB25D2-B505-3292-9094-26B2867E3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1F0D3A-8EDA-1327-4B29-8AF1B4E97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51341C-CFFC-09EB-E514-43E267BED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697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40464-F33A-A858-40F9-44F4061C2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F42B00-18F9-A1E5-237D-AF7D19C25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4BF3DA-6678-16D6-AADE-03B5E18EC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899B6-735E-F8A4-FB63-14C1292F4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61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E10252-153F-8AFA-517A-237586F5D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32547E-BBAA-0943-2C2E-C61CC0D95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3CA1D-2937-2E1E-92C4-331C88272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580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B3F30-D48E-A959-87F4-C1D8F14CC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416FE-AB82-5320-9F4E-EDD2A57C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EEDD8-EACE-89FA-F5B3-ED67FF4D9D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8E4F8-495A-4D1E-4244-8BFE81657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40F44A-CF8C-0441-A97D-6FC6278E6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381177-EE17-47D7-5318-727A89FC4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039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9625C-A5B4-D1D3-CD62-87EB0D719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AE21-CF21-DE60-5C2A-2BBA6F9442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B7DE5D-6C21-0713-FC8E-5DF0AF43D8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07EE16-C831-4EBC-40C2-D56BD5A51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69AA1-3BEB-8AFF-1999-12FF81B77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E3A19-9E2C-C55A-968F-16956B2CB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5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F3338-2B8C-BF51-BCA0-22801BB81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30B710-D72A-393F-FE6E-BE40059AC0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1280A-7AF4-4E76-9133-08DCCE349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FA388-164B-C67F-4B97-072D7E97A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62AE0-943B-20DA-1874-729DF48A0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902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E08332-3D29-EB47-5565-924F900759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F1FBE0-209C-C2D5-C5BC-19CE1F1DB6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12B93-E85C-517A-D47E-BCABF2031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739DF-B6F5-B3C2-9FB4-98AC573BD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EB664-C1DA-4595-8209-64897C196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10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FC9731-E4E2-1692-25DC-25B9CC7A4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EA3A9-0403-1F40-0DEA-A058DFE59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F4F2F-ED4E-3CB5-7754-952A4AECEA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48145-A0F6-4F12-A6F3-12EBED4095B7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13914-BEFD-C5A2-3E4E-584519E50C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7CEFD-55DC-0DE5-5F4D-D6D4D0DEC6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96D71-4DFD-46FD-AF0B-BA6D15BA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368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C403-6599-4E68-4DA5-7FE0942B79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350" y="603251"/>
            <a:ext cx="9144000" cy="820737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to forces</a:t>
            </a:r>
          </a:p>
        </p:txBody>
      </p:sp>
      <p:pic>
        <p:nvPicPr>
          <p:cNvPr id="3074" name="Picture 2" descr="Forces In Biomechanics – TeachPE.com">
            <a:extLst>
              <a:ext uri="{FF2B5EF4-FFF2-40B4-BE49-F238E27FC236}">
                <a16:creationId xmlns:a16="http://schemas.microsoft.com/office/drawing/2014/main" id="{1B35549E-3647-70F6-2FF0-F0399E295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1576388"/>
            <a:ext cx="29337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orces and speed — Science Learning Hub">
            <a:extLst>
              <a:ext uri="{FF2B5EF4-FFF2-40B4-BE49-F238E27FC236}">
                <a16:creationId xmlns:a16="http://schemas.microsoft.com/office/drawing/2014/main" id="{637CD400-AC0F-C864-4A04-597AB3E4B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576388"/>
            <a:ext cx="2571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ow the body applies force - HSC PDHPE">
            <a:extLst>
              <a:ext uri="{FF2B5EF4-FFF2-40B4-BE49-F238E27FC236}">
                <a16:creationId xmlns:a16="http://schemas.microsoft.com/office/drawing/2014/main" id="{047AC58A-2E57-F42D-A064-E67CE8880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100" y="1595438"/>
            <a:ext cx="27051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The physics of football – Physics World">
            <a:extLst>
              <a:ext uri="{FF2B5EF4-FFF2-40B4-BE49-F238E27FC236}">
                <a16:creationId xmlns:a16="http://schemas.microsoft.com/office/drawing/2014/main" id="{C542CD82-9B9C-AFFF-5B73-5D09E01D4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13" y="4159250"/>
            <a:ext cx="20478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orce-Vector Training">
            <a:extLst>
              <a:ext uri="{FF2B5EF4-FFF2-40B4-BE49-F238E27FC236}">
                <a16:creationId xmlns:a16="http://schemas.microsoft.com/office/drawing/2014/main" id="{63B73ADD-6E9A-29FF-7AFF-579088C4F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494" y="3797041"/>
            <a:ext cx="3657600" cy="233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Frontiers | A Scientific Perspective on Reducing Ski-Snow Friction to  Improve Performance in Olympic Cross-Country Skiing, the Biathlon and  Nordic Combined">
            <a:extLst>
              <a:ext uri="{FF2B5EF4-FFF2-40B4-BE49-F238E27FC236}">
                <a16:creationId xmlns:a16="http://schemas.microsoft.com/office/drawing/2014/main" id="{8286373F-9E7B-7978-7700-823B48540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499" y="3889374"/>
            <a:ext cx="4869269" cy="275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762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527CD-02F5-BF21-4F8B-00834DD23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Newton’s First Law of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B3F6F-F518-D45F-91C0-EA384DB7C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An object will remain at rest or in uniform motion in a straight line unless compelled to change its state by an action of an external force.</a:t>
            </a:r>
          </a:p>
        </p:txBody>
      </p:sp>
    </p:spTree>
    <p:extLst>
      <p:ext uri="{BB962C8B-B14F-4D97-AF65-F5344CB8AC3E}">
        <p14:creationId xmlns:p14="http://schemas.microsoft.com/office/powerpoint/2010/main" val="1899450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9529" y="579705"/>
            <a:ext cx="8229600" cy="778098"/>
          </a:xfrm>
        </p:spPr>
        <p:txBody>
          <a:bodyPr/>
          <a:lstStyle/>
          <a:p>
            <a:pPr algn="ctr"/>
            <a:r>
              <a:rPr lang="en-GB" dirty="0"/>
              <a:t>Weight, Mass and Gravity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weight of an object is the force of gravity acting on the mass of that object.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weight = mass x gravity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Mass is a fundamental property of an object and is a numerical measure of its inertia. SI units is kg.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Gravity is the force of attraction between two objects and is dependent on their mass.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Earth tries to accelerate all object on it towards its centre. If you on the surface of the Earth this is </a:t>
            </a:r>
            <a:r>
              <a:rPr lang="en-GB" dirty="0">
                <a:solidFill>
                  <a:srgbClr val="FF0000"/>
                </a:solidFill>
              </a:rPr>
              <a:t>9.81 ms</a:t>
            </a:r>
            <a:r>
              <a:rPr lang="en-GB" baseline="30000" dirty="0">
                <a:solidFill>
                  <a:srgbClr val="FF0000"/>
                </a:solidFill>
              </a:rPr>
              <a:t>-2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677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16634-4575-5FE3-2664-7572B9E11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010" y="555676"/>
            <a:ext cx="6895190" cy="5177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Forces Action on an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0992B-3972-2F20-D16C-0E29F2B7A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90" y="1363287"/>
            <a:ext cx="11527720" cy="4877176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i="0" dirty="0">
                <a:solidFill>
                  <a:srgbClr val="FF0000"/>
                </a:solidFill>
                <a:effectLst/>
              </a:rPr>
              <a:t>An influence that acts to changes the motion of an object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i="0" dirty="0">
                <a:effectLst/>
              </a:rPr>
              <a:t>Gravity / Weight</a:t>
            </a:r>
          </a:p>
          <a:p>
            <a:pPr marL="0" indent="0">
              <a:buNone/>
            </a:pPr>
            <a:r>
              <a:rPr lang="en-GB" i="0" dirty="0">
                <a:effectLst/>
              </a:rPr>
              <a:t>Impacts</a:t>
            </a:r>
          </a:p>
          <a:p>
            <a:pPr marL="0" indent="0">
              <a:buNone/>
            </a:pPr>
            <a:r>
              <a:rPr lang="en-GB" dirty="0"/>
              <a:t>Friction</a:t>
            </a:r>
          </a:p>
          <a:p>
            <a:pPr marL="0" indent="0">
              <a:buNone/>
            </a:pPr>
            <a:r>
              <a:rPr lang="en-GB" i="0" dirty="0">
                <a:effectLst/>
              </a:rPr>
              <a:t>Reaction forces</a:t>
            </a:r>
          </a:p>
          <a:p>
            <a:pPr marL="0" indent="0">
              <a:buNone/>
            </a:pPr>
            <a:r>
              <a:rPr lang="en-GB" dirty="0"/>
              <a:t>Muscle contraction</a:t>
            </a:r>
          </a:p>
          <a:p>
            <a:pPr marL="0" indent="0">
              <a:buNone/>
            </a:pPr>
            <a:r>
              <a:rPr lang="en-GB" i="0" dirty="0">
                <a:effectLst/>
              </a:rPr>
              <a:t>Spin</a:t>
            </a: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DF876C-5179-3946-566C-639543AE8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387" y="2382240"/>
            <a:ext cx="4113401" cy="31124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EFA224-398C-CE9D-7287-E5D115644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180" y="3939396"/>
            <a:ext cx="3475792" cy="2636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000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Forces are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4694" y="1606339"/>
            <a:ext cx="9532189" cy="17567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vector is when the movement of an object can be described in terms of both </a:t>
            </a:r>
            <a:r>
              <a:rPr lang="en-GB" dirty="0">
                <a:solidFill>
                  <a:srgbClr val="FF0000"/>
                </a:solidFill>
              </a:rPr>
              <a:t>speed</a:t>
            </a:r>
            <a:r>
              <a:rPr lang="en-GB" dirty="0"/>
              <a:t> and </a:t>
            </a:r>
            <a:r>
              <a:rPr lang="en-GB" dirty="0">
                <a:solidFill>
                  <a:srgbClr val="00B0F0"/>
                </a:solidFill>
              </a:rPr>
              <a:t>direction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431704" y="4437112"/>
            <a:ext cx="360040" cy="36004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>
            <a:stCxn id="4" idx="7"/>
          </p:cNvCxnSpPr>
          <p:nvPr/>
        </p:nvCxnSpPr>
        <p:spPr>
          <a:xfrm flipV="1">
            <a:off x="3739018" y="3469651"/>
            <a:ext cx="1420879" cy="102018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>
            <a:stCxn id="4" idx="6"/>
          </p:cNvCxnSpPr>
          <p:nvPr/>
        </p:nvCxnSpPr>
        <p:spPr>
          <a:xfrm>
            <a:off x="3791744" y="461713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159896" y="3284984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45 ms</a:t>
            </a:r>
            <a:r>
              <a:rPr lang="en-GB" baseline="30000" dirty="0"/>
              <a:t>-1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35760" y="430517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35</a:t>
            </a:r>
            <a:r>
              <a:rPr lang="en-GB" baseline="30000" dirty="0"/>
              <a:t>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84032" y="3660085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ball was kicked at 45 ms</a:t>
            </a:r>
            <a:r>
              <a:rPr lang="en-GB" baseline="30000" dirty="0"/>
              <a:t>-1 </a:t>
            </a:r>
            <a:r>
              <a:rPr lang="en-GB" dirty="0"/>
              <a:t>and 35</a:t>
            </a:r>
            <a:r>
              <a:rPr lang="en-GB" baseline="30000" dirty="0"/>
              <a:t>0</a:t>
            </a:r>
            <a:r>
              <a:rPr lang="en-GB" dirty="0"/>
              <a:t> to the ground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29B32F-525F-E999-CC70-D776274D709D}"/>
              </a:ext>
            </a:extLst>
          </p:cNvPr>
          <p:cNvSpPr txBox="1"/>
          <p:nvPr/>
        </p:nvSpPr>
        <p:spPr>
          <a:xfrm>
            <a:off x="700548" y="5331542"/>
            <a:ext cx="108031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Forces act in a straight line, it the combination, or resolution of forces that allow curved movements</a:t>
            </a:r>
          </a:p>
        </p:txBody>
      </p:sp>
    </p:spTree>
    <p:extLst>
      <p:ext uri="{BB962C8B-B14F-4D97-AF65-F5344CB8AC3E}">
        <p14:creationId xmlns:p14="http://schemas.microsoft.com/office/powerpoint/2010/main" val="317131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219"/>
            <a:ext cx="10515600" cy="6757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+mn-lt"/>
              </a:rPr>
              <a:t>Cartesian Coordinate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975" y="1653570"/>
            <a:ext cx="8594510" cy="401686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Whilst it the magnitude and direction of the overall force determines what the force actually does the force can be described along its cartesian coordinates in 2 or 3 dimensions.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provides the ability to easily summative forces and resolve the outcome of multiple forces acting in different directions.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difficulty in Biomechanics is therefore to accurately measure the magnitude and direction of these forces.</a:t>
            </a:r>
          </a:p>
        </p:txBody>
      </p:sp>
      <p:pic>
        <p:nvPicPr>
          <p:cNvPr id="4098" name="Picture 2" descr="http://www.hk-phy.org/contextual/mechanics/for/add_force/3-0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5738" y="1107230"/>
            <a:ext cx="2857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cartesian coordinate syste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2" name="Picture 6" descr="Image result for cartesian coordinate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8887" y="3829620"/>
            <a:ext cx="2397955" cy="200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593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617F1-6419-DB4A-767B-2567F3218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GB" baseline="-25000" dirty="0"/>
              <a:t>R </a:t>
            </a:r>
            <a:r>
              <a:rPr lang="en-GB" dirty="0"/>
              <a:t>= F</a:t>
            </a:r>
            <a:r>
              <a:rPr lang="en-GB" baseline="-25000" dirty="0"/>
              <a:t>H </a:t>
            </a:r>
            <a:r>
              <a:rPr lang="en-GB" dirty="0"/>
              <a:t>+ F</a:t>
            </a:r>
            <a:r>
              <a:rPr lang="en-GB" baseline="-25000" dirty="0"/>
              <a:t>V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0103B5-67A7-0B6B-AFCE-C225FBFD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6717" y="3041295"/>
            <a:ext cx="5205083" cy="1494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Therefore, the movement from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en-GB" dirty="0"/>
              <a:t>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b </a:t>
            </a:r>
            <a:r>
              <a:rPr lang="en-GB" dirty="0"/>
              <a:t>can also be described as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en-GB" dirty="0"/>
              <a:t>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en-GB" dirty="0"/>
              <a:t> and then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en-GB" dirty="0"/>
              <a:t> to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b.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4E837D-282F-2FF8-80AF-2DF766EAD3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0" y="1797125"/>
            <a:ext cx="5837068" cy="38560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3FB1FC-3287-CA04-6971-01099E719C46}"/>
              </a:ext>
            </a:extLst>
          </p:cNvPr>
          <p:cNvSpPr txBox="1"/>
          <p:nvPr/>
        </p:nvSpPr>
        <p:spPr>
          <a:xfrm>
            <a:off x="3165895" y="3651848"/>
            <a:ext cx="31342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82D8D-E6B7-0F5B-4D35-8ACE9DCDB56C}"/>
              </a:ext>
            </a:extLst>
          </p:cNvPr>
          <p:cNvSpPr txBox="1"/>
          <p:nvPr/>
        </p:nvSpPr>
        <p:spPr>
          <a:xfrm>
            <a:off x="4957314" y="2234240"/>
            <a:ext cx="31342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b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2DCFCF-6CDC-95AF-5075-4109C97CB1FF}"/>
              </a:ext>
            </a:extLst>
          </p:cNvPr>
          <p:cNvSpPr txBox="1"/>
          <p:nvPr/>
        </p:nvSpPr>
        <p:spPr>
          <a:xfrm>
            <a:off x="4911306" y="3603645"/>
            <a:ext cx="31342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517941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88640"/>
            <a:ext cx="8229600" cy="850106"/>
          </a:xfrm>
        </p:spPr>
        <p:txBody>
          <a:bodyPr/>
          <a:lstStyle/>
          <a:p>
            <a:pPr algn="ctr"/>
            <a:r>
              <a:rPr lang="en-GB" dirty="0"/>
              <a:t>Resolving and Summating Forces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0" y="1340768"/>
            <a:ext cx="4551023" cy="576064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9600" dirty="0">
                <a:solidFill>
                  <a:srgbClr val="FF0000"/>
                </a:solidFill>
              </a:rPr>
              <a:t>Forces acting in the same or directly opposite direction can be added (summated) together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630736" y="1203134"/>
            <a:ext cx="59710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B050"/>
                </a:solidFill>
              </a:rPr>
              <a:t>Forces acting in different directions must be resolved into their vertical and horizontal components before summating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7221110" y="5664322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5DC50-4643-50D1-6F15-008266BF6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3335" y="2276768"/>
            <a:ext cx="5700053" cy="406990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895B7F5-1C25-DF69-1ACD-F4C6EE980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13" y="2334880"/>
            <a:ext cx="3515216" cy="433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3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4E283-6BA3-56FA-0C2F-25D91A6EF3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5208" y="530016"/>
            <a:ext cx="9144000" cy="1178014"/>
          </a:xfrm>
        </p:spPr>
        <p:txBody>
          <a:bodyPr>
            <a:normAutofit/>
          </a:bodyPr>
          <a:lstStyle/>
          <a:p>
            <a:r>
              <a:rPr lang="en-GB" dirty="0"/>
              <a:t>Sin, Cos &amp; Tan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247B5-4D7A-70E0-C18F-335DD930DA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343" y="1777042"/>
            <a:ext cx="10357449" cy="592347"/>
          </a:xfrm>
        </p:spPr>
        <p:txBody>
          <a:bodyPr/>
          <a:lstStyle/>
          <a:p>
            <a:r>
              <a:rPr lang="en-GB" dirty="0"/>
              <a:t>To summate the forces each has to be separated into its cartesian directions</a:t>
            </a:r>
          </a:p>
        </p:txBody>
      </p:sp>
      <p:pic>
        <p:nvPicPr>
          <p:cNvPr id="2050" name="Picture 2" descr="Sine, Cosine, Tangent">
            <a:extLst>
              <a:ext uri="{FF2B5EF4-FFF2-40B4-BE49-F238E27FC236}">
                <a16:creationId xmlns:a16="http://schemas.microsoft.com/office/drawing/2014/main" id="{52947423-7930-FA07-2608-B7083C815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063" y="2839529"/>
            <a:ext cx="5433983" cy="210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1860078C-D01E-E8E7-DD84-2961057993FE}"/>
              </a:ext>
            </a:extLst>
          </p:cNvPr>
          <p:cNvSpPr/>
          <p:nvPr/>
        </p:nvSpPr>
        <p:spPr>
          <a:xfrm>
            <a:off x="2450190" y="43419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Sine -- from Wolfram MathWorld">
            <a:extLst>
              <a:ext uri="{FF2B5EF4-FFF2-40B4-BE49-F238E27FC236}">
                <a16:creationId xmlns:a16="http://schemas.microsoft.com/office/drawing/2014/main" id="{D35B933E-5BDC-590E-223B-A4CAD9D44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11" y="2369389"/>
            <a:ext cx="5143410" cy="319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591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853EA-905C-5BCA-5D6E-37132ECD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Rearrange these equations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7CE54-2563-02B8-393C-456AA216A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630" y="1866379"/>
            <a:ext cx="9812119" cy="489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087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DA53-BA25-BB6F-D92A-DBB81917A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Summating forces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1ACFAD-3750-E619-E7AF-EFA9C72DC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599" y="1690688"/>
            <a:ext cx="5563959" cy="49318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582264-486B-A241-B608-6A29525962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0023" y="1647826"/>
            <a:ext cx="3990965" cy="3810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463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76D25-CE20-96F2-4C74-B9519C46F5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5100" y="525463"/>
            <a:ext cx="9144000" cy="617537"/>
          </a:xfrm>
        </p:spPr>
        <p:txBody>
          <a:bodyPr>
            <a:noAutofit/>
          </a:bodyPr>
          <a:lstStyle/>
          <a:p>
            <a:r>
              <a:rPr lang="en-GB" sz="4800" dirty="0"/>
              <a:t>Questions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4291A-4F7C-C919-79B4-AF4D2CE036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1639888"/>
            <a:ext cx="9144000" cy="1655762"/>
          </a:xfrm>
        </p:spPr>
        <p:txBody>
          <a:bodyPr/>
          <a:lstStyle/>
          <a:p>
            <a:r>
              <a:rPr lang="en-GB" dirty="0"/>
              <a:t>Resolution of forces</a:t>
            </a:r>
          </a:p>
        </p:txBody>
      </p:sp>
    </p:spTree>
    <p:extLst>
      <p:ext uri="{BB962C8B-B14F-4D97-AF65-F5344CB8AC3E}">
        <p14:creationId xmlns:p14="http://schemas.microsoft.com/office/powerpoint/2010/main" val="3855915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0D70-21AF-9962-0FD0-A6E1E3A49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Moment or turning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F6F55-D6AD-FDF0-A1D1-3021B3B7D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527324"/>
            <a:ext cx="10515600" cy="95567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moment of a forces in the magnitude of the forces multiplied by the perpendicular distance between the application of the forces and its axis of rotation.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541C26-3E4D-80D7-CD00-3C15882CB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6873" y="2798082"/>
            <a:ext cx="4187601" cy="24889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75E6F8-F02A-3094-ADA2-14133D92C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650" y="2916236"/>
            <a:ext cx="3441569" cy="22526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F9F45F-1C0B-5AD6-A310-2414747E8F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71" y="3070504"/>
            <a:ext cx="3134690" cy="20123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3F20D9-7645-7EE0-E8AD-6B250E06306E}"/>
              </a:ext>
            </a:extLst>
          </p:cNvPr>
          <p:cNvSpPr txBox="1"/>
          <p:nvPr/>
        </p:nvSpPr>
        <p:spPr>
          <a:xfrm>
            <a:off x="585471" y="5899214"/>
            <a:ext cx="114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Manipulating the moment force alters performance characteristic and potential for injury</a:t>
            </a:r>
          </a:p>
        </p:txBody>
      </p:sp>
    </p:spTree>
    <p:extLst>
      <p:ext uri="{BB962C8B-B14F-4D97-AF65-F5344CB8AC3E}">
        <p14:creationId xmlns:p14="http://schemas.microsoft.com/office/powerpoint/2010/main" val="1168897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56370-E521-B25C-9500-D8218A9E7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100" dirty="0">
                <a:solidFill>
                  <a:srgbClr val="FF0000"/>
                </a:solidFill>
              </a:rPr>
              <a:t>The moment of a forces in the magnitude of the forces multiplied by the perpendicular distance between the application of the forces and its axis of rotation.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C263CF-A23E-E4EB-643B-7E1447BDF9EA}"/>
              </a:ext>
            </a:extLst>
          </p:cNvPr>
          <p:cNvSpPr/>
          <p:nvPr/>
        </p:nvSpPr>
        <p:spPr>
          <a:xfrm>
            <a:off x="1409700" y="3511550"/>
            <a:ext cx="3860800" cy="50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6A7F0843-3D88-3A2D-6E5C-E83B17A54F61}"/>
              </a:ext>
            </a:extLst>
          </p:cNvPr>
          <p:cNvSpPr/>
          <p:nvPr/>
        </p:nvSpPr>
        <p:spPr>
          <a:xfrm>
            <a:off x="5130800" y="3562350"/>
            <a:ext cx="279400" cy="46990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6E78C6-A32C-A731-27AA-655674021BC2}"/>
              </a:ext>
            </a:extLst>
          </p:cNvPr>
          <p:cNvSpPr txBox="1"/>
          <p:nvPr/>
        </p:nvSpPr>
        <p:spPr>
          <a:xfrm>
            <a:off x="1301750" y="2447429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F= Application of force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DC4632-F207-BFBA-CCF7-00B277A29625}"/>
              </a:ext>
            </a:extLst>
          </p:cNvPr>
          <p:cNvSpPr txBox="1"/>
          <p:nvPr/>
        </p:nvSpPr>
        <p:spPr>
          <a:xfrm>
            <a:off x="5130800" y="3215645"/>
            <a:ext cx="12890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A= Axis of rotation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489DCD3-4232-D2C8-AB6D-A63EF0685873}"/>
              </a:ext>
            </a:extLst>
          </p:cNvPr>
          <p:cNvCxnSpPr>
            <a:cxnSpLocks/>
          </p:cNvCxnSpPr>
          <p:nvPr/>
        </p:nvCxnSpPr>
        <p:spPr>
          <a:xfrm>
            <a:off x="1962152" y="3854450"/>
            <a:ext cx="3124198" cy="0"/>
          </a:xfrm>
          <a:prstGeom prst="straightConnector1">
            <a:avLst/>
          </a:prstGeom>
          <a:ln>
            <a:solidFill>
              <a:srgbClr val="FF0000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9CC5ED96-DD85-6642-3C6A-40A871A57ADA}"/>
              </a:ext>
            </a:extLst>
          </p:cNvPr>
          <p:cNvSpPr txBox="1"/>
          <p:nvPr/>
        </p:nvSpPr>
        <p:spPr>
          <a:xfrm>
            <a:off x="2400238" y="4016132"/>
            <a:ext cx="2470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Perp distance between F and A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54435CF9-8B93-F26D-9738-3BDBA64AA900}"/>
              </a:ext>
            </a:extLst>
          </p:cNvPr>
          <p:cNvSpPr/>
          <p:nvPr/>
        </p:nvSpPr>
        <p:spPr>
          <a:xfrm>
            <a:off x="10890250" y="3477255"/>
            <a:ext cx="279400" cy="46990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75E0E1-E24F-3DA4-F527-04D79056B3EA}"/>
              </a:ext>
            </a:extLst>
          </p:cNvPr>
          <p:cNvSpPr/>
          <p:nvPr/>
        </p:nvSpPr>
        <p:spPr>
          <a:xfrm rot="957631">
            <a:off x="7247268" y="2920638"/>
            <a:ext cx="3879850" cy="48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5BAB4E0-F97D-9971-175C-543F0B99A7AE}"/>
              </a:ext>
            </a:extLst>
          </p:cNvPr>
          <p:cNvCxnSpPr>
            <a:cxnSpLocks/>
          </p:cNvCxnSpPr>
          <p:nvPr/>
        </p:nvCxnSpPr>
        <p:spPr>
          <a:xfrm>
            <a:off x="7918450" y="3536950"/>
            <a:ext cx="2971800" cy="25400"/>
          </a:xfrm>
          <a:prstGeom prst="straightConnector1">
            <a:avLst/>
          </a:prstGeom>
          <a:ln>
            <a:solidFill>
              <a:srgbClr val="FF0000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662B2903-8F78-6DF0-F570-F6C83B5E8E1E}"/>
              </a:ext>
            </a:extLst>
          </p:cNvPr>
          <p:cNvSpPr txBox="1"/>
          <p:nvPr/>
        </p:nvSpPr>
        <p:spPr>
          <a:xfrm>
            <a:off x="7918450" y="1775439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F= Application of force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58A9DF8-8599-B4B8-7A26-553EB42D31EC}"/>
              </a:ext>
            </a:extLst>
          </p:cNvPr>
          <p:cNvSpPr txBox="1"/>
          <p:nvPr/>
        </p:nvSpPr>
        <p:spPr>
          <a:xfrm>
            <a:off x="8213663" y="3655400"/>
            <a:ext cx="2470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Perp distance between F and 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22D2AE-564E-DAA7-D5CD-D62C0D33DCF7}"/>
              </a:ext>
            </a:extLst>
          </p:cNvPr>
          <p:cNvSpPr txBox="1"/>
          <p:nvPr/>
        </p:nvSpPr>
        <p:spPr>
          <a:xfrm>
            <a:off x="10807700" y="3034039"/>
            <a:ext cx="12890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A= Axis of rotation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003DC77-013E-3BDB-E24E-DEAD87D89F59}"/>
              </a:ext>
            </a:extLst>
          </p:cNvPr>
          <p:cNvSpPr txBox="1"/>
          <p:nvPr/>
        </p:nvSpPr>
        <p:spPr>
          <a:xfrm>
            <a:off x="9848850" y="3215645"/>
            <a:ext cx="27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α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2B285D-7068-A526-9B52-3210915E3CBF}"/>
              </a:ext>
            </a:extLst>
          </p:cNvPr>
          <p:cNvSpPr txBox="1"/>
          <p:nvPr/>
        </p:nvSpPr>
        <p:spPr>
          <a:xfrm>
            <a:off x="1136650" y="5494265"/>
            <a:ext cx="386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Moment force	 F</a:t>
            </a:r>
            <a:r>
              <a:rPr lang="en-GB" sz="2400" baseline="-25000" dirty="0">
                <a:solidFill>
                  <a:srgbClr val="FF0000"/>
                </a:solidFill>
              </a:rPr>
              <a:t>m</a:t>
            </a:r>
            <a:r>
              <a:rPr lang="en-GB" sz="2400" dirty="0">
                <a:solidFill>
                  <a:srgbClr val="FF0000"/>
                </a:solidFill>
              </a:rPr>
              <a:t>= F x 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A2B3FA-A481-3039-ACA8-29A44036E7C4}"/>
              </a:ext>
            </a:extLst>
          </p:cNvPr>
          <p:cNvSpPr txBox="1"/>
          <p:nvPr/>
        </p:nvSpPr>
        <p:spPr>
          <a:xfrm>
            <a:off x="7753350" y="5447633"/>
            <a:ext cx="386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Moment force	 F</a:t>
            </a:r>
            <a:r>
              <a:rPr lang="en-GB" sz="2400" baseline="-25000" dirty="0">
                <a:solidFill>
                  <a:srgbClr val="FF0000"/>
                </a:solidFill>
              </a:rPr>
              <a:t>m</a:t>
            </a:r>
            <a:r>
              <a:rPr lang="en-GB" sz="2400" dirty="0">
                <a:solidFill>
                  <a:srgbClr val="FF0000"/>
                </a:solidFill>
              </a:rPr>
              <a:t>= F x A cos</a:t>
            </a:r>
            <a:r>
              <a:rPr lang="el-GR" sz="2400" dirty="0">
                <a:solidFill>
                  <a:srgbClr val="FF0000"/>
                </a:solidFill>
              </a:rPr>
              <a:t>α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9DB9FC9-A7A9-83FC-4503-9BB43CBFBDA1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1911350" y="2909094"/>
            <a:ext cx="0" cy="634206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F8D4E2CB-5D0F-EB9A-C101-C0D1970F2E18}"/>
              </a:ext>
            </a:extLst>
          </p:cNvPr>
          <p:cNvCxnSpPr>
            <a:cxnSpLocks/>
          </p:cNvCxnSpPr>
          <p:nvPr/>
        </p:nvCxnSpPr>
        <p:spPr>
          <a:xfrm flipV="1">
            <a:off x="7937500" y="2016427"/>
            <a:ext cx="0" cy="1495123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835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95184-BB54-9229-8538-70C5EE161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 2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056296-3FA8-43EF-2AA9-A10DA85A4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Moment Forces</a:t>
            </a:r>
          </a:p>
        </p:txBody>
      </p:sp>
    </p:spTree>
    <p:extLst>
      <p:ext uri="{BB962C8B-B14F-4D97-AF65-F5344CB8AC3E}">
        <p14:creationId xmlns:p14="http://schemas.microsoft.com/office/powerpoint/2010/main" val="2509653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EC85-A6E7-D2F2-A96B-48A1F261E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07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Questions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1F7C4-C461-EC91-8FBD-9D24D5CD4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2075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Practical applications and Measurements</a:t>
            </a:r>
          </a:p>
        </p:txBody>
      </p:sp>
    </p:spTree>
    <p:extLst>
      <p:ext uri="{BB962C8B-B14F-4D97-AF65-F5344CB8AC3E}">
        <p14:creationId xmlns:p14="http://schemas.microsoft.com/office/powerpoint/2010/main" val="1820740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513</Words>
  <Application>Microsoft Office PowerPoint</Application>
  <PresentationFormat>Widescreen</PresentationFormat>
  <Paragraphs>68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Introduction to forces</vt:lpstr>
      <vt:lpstr>Newton’s First Law of Motion</vt:lpstr>
      <vt:lpstr>Weight, Mass and Gravity</vt:lpstr>
      <vt:lpstr>Forces Action on an Object</vt:lpstr>
      <vt:lpstr>Forces are Vectors</vt:lpstr>
      <vt:lpstr>Cartesian Coordinate system</vt:lpstr>
      <vt:lpstr>FR = FH + FV</vt:lpstr>
      <vt:lpstr>Resolving and Summating Forces</vt:lpstr>
      <vt:lpstr>Sin, Cos &amp; Tan</vt:lpstr>
      <vt:lpstr>Rearrange these equations</vt:lpstr>
      <vt:lpstr>Summating forces</vt:lpstr>
      <vt:lpstr>Questions 1</vt:lpstr>
      <vt:lpstr>Moment or turning Forces</vt:lpstr>
      <vt:lpstr>The moment of a forces in the magnitude of the forces multiplied by the perpendicular distance between the application of the forces and its axis of rotation.</vt:lpstr>
      <vt:lpstr>Questions 2</vt:lpstr>
      <vt:lpstr>Questions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Forces</dc:title>
  <dc:creator>David Gardner</dc:creator>
  <cp:lastModifiedBy>David Gardner</cp:lastModifiedBy>
  <cp:revision>1</cp:revision>
  <dcterms:created xsi:type="dcterms:W3CDTF">2023-10-11T08:38:24Z</dcterms:created>
  <dcterms:modified xsi:type="dcterms:W3CDTF">2023-10-11T11:01:03Z</dcterms:modified>
</cp:coreProperties>
</file>