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68A8-15B4-43F5-AF9C-9A318A25C9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71BFD-EA34-41AC-8392-1DA37D6FC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898AD-E92C-490D-945F-4EB95BB7B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E2B92-EDE2-4B83-978D-138A13FA5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E573A-CDE3-4240-92EB-54DA3D208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420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37ED-CCB0-4CDB-A2FD-EFD36A4F0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BB511-CC8B-48B2-B0C0-29D94DEE9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58DCB-05B0-43DD-AC3C-2B824FC70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5D95A-0EAF-4BCC-BFD2-7DFA01B16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69998-4C02-4E4C-A8C0-5BBB22DA7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91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14121-BB6D-448B-8E29-6AB75EF70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45899-DBCF-4259-8C83-900540D24D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3E8E7-5E59-4152-91C1-16E3F8D3D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4A191-9253-4A4E-9353-7C42C4EDB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2440E-94F6-4E51-91CB-BB2449BEE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134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8C883-7FE1-496C-93B3-158CBCCFC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F2DAA-28AB-4CE5-8BFB-84E8D39CEE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423CB-5206-4AEC-B0EB-15EB74F39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003985-1CE9-4FF3-A0B2-180CCA9E1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F8D29-0FBB-4DCD-9C88-1591F2434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68864-4AD1-4731-B32F-E9167F00C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497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E6C0F-4F1C-4136-B638-2AD7FF200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21416-5F3C-40BA-A5F8-6FE4C44E92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2B5FA8-3373-440A-894D-13E03546B9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8EBB91-FE20-43B6-9B31-0315B00458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6F4BB6-A83B-44B5-A173-98B9702E3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6CFADC-9C50-4076-A5F4-61BE0EBBD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0D095C-3882-4B2B-941F-37217BF56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CFFF4-D2CA-49E9-A214-A08744C81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472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555E8-12A7-449A-A299-5D3969623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844EFF-D772-4F55-AA64-EDBF50A42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500892-D52B-4FE6-A7D3-E4D5B84D5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7A557-FE62-4DD9-B536-06502B1C5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038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9D6351-2D4C-44F3-BB37-D8947D229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6D365F-2D3B-45CF-BA81-B97485BDF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8C9E2E-8586-4082-8DF5-557B0363E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90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1F9D5-9A53-40D6-898B-6BDDAA07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39936-E977-4A89-8734-136450F79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5E23E3-17DD-426C-AEC6-3D264BA2A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35151-FF93-4410-BBE0-11838E926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4F8DDE-8A84-44FB-93D4-5B1DCC578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AD322-D691-4E04-A6AD-4615070BC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93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C0276-F9C3-4A10-AE5E-D01B55B91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28F1C6-2D5C-4507-AD5B-DC0A66C789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3570B-9BD5-4AD0-8E73-6BFC490C5A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05D256-2D2C-4A68-8709-E0A223BD1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8E8B43-0CEF-4686-847A-501020D84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1638BA-85C8-4D64-A68C-BBF65CDD0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33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785D6-511F-44CD-8059-E62DE4D34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6F80F7-662C-4112-A67F-E8894609CD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1F23E-6042-4D8B-9545-0ADDCF73A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5B9B5-C26B-4FB5-B42D-9117E67CA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15068-2CCF-4C3C-B541-F6C67DCEF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088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FD0BD9-E0A3-4857-A8EA-6124BCE46D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58F0C9-4243-4D3C-953F-92B1184E24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855C-DC2A-47DC-B374-061242D28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2F731-2229-4136-B8FB-C9479B362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92BE7-AF2B-4607-8585-586699C4F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28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6C35F0-8632-4EC7-B176-004FA3987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592AD-AFF3-4CEE-BA69-03BC1053E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94DBF-0EFD-4E85-95BD-99B0DD057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AD01F-02CB-4351-B908-24F584E21D3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04605-CB1D-4435-8F7D-F4CD801C80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CC39F-56F0-4929-9000-977798CF13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825E7-81C1-48C4-9945-72227B427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16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4B371-3BCF-4D5E-BB5C-7AF9EAB7E7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Distributed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EB1BD7-B7F8-4953-9F17-91846A330B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034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6DF09-2573-44C7-A3A2-CAEE729A0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Development Follows a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44034-FBCA-46A6-8FAE-E820B5529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this process ?</a:t>
            </a:r>
          </a:p>
          <a:p>
            <a:pPr lvl="1"/>
            <a:r>
              <a:rPr lang="en-GB" dirty="0"/>
              <a:t>SDLC</a:t>
            </a:r>
          </a:p>
          <a:p>
            <a:pPr lvl="1"/>
            <a:endParaRPr lang="en-GB" dirty="0"/>
          </a:p>
          <a:p>
            <a:r>
              <a:rPr lang="en-GB" dirty="0"/>
              <a:t>The coding aspect of the development is implemented following what ?</a:t>
            </a:r>
          </a:p>
          <a:p>
            <a:pPr lvl="1"/>
            <a:r>
              <a:rPr lang="en-GB" dirty="0"/>
              <a:t>A Methodology</a:t>
            </a:r>
          </a:p>
          <a:p>
            <a:pPr lvl="1"/>
            <a:endParaRPr lang="en-GB" dirty="0"/>
          </a:p>
          <a:p>
            <a:r>
              <a:rPr lang="en-GB" dirty="0"/>
              <a:t>How many methodologies are there ?</a:t>
            </a:r>
          </a:p>
          <a:p>
            <a:pPr lvl="1"/>
            <a:r>
              <a:rPr lang="en-GB" dirty="0"/>
              <a:t>How high can you count ?</a:t>
            </a:r>
          </a:p>
        </p:txBody>
      </p:sp>
    </p:spTree>
    <p:extLst>
      <p:ext uri="{BB962C8B-B14F-4D97-AF65-F5344CB8AC3E}">
        <p14:creationId xmlns:p14="http://schemas.microsoft.com/office/powerpoint/2010/main" val="833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CD18F-D4BC-4D51-9314-61588113A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Okay we have the basics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B015A-EAEC-4745-9BB1-D5B8FC7A7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 methodology for AGILE software development ?</a:t>
            </a:r>
          </a:p>
          <a:p>
            <a:pPr lvl="1"/>
            <a:r>
              <a:rPr lang="en-GB" dirty="0"/>
              <a:t>XP, RAD, RUP</a:t>
            </a:r>
          </a:p>
          <a:p>
            <a:pPr lvl="1"/>
            <a:endParaRPr lang="en-GB" dirty="0"/>
          </a:p>
          <a:p>
            <a:r>
              <a:rPr lang="en-GB" dirty="0"/>
              <a:t>Methodologies important for you ?</a:t>
            </a:r>
          </a:p>
          <a:p>
            <a:pPr lvl="1"/>
            <a:r>
              <a:rPr lang="en-GB" dirty="0"/>
              <a:t>SCRUM, </a:t>
            </a:r>
            <a:r>
              <a:rPr lang="en-GB" dirty="0" err="1"/>
              <a:t>LeSS</a:t>
            </a:r>
            <a:r>
              <a:rPr lang="en-GB" dirty="0"/>
              <a:t>, </a:t>
            </a:r>
            <a:r>
              <a:rPr lang="en-GB" dirty="0" err="1"/>
              <a:t>SAFe</a:t>
            </a:r>
            <a:r>
              <a:rPr lang="en-GB" dirty="0"/>
              <a:t> (maybe </a:t>
            </a:r>
            <a:r>
              <a:rPr lang="en-GB" dirty="0" err="1"/>
              <a:t>KanBan</a:t>
            </a:r>
            <a:r>
              <a:rPr lang="en-GB" dirty="0"/>
              <a:t>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5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78684-D1B4-44E6-8959-2A820C2EF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Elements covered so 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1AF51-EFB5-41DD-B367-B0680207C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 Analysis consists of ……	</a:t>
            </a:r>
          </a:p>
          <a:p>
            <a:pPr lvl="1"/>
            <a:r>
              <a:rPr lang="en-GB" dirty="0"/>
              <a:t>User stories (functional requirement, non-functional requirements)</a:t>
            </a:r>
          </a:p>
          <a:p>
            <a:pPr lvl="1"/>
            <a:endParaRPr lang="en-GB" dirty="0"/>
          </a:p>
          <a:p>
            <a:r>
              <a:rPr lang="en-GB" dirty="0"/>
              <a:t>A system’s design can be constructed using ……</a:t>
            </a:r>
          </a:p>
          <a:p>
            <a:pPr lvl="1"/>
            <a:r>
              <a:rPr lang="en-GB" dirty="0"/>
              <a:t>UML, Flowcharts, DFDs, Descriptions and scribbles</a:t>
            </a:r>
          </a:p>
          <a:p>
            <a:pPr lvl="1"/>
            <a:endParaRPr lang="en-GB" dirty="0"/>
          </a:p>
          <a:p>
            <a:r>
              <a:rPr lang="en-GB" dirty="0"/>
              <a:t>Development process follows…</a:t>
            </a:r>
          </a:p>
          <a:p>
            <a:pPr lvl="1"/>
            <a:r>
              <a:rPr lang="en-GB" dirty="0"/>
              <a:t>A methodology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56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4EC82-49CC-4C61-9CD5-13693686E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all software is created equal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E4559-9254-4BD1-9B87-D722A5B59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Some software projects are large and complex and others are less so</a:t>
            </a:r>
          </a:p>
          <a:p>
            <a:endParaRPr lang="en-GB" dirty="0"/>
          </a:p>
          <a:p>
            <a:r>
              <a:rPr lang="en-GB" dirty="0"/>
              <a:t>What are the implications of this ?</a:t>
            </a:r>
          </a:p>
          <a:p>
            <a:pPr lvl="1"/>
            <a:r>
              <a:rPr lang="en-GB" dirty="0"/>
              <a:t>Larger teams</a:t>
            </a:r>
          </a:p>
          <a:p>
            <a:pPr lvl="1"/>
            <a:r>
              <a:rPr lang="en-GB" dirty="0"/>
              <a:t>Multiple technologies</a:t>
            </a:r>
          </a:p>
          <a:p>
            <a:pPr lvl="1"/>
            <a:r>
              <a:rPr lang="en-GB" dirty="0"/>
              <a:t>Multiple languages</a:t>
            </a:r>
          </a:p>
          <a:p>
            <a:pPr lvl="1"/>
            <a:r>
              <a:rPr lang="en-GB" dirty="0"/>
              <a:t>Multiple interfaces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07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BE994-8CC3-4086-AEEB-F34724952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regard to scrum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95CE3-364B-47DC-9B65-32756CFAE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effect does a larger team have on development practice ?</a:t>
            </a:r>
          </a:p>
          <a:p>
            <a:endParaRPr lang="en-GB" dirty="0"/>
          </a:p>
          <a:p>
            <a:r>
              <a:rPr lang="en-GB" dirty="0"/>
              <a:t>What effect does the use of multiple technologies have ?</a:t>
            </a:r>
          </a:p>
          <a:p>
            <a:endParaRPr lang="en-GB" dirty="0"/>
          </a:p>
          <a:p>
            <a:r>
              <a:rPr lang="en-GB" dirty="0"/>
              <a:t>Does scrum handle the use of multiple languages well ?</a:t>
            </a:r>
          </a:p>
          <a:p>
            <a:endParaRPr lang="en-GB" dirty="0"/>
          </a:p>
          <a:p>
            <a:r>
              <a:rPr lang="en-GB" dirty="0"/>
              <a:t>What type of software development is scrum particularly suited to ?</a:t>
            </a:r>
          </a:p>
        </p:txBody>
      </p:sp>
    </p:spTree>
    <p:extLst>
      <p:ext uri="{BB962C8B-B14F-4D97-AF65-F5344CB8AC3E}">
        <p14:creationId xmlns:p14="http://schemas.microsoft.com/office/powerpoint/2010/main" val="3089089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F4A06-59B3-459D-B83D-D7650ACDC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software projects and scrum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8EE3F-7345-4EEC-A361-BCD5377C7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Less issues with respect to identification of requirements</a:t>
            </a:r>
          </a:p>
          <a:p>
            <a:endParaRPr lang="en-GB" dirty="0"/>
          </a:p>
          <a:p>
            <a:r>
              <a:rPr lang="en-GB" dirty="0"/>
              <a:t>Relatively less complex division of tasks</a:t>
            </a:r>
          </a:p>
          <a:p>
            <a:endParaRPr lang="en-GB" dirty="0"/>
          </a:p>
          <a:p>
            <a:r>
              <a:rPr lang="en-GB" dirty="0"/>
              <a:t>Management of tasks become less difficulty</a:t>
            </a:r>
          </a:p>
          <a:p>
            <a:endParaRPr lang="en-GB" dirty="0"/>
          </a:p>
          <a:p>
            <a:r>
              <a:rPr lang="en-GB" dirty="0"/>
              <a:t>Easier to monitor progress of a team</a:t>
            </a:r>
          </a:p>
        </p:txBody>
      </p:sp>
    </p:spTree>
    <p:extLst>
      <p:ext uri="{BB962C8B-B14F-4D97-AF65-F5344CB8AC3E}">
        <p14:creationId xmlns:p14="http://schemas.microsoft.com/office/powerpoint/2010/main" val="1287107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C0AC9-79C6-4684-8B84-35981C369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Large software projects and scrum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64DCC-6C07-4B5D-BD5F-620375907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Scaling of small teams to large projects</a:t>
            </a:r>
          </a:p>
          <a:p>
            <a:endParaRPr lang="en-GB" dirty="0"/>
          </a:p>
          <a:p>
            <a:r>
              <a:rPr lang="en-GB" dirty="0"/>
              <a:t>Adaptation of scrum to form </a:t>
            </a:r>
            <a:r>
              <a:rPr lang="en-GB" dirty="0" err="1"/>
              <a:t>LeSS</a:t>
            </a:r>
            <a:r>
              <a:rPr lang="en-GB" dirty="0"/>
              <a:t>, </a:t>
            </a:r>
            <a:r>
              <a:rPr lang="en-GB" dirty="0" err="1"/>
              <a:t>SAFe</a:t>
            </a:r>
            <a:endParaRPr lang="en-GB" dirty="0"/>
          </a:p>
          <a:p>
            <a:endParaRPr lang="en-GB" dirty="0"/>
          </a:p>
          <a:p>
            <a:r>
              <a:rPr lang="en-GB" dirty="0"/>
              <a:t>Greater collaboration and communication required</a:t>
            </a:r>
          </a:p>
          <a:p>
            <a:endParaRPr lang="en-GB" dirty="0"/>
          </a:p>
          <a:p>
            <a:r>
              <a:rPr lang="en-GB" dirty="0"/>
              <a:t>Possibly more than one developer working on a given task</a:t>
            </a:r>
          </a:p>
        </p:txBody>
      </p:sp>
    </p:spTree>
    <p:extLst>
      <p:ext uri="{BB962C8B-B14F-4D97-AF65-F5344CB8AC3E}">
        <p14:creationId xmlns:p14="http://schemas.microsoft.com/office/powerpoint/2010/main" val="3161511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32FB-5EF0-4D82-997C-F76AF17F7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have we learned from this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20ADB-EF6A-4392-B3A2-1FF612273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Scrum is excellent at task division and providing responsibility </a:t>
            </a:r>
          </a:p>
          <a:p>
            <a:endParaRPr lang="en-GB" dirty="0"/>
          </a:p>
          <a:p>
            <a:r>
              <a:rPr lang="en-GB" dirty="0"/>
              <a:t>Scrum is excellent for collaboration and involves the user (the end user may not be immediately obvious)</a:t>
            </a:r>
          </a:p>
          <a:p>
            <a:endParaRPr lang="en-GB" dirty="0"/>
          </a:p>
          <a:p>
            <a:r>
              <a:rPr lang="en-GB" dirty="0"/>
              <a:t>Sometimes the management style provided by scrum can be a problem, particularly so with complex development tasks.</a:t>
            </a:r>
          </a:p>
        </p:txBody>
      </p:sp>
    </p:spTree>
    <p:extLst>
      <p:ext uri="{BB962C8B-B14F-4D97-AF65-F5344CB8AC3E}">
        <p14:creationId xmlns:p14="http://schemas.microsoft.com/office/powerpoint/2010/main" val="4201364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1ECED-3306-458A-A27B-F744D6A96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have a neat development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54B23-D348-451E-B0DF-867C73265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productive is this team ?</a:t>
            </a:r>
          </a:p>
          <a:p>
            <a:endParaRPr lang="en-GB" dirty="0"/>
          </a:p>
          <a:p>
            <a:r>
              <a:rPr lang="en-GB" dirty="0"/>
              <a:t>How efficient is this team ?</a:t>
            </a:r>
          </a:p>
          <a:p>
            <a:endParaRPr lang="en-GB" dirty="0"/>
          </a:p>
          <a:p>
            <a:r>
              <a:rPr lang="en-GB" dirty="0"/>
              <a:t>Is everyone doing their job ?</a:t>
            </a:r>
          </a:p>
          <a:p>
            <a:endParaRPr lang="en-GB" dirty="0"/>
          </a:p>
          <a:p>
            <a:r>
              <a:rPr lang="en-GB" dirty="0"/>
              <a:t>How would we measure this ?</a:t>
            </a:r>
          </a:p>
        </p:txBody>
      </p:sp>
    </p:spTree>
    <p:extLst>
      <p:ext uri="{BB962C8B-B14F-4D97-AF65-F5344CB8AC3E}">
        <p14:creationId xmlns:p14="http://schemas.microsoft.com/office/powerpoint/2010/main" val="3484108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measure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with what exactly you would like to know</a:t>
            </a:r>
          </a:p>
          <a:p>
            <a:endParaRPr lang="en-GB" dirty="0"/>
          </a:p>
          <a:p>
            <a:r>
              <a:rPr lang="en-GB" dirty="0"/>
              <a:t>What is useful to the management style</a:t>
            </a:r>
          </a:p>
          <a:p>
            <a:endParaRPr lang="en-GB" dirty="0"/>
          </a:p>
          <a:p>
            <a:r>
              <a:rPr lang="en-GB" dirty="0"/>
              <a:t>What is useful to the development</a:t>
            </a:r>
          </a:p>
          <a:p>
            <a:endParaRPr lang="en-GB" dirty="0"/>
          </a:p>
          <a:p>
            <a:r>
              <a:rPr lang="en-GB" dirty="0"/>
              <a:t>What is useful to the end user</a:t>
            </a:r>
          </a:p>
        </p:txBody>
      </p:sp>
    </p:spTree>
    <p:extLst>
      <p:ext uri="{BB962C8B-B14F-4D97-AF65-F5344CB8AC3E}">
        <p14:creationId xmlns:p14="http://schemas.microsoft.com/office/powerpoint/2010/main" val="3242105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Larger teams means what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Difficult to maintain code ?</a:t>
            </a:r>
          </a:p>
          <a:p>
            <a:endParaRPr lang="en-GB" dirty="0"/>
          </a:p>
          <a:p>
            <a:r>
              <a:rPr lang="en-GB" dirty="0"/>
              <a:t>Communication is mandatory (Airbus)</a:t>
            </a:r>
          </a:p>
          <a:p>
            <a:endParaRPr lang="en-GB" dirty="0"/>
          </a:p>
          <a:p>
            <a:r>
              <a:rPr lang="en-GB" dirty="0"/>
              <a:t>Many different developers editing code for a project means what ?</a:t>
            </a:r>
          </a:p>
          <a:p>
            <a:endParaRPr lang="en-GB" dirty="0"/>
          </a:p>
          <a:p>
            <a:r>
              <a:rPr lang="en-GB" dirty="0"/>
              <a:t>How do we facilitate this 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417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8809A-B04E-47BB-99D1-8E6E17C51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is more efficient 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AB173A-93BC-4661-9D41-CB33487056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835" y="3049209"/>
            <a:ext cx="2590800" cy="17621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79879E-1DBC-4EBD-837D-CB2038EC9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3233" y="3049208"/>
            <a:ext cx="2590800" cy="17621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C3A103-E744-44CE-97D0-E3081904F1A1}"/>
              </a:ext>
            </a:extLst>
          </p:cNvPr>
          <p:cNvSpPr txBox="1"/>
          <p:nvPr/>
        </p:nvSpPr>
        <p:spPr>
          <a:xfrm>
            <a:off x="1170039" y="2251587"/>
            <a:ext cx="2271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E4728C-1B55-4383-8D82-EBD7817DB318}"/>
              </a:ext>
            </a:extLst>
          </p:cNvPr>
          <p:cNvSpPr txBox="1"/>
          <p:nvPr/>
        </p:nvSpPr>
        <p:spPr>
          <a:xfrm>
            <a:off x="8700655" y="2364509"/>
            <a:ext cx="172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B</a:t>
            </a:r>
          </a:p>
        </p:txBody>
      </p:sp>
    </p:spTree>
    <p:extLst>
      <p:ext uri="{BB962C8B-B14F-4D97-AF65-F5344CB8AC3E}">
        <p14:creationId xmlns:p14="http://schemas.microsoft.com/office/powerpoint/2010/main" val="2647470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B7B3E-3944-4043-A90D-3EEA00AE4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the code contributed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378777-E9D6-45D2-97B7-084C82D33A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en-GB" dirty="0"/>
              <a:t>Team A</a:t>
            </a:r>
          </a:p>
          <a:p>
            <a:r>
              <a:rPr lang="en-GB" dirty="0"/>
              <a:t>Contributed 2000 lines of code</a:t>
            </a:r>
          </a:p>
          <a:p>
            <a:endParaRPr lang="en-GB" dirty="0"/>
          </a:p>
          <a:p>
            <a:r>
              <a:rPr lang="en-GB" dirty="0"/>
              <a:t>50 man hours writing code</a:t>
            </a:r>
          </a:p>
          <a:p>
            <a:endParaRPr lang="en-GB" dirty="0"/>
          </a:p>
          <a:p>
            <a:r>
              <a:rPr lang="en-GB" dirty="0"/>
              <a:t>Three different features of the project contributed to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0E9B57-FB4B-4474-93D9-1033AD819C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en-GB" dirty="0"/>
              <a:t>Team B</a:t>
            </a:r>
          </a:p>
          <a:p>
            <a:r>
              <a:rPr lang="en-GB" dirty="0"/>
              <a:t>Contributed 200 lines of code</a:t>
            </a:r>
          </a:p>
          <a:p>
            <a:endParaRPr lang="en-GB" dirty="0"/>
          </a:p>
          <a:p>
            <a:r>
              <a:rPr lang="en-GB" dirty="0"/>
              <a:t>120 man hours editing code</a:t>
            </a:r>
          </a:p>
          <a:p>
            <a:endParaRPr lang="en-GB" dirty="0"/>
          </a:p>
          <a:p>
            <a:r>
              <a:rPr lang="en-GB" dirty="0"/>
              <a:t>1 feature of project contributed to</a:t>
            </a:r>
          </a:p>
        </p:txBody>
      </p:sp>
    </p:spTree>
    <p:extLst>
      <p:ext uri="{BB962C8B-B14F-4D97-AF65-F5344CB8AC3E}">
        <p14:creationId xmlns:p14="http://schemas.microsoft.com/office/powerpoint/2010/main" val="16443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7C8EF-A762-4609-8E99-5446DEACC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all is as it appears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CA134-CF07-4652-8859-A90AD74C6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because a large amount of code was written does this mean that the team is better 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Just because more hours were worked does this make the team more productive ?</a:t>
            </a:r>
          </a:p>
          <a:p>
            <a:endParaRPr lang="en-GB" dirty="0"/>
          </a:p>
          <a:p>
            <a:r>
              <a:rPr lang="en-GB" dirty="0"/>
              <a:t>What are our metrics 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132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C424-F905-4AF2-B441-69DB19895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64CBE-A868-4E7B-BD43-2EC74C430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Time taken</a:t>
            </a:r>
          </a:p>
          <a:p>
            <a:r>
              <a:rPr lang="en-GB" dirty="0"/>
              <a:t>Code contributions</a:t>
            </a:r>
          </a:p>
          <a:p>
            <a:r>
              <a:rPr lang="en-GB" dirty="0"/>
              <a:t>Code commits</a:t>
            </a:r>
          </a:p>
          <a:p>
            <a:r>
              <a:rPr lang="en-GB" dirty="0"/>
              <a:t>Features worked upon</a:t>
            </a:r>
          </a:p>
          <a:p>
            <a:r>
              <a:rPr lang="en-GB" dirty="0"/>
              <a:t>Finger pointing</a:t>
            </a:r>
          </a:p>
          <a:p>
            <a:r>
              <a:rPr lang="en-GB" dirty="0"/>
              <a:t>Ability to recover from erroneous code entry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Entirely depends upon what is seen as important</a:t>
            </a:r>
          </a:p>
        </p:txBody>
      </p:sp>
    </p:spTree>
    <p:extLst>
      <p:ext uri="{BB962C8B-B14F-4D97-AF65-F5344CB8AC3E}">
        <p14:creationId xmlns:p14="http://schemas.microsoft.com/office/powerpoint/2010/main" val="51867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594E-25BF-4E4E-9876-360D1D2F4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solve some of these issues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59985-8539-46D1-BC5F-9D7AE9137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use version control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is version control ?</a:t>
            </a:r>
          </a:p>
        </p:txBody>
      </p:sp>
    </p:spTree>
    <p:extLst>
      <p:ext uri="{BB962C8B-B14F-4D97-AF65-F5344CB8AC3E}">
        <p14:creationId xmlns:p14="http://schemas.microsoft.com/office/powerpoint/2010/main" val="2629275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0B756-7967-43BB-BCBD-E51D72F42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version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B83DD-7874-4EF8-B699-847CD7F7E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CVS – Concurrent Versioning System</a:t>
            </a:r>
          </a:p>
          <a:p>
            <a:pPr lvl="2"/>
            <a:r>
              <a:rPr lang="en-GB" dirty="0"/>
              <a:t>Client-server based architecture</a:t>
            </a:r>
          </a:p>
          <a:p>
            <a:endParaRPr lang="en-GB" dirty="0"/>
          </a:p>
          <a:p>
            <a:r>
              <a:rPr lang="en-GB" dirty="0"/>
              <a:t>SVN – Subversion</a:t>
            </a:r>
          </a:p>
          <a:p>
            <a:pPr lvl="2"/>
            <a:r>
              <a:rPr lang="en-GB" dirty="0"/>
              <a:t>Client-Server based architecture</a:t>
            </a:r>
          </a:p>
          <a:p>
            <a:endParaRPr lang="en-GB" dirty="0"/>
          </a:p>
          <a:p>
            <a:r>
              <a:rPr lang="en-GB" dirty="0"/>
              <a:t>Git – </a:t>
            </a:r>
          </a:p>
          <a:p>
            <a:pPr lvl="2"/>
            <a:r>
              <a:rPr lang="en-GB" dirty="0"/>
              <a:t>Peer based architecture</a:t>
            </a:r>
          </a:p>
          <a:p>
            <a:endParaRPr lang="en-GB" dirty="0"/>
          </a:p>
          <a:p>
            <a:r>
              <a:rPr lang="en-GB" dirty="0"/>
              <a:t>Mercurial – </a:t>
            </a:r>
          </a:p>
          <a:p>
            <a:pPr lvl="2"/>
            <a:r>
              <a:rPr lang="en-GB" dirty="0"/>
              <a:t>Peer based architecture , multi-platform</a:t>
            </a:r>
          </a:p>
        </p:txBody>
      </p:sp>
    </p:spTree>
    <p:extLst>
      <p:ext uri="{BB962C8B-B14F-4D97-AF65-F5344CB8AC3E}">
        <p14:creationId xmlns:p14="http://schemas.microsoft.com/office/powerpoint/2010/main" val="326835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CBA8-F027-4C4D-BFA3-717071B8C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does version control software do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51CDB-2D36-4014-BBAC-49331E5627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primary function of version control ?</a:t>
            </a:r>
          </a:p>
          <a:p>
            <a:endParaRPr lang="en-GB" dirty="0"/>
          </a:p>
          <a:p>
            <a:r>
              <a:rPr lang="en-GB" dirty="0"/>
              <a:t>What features does it afford development teams ?</a:t>
            </a:r>
          </a:p>
          <a:p>
            <a:endParaRPr lang="en-GB" dirty="0"/>
          </a:p>
          <a:p>
            <a:r>
              <a:rPr lang="en-GB" dirty="0"/>
              <a:t>What processes do the features allow management to perform ?</a:t>
            </a:r>
          </a:p>
        </p:txBody>
      </p:sp>
    </p:spTree>
    <p:extLst>
      <p:ext uri="{BB962C8B-B14F-4D97-AF65-F5344CB8AC3E}">
        <p14:creationId xmlns:p14="http://schemas.microsoft.com/office/powerpoint/2010/main" val="1769545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F7B3F-8F2B-465D-9514-A0A8D84E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these features help us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7BED-0B7A-4695-B198-CDB984670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can elucidate the contributions to a feature by a developer</a:t>
            </a:r>
          </a:p>
          <a:p>
            <a:endParaRPr lang="en-GB" dirty="0"/>
          </a:p>
          <a:p>
            <a:r>
              <a:rPr lang="en-GB" dirty="0"/>
              <a:t>Can aid in the identification of “slackers”</a:t>
            </a:r>
          </a:p>
          <a:p>
            <a:endParaRPr lang="en-GB" dirty="0"/>
          </a:p>
          <a:p>
            <a:r>
              <a:rPr lang="en-GB" dirty="0"/>
              <a:t>Show the efficiency of team over time </a:t>
            </a:r>
          </a:p>
          <a:p>
            <a:endParaRPr lang="en-GB" dirty="0"/>
          </a:p>
          <a:p>
            <a:r>
              <a:rPr lang="en-GB" dirty="0"/>
              <a:t>Can show the user/client statistics relevant to them</a:t>
            </a:r>
          </a:p>
        </p:txBody>
      </p:sp>
    </p:spTree>
    <p:extLst>
      <p:ext uri="{BB962C8B-B14F-4D97-AF65-F5344CB8AC3E}">
        <p14:creationId xmlns:p14="http://schemas.microsoft.com/office/powerpoint/2010/main" val="1953352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51A6D-FB55-4037-9B96-449A210AE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are so many version 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752B7-EC27-4E0F-9AC1-07A85A7F6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Similar to methodologies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do we choose ?</a:t>
            </a:r>
          </a:p>
          <a:p>
            <a:pPr lvl="1"/>
            <a:r>
              <a:rPr lang="en-GB" dirty="0"/>
              <a:t>Usually governed by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159675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126D0-E2C4-45EE-9B44-E614A7B1A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3A8D1-5AB9-46DC-BE81-EBED78BCF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specific features does SVN provide ?</a:t>
            </a:r>
          </a:p>
          <a:p>
            <a:endParaRPr lang="en-GB" dirty="0"/>
          </a:p>
          <a:p>
            <a:r>
              <a:rPr lang="en-GB" dirty="0"/>
              <a:t>What means does it provide for identification of developers ?</a:t>
            </a:r>
          </a:p>
          <a:p>
            <a:endParaRPr lang="en-GB" dirty="0"/>
          </a:p>
          <a:p>
            <a:r>
              <a:rPr lang="en-GB" dirty="0"/>
              <a:t>What features does it provide for recovery of code ?</a:t>
            </a:r>
          </a:p>
          <a:p>
            <a:endParaRPr lang="en-GB" dirty="0"/>
          </a:p>
          <a:p>
            <a:r>
              <a:rPr lang="en-GB" dirty="0"/>
              <a:t>How does SVN represent the information that it contains ?</a:t>
            </a:r>
          </a:p>
          <a:p>
            <a:endParaRPr lang="en-GB" dirty="0"/>
          </a:p>
          <a:p>
            <a:r>
              <a:rPr lang="en-GB" dirty="0"/>
              <a:t>What type of tools are there to facilitate this ?</a:t>
            </a:r>
          </a:p>
        </p:txBody>
      </p:sp>
    </p:spTree>
    <p:extLst>
      <p:ext uri="{BB962C8B-B14F-4D97-AF65-F5344CB8AC3E}">
        <p14:creationId xmlns:p14="http://schemas.microsoft.com/office/powerpoint/2010/main" val="139975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 of security is involved in accessing the details of  a project </a:t>
            </a:r>
            <a:r>
              <a:rPr lang="en-GB" smtClean="0"/>
              <a:t>within SVN 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are the implications of this security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355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714</Words>
  <Application>Microsoft Office PowerPoint</Application>
  <PresentationFormat>Widescreen</PresentationFormat>
  <Paragraphs>176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Distributed Development</vt:lpstr>
      <vt:lpstr>Software Development Follows a Process</vt:lpstr>
      <vt:lpstr>Okay we have the basics</vt:lpstr>
      <vt:lpstr>Elements covered so far</vt:lpstr>
      <vt:lpstr>Not all software is created equal</vt:lpstr>
      <vt:lpstr>With regard to scrum</vt:lpstr>
      <vt:lpstr>Small software projects and scrum</vt:lpstr>
      <vt:lpstr>Large software projects and scrum</vt:lpstr>
      <vt:lpstr>So what have we learned from this ?</vt:lpstr>
      <vt:lpstr>We have a neat development team</vt:lpstr>
      <vt:lpstr>How to measure ?</vt:lpstr>
      <vt:lpstr>Larger teams means what ?</vt:lpstr>
      <vt:lpstr>Which is more efficient ?</vt:lpstr>
      <vt:lpstr>Consider the code contributed</vt:lpstr>
      <vt:lpstr>Not all is as it appears</vt:lpstr>
      <vt:lpstr>Metrics</vt:lpstr>
      <vt:lpstr>How do we solve some of these issues ?</vt:lpstr>
      <vt:lpstr>Examples of version control</vt:lpstr>
      <vt:lpstr>So what does version control software do ?</vt:lpstr>
      <vt:lpstr>How do these features help us ?</vt:lpstr>
      <vt:lpstr>There are so many version control systems</vt:lpstr>
      <vt:lpstr>Subversion</vt:lpstr>
      <vt:lpstr>Security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Jaymie Phillips</cp:lastModifiedBy>
  <cp:revision>48</cp:revision>
  <dcterms:created xsi:type="dcterms:W3CDTF">2018-11-05T17:55:25Z</dcterms:created>
  <dcterms:modified xsi:type="dcterms:W3CDTF">2018-11-06T12:45:55Z</dcterms:modified>
</cp:coreProperties>
</file>