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 id="2147483686" r:id="rId2"/>
  </p:sldMasterIdLst>
  <p:notesMasterIdLst>
    <p:notesMasterId r:id="rId32"/>
  </p:notesMasterIdLst>
  <p:sldIdLst>
    <p:sldId id="353" r:id="rId3"/>
    <p:sldId id="318" r:id="rId4"/>
    <p:sldId id="290" r:id="rId5"/>
    <p:sldId id="291" r:id="rId6"/>
    <p:sldId id="316" r:id="rId7"/>
    <p:sldId id="354" r:id="rId8"/>
    <p:sldId id="312" r:id="rId9"/>
    <p:sldId id="313" r:id="rId10"/>
    <p:sldId id="314" r:id="rId11"/>
    <p:sldId id="292" r:id="rId12"/>
    <p:sldId id="293" r:id="rId13"/>
    <p:sldId id="294" r:id="rId14"/>
    <p:sldId id="298" r:id="rId15"/>
    <p:sldId id="355" r:id="rId16"/>
    <p:sldId id="299" r:id="rId17"/>
    <p:sldId id="300" r:id="rId18"/>
    <p:sldId id="297" r:id="rId19"/>
    <p:sldId id="301" r:id="rId20"/>
    <p:sldId id="317" r:id="rId21"/>
    <p:sldId id="302" r:id="rId22"/>
    <p:sldId id="328" r:id="rId23"/>
    <p:sldId id="303" r:id="rId24"/>
    <p:sldId id="304" r:id="rId25"/>
    <p:sldId id="305" r:id="rId26"/>
    <p:sldId id="331" r:id="rId27"/>
    <p:sldId id="332" r:id="rId28"/>
    <p:sldId id="326" r:id="rId29"/>
    <p:sldId id="333" r:id="rId30"/>
    <p:sldId id="334"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49834D-D0B2-4536-84AA-6D9FA99FF399}" v="176" dt="2023-02-02T10:30:40.38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0" autoAdjust="0"/>
    <p:restoredTop sz="94660"/>
  </p:normalViewPr>
  <p:slideViewPr>
    <p:cSldViewPr snapToGrid="0">
      <p:cViewPr varScale="1">
        <p:scale>
          <a:sx n="63" d="100"/>
          <a:sy n="63" d="100"/>
        </p:scale>
        <p:origin x="688" y="56"/>
      </p:cViewPr>
      <p:guideLst/>
    </p:cSldViewPr>
  </p:slideViewPr>
  <p:notesTextViewPr>
    <p:cViewPr>
      <p:scale>
        <a:sx n="1" d="1"/>
        <a:sy n="1" d="1"/>
      </p:scale>
      <p:origin x="0" y="0"/>
    </p:cViewPr>
  </p:notesTextViewPr>
  <p:sorterViewPr>
    <p:cViewPr>
      <p:scale>
        <a:sx n="100" d="100"/>
        <a:sy n="100" d="100"/>
      </p:scale>
      <p:origin x="0" y="-429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 userId="acfce3dd-66c2-4b6d-8e85-a3a71175ae38" providerId="ADAL" clId="{0A289C78-78AD-470C-A235-37EEFD233EE1}"/>
    <pc:docChg chg="undo custSel addSld delSld modSld sldOrd delMainMaster">
      <pc:chgData name="Simon" userId="acfce3dd-66c2-4b6d-8e85-a3a71175ae38" providerId="ADAL" clId="{0A289C78-78AD-470C-A235-37EEFD233EE1}" dt="2021-03-12T11:27:07.150" v="851" actId="1076"/>
      <pc:docMkLst>
        <pc:docMk/>
      </pc:docMkLst>
      <pc:sldChg chg="modSp mod delDesignElem">
        <pc:chgData name="Simon" userId="acfce3dd-66c2-4b6d-8e85-a3a71175ae38" providerId="ADAL" clId="{0A289C78-78AD-470C-A235-37EEFD233EE1}" dt="2021-03-12T11:16:10.386" v="744" actId="20577"/>
        <pc:sldMkLst>
          <pc:docMk/>
          <pc:sldMk cId="0" sldId="257"/>
        </pc:sldMkLst>
        <pc:spChg chg="mod">
          <ac:chgData name="Simon" userId="acfce3dd-66c2-4b6d-8e85-a3a71175ae38" providerId="ADAL" clId="{0A289C78-78AD-470C-A235-37EEFD233EE1}" dt="2021-02-26T07:15:16.262" v="60" actId="26606"/>
          <ac:spMkLst>
            <pc:docMk/>
            <pc:sldMk cId="0" sldId="257"/>
            <ac:spMk id="47106" creationId="{00000000-0000-0000-0000-000000000000}"/>
          </ac:spMkLst>
        </pc:spChg>
        <pc:graphicFrameChg chg="mod modGraphic">
          <ac:chgData name="Simon" userId="acfce3dd-66c2-4b6d-8e85-a3a71175ae38" providerId="ADAL" clId="{0A289C78-78AD-470C-A235-37EEFD233EE1}" dt="2021-03-12T11:16:10.386" v="744" actId="20577"/>
          <ac:graphicFrameMkLst>
            <pc:docMk/>
            <pc:sldMk cId="0" sldId="257"/>
            <ac:graphicFrameMk id="47109" creationId="{3852389C-C3DE-45AC-939A-36D9D99374D5}"/>
          </ac:graphicFrameMkLst>
        </pc:graphicFrameChg>
      </pc:sldChg>
      <pc:sldChg chg="del">
        <pc:chgData name="Simon" userId="acfce3dd-66c2-4b6d-8e85-a3a71175ae38" providerId="ADAL" clId="{0A289C78-78AD-470C-A235-37EEFD233EE1}" dt="2021-02-26T07:14:52.038" v="58" actId="47"/>
        <pc:sldMkLst>
          <pc:docMk/>
          <pc:sldMk cId="3157542066" sldId="289"/>
        </pc:sldMkLst>
      </pc:sldChg>
      <pc:sldChg chg="modSp mod">
        <pc:chgData name="Simon" userId="acfce3dd-66c2-4b6d-8e85-a3a71175ae38" providerId="ADAL" clId="{0A289C78-78AD-470C-A235-37EEFD233EE1}" dt="2021-03-12T11:22:59.001" v="758" actId="1076"/>
        <pc:sldMkLst>
          <pc:docMk/>
          <pc:sldMk cId="98690793" sldId="290"/>
        </pc:sldMkLst>
        <pc:spChg chg="mod">
          <ac:chgData name="Simon" userId="acfce3dd-66c2-4b6d-8e85-a3a71175ae38" providerId="ADAL" clId="{0A289C78-78AD-470C-A235-37EEFD233EE1}" dt="2021-03-12T11:22:59.001" v="758" actId="1076"/>
          <ac:spMkLst>
            <pc:docMk/>
            <pc:sldMk cId="98690793" sldId="290"/>
            <ac:spMk id="22531" creationId="{00000000-0000-0000-0000-000000000000}"/>
          </ac:spMkLst>
        </pc:spChg>
      </pc:sldChg>
      <pc:sldChg chg="modSp mod">
        <pc:chgData name="Simon" userId="acfce3dd-66c2-4b6d-8e85-a3a71175ae38" providerId="ADAL" clId="{0A289C78-78AD-470C-A235-37EEFD233EE1}" dt="2021-03-12T11:25:30.183" v="844" actId="6549"/>
        <pc:sldMkLst>
          <pc:docMk/>
          <pc:sldMk cId="3416714011" sldId="291"/>
        </pc:sldMkLst>
        <pc:spChg chg="mod">
          <ac:chgData name="Simon" userId="acfce3dd-66c2-4b6d-8e85-a3a71175ae38" providerId="ADAL" clId="{0A289C78-78AD-470C-A235-37EEFD233EE1}" dt="2021-02-26T07:24:56.402" v="94" actId="1076"/>
          <ac:spMkLst>
            <pc:docMk/>
            <pc:sldMk cId="3416714011" sldId="291"/>
            <ac:spMk id="2" creationId="{00000000-0000-0000-0000-000000000000}"/>
          </ac:spMkLst>
        </pc:spChg>
        <pc:spChg chg="mod">
          <ac:chgData name="Simon" userId="acfce3dd-66c2-4b6d-8e85-a3a71175ae38" providerId="ADAL" clId="{0A289C78-78AD-470C-A235-37EEFD233EE1}" dt="2021-03-12T11:25:30.183" v="844" actId="6549"/>
          <ac:spMkLst>
            <pc:docMk/>
            <pc:sldMk cId="3416714011" sldId="291"/>
            <ac:spMk id="3" creationId="{00000000-0000-0000-0000-000000000000}"/>
          </ac:spMkLst>
        </pc:spChg>
      </pc:sldChg>
      <pc:sldChg chg="modSp mod">
        <pc:chgData name="Simon" userId="acfce3dd-66c2-4b6d-8e85-a3a71175ae38" providerId="ADAL" clId="{0A289C78-78AD-470C-A235-37EEFD233EE1}" dt="2021-03-12T11:26:42.450" v="850" actId="14100"/>
        <pc:sldMkLst>
          <pc:docMk/>
          <pc:sldMk cId="558150118" sldId="293"/>
        </pc:sldMkLst>
        <pc:spChg chg="mod">
          <ac:chgData name="Simon" userId="acfce3dd-66c2-4b6d-8e85-a3a71175ae38" providerId="ADAL" clId="{0A289C78-78AD-470C-A235-37EEFD233EE1}" dt="2021-03-12T11:26:42.450" v="850" actId="14100"/>
          <ac:spMkLst>
            <pc:docMk/>
            <pc:sldMk cId="558150118" sldId="293"/>
            <ac:spMk id="3" creationId="{00000000-0000-0000-0000-000000000000}"/>
          </ac:spMkLst>
        </pc:spChg>
      </pc:sldChg>
      <pc:sldChg chg="modSp add mod">
        <pc:chgData name="Simon" userId="acfce3dd-66c2-4b6d-8e85-a3a71175ae38" providerId="ADAL" clId="{0A289C78-78AD-470C-A235-37EEFD233EE1}" dt="2021-02-26T07:31:52.659" v="111" actId="1076"/>
        <pc:sldMkLst>
          <pc:docMk/>
          <pc:sldMk cId="0" sldId="297"/>
        </pc:sldMkLst>
        <pc:spChg chg="mod">
          <ac:chgData name="Simon" userId="acfce3dd-66c2-4b6d-8e85-a3a71175ae38" providerId="ADAL" clId="{0A289C78-78AD-470C-A235-37EEFD233EE1}" dt="2021-02-26T07:30:43.035" v="99" actId="207"/>
          <ac:spMkLst>
            <pc:docMk/>
            <pc:sldMk cId="0" sldId="297"/>
            <ac:spMk id="2" creationId="{20AC88F6-80EE-451C-B426-AFC1CB90DD0D}"/>
          </ac:spMkLst>
        </pc:spChg>
        <pc:spChg chg="mod">
          <ac:chgData name="Simon" userId="acfce3dd-66c2-4b6d-8e85-a3a71175ae38" providerId="ADAL" clId="{0A289C78-78AD-470C-A235-37EEFD233EE1}" dt="2021-02-26T07:31:46.268" v="110" actId="1076"/>
          <ac:spMkLst>
            <pc:docMk/>
            <pc:sldMk cId="0" sldId="297"/>
            <ac:spMk id="3" creationId="{3F40524C-290F-43FD-8E87-600BDFF2C1EA}"/>
          </ac:spMkLst>
        </pc:spChg>
        <pc:picChg chg="mod">
          <ac:chgData name="Simon" userId="acfce3dd-66c2-4b6d-8e85-a3a71175ae38" providerId="ADAL" clId="{0A289C78-78AD-470C-A235-37EEFD233EE1}" dt="2021-02-26T07:31:52.659" v="111" actId="1076"/>
          <ac:picMkLst>
            <pc:docMk/>
            <pc:sldMk cId="0" sldId="297"/>
            <ac:picMk id="12292" creationId="{082D8356-38A6-4193-A90D-F106E289D943}"/>
          </ac:picMkLst>
        </pc:picChg>
      </pc:sldChg>
      <pc:sldChg chg="modSp mod">
        <pc:chgData name="Simon" userId="acfce3dd-66c2-4b6d-8e85-a3a71175ae38" providerId="ADAL" clId="{0A289C78-78AD-470C-A235-37EEFD233EE1}" dt="2021-03-12T11:27:07.150" v="851" actId="1076"/>
        <pc:sldMkLst>
          <pc:docMk/>
          <pc:sldMk cId="4071073095" sldId="298"/>
        </pc:sldMkLst>
        <pc:spChg chg="mod">
          <ac:chgData name="Simon" userId="acfce3dd-66c2-4b6d-8e85-a3a71175ae38" providerId="ADAL" clId="{0A289C78-78AD-470C-A235-37EEFD233EE1}" dt="2021-03-12T11:27:07.150" v="851" actId="1076"/>
          <ac:spMkLst>
            <pc:docMk/>
            <pc:sldMk cId="4071073095" sldId="298"/>
            <ac:spMk id="3" creationId="{00000000-0000-0000-0000-000000000000}"/>
          </ac:spMkLst>
        </pc:spChg>
      </pc:sldChg>
      <pc:sldChg chg="addSp modSp mod">
        <pc:chgData name="Simon" userId="acfce3dd-66c2-4b6d-8e85-a3a71175ae38" providerId="ADAL" clId="{0A289C78-78AD-470C-A235-37EEFD233EE1}" dt="2021-02-26T07:31:33.031" v="109" actId="14100"/>
        <pc:sldMkLst>
          <pc:docMk/>
          <pc:sldMk cId="1234804646" sldId="300"/>
        </pc:sldMkLst>
        <pc:spChg chg="mod">
          <ac:chgData name="Simon" userId="acfce3dd-66c2-4b6d-8e85-a3a71175ae38" providerId="ADAL" clId="{0A289C78-78AD-470C-A235-37EEFD233EE1}" dt="2021-02-26T07:31:26.269" v="108" actId="14100"/>
          <ac:spMkLst>
            <pc:docMk/>
            <pc:sldMk cId="1234804646" sldId="300"/>
            <ac:spMk id="2" creationId="{00000000-0000-0000-0000-000000000000}"/>
          </ac:spMkLst>
        </pc:spChg>
        <pc:spChg chg="mod">
          <ac:chgData name="Simon" userId="acfce3dd-66c2-4b6d-8e85-a3a71175ae38" providerId="ADAL" clId="{0A289C78-78AD-470C-A235-37EEFD233EE1}" dt="2021-02-26T07:31:33.031" v="109" actId="14100"/>
          <ac:spMkLst>
            <pc:docMk/>
            <pc:sldMk cId="1234804646" sldId="300"/>
            <ac:spMk id="3" creationId="{00000000-0000-0000-0000-000000000000}"/>
          </ac:spMkLst>
        </pc:spChg>
        <pc:picChg chg="add mod">
          <ac:chgData name="Simon" userId="acfce3dd-66c2-4b6d-8e85-a3a71175ae38" providerId="ADAL" clId="{0A289C78-78AD-470C-A235-37EEFD233EE1}" dt="2021-02-26T07:31:21.517" v="107" actId="14100"/>
          <ac:picMkLst>
            <pc:docMk/>
            <pc:sldMk cId="1234804646" sldId="300"/>
            <ac:picMk id="4" creationId="{1A703A1C-4120-4434-A889-4CFD23F1D05E}"/>
          </ac:picMkLst>
        </pc:picChg>
      </pc:sldChg>
      <pc:sldChg chg="modSp">
        <pc:chgData name="Simon" userId="acfce3dd-66c2-4b6d-8e85-a3a71175ae38" providerId="ADAL" clId="{0A289C78-78AD-470C-A235-37EEFD233EE1}" dt="2021-02-26T07:21:03.612" v="68" actId="14100"/>
        <pc:sldMkLst>
          <pc:docMk/>
          <pc:sldMk cId="1295628555" sldId="305"/>
        </pc:sldMkLst>
        <pc:picChg chg="mod">
          <ac:chgData name="Simon" userId="acfce3dd-66c2-4b6d-8e85-a3a71175ae38" providerId="ADAL" clId="{0A289C78-78AD-470C-A235-37EEFD233EE1}" dt="2021-02-26T07:20:53.624" v="65" actId="14100"/>
          <ac:picMkLst>
            <pc:docMk/>
            <pc:sldMk cId="1295628555" sldId="305"/>
            <ac:picMk id="36866" creationId="{00000000-0000-0000-0000-000000000000}"/>
          </ac:picMkLst>
        </pc:picChg>
        <pc:picChg chg="mod">
          <ac:chgData name="Simon" userId="acfce3dd-66c2-4b6d-8e85-a3a71175ae38" providerId="ADAL" clId="{0A289C78-78AD-470C-A235-37EEFD233EE1}" dt="2021-02-26T07:21:03.612" v="68" actId="14100"/>
          <ac:picMkLst>
            <pc:docMk/>
            <pc:sldMk cId="1295628555" sldId="305"/>
            <ac:picMk id="36867" creationId="{00000000-0000-0000-0000-000000000000}"/>
          </ac:picMkLst>
        </pc:picChg>
      </pc:sldChg>
      <pc:sldChg chg="add del">
        <pc:chgData name="Simon" userId="acfce3dd-66c2-4b6d-8e85-a3a71175ae38" providerId="ADAL" clId="{0A289C78-78AD-470C-A235-37EEFD233EE1}" dt="2021-02-26T07:32:40.881" v="113" actId="47"/>
        <pc:sldMkLst>
          <pc:docMk/>
          <pc:sldMk cId="0" sldId="307"/>
        </pc:sldMkLst>
      </pc:sldChg>
      <pc:sldChg chg="modSp del mod">
        <pc:chgData name="Simon" userId="acfce3dd-66c2-4b6d-8e85-a3a71175ae38" providerId="ADAL" clId="{0A289C78-78AD-470C-A235-37EEFD233EE1}" dt="2021-02-26T07:40:55.600" v="742" actId="47"/>
        <pc:sldMkLst>
          <pc:docMk/>
          <pc:sldMk cId="3170334694" sldId="309"/>
        </pc:sldMkLst>
        <pc:spChg chg="mod">
          <ac:chgData name="Simon" userId="acfce3dd-66c2-4b6d-8e85-a3a71175ae38" providerId="ADAL" clId="{0A289C78-78AD-470C-A235-37EEFD233EE1}" dt="2021-02-26T07:40:30.500" v="739" actId="1076"/>
          <ac:spMkLst>
            <pc:docMk/>
            <pc:sldMk cId="3170334694" sldId="309"/>
            <ac:spMk id="3" creationId="{00000000-0000-0000-0000-000000000000}"/>
          </ac:spMkLst>
        </pc:spChg>
      </pc:sldChg>
      <pc:sldChg chg="ord">
        <pc:chgData name="Simon" userId="acfce3dd-66c2-4b6d-8e85-a3a71175ae38" providerId="ADAL" clId="{0A289C78-78AD-470C-A235-37EEFD233EE1}" dt="2021-02-26T07:40:40.811" v="741"/>
        <pc:sldMkLst>
          <pc:docMk/>
          <pc:sldMk cId="3265345904" sldId="310"/>
        </pc:sldMkLst>
      </pc:sldChg>
      <pc:sldChg chg="modSp mod">
        <pc:chgData name="Simon" userId="acfce3dd-66c2-4b6d-8e85-a3a71175ae38" providerId="ADAL" clId="{0A289C78-78AD-470C-A235-37EEFD233EE1}" dt="2021-03-12T11:25:57.159" v="846" actId="1076"/>
        <pc:sldMkLst>
          <pc:docMk/>
          <pc:sldMk cId="235709860" sldId="312"/>
        </pc:sldMkLst>
        <pc:spChg chg="mod">
          <ac:chgData name="Simon" userId="acfce3dd-66c2-4b6d-8e85-a3a71175ae38" providerId="ADAL" clId="{0A289C78-78AD-470C-A235-37EEFD233EE1}" dt="2021-03-12T11:25:57.159" v="846" actId="1076"/>
          <ac:spMkLst>
            <pc:docMk/>
            <pc:sldMk cId="235709860" sldId="312"/>
            <ac:spMk id="3" creationId="{00000000-0000-0000-0000-000000000000}"/>
          </ac:spMkLst>
        </pc:spChg>
      </pc:sldChg>
      <pc:sldChg chg="del">
        <pc:chgData name="Simon" userId="acfce3dd-66c2-4b6d-8e85-a3a71175ae38" providerId="ADAL" clId="{0A289C78-78AD-470C-A235-37EEFD233EE1}" dt="2021-02-26T07:23:00.329" v="70" actId="2696"/>
        <pc:sldMkLst>
          <pc:docMk/>
          <pc:sldMk cId="3685990697" sldId="312"/>
        </pc:sldMkLst>
      </pc:sldChg>
      <pc:sldChg chg="modSp mod">
        <pc:chgData name="Simon" userId="acfce3dd-66c2-4b6d-8e85-a3a71175ae38" providerId="ADAL" clId="{0A289C78-78AD-470C-A235-37EEFD233EE1}" dt="2021-03-12T11:26:17.847" v="849" actId="1076"/>
        <pc:sldMkLst>
          <pc:docMk/>
          <pc:sldMk cId="1811249773" sldId="313"/>
        </pc:sldMkLst>
        <pc:spChg chg="mod">
          <ac:chgData name="Simon" userId="acfce3dd-66c2-4b6d-8e85-a3a71175ae38" providerId="ADAL" clId="{0A289C78-78AD-470C-A235-37EEFD233EE1}" dt="2021-03-12T11:26:17.847" v="849" actId="1076"/>
          <ac:spMkLst>
            <pc:docMk/>
            <pc:sldMk cId="1811249773" sldId="313"/>
            <ac:spMk id="3" creationId="{00000000-0000-0000-0000-000000000000}"/>
          </ac:spMkLst>
        </pc:spChg>
      </pc:sldChg>
      <pc:sldChg chg="del">
        <pc:chgData name="Simon" userId="acfce3dd-66c2-4b6d-8e85-a3a71175ae38" providerId="ADAL" clId="{0A289C78-78AD-470C-A235-37EEFD233EE1}" dt="2021-02-26T07:23:00.329" v="70" actId="2696"/>
        <pc:sldMkLst>
          <pc:docMk/>
          <pc:sldMk cId="2229538989" sldId="313"/>
        </pc:sldMkLst>
      </pc:sldChg>
      <pc:sldChg chg="del">
        <pc:chgData name="Simon" userId="acfce3dd-66c2-4b6d-8e85-a3a71175ae38" providerId="ADAL" clId="{0A289C78-78AD-470C-A235-37EEFD233EE1}" dt="2021-02-26T07:23:00.329" v="70" actId="2696"/>
        <pc:sldMkLst>
          <pc:docMk/>
          <pc:sldMk cId="594955844" sldId="314"/>
        </pc:sldMkLst>
      </pc:sldChg>
      <pc:sldChg chg="modSp del">
        <pc:chgData name="Simon" userId="acfce3dd-66c2-4b6d-8e85-a3a71175ae38" providerId="ADAL" clId="{0A289C78-78AD-470C-A235-37EEFD233EE1}" dt="2021-02-26T07:22:49.698" v="69" actId="47"/>
        <pc:sldMkLst>
          <pc:docMk/>
          <pc:sldMk cId="941446293" sldId="315"/>
        </pc:sldMkLst>
        <pc:spChg chg="mod">
          <ac:chgData name="Simon" userId="acfce3dd-66c2-4b6d-8e85-a3a71175ae38" providerId="ADAL" clId="{0A289C78-78AD-470C-A235-37EEFD233EE1}" dt="2021-02-26T07:15:04.012" v="59"/>
          <ac:spMkLst>
            <pc:docMk/>
            <pc:sldMk cId="941446293" sldId="315"/>
            <ac:spMk id="2" creationId="{00000000-0000-0000-0000-000000000000}"/>
          </ac:spMkLst>
        </pc:spChg>
        <pc:spChg chg="mod">
          <ac:chgData name="Simon" userId="acfce3dd-66c2-4b6d-8e85-a3a71175ae38" providerId="ADAL" clId="{0A289C78-78AD-470C-A235-37EEFD233EE1}" dt="2021-02-26T07:15:04.012" v="59"/>
          <ac:spMkLst>
            <pc:docMk/>
            <pc:sldMk cId="941446293" sldId="315"/>
            <ac:spMk id="3" creationId="{00000000-0000-0000-0000-000000000000}"/>
          </ac:spMkLst>
        </pc:spChg>
      </pc:sldChg>
      <pc:sldChg chg="del">
        <pc:chgData name="Simon" userId="acfce3dd-66c2-4b6d-8e85-a3a71175ae38" providerId="ADAL" clId="{0A289C78-78AD-470C-A235-37EEFD233EE1}" dt="2021-02-26T07:23:00.329" v="70" actId="2696"/>
        <pc:sldMkLst>
          <pc:docMk/>
          <pc:sldMk cId="1237498649" sldId="316"/>
        </pc:sldMkLst>
      </pc:sldChg>
      <pc:sldChg chg="modSp mod">
        <pc:chgData name="Simon" userId="acfce3dd-66c2-4b6d-8e85-a3a71175ae38" providerId="ADAL" clId="{0A289C78-78AD-470C-A235-37EEFD233EE1}" dt="2021-02-26T07:24:26.925" v="92" actId="1076"/>
        <pc:sldMkLst>
          <pc:docMk/>
          <pc:sldMk cId="4243225109" sldId="316"/>
        </pc:sldMkLst>
        <pc:spChg chg="mod">
          <ac:chgData name="Simon" userId="acfce3dd-66c2-4b6d-8e85-a3a71175ae38" providerId="ADAL" clId="{0A289C78-78AD-470C-A235-37EEFD233EE1}" dt="2021-02-26T07:24:26.925" v="92" actId="1076"/>
          <ac:spMkLst>
            <pc:docMk/>
            <pc:sldMk cId="4243225109" sldId="316"/>
            <ac:spMk id="2" creationId="{00000000-0000-0000-0000-000000000000}"/>
          </ac:spMkLst>
        </pc:spChg>
      </pc:sldChg>
      <pc:sldChg chg="modSp new mod">
        <pc:chgData name="Simon" userId="acfce3dd-66c2-4b6d-8e85-a3a71175ae38" providerId="ADAL" clId="{0A289C78-78AD-470C-A235-37EEFD233EE1}" dt="2021-03-12T11:22:25.792" v="756" actId="20577"/>
        <pc:sldMkLst>
          <pc:docMk/>
          <pc:sldMk cId="135394751" sldId="318"/>
        </pc:sldMkLst>
        <pc:spChg chg="mod">
          <ac:chgData name="Simon" userId="acfce3dd-66c2-4b6d-8e85-a3a71175ae38" providerId="ADAL" clId="{0A289C78-78AD-470C-A235-37EEFD233EE1}" dt="2021-02-26T07:40:09.589" v="738" actId="207"/>
          <ac:spMkLst>
            <pc:docMk/>
            <pc:sldMk cId="135394751" sldId="318"/>
            <ac:spMk id="2" creationId="{E3C9CF2F-73AC-4316-925B-FE4ACBAAA78B}"/>
          </ac:spMkLst>
        </pc:spChg>
        <pc:spChg chg="mod">
          <ac:chgData name="Simon" userId="acfce3dd-66c2-4b6d-8e85-a3a71175ae38" providerId="ADAL" clId="{0A289C78-78AD-470C-A235-37EEFD233EE1}" dt="2021-03-12T11:22:25.792" v="756" actId="20577"/>
          <ac:spMkLst>
            <pc:docMk/>
            <pc:sldMk cId="135394751" sldId="318"/>
            <ac:spMk id="3" creationId="{6D51DDDA-F8A0-461C-A38C-C37FCE3737BC}"/>
          </ac:spMkLst>
        </pc:spChg>
      </pc:sldChg>
      <pc:sldChg chg="add del">
        <pc:chgData name="Simon" userId="acfce3dd-66c2-4b6d-8e85-a3a71175ae38" providerId="ADAL" clId="{0A289C78-78AD-470C-A235-37EEFD233EE1}" dt="2021-02-26T07:32:37.411" v="112" actId="47"/>
        <pc:sldMkLst>
          <pc:docMk/>
          <pc:sldMk cId="0" sldId="324"/>
        </pc:sldMkLst>
      </pc:sldChg>
      <pc:sldChg chg="add del">
        <pc:chgData name="Simon" userId="acfce3dd-66c2-4b6d-8e85-a3a71175ae38" providerId="ADAL" clId="{0A289C78-78AD-470C-A235-37EEFD233EE1}" dt="2021-02-26T07:32:46.940" v="114" actId="47"/>
        <pc:sldMkLst>
          <pc:docMk/>
          <pc:sldMk cId="0" sldId="325"/>
        </pc:sldMkLst>
      </pc:sldChg>
      <pc:sldChg chg="add">
        <pc:chgData name="Simon" userId="acfce3dd-66c2-4b6d-8e85-a3a71175ae38" providerId="ADAL" clId="{0A289C78-78AD-470C-A235-37EEFD233EE1}" dt="2021-02-26T07:30:13.409" v="98"/>
        <pc:sldMkLst>
          <pc:docMk/>
          <pc:sldMk cId="0" sldId="326"/>
        </pc:sldMkLst>
      </pc:sldChg>
      <pc:sldChg chg="add">
        <pc:chgData name="Simon" userId="acfce3dd-66c2-4b6d-8e85-a3a71175ae38" providerId="ADAL" clId="{0A289C78-78AD-470C-A235-37EEFD233EE1}" dt="2021-02-26T07:28:42.065" v="96"/>
        <pc:sldMkLst>
          <pc:docMk/>
          <pc:sldMk cId="0" sldId="328"/>
        </pc:sldMkLst>
      </pc:sldChg>
      <pc:sldChg chg="add del">
        <pc:chgData name="Simon" userId="acfce3dd-66c2-4b6d-8e85-a3a71175ae38" providerId="ADAL" clId="{0A289C78-78AD-470C-A235-37EEFD233EE1}" dt="2021-02-26T07:32:51.649" v="115" actId="47"/>
        <pc:sldMkLst>
          <pc:docMk/>
          <pc:sldMk cId="0" sldId="329"/>
        </pc:sldMkLst>
      </pc:sldChg>
      <pc:sldChg chg="add">
        <pc:chgData name="Simon" userId="acfce3dd-66c2-4b6d-8e85-a3a71175ae38" providerId="ADAL" clId="{0A289C78-78AD-470C-A235-37EEFD233EE1}" dt="2021-02-26T07:30:13.409" v="98"/>
        <pc:sldMkLst>
          <pc:docMk/>
          <pc:sldMk cId="0" sldId="331"/>
        </pc:sldMkLst>
      </pc:sldChg>
      <pc:sldChg chg="modSp add mod">
        <pc:chgData name="Simon" userId="acfce3dd-66c2-4b6d-8e85-a3a71175ae38" providerId="ADAL" clId="{0A289C78-78AD-470C-A235-37EEFD233EE1}" dt="2021-02-26T07:33:27.191" v="118" actId="207"/>
        <pc:sldMkLst>
          <pc:docMk/>
          <pc:sldMk cId="0" sldId="332"/>
        </pc:sldMkLst>
        <pc:spChg chg="mod">
          <ac:chgData name="Simon" userId="acfce3dd-66c2-4b6d-8e85-a3a71175ae38" providerId="ADAL" clId="{0A289C78-78AD-470C-A235-37EEFD233EE1}" dt="2021-02-26T07:33:27.191" v="118" actId="207"/>
          <ac:spMkLst>
            <pc:docMk/>
            <pc:sldMk cId="0" sldId="332"/>
            <ac:spMk id="38934" creationId="{9C08153E-A4CB-4B32-9E8E-A8F45EDD5423}"/>
          </ac:spMkLst>
        </pc:spChg>
        <pc:graphicFrameChg chg="mod modGraphic">
          <ac:chgData name="Simon" userId="acfce3dd-66c2-4b6d-8e85-a3a71175ae38" providerId="ADAL" clId="{0A289C78-78AD-470C-A235-37EEFD233EE1}" dt="2021-02-26T07:33:13.457" v="116" actId="14100"/>
          <ac:graphicFrameMkLst>
            <pc:docMk/>
            <pc:sldMk cId="0" sldId="332"/>
            <ac:graphicFrameMk id="4" creationId="{07EE65B3-DE48-40B9-BF73-246818E898BA}"/>
          </ac:graphicFrameMkLst>
        </pc:graphicFrameChg>
      </pc:sldChg>
      <pc:sldChg chg="add">
        <pc:chgData name="Simon" userId="acfce3dd-66c2-4b6d-8e85-a3a71175ae38" providerId="ADAL" clId="{0A289C78-78AD-470C-A235-37EEFD233EE1}" dt="2021-02-26T07:30:13.409" v="98"/>
        <pc:sldMkLst>
          <pc:docMk/>
          <pc:sldMk cId="0" sldId="333"/>
        </pc:sldMkLst>
      </pc:sldChg>
      <pc:sldChg chg="add">
        <pc:chgData name="Simon" userId="acfce3dd-66c2-4b6d-8e85-a3a71175ae38" providerId="ADAL" clId="{0A289C78-78AD-470C-A235-37EEFD233EE1}" dt="2021-02-26T07:30:13.409" v="98"/>
        <pc:sldMkLst>
          <pc:docMk/>
          <pc:sldMk cId="0" sldId="334"/>
        </pc:sldMkLst>
      </pc:sldChg>
      <pc:sldMasterChg chg="del delSldLayout">
        <pc:chgData name="Simon" userId="acfce3dd-66c2-4b6d-8e85-a3a71175ae38" providerId="ADAL" clId="{0A289C78-78AD-470C-A235-37EEFD233EE1}" dt="2021-02-26T07:23:00.329" v="70" actId="2696"/>
        <pc:sldMasterMkLst>
          <pc:docMk/>
          <pc:sldMasterMk cId="116225677" sldId="2147483686"/>
        </pc:sldMasterMkLst>
        <pc:sldLayoutChg chg="del">
          <pc:chgData name="Simon" userId="acfce3dd-66c2-4b6d-8e85-a3a71175ae38" providerId="ADAL" clId="{0A289C78-78AD-470C-A235-37EEFD233EE1}" dt="2021-02-26T07:23:00.329" v="70" actId="2696"/>
          <pc:sldLayoutMkLst>
            <pc:docMk/>
            <pc:sldMasterMk cId="116225677" sldId="2147483686"/>
            <pc:sldLayoutMk cId="4106472897" sldId="2147483687"/>
          </pc:sldLayoutMkLst>
        </pc:sldLayoutChg>
        <pc:sldLayoutChg chg="del">
          <pc:chgData name="Simon" userId="acfce3dd-66c2-4b6d-8e85-a3a71175ae38" providerId="ADAL" clId="{0A289C78-78AD-470C-A235-37EEFD233EE1}" dt="2021-02-26T07:23:00.329" v="70" actId="2696"/>
          <pc:sldLayoutMkLst>
            <pc:docMk/>
            <pc:sldMasterMk cId="116225677" sldId="2147483686"/>
            <pc:sldLayoutMk cId="444723007" sldId="2147483688"/>
          </pc:sldLayoutMkLst>
        </pc:sldLayoutChg>
        <pc:sldLayoutChg chg="del">
          <pc:chgData name="Simon" userId="acfce3dd-66c2-4b6d-8e85-a3a71175ae38" providerId="ADAL" clId="{0A289C78-78AD-470C-A235-37EEFD233EE1}" dt="2021-02-26T07:23:00.329" v="70" actId="2696"/>
          <pc:sldLayoutMkLst>
            <pc:docMk/>
            <pc:sldMasterMk cId="116225677" sldId="2147483686"/>
            <pc:sldLayoutMk cId="2757017117" sldId="2147483689"/>
          </pc:sldLayoutMkLst>
        </pc:sldLayoutChg>
        <pc:sldLayoutChg chg="del">
          <pc:chgData name="Simon" userId="acfce3dd-66c2-4b6d-8e85-a3a71175ae38" providerId="ADAL" clId="{0A289C78-78AD-470C-A235-37EEFD233EE1}" dt="2021-02-26T07:23:00.329" v="70" actId="2696"/>
          <pc:sldLayoutMkLst>
            <pc:docMk/>
            <pc:sldMasterMk cId="116225677" sldId="2147483686"/>
            <pc:sldLayoutMk cId="3627918828" sldId="2147483690"/>
          </pc:sldLayoutMkLst>
        </pc:sldLayoutChg>
        <pc:sldLayoutChg chg="del">
          <pc:chgData name="Simon" userId="acfce3dd-66c2-4b6d-8e85-a3a71175ae38" providerId="ADAL" clId="{0A289C78-78AD-470C-A235-37EEFD233EE1}" dt="2021-02-26T07:23:00.329" v="70" actId="2696"/>
          <pc:sldLayoutMkLst>
            <pc:docMk/>
            <pc:sldMasterMk cId="116225677" sldId="2147483686"/>
            <pc:sldLayoutMk cId="2083636902" sldId="2147483691"/>
          </pc:sldLayoutMkLst>
        </pc:sldLayoutChg>
        <pc:sldLayoutChg chg="del">
          <pc:chgData name="Simon" userId="acfce3dd-66c2-4b6d-8e85-a3a71175ae38" providerId="ADAL" clId="{0A289C78-78AD-470C-A235-37EEFD233EE1}" dt="2021-02-26T07:23:00.329" v="70" actId="2696"/>
          <pc:sldLayoutMkLst>
            <pc:docMk/>
            <pc:sldMasterMk cId="116225677" sldId="2147483686"/>
            <pc:sldLayoutMk cId="3980043805" sldId="2147483692"/>
          </pc:sldLayoutMkLst>
        </pc:sldLayoutChg>
        <pc:sldLayoutChg chg="del">
          <pc:chgData name="Simon" userId="acfce3dd-66c2-4b6d-8e85-a3a71175ae38" providerId="ADAL" clId="{0A289C78-78AD-470C-A235-37EEFD233EE1}" dt="2021-02-26T07:23:00.329" v="70" actId="2696"/>
          <pc:sldLayoutMkLst>
            <pc:docMk/>
            <pc:sldMasterMk cId="116225677" sldId="2147483686"/>
            <pc:sldLayoutMk cId="2492517269" sldId="2147483693"/>
          </pc:sldLayoutMkLst>
        </pc:sldLayoutChg>
        <pc:sldLayoutChg chg="del">
          <pc:chgData name="Simon" userId="acfce3dd-66c2-4b6d-8e85-a3a71175ae38" providerId="ADAL" clId="{0A289C78-78AD-470C-A235-37EEFD233EE1}" dt="2021-02-26T07:23:00.329" v="70" actId="2696"/>
          <pc:sldLayoutMkLst>
            <pc:docMk/>
            <pc:sldMasterMk cId="116225677" sldId="2147483686"/>
            <pc:sldLayoutMk cId="1586060676" sldId="2147483694"/>
          </pc:sldLayoutMkLst>
        </pc:sldLayoutChg>
        <pc:sldLayoutChg chg="del">
          <pc:chgData name="Simon" userId="acfce3dd-66c2-4b6d-8e85-a3a71175ae38" providerId="ADAL" clId="{0A289C78-78AD-470C-A235-37EEFD233EE1}" dt="2021-02-26T07:23:00.329" v="70" actId="2696"/>
          <pc:sldLayoutMkLst>
            <pc:docMk/>
            <pc:sldMasterMk cId="116225677" sldId="2147483686"/>
            <pc:sldLayoutMk cId="247016861" sldId="2147483695"/>
          </pc:sldLayoutMkLst>
        </pc:sldLayoutChg>
        <pc:sldLayoutChg chg="del">
          <pc:chgData name="Simon" userId="acfce3dd-66c2-4b6d-8e85-a3a71175ae38" providerId="ADAL" clId="{0A289C78-78AD-470C-A235-37EEFD233EE1}" dt="2021-02-26T07:23:00.329" v="70" actId="2696"/>
          <pc:sldLayoutMkLst>
            <pc:docMk/>
            <pc:sldMasterMk cId="116225677" sldId="2147483686"/>
            <pc:sldLayoutMk cId="1426480804" sldId="2147483696"/>
          </pc:sldLayoutMkLst>
        </pc:sldLayoutChg>
        <pc:sldLayoutChg chg="del">
          <pc:chgData name="Simon" userId="acfce3dd-66c2-4b6d-8e85-a3a71175ae38" providerId="ADAL" clId="{0A289C78-78AD-470C-A235-37EEFD233EE1}" dt="2021-02-26T07:23:00.329" v="70" actId="2696"/>
          <pc:sldLayoutMkLst>
            <pc:docMk/>
            <pc:sldMasterMk cId="116225677" sldId="2147483686"/>
            <pc:sldLayoutMk cId="764990749" sldId="2147483697"/>
          </pc:sldLayoutMkLst>
        </pc:sldLayoutChg>
        <pc:sldLayoutChg chg="del">
          <pc:chgData name="Simon" userId="acfce3dd-66c2-4b6d-8e85-a3a71175ae38" providerId="ADAL" clId="{0A289C78-78AD-470C-A235-37EEFD233EE1}" dt="2021-02-26T07:23:00.329" v="70" actId="2696"/>
          <pc:sldLayoutMkLst>
            <pc:docMk/>
            <pc:sldMasterMk cId="116225677" sldId="2147483686"/>
            <pc:sldLayoutMk cId="817587732" sldId="2147483698"/>
          </pc:sldLayoutMkLst>
        </pc:sldLayoutChg>
      </pc:sldMasterChg>
    </pc:docChg>
  </pc:docChgLst>
  <pc:docChgLst>
    <pc:chgData name="Simon Williams" userId="acfce3dd-66c2-4b6d-8e85-a3a71175ae38" providerId="ADAL" clId="{C149834D-D0B2-4536-84AA-6D9FA99FF399}"/>
    <pc:docChg chg="undo custSel addSld delSld modSld delMainMaster">
      <pc:chgData name="Simon Williams" userId="acfce3dd-66c2-4b6d-8e85-a3a71175ae38" providerId="ADAL" clId="{C149834D-D0B2-4536-84AA-6D9FA99FF399}" dt="2023-02-02T10:31:11.198" v="2035" actId="14100"/>
      <pc:docMkLst>
        <pc:docMk/>
      </pc:docMkLst>
      <pc:sldChg chg="del">
        <pc:chgData name="Simon Williams" userId="acfce3dd-66c2-4b6d-8e85-a3a71175ae38" providerId="ADAL" clId="{C149834D-D0B2-4536-84AA-6D9FA99FF399}" dt="2022-12-01T09:52:00.412" v="41" actId="47"/>
        <pc:sldMkLst>
          <pc:docMk/>
          <pc:sldMk cId="0" sldId="257"/>
        </pc:sldMkLst>
      </pc:sldChg>
      <pc:sldChg chg="del">
        <pc:chgData name="Simon Williams" userId="acfce3dd-66c2-4b6d-8e85-a3a71175ae38" providerId="ADAL" clId="{C149834D-D0B2-4536-84AA-6D9FA99FF399}" dt="2022-12-01T10:05:07.406" v="355" actId="47"/>
        <pc:sldMkLst>
          <pc:docMk/>
          <pc:sldMk cId="3288952403" sldId="264"/>
        </pc:sldMkLst>
      </pc:sldChg>
      <pc:sldChg chg="del">
        <pc:chgData name="Simon Williams" userId="acfce3dd-66c2-4b6d-8e85-a3a71175ae38" providerId="ADAL" clId="{C149834D-D0B2-4536-84AA-6D9FA99FF399}" dt="2022-12-01T10:05:07.406" v="355" actId="47"/>
        <pc:sldMkLst>
          <pc:docMk/>
          <pc:sldMk cId="4248833279" sldId="265"/>
        </pc:sldMkLst>
      </pc:sldChg>
      <pc:sldChg chg="del">
        <pc:chgData name="Simon Williams" userId="acfce3dd-66c2-4b6d-8e85-a3a71175ae38" providerId="ADAL" clId="{C149834D-D0B2-4536-84AA-6D9FA99FF399}" dt="2022-12-01T10:05:07.406" v="355" actId="47"/>
        <pc:sldMkLst>
          <pc:docMk/>
          <pc:sldMk cId="2465568175" sldId="266"/>
        </pc:sldMkLst>
      </pc:sldChg>
      <pc:sldChg chg="modSp del mod">
        <pc:chgData name="Simon Williams" userId="acfce3dd-66c2-4b6d-8e85-a3a71175ae38" providerId="ADAL" clId="{C149834D-D0B2-4536-84AA-6D9FA99FF399}" dt="2022-12-01T10:05:07.406" v="355" actId="47"/>
        <pc:sldMkLst>
          <pc:docMk/>
          <pc:sldMk cId="3513915181" sldId="268"/>
        </pc:sldMkLst>
        <pc:spChg chg="mod">
          <ac:chgData name="Simon Williams" userId="acfce3dd-66c2-4b6d-8e85-a3a71175ae38" providerId="ADAL" clId="{C149834D-D0B2-4536-84AA-6D9FA99FF399}" dt="2022-04-29T06:12:26.941" v="39" actId="20577"/>
          <ac:spMkLst>
            <pc:docMk/>
            <pc:sldMk cId="3513915181" sldId="268"/>
            <ac:spMk id="3" creationId="{00000000-0000-0000-0000-000000000000}"/>
          </ac:spMkLst>
        </pc:spChg>
      </pc:sldChg>
      <pc:sldChg chg="del">
        <pc:chgData name="Simon Williams" userId="acfce3dd-66c2-4b6d-8e85-a3a71175ae38" providerId="ADAL" clId="{C149834D-D0B2-4536-84AA-6D9FA99FF399}" dt="2022-12-01T10:05:07.406" v="355" actId="47"/>
        <pc:sldMkLst>
          <pc:docMk/>
          <pc:sldMk cId="3041006946" sldId="270"/>
        </pc:sldMkLst>
      </pc:sldChg>
      <pc:sldChg chg="del">
        <pc:chgData name="Simon Williams" userId="acfce3dd-66c2-4b6d-8e85-a3a71175ae38" providerId="ADAL" clId="{C149834D-D0B2-4536-84AA-6D9FA99FF399}" dt="2022-12-01T10:05:07.406" v="355" actId="47"/>
        <pc:sldMkLst>
          <pc:docMk/>
          <pc:sldMk cId="707732746" sldId="280"/>
        </pc:sldMkLst>
      </pc:sldChg>
      <pc:sldChg chg="del">
        <pc:chgData name="Simon Williams" userId="acfce3dd-66c2-4b6d-8e85-a3a71175ae38" providerId="ADAL" clId="{C149834D-D0B2-4536-84AA-6D9FA99FF399}" dt="2022-12-01T10:05:07.406" v="355" actId="47"/>
        <pc:sldMkLst>
          <pc:docMk/>
          <pc:sldMk cId="1359822736" sldId="281"/>
        </pc:sldMkLst>
      </pc:sldChg>
      <pc:sldChg chg="del">
        <pc:chgData name="Simon Williams" userId="acfce3dd-66c2-4b6d-8e85-a3a71175ae38" providerId="ADAL" clId="{C149834D-D0B2-4536-84AA-6D9FA99FF399}" dt="2022-12-01T10:05:07.406" v="355" actId="47"/>
        <pc:sldMkLst>
          <pc:docMk/>
          <pc:sldMk cId="2039438460" sldId="282"/>
        </pc:sldMkLst>
      </pc:sldChg>
      <pc:sldChg chg="del">
        <pc:chgData name="Simon Williams" userId="acfce3dd-66c2-4b6d-8e85-a3a71175ae38" providerId="ADAL" clId="{C149834D-D0B2-4536-84AA-6D9FA99FF399}" dt="2022-12-01T10:05:07.406" v="355" actId="47"/>
        <pc:sldMkLst>
          <pc:docMk/>
          <pc:sldMk cId="917538417" sldId="283"/>
        </pc:sldMkLst>
      </pc:sldChg>
      <pc:sldChg chg="del">
        <pc:chgData name="Simon Williams" userId="acfce3dd-66c2-4b6d-8e85-a3a71175ae38" providerId="ADAL" clId="{C149834D-D0B2-4536-84AA-6D9FA99FF399}" dt="2022-12-01T10:05:07.406" v="355" actId="47"/>
        <pc:sldMkLst>
          <pc:docMk/>
          <pc:sldMk cId="1831961022" sldId="284"/>
        </pc:sldMkLst>
      </pc:sldChg>
      <pc:sldChg chg="modSp mod">
        <pc:chgData name="Simon Williams" userId="acfce3dd-66c2-4b6d-8e85-a3a71175ae38" providerId="ADAL" clId="{C149834D-D0B2-4536-84AA-6D9FA99FF399}" dt="2023-02-02T08:48:16.575" v="1317" actId="14100"/>
        <pc:sldMkLst>
          <pc:docMk/>
          <pc:sldMk cId="3416714011" sldId="291"/>
        </pc:sldMkLst>
        <pc:spChg chg="mod">
          <ac:chgData name="Simon Williams" userId="acfce3dd-66c2-4b6d-8e85-a3a71175ae38" providerId="ADAL" clId="{C149834D-D0B2-4536-84AA-6D9FA99FF399}" dt="2023-02-02T08:48:10.592" v="1315" actId="14100"/>
          <ac:spMkLst>
            <pc:docMk/>
            <pc:sldMk cId="3416714011" sldId="291"/>
            <ac:spMk id="2" creationId="{00000000-0000-0000-0000-000000000000}"/>
          </ac:spMkLst>
        </pc:spChg>
        <pc:spChg chg="mod">
          <ac:chgData name="Simon Williams" userId="acfce3dd-66c2-4b6d-8e85-a3a71175ae38" providerId="ADAL" clId="{C149834D-D0B2-4536-84AA-6D9FA99FF399}" dt="2023-02-02T08:48:16.575" v="1317" actId="14100"/>
          <ac:spMkLst>
            <pc:docMk/>
            <pc:sldMk cId="3416714011" sldId="291"/>
            <ac:spMk id="3" creationId="{00000000-0000-0000-0000-000000000000}"/>
          </ac:spMkLst>
        </pc:spChg>
      </pc:sldChg>
      <pc:sldChg chg="del">
        <pc:chgData name="Simon Williams" userId="acfce3dd-66c2-4b6d-8e85-a3a71175ae38" providerId="ADAL" clId="{C149834D-D0B2-4536-84AA-6D9FA99FF399}" dt="2022-04-29T06:07:21.718" v="0" actId="47"/>
        <pc:sldMkLst>
          <pc:docMk/>
          <pc:sldMk cId="2334058454" sldId="308"/>
        </pc:sldMkLst>
      </pc:sldChg>
      <pc:sldChg chg="del">
        <pc:chgData name="Simon Williams" userId="acfce3dd-66c2-4b6d-8e85-a3a71175ae38" providerId="ADAL" clId="{C149834D-D0B2-4536-84AA-6D9FA99FF399}" dt="2022-12-01T10:05:07.406" v="355" actId="47"/>
        <pc:sldMkLst>
          <pc:docMk/>
          <pc:sldMk cId="3265345904" sldId="310"/>
        </pc:sldMkLst>
      </pc:sldChg>
      <pc:sldChg chg="del">
        <pc:chgData name="Simon Williams" userId="acfce3dd-66c2-4b6d-8e85-a3a71175ae38" providerId="ADAL" clId="{C149834D-D0B2-4536-84AA-6D9FA99FF399}" dt="2022-12-01T10:05:07.406" v="355" actId="47"/>
        <pc:sldMkLst>
          <pc:docMk/>
          <pc:sldMk cId="3848732355" sldId="311"/>
        </pc:sldMkLst>
      </pc:sldChg>
      <pc:sldChg chg="modSp mod">
        <pc:chgData name="Simon Williams" userId="acfce3dd-66c2-4b6d-8e85-a3a71175ae38" providerId="ADAL" clId="{C149834D-D0B2-4536-84AA-6D9FA99FF399}" dt="2023-02-02T08:55:39.849" v="1823" actId="6549"/>
        <pc:sldMkLst>
          <pc:docMk/>
          <pc:sldMk cId="4243225109" sldId="316"/>
        </pc:sldMkLst>
        <pc:spChg chg="mod">
          <ac:chgData name="Simon Williams" userId="acfce3dd-66c2-4b6d-8e85-a3a71175ae38" providerId="ADAL" clId="{C149834D-D0B2-4536-84AA-6D9FA99FF399}" dt="2023-02-02T08:55:39.849" v="1823" actId="6549"/>
          <ac:spMkLst>
            <pc:docMk/>
            <pc:sldMk cId="4243225109" sldId="316"/>
            <ac:spMk id="2" creationId="{00000000-0000-0000-0000-000000000000}"/>
          </ac:spMkLst>
        </pc:spChg>
      </pc:sldChg>
      <pc:sldChg chg="modSp mod">
        <pc:chgData name="Simon Williams" userId="acfce3dd-66c2-4b6d-8e85-a3a71175ae38" providerId="ADAL" clId="{C149834D-D0B2-4536-84AA-6D9FA99FF399}" dt="2022-04-29T06:08:06.769" v="23" actId="20577"/>
        <pc:sldMkLst>
          <pc:docMk/>
          <pc:sldMk cId="0" sldId="332"/>
        </pc:sldMkLst>
        <pc:graphicFrameChg chg="modGraphic">
          <ac:chgData name="Simon Williams" userId="acfce3dd-66c2-4b6d-8e85-a3a71175ae38" providerId="ADAL" clId="{C149834D-D0B2-4536-84AA-6D9FA99FF399}" dt="2022-04-29T06:08:06.769" v="23" actId="20577"/>
          <ac:graphicFrameMkLst>
            <pc:docMk/>
            <pc:sldMk cId="0" sldId="332"/>
            <ac:graphicFrameMk id="4" creationId="{07EE65B3-DE48-40B9-BF73-246818E898BA}"/>
          </ac:graphicFrameMkLst>
        </pc:graphicFrameChg>
      </pc:sldChg>
      <pc:sldChg chg="modSp mod">
        <pc:chgData name="Simon Williams" userId="acfce3dd-66c2-4b6d-8e85-a3a71175ae38" providerId="ADAL" clId="{C149834D-D0B2-4536-84AA-6D9FA99FF399}" dt="2022-12-01T10:12:33.453" v="1128" actId="20577"/>
        <pc:sldMkLst>
          <pc:docMk/>
          <pc:sldMk cId="0" sldId="334"/>
        </pc:sldMkLst>
        <pc:spChg chg="mod">
          <ac:chgData name="Simon Williams" userId="acfce3dd-66c2-4b6d-8e85-a3a71175ae38" providerId="ADAL" clId="{C149834D-D0B2-4536-84AA-6D9FA99FF399}" dt="2022-12-01T10:12:33.453" v="1128" actId="20577"/>
          <ac:spMkLst>
            <pc:docMk/>
            <pc:sldMk cId="0" sldId="334"/>
            <ac:spMk id="3" creationId="{5F94476F-BBD1-430A-A6AC-8E8ABE45554E}"/>
          </ac:spMkLst>
        </pc:spChg>
      </pc:sldChg>
      <pc:sldChg chg="del">
        <pc:chgData name="Simon Williams" userId="acfce3dd-66c2-4b6d-8e85-a3a71175ae38" providerId="ADAL" clId="{C149834D-D0B2-4536-84AA-6D9FA99FF399}" dt="2022-12-01T10:05:07.406" v="355" actId="47"/>
        <pc:sldMkLst>
          <pc:docMk/>
          <pc:sldMk cId="473198168" sldId="335"/>
        </pc:sldMkLst>
      </pc:sldChg>
      <pc:sldChg chg="del">
        <pc:chgData name="Simon Williams" userId="acfce3dd-66c2-4b6d-8e85-a3a71175ae38" providerId="ADAL" clId="{C149834D-D0B2-4536-84AA-6D9FA99FF399}" dt="2022-12-01T10:05:07.406" v="355" actId="47"/>
        <pc:sldMkLst>
          <pc:docMk/>
          <pc:sldMk cId="4274859311" sldId="336"/>
        </pc:sldMkLst>
      </pc:sldChg>
      <pc:sldChg chg="del">
        <pc:chgData name="Simon Williams" userId="acfce3dd-66c2-4b6d-8e85-a3a71175ae38" providerId="ADAL" clId="{C149834D-D0B2-4536-84AA-6D9FA99FF399}" dt="2022-12-01T10:05:07.406" v="355" actId="47"/>
        <pc:sldMkLst>
          <pc:docMk/>
          <pc:sldMk cId="15673789" sldId="337"/>
        </pc:sldMkLst>
      </pc:sldChg>
      <pc:sldChg chg="del">
        <pc:chgData name="Simon Williams" userId="acfce3dd-66c2-4b6d-8e85-a3a71175ae38" providerId="ADAL" clId="{C149834D-D0B2-4536-84AA-6D9FA99FF399}" dt="2022-12-01T10:05:07.406" v="355" actId="47"/>
        <pc:sldMkLst>
          <pc:docMk/>
          <pc:sldMk cId="986474335" sldId="338"/>
        </pc:sldMkLst>
      </pc:sldChg>
      <pc:sldChg chg="del">
        <pc:chgData name="Simon Williams" userId="acfce3dd-66c2-4b6d-8e85-a3a71175ae38" providerId="ADAL" clId="{C149834D-D0B2-4536-84AA-6D9FA99FF399}" dt="2022-12-01T10:05:07.406" v="355" actId="47"/>
        <pc:sldMkLst>
          <pc:docMk/>
          <pc:sldMk cId="225515306" sldId="339"/>
        </pc:sldMkLst>
      </pc:sldChg>
      <pc:sldChg chg="del">
        <pc:chgData name="Simon Williams" userId="acfce3dd-66c2-4b6d-8e85-a3a71175ae38" providerId="ADAL" clId="{C149834D-D0B2-4536-84AA-6D9FA99FF399}" dt="2022-12-01T10:05:07.406" v="355" actId="47"/>
        <pc:sldMkLst>
          <pc:docMk/>
          <pc:sldMk cId="290487635" sldId="340"/>
        </pc:sldMkLst>
      </pc:sldChg>
      <pc:sldChg chg="del">
        <pc:chgData name="Simon Williams" userId="acfce3dd-66c2-4b6d-8e85-a3a71175ae38" providerId="ADAL" clId="{C149834D-D0B2-4536-84AA-6D9FA99FF399}" dt="2022-12-01T10:05:07.406" v="355" actId="47"/>
        <pc:sldMkLst>
          <pc:docMk/>
          <pc:sldMk cId="1306455621" sldId="341"/>
        </pc:sldMkLst>
      </pc:sldChg>
      <pc:sldChg chg="del">
        <pc:chgData name="Simon Williams" userId="acfce3dd-66c2-4b6d-8e85-a3a71175ae38" providerId="ADAL" clId="{C149834D-D0B2-4536-84AA-6D9FA99FF399}" dt="2022-12-01T10:05:07.406" v="355" actId="47"/>
        <pc:sldMkLst>
          <pc:docMk/>
          <pc:sldMk cId="937219058" sldId="342"/>
        </pc:sldMkLst>
      </pc:sldChg>
      <pc:sldChg chg="del">
        <pc:chgData name="Simon Williams" userId="acfce3dd-66c2-4b6d-8e85-a3a71175ae38" providerId="ADAL" clId="{C149834D-D0B2-4536-84AA-6D9FA99FF399}" dt="2022-12-01T10:05:07.406" v="355" actId="47"/>
        <pc:sldMkLst>
          <pc:docMk/>
          <pc:sldMk cId="1620170114" sldId="343"/>
        </pc:sldMkLst>
      </pc:sldChg>
      <pc:sldChg chg="del">
        <pc:chgData name="Simon Williams" userId="acfce3dd-66c2-4b6d-8e85-a3a71175ae38" providerId="ADAL" clId="{C149834D-D0B2-4536-84AA-6D9FA99FF399}" dt="2022-12-01T10:05:07.406" v="355" actId="47"/>
        <pc:sldMkLst>
          <pc:docMk/>
          <pc:sldMk cId="4235414754" sldId="344"/>
        </pc:sldMkLst>
      </pc:sldChg>
      <pc:sldChg chg="del">
        <pc:chgData name="Simon Williams" userId="acfce3dd-66c2-4b6d-8e85-a3a71175ae38" providerId="ADAL" clId="{C149834D-D0B2-4536-84AA-6D9FA99FF399}" dt="2022-12-01T10:05:07.406" v="355" actId="47"/>
        <pc:sldMkLst>
          <pc:docMk/>
          <pc:sldMk cId="493867717" sldId="345"/>
        </pc:sldMkLst>
      </pc:sldChg>
      <pc:sldChg chg="del">
        <pc:chgData name="Simon Williams" userId="acfce3dd-66c2-4b6d-8e85-a3a71175ae38" providerId="ADAL" clId="{C149834D-D0B2-4536-84AA-6D9FA99FF399}" dt="2022-12-01T10:05:07.406" v="355" actId="47"/>
        <pc:sldMkLst>
          <pc:docMk/>
          <pc:sldMk cId="3254203916" sldId="348"/>
        </pc:sldMkLst>
      </pc:sldChg>
      <pc:sldChg chg="del">
        <pc:chgData name="Simon Williams" userId="acfce3dd-66c2-4b6d-8e85-a3a71175ae38" providerId="ADAL" clId="{C149834D-D0B2-4536-84AA-6D9FA99FF399}" dt="2022-12-01T10:05:07.406" v="355" actId="47"/>
        <pc:sldMkLst>
          <pc:docMk/>
          <pc:sldMk cId="1412280694" sldId="349"/>
        </pc:sldMkLst>
      </pc:sldChg>
      <pc:sldChg chg="del">
        <pc:chgData name="Simon Williams" userId="acfce3dd-66c2-4b6d-8e85-a3a71175ae38" providerId="ADAL" clId="{C149834D-D0B2-4536-84AA-6D9FA99FF399}" dt="2022-12-01T10:05:07.406" v="355" actId="47"/>
        <pc:sldMkLst>
          <pc:docMk/>
          <pc:sldMk cId="3738367423" sldId="350"/>
        </pc:sldMkLst>
      </pc:sldChg>
      <pc:sldChg chg="del">
        <pc:chgData name="Simon Williams" userId="acfce3dd-66c2-4b6d-8e85-a3a71175ae38" providerId="ADAL" clId="{C149834D-D0B2-4536-84AA-6D9FA99FF399}" dt="2022-12-01T10:05:07.406" v="355" actId="47"/>
        <pc:sldMkLst>
          <pc:docMk/>
          <pc:sldMk cId="1518998441" sldId="351"/>
        </pc:sldMkLst>
      </pc:sldChg>
      <pc:sldChg chg="del">
        <pc:chgData name="Simon Williams" userId="acfce3dd-66c2-4b6d-8e85-a3a71175ae38" providerId="ADAL" clId="{C149834D-D0B2-4536-84AA-6D9FA99FF399}" dt="2022-12-01T10:05:07.406" v="355" actId="47"/>
        <pc:sldMkLst>
          <pc:docMk/>
          <pc:sldMk cId="352724343" sldId="352"/>
        </pc:sldMkLst>
      </pc:sldChg>
      <pc:sldChg chg="modSp add">
        <pc:chgData name="Simon Williams" userId="acfce3dd-66c2-4b6d-8e85-a3a71175ae38" providerId="ADAL" clId="{C149834D-D0B2-4536-84AA-6D9FA99FF399}" dt="2022-12-01T09:52:45.835" v="212" actId="20577"/>
        <pc:sldMkLst>
          <pc:docMk/>
          <pc:sldMk cId="0" sldId="353"/>
        </pc:sldMkLst>
        <pc:graphicFrameChg chg="mod">
          <ac:chgData name="Simon Williams" userId="acfce3dd-66c2-4b6d-8e85-a3a71175ae38" providerId="ADAL" clId="{C149834D-D0B2-4536-84AA-6D9FA99FF399}" dt="2022-12-01T09:52:45.835" v="212" actId="20577"/>
          <ac:graphicFrameMkLst>
            <pc:docMk/>
            <pc:sldMk cId="0" sldId="353"/>
            <ac:graphicFrameMk id="47109" creationId="{3852389C-C3DE-45AC-939A-36D9D99374D5}"/>
          </ac:graphicFrameMkLst>
        </pc:graphicFrameChg>
      </pc:sldChg>
      <pc:sldChg chg="modSp add mod">
        <pc:chgData name="Simon Williams" userId="acfce3dd-66c2-4b6d-8e85-a3a71175ae38" providerId="ADAL" clId="{C149834D-D0B2-4536-84AA-6D9FA99FF399}" dt="2023-02-02T08:54:32.935" v="1800" actId="20577"/>
        <pc:sldMkLst>
          <pc:docMk/>
          <pc:sldMk cId="4106722559" sldId="354"/>
        </pc:sldMkLst>
        <pc:spChg chg="mod">
          <ac:chgData name="Simon Williams" userId="acfce3dd-66c2-4b6d-8e85-a3a71175ae38" providerId="ADAL" clId="{C149834D-D0B2-4536-84AA-6D9FA99FF399}" dt="2023-02-02T08:54:32.935" v="1800" actId="20577"/>
          <ac:spMkLst>
            <pc:docMk/>
            <pc:sldMk cId="4106722559" sldId="354"/>
            <ac:spMk id="2" creationId="{00000000-0000-0000-0000-000000000000}"/>
          </ac:spMkLst>
        </pc:spChg>
      </pc:sldChg>
      <pc:sldChg chg="addSp delSp modSp new mod">
        <pc:chgData name="Simon Williams" userId="acfce3dd-66c2-4b6d-8e85-a3a71175ae38" providerId="ADAL" clId="{C149834D-D0B2-4536-84AA-6D9FA99FF399}" dt="2023-02-02T10:31:11.198" v="2035" actId="14100"/>
        <pc:sldMkLst>
          <pc:docMk/>
          <pc:sldMk cId="1001598743" sldId="355"/>
        </pc:sldMkLst>
        <pc:spChg chg="mod">
          <ac:chgData name="Simon Williams" userId="acfce3dd-66c2-4b6d-8e85-a3a71175ae38" providerId="ADAL" clId="{C149834D-D0B2-4536-84AA-6D9FA99FF399}" dt="2023-02-02T09:00:15.073" v="1862" actId="207"/>
          <ac:spMkLst>
            <pc:docMk/>
            <pc:sldMk cId="1001598743" sldId="355"/>
            <ac:spMk id="2" creationId="{C38E8A0C-8984-D3EC-CA51-C045508FA027}"/>
          </ac:spMkLst>
        </pc:spChg>
        <pc:spChg chg="mod">
          <ac:chgData name="Simon Williams" userId="acfce3dd-66c2-4b6d-8e85-a3a71175ae38" providerId="ADAL" clId="{C149834D-D0B2-4536-84AA-6D9FA99FF399}" dt="2023-02-02T10:30:37.277" v="2029" actId="6549"/>
          <ac:spMkLst>
            <pc:docMk/>
            <pc:sldMk cId="1001598743" sldId="355"/>
            <ac:spMk id="3" creationId="{D2B769F6-6D1F-E566-2611-7DDCB665AB3E}"/>
          </ac:spMkLst>
        </pc:spChg>
        <pc:picChg chg="add del mod">
          <ac:chgData name="Simon Williams" userId="acfce3dd-66c2-4b6d-8e85-a3a71175ae38" providerId="ADAL" clId="{C149834D-D0B2-4536-84AA-6D9FA99FF399}" dt="2023-02-02T10:28:22.726" v="2024" actId="478"/>
          <ac:picMkLst>
            <pc:docMk/>
            <pc:sldMk cId="1001598743" sldId="355"/>
            <ac:picMk id="4" creationId="{C79F9F01-990D-97E6-4ADC-BE6B7B38DED7}"/>
          </ac:picMkLst>
        </pc:picChg>
        <pc:picChg chg="add mod">
          <ac:chgData name="Simon Williams" userId="acfce3dd-66c2-4b6d-8e85-a3a71175ae38" providerId="ADAL" clId="{C149834D-D0B2-4536-84AA-6D9FA99FF399}" dt="2023-02-02T10:31:11.198" v="2035" actId="14100"/>
          <ac:picMkLst>
            <pc:docMk/>
            <pc:sldMk cId="1001598743" sldId="355"/>
            <ac:picMk id="5" creationId="{D476D894-2513-0601-C91B-4603D11660F5}"/>
          </ac:picMkLst>
        </pc:picChg>
        <pc:picChg chg="add mod">
          <ac:chgData name="Simon Williams" userId="acfce3dd-66c2-4b6d-8e85-a3a71175ae38" providerId="ADAL" clId="{C149834D-D0B2-4536-84AA-6D9FA99FF399}" dt="2023-02-02T10:30:45.216" v="2031" actId="1076"/>
          <ac:picMkLst>
            <pc:docMk/>
            <pc:sldMk cId="1001598743" sldId="355"/>
            <ac:picMk id="6" creationId="{8B41A939-8079-C039-B272-B93A0172AC6A}"/>
          </ac:picMkLst>
        </pc:picChg>
      </pc:sldChg>
      <pc:sldMasterChg chg="del delSldLayout">
        <pc:chgData name="Simon Williams" userId="acfce3dd-66c2-4b6d-8e85-a3a71175ae38" providerId="ADAL" clId="{C149834D-D0B2-4536-84AA-6D9FA99FF399}" dt="2022-12-01T10:05:07.406" v="355" actId="47"/>
        <pc:sldMasterMkLst>
          <pc:docMk/>
          <pc:sldMasterMk cId="2970447607" sldId="2147483660"/>
        </pc:sldMasterMkLst>
        <pc:sldLayoutChg chg="del">
          <pc:chgData name="Simon Williams" userId="acfce3dd-66c2-4b6d-8e85-a3a71175ae38" providerId="ADAL" clId="{C149834D-D0B2-4536-84AA-6D9FA99FF399}" dt="2022-12-01T10:05:07.406" v="355" actId="47"/>
          <pc:sldLayoutMkLst>
            <pc:docMk/>
            <pc:sldMasterMk cId="2970447607" sldId="2147483660"/>
            <pc:sldLayoutMk cId="2621603875" sldId="2147483661"/>
          </pc:sldLayoutMkLst>
        </pc:sldLayoutChg>
        <pc:sldLayoutChg chg="del">
          <pc:chgData name="Simon Williams" userId="acfce3dd-66c2-4b6d-8e85-a3a71175ae38" providerId="ADAL" clId="{C149834D-D0B2-4536-84AA-6D9FA99FF399}" dt="2022-12-01T10:05:07.406" v="355" actId="47"/>
          <pc:sldLayoutMkLst>
            <pc:docMk/>
            <pc:sldMasterMk cId="2970447607" sldId="2147483660"/>
            <pc:sldLayoutMk cId="2819425265" sldId="2147483662"/>
          </pc:sldLayoutMkLst>
        </pc:sldLayoutChg>
        <pc:sldLayoutChg chg="del">
          <pc:chgData name="Simon Williams" userId="acfce3dd-66c2-4b6d-8e85-a3a71175ae38" providerId="ADAL" clId="{C149834D-D0B2-4536-84AA-6D9FA99FF399}" dt="2022-12-01T10:05:07.406" v="355" actId="47"/>
          <pc:sldLayoutMkLst>
            <pc:docMk/>
            <pc:sldMasterMk cId="2970447607" sldId="2147483660"/>
            <pc:sldLayoutMk cId="907813529" sldId="2147483663"/>
          </pc:sldLayoutMkLst>
        </pc:sldLayoutChg>
        <pc:sldLayoutChg chg="del">
          <pc:chgData name="Simon Williams" userId="acfce3dd-66c2-4b6d-8e85-a3a71175ae38" providerId="ADAL" clId="{C149834D-D0B2-4536-84AA-6D9FA99FF399}" dt="2022-12-01T10:05:07.406" v="355" actId="47"/>
          <pc:sldLayoutMkLst>
            <pc:docMk/>
            <pc:sldMasterMk cId="2970447607" sldId="2147483660"/>
            <pc:sldLayoutMk cId="2161585044" sldId="2147483664"/>
          </pc:sldLayoutMkLst>
        </pc:sldLayoutChg>
        <pc:sldLayoutChg chg="del">
          <pc:chgData name="Simon Williams" userId="acfce3dd-66c2-4b6d-8e85-a3a71175ae38" providerId="ADAL" clId="{C149834D-D0B2-4536-84AA-6D9FA99FF399}" dt="2022-12-01T10:05:07.406" v="355" actId="47"/>
          <pc:sldLayoutMkLst>
            <pc:docMk/>
            <pc:sldMasterMk cId="2970447607" sldId="2147483660"/>
            <pc:sldLayoutMk cId="3268420721" sldId="2147483665"/>
          </pc:sldLayoutMkLst>
        </pc:sldLayoutChg>
        <pc:sldLayoutChg chg="del">
          <pc:chgData name="Simon Williams" userId="acfce3dd-66c2-4b6d-8e85-a3a71175ae38" providerId="ADAL" clId="{C149834D-D0B2-4536-84AA-6D9FA99FF399}" dt="2022-12-01T10:05:07.406" v="355" actId="47"/>
          <pc:sldLayoutMkLst>
            <pc:docMk/>
            <pc:sldMasterMk cId="2970447607" sldId="2147483660"/>
            <pc:sldLayoutMk cId="1715403630" sldId="2147483666"/>
          </pc:sldLayoutMkLst>
        </pc:sldLayoutChg>
        <pc:sldLayoutChg chg="del">
          <pc:chgData name="Simon Williams" userId="acfce3dd-66c2-4b6d-8e85-a3a71175ae38" providerId="ADAL" clId="{C149834D-D0B2-4536-84AA-6D9FA99FF399}" dt="2022-12-01T10:05:07.406" v="355" actId="47"/>
          <pc:sldLayoutMkLst>
            <pc:docMk/>
            <pc:sldMasterMk cId="2970447607" sldId="2147483660"/>
            <pc:sldLayoutMk cId="1457435612" sldId="2147483667"/>
          </pc:sldLayoutMkLst>
        </pc:sldLayoutChg>
        <pc:sldLayoutChg chg="del">
          <pc:chgData name="Simon Williams" userId="acfce3dd-66c2-4b6d-8e85-a3a71175ae38" providerId="ADAL" clId="{C149834D-D0B2-4536-84AA-6D9FA99FF399}" dt="2022-12-01T10:05:07.406" v="355" actId="47"/>
          <pc:sldLayoutMkLst>
            <pc:docMk/>
            <pc:sldMasterMk cId="2970447607" sldId="2147483660"/>
            <pc:sldLayoutMk cId="1710468465" sldId="2147483668"/>
          </pc:sldLayoutMkLst>
        </pc:sldLayoutChg>
        <pc:sldLayoutChg chg="del">
          <pc:chgData name="Simon Williams" userId="acfce3dd-66c2-4b6d-8e85-a3a71175ae38" providerId="ADAL" clId="{C149834D-D0B2-4536-84AA-6D9FA99FF399}" dt="2022-12-01T10:05:07.406" v="355" actId="47"/>
          <pc:sldLayoutMkLst>
            <pc:docMk/>
            <pc:sldMasterMk cId="2970447607" sldId="2147483660"/>
            <pc:sldLayoutMk cId="2729178792" sldId="2147483669"/>
          </pc:sldLayoutMkLst>
        </pc:sldLayoutChg>
        <pc:sldLayoutChg chg="del">
          <pc:chgData name="Simon Williams" userId="acfce3dd-66c2-4b6d-8e85-a3a71175ae38" providerId="ADAL" clId="{C149834D-D0B2-4536-84AA-6D9FA99FF399}" dt="2022-12-01T10:05:07.406" v="355" actId="47"/>
          <pc:sldLayoutMkLst>
            <pc:docMk/>
            <pc:sldMasterMk cId="2970447607" sldId="2147483660"/>
            <pc:sldLayoutMk cId="3154906799" sldId="2147483670"/>
          </pc:sldLayoutMkLst>
        </pc:sldLayoutChg>
        <pc:sldLayoutChg chg="del">
          <pc:chgData name="Simon Williams" userId="acfce3dd-66c2-4b6d-8e85-a3a71175ae38" providerId="ADAL" clId="{C149834D-D0B2-4536-84AA-6D9FA99FF399}" dt="2022-12-01T10:05:07.406" v="355" actId="47"/>
          <pc:sldLayoutMkLst>
            <pc:docMk/>
            <pc:sldMasterMk cId="2970447607" sldId="2147483660"/>
            <pc:sldLayoutMk cId="426518046" sldId="2147483671"/>
          </pc:sldLayoutMkLst>
        </pc:sldLayoutChg>
        <pc:sldLayoutChg chg="del">
          <pc:chgData name="Simon Williams" userId="acfce3dd-66c2-4b6d-8e85-a3a71175ae38" providerId="ADAL" clId="{C149834D-D0B2-4536-84AA-6D9FA99FF399}" dt="2022-12-01T10:05:07.406" v="355" actId="47"/>
          <pc:sldLayoutMkLst>
            <pc:docMk/>
            <pc:sldMasterMk cId="2970447607" sldId="2147483660"/>
            <pc:sldLayoutMk cId="3256172532" sldId="2147483672"/>
          </pc:sldLayoutMkLst>
        </pc:sldLayoutChg>
      </pc:sldMasterChg>
    </pc:docChg>
  </pc:docChgLst>
  <pc:docChgLst>
    <pc:chgData name="Simon" userId="acfce3dd-66c2-4b6d-8e85-a3a71175ae38" providerId="ADAL" clId="{95BD0D46-19DA-4DA7-800B-58CF8A9B5CA3}"/>
    <pc:docChg chg="undo custSel addSld modSld sldOrd">
      <pc:chgData name="Simon" userId="acfce3dd-66c2-4b6d-8e85-a3a71175ae38" providerId="ADAL" clId="{95BD0D46-19DA-4DA7-800B-58CF8A9B5CA3}" dt="2021-04-23T10:43:59.207" v="1558" actId="14100"/>
      <pc:docMkLst>
        <pc:docMk/>
      </pc:docMkLst>
      <pc:sldChg chg="ord">
        <pc:chgData name="Simon" userId="acfce3dd-66c2-4b6d-8e85-a3a71175ae38" providerId="ADAL" clId="{95BD0D46-19DA-4DA7-800B-58CF8A9B5CA3}" dt="2021-04-23T10:26:28.031" v="1491"/>
        <pc:sldMkLst>
          <pc:docMk/>
          <pc:sldMk cId="3848732355" sldId="311"/>
        </pc:sldMkLst>
      </pc:sldChg>
      <pc:sldChg chg="addSp delSp modSp new mod modClrScheme chgLayout">
        <pc:chgData name="Simon" userId="acfce3dd-66c2-4b6d-8e85-a3a71175ae38" providerId="ADAL" clId="{95BD0D46-19DA-4DA7-800B-58CF8A9B5CA3}" dt="2021-04-23T10:27:40.695" v="1506" actId="14100"/>
        <pc:sldMkLst>
          <pc:docMk/>
          <pc:sldMk cId="473198168" sldId="335"/>
        </pc:sldMkLst>
        <pc:spChg chg="del">
          <ac:chgData name="Simon" userId="acfce3dd-66c2-4b6d-8e85-a3a71175ae38" providerId="ADAL" clId="{95BD0D46-19DA-4DA7-800B-58CF8A9B5CA3}" dt="2021-04-23T08:06:44.950" v="1" actId="700"/>
          <ac:spMkLst>
            <pc:docMk/>
            <pc:sldMk cId="473198168" sldId="335"/>
            <ac:spMk id="2" creationId="{8722CC6F-A388-47A7-A09B-0E4A4444F8FE}"/>
          </ac:spMkLst>
        </pc:spChg>
        <pc:spChg chg="del">
          <ac:chgData name="Simon" userId="acfce3dd-66c2-4b6d-8e85-a3a71175ae38" providerId="ADAL" clId="{95BD0D46-19DA-4DA7-800B-58CF8A9B5CA3}" dt="2021-04-23T08:06:44.950" v="1" actId="700"/>
          <ac:spMkLst>
            <pc:docMk/>
            <pc:sldMk cId="473198168" sldId="335"/>
            <ac:spMk id="3" creationId="{317647CD-FCB3-4E18-8EB8-0E00F36B3E6A}"/>
          </ac:spMkLst>
        </pc:spChg>
        <pc:spChg chg="del">
          <ac:chgData name="Simon" userId="acfce3dd-66c2-4b6d-8e85-a3a71175ae38" providerId="ADAL" clId="{95BD0D46-19DA-4DA7-800B-58CF8A9B5CA3}" dt="2021-04-23T08:06:44.950" v="1" actId="700"/>
          <ac:spMkLst>
            <pc:docMk/>
            <pc:sldMk cId="473198168" sldId="335"/>
            <ac:spMk id="4" creationId="{E4809D0C-64E5-4428-A325-1CEEA218093E}"/>
          </ac:spMkLst>
        </pc:spChg>
        <pc:spChg chg="add del mod ord">
          <ac:chgData name="Simon" userId="acfce3dd-66c2-4b6d-8e85-a3a71175ae38" providerId="ADAL" clId="{95BD0D46-19DA-4DA7-800B-58CF8A9B5CA3}" dt="2021-04-23T10:26:57.438" v="1494" actId="478"/>
          <ac:spMkLst>
            <pc:docMk/>
            <pc:sldMk cId="473198168" sldId="335"/>
            <ac:spMk id="7" creationId="{C13C1126-B713-42FC-853B-4EEBC059FEC7}"/>
          </ac:spMkLst>
        </pc:spChg>
        <pc:spChg chg="add del mod ord">
          <ac:chgData name="Simon" userId="acfce3dd-66c2-4b6d-8e85-a3a71175ae38" providerId="ADAL" clId="{95BD0D46-19DA-4DA7-800B-58CF8A9B5CA3}" dt="2021-04-23T10:26:53.457" v="1493" actId="478"/>
          <ac:spMkLst>
            <pc:docMk/>
            <pc:sldMk cId="473198168" sldId="335"/>
            <ac:spMk id="8" creationId="{2ED105B5-40FE-48E6-B82C-FD4C9A90DD6F}"/>
          </ac:spMkLst>
        </pc:spChg>
        <pc:spChg chg="add del mod ord">
          <ac:chgData name="Simon" userId="acfce3dd-66c2-4b6d-8e85-a3a71175ae38" providerId="ADAL" clId="{95BD0D46-19DA-4DA7-800B-58CF8A9B5CA3}" dt="2021-04-23T10:26:50.068" v="1492" actId="478"/>
          <ac:spMkLst>
            <pc:docMk/>
            <pc:sldMk cId="473198168" sldId="335"/>
            <ac:spMk id="9" creationId="{3AD41F95-0188-4E02-B85B-1ABC9B2E4295}"/>
          </ac:spMkLst>
        </pc:spChg>
        <pc:spChg chg="add del mod ord">
          <ac:chgData name="Simon" userId="acfce3dd-66c2-4b6d-8e85-a3a71175ae38" providerId="ADAL" clId="{95BD0D46-19DA-4DA7-800B-58CF8A9B5CA3}" dt="2021-04-23T10:27:10.491" v="1496" actId="478"/>
          <ac:spMkLst>
            <pc:docMk/>
            <pc:sldMk cId="473198168" sldId="335"/>
            <ac:spMk id="10" creationId="{14890EE9-DECF-4051-8B6A-7CA1A8D52179}"/>
          </ac:spMkLst>
        </pc:spChg>
        <pc:spChg chg="add mod ord">
          <ac:chgData name="Simon" userId="acfce3dd-66c2-4b6d-8e85-a3a71175ae38" providerId="ADAL" clId="{95BD0D46-19DA-4DA7-800B-58CF8A9B5CA3}" dt="2021-04-23T10:27:40.695" v="1506" actId="14100"/>
          <ac:spMkLst>
            <pc:docMk/>
            <pc:sldMk cId="473198168" sldId="335"/>
            <ac:spMk id="11" creationId="{79551D81-B0A8-4134-A5B8-20C42383F966}"/>
          </ac:spMkLst>
        </pc:spChg>
        <pc:picChg chg="add mod">
          <ac:chgData name="Simon" userId="acfce3dd-66c2-4b6d-8e85-a3a71175ae38" providerId="ADAL" clId="{95BD0D46-19DA-4DA7-800B-58CF8A9B5CA3}" dt="2021-04-23T10:27:31.398" v="1502" actId="14100"/>
          <ac:picMkLst>
            <pc:docMk/>
            <pc:sldMk cId="473198168" sldId="335"/>
            <ac:picMk id="6" creationId="{0B85963D-450E-4509-9D07-2FE0C812649A}"/>
          </ac:picMkLst>
        </pc:picChg>
      </pc:sldChg>
      <pc:sldChg chg="addSp delSp modSp new mod modClrScheme chgLayout">
        <pc:chgData name="Simon" userId="acfce3dd-66c2-4b6d-8e85-a3a71175ae38" providerId="ADAL" clId="{95BD0D46-19DA-4DA7-800B-58CF8A9B5CA3}" dt="2021-04-23T08:13:45.104" v="256" actId="14100"/>
        <pc:sldMkLst>
          <pc:docMk/>
          <pc:sldMk cId="4274859311" sldId="336"/>
        </pc:sldMkLst>
        <pc:spChg chg="del">
          <ac:chgData name="Simon" userId="acfce3dd-66c2-4b6d-8e85-a3a71175ae38" providerId="ADAL" clId="{95BD0D46-19DA-4DA7-800B-58CF8A9B5CA3}" dt="2021-04-23T08:09:59.648" v="243" actId="700"/>
          <ac:spMkLst>
            <pc:docMk/>
            <pc:sldMk cId="4274859311" sldId="336"/>
            <ac:spMk id="2" creationId="{9AD49BF5-387B-4132-89A8-93ACA5C6E6D7}"/>
          </ac:spMkLst>
        </pc:spChg>
        <pc:spChg chg="del">
          <ac:chgData name="Simon" userId="acfce3dd-66c2-4b6d-8e85-a3a71175ae38" providerId="ADAL" clId="{95BD0D46-19DA-4DA7-800B-58CF8A9B5CA3}" dt="2021-04-23T08:09:59.648" v="243" actId="700"/>
          <ac:spMkLst>
            <pc:docMk/>
            <pc:sldMk cId="4274859311" sldId="336"/>
            <ac:spMk id="3" creationId="{1F9403A9-E561-4844-BF99-09F75428CCFA}"/>
          </ac:spMkLst>
        </pc:spChg>
        <pc:spChg chg="del">
          <ac:chgData name="Simon" userId="acfce3dd-66c2-4b6d-8e85-a3a71175ae38" providerId="ADAL" clId="{95BD0D46-19DA-4DA7-800B-58CF8A9B5CA3}" dt="2021-04-23T08:09:59.648" v="243" actId="700"/>
          <ac:spMkLst>
            <pc:docMk/>
            <pc:sldMk cId="4274859311" sldId="336"/>
            <ac:spMk id="4" creationId="{A02AD5E5-CBD5-4865-A1F0-60BEEDDABEBF}"/>
          </ac:spMkLst>
        </pc:spChg>
        <pc:spChg chg="del">
          <ac:chgData name="Simon" userId="acfce3dd-66c2-4b6d-8e85-a3a71175ae38" providerId="ADAL" clId="{95BD0D46-19DA-4DA7-800B-58CF8A9B5CA3}" dt="2021-04-23T08:09:59.648" v="243" actId="700"/>
          <ac:spMkLst>
            <pc:docMk/>
            <pc:sldMk cId="4274859311" sldId="336"/>
            <ac:spMk id="5" creationId="{6BC12F64-A0FE-4A45-ACEE-678CD145D3D6}"/>
          </ac:spMkLst>
        </pc:spChg>
        <pc:spChg chg="del">
          <ac:chgData name="Simon" userId="acfce3dd-66c2-4b6d-8e85-a3a71175ae38" providerId="ADAL" clId="{95BD0D46-19DA-4DA7-800B-58CF8A9B5CA3}" dt="2021-04-23T08:09:59.648" v="243" actId="700"/>
          <ac:spMkLst>
            <pc:docMk/>
            <pc:sldMk cId="4274859311" sldId="336"/>
            <ac:spMk id="6" creationId="{2FE6BD2F-BD13-4146-996E-1C88870BC436}"/>
          </ac:spMkLst>
        </pc:spChg>
        <pc:picChg chg="add mod">
          <ac:chgData name="Simon" userId="acfce3dd-66c2-4b6d-8e85-a3a71175ae38" providerId="ADAL" clId="{95BD0D46-19DA-4DA7-800B-58CF8A9B5CA3}" dt="2021-04-23T08:13:35.376" v="253" actId="1076"/>
          <ac:picMkLst>
            <pc:docMk/>
            <pc:sldMk cId="4274859311" sldId="336"/>
            <ac:picMk id="8" creationId="{D2A625E2-13BD-458A-BCA0-A0DEF2371FF7}"/>
          </ac:picMkLst>
        </pc:picChg>
        <pc:picChg chg="add mod">
          <ac:chgData name="Simon" userId="acfce3dd-66c2-4b6d-8e85-a3a71175ae38" providerId="ADAL" clId="{95BD0D46-19DA-4DA7-800B-58CF8A9B5CA3}" dt="2021-04-23T08:13:45.104" v="256" actId="14100"/>
          <ac:picMkLst>
            <pc:docMk/>
            <pc:sldMk cId="4274859311" sldId="336"/>
            <ac:picMk id="10" creationId="{E7948FDC-8D1B-4627-9C04-28871BA99171}"/>
          </ac:picMkLst>
        </pc:picChg>
      </pc:sldChg>
      <pc:sldChg chg="addSp delSp modSp new mod">
        <pc:chgData name="Simon" userId="acfce3dd-66c2-4b6d-8e85-a3a71175ae38" providerId="ADAL" clId="{95BD0D46-19DA-4DA7-800B-58CF8A9B5CA3}" dt="2021-04-23T08:14:02.499" v="261" actId="1076"/>
        <pc:sldMkLst>
          <pc:docMk/>
          <pc:sldMk cId="15673789" sldId="337"/>
        </pc:sldMkLst>
        <pc:picChg chg="add del">
          <ac:chgData name="Simon" userId="acfce3dd-66c2-4b6d-8e85-a3a71175ae38" providerId="ADAL" clId="{95BD0D46-19DA-4DA7-800B-58CF8A9B5CA3}" dt="2021-04-23T08:11:06.825" v="247" actId="22"/>
          <ac:picMkLst>
            <pc:docMk/>
            <pc:sldMk cId="15673789" sldId="337"/>
            <ac:picMk id="3" creationId="{66D1C4BF-1285-403F-BE25-6AA012A37A56}"/>
          </ac:picMkLst>
        </pc:picChg>
        <pc:picChg chg="add mod">
          <ac:chgData name="Simon" userId="acfce3dd-66c2-4b6d-8e85-a3a71175ae38" providerId="ADAL" clId="{95BD0D46-19DA-4DA7-800B-58CF8A9B5CA3}" dt="2021-04-23T08:13:52.368" v="257" actId="1076"/>
          <ac:picMkLst>
            <pc:docMk/>
            <pc:sldMk cId="15673789" sldId="337"/>
            <ac:picMk id="5" creationId="{C50FAECE-0312-4AF6-858E-9447FB128B38}"/>
          </ac:picMkLst>
        </pc:picChg>
        <pc:picChg chg="add mod">
          <ac:chgData name="Simon" userId="acfce3dd-66c2-4b6d-8e85-a3a71175ae38" providerId="ADAL" clId="{95BD0D46-19DA-4DA7-800B-58CF8A9B5CA3}" dt="2021-04-23T08:14:02.499" v="261" actId="1076"/>
          <ac:picMkLst>
            <pc:docMk/>
            <pc:sldMk cId="15673789" sldId="337"/>
            <ac:picMk id="6" creationId="{AA8FD58B-D69F-47E9-832A-3DBF5D3F9878}"/>
          </ac:picMkLst>
        </pc:picChg>
      </pc:sldChg>
      <pc:sldChg chg="addSp modSp new mod">
        <pc:chgData name="Simon" userId="acfce3dd-66c2-4b6d-8e85-a3a71175ae38" providerId="ADAL" clId="{95BD0D46-19DA-4DA7-800B-58CF8A9B5CA3}" dt="2021-04-23T08:14:14.200" v="264" actId="1076"/>
        <pc:sldMkLst>
          <pc:docMk/>
          <pc:sldMk cId="986474335" sldId="338"/>
        </pc:sldMkLst>
        <pc:picChg chg="add mod">
          <ac:chgData name="Simon" userId="acfce3dd-66c2-4b6d-8e85-a3a71175ae38" providerId="ADAL" clId="{95BD0D46-19DA-4DA7-800B-58CF8A9B5CA3}" dt="2021-04-23T08:14:14.200" v="264" actId="1076"/>
          <ac:picMkLst>
            <pc:docMk/>
            <pc:sldMk cId="986474335" sldId="338"/>
            <ac:picMk id="3" creationId="{3F72FAD4-088C-42FF-ABDE-65B245904A87}"/>
          </ac:picMkLst>
        </pc:picChg>
        <pc:picChg chg="add mod">
          <ac:chgData name="Simon" userId="acfce3dd-66c2-4b6d-8e85-a3a71175ae38" providerId="ADAL" clId="{95BD0D46-19DA-4DA7-800B-58CF8A9B5CA3}" dt="2021-04-23T08:14:11.775" v="263"/>
          <ac:picMkLst>
            <pc:docMk/>
            <pc:sldMk cId="986474335" sldId="338"/>
            <ac:picMk id="4" creationId="{2C5C59AB-0917-4601-BBF2-27FE01A2D165}"/>
          </ac:picMkLst>
        </pc:picChg>
      </pc:sldChg>
      <pc:sldChg chg="addSp modSp new mod">
        <pc:chgData name="Simon" userId="acfce3dd-66c2-4b6d-8e85-a3a71175ae38" providerId="ADAL" clId="{95BD0D46-19DA-4DA7-800B-58CF8A9B5CA3}" dt="2021-04-23T08:15:25.992" v="274" actId="14100"/>
        <pc:sldMkLst>
          <pc:docMk/>
          <pc:sldMk cId="225515306" sldId="339"/>
        </pc:sldMkLst>
        <pc:picChg chg="add mod">
          <ac:chgData name="Simon" userId="acfce3dd-66c2-4b6d-8e85-a3a71175ae38" providerId="ADAL" clId="{95BD0D46-19DA-4DA7-800B-58CF8A9B5CA3}" dt="2021-04-23T08:15:25.992" v="274" actId="14100"/>
          <ac:picMkLst>
            <pc:docMk/>
            <pc:sldMk cId="225515306" sldId="339"/>
            <ac:picMk id="3" creationId="{19488FFC-B10B-47E9-8201-31103C815558}"/>
          </ac:picMkLst>
        </pc:picChg>
        <pc:picChg chg="add mod">
          <ac:chgData name="Simon" userId="acfce3dd-66c2-4b6d-8e85-a3a71175ae38" providerId="ADAL" clId="{95BD0D46-19DA-4DA7-800B-58CF8A9B5CA3}" dt="2021-04-23T08:14:27.770" v="269" actId="14100"/>
          <ac:picMkLst>
            <pc:docMk/>
            <pc:sldMk cId="225515306" sldId="339"/>
            <ac:picMk id="4" creationId="{5A80FF6C-DE92-4C04-BB49-167B75211AD6}"/>
          </ac:picMkLst>
        </pc:picChg>
      </pc:sldChg>
      <pc:sldChg chg="addSp modSp new mod modClrScheme chgLayout">
        <pc:chgData name="Simon" userId="acfce3dd-66c2-4b6d-8e85-a3a71175ae38" providerId="ADAL" clId="{95BD0D46-19DA-4DA7-800B-58CF8A9B5CA3}" dt="2021-04-23T08:31:17.960" v="681" actId="20577"/>
        <pc:sldMkLst>
          <pc:docMk/>
          <pc:sldMk cId="290487635" sldId="340"/>
        </pc:sldMkLst>
        <pc:spChg chg="add mod ord">
          <ac:chgData name="Simon" userId="acfce3dd-66c2-4b6d-8e85-a3a71175ae38" providerId="ADAL" clId="{95BD0D46-19DA-4DA7-800B-58CF8A9B5CA3}" dt="2021-04-23T08:28:04.346" v="431" actId="700"/>
          <ac:spMkLst>
            <pc:docMk/>
            <pc:sldMk cId="290487635" sldId="340"/>
            <ac:spMk id="4" creationId="{41AB4940-D739-4D96-9C4D-C2463970B815}"/>
          </ac:spMkLst>
        </pc:spChg>
        <pc:spChg chg="add mod ord">
          <ac:chgData name="Simon" userId="acfce3dd-66c2-4b6d-8e85-a3a71175ae38" providerId="ADAL" clId="{95BD0D46-19DA-4DA7-800B-58CF8A9B5CA3}" dt="2021-04-23T08:28:04.346" v="431" actId="700"/>
          <ac:spMkLst>
            <pc:docMk/>
            <pc:sldMk cId="290487635" sldId="340"/>
            <ac:spMk id="5" creationId="{D3E89D74-DBCC-40F9-80B7-5A2256D0B4E0}"/>
          </ac:spMkLst>
        </pc:spChg>
        <pc:spChg chg="add mod ord">
          <ac:chgData name="Simon" userId="acfce3dd-66c2-4b6d-8e85-a3a71175ae38" providerId="ADAL" clId="{95BD0D46-19DA-4DA7-800B-58CF8A9B5CA3}" dt="2021-04-23T08:31:17.960" v="681" actId="20577"/>
          <ac:spMkLst>
            <pc:docMk/>
            <pc:sldMk cId="290487635" sldId="340"/>
            <ac:spMk id="6" creationId="{27BDDBE9-E585-41EB-821D-75AC065CEE73}"/>
          </ac:spMkLst>
        </pc:spChg>
        <pc:picChg chg="add mod">
          <ac:chgData name="Simon" userId="acfce3dd-66c2-4b6d-8e85-a3a71175ae38" providerId="ADAL" clId="{95BD0D46-19DA-4DA7-800B-58CF8A9B5CA3}" dt="2021-04-23T08:27:46.394" v="430" actId="14100"/>
          <ac:picMkLst>
            <pc:docMk/>
            <pc:sldMk cId="290487635" sldId="340"/>
            <ac:picMk id="3" creationId="{475F955A-237D-4759-83E3-493814BC4EA1}"/>
          </ac:picMkLst>
        </pc:picChg>
      </pc:sldChg>
      <pc:sldChg chg="addSp delSp modSp add mod">
        <pc:chgData name="Simon" userId="acfce3dd-66c2-4b6d-8e85-a3a71175ae38" providerId="ADAL" clId="{95BD0D46-19DA-4DA7-800B-58CF8A9B5CA3}" dt="2021-04-23T08:37:48.413" v="964" actId="6549"/>
        <pc:sldMkLst>
          <pc:docMk/>
          <pc:sldMk cId="1306455621" sldId="341"/>
        </pc:sldMkLst>
        <pc:spChg chg="del">
          <ac:chgData name="Simon" userId="acfce3dd-66c2-4b6d-8e85-a3a71175ae38" providerId="ADAL" clId="{95BD0D46-19DA-4DA7-800B-58CF8A9B5CA3}" dt="2021-04-23T08:32:00.931" v="684" actId="478"/>
          <ac:spMkLst>
            <pc:docMk/>
            <pc:sldMk cId="1306455621" sldId="341"/>
            <ac:spMk id="4" creationId="{41AB4940-D739-4D96-9C4D-C2463970B815}"/>
          </ac:spMkLst>
        </pc:spChg>
        <pc:spChg chg="del">
          <ac:chgData name="Simon" userId="acfce3dd-66c2-4b6d-8e85-a3a71175ae38" providerId="ADAL" clId="{95BD0D46-19DA-4DA7-800B-58CF8A9B5CA3}" dt="2021-04-23T08:31:57.836" v="683" actId="478"/>
          <ac:spMkLst>
            <pc:docMk/>
            <pc:sldMk cId="1306455621" sldId="341"/>
            <ac:spMk id="5" creationId="{D3E89D74-DBCC-40F9-80B7-5A2256D0B4E0}"/>
          </ac:spMkLst>
        </pc:spChg>
        <pc:spChg chg="mod">
          <ac:chgData name="Simon" userId="acfce3dd-66c2-4b6d-8e85-a3a71175ae38" providerId="ADAL" clId="{95BD0D46-19DA-4DA7-800B-58CF8A9B5CA3}" dt="2021-04-23T08:37:48.413" v="964" actId="6549"/>
          <ac:spMkLst>
            <pc:docMk/>
            <pc:sldMk cId="1306455621" sldId="341"/>
            <ac:spMk id="6" creationId="{27BDDBE9-E585-41EB-821D-75AC065CEE73}"/>
          </ac:spMkLst>
        </pc:spChg>
        <pc:picChg chg="mod">
          <ac:chgData name="Simon" userId="acfce3dd-66c2-4b6d-8e85-a3a71175ae38" providerId="ADAL" clId="{95BD0D46-19DA-4DA7-800B-58CF8A9B5CA3}" dt="2021-04-23T08:32:05.029" v="685" actId="14100"/>
          <ac:picMkLst>
            <pc:docMk/>
            <pc:sldMk cId="1306455621" sldId="341"/>
            <ac:picMk id="3" creationId="{475F955A-237D-4759-83E3-493814BC4EA1}"/>
          </ac:picMkLst>
        </pc:picChg>
        <pc:picChg chg="add mod">
          <ac:chgData name="Simon" userId="acfce3dd-66c2-4b6d-8e85-a3a71175ae38" providerId="ADAL" clId="{95BD0D46-19DA-4DA7-800B-58CF8A9B5CA3}" dt="2021-04-23T08:32:36.217" v="691" actId="14100"/>
          <ac:picMkLst>
            <pc:docMk/>
            <pc:sldMk cId="1306455621" sldId="341"/>
            <ac:picMk id="7" creationId="{719FB2BD-B512-41CF-80D6-5129282240A8}"/>
          </ac:picMkLst>
        </pc:picChg>
        <pc:picChg chg="add del">
          <ac:chgData name="Simon" userId="acfce3dd-66c2-4b6d-8e85-a3a71175ae38" providerId="ADAL" clId="{95BD0D46-19DA-4DA7-800B-58CF8A9B5CA3}" dt="2021-04-23T08:33:23.500" v="693" actId="22"/>
          <ac:picMkLst>
            <pc:docMk/>
            <pc:sldMk cId="1306455621" sldId="341"/>
            <ac:picMk id="9" creationId="{BB5CCFF4-1F76-401B-855D-306169AD4B07}"/>
          </ac:picMkLst>
        </pc:picChg>
      </pc:sldChg>
      <pc:sldChg chg="addSp delSp modSp new mod">
        <pc:chgData name="Simon" userId="acfce3dd-66c2-4b6d-8e85-a3a71175ae38" providerId="ADAL" clId="{95BD0D46-19DA-4DA7-800B-58CF8A9B5CA3}" dt="2021-04-23T08:34:32.142" v="708" actId="14100"/>
        <pc:sldMkLst>
          <pc:docMk/>
          <pc:sldMk cId="937219058" sldId="342"/>
        </pc:sldMkLst>
        <pc:spChg chg="del">
          <ac:chgData name="Simon" userId="acfce3dd-66c2-4b6d-8e85-a3a71175ae38" providerId="ADAL" clId="{95BD0D46-19DA-4DA7-800B-58CF8A9B5CA3}" dt="2021-04-23T08:33:58.408" v="699" actId="478"/>
          <ac:spMkLst>
            <pc:docMk/>
            <pc:sldMk cId="937219058" sldId="342"/>
            <ac:spMk id="2" creationId="{1D49C418-C7D0-4DF6-98E9-62B856B9D3CE}"/>
          </ac:spMkLst>
        </pc:spChg>
        <pc:spChg chg="del">
          <ac:chgData name="Simon" userId="acfce3dd-66c2-4b6d-8e85-a3a71175ae38" providerId="ADAL" clId="{95BD0D46-19DA-4DA7-800B-58CF8A9B5CA3}" dt="2021-04-23T08:33:39.658" v="695" actId="478"/>
          <ac:spMkLst>
            <pc:docMk/>
            <pc:sldMk cId="937219058" sldId="342"/>
            <ac:spMk id="3" creationId="{8DEF2B54-B1BA-44FD-AABA-CEF973A9227F}"/>
          </ac:spMkLst>
        </pc:spChg>
        <pc:spChg chg="del">
          <ac:chgData name="Simon" userId="acfce3dd-66c2-4b6d-8e85-a3a71175ae38" providerId="ADAL" clId="{95BD0D46-19DA-4DA7-800B-58CF8A9B5CA3}" dt="2021-04-23T08:34:06.735" v="700" actId="478"/>
          <ac:spMkLst>
            <pc:docMk/>
            <pc:sldMk cId="937219058" sldId="342"/>
            <ac:spMk id="4" creationId="{300E25F0-32EF-499E-BD66-2845A202481D}"/>
          </ac:spMkLst>
        </pc:spChg>
        <pc:picChg chg="add mod">
          <ac:chgData name="Simon" userId="acfce3dd-66c2-4b6d-8e85-a3a71175ae38" providerId="ADAL" clId="{95BD0D46-19DA-4DA7-800B-58CF8A9B5CA3}" dt="2021-04-23T08:34:32.142" v="708" actId="14100"/>
          <ac:picMkLst>
            <pc:docMk/>
            <pc:sldMk cId="937219058" sldId="342"/>
            <ac:picMk id="6" creationId="{542ADDC6-11B8-41EA-B7CE-38AFF1F6277E}"/>
          </ac:picMkLst>
        </pc:picChg>
        <pc:picChg chg="add mod">
          <ac:chgData name="Simon" userId="acfce3dd-66c2-4b6d-8e85-a3a71175ae38" providerId="ADAL" clId="{95BD0D46-19DA-4DA7-800B-58CF8A9B5CA3}" dt="2021-04-23T08:34:29.135" v="707" actId="14100"/>
          <ac:picMkLst>
            <pc:docMk/>
            <pc:sldMk cId="937219058" sldId="342"/>
            <ac:picMk id="7" creationId="{7CEEB7B8-B1FE-4949-BF52-AA330D2A5BEC}"/>
          </ac:picMkLst>
        </pc:picChg>
      </pc:sldChg>
      <pc:sldChg chg="addSp delSp modSp add mod">
        <pc:chgData name="Simon" userId="acfce3dd-66c2-4b6d-8e85-a3a71175ae38" providerId="ADAL" clId="{95BD0D46-19DA-4DA7-800B-58CF8A9B5CA3}" dt="2021-04-23T09:28:57.741" v="970" actId="14100"/>
        <pc:sldMkLst>
          <pc:docMk/>
          <pc:sldMk cId="1620170114" sldId="343"/>
        </pc:sldMkLst>
        <pc:picChg chg="add mod">
          <ac:chgData name="Simon" userId="acfce3dd-66c2-4b6d-8e85-a3a71175ae38" providerId="ADAL" clId="{95BD0D46-19DA-4DA7-800B-58CF8A9B5CA3}" dt="2021-04-23T09:28:57.741" v="970" actId="14100"/>
          <ac:picMkLst>
            <pc:docMk/>
            <pc:sldMk cId="1620170114" sldId="343"/>
            <ac:picMk id="3" creationId="{DA218D5A-72F7-4BDA-A501-581BF3C81378}"/>
          </ac:picMkLst>
        </pc:picChg>
        <pc:picChg chg="del">
          <ac:chgData name="Simon" userId="acfce3dd-66c2-4b6d-8e85-a3a71175ae38" providerId="ADAL" clId="{95BD0D46-19DA-4DA7-800B-58CF8A9B5CA3}" dt="2021-04-23T09:27:36.527" v="966" actId="478"/>
          <ac:picMkLst>
            <pc:docMk/>
            <pc:sldMk cId="1620170114" sldId="343"/>
            <ac:picMk id="6" creationId="{542ADDC6-11B8-41EA-B7CE-38AFF1F6277E}"/>
          </ac:picMkLst>
        </pc:picChg>
      </pc:sldChg>
      <pc:sldChg chg="addSp delSp modSp add mod">
        <pc:chgData name="Simon" userId="acfce3dd-66c2-4b6d-8e85-a3a71175ae38" providerId="ADAL" clId="{95BD0D46-19DA-4DA7-800B-58CF8A9B5CA3}" dt="2021-04-23T09:30:24.746" v="976" actId="14100"/>
        <pc:sldMkLst>
          <pc:docMk/>
          <pc:sldMk cId="4235414754" sldId="344"/>
        </pc:sldMkLst>
        <pc:picChg chg="del">
          <ac:chgData name="Simon" userId="acfce3dd-66c2-4b6d-8e85-a3a71175ae38" providerId="ADAL" clId="{95BD0D46-19DA-4DA7-800B-58CF8A9B5CA3}" dt="2021-04-23T09:29:59.759" v="972" actId="478"/>
          <ac:picMkLst>
            <pc:docMk/>
            <pc:sldMk cId="4235414754" sldId="344"/>
            <ac:picMk id="3" creationId="{DA218D5A-72F7-4BDA-A501-581BF3C81378}"/>
          </ac:picMkLst>
        </pc:picChg>
        <pc:picChg chg="add mod">
          <ac:chgData name="Simon" userId="acfce3dd-66c2-4b6d-8e85-a3a71175ae38" providerId="ADAL" clId="{95BD0D46-19DA-4DA7-800B-58CF8A9B5CA3}" dt="2021-04-23T09:30:24.746" v="976" actId="14100"/>
          <ac:picMkLst>
            <pc:docMk/>
            <pc:sldMk cId="4235414754" sldId="344"/>
            <ac:picMk id="4" creationId="{B69D2B79-D329-4719-AE88-E3620321FF8A}"/>
          </ac:picMkLst>
        </pc:picChg>
      </pc:sldChg>
      <pc:sldChg chg="addSp delSp modSp add mod modClrScheme chgLayout">
        <pc:chgData name="Simon" userId="acfce3dd-66c2-4b6d-8e85-a3a71175ae38" providerId="ADAL" clId="{95BD0D46-19DA-4DA7-800B-58CF8A9B5CA3}" dt="2021-04-23T09:34:55.067" v="1435" actId="20577"/>
        <pc:sldMkLst>
          <pc:docMk/>
          <pc:sldMk cId="493867717" sldId="345"/>
        </pc:sldMkLst>
        <pc:spChg chg="add del mod ord">
          <ac:chgData name="Simon" userId="acfce3dd-66c2-4b6d-8e85-a3a71175ae38" providerId="ADAL" clId="{95BD0D46-19DA-4DA7-800B-58CF8A9B5CA3}" dt="2021-04-23T09:31:09.273" v="980" actId="478"/>
          <ac:spMkLst>
            <pc:docMk/>
            <pc:sldMk cId="493867717" sldId="345"/>
            <ac:spMk id="2" creationId="{57F5CD97-23CC-4076-84CC-13DE53E04C77}"/>
          </ac:spMkLst>
        </pc:spChg>
        <pc:spChg chg="add mod ord">
          <ac:chgData name="Simon" userId="acfce3dd-66c2-4b6d-8e85-a3a71175ae38" providerId="ADAL" clId="{95BD0D46-19DA-4DA7-800B-58CF8A9B5CA3}" dt="2021-04-23T09:34:55.067" v="1435" actId="20577"/>
          <ac:spMkLst>
            <pc:docMk/>
            <pc:sldMk cId="493867717" sldId="345"/>
            <ac:spMk id="3" creationId="{311163A8-4FB0-4158-BEF6-4B0243AADE1D}"/>
          </ac:spMkLst>
        </pc:spChg>
        <pc:picChg chg="del">
          <ac:chgData name="Simon" userId="acfce3dd-66c2-4b6d-8e85-a3a71175ae38" providerId="ADAL" clId="{95BD0D46-19DA-4DA7-800B-58CF8A9B5CA3}" dt="2021-04-23T09:30:32.545" v="978" actId="478"/>
          <ac:picMkLst>
            <pc:docMk/>
            <pc:sldMk cId="493867717" sldId="345"/>
            <ac:picMk id="4" creationId="{B69D2B79-D329-4719-AE88-E3620321FF8A}"/>
          </ac:picMkLst>
        </pc:picChg>
      </pc:sldChg>
      <pc:sldChg chg="addSp delSp modSp new mod">
        <pc:chgData name="Simon" userId="acfce3dd-66c2-4b6d-8e85-a3a71175ae38" providerId="ADAL" clId="{95BD0D46-19DA-4DA7-800B-58CF8A9B5CA3}" dt="2021-04-23T10:20:35.409" v="1458" actId="20577"/>
        <pc:sldMkLst>
          <pc:docMk/>
          <pc:sldMk cId="3540092616" sldId="346"/>
        </pc:sldMkLst>
        <pc:spChg chg="mod">
          <ac:chgData name="Simon" userId="acfce3dd-66c2-4b6d-8e85-a3a71175ae38" providerId="ADAL" clId="{95BD0D46-19DA-4DA7-800B-58CF8A9B5CA3}" dt="2021-04-23T10:20:35.409" v="1458" actId="20577"/>
          <ac:spMkLst>
            <pc:docMk/>
            <pc:sldMk cId="3540092616" sldId="346"/>
            <ac:spMk id="2" creationId="{8622437D-BE3D-4FC5-82B4-3117FE0D9226}"/>
          </ac:spMkLst>
        </pc:spChg>
        <pc:spChg chg="del">
          <ac:chgData name="Simon" userId="acfce3dd-66c2-4b6d-8e85-a3a71175ae38" providerId="ADAL" clId="{95BD0D46-19DA-4DA7-800B-58CF8A9B5CA3}" dt="2021-04-23T09:35:36.055" v="1437" actId="478"/>
          <ac:spMkLst>
            <pc:docMk/>
            <pc:sldMk cId="3540092616" sldId="346"/>
            <ac:spMk id="3" creationId="{F20A9FF7-E7D7-4B5B-ADA6-125D0563C69E}"/>
          </ac:spMkLst>
        </pc:spChg>
        <pc:spChg chg="del">
          <ac:chgData name="Simon" userId="acfce3dd-66c2-4b6d-8e85-a3a71175ae38" providerId="ADAL" clId="{95BD0D46-19DA-4DA7-800B-58CF8A9B5CA3}" dt="2021-04-23T09:35:38.974" v="1438" actId="478"/>
          <ac:spMkLst>
            <pc:docMk/>
            <pc:sldMk cId="3540092616" sldId="346"/>
            <ac:spMk id="4" creationId="{A6ECDA4B-4E28-4A40-BB2C-4B2ECA8C6ECA}"/>
          </ac:spMkLst>
        </pc:spChg>
        <pc:graphicFrameChg chg="add mod modGraphic">
          <ac:chgData name="Simon" userId="acfce3dd-66c2-4b6d-8e85-a3a71175ae38" providerId="ADAL" clId="{95BD0D46-19DA-4DA7-800B-58CF8A9B5CA3}" dt="2021-04-23T10:20:23.572" v="1443" actId="14100"/>
          <ac:graphicFrameMkLst>
            <pc:docMk/>
            <pc:sldMk cId="3540092616" sldId="346"/>
            <ac:graphicFrameMk id="6" creationId="{78AE0291-9FD7-4A6E-99AC-BE1CB4790309}"/>
          </ac:graphicFrameMkLst>
        </pc:graphicFrameChg>
        <pc:picChg chg="add mod">
          <ac:chgData name="Simon" userId="acfce3dd-66c2-4b6d-8e85-a3a71175ae38" providerId="ADAL" clId="{95BD0D46-19DA-4DA7-800B-58CF8A9B5CA3}" dt="2021-04-23T10:20:27.430" v="1444" actId="14100"/>
          <ac:picMkLst>
            <pc:docMk/>
            <pc:sldMk cId="3540092616" sldId="346"/>
            <ac:picMk id="5" creationId="{EDEC87BA-3DF0-4788-9123-9BEF5F855D40}"/>
          </ac:picMkLst>
        </pc:picChg>
      </pc:sldChg>
      <pc:sldChg chg="addSp delSp modSp add mod">
        <pc:chgData name="Simon" userId="acfce3dd-66c2-4b6d-8e85-a3a71175ae38" providerId="ADAL" clId="{95BD0D46-19DA-4DA7-800B-58CF8A9B5CA3}" dt="2021-04-23T10:21:27.144" v="1467" actId="14100"/>
        <pc:sldMkLst>
          <pc:docMk/>
          <pc:sldMk cId="1110079029" sldId="347"/>
        </pc:sldMkLst>
        <pc:graphicFrameChg chg="add mod modGraphic">
          <ac:chgData name="Simon" userId="acfce3dd-66c2-4b6d-8e85-a3a71175ae38" providerId="ADAL" clId="{95BD0D46-19DA-4DA7-800B-58CF8A9B5CA3}" dt="2021-04-23T10:21:27.144" v="1467" actId="14100"/>
          <ac:graphicFrameMkLst>
            <pc:docMk/>
            <pc:sldMk cId="1110079029" sldId="347"/>
            <ac:graphicFrameMk id="3" creationId="{911DF39F-8938-42FB-8E36-E25EBF56C521}"/>
          </ac:graphicFrameMkLst>
        </pc:graphicFrameChg>
        <pc:graphicFrameChg chg="del modGraphic">
          <ac:chgData name="Simon" userId="acfce3dd-66c2-4b6d-8e85-a3a71175ae38" providerId="ADAL" clId="{95BD0D46-19DA-4DA7-800B-58CF8A9B5CA3}" dt="2021-04-23T10:21:03.940" v="1462" actId="478"/>
          <ac:graphicFrameMkLst>
            <pc:docMk/>
            <pc:sldMk cId="1110079029" sldId="347"/>
            <ac:graphicFrameMk id="6" creationId="{78AE0291-9FD7-4A6E-99AC-BE1CB4790309}"/>
          </ac:graphicFrameMkLst>
        </pc:graphicFrameChg>
        <pc:picChg chg="del">
          <ac:chgData name="Simon" userId="acfce3dd-66c2-4b6d-8e85-a3a71175ae38" providerId="ADAL" clId="{95BD0D46-19DA-4DA7-800B-58CF8A9B5CA3}" dt="2021-04-23T10:21:09.854" v="1463" actId="478"/>
          <ac:picMkLst>
            <pc:docMk/>
            <pc:sldMk cId="1110079029" sldId="347"/>
            <ac:picMk id="5" creationId="{EDEC87BA-3DF0-4788-9123-9BEF5F855D40}"/>
          </ac:picMkLst>
        </pc:picChg>
      </pc:sldChg>
      <pc:sldChg chg="addSp delSp modSp new mod ord">
        <pc:chgData name="Simon" userId="acfce3dd-66c2-4b6d-8e85-a3a71175ae38" providerId="ADAL" clId="{95BD0D46-19DA-4DA7-800B-58CF8A9B5CA3}" dt="2021-04-23T10:26:06.865" v="1489"/>
        <pc:sldMkLst>
          <pc:docMk/>
          <pc:sldMk cId="3254203916" sldId="348"/>
        </pc:sldMkLst>
        <pc:spChg chg="del">
          <ac:chgData name="Simon" userId="acfce3dd-66c2-4b6d-8e85-a3a71175ae38" providerId="ADAL" clId="{95BD0D46-19DA-4DA7-800B-58CF8A9B5CA3}" dt="2021-04-23T10:22:14.834" v="1469" actId="478"/>
          <ac:spMkLst>
            <pc:docMk/>
            <pc:sldMk cId="3254203916" sldId="348"/>
            <ac:spMk id="2" creationId="{1772209A-8EA9-4FC2-85C0-DF901C007C3F}"/>
          </ac:spMkLst>
        </pc:spChg>
        <pc:spChg chg="del">
          <ac:chgData name="Simon" userId="acfce3dd-66c2-4b6d-8e85-a3a71175ae38" providerId="ADAL" clId="{95BD0D46-19DA-4DA7-800B-58CF8A9B5CA3}" dt="2021-04-23T10:22:16.931" v="1470" actId="478"/>
          <ac:spMkLst>
            <pc:docMk/>
            <pc:sldMk cId="3254203916" sldId="348"/>
            <ac:spMk id="3" creationId="{0290FC1C-7909-4D95-953B-D04FE1B5C328}"/>
          </ac:spMkLst>
        </pc:spChg>
        <pc:spChg chg="del">
          <ac:chgData name="Simon" userId="acfce3dd-66c2-4b6d-8e85-a3a71175ae38" providerId="ADAL" clId="{95BD0D46-19DA-4DA7-800B-58CF8A9B5CA3}" dt="2021-04-23T10:22:19.660" v="1471" actId="478"/>
          <ac:spMkLst>
            <pc:docMk/>
            <pc:sldMk cId="3254203916" sldId="348"/>
            <ac:spMk id="4" creationId="{9836B83F-3C1D-4851-8A6C-55FF37048973}"/>
          </ac:spMkLst>
        </pc:spChg>
        <pc:picChg chg="add mod">
          <ac:chgData name="Simon" userId="acfce3dd-66c2-4b6d-8e85-a3a71175ae38" providerId="ADAL" clId="{95BD0D46-19DA-4DA7-800B-58CF8A9B5CA3}" dt="2021-04-23T10:22:27.990" v="1474" actId="14100"/>
          <ac:picMkLst>
            <pc:docMk/>
            <pc:sldMk cId="3254203916" sldId="348"/>
            <ac:picMk id="6" creationId="{769E9249-8E2D-45E8-AEAD-5AFD3C234A4A}"/>
          </ac:picMkLst>
        </pc:picChg>
        <pc:picChg chg="add mod">
          <ac:chgData name="Simon" userId="acfce3dd-66c2-4b6d-8e85-a3a71175ae38" providerId="ADAL" clId="{95BD0D46-19DA-4DA7-800B-58CF8A9B5CA3}" dt="2021-04-23T10:23:28.430" v="1478" actId="14100"/>
          <ac:picMkLst>
            <pc:docMk/>
            <pc:sldMk cId="3254203916" sldId="348"/>
            <ac:picMk id="8" creationId="{D447F595-C617-4B9C-B1EC-1E80D87D89AE}"/>
          </ac:picMkLst>
        </pc:picChg>
        <pc:picChg chg="add mod">
          <ac:chgData name="Simon" userId="acfce3dd-66c2-4b6d-8e85-a3a71175ae38" providerId="ADAL" clId="{95BD0D46-19DA-4DA7-800B-58CF8A9B5CA3}" dt="2021-04-23T10:24:09.095" v="1482" actId="14100"/>
          <ac:picMkLst>
            <pc:docMk/>
            <pc:sldMk cId="3254203916" sldId="348"/>
            <ac:picMk id="10" creationId="{23D95D27-EF02-42D9-82B0-4D2E8FF06788}"/>
          </ac:picMkLst>
        </pc:picChg>
        <pc:picChg chg="add mod">
          <ac:chgData name="Simon" userId="acfce3dd-66c2-4b6d-8e85-a3a71175ae38" providerId="ADAL" clId="{95BD0D46-19DA-4DA7-800B-58CF8A9B5CA3}" dt="2021-04-23T10:25:55.894" v="1487" actId="1076"/>
          <ac:picMkLst>
            <pc:docMk/>
            <pc:sldMk cId="3254203916" sldId="348"/>
            <ac:picMk id="12" creationId="{F2150831-39CD-4521-81ED-F21866BDAD4F}"/>
          </ac:picMkLst>
        </pc:picChg>
      </pc:sldChg>
      <pc:sldChg chg="addSp delSp modSp new mod">
        <pc:chgData name="Simon" userId="acfce3dd-66c2-4b6d-8e85-a3a71175ae38" providerId="ADAL" clId="{95BD0D46-19DA-4DA7-800B-58CF8A9B5CA3}" dt="2021-04-23T10:35:42.531" v="1539" actId="20577"/>
        <pc:sldMkLst>
          <pc:docMk/>
          <pc:sldMk cId="1412280694" sldId="349"/>
        </pc:sldMkLst>
        <pc:spChg chg="mod">
          <ac:chgData name="Simon" userId="acfce3dd-66c2-4b6d-8e85-a3a71175ae38" providerId="ADAL" clId="{95BD0D46-19DA-4DA7-800B-58CF8A9B5CA3}" dt="2021-04-23T10:35:42.531" v="1539" actId="20577"/>
          <ac:spMkLst>
            <pc:docMk/>
            <pc:sldMk cId="1412280694" sldId="349"/>
            <ac:spMk id="2" creationId="{3D53DBC6-D6D6-423A-B487-AB186B734FFA}"/>
          </ac:spMkLst>
        </pc:spChg>
        <pc:spChg chg="del">
          <ac:chgData name="Simon" userId="acfce3dd-66c2-4b6d-8e85-a3a71175ae38" providerId="ADAL" clId="{95BD0D46-19DA-4DA7-800B-58CF8A9B5CA3}" dt="2021-04-23T10:35:19.167" v="1508" actId="478"/>
          <ac:spMkLst>
            <pc:docMk/>
            <pc:sldMk cId="1412280694" sldId="349"/>
            <ac:spMk id="3" creationId="{85113960-CBBF-49E5-A150-64319BD7ACDA}"/>
          </ac:spMkLst>
        </pc:spChg>
        <pc:picChg chg="add mod">
          <ac:chgData name="Simon" userId="acfce3dd-66c2-4b6d-8e85-a3a71175ae38" providerId="ADAL" clId="{95BD0D46-19DA-4DA7-800B-58CF8A9B5CA3}" dt="2021-04-23T10:35:32.207" v="1512" actId="1076"/>
          <ac:picMkLst>
            <pc:docMk/>
            <pc:sldMk cId="1412280694" sldId="349"/>
            <ac:picMk id="5" creationId="{BE4F00CC-08E2-490B-A53D-232871053A7C}"/>
          </ac:picMkLst>
        </pc:picChg>
      </pc:sldChg>
      <pc:sldChg chg="addSp delSp modSp mod ord">
        <pc:chgData name="Simon" userId="acfce3dd-66c2-4b6d-8e85-a3a71175ae38" providerId="ADAL" clId="{95BD0D46-19DA-4DA7-800B-58CF8A9B5CA3}" dt="2021-04-23T10:37:50.143" v="1549" actId="14100"/>
        <pc:sldMkLst>
          <pc:docMk/>
          <pc:sldMk cId="3738367423" sldId="350"/>
        </pc:sldMkLst>
        <pc:picChg chg="add mod">
          <ac:chgData name="Simon" userId="acfce3dd-66c2-4b6d-8e85-a3a71175ae38" providerId="ADAL" clId="{95BD0D46-19DA-4DA7-800B-58CF8A9B5CA3}" dt="2021-04-23T10:37:21.151" v="1546" actId="14100"/>
          <ac:picMkLst>
            <pc:docMk/>
            <pc:sldMk cId="3738367423" sldId="350"/>
            <ac:picMk id="4" creationId="{7B3A809A-1EDF-4D0C-A275-9A4BF279851E}"/>
          </ac:picMkLst>
        </pc:picChg>
        <pc:picChg chg="del">
          <ac:chgData name="Simon" userId="acfce3dd-66c2-4b6d-8e85-a3a71175ae38" providerId="ADAL" clId="{95BD0D46-19DA-4DA7-800B-58CF8A9B5CA3}" dt="2021-04-23T10:36:48.122" v="1540" actId="478"/>
          <ac:picMkLst>
            <pc:docMk/>
            <pc:sldMk cId="3738367423" sldId="350"/>
            <ac:picMk id="5" creationId="{BE4F00CC-08E2-490B-A53D-232871053A7C}"/>
          </ac:picMkLst>
        </pc:picChg>
        <pc:picChg chg="add mod">
          <ac:chgData name="Simon" userId="acfce3dd-66c2-4b6d-8e85-a3a71175ae38" providerId="ADAL" clId="{95BD0D46-19DA-4DA7-800B-58CF8A9B5CA3}" dt="2021-04-23T10:37:50.143" v="1549" actId="14100"/>
          <ac:picMkLst>
            <pc:docMk/>
            <pc:sldMk cId="3738367423" sldId="350"/>
            <ac:picMk id="7" creationId="{AE4395E6-DC5B-4FCC-B85F-1D2AA62950A5}"/>
          </ac:picMkLst>
        </pc:picChg>
      </pc:sldChg>
      <pc:sldChg chg="add">
        <pc:chgData name="Simon" userId="acfce3dd-66c2-4b6d-8e85-a3a71175ae38" providerId="ADAL" clId="{95BD0D46-19DA-4DA7-800B-58CF8A9B5CA3}" dt="2021-04-23T10:36:51.305" v="1541"/>
        <pc:sldMkLst>
          <pc:docMk/>
          <pc:sldMk cId="1518998441" sldId="351"/>
        </pc:sldMkLst>
      </pc:sldChg>
      <pc:sldChg chg="addSp delSp modSp new mod">
        <pc:chgData name="Simon" userId="acfce3dd-66c2-4b6d-8e85-a3a71175ae38" providerId="ADAL" clId="{95BD0D46-19DA-4DA7-800B-58CF8A9B5CA3}" dt="2021-04-23T10:43:59.207" v="1558" actId="14100"/>
        <pc:sldMkLst>
          <pc:docMk/>
          <pc:sldMk cId="352724343" sldId="352"/>
        </pc:sldMkLst>
        <pc:spChg chg="del">
          <ac:chgData name="Simon" userId="acfce3dd-66c2-4b6d-8e85-a3a71175ae38" providerId="ADAL" clId="{95BD0D46-19DA-4DA7-800B-58CF8A9B5CA3}" dt="2021-04-23T10:43:34.175" v="1554" actId="478"/>
          <ac:spMkLst>
            <pc:docMk/>
            <pc:sldMk cId="352724343" sldId="352"/>
            <ac:spMk id="2" creationId="{535248AA-C156-4ABF-98F1-B5E7CFF55E5C}"/>
          </ac:spMkLst>
        </pc:spChg>
        <pc:spChg chg="del">
          <ac:chgData name="Simon" userId="acfce3dd-66c2-4b6d-8e85-a3a71175ae38" providerId="ADAL" clId="{95BD0D46-19DA-4DA7-800B-58CF8A9B5CA3}" dt="2021-04-23T10:43:21.486" v="1551" actId="478"/>
          <ac:spMkLst>
            <pc:docMk/>
            <pc:sldMk cId="352724343" sldId="352"/>
            <ac:spMk id="3" creationId="{B3E65CEF-FD7E-498F-A52E-D9D78AD36953}"/>
          </ac:spMkLst>
        </pc:spChg>
        <pc:picChg chg="add mod">
          <ac:chgData name="Simon" userId="acfce3dd-66c2-4b6d-8e85-a3a71175ae38" providerId="ADAL" clId="{95BD0D46-19DA-4DA7-800B-58CF8A9B5CA3}" dt="2021-04-23T10:43:59.207" v="1558" actId="14100"/>
          <ac:picMkLst>
            <pc:docMk/>
            <pc:sldMk cId="352724343" sldId="352"/>
            <ac:picMk id="5" creationId="{E3DB3AEF-CE53-4243-9FCF-7387899E4EC4}"/>
          </ac:picMkLst>
        </pc:picChg>
        <pc:picChg chg="add mod">
          <ac:chgData name="Simon" userId="acfce3dd-66c2-4b6d-8e85-a3a71175ae38" providerId="ADAL" clId="{95BD0D46-19DA-4DA7-800B-58CF8A9B5CA3}" dt="2021-04-23T10:43:56.686" v="1557" actId="14100"/>
          <ac:picMkLst>
            <pc:docMk/>
            <pc:sldMk cId="352724343" sldId="352"/>
            <ac:picMk id="7" creationId="{F4A34723-1383-44EE-AAAD-06C904AA7E1E}"/>
          </ac:picMkLst>
        </pc:picChg>
      </pc:sldChg>
    </pc:docChg>
  </pc:docChgLst>
  <pc:docChgLst>
    <pc:chgData name="Simon Williams" userId="acfce3dd-66c2-4b6d-8e85-a3a71175ae38" providerId="ADAL" clId="{C1B2B400-6B37-438C-83F8-1AFF50798FB2}"/>
    <pc:docChg chg="delSld modSld sldOrd">
      <pc:chgData name="Simon Williams" userId="acfce3dd-66c2-4b6d-8e85-a3a71175ae38" providerId="ADAL" clId="{C1B2B400-6B37-438C-83F8-1AFF50798FB2}" dt="2022-02-24T22:25:21.221" v="8" actId="20577"/>
      <pc:docMkLst>
        <pc:docMk/>
      </pc:docMkLst>
      <pc:sldChg chg="modSp">
        <pc:chgData name="Simon Williams" userId="acfce3dd-66c2-4b6d-8e85-a3a71175ae38" providerId="ADAL" clId="{C1B2B400-6B37-438C-83F8-1AFF50798FB2}" dt="2022-02-24T22:25:21.221" v="8" actId="20577"/>
        <pc:sldMkLst>
          <pc:docMk/>
          <pc:sldMk cId="0" sldId="257"/>
        </pc:sldMkLst>
        <pc:graphicFrameChg chg="mod">
          <ac:chgData name="Simon Williams" userId="acfce3dd-66c2-4b6d-8e85-a3a71175ae38" providerId="ADAL" clId="{C1B2B400-6B37-438C-83F8-1AFF50798FB2}" dt="2022-02-24T22:25:21.221" v="8" actId="20577"/>
          <ac:graphicFrameMkLst>
            <pc:docMk/>
            <pc:sldMk cId="0" sldId="257"/>
            <ac:graphicFrameMk id="47109" creationId="{3852389C-C3DE-45AC-939A-36D9D99374D5}"/>
          </ac:graphicFrameMkLst>
        </pc:graphicFrameChg>
      </pc:sldChg>
      <pc:sldChg chg="modSp mod">
        <pc:chgData name="Simon Williams" userId="acfce3dd-66c2-4b6d-8e85-a3a71175ae38" providerId="ADAL" clId="{C1B2B400-6B37-438C-83F8-1AFF50798FB2}" dt="2022-02-24T22:13:53.330" v="2" actId="14100"/>
        <pc:sldMkLst>
          <pc:docMk/>
          <pc:sldMk cId="15673789" sldId="337"/>
        </pc:sldMkLst>
        <pc:picChg chg="mod">
          <ac:chgData name="Simon Williams" userId="acfce3dd-66c2-4b6d-8e85-a3a71175ae38" providerId="ADAL" clId="{C1B2B400-6B37-438C-83F8-1AFF50798FB2}" dt="2022-02-24T22:13:53.330" v="2" actId="14100"/>
          <ac:picMkLst>
            <pc:docMk/>
            <pc:sldMk cId="15673789" sldId="337"/>
            <ac:picMk id="5" creationId="{C50FAECE-0312-4AF6-858E-9447FB128B38}"/>
          </ac:picMkLst>
        </pc:picChg>
      </pc:sldChg>
      <pc:sldChg chg="ord">
        <pc:chgData name="Simon Williams" userId="acfce3dd-66c2-4b6d-8e85-a3a71175ae38" providerId="ADAL" clId="{C1B2B400-6B37-438C-83F8-1AFF50798FB2}" dt="2022-02-24T22:23:34.186" v="4"/>
        <pc:sldMkLst>
          <pc:docMk/>
          <pc:sldMk cId="290487635" sldId="340"/>
        </pc:sldMkLst>
      </pc:sldChg>
      <pc:sldChg chg="ord">
        <pc:chgData name="Simon Williams" userId="acfce3dd-66c2-4b6d-8e85-a3a71175ae38" providerId="ADAL" clId="{C1B2B400-6B37-438C-83F8-1AFF50798FB2}" dt="2022-02-24T22:23:34.186" v="4"/>
        <pc:sldMkLst>
          <pc:docMk/>
          <pc:sldMk cId="1306455621" sldId="341"/>
        </pc:sldMkLst>
      </pc:sldChg>
      <pc:sldChg chg="ord">
        <pc:chgData name="Simon Williams" userId="acfce3dd-66c2-4b6d-8e85-a3a71175ae38" providerId="ADAL" clId="{C1B2B400-6B37-438C-83F8-1AFF50798FB2}" dt="2022-02-24T22:23:34.186" v="4"/>
        <pc:sldMkLst>
          <pc:docMk/>
          <pc:sldMk cId="937219058" sldId="342"/>
        </pc:sldMkLst>
      </pc:sldChg>
      <pc:sldChg chg="ord">
        <pc:chgData name="Simon Williams" userId="acfce3dd-66c2-4b6d-8e85-a3a71175ae38" providerId="ADAL" clId="{C1B2B400-6B37-438C-83F8-1AFF50798FB2}" dt="2022-02-24T22:23:34.186" v="4"/>
        <pc:sldMkLst>
          <pc:docMk/>
          <pc:sldMk cId="1620170114" sldId="343"/>
        </pc:sldMkLst>
      </pc:sldChg>
      <pc:sldChg chg="ord">
        <pc:chgData name="Simon Williams" userId="acfce3dd-66c2-4b6d-8e85-a3a71175ae38" providerId="ADAL" clId="{C1B2B400-6B37-438C-83F8-1AFF50798FB2}" dt="2022-02-24T22:23:34.186" v="4"/>
        <pc:sldMkLst>
          <pc:docMk/>
          <pc:sldMk cId="4235414754" sldId="344"/>
        </pc:sldMkLst>
      </pc:sldChg>
      <pc:sldChg chg="ord">
        <pc:chgData name="Simon Williams" userId="acfce3dd-66c2-4b6d-8e85-a3a71175ae38" providerId="ADAL" clId="{C1B2B400-6B37-438C-83F8-1AFF50798FB2}" dt="2022-02-24T22:23:34.186" v="4"/>
        <pc:sldMkLst>
          <pc:docMk/>
          <pc:sldMk cId="493867717" sldId="345"/>
        </pc:sldMkLst>
      </pc:sldChg>
      <pc:sldChg chg="del ord">
        <pc:chgData name="Simon Williams" userId="acfce3dd-66c2-4b6d-8e85-a3a71175ae38" providerId="ADAL" clId="{C1B2B400-6B37-438C-83F8-1AFF50798FB2}" dt="2022-02-24T22:23:45.623" v="5" actId="47"/>
        <pc:sldMkLst>
          <pc:docMk/>
          <pc:sldMk cId="3540092616" sldId="346"/>
        </pc:sldMkLst>
      </pc:sldChg>
      <pc:sldChg chg="del ord">
        <pc:chgData name="Simon Williams" userId="acfce3dd-66c2-4b6d-8e85-a3a71175ae38" providerId="ADAL" clId="{C1B2B400-6B37-438C-83F8-1AFF50798FB2}" dt="2022-02-24T22:23:47.581" v="6" actId="47"/>
        <pc:sldMkLst>
          <pc:docMk/>
          <pc:sldMk cId="1110079029" sldId="347"/>
        </pc:sldMkLst>
      </pc:sldChg>
      <pc:sldChg chg="ord">
        <pc:chgData name="Simon Williams" userId="acfce3dd-66c2-4b6d-8e85-a3a71175ae38" providerId="ADAL" clId="{C1B2B400-6B37-438C-83F8-1AFF50798FB2}" dt="2022-02-24T22:23:34.186" v="4"/>
        <pc:sldMkLst>
          <pc:docMk/>
          <pc:sldMk cId="3254203916" sldId="34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3C6520-BDCC-43AF-9E0B-3977E006CEA7}"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DB8D560E-CA1A-4D3F-B3C1-C3C6461A76B3}">
      <dgm:prSet custT="1"/>
      <dgm:spPr/>
      <dgm:t>
        <a:bodyPr/>
        <a:lstStyle/>
        <a:p>
          <a:r>
            <a:rPr lang="en-GB" sz="4000" dirty="0"/>
            <a:t>BMHN4001</a:t>
          </a:r>
        </a:p>
        <a:p>
          <a:r>
            <a:rPr lang="en-US" sz="4000" dirty="0"/>
            <a:t>Health, Exercise &amp; Society</a:t>
          </a:r>
        </a:p>
      </dgm:t>
    </dgm:pt>
    <dgm:pt modelId="{259556BF-62D7-4021-B1BF-66C8C7202B9F}" type="parTrans" cxnId="{390CBB1B-8B9D-4E4D-8BC6-835F236A5849}">
      <dgm:prSet/>
      <dgm:spPr/>
      <dgm:t>
        <a:bodyPr/>
        <a:lstStyle/>
        <a:p>
          <a:endParaRPr lang="en-US"/>
        </a:p>
      </dgm:t>
    </dgm:pt>
    <dgm:pt modelId="{73B5DE7A-F291-4A62-A3EC-2369764E5A70}" type="sibTrans" cxnId="{390CBB1B-8B9D-4E4D-8BC6-835F236A5849}">
      <dgm:prSet/>
      <dgm:spPr/>
      <dgm:t>
        <a:bodyPr/>
        <a:lstStyle/>
        <a:p>
          <a:endParaRPr lang="en-US"/>
        </a:p>
      </dgm:t>
    </dgm:pt>
    <dgm:pt modelId="{6EEEA232-EF62-4629-A76C-A52EE7797008}">
      <dgm:prSet custT="1"/>
      <dgm:spPr/>
      <dgm:t>
        <a:bodyPr/>
        <a:lstStyle/>
        <a:p>
          <a:r>
            <a:rPr lang="en-GB" sz="3400" dirty="0"/>
            <a:t>Topic 2: Measuring Physical Activity and Sedentary Behaviour</a:t>
          </a:r>
        </a:p>
      </dgm:t>
    </dgm:pt>
    <dgm:pt modelId="{F0FA969B-D6E9-4634-B31F-CE14D0BFEFB1}" type="parTrans" cxnId="{A96FCA36-3573-4D66-920F-8FA10C580172}">
      <dgm:prSet/>
      <dgm:spPr/>
      <dgm:t>
        <a:bodyPr/>
        <a:lstStyle/>
        <a:p>
          <a:endParaRPr lang="en-US"/>
        </a:p>
      </dgm:t>
    </dgm:pt>
    <dgm:pt modelId="{DCEA1851-6BF7-442B-BE22-5F6AAE1C5A05}" type="sibTrans" cxnId="{A96FCA36-3573-4D66-920F-8FA10C580172}">
      <dgm:prSet/>
      <dgm:spPr/>
      <dgm:t>
        <a:bodyPr/>
        <a:lstStyle/>
        <a:p>
          <a:endParaRPr lang="en-US"/>
        </a:p>
      </dgm:t>
    </dgm:pt>
    <dgm:pt modelId="{AA4731D7-6A23-4AE1-9DE3-8569DD54E4B2}" type="pres">
      <dgm:prSet presAssocID="{D63C6520-BDCC-43AF-9E0B-3977E006CEA7}" presName="linear" presStyleCnt="0">
        <dgm:presLayoutVars>
          <dgm:animLvl val="lvl"/>
          <dgm:resizeHandles val="exact"/>
        </dgm:presLayoutVars>
      </dgm:prSet>
      <dgm:spPr/>
    </dgm:pt>
    <dgm:pt modelId="{0297A991-FE09-4A3A-87A4-B0376FFC98E9}" type="pres">
      <dgm:prSet presAssocID="{DB8D560E-CA1A-4D3F-B3C1-C3C6461A76B3}" presName="parentText" presStyleLbl="node1" presStyleIdx="0" presStyleCnt="2">
        <dgm:presLayoutVars>
          <dgm:chMax val="0"/>
          <dgm:bulletEnabled val="1"/>
        </dgm:presLayoutVars>
      </dgm:prSet>
      <dgm:spPr/>
    </dgm:pt>
    <dgm:pt modelId="{A7E6A35A-E13D-4C89-9EF3-0339FEFDB42E}" type="pres">
      <dgm:prSet presAssocID="{73B5DE7A-F291-4A62-A3EC-2369764E5A70}" presName="spacer" presStyleCnt="0"/>
      <dgm:spPr/>
    </dgm:pt>
    <dgm:pt modelId="{A5AF680F-4B95-4B43-A1E2-58320C4B5E5C}" type="pres">
      <dgm:prSet presAssocID="{6EEEA232-EF62-4629-A76C-A52EE7797008}" presName="parentText" presStyleLbl="node1" presStyleIdx="1" presStyleCnt="2">
        <dgm:presLayoutVars>
          <dgm:chMax val="0"/>
          <dgm:bulletEnabled val="1"/>
        </dgm:presLayoutVars>
      </dgm:prSet>
      <dgm:spPr/>
    </dgm:pt>
  </dgm:ptLst>
  <dgm:cxnLst>
    <dgm:cxn modelId="{75ECF31A-00A7-4B4A-A4E1-6AB0D86F14BF}" type="presOf" srcId="{6EEEA232-EF62-4629-A76C-A52EE7797008}" destId="{A5AF680F-4B95-4B43-A1E2-58320C4B5E5C}" srcOrd="0" destOrd="0" presId="urn:microsoft.com/office/officeart/2005/8/layout/vList2"/>
    <dgm:cxn modelId="{390CBB1B-8B9D-4E4D-8BC6-835F236A5849}" srcId="{D63C6520-BDCC-43AF-9E0B-3977E006CEA7}" destId="{DB8D560E-CA1A-4D3F-B3C1-C3C6461A76B3}" srcOrd="0" destOrd="0" parTransId="{259556BF-62D7-4021-B1BF-66C8C7202B9F}" sibTransId="{73B5DE7A-F291-4A62-A3EC-2369764E5A70}"/>
    <dgm:cxn modelId="{A96FCA36-3573-4D66-920F-8FA10C580172}" srcId="{D63C6520-BDCC-43AF-9E0B-3977E006CEA7}" destId="{6EEEA232-EF62-4629-A76C-A52EE7797008}" srcOrd="1" destOrd="0" parTransId="{F0FA969B-D6E9-4634-B31F-CE14D0BFEFB1}" sibTransId="{DCEA1851-6BF7-442B-BE22-5F6AAE1C5A05}"/>
    <dgm:cxn modelId="{C5D34AAD-C474-43A7-8BC2-1AA6874FC41E}" type="presOf" srcId="{DB8D560E-CA1A-4D3F-B3C1-C3C6461A76B3}" destId="{0297A991-FE09-4A3A-87A4-B0376FFC98E9}" srcOrd="0" destOrd="0" presId="urn:microsoft.com/office/officeart/2005/8/layout/vList2"/>
    <dgm:cxn modelId="{B5A45BFD-95AF-4EF4-88BF-51DCB27C4F28}" type="presOf" srcId="{D63C6520-BDCC-43AF-9E0B-3977E006CEA7}" destId="{AA4731D7-6A23-4AE1-9DE3-8569DD54E4B2}" srcOrd="0" destOrd="0" presId="urn:microsoft.com/office/officeart/2005/8/layout/vList2"/>
    <dgm:cxn modelId="{D508A11F-B9F7-49FD-A11D-502D2B3F7438}" type="presParOf" srcId="{AA4731D7-6A23-4AE1-9DE3-8569DD54E4B2}" destId="{0297A991-FE09-4A3A-87A4-B0376FFC98E9}" srcOrd="0" destOrd="0" presId="urn:microsoft.com/office/officeart/2005/8/layout/vList2"/>
    <dgm:cxn modelId="{F021F3D6-E7CA-4DF6-A170-A4F7DF675599}" type="presParOf" srcId="{AA4731D7-6A23-4AE1-9DE3-8569DD54E4B2}" destId="{A7E6A35A-E13D-4C89-9EF3-0339FEFDB42E}" srcOrd="1" destOrd="0" presId="urn:microsoft.com/office/officeart/2005/8/layout/vList2"/>
    <dgm:cxn modelId="{8A7383D5-AAB3-46B1-8ACF-055C416B23F9}" type="presParOf" srcId="{AA4731D7-6A23-4AE1-9DE3-8569DD54E4B2}" destId="{A5AF680F-4B95-4B43-A1E2-58320C4B5E5C}"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97A991-FE09-4A3A-87A4-B0376FFC98E9}">
      <dsp:nvSpPr>
        <dsp:cNvPr id="0" name=""/>
        <dsp:cNvSpPr/>
      </dsp:nvSpPr>
      <dsp:spPr>
        <a:xfrm>
          <a:off x="0" y="259309"/>
          <a:ext cx="4945856" cy="250965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dirty="0"/>
            <a:t>BMHN4001</a:t>
          </a:r>
        </a:p>
        <a:p>
          <a:pPr marL="0" lvl="0" indent="0" algn="l" defTabSz="1778000">
            <a:lnSpc>
              <a:spcPct val="90000"/>
            </a:lnSpc>
            <a:spcBef>
              <a:spcPct val="0"/>
            </a:spcBef>
            <a:spcAft>
              <a:spcPct val="35000"/>
            </a:spcAft>
            <a:buNone/>
          </a:pPr>
          <a:r>
            <a:rPr lang="en-US" sz="4000" kern="1200" dirty="0"/>
            <a:t>Health, Exercise &amp; Society</a:t>
          </a:r>
        </a:p>
      </dsp:txBody>
      <dsp:txXfrm>
        <a:off x="122511" y="381820"/>
        <a:ext cx="4700834" cy="2264628"/>
      </dsp:txXfrm>
    </dsp:sp>
    <dsp:sp modelId="{A5AF680F-4B95-4B43-A1E2-58320C4B5E5C}">
      <dsp:nvSpPr>
        <dsp:cNvPr id="0" name=""/>
        <dsp:cNvSpPr/>
      </dsp:nvSpPr>
      <dsp:spPr>
        <a:xfrm>
          <a:off x="0" y="2956160"/>
          <a:ext cx="4945856" cy="250965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a:t>Topic 2: Measuring Physical Activity and Sedentary Behaviour</a:t>
          </a:r>
        </a:p>
      </dsp:txBody>
      <dsp:txXfrm>
        <a:off x="122511" y="3078671"/>
        <a:ext cx="4700834" cy="226462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3A8482-2E62-4D91-A883-D1745DC9173C}" type="datetimeFigureOut">
              <a:rPr lang="en-GB" smtClean="0"/>
              <a:t>02/02/2023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607A12-629A-4C3F-9FFA-A5CCB5DF3CFD}" type="slidenum">
              <a:rPr lang="en-GB" smtClean="0"/>
              <a:t>‹#›</a:t>
            </a:fld>
            <a:endParaRPr lang="en-GB"/>
          </a:p>
        </p:txBody>
      </p:sp>
    </p:spTree>
    <p:extLst>
      <p:ext uri="{BB962C8B-B14F-4D97-AF65-F5344CB8AC3E}">
        <p14:creationId xmlns:p14="http://schemas.microsoft.com/office/powerpoint/2010/main" val="34304270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1" y="6350"/>
            <a:ext cx="12187767" cy="6851650"/>
            <a:chOff x="0" y="4"/>
            <a:chExt cx="5758" cy="4316"/>
          </a:xfrm>
        </p:grpSpPr>
        <p:grpSp>
          <p:nvGrpSpPr>
            <p:cNvPr id="5" name="Group 3"/>
            <p:cNvGrpSpPr>
              <a:grpSpLocks/>
            </p:cNvGrpSpPr>
            <p:nvPr/>
          </p:nvGrpSpPr>
          <p:grpSpPr bwMode="auto">
            <a:xfrm>
              <a:off x="0" y="1161"/>
              <a:ext cx="5758" cy="3159"/>
              <a:chOff x="0" y="1161"/>
              <a:chExt cx="5758" cy="3159"/>
            </a:xfrm>
          </p:grpSpPr>
          <p:sp>
            <p:nvSpPr>
              <p:cNvPr id="16" name="Freeform 4"/>
              <p:cNvSpPr>
                <a:spLocks/>
              </p:cNvSpPr>
              <p:nvPr/>
            </p:nvSpPr>
            <p:spPr bwMode="hidden">
              <a:xfrm>
                <a:off x="558" y="1161"/>
                <a:ext cx="5200" cy="3159"/>
              </a:xfrm>
              <a:custGeom>
                <a:avLst/>
                <a:gdLst>
                  <a:gd name="T0" fmla="*/ 0 w 5184"/>
                  <a:gd name="T1" fmla="*/ 3159 h 3159"/>
                  <a:gd name="T2" fmla="*/ 5232 w 5184"/>
                  <a:gd name="T3" fmla="*/ 3159 h 3159"/>
                  <a:gd name="T4" fmla="*/ 5232 w 5184"/>
                  <a:gd name="T5" fmla="*/ 0 h 3159"/>
                  <a:gd name="T6" fmla="*/ 0 w 5184"/>
                  <a:gd name="T7" fmla="*/ 0 h 3159"/>
                  <a:gd name="T8" fmla="*/ 0 w 5184"/>
                  <a:gd name="T9" fmla="*/ 3159 h 3159"/>
                  <a:gd name="T10" fmla="*/ 0 w 5184"/>
                  <a:gd name="T11" fmla="*/ 3159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184" h="3159">
                    <a:moveTo>
                      <a:pt x="0" y="3159"/>
                    </a:moveTo>
                    <a:lnTo>
                      <a:pt x="5184" y="3159"/>
                    </a:lnTo>
                    <a:lnTo>
                      <a:pt x="5184" y="0"/>
                    </a:lnTo>
                    <a:lnTo>
                      <a:pt x="0" y="0"/>
                    </a:lnTo>
                    <a:lnTo>
                      <a:pt x="0" y="3159"/>
                    </a:lnTo>
                    <a:close/>
                  </a:path>
                </a:pathLst>
              </a:custGeom>
              <a:gradFill rotWithShape="0">
                <a:gsLst>
                  <a:gs pos="0">
                    <a:schemeClr val="bg1"/>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7" name="Freeform 5"/>
              <p:cNvSpPr>
                <a:spLocks/>
              </p:cNvSpPr>
              <p:nvPr/>
            </p:nvSpPr>
            <p:spPr bwMode="hidden">
              <a:xfrm>
                <a:off x="0" y="1161"/>
                <a:ext cx="558" cy="3159"/>
              </a:xfrm>
              <a:custGeom>
                <a:avLst/>
                <a:gdLst>
                  <a:gd name="T0" fmla="*/ 0 w 556"/>
                  <a:gd name="T1" fmla="*/ 0 h 3159"/>
                  <a:gd name="T2" fmla="*/ 0 w 556"/>
                  <a:gd name="T3" fmla="*/ 3159 h 3159"/>
                  <a:gd name="T4" fmla="*/ 562 w 556"/>
                  <a:gd name="T5" fmla="*/ 3159 h 3159"/>
                  <a:gd name="T6" fmla="*/ 562 w 556"/>
                  <a:gd name="T7" fmla="*/ 0 h 3159"/>
                  <a:gd name="T8" fmla="*/ 0 w 556"/>
                  <a:gd name="T9" fmla="*/ 0 h 3159"/>
                  <a:gd name="T10" fmla="*/ 0 w 556"/>
                  <a:gd name="T11" fmla="*/ 0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6" h="3159">
                    <a:moveTo>
                      <a:pt x="0" y="0"/>
                    </a:moveTo>
                    <a:lnTo>
                      <a:pt x="0" y="3159"/>
                    </a:lnTo>
                    <a:lnTo>
                      <a:pt x="556" y="3159"/>
                    </a:lnTo>
                    <a:lnTo>
                      <a:pt x="556" y="0"/>
                    </a:lnTo>
                    <a:lnTo>
                      <a:pt x="0"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grpSp>
        <p:sp>
          <p:nvSpPr>
            <p:cNvPr id="6" name="Freeform 6"/>
            <p:cNvSpPr>
              <a:spLocks/>
            </p:cNvSpPr>
            <p:nvPr/>
          </p:nvSpPr>
          <p:spPr bwMode="ltGray">
            <a:xfrm>
              <a:off x="552" y="951"/>
              <a:ext cx="12" cy="420"/>
            </a:xfrm>
            <a:custGeom>
              <a:avLst/>
              <a:gdLst/>
              <a:ahLst/>
              <a:cxnLst>
                <a:cxn ang="0">
                  <a:pos x="0" y="0"/>
                </a:cxn>
                <a:cxn ang="0">
                  <a:pos x="0" y="420"/>
                </a:cxn>
                <a:cxn ang="0">
                  <a:pos x="12" y="420"/>
                </a:cxn>
                <a:cxn ang="0">
                  <a:pos x="12" y="0"/>
                </a:cxn>
                <a:cxn ang="0">
                  <a:pos x="0" y="0"/>
                </a:cxn>
                <a:cxn ang="0">
                  <a:pos x="0" y="0"/>
                </a:cxn>
              </a:cxnLst>
              <a:rect l="0" t="0" r="r" b="b"/>
              <a:pathLst>
                <a:path w="12" h="420">
                  <a:moveTo>
                    <a:pt x="0" y="0"/>
                  </a:moveTo>
                  <a:lnTo>
                    <a:pt x="0" y="420"/>
                  </a:lnTo>
                  <a:lnTo>
                    <a:pt x="12" y="420"/>
                  </a:lnTo>
                  <a:lnTo>
                    <a:pt x="12" y="0"/>
                  </a:lnTo>
                  <a:lnTo>
                    <a:pt x="0" y="0"/>
                  </a:lnTo>
                  <a:lnTo>
                    <a:pt x="0" y="0"/>
                  </a:lnTo>
                  <a:close/>
                </a:path>
              </a:pathLst>
            </a:custGeom>
            <a:gradFill rotWithShape="0">
              <a:gsLst>
                <a:gs pos="0">
                  <a:schemeClr val="accent2"/>
                </a:gs>
                <a:gs pos="50000">
                  <a:schemeClr val="hlink"/>
                </a:gs>
                <a:gs pos="100000">
                  <a:schemeClr val="accent2"/>
                </a:gs>
              </a:gsLst>
              <a:lin ang="5400000" scaled="1"/>
            </a:gradFill>
            <a:ln w="9525">
              <a:noFill/>
              <a:round/>
              <a:headEnd/>
              <a:tailEnd/>
            </a:ln>
          </p:spPr>
          <p:txBody>
            <a:bodyPr/>
            <a:lstStyle/>
            <a:p>
              <a:pPr eaLnBrk="1" hangingPunct="1">
                <a:defRPr/>
              </a:pPr>
              <a:endParaRPr lang="en-GB" sz="1800">
                <a:latin typeface="Tahoma" charset="0"/>
              </a:endParaRPr>
            </a:p>
          </p:txBody>
        </p:sp>
        <p:sp>
          <p:nvSpPr>
            <p:cNvPr id="7" name="Freeform 7"/>
            <p:cNvSpPr>
              <a:spLocks/>
            </p:cNvSpPr>
            <p:nvPr/>
          </p:nvSpPr>
          <p:spPr bwMode="ltGray">
            <a:xfrm>
              <a:off x="767" y="1155"/>
              <a:ext cx="252" cy="12"/>
            </a:xfrm>
            <a:custGeom>
              <a:avLst/>
              <a:gdLst>
                <a:gd name="T0" fmla="*/ 254 w 251"/>
                <a:gd name="T1" fmla="*/ 0 h 12"/>
                <a:gd name="T2" fmla="*/ 0 w 251"/>
                <a:gd name="T3" fmla="*/ 0 h 12"/>
                <a:gd name="T4" fmla="*/ 0 w 251"/>
                <a:gd name="T5" fmla="*/ 12 h 12"/>
                <a:gd name="T6" fmla="*/ 254 w 251"/>
                <a:gd name="T7" fmla="*/ 12 h 12"/>
                <a:gd name="T8" fmla="*/ 254 w 251"/>
                <a:gd name="T9" fmla="*/ 0 h 12"/>
                <a:gd name="T10" fmla="*/ 254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251" y="0"/>
                  </a:moveTo>
                  <a:lnTo>
                    <a:pt x="0" y="0"/>
                  </a:lnTo>
                  <a:lnTo>
                    <a:pt x="0" y="12"/>
                  </a:lnTo>
                  <a:lnTo>
                    <a:pt x="251" y="12"/>
                  </a:lnTo>
                  <a:lnTo>
                    <a:pt x="251" y="0"/>
                  </a:lnTo>
                  <a:close/>
                </a:path>
              </a:pathLst>
            </a:custGeom>
            <a:gradFill rotWithShape="0">
              <a:gsLst>
                <a:gs pos="0">
                  <a:schemeClr val="accent2"/>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8" name="Freeform 8"/>
            <p:cNvSpPr>
              <a:spLocks/>
            </p:cNvSpPr>
            <p:nvPr/>
          </p:nvSpPr>
          <p:spPr bwMode="ltGray">
            <a:xfrm>
              <a:off x="0" y="1155"/>
              <a:ext cx="351" cy="12"/>
            </a:xfrm>
            <a:custGeom>
              <a:avLst/>
              <a:gdLst>
                <a:gd name="T0" fmla="*/ 0 w 251"/>
                <a:gd name="T1" fmla="*/ 0 h 12"/>
                <a:gd name="T2" fmla="*/ 0 w 251"/>
                <a:gd name="T3" fmla="*/ 12 h 12"/>
                <a:gd name="T4" fmla="*/ 687 w 251"/>
                <a:gd name="T5" fmla="*/ 12 h 12"/>
                <a:gd name="T6" fmla="*/ 687 w 251"/>
                <a:gd name="T7" fmla="*/ 0 h 12"/>
                <a:gd name="T8" fmla="*/ 0 w 251"/>
                <a:gd name="T9" fmla="*/ 0 h 12"/>
                <a:gd name="T10" fmla="*/ 0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0" y="0"/>
                  </a:moveTo>
                  <a:lnTo>
                    <a:pt x="0" y="12"/>
                  </a:lnTo>
                  <a:lnTo>
                    <a:pt x="251" y="12"/>
                  </a:lnTo>
                  <a:lnTo>
                    <a:pt x="251" y="0"/>
                  </a:lnTo>
                  <a:lnTo>
                    <a:pt x="0" y="0"/>
                  </a:lnTo>
                  <a:close/>
                </a:path>
              </a:pathLst>
            </a:custGeom>
            <a:gradFill rotWithShape="0">
              <a:gsLst>
                <a:gs pos="0">
                  <a:schemeClr val="bg2"/>
                </a:gs>
                <a:gs pos="100000">
                  <a:schemeClr val="accent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grpSp>
          <p:nvGrpSpPr>
            <p:cNvPr id="9" name="Group 9"/>
            <p:cNvGrpSpPr>
              <a:grpSpLocks/>
            </p:cNvGrpSpPr>
            <p:nvPr/>
          </p:nvGrpSpPr>
          <p:grpSpPr bwMode="auto">
            <a:xfrm>
              <a:off x="348" y="4"/>
              <a:ext cx="5410" cy="4316"/>
              <a:chOff x="348" y="4"/>
              <a:chExt cx="5410" cy="4316"/>
            </a:xfrm>
          </p:grpSpPr>
          <p:sp>
            <p:nvSpPr>
              <p:cNvPr id="10" name="Freeform 10"/>
              <p:cNvSpPr>
                <a:spLocks/>
              </p:cNvSpPr>
              <p:nvPr/>
            </p:nvSpPr>
            <p:spPr bwMode="ltGray">
              <a:xfrm>
                <a:off x="552" y="4"/>
                <a:ext cx="12" cy="695"/>
              </a:xfrm>
              <a:custGeom>
                <a:avLst/>
                <a:gdLst>
                  <a:gd name="T0" fmla="*/ 12 w 12"/>
                  <a:gd name="T1" fmla="*/ 0 h 695"/>
                  <a:gd name="T2" fmla="*/ 0 w 12"/>
                  <a:gd name="T3" fmla="*/ 0 h 695"/>
                  <a:gd name="T4" fmla="*/ 0 w 12"/>
                  <a:gd name="T5" fmla="*/ 695 h 695"/>
                  <a:gd name="T6" fmla="*/ 12 w 12"/>
                  <a:gd name="T7" fmla="*/ 695 h 695"/>
                  <a:gd name="T8" fmla="*/ 12 w 12"/>
                  <a:gd name="T9" fmla="*/ 0 h 695"/>
                  <a:gd name="T10" fmla="*/ 12 w 12"/>
                  <a:gd name="T11" fmla="*/ 0 h 69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695">
                    <a:moveTo>
                      <a:pt x="12" y="0"/>
                    </a:moveTo>
                    <a:lnTo>
                      <a:pt x="0" y="0"/>
                    </a:lnTo>
                    <a:lnTo>
                      <a:pt x="0" y="695"/>
                    </a:lnTo>
                    <a:lnTo>
                      <a:pt x="12" y="695"/>
                    </a:lnTo>
                    <a:lnTo>
                      <a:pt x="12"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1" name="Freeform 11"/>
              <p:cNvSpPr>
                <a:spLocks/>
              </p:cNvSpPr>
              <p:nvPr/>
            </p:nvSpPr>
            <p:spPr bwMode="ltGray">
              <a:xfrm>
                <a:off x="552" y="1623"/>
                <a:ext cx="12" cy="2697"/>
              </a:xfrm>
              <a:custGeom>
                <a:avLst/>
                <a:gdLst>
                  <a:gd name="T0" fmla="*/ 0 w 12"/>
                  <a:gd name="T1" fmla="*/ 2697 h 2697"/>
                  <a:gd name="T2" fmla="*/ 12 w 12"/>
                  <a:gd name="T3" fmla="*/ 2697 h 2697"/>
                  <a:gd name="T4" fmla="*/ 12 w 12"/>
                  <a:gd name="T5" fmla="*/ 0 h 2697"/>
                  <a:gd name="T6" fmla="*/ 0 w 12"/>
                  <a:gd name="T7" fmla="*/ 0 h 2697"/>
                  <a:gd name="T8" fmla="*/ 0 w 12"/>
                  <a:gd name="T9" fmla="*/ 2697 h 2697"/>
                  <a:gd name="T10" fmla="*/ 0 w 12"/>
                  <a:gd name="T11" fmla="*/ 2697 h 26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697">
                    <a:moveTo>
                      <a:pt x="0" y="2697"/>
                    </a:moveTo>
                    <a:lnTo>
                      <a:pt x="12" y="2697"/>
                    </a:lnTo>
                    <a:lnTo>
                      <a:pt x="12" y="0"/>
                    </a:lnTo>
                    <a:lnTo>
                      <a:pt x="0" y="0"/>
                    </a:lnTo>
                    <a:lnTo>
                      <a:pt x="0" y="2697"/>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2" name="Freeform 12"/>
              <p:cNvSpPr>
                <a:spLocks/>
              </p:cNvSpPr>
              <p:nvPr/>
            </p:nvSpPr>
            <p:spPr bwMode="ltGray">
              <a:xfrm>
                <a:off x="1019" y="1155"/>
                <a:ext cx="4739" cy="12"/>
              </a:xfrm>
              <a:custGeom>
                <a:avLst/>
                <a:gdLst>
                  <a:gd name="T0" fmla="*/ 4769 w 4724"/>
                  <a:gd name="T1" fmla="*/ 0 h 12"/>
                  <a:gd name="T2" fmla="*/ 0 w 4724"/>
                  <a:gd name="T3" fmla="*/ 0 h 12"/>
                  <a:gd name="T4" fmla="*/ 0 w 4724"/>
                  <a:gd name="T5" fmla="*/ 12 h 12"/>
                  <a:gd name="T6" fmla="*/ 4769 w 4724"/>
                  <a:gd name="T7" fmla="*/ 12 h 12"/>
                  <a:gd name="T8" fmla="*/ 4769 w 4724"/>
                  <a:gd name="T9" fmla="*/ 0 h 12"/>
                  <a:gd name="T10" fmla="*/ 4769 w 4724"/>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724" h="12">
                    <a:moveTo>
                      <a:pt x="4724" y="0"/>
                    </a:moveTo>
                    <a:lnTo>
                      <a:pt x="0" y="0"/>
                    </a:lnTo>
                    <a:lnTo>
                      <a:pt x="0" y="12"/>
                    </a:lnTo>
                    <a:lnTo>
                      <a:pt x="4724" y="12"/>
                    </a:lnTo>
                    <a:lnTo>
                      <a:pt x="4724" y="0"/>
                    </a:lnTo>
                    <a:close/>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3" name="Freeform 13"/>
              <p:cNvSpPr>
                <a:spLocks/>
              </p:cNvSpPr>
              <p:nvPr/>
            </p:nvSpPr>
            <p:spPr bwMode="ltGray">
              <a:xfrm>
                <a:off x="552" y="1371"/>
                <a:ext cx="12" cy="252"/>
              </a:xfrm>
              <a:custGeom>
                <a:avLst/>
                <a:gdLst>
                  <a:gd name="T0" fmla="*/ 0 w 12"/>
                  <a:gd name="T1" fmla="*/ 252 h 252"/>
                  <a:gd name="T2" fmla="*/ 12 w 12"/>
                  <a:gd name="T3" fmla="*/ 252 h 252"/>
                  <a:gd name="T4" fmla="*/ 12 w 12"/>
                  <a:gd name="T5" fmla="*/ 0 h 252"/>
                  <a:gd name="T6" fmla="*/ 0 w 12"/>
                  <a:gd name="T7" fmla="*/ 0 h 252"/>
                  <a:gd name="T8" fmla="*/ 0 w 12"/>
                  <a:gd name="T9" fmla="*/ 252 h 252"/>
                  <a:gd name="T10" fmla="*/ 0 w 12"/>
                  <a:gd name="T11" fmla="*/ 252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0" y="252"/>
                    </a:moveTo>
                    <a:lnTo>
                      <a:pt x="12" y="252"/>
                    </a:lnTo>
                    <a:lnTo>
                      <a:pt x="12" y="0"/>
                    </a:lnTo>
                    <a:lnTo>
                      <a:pt x="0" y="0"/>
                    </a:lnTo>
                    <a:lnTo>
                      <a:pt x="0" y="252"/>
                    </a:lnTo>
                    <a:close/>
                  </a:path>
                </a:pathLst>
              </a:custGeom>
              <a:gradFill rotWithShape="0">
                <a:gsLst>
                  <a:gs pos="0">
                    <a:schemeClr val="accent2"/>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4" name="Freeform 14"/>
              <p:cNvSpPr>
                <a:spLocks/>
              </p:cNvSpPr>
              <p:nvPr/>
            </p:nvSpPr>
            <p:spPr bwMode="ltGray">
              <a:xfrm>
                <a:off x="552" y="699"/>
                <a:ext cx="12" cy="252"/>
              </a:xfrm>
              <a:custGeom>
                <a:avLst/>
                <a:gdLst>
                  <a:gd name="T0" fmla="*/ 12 w 12"/>
                  <a:gd name="T1" fmla="*/ 0 h 252"/>
                  <a:gd name="T2" fmla="*/ 0 w 12"/>
                  <a:gd name="T3" fmla="*/ 0 h 252"/>
                  <a:gd name="T4" fmla="*/ 0 w 12"/>
                  <a:gd name="T5" fmla="*/ 252 h 252"/>
                  <a:gd name="T6" fmla="*/ 12 w 12"/>
                  <a:gd name="T7" fmla="*/ 252 h 252"/>
                  <a:gd name="T8" fmla="*/ 12 w 12"/>
                  <a:gd name="T9" fmla="*/ 0 h 252"/>
                  <a:gd name="T10" fmla="*/ 12 w 12"/>
                  <a:gd name="T11" fmla="*/ 0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12" y="0"/>
                    </a:moveTo>
                    <a:lnTo>
                      <a:pt x="0" y="0"/>
                    </a:lnTo>
                    <a:lnTo>
                      <a:pt x="0" y="252"/>
                    </a:lnTo>
                    <a:lnTo>
                      <a:pt x="12" y="252"/>
                    </a:lnTo>
                    <a:lnTo>
                      <a:pt x="12" y="0"/>
                    </a:lnTo>
                    <a:close/>
                  </a:path>
                </a:pathLst>
              </a:custGeom>
              <a:gradFill rotWithShape="0">
                <a:gsLst>
                  <a:gs pos="0">
                    <a:schemeClr val="bg2"/>
                  </a:gs>
                  <a:gs pos="100000">
                    <a:schemeClr val="accent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5" name="Freeform 15"/>
              <p:cNvSpPr>
                <a:spLocks/>
              </p:cNvSpPr>
              <p:nvPr/>
            </p:nvSpPr>
            <p:spPr bwMode="ltGray">
              <a:xfrm>
                <a:off x="348" y="1155"/>
                <a:ext cx="419" cy="12"/>
              </a:xfrm>
              <a:custGeom>
                <a:avLst/>
                <a:gdLst/>
                <a:ahLst/>
                <a:cxnLst>
                  <a:cxn ang="0">
                    <a:pos x="0" y="0"/>
                  </a:cxn>
                  <a:cxn ang="0">
                    <a:pos x="0" y="12"/>
                  </a:cxn>
                  <a:cxn ang="0">
                    <a:pos x="418" y="12"/>
                  </a:cxn>
                  <a:cxn ang="0">
                    <a:pos x="418" y="0"/>
                  </a:cxn>
                  <a:cxn ang="0">
                    <a:pos x="0" y="0"/>
                  </a:cxn>
                  <a:cxn ang="0">
                    <a:pos x="0" y="0"/>
                  </a:cxn>
                </a:cxnLst>
                <a:rect l="0" t="0" r="r" b="b"/>
                <a:pathLst>
                  <a:path w="418" h="12">
                    <a:moveTo>
                      <a:pt x="0" y="0"/>
                    </a:moveTo>
                    <a:lnTo>
                      <a:pt x="0" y="12"/>
                    </a:lnTo>
                    <a:lnTo>
                      <a:pt x="418" y="12"/>
                    </a:lnTo>
                    <a:lnTo>
                      <a:pt x="418" y="0"/>
                    </a:lnTo>
                    <a:lnTo>
                      <a:pt x="0" y="0"/>
                    </a:lnTo>
                    <a:lnTo>
                      <a:pt x="0" y="0"/>
                    </a:lnTo>
                    <a:close/>
                  </a:path>
                </a:pathLst>
              </a:custGeom>
              <a:gradFill rotWithShape="0">
                <a:gsLst>
                  <a:gs pos="0">
                    <a:schemeClr val="accent2"/>
                  </a:gs>
                  <a:gs pos="50000">
                    <a:schemeClr val="hlink"/>
                  </a:gs>
                  <a:gs pos="100000">
                    <a:schemeClr val="accent2"/>
                  </a:gs>
                </a:gsLst>
                <a:lin ang="0" scaled="1"/>
              </a:gradFill>
              <a:ln w="9525">
                <a:noFill/>
                <a:round/>
                <a:headEnd/>
                <a:tailEnd/>
              </a:ln>
            </p:spPr>
            <p:txBody>
              <a:bodyPr/>
              <a:lstStyle/>
              <a:p>
                <a:pPr eaLnBrk="1" hangingPunct="1">
                  <a:defRPr/>
                </a:pPr>
                <a:endParaRPr lang="en-GB" sz="1800">
                  <a:latin typeface="Tahoma" charset="0"/>
                </a:endParaRPr>
              </a:p>
            </p:txBody>
          </p:sp>
        </p:grpSp>
      </p:grpSp>
      <p:sp>
        <p:nvSpPr>
          <p:cNvPr id="5136" name="Rectangle 16"/>
          <p:cNvSpPr>
            <a:spLocks noGrp="1" noChangeArrowheads="1"/>
          </p:cNvSpPr>
          <p:nvPr>
            <p:ph type="ctrTitle" sz="quarter"/>
          </p:nvPr>
        </p:nvSpPr>
        <p:spPr>
          <a:xfrm>
            <a:off x="1422400" y="1997076"/>
            <a:ext cx="9448800" cy="1431925"/>
          </a:xfrm>
        </p:spPr>
        <p:txBody>
          <a:bodyPr anchor="b"/>
          <a:lstStyle>
            <a:lvl1pPr>
              <a:defRPr/>
            </a:lvl1pPr>
          </a:lstStyle>
          <a:p>
            <a:r>
              <a:rPr lang="en-GB"/>
              <a:t>Click to edit Master title style</a:t>
            </a:r>
          </a:p>
        </p:txBody>
      </p:sp>
      <p:sp>
        <p:nvSpPr>
          <p:cNvPr id="5137" name="Rectangle 17"/>
          <p:cNvSpPr>
            <a:spLocks noGrp="1" noChangeArrowheads="1"/>
          </p:cNvSpPr>
          <p:nvPr>
            <p:ph type="subTitle" sz="quarter" idx="1"/>
          </p:nvPr>
        </p:nvSpPr>
        <p:spPr>
          <a:xfrm>
            <a:off x="1422400" y="3886200"/>
            <a:ext cx="8534400" cy="1752600"/>
          </a:xfrm>
        </p:spPr>
        <p:txBody>
          <a:bodyPr/>
          <a:lstStyle>
            <a:lvl1pPr marL="0" indent="0">
              <a:buFont typeface="Wingdings" pitchFamily="2" charset="2"/>
              <a:buNone/>
              <a:defRPr/>
            </a:lvl1pPr>
          </a:lstStyle>
          <a:p>
            <a:r>
              <a:rPr lang="en-GB"/>
              <a:t>Click to edit Master subtitle style</a:t>
            </a:r>
          </a:p>
        </p:txBody>
      </p:sp>
      <p:sp>
        <p:nvSpPr>
          <p:cNvPr id="18" name="Rectangle 18"/>
          <p:cNvSpPr>
            <a:spLocks noGrp="1" noChangeArrowheads="1"/>
          </p:cNvSpPr>
          <p:nvPr>
            <p:ph type="dt" sz="quarter" idx="10"/>
          </p:nvPr>
        </p:nvSpPr>
        <p:spPr/>
        <p:txBody>
          <a:bodyPr/>
          <a:lstStyle>
            <a:lvl1pPr>
              <a:defRPr/>
            </a:lvl1pPr>
          </a:lstStyle>
          <a:p>
            <a:pPr>
              <a:defRPr/>
            </a:pPr>
            <a:endParaRPr lang="en-GB"/>
          </a:p>
        </p:txBody>
      </p:sp>
      <p:sp>
        <p:nvSpPr>
          <p:cNvPr id="19" name="Rectangle 19"/>
          <p:cNvSpPr>
            <a:spLocks noGrp="1" noChangeArrowheads="1"/>
          </p:cNvSpPr>
          <p:nvPr>
            <p:ph type="ftr" sz="quarter" idx="11"/>
          </p:nvPr>
        </p:nvSpPr>
        <p:spPr>
          <a:xfrm>
            <a:off x="4470400" y="6248400"/>
            <a:ext cx="3860800" cy="457200"/>
          </a:xfrm>
        </p:spPr>
        <p:txBody>
          <a:bodyPr/>
          <a:lstStyle>
            <a:lvl1pPr>
              <a:defRPr/>
            </a:lvl1pPr>
          </a:lstStyle>
          <a:p>
            <a:pPr>
              <a:defRPr/>
            </a:pPr>
            <a:endParaRPr lang="en-GB"/>
          </a:p>
        </p:txBody>
      </p:sp>
      <p:sp>
        <p:nvSpPr>
          <p:cNvPr id="20" name="Rectangle 20"/>
          <p:cNvSpPr>
            <a:spLocks noGrp="1" noChangeArrowheads="1"/>
          </p:cNvSpPr>
          <p:nvPr>
            <p:ph type="sldNum" sz="quarter" idx="12"/>
          </p:nvPr>
        </p:nvSpPr>
        <p:spPr/>
        <p:txBody>
          <a:bodyPr/>
          <a:lstStyle>
            <a:lvl1pPr>
              <a:defRPr/>
            </a:lvl1pPr>
          </a:lstStyle>
          <a:p>
            <a:pPr>
              <a:defRPr/>
            </a:pPr>
            <a:fld id="{AE12C61A-5EFF-42A9-B9EB-19D6917B60C6}" type="slidenum">
              <a:rPr lang="en-GB" altLang="en-US"/>
              <a:pPr>
                <a:defRPr/>
              </a:pPr>
              <a:t>‹#›</a:t>
            </a:fld>
            <a:endParaRPr lang="en-GB" altLang="en-US"/>
          </a:p>
        </p:txBody>
      </p:sp>
    </p:spTree>
    <p:extLst>
      <p:ext uri="{BB962C8B-B14F-4D97-AF65-F5344CB8AC3E}">
        <p14:creationId xmlns:p14="http://schemas.microsoft.com/office/powerpoint/2010/main" val="3521590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7"/>
          <p:cNvSpPr>
            <a:spLocks noGrp="1" noChangeArrowheads="1"/>
          </p:cNvSpPr>
          <p:nvPr>
            <p:ph type="dt" sz="half" idx="10"/>
          </p:nvPr>
        </p:nvSpPr>
        <p:spPr>
          <a:ln/>
        </p:spPr>
        <p:txBody>
          <a:bodyPr/>
          <a:lstStyle>
            <a:lvl1pPr>
              <a:defRPr/>
            </a:lvl1pPr>
          </a:lstStyle>
          <a:p>
            <a:pPr>
              <a:defRPr/>
            </a:pPr>
            <a:endParaRPr lang="en-GB"/>
          </a:p>
        </p:txBody>
      </p:sp>
      <p:sp>
        <p:nvSpPr>
          <p:cNvPr id="5" name="Rectangle 18"/>
          <p:cNvSpPr>
            <a:spLocks noGrp="1" noChangeArrowheads="1"/>
          </p:cNvSpPr>
          <p:nvPr>
            <p:ph type="ftr" sz="quarter" idx="11"/>
          </p:nvPr>
        </p:nvSpPr>
        <p:spPr>
          <a:ln/>
        </p:spPr>
        <p:txBody>
          <a:bodyPr/>
          <a:lstStyle>
            <a:lvl1pPr>
              <a:defRPr/>
            </a:lvl1pPr>
          </a:lstStyle>
          <a:p>
            <a:pPr>
              <a:defRPr/>
            </a:pPr>
            <a:endParaRPr lang="en-GB"/>
          </a:p>
        </p:txBody>
      </p:sp>
      <p:sp>
        <p:nvSpPr>
          <p:cNvPr id="6" name="Rectangle 19"/>
          <p:cNvSpPr>
            <a:spLocks noGrp="1" noChangeArrowheads="1"/>
          </p:cNvSpPr>
          <p:nvPr>
            <p:ph type="sldNum" sz="quarter" idx="12"/>
          </p:nvPr>
        </p:nvSpPr>
        <p:spPr>
          <a:ln/>
        </p:spPr>
        <p:txBody>
          <a:bodyPr/>
          <a:lstStyle>
            <a:lvl1pPr>
              <a:defRPr/>
            </a:lvl1pPr>
          </a:lstStyle>
          <a:p>
            <a:pPr>
              <a:defRPr/>
            </a:pPr>
            <a:fld id="{D18A7F28-EAB0-4974-A4C3-EC66FA5D9F6A}" type="slidenum">
              <a:rPr lang="en-GB" altLang="en-US"/>
              <a:pPr>
                <a:defRPr/>
              </a:pPr>
              <a:t>‹#›</a:t>
            </a:fld>
            <a:endParaRPr lang="en-GB" altLang="en-US"/>
          </a:p>
        </p:txBody>
      </p:sp>
    </p:spTree>
    <p:extLst>
      <p:ext uri="{BB962C8B-B14F-4D97-AF65-F5344CB8AC3E}">
        <p14:creationId xmlns:p14="http://schemas.microsoft.com/office/powerpoint/2010/main" val="28521592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7"/>
          <p:cNvSpPr>
            <a:spLocks noGrp="1" noChangeArrowheads="1"/>
          </p:cNvSpPr>
          <p:nvPr>
            <p:ph type="dt" sz="half" idx="10"/>
          </p:nvPr>
        </p:nvSpPr>
        <p:spPr>
          <a:ln/>
        </p:spPr>
        <p:txBody>
          <a:bodyPr/>
          <a:lstStyle>
            <a:lvl1pPr>
              <a:defRPr/>
            </a:lvl1pPr>
          </a:lstStyle>
          <a:p>
            <a:pPr>
              <a:defRPr/>
            </a:pPr>
            <a:endParaRPr lang="en-GB"/>
          </a:p>
        </p:txBody>
      </p:sp>
      <p:sp>
        <p:nvSpPr>
          <p:cNvPr id="5" name="Rectangle 18"/>
          <p:cNvSpPr>
            <a:spLocks noGrp="1" noChangeArrowheads="1"/>
          </p:cNvSpPr>
          <p:nvPr>
            <p:ph type="ftr" sz="quarter" idx="11"/>
          </p:nvPr>
        </p:nvSpPr>
        <p:spPr>
          <a:ln/>
        </p:spPr>
        <p:txBody>
          <a:bodyPr/>
          <a:lstStyle>
            <a:lvl1pPr>
              <a:defRPr/>
            </a:lvl1pPr>
          </a:lstStyle>
          <a:p>
            <a:pPr>
              <a:defRPr/>
            </a:pPr>
            <a:endParaRPr lang="en-GB"/>
          </a:p>
        </p:txBody>
      </p:sp>
      <p:sp>
        <p:nvSpPr>
          <p:cNvPr id="6" name="Rectangle 19"/>
          <p:cNvSpPr>
            <a:spLocks noGrp="1" noChangeArrowheads="1"/>
          </p:cNvSpPr>
          <p:nvPr>
            <p:ph type="sldNum" sz="quarter" idx="12"/>
          </p:nvPr>
        </p:nvSpPr>
        <p:spPr>
          <a:ln/>
        </p:spPr>
        <p:txBody>
          <a:bodyPr/>
          <a:lstStyle>
            <a:lvl1pPr>
              <a:defRPr/>
            </a:lvl1pPr>
          </a:lstStyle>
          <a:p>
            <a:pPr>
              <a:defRPr/>
            </a:pPr>
            <a:fld id="{4747C60A-8E5C-468F-9DDD-075B302F7E32}" type="slidenum">
              <a:rPr lang="en-GB" altLang="en-US"/>
              <a:pPr>
                <a:defRPr/>
              </a:pPr>
              <a:t>‹#›</a:t>
            </a:fld>
            <a:endParaRPr lang="en-GB" altLang="en-US"/>
          </a:p>
        </p:txBody>
      </p:sp>
    </p:spTree>
    <p:extLst>
      <p:ext uri="{BB962C8B-B14F-4D97-AF65-F5344CB8AC3E}">
        <p14:creationId xmlns:p14="http://schemas.microsoft.com/office/powerpoint/2010/main" val="37502531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422400" y="1981200"/>
            <a:ext cx="4927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553200" y="1981200"/>
            <a:ext cx="4927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7"/>
          <p:cNvSpPr>
            <a:spLocks noGrp="1" noChangeArrowheads="1"/>
          </p:cNvSpPr>
          <p:nvPr>
            <p:ph type="dt" sz="half" idx="10"/>
          </p:nvPr>
        </p:nvSpPr>
        <p:spPr>
          <a:ln/>
        </p:spPr>
        <p:txBody>
          <a:bodyPr/>
          <a:lstStyle>
            <a:lvl1pPr>
              <a:defRPr/>
            </a:lvl1pPr>
          </a:lstStyle>
          <a:p>
            <a:pPr>
              <a:defRPr/>
            </a:pPr>
            <a:endParaRPr lang="en-GB"/>
          </a:p>
        </p:txBody>
      </p:sp>
      <p:sp>
        <p:nvSpPr>
          <p:cNvPr id="6" name="Rectangle 18"/>
          <p:cNvSpPr>
            <a:spLocks noGrp="1" noChangeArrowheads="1"/>
          </p:cNvSpPr>
          <p:nvPr>
            <p:ph type="ftr" sz="quarter" idx="11"/>
          </p:nvPr>
        </p:nvSpPr>
        <p:spPr>
          <a:ln/>
        </p:spPr>
        <p:txBody>
          <a:bodyPr/>
          <a:lstStyle>
            <a:lvl1pPr>
              <a:defRPr/>
            </a:lvl1pPr>
          </a:lstStyle>
          <a:p>
            <a:pPr>
              <a:defRPr/>
            </a:pPr>
            <a:endParaRPr lang="en-GB"/>
          </a:p>
        </p:txBody>
      </p:sp>
      <p:sp>
        <p:nvSpPr>
          <p:cNvPr id="7" name="Rectangle 19"/>
          <p:cNvSpPr>
            <a:spLocks noGrp="1" noChangeArrowheads="1"/>
          </p:cNvSpPr>
          <p:nvPr>
            <p:ph type="sldNum" sz="quarter" idx="12"/>
          </p:nvPr>
        </p:nvSpPr>
        <p:spPr>
          <a:ln/>
        </p:spPr>
        <p:txBody>
          <a:bodyPr/>
          <a:lstStyle>
            <a:lvl1pPr>
              <a:defRPr/>
            </a:lvl1pPr>
          </a:lstStyle>
          <a:p>
            <a:pPr>
              <a:defRPr/>
            </a:pPr>
            <a:fld id="{FB263604-940C-428B-90EF-50CB7C396C87}" type="slidenum">
              <a:rPr lang="en-GB" altLang="en-US"/>
              <a:pPr>
                <a:defRPr/>
              </a:pPr>
              <a:t>‹#›</a:t>
            </a:fld>
            <a:endParaRPr lang="en-GB" altLang="en-US"/>
          </a:p>
        </p:txBody>
      </p:sp>
    </p:spTree>
    <p:extLst>
      <p:ext uri="{BB962C8B-B14F-4D97-AF65-F5344CB8AC3E}">
        <p14:creationId xmlns:p14="http://schemas.microsoft.com/office/powerpoint/2010/main" val="24898303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7"/>
          <p:cNvSpPr>
            <a:spLocks noGrp="1" noChangeArrowheads="1"/>
          </p:cNvSpPr>
          <p:nvPr>
            <p:ph type="dt" sz="half" idx="10"/>
          </p:nvPr>
        </p:nvSpPr>
        <p:spPr>
          <a:ln/>
        </p:spPr>
        <p:txBody>
          <a:bodyPr/>
          <a:lstStyle>
            <a:lvl1pPr>
              <a:defRPr/>
            </a:lvl1pPr>
          </a:lstStyle>
          <a:p>
            <a:pPr>
              <a:defRPr/>
            </a:pPr>
            <a:endParaRPr lang="en-GB"/>
          </a:p>
        </p:txBody>
      </p:sp>
      <p:sp>
        <p:nvSpPr>
          <p:cNvPr id="8" name="Rectangle 18"/>
          <p:cNvSpPr>
            <a:spLocks noGrp="1" noChangeArrowheads="1"/>
          </p:cNvSpPr>
          <p:nvPr>
            <p:ph type="ftr" sz="quarter" idx="11"/>
          </p:nvPr>
        </p:nvSpPr>
        <p:spPr>
          <a:ln/>
        </p:spPr>
        <p:txBody>
          <a:bodyPr/>
          <a:lstStyle>
            <a:lvl1pPr>
              <a:defRPr/>
            </a:lvl1pPr>
          </a:lstStyle>
          <a:p>
            <a:pPr>
              <a:defRPr/>
            </a:pPr>
            <a:endParaRPr lang="en-GB"/>
          </a:p>
        </p:txBody>
      </p:sp>
      <p:sp>
        <p:nvSpPr>
          <p:cNvPr id="9" name="Rectangle 19"/>
          <p:cNvSpPr>
            <a:spLocks noGrp="1" noChangeArrowheads="1"/>
          </p:cNvSpPr>
          <p:nvPr>
            <p:ph type="sldNum" sz="quarter" idx="12"/>
          </p:nvPr>
        </p:nvSpPr>
        <p:spPr>
          <a:ln/>
        </p:spPr>
        <p:txBody>
          <a:bodyPr/>
          <a:lstStyle>
            <a:lvl1pPr>
              <a:defRPr/>
            </a:lvl1pPr>
          </a:lstStyle>
          <a:p>
            <a:pPr>
              <a:defRPr/>
            </a:pPr>
            <a:fld id="{C3F1AEB7-73E2-41B2-9293-D3ED40FE8B5A}" type="slidenum">
              <a:rPr lang="en-GB" altLang="en-US"/>
              <a:pPr>
                <a:defRPr/>
              </a:pPr>
              <a:t>‹#›</a:t>
            </a:fld>
            <a:endParaRPr lang="en-GB" altLang="en-US"/>
          </a:p>
        </p:txBody>
      </p:sp>
    </p:spTree>
    <p:extLst>
      <p:ext uri="{BB962C8B-B14F-4D97-AF65-F5344CB8AC3E}">
        <p14:creationId xmlns:p14="http://schemas.microsoft.com/office/powerpoint/2010/main" val="11641351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17"/>
          <p:cNvSpPr>
            <a:spLocks noGrp="1" noChangeArrowheads="1"/>
          </p:cNvSpPr>
          <p:nvPr>
            <p:ph type="dt" sz="half" idx="10"/>
          </p:nvPr>
        </p:nvSpPr>
        <p:spPr>
          <a:ln/>
        </p:spPr>
        <p:txBody>
          <a:bodyPr/>
          <a:lstStyle>
            <a:lvl1pPr>
              <a:defRPr/>
            </a:lvl1pPr>
          </a:lstStyle>
          <a:p>
            <a:pPr>
              <a:defRPr/>
            </a:pPr>
            <a:endParaRPr lang="en-GB"/>
          </a:p>
        </p:txBody>
      </p:sp>
      <p:sp>
        <p:nvSpPr>
          <p:cNvPr id="4" name="Rectangle 18"/>
          <p:cNvSpPr>
            <a:spLocks noGrp="1" noChangeArrowheads="1"/>
          </p:cNvSpPr>
          <p:nvPr>
            <p:ph type="ftr" sz="quarter" idx="11"/>
          </p:nvPr>
        </p:nvSpPr>
        <p:spPr>
          <a:ln/>
        </p:spPr>
        <p:txBody>
          <a:bodyPr/>
          <a:lstStyle>
            <a:lvl1pPr>
              <a:defRPr/>
            </a:lvl1pPr>
          </a:lstStyle>
          <a:p>
            <a:pPr>
              <a:defRPr/>
            </a:pPr>
            <a:endParaRPr lang="en-GB"/>
          </a:p>
        </p:txBody>
      </p:sp>
      <p:sp>
        <p:nvSpPr>
          <p:cNvPr id="5" name="Rectangle 19"/>
          <p:cNvSpPr>
            <a:spLocks noGrp="1" noChangeArrowheads="1"/>
          </p:cNvSpPr>
          <p:nvPr>
            <p:ph type="sldNum" sz="quarter" idx="12"/>
          </p:nvPr>
        </p:nvSpPr>
        <p:spPr>
          <a:ln/>
        </p:spPr>
        <p:txBody>
          <a:bodyPr/>
          <a:lstStyle>
            <a:lvl1pPr>
              <a:defRPr/>
            </a:lvl1pPr>
          </a:lstStyle>
          <a:p>
            <a:pPr>
              <a:defRPr/>
            </a:pPr>
            <a:fld id="{0930CE3A-C4B8-4816-9853-54CA1835BDD7}" type="slidenum">
              <a:rPr lang="en-GB" altLang="en-US"/>
              <a:pPr>
                <a:defRPr/>
              </a:pPr>
              <a:t>‹#›</a:t>
            </a:fld>
            <a:endParaRPr lang="en-GB" altLang="en-US"/>
          </a:p>
        </p:txBody>
      </p:sp>
    </p:spTree>
    <p:extLst>
      <p:ext uri="{BB962C8B-B14F-4D97-AF65-F5344CB8AC3E}">
        <p14:creationId xmlns:p14="http://schemas.microsoft.com/office/powerpoint/2010/main" val="2191963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7"/>
          <p:cNvSpPr>
            <a:spLocks noGrp="1" noChangeArrowheads="1"/>
          </p:cNvSpPr>
          <p:nvPr>
            <p:ph type="dt" sz="half" idx="10"/>
          </p:nvPr>
        </p:nvSpPr>
        <p:spPr>
          <a:ln/>
        </p:spPr>
        <p:txBody>
          <a:bodyPr/>
          <a:lstStyle>
            <a:lvl1pPr>
              <a:defRPr/>
            </a:lvl1pPr>
          </a:lstStyle>
          <a:p>
            <a:pPr>
              <a:defRPr/>
            </a:pPr>
            <a:endParaRPr lang="en-GB"/>
          </a:p>
        </p:txBody>
      </p:sp>
      <p:sp>
        <p:nvSpPr>
          <p:cNvPr id="3" name="Rectangle 18"/>
          <p:cNvSpPr>
            <a:spLocks noGrp="1" noChangeArrowheads="1"/>
          </p:cNvSpPr>
          <p:nvPr>
            <p:ph type="ftr" sz="quarter" idx="11"/>
          </p:nvPr>
        </p:nvSpPr>
        <p:spPr>
          <a:ln/>
        </p:spPr>
        <p:txBody>
          <a:bodyPr/>
          <a:lstStyle>
            <a:lvl1pPr>
              <a:defRPr/>
            </a:lvl1pPr>
          </a:lstStyle>
          <a:p>
            <a:pPr>
              <a:defRPr/>
            </a:pPr>
            <a:endParaRPr lang="en-GB"/>
          </a:p>
        </p:txBody>
      </p:sp>
      <p:sp>
        <p:nvSpPr>
          <p:cNvPr id="4" name="Rectangle 19"/>
          <p:cNvSpPr>
            <a:spLocks noGrp="1" noChangeArrowheads="1"/>
          </p:cNvSpPr>
          <p:nvPr>
            <p:ph type="sldNum" sz="quarter" idx="12"/>
          </p:nvPr>
        </p:nvSpPr>
        <p:spPr>
          <a:ln/>
        </p:spPr>
        <p:txBody>
          <a:bodyPr/>
          <a:lstStyle>
            <a:lvl1pPr>
              <a:defRPr/>
            </a:lvl1pPr>
          </a:lstStyle>
          <a:p>
            <a:pPr>
              <a:defRPr/>
            </a:pPr>
            <a:fld id="{5479D3F9-85D2-448F-BD16-2C328D015B13}" type="slidenum">
              <a:rPr lang="en-GB" altLang="en-US"/>
              <a:pPr>
                <a:defRPr/>
              </a:pPr>
              <a:t>‹#›</a:t>
            </a:fld>
            <a:endParaRPr lang="en-GB" altLang="en-US"/>
          </a:p>
        </p:txBody>
      </p:sp>
    </p:spTree>
    <p:extLst>
      <p:ext uri="{BB962C8B-B14F-4D97-AF65-F5344CB8AC3E}">
        <p14:creationId xmlns:p14="http://schemas.microsoft.com/office/powerpoint/2010/main" val="24348000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7"/>
          <p:cNvSpPr>
            <a:spLocks noGrp="1" noChangeArrowheads="1"/>
          </p:cNvSpPr>
          <p:nvPr>
            <p:ph type="dt" sz="half" idx="10"/>
          </p:nvPr>
        </p:nvSpPr>
        <p:spPr>
          <a:ln/>
        </p:spPr>
        <p:txBody>
          <a:bodyPr/>
          <a:lstStyle>
            <a:lvl1pPr>
              <a:defRPr/>
            </a:lvl1pPr>
          </a:lstStyle>
          <a:p>
            <a:pPr>
              <a:defRPr/>
            </a:pPr>
            <a:endParaRPr lang="en-GB"/>
          </a:p>
        </p:txBody>
      </p:sp>
      <p:sp>
        <p:nvSpPr>
          <p:cNvPr id="6" name="Rectangle 18"/>
          <p:cNvSpPr>
            <a:spLocks noGrp="1" noChangeArrowheads="1"/>
          </p:cNvSpPr>
          <p:nvPr>
            <p:ph type="ftr" sz="quarter" idx="11"/>
          </p:nvPr>
        </p:nvSpPr>
        <p:spPr>
          <a:ln/>
        </p:spPr>
        <p:txBody>
          <a:bodyPr/>
          <a:lstStyle>
            <a:lvl1pPr>
              <a:defRPr/>
            </a:lvl1pPr>
          </a:lstStyle>
          <a:p>
            <a:pPr>
              <a:defRPr/>
            </a:pPr>
            <a:endParaRPr lang="en-GB"/>
          </a:p>
        </p:txBody>
      </p:sp>
      <p:sp>
        <p:nvSpPr>
          <p:cNvPr id="7" name="Rectangle 19"/>
          <p:cNvSpPr>
            <a:spLocks noGrp="1" noChangeArrowheads="1"/>
          </p:cNvSpPr>
          <p:nvPr>
            <p:ph type="sldNum" sz="quarter" idx="12"/>
          </p:nvPr>
        </p:nvSpPr>
        <p:spPr>
          <a:ln/>
        </p:spPr>
        <p:txBody>
          <a:bodyPr/>
          <a:lstStyle>
            <a:lvl1pPr>
              <a:defRPr/>
            </a:lvl1pPr>
          </a:lstStyle>
          <a:p>
            <a:pPr>
              <a:defRPr/>
            </a:pPr>
            <a:fld id="{D198F2C6-FA43-4D91-BDCA-E6F4D27A530E}" type="slidenum">
              <a:rPr lang="en-GB" altLang="en-US"/>
              <a:pPr>
                <a:defRPr/>
              </a:pPr>
              <a:t>‹#›</a:t>
            </a:fld>
            <a:endParaRPr lang="en-GB" altLang="en-US"/>
          </a:p>
        </p:txBody>
      </p:sp>
    </p:spTree>
    <p:extLst>
      <p:ext uri="{BB962C8B-B14F-4D97-AF65-F5344CB8AC3E}">
        <p14:creationId xmlns:p14="http://schemas.microsoft.com/office/powerpoint/2010/main" val="22747960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7"/>
          <p:cNvSpPr>
            <a:spLocks noGrp="1" noChangeArrowheads="1"/>
          </p:cNvSpPr>
          <p:nvPr>
            <p:ph type="dt" sz="half" idx="10"/>
          </p:nvPr>
        </p:nvSpPr>
        <p:spPr>
          <a:ln/>
        </p:spPr>
        <p:txBody>
          <a:bodyPr/>
          <a:lstStyle>
            <a:lvl1pPr>
              <a:defRPr/>
            </a:lvl1pPr>
          </a:lstStyle>
          <a:p>
            <a:pPr>
              <a:defRPr/>
            </a:pPr>
            <a:endParaRPr lang="en-GB"/>
          </a:p>
        </p:txBody>
      </p:sp>
      <p:sp>
        <p:nvSpPr>
          <p:cNvPr id="6" name="Rectangle 18"/>
          <p:cNvSpPr>
            <a:spLocks noGrp="1" noChangeArrowheads="1"/>
          </p:cNvSpPr>
          <p:nvPr>
            <p:ph type="ftr" sz="quarter" idx="11"/>
          </p:nvPr>
        </p:nvSpPr>
        <p:spPr>
          <a:ln/>
        </p:spPr>
        <p:txBody>
          <a:bodyPr/>
          <a:lstStyle>
            <a:lvl1pPr>
              <a:defRPr/>
            </a:lvl1pPr>
          </a:lstStyle>
          <a:p>
            <a:pPr>
              <a:defRPr/>
            </a:pPr>
            <a:endParaRPr lang="en-GB"/>
          </a:p>
        </p:txBody>
      </p:sp>
      <p:sp>
        <p:nvSpPr>
          <p:cNvPr id="7" name="Rectangle 19"/>
          <p:cNvSpPr>
            <a:spLocks noGrp="1" noChangeArrowheads="1"/>
          </p:cNvSpPr>
          <p:nvPr>
            <p:ph type="sldNum" sz="quarter" idx="12"/>
          </p:nvPr>
        </p:nvSpPr>
        <p:spPr>
          <a:ln/>
        </p:spPr>
        <p:txBody>
          <a:bodyPr/>
          <a:lstStyle>
            <a:lvl1pPr>
              <a:defRPr/>
            </a:lvl1pPr>
          </a:lstStyle>
          <a:p>
            <a:pPr>
              <a:defRPr/>
            </a:pPr>
            <a:fld id="{5E03032F-56B3-482F-80C8-8CEA47961154}" type="slidenum">
              <a:rPr lang="en-GB" altLang="en-US"/>
              <a:pPr>
                <a:defRPr/>
              </a:pPr>
              <a:t>‹#›</a:t>
            </a:fld>
            <a:endParaRPr lang="en-GB" altLang="en-US"/>
          </a:p>
        </p:txBody>
      </p:sp>
    </p:spTree>
    <p:extLst>
      <p:ext uri="{BB962C8B-B14F-4D97-AF65-F5344CB8AC3E}">
        <p14:creationId xmlns:p14="http://schemas.microsoft.com/office/powerpoint/2010/main" val="25304138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7"/>
          <p:cNvSpPr>
            <a:spLocks noGrp="1" noChangeArrowheads="1"/>
          </p:cNvSpPr>
          <p:nvPr>
            <p:ph type="dt" sz="half" idx="10"/>
          </p:nvPr>
        </p:nvSpPr>
        <p:spPr>
          <a:ln/>
        </p:spPr>
        <p:txBody>
          <a:bodyPr/>
          <a:lstStyle>
            <a:lvl1pPr>
              <a:defRPr/>
            </a:lvl1pPr>
          </a:lstStyle>
          <a:p>
            <a:pPr>
              <a:defRPr/>
            </a:pPr>
            <a:endParaRPr lang="en-GB"/>
          </a:p>
        </p:txBody>
      </p:sp>
      <p:sp>
        <p:nvSpPr>
          <p:cNvPr id="5" name="Rectangle 18"/>
          <p:cNvSpPr>
            <a:spLocks noGrp="1" noChangeArrowheads="1"/>
          </p:cNvSpPr>
          <p:nvPr>
            <p:ph type="ftr" sz="quarter" idx="11"/>
          </p:nvPr>
        </p:nvSpPr>
        <p:spPr>
          <a:ln/>
        </p:spPr>
        <p:txBody>
          <a:bodyPr/>
          <a:lstStyle>
            <a:lvl1pPr>
              <a:defRPr/>
            </a:lvl1pPr>
          </a:lstStyle>
          <a:p>
            <a:pPr>
              <a:defRPr/>
            </a:pPr>
            <a:endParaRPr lang="en-GB"/>
          </a:p>
        </p:txBody>
      </p:sp>
      <p:sp>
        <p:nvSpPr>
          <p:cNvPr id="6" name="Rectangle 19"/>
          <p:cNvSpPr>
            <a:spLocks noGrp="1" noChangeArrowheads="1"/>
          </p:cNvSpPr>
          <p:nvPr>
            <p:ph type="sldNum" sz="quarter" idx="12"/>
          </p:nvPr>
        </p:nvSpPr>
        <p:spPr>
          <a:ln/>
        </p:spPr>
        <p:txBody>
          <a:bodyPr/>
          <a:lstStyle>
            <a:lvl1pPr>
              <a:defRPr/>
            </a:lvl1pPr>
          </a:lstStyle>
          <a:p>
            <a:pPr>
              <a:defRPr/>
            </a:pPr>
            <a:fld id="{5333AD75-ACAA-4A8F-B99F-1102DC40C570}" type="slidenum">
              <a:rPr lang="en-GB" altLang="en-US"/>
              <a:pPr>
                <a:defRPr/>
              </a:pPr>
              <a:t>‹#›</a:t>
            </a:fld>
            <a:endParaRPr lang="en-GB" altLang="en-US"/>
          </a:p>
        </p:txBody>
      </p:sp>
    </p:spTree>
    <p:extLst>
      <p:ext uri="{BB962C8B-B14F-4D97-AF65-F5344CB8AC3E}">
        <p14:creationId xmlns:p14="http://schemas.microsoft.com/office/powerpoint/2010/main" val="17291770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66200" y="304800"/>
            <a:ext cx="2514600" cy="57912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1422400" y="304800"/>
            <a:ext cx="7340600" cy="5791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7"/>
          <p:cNvSpPr>
            <a:spLocks noGrp="1" noChangeArrowheads="1"/>
          </p:cNvSpPr>
          <p:nvPr>
            <p:ph type="dt" sz="half" idx="10"/>
          </p:nvPr>
        </p:nvSpPr>
        <p:spPr>
          <a:ln/>
        </p:spPr>
        <p:txBody>
          <a:bodyPr/>
          <a:lstStyle>
            <a:lvl1pPr>
              <a:defRPr/>
            </a:lvl1pPr>
          </a:lstStyle>
          <a:p>
            <a:pPr>
              <a:defRPr/>
            </a:pPr>
            <a:endParaRPr lang="en-GB"/>
          </a:p>
        </p:txBody>
      </p:sp>
      <p:sp>
        <p:nvSpPr>
          <p:cNvPr id="5" name="Rectangle 18"/>
          <p:cNvSpPr>
            <a:spLocks noGrp="1" noChangeArrowheads="1"/>
          </p:cNvSpPr>
          <p:nvPr>
            <p:ph type="ftr" sz="quarter" idx="11"/>
          </p:nvPr>
        </p:nvSpPr>
        <p:spPr>
          <a:ln/>
        </p:spPr>
        <p:txBody>
          <a:bodyPr/>
          <a:lstStyle>
            <a:lvl1pPr>
              <a:defRPr/>
            </a:lvl1pPr>
          </a:lstStyle>
          <a:p>
            <a:pPr>
              <a:defRPr/>
            </a:pPr>
            <a:endParaRPr lang="en-GB"/>
          </a:p>
        </p:txBody>
      </p:sp>
      <p:sp>
        <p:nvSpPr>
          <p:cNvPr id="6" name="Rectangle 19"/>
          <p:cNvSpPr>
            <a:spLocks noGrp="1" noChangeArrowheads="1"/>
          </p:cNvSpPr>
          <p:nvPr>
            <p:ph type="sldNum" sz="quarter" idx="12"/>
          </p:nvPr>
        </p:nvSpPr>
        <p:spPr>
          <a:ln/>
        </p:spPr>
        <p:txBody>
          <a:bodyPr/>
          <a:lstStyle>
            <a:lvl1pPr>
              <a:defRPr/>
            </a:lvl1pPr>
          </a:lstStyle>
          <a:p>
            <a:pPr>
              <a:defRPr/>
            </a:pPr>
            <a:fld id="{6BECE647-F751-4787-9784-8531E09A6A05}" type="slidenum">
              <a:rPr lang="en-GB" altLang="en-US"/>
              <a:pPr>
                <a:defRPr/>
              </a:pPr>
              <a:t>‹#›</a:t>
            </a:fld>
            <a:endParaRPr lang="en-GB" altLang="en-US"/>
          </a:p>
        </p:txBody>
      </p:sp>
    </p:spTree>
    <p:extLst>
      <p:ext uri="{BB962C8B-B14F-4D97-AF65-F5344CB8AC3E}">
        <p14:creationId xmlns:p14="http://schemas.microsoft.com/office/powerpoint/2010/main" val="18624500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1422400" y="304801"/>
            <a:ext cx="10058400" cy="1431925"/>
          </a:xfrm>
        </p:spPr>
        <p:txBody>
          <a:bodyPr/>
          <a:lstStyle/>
          <a:p>
            <a:r>
              <a:rPr lang="en-US"/>
              <a:t>Click to edit Master title style</a:t>
            </a:r>
            <a:endParaRPr lang="en-GB"/>
          </a:p>
        </p:txBody>
      </p:sp>
      <p:sp>
        <p:nvSpPr>
          <p:cNvPr id="3" name="Table Placeholder 2"/>
          <p:cNvSpPr>
            <a:spLocks noGrp="1"/>
          </p:cNvSpPr>
          <p:nvPr>
            <p:ph type="tbl" idx="1"/>
          </p:nvPr>
        </p:nvSpPr>
        <p:spPr>
          <a:xfrm>
            <a:off x="1422400" y="1981200"/>
            <a:ext cx="10058400" cy="4114800"/>
          </a:xfrm>
        </p:spPr>
        <p:txBody>
          <a:bodyPr/>
          <a:lstStyle/>
          <a:p>
            <a:pPr lvl="0"/>
            <a:endParaRPr lang="en-GB" noProof="0"/>
          </a:p>
        </p:txBody>
      </p:sp>
      <p:sp>
        <p:nvSpPr>
          <p:cNvPr id="4" name="Rectangle 17"/>
          <p:cNvSpPr>
            <a:spLocks noGrp="1" noChangeArrowheads="1"/>
          </p:cNvSpPr>
          <p:nvPr>
            <p:ph type="dt" sz="half" idx="10"/>
          </p:nvPr>
        </p:nvSpPr>
        <p:spPr>
          <a:ln/>
        </p:spPr>
        <p:txBody>
          <a:bodyPr/>
          <a:lstStyle>
            <a:lvl1pPr>
              <a:defRPr/>
            </a:lvl1pPr>
          </a:lstStyle>
          <a:p>
            <a:pPr>
              <a:defRPr/>
            </a:pPr>
            <a:endParaRPr lang="en-GB"/>
          </a:p>
        </p:txBody>
      </p:sp>
      <p:sp>
        <p:nvSpPr>
          <p:cNvPr id="5" name="Rectangle 18"/>
          <p:cNvSpPr>
            <a:spLocks noGrp="1" noChangeArrowheads="1"/>
          </p:cNvSpPr>
          <p:nvPr>
            <p:ph type="ftr" sz="quarter" idx="11"/>
          </p:nvPr>
        </p:nvSpPr>
        <p:spPr>
          <a:ln/>
        </p:spPr>
        <p:txBody>
          <a:bodyPr/>
          <a:lstStyle>
            <a:lvl1pPr>
              <a:defRPr/>
            </a:lvl1pPr>
          </a:lstStyle>
          <a:p>
            <a:pPr>
              <a:defRPr/>
            </a:pPr>
            <a:endParaRPr lang="en-GB"/>
          </a:p>
        </p:txBody>
      </p:sp>
      <p:sp>
        <p:nvSpPr>
          <p:cNvPr id="6" name="Rectangle 19"/>
          <p:cNvSpPr>
            <a:spLocks noGrp="1" noChangeArrowheads="1"/>
          </p:cNvSpPr>
          <p:nvPr>
            <p:ph type="sldNum" sz="quarter" idx="12"/>
          </p:nvPr>
        </p:nvSpPr>
        <p:spPr>
          <a:ln/>
        </p:spPr>
        <p:txBody>
          <a:bodyPr/>
          <a:lstStyle>
            <a:lvl1pPr>
              <a:defRPr/>
            </a:lvl1pPr>
          </a:lstStyle>
          <a:p>
            <a:pPr>
              <a:defRPr/>
            </a:pPr>
            <a:fld id="{166B72E7-F05A-4D89-B994-71BB2DAF3DEA}" type="slidenum">
              <a:rPr lang="en-GB" altLang="en-US"/>
              <a:pPr>
                <a:defRPr/>
              </a:pPr>
              <a:t>‹#›</a:t>
            </a:fld>
            <a:endParaRPr lang="en-GB" altLang="en-US"/>
          </a:p>
        </p:txBody>
      </p:sp>
    </p:spTree>
    <p:extLst>
      <p:ext uri="{BB962C8B-B14F-4D97-AF65-F5344CB8AC3E}">
        <p14:creationId xmlns:p14="http://schemas.microsoft.com/office/powerpoint/2010/main" val="41076592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ABCF9F8-0378-4CCF-9034-95B14F98AAF3}" type="datetimeFigureOut">
              <a:rPr lang="en-GB" smtClean="0"/>
              <a:pPr/>
              <a:t>02/02/2023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D89CE6-8AE9-416C-84C1-E7AD03E923B0}" type="slidenum">
              <a:rPr lang="en-GB" smtClean="0"/>
              <a:pPr/>
              <a:t>‹#›</a:t>
            </a:fld>
            <a:endParaRPr lang="en-GB"/>
          </a:p>
        </p:txBody>
      </p:sp>
    </p:spTree>
    <p:extLst>
      <p:ext uri="{BB962C8B-B14F-4D97-AF65-F5344CB8AC3E}">
        <p14:creationId xmlns:p14="http://schemas.microsoft.com/office/powerpoint/2010/main" val="32850021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ABCF9F8-0378-4CCF-9034-95B14F98AAF3}" type="datetimeFigureOut">
              <a:rPr lang="en-GB" smtClean="0"/>
              <a:pPr/>
              <a:t>02/02/2023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D89CE6-8AE9-416C-84C1-E7AD03E923B0}" type="slidenum">
              <a:rPr lang="en-GB" smtClean="0"/>
              <a:pPr/>
              <a:t>‹#›</a:t>
            </a:fld>
            <a:endParaRPr lang="en-GB"/>
          </a:p>
        </p:txBody>
      </p:sp>
    </p:spTree>
    <p:extLst>
      <p:ext uri="{BB962C8B-B14F-4D97-AF65-F5344CB8AC3E}">
        <p14:creationId xmlns:p14="http://schemas.microsoft.com/office/powerpoint/2010/main" val="38851254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ABCF9F8-0378-4CCF-9034-95B14F98AAF3}" type="datetimeFigureOut">
              <a:rPr lang="en-GB" smtClean="0"/>
              <a:pPr/>
              <a:t>02/02/2023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D89CE6-8AE9-416C-84C1-E7AD03E923B0}" type="slidenum">
              <a:rPr lang="en-GB" smtClean="0"/>
              <a:pPr/>
              <a:t>‹#›</a:t>
            </a:fld>
            <a:endParaRPr lang="en-GB"/>
          </a:p>
        </p:txBody>
      </p:sp>
    </p:spTree>
    <p:extLst>
      <p:ext uri="{BB962C8B-B14F-4D97-AF65-F5344CB8AC3E}">
        <p14:creationId xmlns:p14="http://schemas.microsoft.com/office/powerpoint/2010/main" val="16834405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ABCF9F8-0378-4CCF-9034-95B14F98AAF3}" type="datetimeFigureOut">
              <a:rPr lang="en-GB" smtClean="0"/>
              <a:pPr/>
              <a:t>02/02/2023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D89CE6-8AE9-416C-84C1-E7AD03E923B0}" type="slidenum">
              <a:rPr lang="en-GB" smtClean="0"/>
              <a:pPr/>
              <a:t>‹#›</a:t>
            </a:fld>
            <a:endParaRPr lang="en-GB"/>
          </a:p>
        </p:txBody>
      </p:sp>
    </p:spTree>
    <p:extLst>
      <p:ext uri="{BB962C8B-B14F-4D97-AF65-F5344CB8AC3E}">
        <p14:creationId xmlns:p14="http://schemas.microsoft.com/office/powerpoint/2010/main" val="2849199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ABCF9F8-0378-4CCF-9034-95B14F98AAF3}" type="datetimeFigureOut">
              <a:rPr lang="en-GB" smtClean="0"/>
              <a:pPr/>
              <a:t>02/02/2023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6D89CE6-8AE9-416C-84C1-E7AD03E923B0}" type="slidenum">
              <a:rPr lang="en-GB" smtClean="0"/>
              <a:pPr/>
              <a:t>‹#›</a:t>
            </a:fld>
            <a:endParaRPr lang="en-GB"/>
          </a:p>
        </p:txBody>
      </p:sp>
    </p:spTree>
    <p:extLst>
      <p:ext uri="{BB962C8B-B14F-4D97-AF65-F5344CB8AC3E}">
        <p14:creationId xmlns:p14="http://schemas.microsoft.com/office/powerpoint/2010/main" val="108164608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ABCF9F8-0378-4CCF-9034-95B14F98AAF3}" type="datetimeFigureOut">
              <a:rPr lang="en-GB" smtClean="0"/>
              <a:pPr/>
              <a:t>02/02/2023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D89CE6-8AE9-416C-84C1-E7AD03E923B0}" type="slidenum">
              <a:rPr lang="en-GB" smtClean="0"/>
              <a:pPr/>
              <a:t>‹#›</a:t>
            </a:fld>
            <a:endParaRPr lang="en-GB"/>
          </a:p>
        </p:txBody>
      </p:sp>
    </p:spTree>
    <p:extLst>
      <p:ext uri="{BB962C8B-B14F-4D97-AF65-F5344CB8AC3E}">
        <p14:creationId xmlns:p14="http://schemas.microsoft.com/office/powerpoint/2010/main" val="33439146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BCF9F8-0378-4CCF-9034-95B14F98AAF3}" type="datetimeFigureOut">
              <a:rPr lang="en-GB" smtClean="0"/>
              <a:pPr/>
              <a:t>02/02/2023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6D89CE6-8AE9-416C-84C1-E7AD03E923B0}" type="slidenum">
              <a:rPr lang="en-GB" smtClean="0"/>
              <a:pPr/>
              <a:t>‹#›</a:t>
            </a:fld>
            <a:endParaRPr lang="en-GB"/>
          </a:p>
        </p:txBody>
      </p:sp>
    </p:spTree>
    <p:extLst>
      <p:ext uri="{BB962C8B-B14F-4D97-AF65-F5344CB8AC3E}">
        <p14:creationId xmlns:p14="http://schemas.microsoft.com/office/powerpoint/2010/main" val="174834318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ABCF9F8-0378-4CCF-9034-95B14F98AAF3}" type="datetimeFigureOut">
              <a:rPr lang="en-GB" smtClean="0"/>
              <a:pPr/>
              <a:t>02/02/2023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D89CE6-8AE9-416C-84C1-E7AD03E923B0}" type="slidenum">
              <a:rPr lang="en-GB" smtClean="0"/>
              <a:pPr/>
              <a:t>‹#›</a:t>
            </a:fld>
            <a:endParaRPr lang="en-GB"/>
          </a:p>
        </p:txBody>
      </p:sp>
    </p:spTree>
    <p:extLst>
      <p:ext uri="{BB962C8B-B14F-4D97-AF65-F5344CB8AC3E}">
        <p14:creationId xmlns:p14="http://schemas.microsoft.com/office/powerpoint/2010/main" val="215402405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ABCF9F8-0378-4CCF-9034-95B14F98AAF3}" type="datetimeFigureOut">
              <a:rPr lang="en-GB" smtClean="0"/>
              <a:pPr/>
              <a:t>02/02/2023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D89CE6-8AE9-416C-84C1-E7AD03E923B0}" type="slidenum">
              <a:rPr lang="en-GB" smtClean="0"/>
              <a:pPr/>
              <a:t>‹#›</a:t>
            </a:fld>
            <a:endParaRPr lang="en-GB"/>
          </a:p>
        </p:txBody>
      </p:sp>
    </p:spTree>
    <p:extLst>
      <p:ext uri="{BB962C8B-B14F-4D97-AF65-F5344CB8AC3E}">
        <p14:creationId xmlns:p14="http://schemas.microsoft.com/office/powerpoint/2010/main" val="16029297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ABCF9F8-0378-4CCF-9034-95B14F98AAF3}" type="datetimeFigureOut">
              <a:rPr lang="en-GB" smtClean="0"/>
              <a:pPr/>
              <a:t>02/02/2023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D89CE6-8AE9-416C-84C1-E7AD03E923B0}" type="slidenum">
              <a:rPr lang="en-GB" smtClean="0"/>
              <a:pPr/>
              <a:t>‹#›</a:t>
            </a:fld>
            <a:endParaRPr lang="en-GB"/>
          </a:p>
        </p:txBody>
      </p:sp>
    </p:spTree>
    <p:extLst>
      <p:ext uri="{BB962C8B-B14F-4D97-AF65-F5344CB8AC3E}">
        <p14:creationId xmlns:p14="http://schemas.microsoft.com/office/powerpoint/2010/main" val="114861171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ABCF9F8-0378-4CCF-9034-95B14F98AAF3}" type="datetimeFigureOut">
              <a:rPr lang="en-GB" smtClean="0"/>
              <a:pPr/>
              <a:t>02/02/2023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D89CE6-8AE9-416C-84C1-E7AD03E923B0}" type="slidenum">
              <a:rPr lang="en-GB" smtClean="0"/>
              <a:pPr/>
              <a:t>‹#›</a:t>
            </a:fld>
            <a:endParaRPr lang="en-GB"/>
          </a:p>
        </p:txBody>
      </p:sp>
    </p:spTree>
    <p:extLst>
      <p:ext uri="{BB962C8B-B14F-4D97-AF65-F5344CB8AC3E}">
        <p14:creationId xmlns:p14="http://schemas.microsoft.com/office/powerpoint/2010/main" val="1470898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2"/>
          <p:cNvGrpSpPr>
            <a:grpSpLocks/>
          </p:cNvGrpSpPr>
          <p:nvPr/>
        </p:nvGrpSpPr>
        <p:grpSpPr bwMode="auto">
          <a:xfrm>
            <a:off x="1" y="6350"/>
            <a:ext cx="12187767" cy="6851650"/>
            <a:chOff x="0" y="4"/>
            <a:chExt cx="5758" cy="4316"/>
          </a:xfrm>
        </p:grpSpPr>
        <p:sp>
          <p:nvSpPr>
            <p:cNvPr id="1032" name="Freeform 3"/>
            <p:cNvSpPr>
              <a:spLocks/>
            </p:cNvSpPr>
            <p:nvPr/>
          </p:nvSpPr>
          <p:spPr bwMode="hidden">
            <a:xfrm>
              <a:off x="558" y="1161"/>
              <a:ext cx="5200" cy="3159"/>
            </a:xfrm>
            <a:custGeom>
              <a:avLst/>
              <a:gdLst>
                <a:gd name="T0" fmla="*/ 0 w 5184"/>
                <a:gd name="T1" fmla="*/ 3159 h 3159"/>
                <a:gd name="T2" fmla="*/ 5232 w 5184"/>
                <a:gd name="T3" fmla="*/ 3159 h 3159"/>
                <a:gd name="T4" fmla="*/ 5232 w 5184"/>
                <a:gd name="T5" fmla="*/ 0 h 3159"/>
                <a:gd name="T6" fmla="*/ 0 w 5184"/>
                <a:gd name="T7" fmla="*/ 0 h 3159"/>
                <a:gd name="T8" fmla="*/ 0 w 5184"/>
                <a:gd name="T9" fmla="*/ 3159 h 3159"/>
                <a:gd name="T10" fmla="*/ 0 w 5184"/>
                <a:gd name="T11" fmla="*/ 3159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184" h="3159">
                  <a:moveTo>
                    <a:pt x="0" y="3159"/>
                  </a:moveTo>
                  <a:lnTo>
                    <a:pt x="5184" y="3159"/>
                  </a:lnTo>
                  <a:lnTo>
                    <a:pt x="5184" y="0"/>
                  </a:lnTo>
                  <a:lnTo>
                    <a:pt x="0" y="0"/>
                  </a:lnTo>
                  <a:lnTo>
                    <a:pt x="0" y="3159"/>
                  </a:lnTo>
                  <a:close/>
                </a:path>
              </a:pathLst>
            </a:custGeom>
            <a:gradFill rotWithShape="0">
              <a:gsLst>
                <a:gs pos="0">
                  <a:schemeClr val="bg1"/>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033" name="Freeform 4"/>
            <p:cNvSpPr>
              <a:spLocks/>
            </p:cNvSpPr>
            <p:nvPr/>
          </p:nvSpPr>
          <p:spPr bwMode="hidden">
            <a:xfrm>
              <a:off x="0" y="1161"/>
              <a:ext cx="558" cy="3159"/>
            </a:xfrm>
            <a:custGeom>
              <a:avLst/>
              <a:gdLst>
                <a:gd name="T0" fmla="*/ 0 w 556"/>
                <a:gd name="T1" fmla="*/ 0 h 3159"/>
                <a:gd name="T2" fmla="*/ 0 w 556"/>
                <a:gd name="T3" fmla="*/ 3159 h 3159"/>
                <a:gd name="T4" fmla="*/ 562 w 556"/>
                <a:gd name="T5" fmla="*/ 3159 h 3159"/>
                <a:gd name="T6" fmla="*/ 562 w 556"/>
                <a:gd name="T7" fmla="*/ 0 h 3159"/>
                <a:gd name="T8" fmla="*/ 0 w 556"/>
                <a:gd name="T9" fmla="*/ 0 h 3159"/>
                <a:gd name="T10" fmla="*/ 0 w 556"/>
                <a:gd name="T11" fmla="*/ 0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6" h="3159">
                  <a:moveTo>
                    <a:pt x="0" y="0"/>
                  </a:moveTo>
                  <a:lnTo>
                    <a:pt x="0" y="3159"/>
                  </a:lnTo>
                  <a:lnTo>
                    <a:pt x="556" y="3159"/>
                  </a:lnTo>
                  <a:lnTo>
                    <a:pt x="556" y="0"/>
                  </a:lnTo>
                  <a:lnTo>
                    <a:pt x="0"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grpSp>
          <p:nvGrpSpPr>
            <p:cNvPr id="1034" name="Group 5"/>
            <p:cNvGrpSpPr>
              <a:grpSpLocks/>
            </p:cNvGrpSpPr>
            <p:nvPr userDrawn="1"/>
          </p:nvGrpSpPr>
          <p:grpSpPr bwMode="auto">
            <a:xfrm>
              <a:off x="0" y="4"/>
              <a:ext cx="5758" cy="4316"/>
              <a:chOff x="0" y="4"/>
              <a:chExt cx="5758" cy="4316"/>
            </a:xfrm>
          </p:grpSpPr>
          <p:sp>
            <p:nvSpPr>
              <p:cNvPr id="1035" name="Freeform 6"/>
              <p:cNvSpPr>
                <a:spLocks/>
              </p:cNvSpPr>
              <p:nvPr/>
            </p:nvSpPr>
            <p:spPr bwMode="ltGray">
              <a:xfrm>
                <a:off x="552" y="4"/>
                <a:ext cx="12" cy="695"/>
              </a:xfrm>
              <a:custGeom>
                <a:avLst/>
                <a:gdLst>
                  <a:gd name="T0" fmla="*/ 12 w 12"/>
                  <a:gd name="T1" fmla="*/ 0 h 695"/>
                  <a:gd name="T2" fmla="*/ 0 w 12"/>
                  <a:gd name="T3" fmla="*/ 0 h 695"/>
                  <a:gd name="T4" fmla="*/ 0 w 12"/>
                  <a:gd name="T5" fmla="*/ 695 h 695"/>
                  <a:gd name="T6" fmla="*/ 12 w 12"/>
                  <a:gd name="T7" fmla="*/ 695 h 695"/>
                  <a:gd name="T8" fmla="*/ 12 w 12"/>
                  <a:gd name="T9" fmla="*/ 0 h 695"/>
                  <a:gd name="T10" fmla="*/ 12 w 12"/>
                  <a:gd name="T11" fmla="*/ 0 h 69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695">
                    <a:moveTo>
                      <a:pt x="12" y="0"/>
                    </a:moveTo>
                    <a:lnTo>
                      <a:pt x="0" y="0"/>
                    </a:lnTo>
                    <a:lnTo>
                      <a:pt x="0" y="695"/>
                    </a:lnTo>
                    <a:lnTo>
                      <a:pt x="12" y="695"/>
                    </a:lnTo>
                    <a:lnTo>
                      <a:pt x="12"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036" name="Freeform 7"/>
              <p:cNvSpPr>
                <a:spLocks/>
              </p:cNvSpPr>
              <p:nvPr/>
            </p:nvSpPr>
            <p:spPr bwMode="ltGray">
              <a:xfrm>
                <a:off x="552" y="1623"/>
                <a:ext cx="12" cy="2697"/>
              </a:xfrm>
              <a:custGeom>
                <a:avLst/>
                <a:gdLst>
                  <a:gd name="T0" fmla="*/ 0 w 12"/>
                  <a:gd name="T1" fmla="*/ 2697 h 2697"/>
                  <a:gd name="T2" fmla="*/ 12 w 12"/>
                  <a:gd name="T3" fmla="*/ 2697 h 2697"/>
                  <a:gd name="T4" fmla="*/ 12 w 12"/>
                  <a:gd name="T5" fmla="*/ 0 h 2697"/>
                  <a:gd name="T6" fmla="*/ 0 w 12"/>
                  <a:gd name="T7" fmla="*/ 0 h 2697"/>
                  <a:gd name="T8" fmla="*/ 0 w 12"/>
                  <a:gd name="T9" fmla="*/ 2697 h 2697"/>
                  <a:gd name="T10" fmla="*/ 0 w 12"/>
                  <a:gd name="T11" fmla="*/ 2697 h 26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697">
                    <a:moveTo>
                      <a:pt x="0" y="2697"/>
                    </a:moveTo>
                    <a:lnTo>
                      <a:pt x="12" y="2697"/>
                    </a:lnTo>
                    <a:lnTo>
                      <a:pt x="12" y="0"/>
                    </a:lnTo>
                    <a:lnTo>
                      <a:pt x="0" y="0"/>
                    </a:lnTo>
                    <a:lnTo>
                      <a:pt x="0" y="2697"/>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037" name="Freeform 8"/>
              <p:cNvSpPr>
                <a:spLocks/>
              </p:cNvSpPr>
              <p:nvPr/>
            </p:nvSpPr>
            <p:spPr bwMode="ltGray">
              <a:xfrm>
                <a:off x="1019" y="1155"/>
                <a:ext cx="4739" cy="12"/>
              </a:xfrm>
              <a:custGeom>
                <a:avLst/>
                <a:gdLst>
                  <a:gd name="T0" fmla="*/ 4769 w 4724"/>
                  <a:gd name="T1" fmla="*/ 0 h 12"/>
                  <a:gd name="T2" fmla="*/ 0 w 4724"/>
                  <a:gd name="T3" fmla="*/ 0 h 12"/>
                  <a:gd name="T4" fmla="*/ 0 w 4724"/>
                  <a:gd name="T5" fmla="*/ 12 h 12"/>
                  <a:gd name="T6" fmla="*/ 4769 w 4724"/>
                  <a:gd name="T7" fmla="*/ 12 h 12"/>
                  <a:gd name="T8" fmla="*/ 4769 w 4724"/>
                  <a:gd name="T9" fmla="*/ 0 h 12"/>
                  <a:gd name="T10" fmla="*/ 4769 w 4724"/>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724" h="12">
                    <a:moveTo>
                      <a:pt x="4724" y="0"/>
                    </a:moveTo>
                    <a:lnTo>
                      <a:pt x="0" y="0"/>
                    </a:lnTo>
                    <a:lnTo>
                      <a:pt x="0" y="12"/>
                    </a:lnTo>
                    <a:lnTo>
                      <a:pt x="4724" y="12"/>
                    </a:lnTo>
                    <a:lnTo>
                      <a:pt x="4724" y="0"/>
                    </a:lnTo>
                    <a:close/>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038" name="Freeform 9"/>
              <p:cNvSpPr>
                <a:spLocks/>
              </p:cNvSpPr>
              <p:nvPr/>
            </p:nvSpPr>
            <p:spPr bwMode="ltGray">
              <a:xfrm>
                <a:off x="552" y="1371"/>
                <a:ext cx="12" cy="252"/>
              </a:xfrm>
              <a:custGeom>
                <a:avLst/>
                <a:gdLst>
                  <a:gd name="T0" fmla="*/ 0 w 12"/>
                  <a:gd name="T1" fmla="*/ 252 h 252"/>
                  <a:gd name="T2" fmla="*/ 12 w 12"/>
                  <a:gd name="T3" fmla="*/ 252 h 252"/>
                  <a:gd name="T4" fmla="*/ 12 w 12"/>
                  <a:gd name="T5" fmla="*/ 0 h 252"/>
                  <a:gd name="T6" fmla="*/ 0 w 12"/>
                  <a:gd name="T7" fmla="*/ 0 h 252"/>
                  <a:gd name="T8" fmla="*/ 0 w 12"/>
                  <a:gd name="T9" fmla="*/ 252 h 252"/>
                  <a:gd name="T10" fmla="*/ 0 w 12"/>
                  <a:gd name="T11" fmla="*/ 252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0" y="252"/>
                    </a:moveTo>
                    <a:lnTo>
                      <a:pt x="12" y="252"/>
                    </a:lnTo>
                    <a:lnTo>
                      <a:pt x="12" y="0"/>
                    </a:lnTo>
                    <a:lnTo>
                      <a:pt x="0" y="0"/>
                    </a:lnTo>
                    <a:lnTo>
                      <a:pt x="0" y="252"/>
                    </a:lnTo>
                    <a:close/>
                  </a:path>
                </a:pathLst>
              </a:custGeom>
              <a:gradFill rotWithShape="0">
                <a:gsLst>
                  <a:gs pos="0">
                    <a:schemeClr val="accent2"/>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039" name="Freeform 10"/>
              <p:cNvSpPr>
                <a:spLocks/>
              </p:cNvSpPr>
              <p:nvPr/>
            </p:nvSpPr>
            <p:spPr bwMode="ltGray">
              <a:xfrm>
                <a:off x="552" y="699"/>
                <a:ext cx="12" cy="252"/>
              </a:xfrm>
              <a:custGeom>
                <a:avLst/>
                <a:gdLst>
                  <a:gd name="T0" fmla="*/ 12 w 12"/>
                  <a:gd name="T1" fmla="*/ 0 h 252"/>
                  <a:gd name="T2" fmla="*/ 0 w 12"/>
                  <a:gd name="T3" fmla="*/ 0 h 252"/>
                  <a:gd name="T4" fmla="*/ 0 w 12"/>
                  <a:gd name="T5" fmla="*/ 252 h 252"/>
                  <a:gd name="T6" fmla="*/ 12 w 12"/>
                  <a:gd name="T7" fmla="*/ 252 h 252"/>
                  <a:gd name="T8" fmla="*/ 12 w 12"/>
                  <a:gd name="T9" fmla="*/ 0 h 252"/>
                  <a:gd name="T10" fmla="*/ 12 w 12"/>
                  <a:gd name="T11" fmla="*/ 0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12" y="0"/>
                    </a:moveTo>
                    <a:lnTo>
                      <a:pt x="0" y="0"/>
                    </a:lnTo>
                    <a:lnTo>
                      <a:pt x="0" y="252"/>
                    </a:lnTo>
                    <a:lnTo>
                      <a:pt x="12" y="252"/>
                    </a:lnTo>
                    <a:lnTo>
                      <a:pt x="12" y="0"/>
                    </a:lnTo>
                    <a:close/>
                  </a:path>
                </a:pathLst>
              </a:custGeom>
              <a:gradFill rotWithShape="0">
                <a:gsLst>
                  <a:gs pos="0">
                    <a:schemeClr val="bg2"/>
                  </a:gs>
                  <a:gs pos="100000">
                    <a:schemeClr val="accent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4107" name="Freeform 11"/>
              <p:cNvSpPr>
                <a:spLocks/>
              </p:cNvSpPr>
              <p:nvPr/>
            </p:nvSpPr>
            <p:spPr bwMode="ltGray">
              <a:xfrm>
                <a:off x="552" y="951"/>
                <a:ext cx="12" cy="420"/>
              </a:xfrm>
              <a:custGeom>
                <a:avLst/>
                <a:gdLst/>
                <a:ahLst/>
                <a:cxnLst>
                  <a:cxn ang="0">
                    <a:pos x="0" y="0"/>
                  </a:cxn>
                  <a:cxn ang="0">
                    <a:pos x="0" y="420"/>
                  </a:cxn>
                  <a:cxn ang="0">
                    <a:pos x="12" y="420"/>
                  </a:cxn>
                  <a:cxn ang="0">
                    <a:pos x="12" y="0"/>
                  </a:cxn>
                  <a:cxn ang="0">
                    <a:pos x="0" y="0"/>
                  </a:cxn>
                  <a:cxn ang="0">
                    <a:pos x="0" y="0"/>
                  </a:cxn>
                </a:cxnLst>
                <a:rect l="0" t="0" r="r" b="b"/>
                <a:pathLst>
                  <a:path w="12" h="420">
                    <a:moveTo>
                      <a:pt x="0" y="0"/>
                    </a:moveTo>
                    <a:lnTo>
                      <a:pt x="0" y="420"/>
                    </a:lnTo>
                    <a:lnTo>
                      <a:pt x="12" y="420"/>
                    </a:lnTo>
                    <a:lnTo>
                      <a:pt x="12" y="0"/>
                    </a:lnTo>
                    <a:lnTo>
                      <a:pt x="0" y="0"/>
                    </a:lnTo>
                    <a:lnTo>
                      <a:pt x="0" y="0"/>
                    </a:lnTo>
                    <a:close/>
                  </a:path>
                </a:pathLst>
              </a:custGeom>
              <a:gradFill rotWithShape="0">
                <a:gsLst>
                  <a:gs pos="0">
                    <a:schemeClr val="accent2"/>
                  </a:gs>
                  <a:gs pos="50000">
                    <a:schemeClr val="hlink"/>
                  </a:gs>
                  <a:gs pos="100000">
                    <a:schemeClr val="accent2"/>
                  </a:gs>
                </a:gsLst>
                <a:lin ang="5400000" scaled="1"/>
              </a:gradFill>
              <a:ln w="9525">
                <a:noFill/>
                <a:round/>
                <a:headEnd/>
                <a:tailEnd/>
              </a:ln>
            </p:spPr>
            <p:txBody>
              <a:bodyPr/>
              <a:lstStyle/>
              <a:p>
                <a:pPr eaLnBrk="1" hangingPunct="1">
                  <a:defRPr/>
                </a:pPr>
                <a:endParaRPr lang="en-GB" sz="1800">
                  <a:latin typeface="Tahoma" charset="0"/>
                </a:endParaRPr>
              </a:p>
            </p:txBody>
          </p:sp>
          <p:sp>
            <p:nvSpPr>
              <p:cNvPr id="1041" name="Freeform 12"/>
              <p:cNvSpPr>
                <a:spLocks/>
              </p:cNvSpPr>
              <p:nvPr/>
            </p:nvSpPr>
            <p:spPr bwMode="ltGray">
              <a:xfrm>
                <a:off x="0" y="1155"/>
                <a:ext cx="351" cy="12"/>
              </a:xfrm>
              <a:custGeom>
                <a:avLst/>
                <a:gdLst>
                  <a:gd name="T0" fmla="*/ 0 w 251"/>
                  <a:gd name="T1" fmla="*/ 0 h 12"/>
                  <a:gd name="T2" fmla="*/ 0 w 251"/>
                  <a:gd name="T3" fmla="*/ 12 h 12"/>
                  <a:gd name="T4" fmla="*/ 687 w 251"/>
                  <a:gd name="T5" fmla="*/ 12 h 12"/>
                  <a:gd name="T6" fmla="*/ 687 w 251"/>
                  <a:gd name="T7" fmla="*/ 0 h 12"/>
                  <a:gd name="T8" fmla="*/ 0 w 251"/>
                  <a:gd name="T9" fmla="*/ 0 h 12"/>
                  <a:gd name="T10" fmla="*/ 0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0" y="0"/>
                    </a:moveTo>
                    <a:lnTo>
                      <a:pt x="0" y="12"/>
                    </a:lnTo>
                    <a:lnTo>
                      <a:pt x="251" y="12"/>
                    </a:lnTo>
                    <a:lnTo>
                      <a:pt x="251" y="0"/>
                    </a:lnTo>
                    <a:lnTo>
                      <a:pt x="0" y="0"/>
                    </a:lnTo>
                    <a:close/>
                  </a:path>
                </a:pathLst>
              </a:custGeom>
              <a:gradFill rotWithShape="0">
                <a:gsLst>
                  <a:gs pos="0">
                    <a:schemeClr val="bg2"/>
                  </a:gs>
                  <a:gs pos="100000">
                    <a:schemeClr val="accent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042" name="Freeform 13"/>
              <p:cNvSpPr>
                <a:spLocks/>
              </p:cNvSpPr>
              <p:nvPr/>
            </p:nvSpPr>
            <p:spPr bwMode="ltGray">
              <a:xfrm>
                <a:off x="767" y="1155"/>
                <a:ext cx="252" cy="12"/>
              </a:xfrm>
              <a:custGeom>
                <a:avLst/>
                <a:gdLst>
                  <a:gd name="T0" fmla="*/ 254 w 251"/>
                  <a:gd name="T1" fmla="*/ 0 h 12"/>
                  <a:gd name="T2" fmla="*/ 0 w 251"/>
                  <a:gd name="T3" fmla="*/ 0 h 12"/>
                  <a:gd name="T4" fmla="*/ 0 w 251"/>
                  <a:gd name="T5" fmla="*/ 12 h 12"/>
                  <a:gd name="T6" fmla="*/ 254 w 251"/>
                  <a:gd name="T7" fmla="*/ 12 h 12"/>
                  <a:gd name="T8" fmla="*/ 254 w 251"/>
                  <a:gd name="T9" fmla="*/ 0 h 12"/>
                  <a:gd name="T10" fmla="*/ 254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251" y="0"/>
                    </a:moveTo>
                    <a:lnTo>
                      <a:pt x="0" y="0"/>
                    </a:lnTo>
                    <a:lnTo>
                      <a:pt x="0" y="12"/>
                    </a:lnTo>
                    <a:lnTo>
                      <a:pt x="251" y="12"/>
                    </a:lnTo>
                    <a:lnTo>
                      <a:pt x="251" y="0"/>
                    </a:lnTo>
                    <a:close/>
                  </a:path>
                </a:pathLst>
              </a:custGeom>
              <a:gradFill rotWithShape="0">
                <a:gsLst>
                  <a:gs pos="0">
                    <a:schemeClr val="accent2"/>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4110" name="Freeform 14"/>
              <p:cNvSpPr>
                <a:spLocks/>
              </p:cNvSpPr>
              <p:nvPr/>
            </p:nvSpPr>
            <p:spPr bwMode="ltGray">
              <a:xfrm>
                <a:off x="348" y="1155"/>
                <a:ext cx="419" cy="12"/>
              </a:xfrm>
              <a:custGeom>
                <a:avLst/>
                <a:gdLst/>
                <a:ahLst/>
                <a:cxnLst>
                  <a:cxn ang="0">
                    <a:pos x="0" y="0"/>
                  </a:cxn>
                  <a:cxn ang="0">
                    <a:pos x="0" y="12"/>
                  </a:cxn>
                  <a:cxn ang="0">
                    <a:pos x="418" y="12"/>
                  </a:cxn>
                  <a:cxn ang="0">
                    <a:pos x="418" y="0"/>
                  </a:cxn>
                  <a:cxn ang="0">
                    <a:pos x="0" y="0"/>
                  </a:cxn>
                  <a:cxn ang="0">
                    <a:pos x="0" y="0"/>
                  </a:cxn>
                </a:cxnLst>
                <a:rect l="0" t="0" r="r" b="b"/>
                <a:pathLst>
                  <a:path w="418" h="12">
                    <a:moveTo>
                      <a:pt x="0" y="0"/>
                    </a:moveTo>
                    <a:lnTo>
                      <a:pt x="0" y="12"/>
                    </a:lnTo>
                    <a:lnTo>
                      <a:pt x="418" y="12"/>
                    </a:lnTo>
                    <a:lnTo>
                      <a:pt x="418" y="0"/>
                    </a:lnTo>
                    <a:lnTo>
                      <a:pt x="0" y="0"/>
                    </a:lnTo>
                    <a:lnTo>
                      <a:pt x="0" y="0"/>
                    </a:lnTo>
                    <a:close/>
                  </a:path>
                </a:pathLst>
              </a:custGeom>
              <a:gradFill rotWithShape="0">
                <a:gsLst>
                  <a:gs pos="0">
                    <a:schemeClr val="accent2"/>
                  </a:gs>
                  <a:gs pos="50000">
                    <a:schemeClr val="hlink"/>
                  </a:gs>
                  <a:gs pos="100000">
                    <a:schemeClr val="accent2"/>
                  </a:gs>
                </a:gsLst>
                <a:lin ang="0" scaled="1"/>
              </a:gradFill>
              <a:ln w="9525">
                <a:noFill/>
                <a:round/>
                <a:headEnd/>
                <a:tailEnd/>
              </a:ln>
            </p:spPr>
            <p:txBody>
              <a:bodyPr/>
              <a:lstStyle/>
              <a:p>
                <a:pPr eaLnBrk="1" hangingPunct="1">
                  <a:defRPr/>
                </a:pPr>
                <a:endParaRPr lang="en-GB" sz="1800">
                  <a:latin typeface="Tahoma" charset="0"/>
                </a:endParaRPr>
              </a:p>
            </p:txBody>
          </p:sp>
        </p:grpSp>
      </p:grpSp>
      <p:sp>
        <p:nvSpPr>
          <p:cNvPr id="4111" name="Rectangle 15"/>
          <p:cNvSpPr>
            <a:spLocks noGrp="1" noChangeArrowheads="1"/>
          </p:cNvSpPr>
          <p:nvPr>
            <p:ph type="title"/>
          </p:nvPr>
        </p:nvSpPr>
        <p:spPr bwMode="auto">
          <a:xfrm>
            <a:off x="1422400" y="304801"/>
            <a:ext cx="10058400" cy="143192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4112" name="Rectangle 16"/>
          <p:cNvSpPr>
            <a:spLocks noGrp="1" noChangeArrowheads="1"/>
          </p:cNvSpPr>
          <p:nvPr>
            <p:ph type="body" idx="1"/>
          </p:nvPr>
        </p:nvSpPr>
        <p:spPr bwMode="auto">
          <a:xfrm>
            <a:off x="1422400" y="1981200"/>
            <a:ext cx="10058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113" name="Rectangle 17"/>
          <p:cNvSpPr>
            <a:spLocks noGrp="1" noChangeArrowheads="1"/>
          </p:cNvSpPr>
          <p:nvPr>
            <p:ph type="dt" sz="half" idx="2"/>
          </p:nvPr>
        </p:nvSpPr>
        <p:spPr bwMode="auto">
          <a:xfrm>
            <a:off x="14224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000">
                <a:effectLst>
                  <a:outerShdw blurRad="38100" dist="38100" dir="2700000" algn="tl">
                    <a:srgbClr val="000000"/>
                  </a:outerShdw>
                </a:effectLst>
                <a:latin typeface="Tahoma" charset="0"/>
              </a:defRPr>
            </a:lvl1pPr>
          </a:lstStyle>
          <a:p>
            <a:pPr>
              <a:defRPr/>
            </a:pPr>
            <a:endParaRPr lang="en-GB"/>
          </a:p>
        </p:txBody>
      </p:sp>
      <p:sp>
        <p:nvSpPr>
          <p:cNvPr id="4114" name="Rectangle 18"/>
          <p:cNvSpPr>
            <a:spLocks noGrp="1" noChangeArrowheads="1"/>
          </p:cNvSpPr>
          <p:nvPr>
            <p:ph type="ftr" sz="quarter" idx="3"/>
          </p:nvPr>
        </p:nvSpPr>
        <p:spPr bwMode="auto">
          <a:xfrm>
            <a:off x="4572000" y="6248400"/>
            <a:ext cx="3860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000">
                <a:effectLst>
                  <a:outerShdw blurRad="38100" dist="38100" dir="2700000" algn="tl">
                    <a:srgbClr val="000000"/>
                  </a:outerShdw>
                </a:effectLst>
                <a:latin typeface="Tahoma" charset="0"/>
              </a:defRPr>
            </a:lvl1pPr>
          </a:lstStyle>
          <a:p>
            <a:pPr>
              <a:defRPr/>
            </a:pPr>
            <a:endParaRPr lang="en-GB"/>
          </a:p>
        </p:txBody>
      </p:sp>
      <p:sp>
        <p:nvSpPr>
          <p:cNvPr id="4115" name="Rectangle 19"/>
          <p:cNvSpPr>
            <a:spLocks noGrp="1" noChangeArrowheads="1"/>
          </p:cNvSpPr>
          <p:nvPr>
            <p:ph type="sldNum" sz="quarter" idx="4"/>
          </p:nvPr>
        </p:nvSpPr>
        <p:spPr bwMode="auto">
          <a:xfrm>
            <a:off x="89408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000">
                <a:effectLst>
                  <a:outerShdw blurRad="38100" dist="38100" dir="2700000" algn="tl">
                    <a:srgbClr val="000000"/>
                  </a:outerShdw>
                </a:effectLst>
              </a:defRPr>
            </a:lvl1pPr>
          </a:lstStyle>
          <a:p>
            <a:pPr>
              <a:defRPr/>
            </a:pPr>
            <a:fld id="{05224154-2058-4CD1-957D-53EBBB29BCAB}" type="slidenum">
              <a:rPr lang="en-GB" altLang="en-US"/>
              <a:pPr>
                <a:defRPr/>
              </a:pPr>
              <a:t>‹#›</a:t>
            </a:fld>
            <a:endParaRPr lang="en-GB" altLang="en-US"/>
          </a:p>
        </p:txBody>
      </p:sp>
    </p:spTree>
    <p:extLst>
      <p:ext uri="{BB962C8B-B14F-4D97-AF65-F5344CB8AC3E}">
        <p14:creationId xmlns:p14="http://schemas.microsoft.com/office/powerpoint/2010/main" val="1758850402"/>
      </p:ext>
    </p:extLst>
  </p:cSld>
  <p:clrMap bg1="dk2" tx1="lt1" bg2="dk1" tx2="lt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l"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l" rtl="0" eaLnBrk="0" fontAlgn="base" hangingPunct="0">
        <a:spcBef>
          <a:spcPct val="0"/>
        </a:spcBef>
        <a:spcAft>
          <a:spcPct val="0"/>
        </a:spcAft>
        <a:defRPr sz="4400" b="1">
          <a:solidFill>
            <a:schemeClr val="tx2"/>
          </a:solidFill>
          <a:effectLst>
            <a:outerShdw blurRad="38100" dist="38100" dir="2700000" algn="tl">
              <a:srgbClr val="000000"/>
            </a:outerShdw>
          </a:effectLst>
          <a:latin typeface="Tahoma" charset="0"/>
        </a:defRPr>
      </a:lvl2pPr>
      <a:lvl3pPr algn="l" rtl="0" eaLnBrk="0" fontAlgn="base" hangingPunct="0">
        <a:spcBef>
          <a:spcPct val="0"/>
        </a:spcBef>
        <a:spcAft>
          <a:spcPct val="0"/>
        </a:spcAft>
        <a:defRPr sz="4400" b="1">
          <a:solidFill>
            <a:schemeClr val="tx2"/>
          </a:solidFill>
          <a:effectLst>
            <a:outerShdw blurRad="38100" dist="38100" dir="2700000" algn="tl">
              <a:srgbClr val="000000"/>
            </a:outerShdw>
          </a:effectLst>
          <a:latin typeface="Tahoma" charset="0"/>
        </a:defRPr>
      </a:lvl3pPr>
      <a:lvl4pPr algn="l" rtl="0" eaLnBrk="0" fontAlgn="base" hangingPunct="0">
        <a:spcBef>
          <a:spcPct val="0"/>
        </a:spcBef>
        <a:spcAft>
          <a:spcPct val="0"/>
        </a:spcAft>
        <a:defRPr sz="4400" b="1">
          <a:solidFill>
            <a:schemeClr val="tx2"/>
          </a:solidFill>
          <a:effectLst>
            <a:outerShdw blurRad="38100" dist="38100" dir="2700000" algn="tl">
              <a:srgbClr val="000000"/>
            </a:outerShdw>
          </a:effectLst>
          <a:latin typeface="Tahoma" charset="0"/>
        </a:defRPr>
      </a:lvl4pPr>
      <a:lvl5pPr algn="l" rtl="0" eaLnBrk="0" fontAlgn="base" hangingPunct="0">
        <a:spcBef>
          <a:spcPct val="0"/>
        </a:spcBef>
        <a:spcAft>
          <a:spcPct val="0"/>
        </a:spcAft>
        <a:defRPr sz="4400" b="1">
          <a:solidFill>
            <a:schemeClr val="tx2"/>
          </a:solidFill>
          <a:effectLst>
            <a:outerShdw blurRad="38100" dist="38100" dir="2700000" algn="tl">
              <a:srgbClr val="000000"/>
            </a:outerShdw>
          </a:effectLst>
          <a:latin typeface="Tahoma" charset="0"/>
        </a:defRPr>
      </a:lvl5pPr>
      <a:lvl6pPr marL="457200" algn="l" rtl="0" fontAlgn="base">
        <a:spcBef>
          <a:spcPct val="0"/>
        </a:spcBef>
        <a:spcAft>
          <a:spcPct val="0"/>
        </a:spcAft>
        <a:defRPr sz="4400" b="1">
          <a:solidFill>
            <a:schemeClr val="tx2"/>
          </a:solidFill>
          <a:effectLst>
            <a:outerShdw blurRad="38100" dist="38100" dir="2700000" algn="tl">
              <a:srgbClr val="000000"/>
            </a:outerShdw>
          </a:effectLst>
          <a:latin typeface="Tahoma" charset="0"/>
        </a:defRPr>
      </a:lvl6pPr>
      <a:lvl7pPr marL="914400" algn="l" rtl="0" fontAlgn="base">
        <a:spcBef>
          <a:spcPct val="0"/>
        </a:spcBef>
        <a:spcAft>
          <a:spcPct val="0"/>
        </a:spcAft>
        <a:defRPr sz="4400" b="1">
          <a:solidFill>
            <a:schemeClr val="tx2"/>
          </a:solidFill>
          <a:effectLst>
            <a:outerShdw blurRad="38100" dist="38100" dir="2700000" algn="tl">
              <a:srgbClr val="000000"/>
            </a:outerShdw>
          </a:effectLst>
          <a:latin typeface="Tahoma" charset="0"/>
        </a:defRPr>
      </a:lvl7pPr>
      <a:lvl8pPr marL="1371600" algn="l" rtl="0" fontAlgn="base">
        <a:spcBef>
          <a:spcPct val="0"/>
        </a:spcBef>
        <a:spcAft>
          <a:spcPct val="0"/>
        </a:spcAft>
        <a:defRPr sz="4400" b="1">
          <a:solidFill>
            <a:schemeClr val="tx2"/>
          </a:solidFill>
          <a:effectLst>
            <a:outerShdw blurRad="38100" dist="38100" dir="2700000" algn="tl">
              <a:srgbClr val="000000"/>
            </a:outerShdw>
          </a:effectLst>
          <a:latin typeface="Tahoma" charset="0"/>
        </a:defRPr>
      </a:lvl8pPr>
      <a:lvl9pPr marL="1828800" algn="l" rtl="0" fontAlgn="base">
        <a:spcBef>
          <a:spcPct val="0"/>
        </a:spcBef>
        <a:spcAft>
          <a:spcPct val="0"/>
        </a:spcAft>
        <a:defRPr sz="4400" b="1">
          <a:solidFill>
            <a:schemeClr val="tx2"/>
          </a:solidFill>
          <a:effectLst>
            <a:outerShdw blurRad="38100" dist="38100" dir="2700000" algn="tl">
              <a:srgbClr val="000000"/>
            </a:outerShdw>
          </a:effectLst>
          <a:latin typeface="Tahoma" charset="0"/>
        </a:defRPr>
      </a:lvl9pPr>
    </p:titleStyle>
    <p:bodyStyle>
      <a:lvl1pPr marL="342900" indent="-342900" algn="l" rtl="0" eaLnBrk="0" fontAlgn="base" hangingPunct="0">
        <a:spcBef>
          <a:spcPct val="20000"/>
        </a:spcBef>
        <a:spcAft>
          <a:spcPct val="0"/>
        </a:spcAft>
        <a:buClr>
          <a:schemeClr val="hlink"/>
        </a:buClr>
        <a:buSzPct val="70000"/>
        <a:buFont typeface="Wingdings" panose="05000000000000000000"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hlink"/>
        </a:buClr>
        <a:buSzPct val="70000"/>
        <a:buFont typeface="Wingdings" panose="05000000000000000000"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tx1"/>
        </a:buClr>
        <a:buChar char="–"/>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BCF9F8-0378-4CCF-9034-95B14F98AAF3}" type="datetimeFigureOut">
              <a:rPr lang="en-GB" smtClean="0"/>
              <a:pPr/>
              <a:t>02/02/2023</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D89CE6-8AE9-416C-84C1-E7AD03E923B0}" type="slidenum">
              <a:rPr lang="en-GB" smtClean="0"/>
              <a:pPr/>
              <a:t>‹#›</a:t>
            </a:fld>
            <a:endParaRPr lang="en-GB"/>
          </a:p>
        </p:txBody>
      </p:sp>
    </p:spTree>
    <p:extLst>
      <p:ext uri="{BB962C8B-B14F-4D97-AF65-F5344CB8AC3E}">
        <p14:creationId xmlns:p14="http://schemas.microsoft.com/office/powerpoint/2010/main" val="579630566"/>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hyperlink" Target="https://sites.google.com/site/theipaq/background"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dapa-toolkit.mrc.ac.uk/index.php"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sites.google.com/site/compendiumofphysicalactivities/home"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hyperlink" Target="https://sites.google.com/site/compendiumofphysicalactivities/"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image" Target="../media/image7.emf"/><Relationship Id="rId1" Type="http://schemas.openxmlformats.org/officeDocument/2006/relationships/slideLayout" Target="../slideLayouts/slideLayout7.xml"/><Relationship Id="rId4" Type="http://schemas.openxmlformats.org/officeDocument/2006/relationships/image" Target="../media/image9.emf"/></Relationships>
</file>

<file path=ppt/slides/_rels/slide23.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10.emf"/><Relationship Id="rId1" Type="http://schemas.openxmlformats.org/officeDocument/2006/relationships/slideLayout" Target="../slideLayouts/slideLayout7.xml"/><Relationship Id="rId4" Type="http://schemas.openxmlformats.org/officeDocument/2006/relationships/image" Target="../media/image12.emf"/></Relationships>
</file>

<file path=ppt/slides/_rels/slide24.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10.emf"/><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en.wikipedia.org/wiki/Human_swimming" TargetMode="External"/><Relationship Id="rId2" Type="http://schemas.openxmlformats.org/officeDocument/2006/relationships/hyperlink" Target="https://en.wikipedia.org/wiki/Running" TargetMode="External"/><Relationship Id="rId1" Type="http://schemas.openxmlformats.org/officeDocument/2006/relationships/slideLayout" Target="../slideLayouts/slideLayout2.xml"/><Relationship Id="rId4" Type="http://schemas.openxmlformats.org/officeDocument/2006/relationships/hyperlink" Target="https://en.wikipedia.org/wiki/Bicycle_racing"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9660" y="321732"/>
            <a:ext cx="3106572" cy="6213425"/>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prstClr val="white"/>
              </a:solidFill>
              <a:latin typeface="Calibri" panose="020F0502020204030204"/>
            </a:endParaRPr>
          </a:p>
        </p:txBody>
      </p:sp>
      <p:sp>
        <p:nvSpPr>
          <p:cNvPr id="47106" name="Title 1"/>
          <p:cNvSpPr>
            <a:spLocks noGrp="1"/>
          </p:cNvSpPr>
          <p:nvPr>
            <p:ph type="title"/>
          </p:nvPr>
        </p:nvSpPr>
        <p:spPr>
          <a:xfrm>
            <a:off x="1917193" y="583617"/>
            <a:ext cx="2791605" cy="5520579"/>
          </a:xfrm>
        </p:spPr>
        <p:txBody>
          <a:bodyPr>
            <a:normAutofit/>
          </a:bodyPr>
          <a:lstStyle/>
          <a:p>
            <a:br>
              <a:rPr lang="en-GB">
                <a:solidFill>
                  <a:srgbClr val="FFFFFF"/>
                </a:solidFill>
              </a:rPr>
            </a:br>
            <a:endParaRPr lang="en-GB">
              <a:solidFill>
                <a:srgbClr val="FFFFFF"/>
              </a:solidFill>
            </a:endParaRPr>
          </a:p>
        </p:txBody>
      </p:sp>
      <p:sp>
        <p:nvSpPr>
          <p:cNvPr id="75" name="Rectangle 7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6127" y="321732"/>
            <a:ext cx="5430574"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prstClr val="white"/>
              </a:solidFill>
              <a:latin typeface="Calibri" panose="020F0502020204030204"/>
            </a:endParaRPr>
          </a:p>
        </p:txBody>
      </p:sp>
      <p:graphicFrame>
        <p:nvGraphicFramePr>
          <p:cNvPr id="47109" name="Content Placeholder 2">
            <a:extLst>
              <a:ext uri="{FF2B5EF4-FFF2-40B4-BE49-F238E27FC236}">
                <a16:creationId xmlns:a16="http://schemas.microsoft.com/office/drawing/2014/main" id="{3852389C-C3DE-45AC-939A-36D9D99374D5}"/>
              </a:ext>
            </a:extLst>
          </p:cNvPr>
          <p:cNvGraphicFramePr>
            <a:graphicFrameLocks noGrp="1"/>
          </p:cNvGraphicFramePr>
          <p:nvPr>
            <p:ph idx="1"/>
            <p:extLst>
              <p:ext uri="{D42A27DB-BD31-4B8C-83A1-F6EECF244321}">
                <p14:modId xmlns:p14="http://schemas.microsoft.com/office/powerpoint/2010/main" val="930467697"/>
              </p:ext>
            </p:extLst>
          </p:nvPr>
        </p:nvGraphicFramePr>
        <p:xfrm>
          <a:off x="5224462" y="584200"/>
          <a:ext cx="4945856" cy="57251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9CF2F-73AC-4316-925B-FE4ACBAAA78B}"/>
              </a:ext>
            </a:extLst>
          </p:cNvPr>
          <p:cNvSpPr>
            <a:spLocks noGrp="1"/>
          </p:cNvSpPr>
          <p:nvPr>
            <p:ph type="title"/>
          </p:nvPr>
        </p:nvSpPr>
        <p:spPr/>
        <p:txBody>
          <a:bodyPr/>
          <a:lstStyle/>
          <a:p>
            <a:r>
              <a:rPr lang="en-US" dirty="0">
                <a:solidFill>
                  <a:srgbClr val="FFFF00"/>
                </a:solidFill>
              </a:rPr>
              <a:t>Learning outcomes</a:t>
            </a:r>
            <a:endParaRPr lang="en-GB" dirty="0">
              <a:solidFill>
                <a:srgbClr val="FFFF00"/>
              </a:solidFill>
            </a:endParaRPr>
          </a:p>
        </p:txBody>
      </p:sp>
      <p:sp>
        <p:nvSpPr>
          <p:cNvPr id="3" name="Content Placeholder 2">
            <a:extLst>
              <a:ext uri="{FF2B5EF4-FFF2-40B4-BE49-F238E27FC236}">
                <a16:creationId xmlns:a16="http://schemas.microsoft.com/office/drawing/2014/main" id="{6D51DDDA-F8A0-461C-A38C-C37FCE3737BC}"/>
              </a:ext>
            </a:extLst>
          </p:cNvPr>
          <p:cNvSpPr>
            <a:spLocks noGrp="1"/>
          </p:cNvSpPr>
          <p:nvPr>
            <p:ph idx="1"/>
          </p:nvPr>
        </p:nvSpPr>
        <p:spPr>
          <a:xfrm>
            <a:off x="1422400" y="1981200"/>
            <a:ext cx="9639412" cy="4114800"/>
          </a:xfrm>
        </p:spPr>
        <p:txBody>
          <a:bodyPr/>
          <a:lstStyle/>
          <a:p>
            <a:pPr marL="0" indent="0">
              <a:buNone/>
            </a:pPr>
            <a:r>
              <a:rPr lang="en-US" dirty="0"/>
              <a:t>By the end of this lecture you should be able to…</a:t>
            </a:r>
          </a:p>
          <a:p>
            <a:pPr marL="514350" indent="-514350">
              <a:buAutoNum type="arabicPeriod"/>
            </a:pPr>
            <a:r>
              <a:rPr lang="en-US" sz="2400" dirty="0"/>
              <a:t>Explain the term ‘non-exercise activity thermogenesis, or NEAT’ and describe different types of physical activity.</a:t>
            </a:r>
          </a:p>
          <a:p>
            <a:pPr marL="514350" indent="-514350">
              <a:buAutoNum type="arabicPeriod"/>
            </a:pPr>
            <a:r>
              <a:rPr lang="en-US" sz="2400" dirty="0" err="1"/>
              <a:t>Recognise</a:t>
            </a:r>
            <a:r>
              <a:rPr lang="en-US" sz="2400" dirty="0"/>
              <a:t> that ALL physical activity counts when considering health.</a:t>
            </a:r>
          </a:p>
          <a:p>
            <a:pPr marL="514350" indent="-514350">
              <a:buAutoNum type="arabicPeriod"/>
            </a:pPr>
            <a:r>
              <a:rPr lang="en-US" sz="2400" dirty="0"/>
              <a:t>Explain the term MET and understand how METs can be used to quantify the dose of physical activity in epidemiological research.</a:t>
            </a:r>
          </a:p>
          <a:p>
            <a:pPr marL="514350" indent="-514350">
              <a:buAutoNum type="arabicPeriod"/>
            </a:pPr>
            <a:r>
              <a:rPr lang="en-US" sz="2400" dirty="0"/>
              <a:t>Explain the difference between being physically inactive and sedentary, and recognize the association between sedentary </a:t>
            </a:r>
            <a:r>
              <a:rPr lang="en-US" sz="2400" dirty="0" err="1"/>
              <a:t>behaviour</a:t>
            </a:r>
            <a:r>
              <a:rPr lang="en-US" sz="2400" dirty="0"/>
              <a:t> and health.</a:t>
            </a:r>
          </a:p>
          <a:p>
            <a:pPr marL="514350" indent="-514350">
              <a:buAutoNum type="arabicPeriod"/>
            </a:pPr>
            <a:endParaRPr lang="en-US" sz="2400" dirty="0"/>
          </a:p>
          <a:p>
            <a:pPr marL="514350" indent="-514350">
              <a:buAutoNum type="arabicPeriod"/>
            </a:pPr>
            <a:endParaRPr lang="en-GB" dirty="0"/>
          </a:p>
        </p:txBody>
      </p:sp>
    </p:spTree>
    <p:extLst>
      <p:ext uri="{BB962C8B-B14F-4D97-AF65-F5344CB8AC3E}">
        <p14:creationId xmlns:p14="http://schemas.microsoft.com/office/powerpoint/2010/main" val="1353947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2590800" y="304800"/>
            <a:ext cx="7543800" cy="387350"/>
          </a:xfrm>
        </p:spPr>
        <p:txBody>
          <a:bodyPr/>
          <a:lstStyle/>
          <a:p>
            <a:pPr eaLnBrk="1" hangingPunct="1">
              <a:defRPr/>
            </a:pPr>
            <a:endParaRPr lang="en-US" sz="4000"/>
          </a:p>
        </p:txBody>
      </p:sp>
      <p:sp>
        <p:nvSpPr>
          <p:cNvPr id="22531" name="Rectangle 3"/>
          <p:cNvSpPr>
            <a:spLocks noGrp="1" noChangeArrowheads="1"/>
          </p:cNvSpPr>
          <p:nvPr>
            <p:ph type="body" idx="1"/>
          </p:nvPr>
        </p:nvSpPr>
        <p:spPr>
          <a:xfrm>
            <a:off x="1235676" y="1293813"/>
            <a:ext cx="9370671" cy="5259387"/>
          </a:xfrm>
        </p:spPr>
        <p:txBody>
          <a:bodyPr/>
          <a:lstStyle/>
          <a:p>
            <a:pPr eaLnBrk="1" hangingPunct="1">
              <a:lnSpc>
                <a:spcPct val="90000"/>
              </a:lnSpc>
              <a:defRPr/>
            </a:pPr>
            <a:r>
              <a:rPr lang="en-GB" dirty="0">
                <a:solidFill>
                  <a:srgbClr val="FFFF00"/>
                </a:solidFill>
              </a:rPr>
              <a:t>Physical activity</a:t>
            </a:r>
          </a:p>
          <a:p>
            <a:pPr lvl="1" eaLnBrk="1" hangingPunct="1">
              <a:lnSpc>
                <a:spcPct val="90000"/>
              </a:lnSpc>
              <a:defRPr/>
            </a:pPr>
            <a:r>
              <a:rPr lang="en-GB" dirty="0"/>
              <a:t>Bodily movement that is produced by the contraction of skeletal muscle and that substantially increases energy expenditure. Leisure time physical activity (LTPA) – undertaken in the individuals discretionary time. Occupational physical activity – physical activity undertaken in work time or workplace.</a:t>
            </a:r>
          </a:p>
          <a:p>
            <a:pPr eaLnBrk="1" hangingPunct="1">
              <a:lnSpc>
                <a:spcPct val="90000"/>
              </a:lnSpc>
              <a:defRPr/>
            </a:pPr>
            <a:r>
              <a:rPr lang="en-GB" dirty="0">
                <a:solidFill>
                  <a:srgbClr val="FFFF00"/>
                </a:solidFill>
              </a:rPr>
              <a:t>Exercise</a:t>
            </a:r>
          </a:p>
          <a:p>
            <a:pPr lvl="1" eaLnBrk="1" hangingPunct="1">
              <a:lnSpc>
                <a:spcPct val="90000"/>
              </a:lnSpc>
              <a:defRPr/>
            </a:pPr>
            <a:r>
              <a:rPr lang="en-GB" dirty="0"/>
              <a:t>Planned, structured and repetitive bodily movement done to improve or maintain one or more components of physical fitness.</a:t>
            </a:r>
          </a:p>
        </p:txBody>
      </p:sp>
    </p:spTree>
    <p:extLst>
      <p:ext uri="{BB962C8B-B14F-4D97-AF65-F5344CB8AC3E}">
        <p14:creationId xmlns:p14="http://schemas.microsoft.com/office/powerpoint/2010/main" val="986907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8259" y="191513"/>
            <a:ext cx="7543800" cy="1027687"/>
          </a:xfrm>
        </p:spPr>
        <p:txBody>
          <a:bodyPr/>
          <a:lstStyle/>
          <a:p>
            <a:pPr>
              <a:defRPr/>
            </a:pPr>
            <a:r>
              <a:rPr lang="en-GB" dirty="0">
                <a:solidFill>
                  <a:srgbClr val="FFFF00"/>
                </a:solidFill>
              </a:rPr>
              <a:t>Types of Physical Activity</a:t>
            </a:r>
          </a:p>
        </p:txBody>
      </p:sp>
      <p:sp>
        <p:nvSpPr>
          <p:cNvPr id="3" name="Content Placeholder 2"/>
          <p:cNvSpPr>
            <a:spLocks noGrp="1"/>
          </p:cNvSpPr>
          <p:nvPr>
            <p:ph idx="1"/>
          </p:nvPr>
        </p:nvSpPr>
        <p:spPr>
          <a:xfrm>
            <a:off x="741680" y="1219200"/>
            <a:ext cx="10652390" cy="4752975"/>
          </a:xfrm>
        </p:spPr>
        <p:txBody>
          <a:bodyPr/>
          <a:lstStyle/>
          <a:p>
            <a:pPr>
              <a:defRPr/>
            </a:pPr>
            <a:r>
              <a:rPr lang="en-GB" dirty="0"/>
              <a:t>Occupational: (e.g. driving, lumberjack)</a:t>
            </a:r>
          </a:p>
          <a:p>
            <a:pPr>
              <a:defRPr/>
            </a:pPr>
            <a:r>
              <a:rPr lang="en-GB" dirty="0"/>
              <a:t>Domestic: household chores &amp; personal living (e.g. gardening, shopping, caring)</a:t>
            </a:r>
          </a:p>
          <a:p>
            <a:pPr>
              <a:defRPr/>
            </a:pPr>
            <a:r>
              <a:rPr lang="en-GB" dirty="0"/>
              <a:t>Active Transport (e.g. walking to work)</a:t>
            </a:r>
          </a:p>
          <a:p>
            <a:pPr>
              <a:defRPr/>
            </a:pPr>
            <a:r>
              <a:rPr lang="en-GB" dirty="0"/>
              <a:t>Leisure time (LTPA), including exercise (e.g. gym use, cycling, swimming)</a:t>
            </a:r>
          </a:p>
          <a:p>
            <a:pPr lvl="1">
              <a:defRPr/>
            </a:pPr>
            <a:r>
              <a:rPr lang="en-GB" dirty="0"/>
              <a:t>Sport - professional and non-professional</a:t>
            </a:r>
          </a:p>
          <a:p>
            <a:pPr>
              <a:defRPr/>
            </a:pPr>
            <a:r>
              <a:rPr lang="en-GB" dirty="0"/>
              <a:t>Non-exercise activity thermogenesis (NEAT)</a:t>
            </a:r>
          </a:p>
          <a:p>
            <a:pPr lvl="1">
              <a:defRPr/>
            </a:pPr>
            <a:r>
              <a:rPr lang="en-US" sz="1800" dirty="0"/>
              <a:t>energy expended that is not sleeping, eating or exercise. It ranges from the energy expended walking to work, typing, performing yard work, undertaking agricultural tasks and fidgeting.</a:t>
            </a:r>
            <a:endParaRPr lang="en-GB" sz="1800" dirty="0"/>
          </a:p>
        </p:txBody>
      </p:sp>
    </p:spTree>
    <p:extLst>
      <p:ext uri="{BB962C8B-B14F-4D97-AF65-F5344CB8AC3E}">
        <p14:creationId xmlns:p14="http://schemas.microsoft.com/office/powerpoint/2010/main" val="34167140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833120" y="845921"/>
            <a:ext cx="10424160" cy="5235408"/>
          </a:xfrm>
          <a:prstGeom prst="rect">
            <a:avLst/>
          </a:prstGeom>
        </p:spPr>
        <p:txBody>
          <a:bodyPr vert="horz" wrap="square" lIns="0" tIns="13335" rIns="0" bIns="0" rtlCol="0">
            <a:spAutoFit/>
          </a:bodyPr>
          <a:lstStyle/>
          <a:p>
            <a:pPr marL="355600" indent="-342900">
              <a:lnSpc>
                <a:spcPts val="3650"/>
              </a:lnSpc>
              <a:spcBef>
                <a:spcPts val="105"/>
              </a:spcBef>
              <a:buFont typeface="Arial"/>
              <a:buChar char="•"/>
              <a:tabLst>
                <a:tab pos="355600" algn="l"/>
                <a:tab pos="356235" algn="l"/>
              </a:tabLst>
            </a:pPr>
            <a:r>
              <a:rPr sz="4000" spc="-5" dirty="0">
                <a:solidFill>
                  <a:srgbClr val="FFFF00"/>
                </a:solidFill>
                <a:latin typeface="Calibri"/>
                <a:cs typeface="Calibri"/>
              </a:rPr>
              <a:t>What methods </a:t>
            </a:r>
            <a:r>
              <a:rPr sz="4000" spc="-15" dirty="0">
                <a:solidFill>
                  <a:srgbClr val="FFFF00"/>
                </a:solidFill>
                <a:latin typeface="Calibri"/>
                <a:cs typeface="Calibri"/>
              </a:rPr>
              <a:t>are available </a:t>
            </a:r>
            <a:r>
              <a:rPr sz="4000" spc="-30" dirty="0">
                <a:solidFill>
                  <a:srgbClr val="FFFF00"/>
                </a:solidFill>
                <a:latin typeface="Calibri"/>
                <a:cs typeface="Calibri"/>
              </a:rPr>
              <a:t>for</a:t>
            </a:r>
            <a:r>
              <a:rPr sz="4000" spc="10" dirty="0">
                <a:solidFill>
                  <a:srgbClr val="FFFF00"/>
                </a:solidFill>
                <a:latin typeface="Calibri"/>
                <a:cs typeface="Calibri"/>
              </a:rPr>
              <a:t> </a:t>
            </a:r>
            <a:r>
              <a:rPr sz="4000" dirty="0">
                <a:solidFill>
                  <a:srgbClr val="FFFF00"/>
                </a:solidFill>
                <a:latin typeface="Calibri"/>
                <a:cs typeface="Calibri"/>
              </a:rPr>
              <a:t>the</a:t>
            </a:r>
          </a:p>
          <a:p>
            <a:pPr marL="355600">
              <a:lnSpc>
                <a:spcPts val="3650"/>
              </a:lnSpc>
            </a:pPr>
            <a:r>
              <a:rPr sz="4000" spc="-10" dirty="0">
                <a:solidFill>
                  <a:srgbClr val="FFFF00"/>
                </a:solidFill>
                <a:latin typeface="Calibri"/>
                <a:cs typeface="Calibri"/>
              </a:rPr>
              <a:t>measurement </a:t>
            </a:r>
            <a:r>
              <a:rPr sz="4000" spc="-5" dirty="0">
                <a:solidFill>
                  <a:srgbClr val="FFFF00"/>
                </a:solidFill>
                <a:latin typeface="Calibri"/>
                <a:cs typeface="Calibri"/>
              </a:rPr>
              <a:t>of </a:t>
            </a:r>
            <a:r>
              <a:rPr sz="4000" spc="-120" dirty="0">
                <a:solidFill>
                  <a:srgbClr val="FFFF00"/>
                </a:solidFill>
                <a:latin typeface="Calibri"/>
                <a:cs typeface="Calibri"/>
              </a:rPr>
              <a:t>PA </a:t>
            </a:r>
            <a:r>
              <a:rPr sz="4000" dirty="0">
                <a:solidFill>
                  <a:srgbClr val="FFFF00"/>
                </a:solidFill>
                <a:latin typeface="Calibri"/>
                <a:cs typeface="Calibri"/>
              </a:rPr>
              <a:t>in</a:t>
            </a:r>
            <a:r>
              <a:rPr sz="4000" spc="85" dirty="0">
                <a:solidFill>
                  <a:srgbClr val="FFFF00"/>
                </a:solidFill>
                <a:latin typeface="Calibri"/>
                <a:cs typeface="Calibri"/>
              </a:rPr>
              <a:t> </a:t>
            </a:r>
            <a:r>
              <a:rPr sz="4000" spc="-5" dirty="0">
                <a:solidFill>
                  <a:srgbClr val="FFFF00"/>
                </a:solidFill>
                <a:latin typeface="Calibri"/>
                <a:cs typeface="Calibri"/>
              </a:rPr>
              <a:t>children</a:t>
            </a:r>
            <a:r>
              <a:rPr lang="en-US" sz="4000" spc="-5" dirty="0">
                <a:solidFill>
                  <a:srgbClr val="FFFF00"/>
                </a:solidFill>
                <a:latin typeface="Calibri"/>
                <a:cs typeface="Calibri"/>
              </a:rPr>
              <a:t> and adults</a:t>
            </a:r>
            <a:r>
              <a:rPr sz="4000" spc="-5" dirty="0">
                <a:solidFill>
                  <a:srgbClr val="FFFF00"/>
                </a:solidFill>
                <a:latin typeface="Calibri"/>
                <a:cs typeface="Calibri"/>
              </a:rPr>
              <a:t>?</a:t>
            </a:r>
            <a:endParaRPr sz="4000" dirty="0">
              <a:solidFill>
                <a:srgbClr val="FFFF00"/>
              </a:solidFill>
              <a:latin typeface="Calibri"/>
              <a:cs typeface="Calibri"/>
            </a:endParaRPr>
          </a:p>
          <a:p>
            <a:pPr marL="756285" lvl="1" indent="-286385">
              <a:spcBef>
                <a:spcPts val="350"/>
              </a:spcBef>
              <a:buFont typeface="Arial"/>
              <a:buChar char="–"/>
              <a:tabLst>
                <a:tab pos="756920" algn="l"/>
              </a:tabLst>
            </a:pPr>
            <a:r>
              <a:rPr lang="en-US" sz="3200" spc="-20" dirty="0">
                <a:latin typeface="Calibri"/>
                <a:cs typeface="Calibri"/>
              </a:rPr>
              <a:t>Direct Observation</a:t>
            </a:r>
          </a:p>
          <a:p>
            <a:pPr marL="756285" lvl="1" indent="-286385">
              <a:spcBef>
                <a:spcPts val="350"/>
              </a:spcBef>
              <a:buFont typeface="Arial"/>
              <a:buChar char="–"/>
              <a:tabLst>
                <a:tab pos="756920" algn="l"/>
              </a:tabLst>
            </a:pPr>
            <a:r>
              <a:rPr sz="3200" spc="-20" dirty="0">
                <a:latin typeface="Calibri"/>
                <a:cs typeface="Calibri"/>
              </a:rPr>
              <a:t>Physical </a:t>
            </a:r>
            <a:r>
              <a:rPr sz="3200" spc="-5" dirty="0">
                <a:latin typeface="Calibri"/>
                <a:cs typeface="Calibri"/>
              </a:rPr>
              <a:t>Activity</a:t>
            </a:r>
            <a:r>
              <a:rPr sz="3200" spc="25" dirty="0">
                <a:latin typeface="Calibri"/>
                <a:cs typeface="Calibri"/>
              </a:rPr>
              <a:t> </a:t>
            </a:r>
            <a:r>
              <a:rPr sz="3200" spc="-10" dirty="0">
                <a:latin typeface="Calibri"/>
                <a:cs typeface="Calibri"/>
              </a:rPr>
              <a:t>Diary</a:t>
            </a:r>
            <a:endParaRPr sz="3200" dirty="0">
              <a:latin typeface="Calibri"/>
              <a:cs typeface="Calibri"/>
            </a:endParaRPr>
          </a:p>
          <a:p>
            <a:pPr marL="756285" lvl="1" indent="-286385">
              <a:spcBef>
                <a:spcPts val="340"/>
              </a:spcBef>
              <a:buFont typeface="Arial"/>
              <a:buChar char="–"/>
              <a:tabLst>
                <a:tab pos="756920" algn="l"/>
              </a:tabLst>
            </a:pPr>
            <a:r>
              <a:rPr sz="3200" spc="-15" dirty="0">
                <a:latin typeface="Calibri"/>
                <a:cs typeface="Calibri"/>
              </a:rPr>
              <a:t>Recall</a:t>
            </a:r>
            <a:r>
              <a:rPr sz="3200" spc="-40" dirty="0">
                <a:latin typeface="Calibri"/>
                <a:cs typeface="Calibri"/>
              </a:rPr>
              <a:t> </a:t>
            </a:r>
            <a:r>
              <a:rPr sz="3200" spc="-15" dirty="0">
                <a:latin typeface="Calibri"/>
                <a:cs typeface="Calibri"/>
              </a:rPr>
              <a:t>Questionnaire</a:t>
            </a:r>
            <a:endParaRPr sz="3200" dirty="0">
              <a:latin typeface="Calibri"/>
              <a:cs typeface="Calibri"/>
            </a:endParaRPr>
          </a:p>
          <a:p>
            <a:pPr marL="756285" lvl="1" indent="-286385">
              <a:spcBef>
                <a:spcPts val="335"/>
              </a:spcBef>
              <a:buFont typeface="Arial"/>
              <a:buChar char="–"/>
              <a:tabLst>
                <a:tab pos="756920" algn="l"/>
              </a:tabLst>
            </a:pPr>
            <a:r>
              <a:rPr sz="3200" spc="-5" dirty="0">
                <a:latin typeface="Calibri"/>
                <a:cs typeface="Calibri"/>
              </a:rPr>
              <a:t>Motion </a:t>
            </a:r>
            <a:r>
              <a:rPr sz="3200" spc="-15" dirty="0">
                <a:latin typeface="Calibri"/>
                <a:cs typeface="Calibri"/>
              </a:rPr>
              <a:t>Sensors </a:t>
            </a:r>
            <a:r>
              <a:rPr sz="3200" spc="-10" dirty="0">
                <a:latin typeface="Calibri"/>
                <a:cs typeface="Calibri"/>
              </a:rPr>
              <a:t>(pedometers,</a:t>
            </a:r>
            <a:r>
              <a:rPr sz="3200" spc="25" dirty="0">
                <a:latin typeface="Calibri"/>
                <a:cs typeface="Calibri"/>
              </a:rPr>
              <a:t> </a:t>
            </a:r>
            <a:r>
              <a:rPr sz="3200" spc="-10" dirty="0">
                <a:latin typeface="Calibri"/>
                <a:cs typeface="Calibri"/>
              </a:rPr>
              <a:t>accelerometers)</a:t>
            </a:r>
            <a:endParaRPr sz="3200" dirty="0">
              <a:latin typeface="Calibri"/>
              <a:cs typeface="Calibri"/>
            </a:endParaRPr>
          </a:p>
          <a:p>
            <a:pPr marL="756285" lvl="1" indent="-286385">
              <a:spcBef>
                <a:spcPts val="335"/>
              </a:spcBef>
              <a:buFont typeface="Arial"/>
              <a:buChar char="–"/>
              <a:tabLst>
                <a:tab pos="756920" algn="l"/>
              </a:tabLst>
            </a:pPr>
            <a:r>
              <a:rPr sz="3200" spc="-10" dirty="0">
                <a:latin typeface="Calibri"/>
                <a:cs typeface="Calibri"/>
              </a:rPr>
              <a:t>Heart </a:t>
            </a:r>
            <a:r>
              <a:rPr sz="3200" spc="-15" dirty="0">
                <a:latin typeface="Calibri"/>
                <a:cs typeface="Calibri"/>
              </a:rPr>
              <a:t>Rate</a:t>
            </a:r>
            <a:r>
              <a:rPr sz="3200" spc="-10" dirty="0">
                <a:latin typeface="Calibri"/>
                <a:cs typeface="Calibri"/>
              </a:rPr>
              <a:t> </a:t>
            </a:r>
            <a:r>
              <a:rPr sz="3200" spc="-20" dirty="0">
                <a:latin typeface="Calibri"/>
                <a:cs typeface="Calibri"/>
              </a:rPr>
              <a:t>Monitors</a:t>
            </a:r>
            <a:endParaRPr sz="3200" dirty="0">
              <a:latin typeface="Calibri"/>
              <a:cs typeface="Calibri"/>
            </a:endParaRPr>
          </a:p>
          <a:p>
            <a:pPr marL="756285" lvl="1" indent="-286385">
              <a:spcBef>
                <a:spcPts val="340"/>
              </a:spcBef>
              <a:buFont typeface="Arial"/>
              <a:buChar char="–"/>
              <a:tabLst>
                <a:tab pos="756920" algn="l"/>
              </a:tabLst>
            </a:pPr>
            <a:r>
              <a:rPr lang="en-US" sz="3200" spc="-10" dirty="0">
                <a:latin typeface="Calibri"/>
                <a:cs typeface="Calibri"/>
              </a:rPr>
              <a:t>Direct Calorimetry</a:t>
            </a:r>
          </a:p>
          <a:p>
            <a:pPr marL="756285" lvl="1" indent="-286385">
              <a:spcBef>
                <a:spcPts val="340"/>
              </a:spcBef>
              <a:buFont typeface="Arial"/>
              <a:buChar char="–"/>
              <a:tabLst>
                <a:tab pos="756920" algn="l"/>
              </a:tabLst>
            </a:pPr>
            <a:r>
              <a:rPr lang="en-US" sz="3200" spc="-10" dirty="0">
                <a:latin typeface="Calibri"/>
                <a:cs typeface="Calibri"/>
              </a:rPr>
              <a:t>Indirect Calorimetry</a:t>
            </a:r>
          </a:p>
          <a:p>
            <a:pPr marL="756285" lvl="1" indent="-286385">
              <a:spcBef>
                <a:spcPts val="340"/>
              </a:spcBef>
              <a:buFont typeface="Arial"/>
              <a:buChar char="–"/>
              <a:tabLst>
                <a:tab pos="756920" algn="l"/>
              </a:tabLst>
            </a:pPr>
            <a:r>
              <a:rPr sz="3200" spc="-10" dirty="0">
                <a:latin typeface="Calibri"/>
                <a:cs typeface="Calibri"/>
              </a:rPr>
              <a:t>Doubly Labeled</a:t>
            </a:r>
            <a:r>
              <a:rPr sz="3200" spc="10" dirty="0">
                <a:latin typeface="Calibri"/>
                <a:cs typeface="Calibri"/>
              </a:rPr>
              <a:t> </a:t>
            </a:r>
            <a:r>
              <a:rPr sz="3200" spc="-35" dirty="0">
                <a:latin typeface="Calibri"/>
                <a:cs typeface="Calibri"/>
              </a:rPr>
              <a:t>Wate</a:t>
            </a:r>
            <a:r>
              <a:rPr lang="en-US" sz="3200" spc="-35" dirty="0">
                <a:latin typeface="Calibri"/>
                <a:cs typeface="Calibri"/>
              </a:rPr>
              <a:t>r</a:t>
            </a:r>
          </a:p>
        </p:txBody>
      </p:sp>
    </p:spTree>
    <p:extLst>
      <p:ext uri="{BB962C8B-B14F-4D97-AF65-F5344CB8AC3E}">
        <p14:creationId xmlns:p14="http://schemas.microsoft.com/office/powerpoint/2010/main" val="42432251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833120" y="845921"/>
            <a:ext cx="10424160" cy="5330305"/>
          </a:xfrm>
          <a:prstGeom prst="rect">
            <a:avLst/>
          </a:prstGeom>
        </p:spPr>
        <p:txBody>
          <a:bodyPr vert="horz" wrap="square" lIns="0" tIns="13335" rIns="0" bIns="0" rtlCol="0">
            <a:spAutoFit/>
          </a:bodyPr>
          <a:lstStyle/>
          <a:p>
            <a:pPr marL="355600" indent="-342900">
              <a:lnSpc>
                <a:spcPts val="3650"/>
              </a:lnSpc>
              <a:spcBef>
                <a:spcPts val="105"/>
              </a:spcBef>
              <a:buFont typeface="Arial"/>
              <a:buChar char="•"/>
              <a:tabLst>
                <a:tab pos="355600" algn="l"/>
                <a:tab pos="356235" algn="l"/>
              </a:tabLst>
            </a:pPr>
            <a:r>
              <a:rPr lang="en-US" sz="4000" spc="-5" dirty="0">
                <a:solidFill>
                  <a:srgbClr val="FFFF00"/>
                </a:solidFill>
                <a:latin typeface="Calibri"/>
                <a:cs typeface="Calibri"/>
              </a:rPr>
              <a:t>How do you choose what method to use?</a:t>
            </a:r>
            <a:endParaRPr sz="4000" dirty="0">
              <a:solidFill>
                <a:srgbClr val="FFFF00"/>
              </a:solidFill>
              <a:latin typeface="Calibri"/>
              <a:cs typeface="Calibri"/>
            </a:endParaRPr>
          </a:p>
          <a:p>
            <a:pPr marL="756285" lvl="1" indent="-286385">
              <a:spcBef>
                <a:spcPts val="350"/>
              </a:spcBef>
              <a:buFont typeface="Arial"/>
              <a:buChar char="–"/>
              <a:tabLst>
                <a:tab pos="756920" algn="l"/>
              </a:tabLst>
            </a:pPr>
            <a:r>
              <a:rPr lang="en-US" sz="3200" spc="-20" dirty="0">
                <a:latin typeface="Calibri"/>
                <a:cs typeface="Calibri"/>
              </a:rPr>
              <a:t>Context and setting</a:t>
            </a:r>
          </a:p>
          <a:p>
            <a:pPr marL="1213485" lvl="2" indent="-286385">
              <a:spcBef>
                <a:spcPts val="350"/>
              </a:spcBef>
              <a:buFont typeface="Arial"/>
              <a:buChar char="–"/>
              <a:tabLst>
                <a:tab pos="756920" algn="l"/>
              </a:tabLst>
            </a:pPr>
            <a:r>
              <a:rPr lang="en-US" sz="3200" spc="-20" dirty="0">
                <a:latin typeface="Calibri"/>
                <a:cs typeface="Calibri"/>
              </a:rPr>
              <a:t>Why does physical activity need to be estimated?</a:t>
            </a:r>
          </a:p>
          <a:p>
            <a:pPr marL="1670685" lvl="3" indent="-286385">
              <a:spcBef>
                <a:spcPts val="350"/>
              </a:spcBef>
              <a:buFont typeface="Arial"/>
              <a:buChar char="–"/>
              <a:tabLst>
                <a:tab pos="756920" algn="l"/>
              </a:tabLst>
            </a:pPr>
            <a:r>
              <a:rPr lang="en-US" sz="3200" spc="-20" dirty="0">
                <a:latin typeface="Calibri"/>
                <a:cs typeface="Calibri"/>
              </a:rPr>
              <a:t>Individual monitoring</a:t>
            </a:r>
          </a:p>
          <a:p>
            <a:pPr marL="1670685" lvl="3" indent="-286385">
              <a:spcBef>
                <a:spcPts val="350"/>
              </a:spcBef>
              <a:buFont typeface="Arial"/>
              <a:buChar char="–"/>
              <a:tabLst>
                <a:tab pos="756920" algn="l"/>
              </a:tabLst>
            </a:pPr>
            <a:r>
              <a:rPr lang="en-US" sz="3200" spc="-20" dirty="0">
                <a:latin typeface="Calibri"/>
                <a:cs typeface="Calibri"/>
              </a:rPr>
              <a:t>Population surveillance</a:t>
            </a:r>
          </a:p>
          <a:p>
            <a:pPr marL="1670685" lvl="3" indent="-286385">
              <a:spcBef>
                <a:spcPts val="350"/>
              </a:spcBef>
              <a:buFont typeface="Arial"/>
              <a:buChar char="–"/>
              <a:tabLst>
                <a:tab pos="756920" algn="l"/>
              </a:tabLst>
            </a:pPr>
            <a:r>
              <a:rPr lang="en-US" sz="3200" spc="-20" dirty="0">
                <a:latin typeface="Calibri"/>
                <a:cs typeface="Calibri"/>
              </a:rPr>
              <a:t>Scientific investigation and research</a:t>
            </a:r>
          </a:p>
          <a:p>
            <a:pPr marL="1670685" lvl="3" indent="-286385">
              <a:spcBef>
                <a:spcPts val="350"/>
              </a:spcBef>
              <a:buFont typeface="Arial"/>
              <a:buChar char="–"/>
              <a:tabLst>
                <a:tab pos="756920" algn="l"/>
              </a:tabLst>
            </a:pPr>
            <a:r>
              <a:rPr lang="en-US" sz="3200" spc="-20" dirty="0">
                <a:latin typeface="Calibri"/>
                <a:cs typeface="Calibri"/>
              </a:rPr>
              <a:t>Validation of other methods</a:t>
            </a:r>
          </a:p>
          <a:p>
            <a:pPr marL="756285" lvl="1" indent="-286385">
              <a:spcBef>
                <a:spcPts val="350"/>
              </a:spcBef>
              <a:buFont typeface="Arial"/>
              <a:buChar char="–"/>
              <a:tabLst>
                <a:tab pos="756920" algn="l"/>
              </a:tabLst>
            </a:pPr>
            <a:r>
              <a:rPr lang="en-US" sz="3200" spc="-20" dirty="0">
                <a:latin typeface="Calibri"/>
                <a:cs typeface="Calibri"/>
              </a:rPr>
              <a:t>Validity, reliability and measurement error (accuracy and precision), population specificity</a:t>
            </a:r>
          </a:p>
          <a:p>
            <a:pPr marL="756285" lvl="1" indent="-286385">
              <a:spcBef>
                <a:spcPts val="350"/>
              </a:spcBef>
              <a:buFont typeface="Arial"/>
              <a:buChar char="–"/>
              <a:tabLst>
                <a:tab pos="756920" algn="l"/>
              </a:tabLst>
            </a:pPr>
            <a:r>
              <a:rPr lang="en-US" sz="3200" spc="-20" dirty="0">
                <a:latin typeface="Calibri"/>
                <a:cs typeface="Calibri"/>
              </a:rPr>
              <a:t>Cost and availability of expertise </a:t>
            </a:r>
            <a:endParaRPr lang="en-US" sz="3200" spc="-35" dirty="0">
              <a:latin typeface="Calibri"/>
              <a:cs typeface="Calibri"/>
            </a:endParaRPr>
          </a:p>
        </p:txBody>
      </p:sp>
    </p:spTree>
    <p:extLst>
      <p:ext uri="{BB962C8B-B14F-4D97-AF65-F5344CB8AC3E}">
        <p14:creationId xmlns:p14="http://schemas.microsoft.com/office/powerpoint/2010/main" val="41067225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5188" y="304801"/>
            <a:ext cx="7543800" cy="1431925"/>
          </a:xfrm>
        </p:spPr>
        <p:txBody>
          <a:bodyPr/>
          <a:lstStyle/>
          <a:p>
            <a:pPr>
              <a:defRPr/>
            </a:pPr>
            <a:r>
              <a:rPr lang="en-GB" dirty="0">
                <a:solidFill>
                  <a:srgbClr val="FFFF00"/>
                </a:solidFill>
              </a:rPr>
              <a:t>IPAQ, GPAQ and METs</a:t>
            </a:r>
          </a:p>
        </p:txBody>
      </p:sp>
      <p:sp>
        <p:nvSpPr>
          <p:cNvPr id="3" name="Content Placeholder 2"/>
          <p:cNvSpPr>
            <a:spLocks noGrp="1"/>
          </p:cNvSpPr>
          <p:nvPr>
            <p:ph idx="1"/>
          </p:nvPr>
        </p:nvSpPr>
        <p:spPr>
          <a:xfrm>
            <a:off x="1597111" y="1971504"/>
            <a:ext cx="8997778" cy="4359275"/>
          </a:xfrm>
        </p:spPr>
        <p:txBody>
          <a:bodyPr/>
          <a:lstStyle/>
          <a:p>
            <a:pPr>
              <a:defRPr/>
            </a:pPr>
            <a:r>
              <a:rPr lang="en-GB" dirty="0"/>
              <a:t>IPAQ</a:t>
            </a:r>
          </a:p>
          <a:p>
            <a:pPr lvl="1">
              <a:defRPr/>
            </a:pPr>
            <a:r>
              <a:rPr lang="en-GB" dirty="0"/>
              <a:t>Available in a short form for population surveillance.</a:t>
            </a:r>
          </a:p>
          <a:p>
            <a:pPr lvl="1">
              <a:defRPr/>
            </a:pPr>
            <a:r>
              <a:rPr lang="en-GB" dirty="0"/>
              <a:t>Longer form for more detailed assessment of PA (e.g. for research).</a:t>
            </a:r>
          </a:p>
          <a:p>
            <a:pPr lvl="1">
              <a:defRPr/>
            </a:pPr>
            <a:r>
              <a:rPr lang="en-GB" dirty="0"/>
              <a:t>Validated and reliable (Craig et al., 2003).</a:t>
            </a:r>
          </a:p>
          <a:p>
            <a:pPr lvl="1">
              <a:defRPr/>
            </a:pPr>
            <a:r>
              <a:rPr lang="en-GB" dirty="0"/>
              <a:t>Available in many languages and countries</a:t>
            </a:r>
          </a:p>
          <a:p>
            <a:pPr lvl="1">
              <a:defRPr/>
            </a:pPr>
            <a:r>
              <a:rPr lang="en-GB" dirty="0">
                <a:hlinkClick r:id="rId2"/>
              </a:rPr>
              <a:t>https://sites.google.com/site/theipaq/background</a:t>
            </a:r>
            <a:endParaRPr lang="en-GB" dirty="0"/>
          </a:p>
          <a:p>
            <a:pPr marL="457200" lvl="1" indent="0">
              <a:buNone/>
              <a:defRPr/>
            </a:pPr>
            <a:endParaRPr lang="en-GB" dirty="0"/>
          </a:p>
        </p:txBody>
      </p:sp>
    </p:spTree>
    <p:extLst>
      <p:ext uri="{BB962C8B-B14F-4D97-AF65-F5344CB8AC3E}">
        <p14:creationId xmlns:p14="http://schemas.microsoft.com/office/powerpoint/2010/main" val="2357098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5188" y="304801"/>
            <a:ext cx="7543800" cy="1431925"/>
          </a:xfrm>
        </p:spPr>
        <p:txBody>
          <a:bodyPr/>
          <a:lstStyle/>
          <a:p>
            <a:pPr>
              <a:defRPr/>
            </a:pPr>
            <a:r>
              <a:rPr lang="en-GB" dirty="0">
                <a:solidFill>
                  <a:srgbClr val="FFFF00"/>
                </a:solidFill>
              </a:rPr>
              <a:t>IPAQ &amp; GPAQ </a:t>
            </a:r>
          </a:p>
        </p:txBody>
      </p:sp>
      <p:sp>
        <p:nvSpPr>
          <p:cNvPr id="3" name="Content Placeholder 2"/>
          <p:cNvSpPr>
            <a:spLocks noGrp="1"/>
          </p:cNvSpPr>
          <p:nvPr>
            <p:ph idx="1"/>
          </p:nvPr>
        </p:nvSpPr>
        <p:spPr>
          <a:xfrm>
            <a:off x="1291839" y="1872650"/>
            <a:ext cx="9230497" cy="4359275"/>
          </a:xfrm>
        </p:spPr>
        <p:txBody>
          <a:bodyPr/>
          <a:lstStyle/>
          <a:p>
            <a:pPr>
              <a:defRPr/>
            </a:pPr>
            <a:r>
              <a:rPr lang="en-GB" dirty="0"/>
              <a:t>GPAQ</a:t>
            </a:r>
          </a:p>
          <a:p>
            <a:pPr lvl="1">
              <a:defRPr/>
            </a:pPr>
            <a:r>
              <a:rPr lang="en-GB" dirty="0"/>
              <a:t>Developed under the auspices of the WHO, specifically for surveillance in developing countries</a:t>
            </a:r>
          </a:p>
          <a:p>
            <a:pPr lvl="1">
              <a:defRPr/>
            </a:pPr>
            <a:r>
              <a:rPr lang="en-GB" dirty="0"/>
              <a:t>Gathers data on PA in 3 domains:</a:t>
            </a:r>
          </a:p>
          <a:p>
            <a:pPr lvl="2">
              <a:defRPr/>
            </a:pPr>
            <a:r>
              <a:rPr lang="en-GB" dirty="0"/>
              <a:t>Occupational activity</a:t>
            </a:r>
          </a:p>
          <a:p>
            <a:pPr lvl="2">
              <a:defRPr/>
            </a:pPr>
            <a:r>
              <a:rPr lang="en-GB" dirty="0"/>
              <a:t>Active travel</a:t>
            </a:r>
          </a:p>
          <a:p>
            <a:pPr lvl="2">
              <a:defRPr/>
            </a:pPr>
            <a:r>
              <a:rPr lang="en-GB" dirty="0"/>
              <a:t>Recreational or leisure-time activity</a:t>
            </a:r>
          </a:p>
          <a:p>
            <a:pPr>
              <a:defRPr/>
            </a:pPr>
            <a:r>
              <a:rPr lang="en-GB" dirty="0"/>
              <a:t>GPAQ and IPAQ not recommended for other purposes</a:t>
            </a:r>
          </a:p>
          <a:p>
            <a:pPr lvl="1">
              <a:defRPr/>
            </a:pPr>
            <a:endParaRPr lang="en-GB" dirty="0"/>
          </a:p>
        </p:txBody>
      </p:sp>
    </p:spTree>
    <p:extLst>
      <p:ext uri="{BB962C8B-B14F-4D97-AF65-F5344CB8AC3E}">
        <p14:creationId xmlns:p14="http://schemas.microsoft.com/office/powerpoint/2010/main" val="18112497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3914" y="260351"/>
            <a:ext cx="8040687" cy="1431925"/>
          </a:xfrm>
        </p:spPr>
        <p:txBody>
          <a:bodyPr/>
          <a:lstStyle/>
          <a:p>
            <a:pPr>
              <a:defRPr/>
            </a:pPr>
            <a:r>
              <a:rPr lang="en-GB" sz="3200" dirty="0">
                <a:solidFill>
                  <a:srgbClr val="FFFF00"/>
                </a:solidFill>
              </a:rPr>
              <a:t>MRC Diet and Physical Activity Assessment (DAPA) Toolkit</a:t>
            </a:r>
          </a:p>
        </p:txBody>
      </p:sp>
      <p:sp>
        <p:nvSpPr>
          <p:cNvPr id="3" name="Content Placeholder 2"/>
          <p:cNvSpPr>
            <a:spLocks noGrp="1"/>
          </p:cNvSpPr>
          <p:nvPr>
            <p:ph idx="1"/>
          </p:nvPr>
        </p:nvSpPr>
        <p:spPr>
          <a:xfrm>
            <a:off x="1919288" y="1692276"/>
            <a:ext cx="7967662" cy="3459163"/>
          </a:xfrm>
        </p:spPr>
        <p:txBody>
          <a:bodyPr/>
          <a:lstStyle/>
          <a:p>
            <a:pPr>
              <a:defRPr/>
            </a:pPr>
            <a:r>
              <a:rPr lang="en-GB" dirty="0">
                <a:hlinkClick r:id="rId2"/>
              </a:rPr>
              <a:t>http://dapa-toolkit.mrc.ac.uk/index.php</a:t>
            </a:r>
            <a:endParaRPr lang="en-GB" dirty="0"/>
          </a:p>
          <a:p>
            <a:pPr>
              <a:defRPr/>
            </a:pPr>
            <a:r>
              <a:rPr lang="en-GB" dirty="0"/>
              <a:t>Hosted by Cambridge University with work undertaken by MRC Human Nutrition Research and MRC Epidemiology Unit</a:t>
            </a:r>
          </a:p>
          <a:p>
            <a:pPr>
              <a:defRPr/>
            </a:pPr>
            <a:r>
              <a:rPr lang="en-GB" dirty="0"/>
              <a:t>Funded by the MRC’s Population Health Sciences Research Network (PHSRN)</a:t>
            </a:r>
          </a:p>
        </p:txBody>
      </p:sp>
    </p:spTree>
    <p:extLst>
      <p:ext uri="{BB962C8B-B14F-4D97-AF65-F5344CB8AC3E}">
        <p14:creationId xmlns:p14="http://schemas.microsoft.com/office/powerpoint/2010/main" val="35111535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solidFill>
                  <a:srgbClr val="FFFF00"/>
                </a:solidFill>
              </a:rPr>
              <a:t>The Dose of Physical Activity</a:t>
            </a:r>
          </a:p>
        </p:txBody>
      </p:sp>
      <p:sp>
        <p:nvSpPr>
          <p:cNvPr id="3" name="Content Placeholder 2"/>
          <p:cNvSpPr>
            <a:spLocks noGrp="1"/>
          </p:cNvSpPr>
          <p:nvPr>
            <p:ph idx="1"/>
          </p:nvPr>
        </p:nvSpPr>
        <p:spPr>
          <a:xfrm>
            <a:off x="2135189" y="1981200"/>
            <a:ext cx="8137525" cy="4114800"/>
          </a:xfrm>
        </p:spPr>
        <p:txBody>
          <a:bodyPr/>
          <a:lstStyle/>
          <a:p>
            <a:pPr>
              <a:defRPr/>
            </a:pPr>
            <a:r>
              <a:rPr lang="en-GB" dirty="0"/>
              <a:t>When we study health or disease in relation to any exposure we often want to know the dose...</a:t>
            </a:r>
          </a:p>
          <a:p>
            <a:pPr lvl="1">
              <a:defRPr/>
            </a:pPr>
            <a:r>
              <a:rPr lang="en-GB" dirty="0"/>
              <a:t>The amount of radiation</a:t>
            </a:r>
          </a:p>
          <a:p>
            <a:pPr lvl="1">
              <a:defRPr/>
            </a:pPr>
            <a:r>
              <a:rPr lang="en-GB" dirty="0"/>
              <a:t>The number of cigarettes smoked</a:t>
            </a:r>
          </a:p>
          <a:p>
            <a:pPr lvl="1">
              <a:defRPr/>
            </a:pPr>
            <a:r>
              <a:rPr lang="en-GB" dirty="0"/>
              <a:t>The years of having high blood pressure</a:t>
            </a:r>
          </a:p>
          <a:p>
            <a:pPr>
              <a:defRPr/>
            </a:pPr>
            <a:r>
              <a:rPr lang="en-GB" dirty="0"/>
              <a:t>It is the same for physical activity</a:t>
            </a:r>
          </a:p>
          <a:p>
            <a:pPr lvl="1">
              <a:defRPr/>
            </a:pPr>
            <a:endParaRPr lang="en-GB" dirty="0"/>
          </a:p>
        </p:txBody>
      </p:sp>
    </p:spTree>
    <p:extLst>
      <p:ext uri="{BB962C8B-B14F-4D97-AF65-F5344CB8AC3E}">
        <p14:creationId xmlns:p14="http://schemas.microsoft.com/office/powerpoint/2010/main" val="33828772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solidFill>
                  <a:srgbClr val="FFFF00"/>
                </a:solidFill>
              </a:rPr>
              <a:t>Measuring the dose of physical activity</a:t>
            </a:r>
          </a:p>
        </p:txBody>
      </p:sp>
      <p:sp>
        <p:nvSpPr>
          <p:cNvPr id="3" name="Content Placeholder 2"/>
          <p:cNvSpPr>
            <a:spLocks noGrp="1"/>
          </p:cNvSpPr>
          <p:nvPr>
            <p:ph idx="1"/>
          </p:nvPr>
        </p:nvSpPr>
        <p:spPr>
          <a:xfrm>
            <a:off x="1422400" y="2286000"/>
            <a:ext cx="10058400" cy="3810000"/>
          </a:xfrm>
        </p:spPr>
        <p:txBody>
          <a:bodyPr/>
          <a:lstStyle/>
          <a:p>
            <a:pPr>
              <a:defRPr/>
            </a:pPr>
            <a:r>
              <a:rPr lang="en-GB" dirty="0"/>
              <a:t>What do we need to know to determine the dose of physical activity?</a:t>
            </a:r>
          </a:p>
          <a:p>
            <a:pPr lvl="1">
              <a:defRPr/>
            </a:pPr>
            <a:r>
              <a:rPr lang="en-GB" b="1" dirty="0"/>
              <a:t>Type</a:t>
            </a:r>
          </a:p>
          <a:p>
            <a:pPr lvl="1">
              <a:defRPr/>
            </a:pPr>
            <a:r>
              <a:rPr lang="en-GB" b="1" dirty="0"/>
              <a:t>Intensity (how hard)</a:t>
            </a:r>
          </a:p>
          <a:p>
            <a:pPr lvl="1">
              <a:defRPr/>
            </a:pPr>
            <a:r>
              <a:rPr lang="en-GB" b="1" dirty="0"/>
              <a:t>Duration (how long)</a:t>
            </a:r>
          </a:p>
          <a:p>
            <a:pPr lvl="1">
              <a:defRPr/>
            </a:pPr>
            <a:r>
              <a:rPr lang="en-GB" b="1" dirty="0"/>
              <a:t>Frequency (how often)</a:t>
            </a:r>
          </a:p>
        </p:txBody>
      </p:sp>
    </p:spTree>
    <p:extLst>
      <p:ext uri="{BB962C8B-B14F-4D97-AF65-F5344CB8AC3E}">
        <p14:creationId xmlns:p14="http://schemas.microsoft.com/office/powerpoint/2010/main" val="55815011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solidFill>
                  <a:srgbClr val="FFFF00"/>
                </a:solidFill>
              </a:rPr>
              <a:t>Dose-Response</a:t>
            </a:r>
          </a:p>
        </p:txBody>
      </p:sp>
      <p:sp>
        <p:nvSpPr>
          <p:cNvPr id="3" name="Content Placeholder 2"/>
          <p:cNvSpPr>
            <a:spLocks noGrp="1"/>
          </p:cNvSpPr>
          <p:nvPr>
            <p:ph idx="1"/>
          </p:nvPr>
        </p:nvSpPr>
        <p:spPr>
          <a:xfrm>
            <a:off x="2590800" y="1773238"/>
            <a:ext cx="7543800" cy="4322762"/>
          </a:xfrm>
        </p:spPr>
        <p:txBody>
          <a:bodyPr/>
          <a:lstStyle/>
          <a:p>
            <a:pPr>
              <a:defRPr/>
            </a:pPr>
            <a:r>
              <a:rPr lang="en-GB" dirty="0"/>
              <a:t>This is a KEY issue in physical activity research.</a:t>
            </a:r>
          </a:p>
          <a:p>
            <a:pPr>
              <a:defRPr/>
            </a:pPr>
            <a:r>
              <a:rPr lang="en-GB" dirty="0"/>
              <a:t>For a given dose of PA, what response do you get?</a:t>
            </a:r>
          </a:p>
          <a:p>
            <a:pPr lvl="1">
              <a:defRPr/>
            </a:pPr>
            <a:r>
              <a:rPr lang="en-GB" dirty="0"/>
              <a:t>Positive or negative</a:t>
            </a:r>
          </a:p>
          <a:p>
            <a:pPr lvl="1">
              <a:defRPr/>
            </a:pPr>
            <a:r>
              <a:rPr lang="en-GB" dirty="0"/>
              <a:t>Linear, non-linear, threshold</a:t>
            </a:r>
          </a:p>
        </p:txBody>
      </p:sp>
    </p:spTree>
    <p:extLst>
      <p:ext uri="{BB962C8B-B14F-4D97-AF65-F5344CB8AC3E}">
        <p14:creationId xmlns:p14="http://schemas.microsoft.com/office/powerpoint/2010/main" val="832698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7155" y="530396"/>
            <a:ext cx="8215312" cy="820738"/>
          </a:xfrm>
        </p:spPr>
        <p:txBody>
          <a:bodyPr/>
          <a:lstStyle/>
          <a:p>
            <a:pPr>
              <a:defRPr/>
            </a:pPr>
            <a:r>
              <a:rPr lang="en-GB" dirty="0">
                <a:solidFill>
                  <a:srgbClr val="FFFF00"/>
                </a:solidFill>
              </a:rPr>
              <a:t>MET (metabolic equivalent of task)</a:t>
            </a:r>
          </a:p>
        </p:txBody>
      </p:sp>
      <p:sp>
        <p:nvSpPr>
          <p:cNvPr id="3" name="Content Placeholder 2"/>
          <p:cNvSpPr>
            <a:spLocks noGrp="1"/>
          </p:cNvSpPr>
          <p:nvPr>
            <p:ph idx="1"/>
          </p:nvPr>
        </p:nvSpPr>
        <p:spPr>
          <a:xfrm>
            <a:off x="407945" y="2244810"/>
            <a:ext cx="6993752" cy="4248150"/>
          </a:xfrm>
        </p:spPr>
        <p:txBody>
          <a:bodyPr/>
          <a:lstStyle/>
          <a:p>
            <a:pPr>
              <a:defRPr/>
            </a:pPr>
            <a:r>
              <a:rPr lang="en-GB" sz="2800" dirty="0"/>
              <a:t>MET refers to metabolic equivalent or the energy expended whilst sitting at rest.</a:t>
            </a:r>
          </a:p>
          <a:p>
            <a:pPr>
              <a:buFont typeface="Wingdings" panose="05000000000000000000" pitchFamily="2" charset="2"/>
              <a:buNone/>
              <a:defRPr/>
            </a:pPr>
            <a:endParaRPr lang="en-GB" sz="2800" dirty="0"/>
          </a:p>
          <a:p>
            <a:pPr eaLnBrk="1" hangingPunct="1">
              <a:lnSpc>
                <a:spcPct val="90000"/>
              </a:lnSpc>
              <a:defRPr/>
            </a:pPr>
            <a:r>
              <a:rPr lang="en-GB" sz="2800" dirty="0"/>
              <a:t>1 MET = sitting/resting metabolic rate which by convention is estimated to be 1kcal/kg/hour or 3.5 ml.kg</a:t>
            </a:r>
            <a:r>
              <a:rPr lang="en-GB" sz="2800" baseline="30000" dirty="0"/>
              <a:t>-1</a:t>
            </a:r>
            <a:r>
              <a:rPr lang="en-GB" sz="2800" dirty="0"/>
              <a:t>.min</a:t>
            </a:r>
            <a:r>
              <a:rPr lang="en-GB" sz="2800" baseline="30000" dirty="0"/>
              <a:t>-1</a:t>
            </a:r>
            <a:r>
              <a:rPr lang="en-GB" sz="2800" dirty="0"/>
              <a:t> of oxygen consumption.</a:t>
            </a:r>
            <a:r>
              <a:rPr lang="en-GB" sz="2400" dirty="0"/>
              <a:t> </a:t>
            </a:r>
          </a:p>
          <a:p>
            <a:pPr eaLnBrk="1" hangingPunct="1">
              <a:lnSpc>
                <a:spcPct val="90000"/>
              </a:lnSpc>
              <a:buFont typeface="Wingdings" panose="05000000000000000000" pitchFamily="2" charset="2"/>
              <a:buNone/>
              <a:defRPr/>
            </a:pPr>
            <a:endParaRPr lang="en-GB" sz="2400" dirty="0"/>
          </a:p>
        </p:txBody>
      </p:sp>
      <p:pic>
        <p:nvPicPr>
          <p:cNvPr id="5" name="Picture 2" descr="C:\Documents and Settings\swilliam\My Documents\My Pictures\ventilated hood.jpg">
            <a:extLst>
              <a:ext uri="{FF2B5EF4-FFF2-40B4-BE49-F238E27FC236}">
                <a16:creationId xmlns:a16="http://schemas.microsoft.com/office/drawing/2014/main" id="{98C18DFE-DBC3-40F2-A563-7E88E9A93B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48832" y="1040155"/>
            <a:ext cx="3848100" cy="2808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3" descr="C:\Documents and Settings\swilliam\My Documents\My Pictures\RMR non-ventilated hood.jpg">
            <a:extLst>
              <a:ext uri="{FF2B5EF4-FFF2-40B4-BE49-F238E27FC236}">
                <a16:creationId xmlns:a16="http://schemas.microsoft.com/office/drawing/2014/main" id="{7E61CE2D-C494-45A8-A6C5-EC404BEE8F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48832" y="3972010"/>
            <a:ext cx="3848100" cy="2520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710730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E8A0C-8984-D3EC-CA51-C045508FA027}"/>
              </a:ext>
            </a:extLst>
          </p:cNvPr>
          <p:cNvSpPr>
            <a:spLocks noGrp="1"/>
          </p:cNvSpPr>
          <p:nvPr>
            <p:ph type="title"/>
          </p:nvPr>
        </p:nvSpPr>
        <p:spPr/>
        <p:txBody>
          <a:bodyPr/>
          <a:lstStyle/>
          <a:p>
            <a:r>
              <a:rPr lang="en-US" dirty="0">
                <a:solidFill>
                  <a:srgbClr val="FFFF00"/>
                </a:solidFill>
              </a:rPr>
              <a:t>Oxidation of Carbohydrate and Fat</a:t>
            </a:r>
            <a:endParaRPr lang="en-GB" dirty="0">
              <a:solidFill>
                <a:srgbClr val="FFFF00"/>
              </a:solidFill>
            </a:endParaRPr>
          </a:p>
        </p:txBody>
      </p:sp>
      <p:sp>
        <p:nvSpPr>
          <p:cNvPr id="3" name="Content Placeholder 2">
            <a:extLst>
              <a:ext uri="{FF2B5EF4-FFF2-40B4-BE49-F238E27FC236}">
                <a16:creationId xmlns:a16="http://schemas.microsoft.com/office/drawing/2014/main" id="{D2B769F6-6D1F-E566-2611-7DDCB665AB3E}"/>
              </a:ext>
            </a:extLst>
          </p:cNvPr>
          <p:cNvSpPr>
            <a:spLocks noGrp="1"/>
          </p:cNvSpPr>
          <p:nvPr>
            <p:ph idx="1"/>
          </p:nvPr>
        </p:nvSpPr>
        <p:spPr>
          <a:xfrm>
            <a:off x="975360" y="1494789"/>
            <a:ext cx="10058400" cy="1573531"/>
          </a:xfrm>
        </p:spPr>
        <p:txBody>
          <a:bodyPr/>
          <a:lstStyle/>
          <a:p>
            <a:r>
              <a:rPr lang="en-US" dirty="0"/>
              <a:t>Carbohydrate is oxidized as glucose</a:t>
            </a:r>
          </a:p>
          <a:p>
            <a:pPr marL="0" indent="0">
              <a:buNone/>
            </a:pPr>
            <a:r>
              <a:rPr lang="en-US" dirty="0"/>
              <a:t>C</a:t>
            </a:r>
            <a:r>
              <a:rPr lang="en-US" baseline="-25000" dirty="0"/>
              <a:t>6</a:t>
            </a:r>
            <a:r>
              <a:rPr lang="en-US" dirty="0"/>
              <a:t>H</a:t>
            </a:r>
            <a:r>
              <a:rPr lang="en-US" baseline="-25000" dirty="0"/>
              <a:t>12</a:t>
            </a:r>
            <a:r>
              <a:rPr lang="en-US" dirty="0"/>
              <a:t>O</a:t>
            </a:r>
            <a:r>
              <a:rPr lang="en-US" baseline="-25000" dirty="0"/>
              <a:t>6</a:t>
            </a:r>
            <a:r>
              <a:rPr lang="en-US" dirty="0"/>
              <a:t> + 6O</a:t>
            </a:r>
            <a:r>
              <a:rPr lang="en-US" baseline="-25000" dirty="0"/>
              <a:t>2</a:t>
            </a:r>
            <a:r>
              <a:rPr lang="en-US" dirty="0"/>
              <a:t>		6CO</a:t>
            </a:r>
            <a:r>
              <a:rPr lang="en-US" baseline="-25000" dirty="0"/>
              <a:t>2 </a:t>
            </a:r>
            <a:r>
              <a:rPr lang="en-US" dirty="0"/>
              <a:t>+ 6H</a:t>
            </a:r>
            <a:r>
              <a:rPr lang="en-US" baseline="-25000" dirty="0"/>
              <a:t>2</a:t>
            </a:r>
            <a:r>
              <a:rPr lang="en-US" dirty="0"/>
              <a:t>O + energy (ATP)</a:t>
            </a:r>
          </a:p>
          <a:p>
            <a:pPr marL="0" indent="0">
              <a:buNone/>
            </a:pPr>
            <a:endParaRPr lang="en-US" dirty="0"/>
          </a:p>
          <a:p>
            <a:r>
              <a:rPr lang="en-US" dirty="0"/>
              <a:t>Fatty acid oxidation</a:t>
            </a:r>
          </a:p>
          <a:p>
            <a:pPr marL="0" indent="0">
              <a:buNone/>
            </a:pPr>
            <a:endParaRPr lang="en-GB" dirty="0"/>
          </a:p>
        </p:txBody>
      </p:sp>
      <p:pic>
        <p:nvPicPr>
          <p:cNvPr id="5" name="Picture 4">
            <a:extLst>
              <a:ext uri="{FF2B5EF4-FFF2-40B4-BE49-F238E27FC236}">
                <a16:creationId xmlns:a16="http://schemas.microsoft.com/office/drawing/2014/main" id="{D476D894-2513-0601-C91B-4603D11660F5}"/>
              </a:ext>
            </a:extLst>
          </p:cNvPr>
          <p:cNvPicPr>
            <a:picLocks noChangeAspect="1"/>
          </p:cNvPicPr>
          <p:nvPr/>
        </p:nvPicPr>
        <p:blipFill>
          <a:blip r:embed="rId2"/>
          <a:stretch>
            <a:fillRect/>
          </a:stretch>
        </p:blipFill>
        <p:spPr>
          <a:xfrm>
            <a:off x="1066800" y="4363562"/>
            <a:ext cx="9698355" cy="2301398"/>
          </a:xfrm>
          <a:prstGeom prst="rect">
            <a:avLst/>
          </a:prstGeom>
        </p:spPr>
      </p:pic>
      <p:pic>
        <p:nvPicPr>
          <p:cNvPr id="6" name="Picture 5">
            <a:extLst>
              <a:ext uri="{FF2B5EF4-FFF2-40B4-BE49-F238E27FC236}">
                <a16:creationId xmlns:a16="http://schemas.microsoft.com/office/drawing/2014/main" id="{8B41A939-8079-C039-B272-B93A0172AC6A}"/>
              </a:ext>
            </a:extLst>
          </p:cNvPr>
          <p:cNvPicPr>
            <a:picLocks noChangeAspect="1"/>
          </p:cNvPicPr>
          <p:nvPr/>
        </p:nvPicPr>
        <p:blipFill>
          <a:blip r:embed="rId3"/>
          <a:stretch>
            <a:fillRect/>
          </a:stretch>
        </p:blipFill>
        <p:spPr>
          <a:xfrm>
            <a:off x="5450205" y="3142297"/>
            <a:ext cx="5314950" cy="1000125"/>
          </a:xfrm>
          <a:prstGeom prst="rect">
            <a:avLst/>
          </a:prstGeom>
        </p:spPr>
      </p:pic>
    </p:spTree>
    <p:extLst>
      <p:ext uri="{BB962C8B-B14F-4D97-AF65-F5344CB8AC3E}">
        <p14:creationId xmlns:p14="http://schemas.microsoft.com/office/powerpoint/2010/main" val="10015987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288" y="304800"/>
            <a:ext cx="8215312" cy="1684338"/>
          </a:xfrm>
        </p:spPr>
        <p:txBody>
          <a:bodyPr/>
          <a:lstStyle/>
          <a:p>
            <a:pPr>
              <a:defRPr/>
            </a:pPr>
            <a:r>
              <a:rPr lang="en-GB" dirty="0">
                <a:solidFill>
                  <a:srgbClr val="FFFF00"/>
                </a:solidFill>
              </a:rPr>
              <a:t>Calculating MET value</a:t>
            </a:r>
          </a:p>
        </p:txBody>
      </p:sp>
      <p:sp>
        <p:nvSpPr>
          <p:cNvPr id="3" name="Content Placeholder 2"/>
          <p:cNvSpPr>
            <a:spLocks noGrp="1"/>
          </p:cNvSpPr>
          <p:nvPr>
            <p:ph idx="1"/>
          </p:nvPr>
        </p:nvSpPr>
        <p:spPr>
          <a:xfrm>
            <a:off x="2063750" y="2349500"/>
            <a:ext cx="8280400" cy="3455988"/>
          </a:xfrm>
        </p:spPr>
        <p:txBody>
          <a:bodyPr/>
          <a:lstStyle/>
          <a:p>
            <a:pPr>
              <a:defRPr/>
            </a:pPr>
            <a:r>
              <a:rPr lang="en-GB" sz="2800" dirty="0"/>
              <a:t>Thus – an activity that requires 35 ml.kg</a:t>
            </a:r>
            <a:r>
              <a:rPr lang="en-GB" sz="2800" baseline="30000" dirty="0"/>
              <a:t>-1</a:t>
            </a:r>
            <a:r>
              <a:rPr lang="en-GB" sz="2800" dirty="0"/>
              <a:t>.min</a:t>
            </a:r>
            <a:r>
              <a:rPr lang="en-GB" sz="2800" baseline="30000" dirty="0"/>
              <a:t>-1</a:t>
            </a:r>
            <a:r>
              <a:rPr lang="en-GB" sz="2800" dirty="0"/>
              <a:t> of oxygen consumption = 10 METs (35/3.5=10)</a:t>
            </a:r>
          </a:p>
          <a:p>
            <a:pPr>
              <a:defRPr/>
            </a:pPr>
            <a:r>
              <a:rPr lang="en-GB" sz="2800" dirty="0"/>
              <a:t>20 ml.kg</a:t>
            </a:r>
            <a:r>
              <a:rPr lang="en-GB" sz="2800" baseline="30000" dirty="0"/>
              <a:t>-1</a:t>
            </a:r>
            <a:r>
              <a:rPr lang="en-GB" sz="2800" dirty="0"/>
              <a:t>.min</a:t>
            </a:r>
            <a:r>
              <a:rPr lang="en-GB" sz="2800" baseline="30000" dirty="0"/>
              <a:t>-1</a:t>
            </a:r>
            <a:r>
              <a:rPr lang="en-GB" sz="2800" dirty="0"/>
              <a:t> / 3.5 ml.kg</a:t>
            </a:r>
            <a:r>
              <a:rPr lang="en-GB" sz="2800" baseline="30000" dirty="0"/>
              <a:t>-1</a:t>
            </a:r>
            <a:r>
              <a:rPr lang="en-GB" sz="2800" dirty="0"/>
              <a:t>.min</a:t>
            </a:r>
            <a:r>
              <a:rPr lang="en-GB" sz="2800" baseline="30000" dirty="0"/>
              <a:t>-1</a:t>
            </a:r>
            <a:r>
              <a:rPr lang="en-GB" sz="2800" dirty="0"/>
              <a:t> = 5.5 METs</a:t>
            </a:r>
          </a:p>
          <a:p>
            <a:pPr>
              <a:defRPr/>
            </a:pPr>
            <a:r>
              <a:rPr lang="en-GB" sz="2800" dirty="0"/>
              <a:t>60 ml.kg</a:t>
            </a:r>
            <a:r>
              <a:rPr lang="en-GB" sz="2800" baseline="30000" dirty="0"/>
              <a:t>-1</a:t>
            </a:r>
            <a:r>
              <a:rPr lang="en-GB" sz="2800" dirty="0"/>
              <a:t>.min</a:t>
            </a:r>
            <a:r>
              <a:rPr lang="en-GB" sz="2800" baseline="30000" dirty="0"/>
              <a:t>-1 </a:t>
            </a:r>
            <a:r>
              <a:rPr lang="en-GB" sz="2800" dirty="0"/>
              <a:t> / 3.5 ml.kg</a:t>
            </a:r>
            <a:r>
              <a:rPr lang="en-GB" sz="2800" baseline="30000" dirty="0"/>
              <a:t>-1</a:t>
            </a:r>
            <a:r>
              <a:rPr lang="en-GB" sz="2800" dirty="0"/>
              <a:t>.min</a:t>
            </a:r>
            <a:r>
              <a:rPr lang="en-GB" sz="2800" baseline="30000" dirty="0"/>
              <a:t>-1</a:t>
            </a:r>
            <a:r>
              <a:rPr lang="en-GB" sz="2800" dirty="0"/>
              <a:t> = 17 METs</a:t>
            </a:r>
          </a:p>
          <a:p>
            <a:pPr>
              <a:defRPr/>
            </a:pPr>
            <a:r>
              <a:rPr lang="en-GB" sz="2800" dirty="0"/>
              <a:t>etc</a:t>
            </a:r>
          </a:p>
          <a:p>
            <a:pPr>
              <a:defRPr/>
            </a:pPr>
            <a:r>
              <a:rPr lang="en-GB" sz="2800" dirty="0">
                <a:hlinkClick r:id="rId2"/>
              </a:rPr>
              <a:t>https://sites.google.com/site/compendiumofphysicalactivities/home</a:t>
            </a:r>
            <a:endParaRPr lang="en-GB" sz="2800" dirty="0"/>
          </a:p>
          <a:p>
            <a:pPr>
              <a:buFont typeface="Wingdings" panose="05000000000000000000" pitchFamily="2" charset="2"/>
              <a:buNone/>
              <a:defRPr/>
            </a:pPr>
            <a:endParaRPr lang="en-GB" sz="2800" dirty="0"/>
          </a:p>
        </p:txBody>
      </p:sp>
    </p:spTree>
    <p:extLst>
      <p:ext uri="{BB962C8B-B14F-4D97-AF65-F5344CB8AC3E}">
        <p14:creationId xmlns:p14="http://schemas.microsoft.com/office/powerpoint/2010/main" val="37517351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0651" y="304801"/>
            <a:ext cx="9727963" cy="1431925"/>
          </a:xfrm>
        </p:spPr>
        <p:txBody>
          <a:bodyPr/>
          <a:lstStyle/>
          <a:p>
            <a:pPr>
              <a:defRPr/>
            </a:pPr>
            <a:r>
              <a:rPr lang="en-GB" sz="3200" dirty="0">
                <a:solidFill>
                  <a:srgbClr val="FFFF00"/>
                </a:solidFill>
              </a:rPr>
              <a:t>Activities can also be categorised and described according to their MET intensity in healthy adults of differing VO</a:t>
            </a:r>
            <a:r>
              <a:rPr lang="en-GB" sz="3200" baseline="-25000" dirty="0">
                <a:solidFill>
                  <a:srgbClr val="FFFF00"/>
                </a:solidFill>
              </a:rPr>
              <a:t>2max</a:t>
            </a:r>
          </a:p>
        </p:txBody>
      </p:sp>
      <p:sp>
        <p:nvSpPr>
          <p:cNvPr id="3" name="Content Placeholder 2"/>
          <p:cNvSpPr>
            <a:spLocks noGrp="1"/>
          </p:cNvSpPr>
          <p:nvPr>
            <p:ph idx="1"/>
          </p:nvPr>
        </p:nvSpPr>
        <p:spPr>
          <a:xfrm>
            <a:off x="445343" y="2160573"/>
            <a:ext cx="7848993" cy="4081084"/>
          </a:xfrm>
        </p:spPr>
        <p:txBody>
          <a:bodyPr/>
          <a:lstStyle/>
          <a:p>
            <a:pPr>
              <a:defRPr/>
            </a:pPr>
            <a:r>
              <a:rPr lang="en-GB" dirty="0"/>
              <a:t>For example...</a:t>
            </a:r>
          </a:p>
          <a:p>
            <a:pPr lvl="1">
              <a:defRPr/>
            </a:pPr>
            <a:r>
              <a:rPr lang="en-GB" dirty="0"/>
              <a:t>For someone with a VO</a:t>
            </a:r>
            <a:r>
              <a:rPr lang="en-GB" baseline="-25000" dirty="0"/>
              <a:t>2max</a:t>
            </a:r>
            <a:r>
              <a:rPr lang="en-GB" dirty="0"/>
              <a:t> of 12 METs (~42 ml/kg/min), </a:t>
            </a:r>
            <a:r>
              <a:rPr lang="en-GB" u="sng" dirty="0"/>
              <a:t>VERY LIGHT </a:t>
            </a:r>
            <a:r>
              <a:rPr lang="en-GB" dirty="0"/>
              <a:t>activity is an activity that is &lt;3.2 METs or &lt;27% VO</a:t>
            </a:r>
            <a:r>
              <a:rPr lang="en-GB" baseline="-25000" dirty="0"/>
              <a:t>2max</a:t>
            </a:r>
            <a:r>
              <a:rPr lang="en-GB" dirty="0"/>
              <a:t>.</a:t>
            </a:r>
          </a:p>
          <a:p>
            <a:pPr lvl="1">
              <a:defRPr/>
            </a:pPr>
            <a:r>
              <a:rPr lang="en-GB" dirty="0"/>
              <a:t>For someone with a VO</a:t>
            </a:r>
            <a:r>
              <a:rPr lang="en-GB" baseline="-25000" dirty="0"/>
              <a:t>2max</a:t>
            </a:r>
            <a:r>
              <a:rPr lang="en-GB" dirty="0"/>
              <a:t> of only 5 METs (~18 ml/kg/min) an activity of 3.2 METs is classified as </a:t>
            </a:r>
            <a:r>
              <a:rPr lang="en-GB" u="sng" dirty="0"/>
              <a:t>MODERATE</a:t>
            </a:r>
            <a:r>
              <a:rPr lang="en-GB" dirty="0"/>
              <a:t>.</a:t>
            </a:r>
          </a:p>
          <a:p>
            <a:pPr lvl="1">
              <a:defRPr/>
            </a:pPr>
            <a:r>
              <a:rPr lang="en-GB" dirty="0"/>
              <a:t>See Table D.1, page D-4 US 2008 Guidelines.</a:t>
            </a:r>
          </a:p>
        </p:txBody>
      </p:sp>
      <p:pic>
        <p:nvPicPr>
          <p:cNvPr id="4" name="Picture 3">
            <a:extLst>
              <a:ext uri="{FF2B5EF4-FFF2-40B4-BE49-F238E27FC236}">
                <a16:creationId xmlns:a16="http://schemas.microsoft.com/office/drawing/2014/main" id="{1A703A1C-4120-4434-A889-4CFD23F1D05E}"/>
              </a:ext>
            </a:extLst>
          </p:cNvPr>
          <p:cNvPicPr>
            <a:picLocks noChangeAspect="1"/>
          </p:cNvPicPr>
          <p:nvPr/>
        </p:nvPicPr>
        <p:blipFill>
          <a:blip r:embed="rId2"/>
          <a:stretch>
            <a:fillRect/>
          </a:stretch>
        </p:blipFill>
        <p:spPr>
          <a:xfrm>
            <a:off x="8516192" y="1556281"/>
            <a:ext cx="3379959" cy="5121084"/>
          </a:xfrm>
          <a:prstGeom prst="rect">
            <a:avLst/>
          </a:prstGeom>
        </p:spPr>
      </p:pic>
    </p:spTree>
    <p:extLst>
      <p:ext uri="{BB962C8B-B14F-4D97-AF65-F5344CB8AC3E}">
        <p14:creationId xmlns:p14="http://schemas.microsoft.com/office/powerpoint/2010/main" val="12348046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C88F6-80EE-451C-B426-AFC1CB90DD0D}"/>
              </a:ext>
            </a:extLst>
          </p:cNvPr>
          <p:cNvSpPr>
            <a:spLocks noGrp="1"/>
          </p:cNvSpPr>
          <p:nvPr>
            <p:ph type="title"/>
          </p:nvPr>
        </p:nvSpPr>
        <p:spPr>
          <a:xfrm>
            <a:off x="2208213" y="260350"/>
            <a:ext cx="7543800" cy="1036638"/>
          </a:xfrm>
        </p:spPr>
        <p:txBody>
          <a:bodyPr/>
          <a:lstStyle/>
          <a:p>
            <a:pPr>
              <a:defRPr/>
            </a:pPr>
            <a:r>
              <a:rPr lang="en-GB" dirty="0">
                <a:solidFill>
                  <a:srgbClr val="FFFF00"/>
                </a:solidFill>
              </a:rPr>
              <a:t>Key terms and definitions</a:t>
            </a:r>
          </a:p>
        </p:txBody>
      </p:sp>
      <p:sp>
        <p:nvSpPr>
          <p:cNvPr id="3" name="Content Placeholder 2">
            <a:extLst>
              <a:ext uri="{FF2B5EF4-FFF2-40B4-BE49-F238E27FC236}">
                <a16:creationId xmlns:a16="http://schemas.microsoft.com/office/drawing/2014/main" id="{3F40524C-290F-43FD-8E87-600BDFF2C1EA}"/>
              </a:ext>
            </a:extLst>
          </p:cNvPr>
          <p:cNvSpPr>
            <a:spLocks noGrp="1"/>
          </p:cNvSpPr>
          <p:nvPr>
            <p:ph idx="1"/>
          </p:nvPr>
        </p:nvSpPr>
        <p:spPr>
          <a:xfrm>
            <a:off x="1399011" y="1917504"/>
            <a:ext cx="4103687" cy="4322763"/>
          </a:xfrm>
        </p:spPr>
        <p:txBody>
          <a:bodyPr/>
          <a:lstStyle/>
          <a:p>
            <a:pPr>
              <a:defRPr/>
            </a:pPr>
            <a:r>
              <a:rPr lang="en-GB" dirty="0"/>
              <a:t>See Part C: Key Terms (page C-1) in Physical Activity Guidelines Advisory Committee Report, 2008. US Dept of Health and Human Services. </a:t>
            </a:r>
          </a:p>
        </p:txBody>
      </p:sp>
      <p:pic>
        <p:nvPicPr>
          <p:cNvPr id="12292" name="Picture 2">
            <a:extLst>
              <a:ext uri="{FF2B5EF4-FFF2-40B4-BE49-F238E27FC236}">
                <a16:creationId xmlns:a16="http://schemas.microsoft.com/office/drawing/2014/main" id="{082D8356-38A6-4193-A90D-F106E289D94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89304" y="1396692"/>
            <a:ext cx="3671888" cy="5121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solidFill>
                  <a:srgbClr val="FFFF00"/>
                </a:solidFill>
              </a:rPr>
              <a:t>Classification of Activity Based on MET value</a:t>
            </a:r>
          </a:p>
        </p:txBody>
      </p:sp>
      <p:sp>
        <p:nvSpPr>
          <p:cNvPr id="3" name="Content Placeholder 2"/>
          <p:cNvSpPr>
            <a:spLocks noGrp="1"/>
          </p:cNvSpPr>
          <p:nvPr>
            <p:ph idx="1"/>
          </p:nvPr>
        </p:nvSpPr>
        <p:spPr/>
        <p:txBody>
          <a:bodyPr/>
          <a:lstStyle/>
          <a:p>
            <a:pPr>
              <a:buFont typeface="Wingdings" panose="05000000000000000000" pitchFamily="2" charset="2"/>
              <a:buNone/>
              <a:defRPr/>
            </a:pPr>
            <a:r>
              <a:rPr lang="en-GB" dirty="0"/>
              <a:t>&lt;3 METs = LIGHT</a:t>
            </a:r>
          </a:p>
          <a:p>
            <a:pPr>
              <a:buFont typeface="Wingdings" panose="05000000000000000000" pitchFamily="2" charset="2"/>
              <a:buNone/>
              <a:defRPr/>
            </a:pPr>
            <a:r>
              <a:rPr lang="en-GB" dirty="0"/>
              <a:t>3-6 METs = MODERATE</a:t>
            </a:r>
          </a:p>
          <a:p>
            <a:pPr>
              <a:buFont typeface="Wingdings" panose="05000000000000000000" pitchFamily="2" charset="2"/>
              <a:buNone/>
              <a:defRPr/>
            </a:pPr>
            <a:r>
              <a:rPr lang="en-GB" dirty="0"/>
              <a:t>&gt;6 METs = VIGOROUS</a:t>
            </a:r>
          </a:p>
          <a:p>
            <a:pPr>
              <a:buFont typeface="Wingdings" panose="05000000000000000000" pitchFamily="2" charset="2"/>
              <a:buNone/>
              <a:defRPr/>
            </a:pPr>
            <a:endParaRPr lang="en-GB" dirty="0"/>
          </a:p>
          <a:p>
            <a:pPr>
              <a:defRPr/>
            </a:pPr>
            <a:r>
              <a:rPr lang="en-GB" dirty="0"/>
              <a:t>Remember, these classifications are aimed at the general population...a very fit person would not find a 6 MET activity vigorous.</a:t>
            </a:r>
          </a:p>
        </p:txBody>
      </p:sp>
    </p:spTree>
    <p:extLst>
      <p:ext uri="{BB962C8B-B14F-4D97-AF65-F5344CB8AC3E}">
        <p14:creationId xmlns:p14="http://schemas.microsoft.com/office/powerpoint/2010/main" val="32477425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FF00"/>
                </a:solidFill>
              </a:rPr>
              <a:t>Compendium of Physical Activities</a:t>
            </a:r>
          </a:p>
        </p:txBody>
      </p:sp>
      <p:sp>
        <p:nvSpPr>
          <p:cNvPr id="3" name="Content Placeholder 2"/>
          <p:cNvSpPr>
            <a:spLocks noGrp="1"/>
          </p:cNvSpPr>
          <p:nvPr>
            <p:ph idx="1"/>
          </p:nvPr>
        </p:nvSpPr>
        <p:spPr/>
        <p:txBody>
          <a:bodyPr/>
          <a:lstStyle/>
          <a:p>
            <a:r>
              <a:rPr lang="en-GB" dirty="0">
                <a:hlinkClick r:id="rId2"/>
              </a:rPr>
              <a:t>https://</a:t>
            </a:r>
            <a:r>
              <a:rPr lang="en-GB">
                <a:hlinkClick r:id="rId2"/>
              </a:rPr>
              <a:t>sites.google.com/site/compendiumofphysicalactivities/</a:t>
            </a:r>
            <a:endParaRPr lang="en-GB"/>
          </a:p>
          <a:p>
            <a:pPr marL="0" indent="0">
              <a:buNone/>
            </a:pPr>
            <a:endParaRPr lang="en-GB" dirty="0"/>
          </a:p>
        </p:txBody>
      </p:sp>
    </p:spTree>
    <p:extLst>
      <p:ext uri="{BB962C8B-B14F-4D97-AF65-F5344CB8AC3E}">
        <p14:creationId xmlns:p14="http://schemas.microsoft.com/office/powerpoint/2010/main" val="156738106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24113" y="304801"/>
            <a:ext cx="7200900" cy="963613"/>
          </a:xfrm>
        </p:spPr>
        <p:txBody>
          <a:bodyPr/>
          <a:lstStyle/>
          <a:p>
            <a:pPr>
              <a:defRPr/>
            </a:pPr>
            <a:r>
              <a:rPr lang="en-GB" dirty="0">
                <a:solidFill>
                  <a:srgbClr val="FFFF00"/>
                </a:solidFill>
              </a:rPr>
              <a:t>MET-minutes /hours</a:t>
            </a:r>
          </a:p>
        </p:txBody>
      </p:sp>
      <p:sp>
        <p:nvSpPr>
          <p:cNvPr id="3" name="Content Placeholder 2"/>
          <p:cNvSpPr>
            <a:spLocks noGrp="1"/>
          </p:cNvSpPr>
          <p:nvPr>
            <p:ph idx="1"/>
          </p:nvPr>
        </p:nvSpPr>
        <p:spPr>
          <a:xfrm>
            <a:off x="2063750" y="1557338"/>
            <a:ext cx="8135938" cy="4895850"/>
          </a:xfrm>
        </p:spPr>
        <p:txBody>
          <a:bodyPr/>
          <a:lstStyle/>
          <a:p>
            <a:pPr>
              <a:defRPr/>
            </a:pPr>
            <a:r>
              <a:rPr lang="en-GB" sz="2400" dirty="0"/>
              <a:t>See Appendix 1. Translating Scientific Evidence about Total Amount and Intensity of Physical Activity into Guidelines. (2008 Physical Activity Guidelines for Americans).</a:t>
            </a:r>
          </a:p>
          <a:p>
            <a:pPr>
              <a:buFont typeface="Wingdings" panose="05000000000000000000" pitchFamily="2" charset="2"/>
              <a:buNone/>
              <a:defRPr/>
            </a:pPr>
            <a:r>
              <a:rPr lang="en-GB" sz="2400" b="1" u="sng" dirty="0"/>
              <a:t>Example</a:t>
            </a:r>
          </a:p>
          <a:p>
            <a:pPr>
              <a:defRPr/>
            </a:pPr>
            <a:r>
              <a:rPr lang="en-GB" sz="2400" dirty="0"/>
              <a:t>1 MET = Resting Metabolic Rate; 6 METs = 6 x RMR</a:t>
            </a:r>
          </a:p>
          <a:p>
            <a:pPr>
              <a:defRPr/>
            </a:pPr>
            <a:r>
              <a:rPr lang="en-GB" sz="2400" dirty="0"/>
              <a:t>A 6 MET activity (e.g. Walking uphill at 3.5 mph) performed for 30 minutes = 180 MET-minutes (6 x 30).</a:t>
            </a:r>
          </a:p>
          <a:p>
            <a:pPr>
              <a:defRPr/>
            </a:pPr>
            <a:r>
              <a:rPr lang="en-GB" sz="2400" dirty="0"/>
              <a:t>180 MET-minutes could also be achieved by doing a 12 MET activity for 15 minutes or a 3 MET activity for 60 minutes...</a:t>
            </a:r>
            <a:r>
              <a:rPr lang="en-GB" sz="2400" dirty="0" err="1"/>
              <a:t>etc</a:t>
            </a:r>
            <a:endParaRPr lang="en-GB" sz="2400" dirty="0"/>
          </a:p>
          <a:p>
            <a:pPr>
              <a:defRPr/>
            </a:pPr>
            <a:r>
              <a:rPr lang="en-GB" sz="2400" dirty="0"/>
              <a:t>180 MET-minutes = 3 MET-hours</a:t>
            </a:r>
          </a:p>
        </p:txBody>
      </p:sp>
    </p:spTree>
    <p:extLst>
      <p:ext uri="{BB962C8B-B14F-4D97-AF65-F5344CB8AC3E}">
        <p14:creationId xmlns:p14="http://schemas.microsoft.com/office/powerpoint/2010/main" val="31570337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B4472-5595-4237-8AA2-4B6531917645}"/>
              </a:ext>
            </a:extLst>
          </p:cNvPr>
          <p:cNvSpPr>
            <a:spLocks noGrp="1"/>
          </p:cNvSpPr>
          <p:nvPr>
            <p:ph type="title"/>
          </p:nvPr>
        </p:nvSpPr>
        <p:spPr>
          <a:xfrm>
            <a:off x="2590800" y="304801"/>
            <a:ext cx="7543800" cy="1179513"/>
          </a:xfrm>
        </p:spPr>
        <p:txBody>
          <a:bodyPr/>
          <a:lstStyle/>
          <a:p>
            <a:pPr>
              <a:defRPr/>
            </a:pPr>
            <a:r>
              <a:rPr lang="en-GB" dirty="0">
                <a:solidFill>
                  <a:srgbClr val="FFFF00"/>
                </a:solidFill>
              </a:rPr>
              <a:t>Types of PA and Health</a:t>
            </a:r>
          </a:p>
        </p:txBody>
      </p:sp>
      <p:sp>
        <p:nvSpPr>
          <p:cNvPr id="3" name="Content Placeholder 2">
            <a:extLst>
              <a:ext uri="{FF2B5EF4-FFF2-40B4-BE49-F238E27FC236}">
                <a16:creationId xmlns:a16="http://schemas.microsoft.com/office/drawing/2014/main" id="{0B3D4DB5-B2E6-487A-A3FA-2103587798C3}"/>
              </a:ext>
            </a:extLst>
          </p:cNvPr>
          <p:cNvSpPr>
            <a:spLocks noGrp="1"/>
          </p:cNvSpPr>
          <p:nvPr>
            <p:ph idx="1"/>
          </p:nvPr>
        </p:nvSpPr>
        <p:spPr>
          <a:xfrm>
            <a:off x="2279650" y="1557339"/>
            <a:ext cx="7759700" cy="4751387"/>
          </a:xfrm>
        </p:spPr>
        <p:txBody>
          <a:bodyPr/>
          <a:lstStyle/>
          <a:p>
            <a:pPr>
              <a:defRPr/>
            </a:pPr>
            <a:r>
              <a:rPr lang="en-GB" dirty="0"/>
              <a:t>Quantifying and understanding the relationship between different types of PA and health is important with regard to health policy formulation...</a:t>
            </a:r>
          </a:p>
          <a:p>
            <a:pPr lvl="1">
              <a:defRPr/>
            </a:pPr>
            <a:r>
              <a:rPr lang="en-GB" dirty="0"/>
              <a:t>Do you have to exercise or is NEAT associated with reduced morbidity and mortality?</a:t>
            </a:r>
          </a:p>
          <a:p>
            <a:pPr lvl="1">
              <a:defRPr/>
            </a:pPr>
            <a:r>
              <a:rPr lang="en-GB" dirty="0"/>
              <a:t>Are exercise and NEAT additive?</a:t>
            </a:r>
          </a:p>
          <a:p>
            <a:pPr lvl="1">
              <a:defRPr/>
            </a:pPr>
            <a:r>
              <a:rPr lang="en-GB" dirty="0"/>
              <a:t>What role does sport play?</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774825" y="115889"/>
            <a:ext cx="8642350" cy="1296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4819"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774825" y="1412876"/>
            <a:ext cx="8642350" cy="1223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4820" name="Picture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804989" y="2708275"/>
            <a:ext cx="8612187" cy="40655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49330594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847851" y="33338"/>
            <a:ext cx="8569325"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43"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874838" y="1557338"/>
            <a:ext cx="8547100" cy="582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44" name="Picture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874839" y="2178051"/>
            <a:ext cx="8542337" cy="4595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146083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82627" y="836612"/>
            <a:ext cx="11102271" cy="23435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67"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42137" y="3610142"/>
            <a:ext cx="11042761" cy="23435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956285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35715-F644-4CED-BFC2-0D53F16D26C4}"/>
              </a:ext>
            </a:extLst>
          </p:cNvPr>
          <p:cNvSpPr>
            <a:spLocks noGrp="1"/>
          </p:cNvSpPr>
          <p:nvPr>
            <p:ph type="title"/>
          </p:nvPr>
        </p:nvSpPr>
        <p:spPr>
          <a:xfrm>
            <a:off x="1847850" y="304801"/>
            <a:ext cx="8286750" cy="1431925"/>
          </a:xfrm>
        </p:spPr>
        <p:txBody>
          <a:bodyPr/>
          <a:lstStyle/>
          <a:p>
            <a:pPr>
              <a:defRPr/>
            </a:pPr>
            <a:r>
              <a:rPr lang="en-GB" dirty="0">
                <a:solidFill>
                  <a:srgbClr val="FFFF00"/>
                </a:solidFill>
              </a:rPr>
              <a:t>PAL – Physical Activity Level</a:t>
            </a:r>
          </a:p>
        </p:txBody>
      </p:sp>
      <p:sp>
        <p:nvSpPr>
          <p:cNvPr id="3" name="Content Placeholder 2">
            <a:extLst>
              <a:ext uri="{FF2B5EF4-FFF2-40B4-BE49-F238E27FC236}">
                <a16:creationId xmlns:a16="http://schemas.microsoft.com/office/drawing/2014/main" id="{716B8ED4-B2DC-47E1-BC00-C1E4D6C1EDB9}"/>
              </a:ext>
            </a:extLst>
          </p:cNvPr>
          <p:cNvSpPr>
            <a:spLocks noGrp="1"/>
          </p:cNvSpPr>
          <p:nvPr>
            <p:ph idx="1"/>
          </p:nvPr>
        </p:nvSpPr>
        <p:spPr>
          <a:xfrm>
            <a:off x="1992314" y="1736726"/>
            <a:ext cx="8142287" cy="4359275"/>
          </a:xfrm>
        </p:spPr>
        <p:txBody>
          <a:bodyPr/>
          <a:lstStyle/>
          <a:p>
            <a:pPr algn="ctr">
              <a:defRPr/>
            </a:pPr>
            <a:r>
              <a:rPr lang="en-GB" dirty="0"/>
              <a:t>PAL = </a:t>
            </a:r>
            <a:r>
              <a:rPr lang="en-GB" u="sng" dirty="0"/>
              <a:t>Total Daily Energy Expenditure  </a:t>
            </a:r>
            <a:r>
              <a:rPr lang="en-GB" dirty="0"/>
              <a:t>Basal Metabolic Rate</a:t>
            </a:r>
          </a:p>
          <a:p>
            <a:pPr>
              <a:defRPr/>
            </a:pPr>
            <a:r>
              <a:rPr lang="en-GB" dirty="0"/>
              <a:t>Examples:</a:t>
            </a:r>
          </a:p>
          <a:p>
            <a:pPr lvl="1">
              <a:defRPr/>
            </a:pPr>
            <a:r>
              <a:rPr lang="en-GB" dirty="0"/>
              <a:t>2500 kcal per day / 2300 kcal per day = 1.09</a:t>
            </a:r>
          </a:p>
          <a:p>
            <a:pPr lvl="1">
              <a:defRPr/>
            </a:pPr>
            <a:r>
              <a:rPr lang="en-GB" dirty="0"/>
              <a:t>3500 kcal per day / 2300 kcal per day = 1.52</a:t>
            </a:r>
          </a:p>
          <a:p>
            <a:pPr lvl="1">
              <a:defRPr/>
            </a:pPr>
            <a:r>
              <a:rPr lang="en-GB" dirty="0"/>
              <a:t>2300 kcal per day / 1700 kcal per day = 1.35</a:t>
            </a:r>
          </a:p>
          <a:p>
            <a:pPr>
              <a:defRPr/>
            </a:pPr>
            <a:endParaRPr lang="en-GB" dirty="0"/>
          </a:p>
        </p:txBody>
      </p:sp>
      <p:sp>
        <p:nvSpPr>
          <p:cNvPr id="37892" name="TextBox 3">
            <a:extLst>
              <a:ext uri="{FF2B5EF4-FFF2-40B4-BE49-F238E27FC236}">
                <a16:creationId xmlns:a16="http://schemas.microsoft.com/office/drawing/2014/main" id="{99CEBECA-5E35-46AC-96D2-CA7F34EE3722}"/>
              </a:ext>
            </a:extLst>
          </p:cNvPr>
          <p:cNvSpPr txBox="1">
            <a:spLocks noChangeArrowheads="1"/>
          </p:cNvSpPr>
          <p:nvPr/>
        </p:nvSpPr>
        <p:spPr bwMode="auto">
          <a:xfrm>
            <a:off x="2640014" y="5589589"/>
            <a:ext cx="7031037" cy="9223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a:spcBef>
                <a:spcPct val="0"/>
              </a:spcBef>
              <a:buClrTx/>
              <a:buSzTx/>
              <a:buFontTx/>
              <a:buNone/>
            </a:pPr>
            <a:r>
              <a:rPr lang="en-GB" altLang="en-US" sz="1800">
                <a:hlinkClick r:id="" action="ppaction://noaction"/>
              </a:rPr>
              <a:t>Further Information available at:</a:t>
            </a:r>
          </a:p>
          <a:p>
            <a:pPr>
              <a:spcBef>
                <a:spcPct val="0"/>
              </a:spcBef>
              <a:buClrTx/>
              <a:buSzTx/>
              <a:buFontTx/>
              <a:buNone/>
            </a:pPr>
            <a:r>
              <a:rPr lang="en-GB" altLang="en-US" sz="1800">
                <a:hlinkClick r:id="" action="ppaction://noaction"/>
              </a:rPr>
              <a:t>http://www.fao.org/docrep/007/y5686e/y5686e07.htm#TopOfPage</a:t>
            </a:r>
            <a:endParaRPr lang="en-GB" altLang="en-US" sz="1800"/>
          </a:p>
          <a:p>
            <a:pPr>
              <a:spcBef>
                <a:spcPct val="0"/>
              </a:spcBef>
              <a:buClrTx/>
              <a:buSzTx/>
              <a:buFontTx/>
              <a:buNone/>
            </a:pPr>
            <a:endParaRPr lang="en-GB" altLang="en-US" sz="180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A2E70-A83D-46EB-9329-68E4B1718B2F}"/>
              </a:ext>
            </a:extLst>
          </p:cNvPr>
          <p:cNvSpPr>
            <a:spLocks noGrp="1"/>
          </p:cNvSpPr>
          <p:nvPr>
            <p:ph type="title"/>
          </p:nvPr>
        </p:nvSpPr>
        <p:spPr/>
        <p:txBody>
          <a:bodyPr/>
          <a:lstStyle/>
          <a:p>
            <a:pPr>
              <a:defRPr/>
            </a:pPr>
            <a:r>
              <a:rPr lang="en-GB" sz="3200">
                <a:solidFill>
                  <a:srgbClr val="FFFF00"/>
                </a:solidFill>
              </a:rPr>
              <a:t>PAL Classification and </a:t>
            </a:r>
            <a:r>
              <a:rPr lang="en-GB" sz="3200" dirty="0">
                <a:solidFill>
                  <a:srgbClr val="FFFF00"/>
                </a:solidFill>
              </a:rPr>
              <a:t>Health</a:t>
            </a:r>
          </a:p>
        </p:txBody>
      </p:sp>
      <p:graphicFrame>
        <p:nvGraphicFramePr>
          <p:cNvPr id="4" name="Content Placeholder 3">
            <a:extLst>
              <a:ext uri="{FF2B5EF4-FFF2-40B4-BE49-F238E27FC236}">
                <a16:creationId xmlns:a16="http://schemas.microsoft.com/office/drawing/2014/main" id="{07EE65B3-DE48-40B9-BF73-246818E898BA}"/>
              </a:ext>
            </a:extLst>
          </p:cNvPr>
          <p:cNvGraphicFramePr>
            <a:graphicFrameLocks noGrp="1"/>
          </p:cNvGraphicFramePr>
          <p:nvPr>
            <p:ph idx="1"/>
            <p:extLst>
              <p:ext uri="{D42A27DB-BD31-4B8C-83A1-F6EECF244321}">
                <p14:modId xmlns:p14="http://schemas.microsoft.com/office/powerpoint/2010/main" val="4155322305"/>
              </p:ext>
            </p:extLst>
          </p:nvPr>
        </p:nvGraphicFramePr>
        <p:xfrm>
          <a:off x="1642683" y="1844676"/>
          <a:ext cx="8396667" cy="3840360"/>
        </p:xfrm>
        <a:graphic>
          <a:graphicData uri="http://schemas.openxmlformats.org/drawingml/2006/table">
            <a:tbl>
              <a:tblPr/>
              <a:tblGrid>
                <a:gridCol w="2798889">
                  <a:extLst>
                    <a:ext uri="{9D8B030D-6E8A-4147-A177-3AD203B41FA5}">
                      <a16:colId xmlns:a16="http://schemas.microsoft.com/office/drawing/2014/main" val="20000"/>
                    </a:ext>
                  </a:extLst>
                </a:gridCol>
                <a:gridCol w="2798889">
                  <a:extLst>
                    <a:ext uri="{9D8B030D-6E8A-4147-A177-3AD203B41FA5}">
                      <a16:colId xmlns:a16="http://schemas.microsoft.com/office/drawing/2014/main" val="20001"/>
                    </a:ext>
                  </a:extLst>
                </a:gridCol>
                <a:gridCol w="2798889">
                  <a:extLst>
                    <a:ext uri="{9D8B030D-6E8A-4147-A177-3AD203B41FA5}">
                      <a16:colId xmlns:a16="http://schemas.microsoft.com/office/drawing/2014/main" val="20002"/>
                    </a:ext>
                  </a:extLst>
                </a:gridCol>
              </a:tblGrid>
              <a:tr h="365724">
                <a:tc>
                  <a:txBody>
                    <a:bodyPr/>
                    <a:lstStyle/>
                    <a:p>
                      <a:r>
                        <a:rPr lang="en-GB" sz="1800" dirty="0"/>
                        <a:t>Lifestyle</a:t>
                      </a:r>
                    </a:p>
                  </a:txBody>
                  <a:tcPr marT="45710" marB="45710" anchor="ctr">
                    <a:lnL>
                      <a:noFill/>
                    </a:lnL>
                    <a:lnR>
                      <a:noFill/>
                    </a:lnR>
                    <a:lnT>
                      <a:noFill/>
                    </a:lnT>
                    <a:lnB>
                      <a:noFill/>
                    </a:lnB>
                  </a:tcPr>
                </a:tc>
                <a:tc>
                  <a:txBody>
                    <a:bodyPr/>
                    <a:lstStyle/>
                    <a:p>
                      <a:r>
                        <a:rPr lang="en-GB" sz="1800"/>
                        <a:t>Example</a:t>
                      </a:r>
                    </a:p>
                  </a:txBody>
                  <a:tcPr marT="45710" marB="45710" anchor="ctr">
                    <a:lnL>
                      <a:noFill/>
                    </a:lnL>
                    <a:lnR>
                      <a:noFill/>
                    </a:lnR>
                    <a:lnT>
                      <a:noFill/>
                    </a:lnT>
                    <a:lnB>
                      <a:noFill/>
                    </a:lnB>
                  </a:tcPr>
                </a:tc>
                <a:tc>
                  <a:txBody>
                    <a:bodyPr/>
                    <a:lstStyle/>
                    <a:p>
                      <a:r>
                        <a:rPr lang="en-GB" sz="1800"/>
                        <a:t>PAL</a:t>
                      </a:r>
                    </a:p>
                  </a:txBody>
                  <a:tcPr marT="45710" marB="45710" anchor="ctr">
                    <a:lnL>
                      <a:noFill/>
                    </a:lnL>
                    <a:lnR>
                      <a:noFill/>
                    </a:lnR>
                    <a:lnT>
                      <a:noFill/>
                    </a:lnT>
                    <a:lnB>
                      <a:noFill/>
                    </a:lnB>
                  </a:tcPr>
                </a:tc>
                <a:extLst>
                  <a:ext uri="{0D108BD9-81ED-4DB2-BD59-A6C34878D82A}">
                    <a16:rowId xmlns:a16="http://schemas.microsoft.com/office/drawing/2014/main" val="10000"/>
                  </a:ext>
                </a:extLst>
              </a:tr>
              <a:tr h="365724">
                <a:tc>
                  <a:txBody>
                    <a:bodyPr/>
                    <a:lstStyle/>
                    <a:p>
                      <a:r>
                        <a:rPr lang="en-GB" sz="1800"/>
                        <a:t>Extremely inactive</a:t>
                      </a:r>
                    </a:p>
                  </a:txBody>
                  <a:tcPr marT="45710" marB="45710" anchor="ctr">
                    <a:lnL>
                      <a:noFill/>
                    </a:lnL>
                    <a:lnR>
                      <a:noFill/>
                    </a:lnR>
                    <a:lnT>
                      <a:noFill/>
                    </a:lnT>
                    <a:lnB>
                      <a:noFill/>
                    </a:lnB>
                  </a:tcPr>
                </a:tc>
                <a:tc>
                  <a:txBody>
                    <a:bodyPr/>
                    <a:lstStyle/>
                    <a:p>
                      <a:endParaRPr lang="en-GB" sz="1800" dirty="0"/>
                    </a:p>
                  </a:txBody>
                  <a:tcPr marT="45710" marB="45710" anchor="ctr">
                    <a:lnL>
                      <a:noFill/>
                    </a:lnL>
                    <a:lnR>
                      <a:noFill/>
                    </a:lnR>
                    <a:lnT>
                      <a:noFill/>
                    </a:lnT>
                    <a:lnB>
                      <a:noFill/>
                    </a:lnB>
                  </a:tcPr>
                </a:tc>
                <a:tc>
                  <a:txBody>
                    <a:bodyPr/>
                    <a:lstStyle/>
                    <a:p>
                      <a:r>
                        <a:rPr lang="en-GB" sz="1800"/>
                        <a:t>&lt;1.40</a:t>
                      </a:r>
                    </a:p>
                  </a:txBody>
                  <a:tcPr marT="45710" marB="45710" anchor="ctr">
                    <a:lnL>
                      <a:noFill/>
                    </a:lnL>
                    <a:lnR>
                      <a:noFill/>
                    </a:lnR>
                    <a:lnT>
                      <a:noFill/>
                    </a:lnT>
                    <a:lnB>
                      <a:noFill/>
                    </a:lnB>
                  </a:tcPr>
                </a:tc>
                <a:extLst>
                  <a:ext uri="{0D108BD9-81ED-4DB2-BD59-A6C34878D82A}">
                    <a16:rowId xmlns:a16="http://schemas.microsoft.com/office/drawing/2014/main" val="10001"/>
                  </a:ext>
                </a:extLst>
              </a:tr>
              <a:tr h="640027">
                <a:tc>
                  <a:txBody>
                    <a:bodyPr/>
                    <a:lstStyle/>
                    <a:p>
                      <a:r>
                        <a:rPr lang="en-GB" sz="1800"/>
                        <a:t>Sedentary</a:t>
                      </a:r>
                    </a:p>
                  </a:txBody>
                  <a:tcPr marT="45710" marB="45710" anchor="ctr">
                    <a:lnL>
                      <a:noFill/>
                    </a:lnL>
                    <a:lnR>
                      <a:noFill/>
                    </a:lnR>
                    <a:lnT>
                      <a:noFill/>
                    </a:lnT>
                    <a:lnB>
                      <a:noFill/>
                    </a:lnB>
                  </a:tcPr>
                </a:tc>
                <a:tc>
                  <a:txBody>
                    <a:bodyPr/>
                    <a:lstStyle/>
                    <a:p>
                      <a:r>
                        <a:rPr lang="en-US" sz="1800"/>
                        <a:t>Office worker getting little or no exercise</a:t>
                      </a:r>
                    </a:p>
                  </a:txBody>
                  <a:tcPr marT="45710" marB="45710" anchor="ctr">
                    <a:lnL>
                      <a:noFill/>
                    </a:lnL>
                    <a:lnR>
                      <a:noFill/>
                    </a:lnR>
                    <a:lnT>
                      <a:noFill/>
                    </a:lnT>
                    <a:lnB>
                      <a:noFill/>
                    </a:lnB>
                  </a:tcPr>
                </a:tc>
                <a:tc>
                  <a:txBody>
                    <a:bodyPr/>
                    <a:lstStyle/>
                    <a:p>
                      <a:r>
                        <a:rPr lang="en-GB" sz="1800"/>
                        <a:t>1.40-1.69</a:t>
                      </a:r>
                    </a:p>
                  </a:txBody>
                  <a:tcPr marT="45710" marB="45710" anchor="ctr">
                    <a:lnL>
                      <a:noFill/>
                    </a:lnL>
                    <a:lnR>
                      <a:noFill/>
                    </a:lnR>
                    <a:lnT>
                      <a:noFill/>
                    </a:lnT>
                    <a:lnB>
                      <a:noFill/>
                    </a:lnB>
                  </a:tcPr>
                </a:tc>
                <a:extLst>
                  <a:ext uri="{0D108BD9-81ED-4DB2-BD59-A6C34878D82A}">
                    <a16:rowId xmlns:a16="http://schemas.microsoft.com/office/drawing/2014/main" val="10002"/>
                  </a:ext>
                </a:extLst>
              </a:tr>
              <a:tr h="914331">
                <a:tc>
                  <a:txBody>
                    <a:bodyPr/>
                    <a:lstStyle/>
                    <a:p>
                      <a:r>
                        <a:rPr lang="en-GB" sz="1800" dirty="0"/>
                        <a:t>Moderately active</a:t>
                      </a:r>
                    </a:p>
                  </a:txBody>
                  <a:tcPr marT="45710" marB="45710" anchor="ctr">
                    <a:lnL>
                      <a:noFill/>
                    </a:lnL>
                    <a:lnR>
                      <a:noFill/>
                    </a:lnR>
                    <a:lnT>
                      <a:noFill/>
                    </a:lnT>
                    <a:lnB>
                      <a:noFill/>
                    </a:lnB>
                  </a:tcPr>
                </a:tc>
                <a:tc>
                  <a:txBody>
                    <a:bodyPr/>
                    <a:lstStyle/>
                    <a:p>
                      <a:r>
                        <a:rPr lang="en-US" sz="1800" dirty="0"/>
                        <a:t>Construction worker or person </a:t>
                      </a:r>
                      <a:r>
                        <a:rPr lang="en-US" sz="1800" dirty="0">
                          <a:hlinkClick r:id="rId2" tooltip="Running"/>
                        </a:rPr>
                        <a:t>running</a:t>
                      </a:r>
                      <a:r>
                        <a:rPr lang="en-US" sz="1800" dirty="0"/>
                        <a:t> one hour daily</a:t>
                      </a:r>
                    </a:p>
                  </a:txBody>
                  <a:tcPr marT="45710" marB="45710" anchor="ctr">
                    <a:lnL>
                      <a:noFill/>
                    </a:lnL>
                    <a:lnR>
                      <a:noFill/>
                    </a:lnR>
                    <a:lnT>
                      <a:noFill/>
                    </a:lnT>
                    <a:lnB>
                      <a:noFill/>
                    </a:lnB>
                  </a:tcPr>
                </a:tc>
                <a:tc>
                  <a:txBody>
                    <a:bodyPr/>
                    <a:lstStyle/>
                    <a:p>
                      <a:r>
                        <a:rPr lang="en-GB" sz="1800"/>
                        <a:t>1.70-1.99</a:t>
                      </a:r>
                    </a:p>
                  </a:txBody>
                  <a:tcPr marT="45710" marB="45710" anchor="ctr">
                    <a:lnL>
                      <a:noFill/>
                    </a:lnL>
                    <a:lnR>
                      <a:noFill/>
                    </a:lnR>
                    <a:lnT>
                      <a:noFill/>
                    </a:lnT>
                    <a:lnB>
                      <a:noFill/>
                    </a:lnB>
                  </a:tcPr>
                </a:tc>
                <a:extLst>
                  <a:ext uri="{0D108BD9-81ED-4DB2-BD59-A6C34878D82A}">
                    <a16:rowId xmlns:a16="http://schemas.microsoft.com/office/drawing/2014/main" val="10003"/>
                  </a:ext>
                </a:extLst>
              </a:tr>
              <a:tr h="1188634">
                <a:tc>
                  <a:txBody>
                    <a:bodyPr/>
                    <a:lstStyle/>
                    <a:p>
                      <a:r>
                        <a:rPr lang="en-GB" sz="1800"/>
                        <a:t>Vigorously active</a:t>
                      </a:r>
                    </a:p>
                  </a:txBody>
                  <a:tcPr marT="45710" marB="45710" anchor="ctr">
                    <a:lnL>
                      <a:noFill/>
                    </a:lnL>
                    <a:lnR>
                      <a:noFill/>
                    </a:lnR>
                    <a:lnT>
                      <a:noFill/>
                    </a:lnT>
                    <a:lnB>
                      <a:noFill/>
                    </a:lnB>
                  </a:tcPr>
                </a:tc>
                <a:tc>
                  <a:txBody>
                    <a:bodyPr/>
                    <a:lstStyle/>
                    <a:p>
                      <a:r>
                        <a:rPr lang="en-US" sz="1800" dirty="0"/>
                        <a:t>Agricultural worker (non mechanized) or person </a:t>
                      </a:r>
                      <a:r>
                        <a:rPr lang="en-US" sz="1800" dirty="0">
                          <a:hlinkClick r:id="rId3" tooltip="Human swimming"/>
                        </a:rPr>
                        <a:t>swimming</a:t>
                      </a:r>
                      <a:r>
                        <a:rPr lang="en-US" sz="1800" dirty="0"/>
                        <a:t> two hours daily</a:t>
                      </a:r>
                    </a:p>
                  </a:txBody>
                  <a:tcPr marT="45710" marB="45710" anchor="ctr">
                    <a:lnL>
                      <a:noFill/>
                    </a:lnL>
                    <a:lnR>
                      <a:noFill/>
                    </a:lnR>
                    <a:lnT>
                      <a:noFill/>
                    </a:lnT>
                    <a:lnB>
                      <a:noFill/>
                    </a:lnB>
                  </a:tcPr>
                </a:tc>
                <a:tc>
                  <a:txBody>
                    <a:bodyPr/>
                    <a:lstStyle/>
                    <a:p>
                      <a:r>
                        <a:rPr lang="en-GB" sz="1800"/>
                        <a:t>2.00-2.40</a:t>
                      </a:r>
                    </a:p>
                  </a:txBody>
                  <a:tcPr marT="45710" marB="45710" anchor="ctr">
                    <a:lnL>
                      <a:noFill/>
                    </a:lnL>
                    <a:lnR>
                      <a:noFill/>
                    </a:lnR>
                    <a:lnT>
                      <a:noFill/>
                    </a:lnT>
                    <a:lnB>
                      <a:noFill/>
                    </a:lnB>
                  </a:tcPr>
                </a:tc>
                <a:extLst>
                  <a:ext uri="{0D108BD9-81ED-4DB2-BD59-A6C34878D82A}">
                    <a16:rowId xmlns:a16="http://schemas.microsoft.com/office/drawing/2014/main" val="10004"/>
                  </a:ext>
                </a:extLst>
              </a:tr>
              <a:tr h="365724">
                <a:tc>
                  <a:txBody>
                    <a:bodyPr/>
                    <a:lstStyle/>
                    <a:p>
                      <a:r>
                        <a:rPr lang="en-GB" sz="1800"/>
                        <a:t>Extremely active</a:t>
                      </a:r>
                    </a:p>
                  </a:txBody>
                  <a:tcPr marT="45710" marB="45710" anchor="ctr">
                    <a:lnL>
                      <a:noFill/>
                    </a:lnL>
                    <a:lnR>
                      <a:noFill/>
                    </a:lnR>
                    <a:lnT>
                      <a:noFill/>
                    </a:lnT>
                    <a:lnB>
                      <a:noFill/>
                    </a:lnB>
                  </a:tcPr>
                </a:tc>
                <a:tc>
                  <a:txBody>
                    <a:bodyPr/>
                    <a:lstStyle/>
                    <a:p>
                      <a:r>
                        <a:rPr lang="en-GB" sz="1800">
                          <a:hlinkClick r:id="rId4" tooltip="Bicycle racing"/>
                        </a:rPr>
                        <a:t>Competitive cyclist</a:t>
                      </a:r>
                      <a:endParaRPr lang="en-GB" sz="1800"/>
                    </a:p>
                  </a:txBody>
                  <a:tcPr marT="45710" marB="45710" anchor="ctr">
                    <a:lnL>
                      <a:noFill/>
                    </a:lnL>
                    <a:lnR>
                      <a:noFill/>
                    </a:lnR>
                    <a:lnT>
                      <a:noFill/>
                    </a:lnT>
                    <a:lnB>
                      <a:noFill/>
                    </a:lnB>
                  </a:tcPr>
                </a:tc>
                <a:tc>
                  <a:txBody>
                    <a:bodyPr/>
                    <a:lstStyle/>
                    <a:p>
                      <a:r>
                        <a:rPr lang="en-GB" sz="1800" dirty="0"/>
                        <a:t>&gt;2.40</a:t>
                      </a:r>
                    </a:p>
                  </a:txBody>
                  <a:tcPr marT="45710" marB="45710" anchor="ctr">
                    <a:lnL>
                      <a:noFill/>
                    </a:lnL>
                    <a:lnR>
                      <a:noFill/>
                    </a:lnR>
                    <a:lnT>
                      <a:noFill/>
                    </a:lnT>
                    <a:lnB>
                      <a:noFill/>
                    </a:lnB>
                  </a:tcPr>
                </a:tc>
                <a:extLst>
                  <a:ext uri="{0D108BD9-81ED-4DB2-BD59-A6C34878D82A}">
                    <a16:rowId xmlns:a16="http://schemas.microsoft.com/office/drawing/2014/main" val="10005"/>
                  </a:ext>
                </a:extLst>
              </a:tr>
            </a:tbl>
          </a:graphicData>
        </a:graphic>
      </p:graphicFrame>
      <p:sp>
        <p:nvSpPr>
          <p:cNvPr id="38934" name="TextBox 4">
            <a:extLst>
              <a:ext uri="{FF2B5EF4-FFF2-40B4-BE49-F238E27FC236}">
                <a16:creationId xmlns:a16="http://schemas.microsoft.com/office/drawing/2014/main" id="{9C08153E-A4CB-4B32-9E8E-A8F45EDD5423}"/>
              </a:ext>
            </a:extLst>
          </p:cNvPr>
          <p:cNvSpPr txBox="1">
            <a:spLocks noChangeArrowheads="1"/>
          </p:cNvSpPr>
          <p:nvPr/>
        </p:nvSpPr>
        <p:spPr bwMode="auto">
          <a:xfrm>
            <a:off x="1585465" y="6078033"/>
            <a:ext cx="8651875"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spcBef>
                <a:spcPct val="20000"/>
              </a:spcBef>
              <a:buClr>
                <a:schemeClr val="hlink"/>
              </a:buClr>
              <a:buSzPct val="70000"/>
              <a:buFont typeface="Wingdings" panose="05000000000000000000" pitchFamily="2" charset="2"/>
              <a:buChar char="n"/>
              <a:defRPr sz="3200">
                <a:solidFill>
                  <a:schemeClr val="tx1"/>
                </a:solidFill>
                <a:latin typeface="Tahoma" panose="020B0604030504040204" pitchFamily="34" charset="0"/>
              </a:defRPr>
            </a:lvl1pPr>
            <a:lvl2pPr marL="742950" indent="-285750">
              <a:spcBef>
                <a:spcPct val="20000"/>
              </a:spcBef>
              <a:buClr>
                <a:schemeClr val="tx1"/>
              </a:buClr>
              <a:buChar char="–"/>
              <a:defRPr sz="2800">
                <a:solidFill>
                  <a:schemeClr val="tx1"/>
                </a:solidFill>
                <a:latin typeface="Tahoma" panose="020B0604030504040204" pitchFamily="34" charset="0"/>
              </a:defRPr>
            </a:lvl2pPr>
            <a:lvl3pPr marL="1143000" indent="-228600">
              <a:spcBef>
                <a:spcPct val="20000"/>
              </a:spcBef>
              <a:buClr>
                <a:schemeClr val="hlink"/>
              </a:buClr>
              <a:buSzPct val="70000"/>
              <a:buFont typeface="Wingdings" panose="05000000000000000000" pitchFamily="2" charset="2"/>
              <a:buChar char="n"/>
              <a:defRPr sz="2400">
                <a:solidFill>
                  <a:schemeClr val="tx1"/>
                </a:solidFill>
                <a:latin typeface="Tahoma" panose="020B0604030504040204" pitchFamily="34" charset="0"/>
              </a:defRPr>
            </a:lvl3pPr>
            <a:lvl4pPr marL="1600200" indent="-228600">
              <a:spcBef>
                <a:spcPct val="20000"/>
              </a:spcBef>
              <a:buClr>
                <a:schemeClr val="tx1"/>
              </a:buClr>
              <a:buChar char="–"/>
              <a:defRPr sz="2000">
                <a:solidFill>
                  <a:schemeClr val="tx1"/>
                </a:solidFill>
                <a:latin typeface="Tahoma" panose="020B0604030504040204" pitchFamily="34" charset="0"/>
              </a:defRPr>
            </a:lvl4pPr>
            <a:lvl5pPr marL="2057400" indent="-228600">
              <a:spcBef>
                <a:spcPct val="20000"/>
              </a:spcBef>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5pPr>
            <a:lvl6pPr marL="25146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6pPr>
            <a:lvl7pPr marL="29718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7pPr>
            <a:lvl8pPr marL="34290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8pPr>
            <a:lvl9pPr marL="3886200" indent="-22860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latin typeface="Tahoma" panose="020B0604030504040204" pitchFamily="34" charset="0"/>
              </a:defRPr>
            </a:lvl9pPr>
          </a:lstStyle>
          <a:p>
            <a:pPr>
              <a:spcBef>
                <a:spcPct val="0"/>
              </a:spcBef>
              <a:buClrTx/>
              <a:buSzTx/>
              <a:buFontTx/>
              <a:buNone/>
            </a:pPr>
            <a:r>
              <a:rPr lang="en-GB" altLang="en-US" sz="1800" dirty="0">
                <a:solidFill>
                  <a:srgbClr val="FF0000"/>
                </a:solidFill>
              </a:rPr>
              <a:t>PAL values as high as 4.7 recorded during endurance cycling and Arctic sled pulling</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C2580-E6F7-45D1-B7DB-0BFCE0DB0FDF}"/>
              </a:ext>
            </a:extLst>
          </p:cNvPr>
          <p:cNvSpPr>
            <a:spLocks noGrp="1"/>
          </p:cNvSpPr>
          <p:nvPr>
            <p:ph type="title"/>
          </p:nvPr>
        </p:nvSpPr>
        <p:spPr/>
        <p:txBody>
          <a:bodyPr/>
          <a:lstStyle/>
          <a:p>
            <a:pPr>
              <a:defRPr/>
            </a:pPr>
            <a:r>
              <a:rPr lang="en-GB" dirty="0">
                <a:solidFill>
                  <a:srgbClr val="FFFF00"/>
                </a:solidFill>
              </a:rPr>
              <a:t>Other ways of reporting physical activity</a:t>
            </a:r>
          </a:p>
        </p:txBody>
      </p:sp>
      <p:sp>
        <p:nvSpPr>
          <p:cNvPr id="3" name="Content Placeholder 2">
            <a:extLst>
              <a:ext uri="{FF2B5EF4-FFF2-40B4-BE49-F238E27FC236}">
                <a16:creationId xmlns:a16="http://schemas.microsoft.com/office/drawing/2014/main" id="{1AA1C651-C5C1-4BCB-8CB8-062BF898DF6E}"/>
              </a:ext>
            </a:extLst>
          </p:cNvPr>
          <p:cNvSpPr>
            <a:spLocks noGrp="1"/>
          </p:cNvSpPr>
          <p:nvPr>
            <p:ph idx="1"/>
          </p:nvPr>
        </p:nvSpPr>
        <p:spPr>
          <a:xfrm>
            <a:off x="2208214" y="1981200"/>
            <a:ext cx="7926387" cy="4114800"/>
          </a:xfrm>
        </p:spPr>
        <p:txBody>
          <a:bodyPr/>
          <a:lstStyle/>
          <a:p>
            <a:pPr>
              <a:defRPr/>
            </a:pPr>
            <a:r>
              <a:rPr lang="en-GB" dirty="0"/>
              <a:t>Continuous data:</a:t>
            </a:r>
          </a:p>
          <a:p>
            <a:pPr lvl="1">
              <a:defRPr/>
            </a:pPr>
            <a:r>
              <a:rPr lang="en-GB" dirty="0"/>
              <a:t>Minutes, hours per day; hours per week etc above a certain intensity</a:t>
            </a:r>
          </a:p>
          <a:p>
            <a:pPr lvl="1">
              <a:defRPr/>
            </a:pPr>
            <a:r>
              <a:rPr lang="en-GB" dirty="0"/>
              <a:t>Number of times per week</a:t>
            </a:r>
          </a:p>
          <a:p>
            <a:pPr>
              <a:defRPr/>
            </a:pPr>
            <a:r>
              <a:rPr lang="en-GB" dirty="0"/>
              <a:t>Categorical data:</a:t>
            </a:r>
          </a:p>
          <a:p>
            <a:pPr lvl="1">
              <a:defRPr/>
            </a:pPr>
            <a:r>
              <a:rPr lang="en-GB" dirty="0"/>
              <a:t>How many times per week above a certain intensity (e.g. MVPA)</a:t>
            </a:r>
          </a:p>
          <a:p>
            <a:pPr lvl="1">
              <a:defRPr/>
            </a:pPr>
            <a:r>
              <a:rPr lang="en-GB" dirty="0"/>
              <a:t>Achieve 5 x 30 per week, YES/NO</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ABE7F-F83A-4F43-A944-39CC88F46D1C}"/>
              </a:ext>
            </a:extLst>
          </p:cNvPr>
          <p:cNvSpPr>
            <a:spLocks noGrp="1"/>
          </p:cNvSpPr>
          <p:nvPr>
            <p:ph type="title"/>
          </p:nvPr>
        </p:nvSpPr>
        <p:spPr>
          <a:xfrm>
            <a:off x="2279650" y="304800"/>
            <a:ext cx="7854950" cy="820738"/>
          </a:xfrm>
        </p:spPr>
        <p:txBody>
          <a:bodyPr/>
          <a:lstStyle/>
          <a:p>
            <a:pPr>
              <a:defRPr/>
            </a:pPr>
            <a:r>
              <a:rPr lang="en-GB" dirty="0">
                <a:solidFill>
                  <a:srgbClr val="FFFF00"/>
                </a:solidFill>
              </a:rPr>
              <a:t>Physical Activity Guidance</a:t>
            </a:r>
          </a:p>
        </p:txBody>
      </p:sp>
      <p:sp>
        <p:nvSpPr>
          <p:cNvPr id="3" name="Content Placeholder 2">
            <a:extLst>
              <a:ext uri="{FF2B5EF4-FFF2-40B4-BE49-F238E27FC236}">
                <a16:creationId xmlns:a16="http://schemas.microsoft.com/office/drawing/2014/main" id="{761FB9E2-3943-499A-9261-F467B1146662}"/>
              </a:ext>
            </a:extLst>
          </p:cNvPr>
          <p:cNvSpPr>
            <a:spLocks noGrp="1"/>
          </p:cNvSpPr>
          <p:nvPr>
            <p:ph idx="1"/>
          </p:nvPr>
        </p:nvSpPr>
        <p:spPr>
          <a:xfrm>
            <a:off x="2208214" y="1268414"/>
            <a:ext cx="7926387" cy="5400675"/>
          </a:xfrm>
        </p:spPr>
        <p:txBody>
          <a:bodyPr/>
          <a:lstStyle/>
          <a:p>
            <a:pPr>
              <a:defRPr/>
            </a:pPr>
            <a:r>
              <a:rPr lang="en-GB" sz="2800" dirty="0"/>
              <a:t>Based on the scientific evidence, adults are recommended to do at least 500 MET-minutes of activity per week.</a:t>
            </a:r>
          </a:p>
          <a:p>
            <a:pPr>
              <a:defRPr/>
            </a:pPr>
            <a:r>
              <a:rPr lang="en-GB" sz="2800" dirty="0"/>
              <a:t>This is equivalent to 150 minutes (2.5 hours per week or 30 minutes per day for 5 days per week) or moderate intensity (3.3 METs) activity such as walking at 3 mph, i.e. “brisk walking”.</a:t>
            </a:r>
          </a:p>
          <a:p>
            <a:pPr>
              <a:defRPr/>
            </a:pPr>
            <a:r>
              <a:rPr lang="en-GB" sz="2800" dirty="0"/>
              <a:t>500 MET-minutes could also be achieved by doing “vigorous” activity (6 METS or more) for 75 minutes or a combination of moderate and vigorous activity i.e. MVPA.</a:t>
            </a:r>
          </a:p>
          <a:p>
            <a:pPr>
              <a:buFont typeface="Wingdings" panose="05000000000000000000" pitchFamily="2" charset="2"/>
              <a:buNone/>
              <a:defRPr/>
            </a:pPr>
            <a:endParaRPr lang="en-GB" dirty="0"/>
          </a:p>
          <a:p>
            <a:pPr>
              <a:defRPr/>
            </a:pP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10A97-DB5E-4A02-80A1-D3702C53F1C5}"/>
              </a:ext>
            </a:extLst>
          </p:cNvPr>
          <p:cNvSpPr>
            <a:spLocks noGrp="1"/>
          </p:cNvSpPr>
          <p:nvPr>
            <p:ph type="title"/>
          </p:nvPr>
        </p:nvSpPr>
        <p:spPr>
          <a:xfrm>
            <a:off x="2135188" y="188913"/>
            <a:ext cx="7543800" cy="819150"/>
          </a:xfrm>
        </p:spPr>
        <p:txBody>
          <a:bodyPr/>
          <a:lstStyle/>
          <a:p>
            <a:pPr>
              <a:defRPr/>
            </a:pPr>
            <a:r>
              <a:rPr lang="en-GB" dirty="0">
                <a:solidFill>
                  <a:srgbClr val="FFFF00"/>
                </a:solidFill>
              </a:rPr>
              <a:t>Summary</a:t>
            </a:r>
          </a:p>
        </p:txBody>
      </p:sp>
      <p:sp>
        <p:nvSpPr>
          <p:cNvPr id="3" name="Content Placeholder 2">
            <a:extLst>
              <a:ext uri="{FF2B5EF4-FFF2-40B4-BE49-F238E27FC236}">
                <a16:creationId xmlns:a16="http://schemas.microsoft.com/office/drawing/2014/main" id="{5F94476F-BBD1-430A-A6AC-8E8ABE45554E}"/>
              </a:ext>
            </a:extLst>
          </p:cNvPr>
          <p:cNvSpPr>
            <a:spLocks noGrp="1"/>
          </p:cNvSpPr>
          <p:nvPr>
            <p:ph idx="1"/>
          </p:nvPr>
        </p:nvSpPr>
        <p:spPr>
          <a:xfrm>
            <a:off x="942975" y="1276350"/>
            <a:ext cx="9191625" cy="5321300"/>
          </a:xfrm>
        </p:spPr>
        <p:txBody>
          <a:bodyPr/>
          <a:lstStyle/>
          <a:p>
            <a:pPr>
              <a:defRPr/>
            </a:pPr>
            <a:r>
              <a:rPr lang="en-GB" sz="2400" dirty="0"/>
              <a:t>Physical activity can be assessed/measured/estimated in a variety of ways.</a:t>
            </a:r>
          </a:p>
          <a:p>
            <a:pPr>
              <a:defRPr/>
            </a:pPr>
            <a:r>
              <a:rPr lang="en-GB" sz="2400" dirty="0"/>
              <a:t>Simple and cheap methods can be used for population surveillance and large studies – but they have methodological limitations and questionable validity and reliability.</a:t>
            </a:r>
          </a:p>
          <a:p>
            <a:pPr>
              <a:defRPr/>
            </a:pPr>
            <a:r>
              <a:rPr lang="en-GB" sz="2400" dirty="0"/>
              <a:t>More sophisticated methods are available and they provide more accurate estimates – but they are expensive and their use is limited to research.</a:t>
            </a:r>
          </a:p>
          <a:p>
            <a:pPr>
              <a:defRPr/>
            </a:pPr>
            <a:r>
              <a:rPr lang="en-GB" sz="2400" dirty="0"/>
              <a:t>The concept of the MET is important and was established by epidemiologists who wanted to be able quantify the dose of physical activity in large studies by combining energy expenditure with time (e.g. MET-minutes </a:t>
            </a:r>
            <a:r>
              <a:rPr lang="en-GB" sz="2400"/>
              <a:t>of MET-hours).</a:t>
            </a:r>
            <a:endParaRPr lang="en-GB" sz="2800" dirty="0"/>
          </a:p>
        </p:txBody>
      </p:sp>
    </p:spTree>
  </p:cSld>
  <p:clrMapOvr>
    <a:masterClrMapping/>
  </p:clrMapOvr>
</p:sld>
</file>

<file path=ppt/theme/theme1.xml><?xml version="1.0" encoding="utf-8"?>
<a:theme xmlns:a="http://schemas.openxmlformats.org/drawingml/2006/main" name="Shimmer">
  <a:themeElements>
    <a:clrScheme name="Shimmer 2">
      <a:dk1>
        <a:srgbClr val="000099"/>
      </a:dk1>
      <a:lt1>
        <a:srgbClr val="FFFFFF"/>
      </a:lt1>
      <a:dk2>
        <a:srgbClr val="000066"/>
      </a:dk2>
      <a:lt2>
        <a:srgbClr val="EAEAEA"/>
      </a:lt2>
      <a:accent1>
        <a:srgbClr val="66CCFF"/>
      </a:accent1>
      <a:accent2>
        <a:srgbClr val="0066FF"/>
      </a:accent2>
      <a:accent3>
        <a:srgbClr val="AAAAB8"/>
      </a:accent3>
      <a:accent4>
        <a:srgbClr val="DADADA"/>
      </a:accent4>
      <a:accent5>
        <a:srgbClr val="B8E2FF"/>
      </a:accent5>
      <a:accent6>
        <a:srgbClr val="005CE7"/>
      </a:accent6>
      <a:hlink>
        <a:srgbClr val="FFFFCC"/>
      </a:hlink>
      <a:folHlink>
        <a:srgbClr val="99CC00"/>
      </a:folHlink>
    </a:clrScheme>
    <a:fontScheme name="Shimmer">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Shimmer 1">
        <a:dk1>
          <a:srgbClr val="BD3737"/>
        </a:dk1>
        <a:lt1>
          <a:srgbClr val="FFFFFF"/>
        </a:lt1>
        <a:dk2>
          <a:srgbClr val="721E1E"/>
        </a:dk2>
        <a:lt2>
          <a:srgbClr val="FFCC00"/>
        </a:lt2>
        <a:accent1>
          <a:srgbClr val="FF6600"/>
        </a:accent1>
        <a:accent2>
          <a:srgbClr val="CC3300"/>
        </a:accent2>
        <a:accent3>
          <a:srgbClr val="BCABAB"/>
        </a:accent3>
        <a:accent4>
          <a:srgbClr val="DADADA"/>
        </a:accent4>
        <a:accent5>
          <a:srgbClr val="FFB8AA"/>
        </a:accent5>
        <a:accent6>
          <a:srgbClr val="B92D00"/>
        </a:accent6>
        <a:hlink>
          <a:srgbClr val="F7CC2F"/>
        </a:hlink>
        <a:folHlink>
          <a:srgbClr val="C7C6B1"/>
        </a:folHlink>
      </a:clrScheme>
      <a:clrMap bg1="dk2" tx1="lt1" bg2="dk1" tx2="lt2" accent1="accent1" accent2="accent2" accent3="accent3" accent4="accent4" accent5="accent5" accent6="accent6" hlink="hlink" folHlink="folHlink"/>
    </a:extraClrScheme>
    <a:extraClrScheme>
      <a:clrScheme name="Shimmer 2">
        <a:dk1>
          <a:srgbClr val="000099"/>
        </a:dk1>
        <a:lt1>
          <a:srgbClr val="FFFFFF"/>
        </a:lt1>
        <a:dk2>
          <a:srgbClr val="000066"/>
        </a:dk2>
        <a:lt2>
          <a:srgbClr val="EAEAEA"/>
        </a:lt2>
        <a:accent1>
          <a:srgbClr val="66CCFF"/>
        </a:accent1>
        <a:accent2>
          <a:srgbClr val="0066FF"/>
        </a:accent2>
        <a:accent3>
          <a:srgbClr val="AAAAB8"/>
        </a:accent3>
        <a:accent4>
          <a:srgbClr val="DADADA"/>
        </a:accent4>
        <a:accent5>
          <a:srgbClr val="B8E2FF"/>
        </a:accent5>
        <a:accent6>
          <a:srgbClr val="005CE7"/>
        </a:accent6>
        <a:hlink>
          <a:srgbClr val="FFFFCC"/>
        </a:hlink>
        <a:folHlink>
          <a:srgbClr val="99CC00"/>
        </a:folHlink>
      </a:clrScheme>
      <a:clrMap bg1="dk2" tx1="lt1" bg2="dk1" tx2="lt2" accent1="accent1" accent2="accent2" accent3="accent3" accent4="accent4" accent5="accent5" accent6="accent6" hlink="hlink" folHlink="folHlink"/>
    </a:extraClrScheme>
    <a:extraClrScheme>
      <a:clrScheme name="Shimmer 3">
        <a:dk1>
          <a:srgbClr val="6600CC"/>
        </a:dk1>
        <a:lt1>
          <a:srgbClr val="FFFFFF"/>
        </a:lt1>
        <a:dk2>
          <a:srgbClr val="4B0096"/>
        </a:dk2>
        <a:lt2>
          <a:srgbClr val="CDD7DF"/>
        </a:lt2>
        <a:accent1>
          <a:srgbClr val="9999FF"/>
        </a:accent1>
        <a:accent2>
          <a:srgbClr val="7850BA"/>
        </a:accent2>
        <a:accent3>
          <a:srgbClr val="B1AAC9"/>
        </a:accent3>
        <a:accent4>
          <a:srgbClr val="DADADA"/>
        </a:accent4>
        <a:accent5>
          <a:srgbClr val="CACAFF"/>
        </a:accent5>
        <a:accent6>
          <a:srgbClr val="6C48A8"/>
        </a:accent6>
        <a:hlink>
          <a:srgbClr val="00CCFF"/>
        </a:hlink>
        <a:folHlink>
          <a:srgbClr val="0796B3"/>
        </a:folHlink>
      </a:clrScheme>
      <a:clrMap bg1="dk2" tx1="lt1" bg2="dk1" tx2="lt2" accent1="accent1" accent2="accent2" accent3="accent3" accent4="accent4" accent5="accent5" accent6="accent6" hlink="hlink" folHlink="folHlink"/>
    </a:extraClrScheme>
    <a:extraClrScheme>
      <a:clrScheme name="Shimmer 4">
        <a:dk1>
          <a:srgbClr val="55863C"/>
        </a:dk1>
        <a:lt1>
          <a:srgbClr val="FFFFFF"/>
        </a:lt1>
        <a:dk2>
          <a:srgbClr val="375F2F"/>
        </a:dk2>
        <a:lt2>
          <a:srgbClr val="D1EFB3"/>
        </a:lt2>
        <a:accent1>
          <a:srgbClr val="00CC66"/>
        </a:accent1>
        <a:accent2>
          <a:srgbClr val="8EAC66"/>
        </a:accent2>
        <a:accent3>
          <a:srgbClr val="AEB6AD"/>
        </a:accent3>
        <a:accent4>
          <a:srgbClr val="DADADA"/>
        </a:accent4>
        <a:accent5>
          <a:srgbClr val="AAE2B8"/>
        </a:accent5>
        <a:accent6>
          <a:srgbClr val="809B5C"/>
        </a:accent6>
        <a:hlink>
          <a:srgbClr val="B4EF7F"/>
        </a:hlink>
        <a:folHlink>
          <a:srgbClr val="F8F6AC"/>
        </a:folHlink>
      </a:clrScheme>
      <a:clrMap bg1="dk2" tx1="lt1" bg2="dk1" tx2="lt2" accent1="accent1" accent2="accent2" accent3="accent3" accent4="accent4" accent5="accent5" accent6="accent6" hlink="hlink" folHlink="folHlink"/>
    </a:extraClrScheme>
    <a:extraClrScheme>
      <a:clrScheme name="Shimmer 5">
        <a:dk1>
          <a:srgbClr val="588073"/>
        </a:dk1>
        <a:lt1>
          <a:srgbClr val="FFFFFF"/>
        </a:lt1>
        <a:dk2>
          <a:srgbClr val="486768"/>
        </a:dk2>
        <a:lt2>
          <a:srgbClr val="DDDDDD"/>
        </a:lt2>
        <a:accent1>
          <a:srgbClr val="33CCCC"/>
        </a:accent1>
        <a:accent2>
          <a:srgbClr val="008871"/>
        </a:accent2>
        <a:accent3>
          <a:srgbClr val="B1B8B9"/>
        </a:accent3>
        <a:accent4>
          <a:srgbClr val="DADADA"/>
        </a:accent4>
        <a:accent5>
          <a:srgbClr val="ADE2E2"/>
        </a:accent5>
        <a:accent6>
          <a:srgbClr val="007B66"/>
        </a:accent6>
        <a:hlink>
          <a:srgbClr val="00CC99"/>
        </a:hlink>
        <a:folHlink>
          <a:srgbClr val="A8A8A8"/>
        </a:folHlink>
      </a:clrScheme>
      <a:clrMap bg1="dk2" tx1="lt1" bg2="dk1" tx2="lt2" accent1="accent1" accent2="accent2" accent3="accent3" accent4="accent4" accent5="accent5" accent6="accent6" hlink="hlink" folHlink="folHlink"/>
    </a:extraClrScheme>
    <a:extraClrScheme>
      <a:clrScheme name="Shimmer 6">
        <a:dk1>
          <a:srgbClr val="6B6C75"/>
        </a:dk1>
        <a:lt1>
          <a:srgbClr val="FFFFFF"/>
        </a:lt1>
        <a:dk2>
          <a:srgbClr val="575863"/>
        </a:dk2>
        <a:lt2>
          <a:srgbClr val="FFFFCC"/>
        </a:lt2>
        <a:accent1>
          <a:srgbClr val="677481"/>
        </a:accent1>
        <a:accent2>
          <a:srgbClr val="697E5E"/>
        </a:accent2>
        <a:accent3>
          <a:srgbClr val="B4B4B7"/>
        </a:accent3>
        <a:accent4>
          <a:srgbClr val="DADADA"/>
        </a:accent4>
        <a:accent5>
          <a:srgbClr val="B8BCC1"/>
        </a:accent5>
        <a:accent6>
          <a:srgbClr val="5E7254"/>
        </a:accent6>
        <a:hlink>
          <a:srgbClr val="E9E77F"/>
        </a:hlink>
        <a:folHlink>
          <a:srgbClr val="D3A44F"/>
        </a:folHlink>
      </a:clrScheme>
      <a:clrMap bg1="dk2" tx1="lt1" bg2="dk1" tx2="lt2" accent1="accent1" accent2="accent2" accent3="accent3" accent4="accent4" accent5="accent5" accent6="accent6" hlink="hlink" folHlink="folHlink"/>
    </a:extraClrScheme>
    <a:extraClrScheme>
      <a:clrScheme name="Shimmer 7">
        <a:dk1>
          <a:srgbClr val="000000"/>
        </a:dk1>
        <a:lt1>
          <a:srgbClr val="C4D6BE"/>
        </a:lt1>
        <a:dk2>
          <a:srgbClr val="339966"/>
        </a:dk2>
        <a:lt2>
          <a:srgbClr val="EFFBF0"/>
        </a:lt2>
        <a:accent1>
          <a:srgbClr val="DDDDDD"/>
        </a:accent1>
        <a:accent2>
          <a:srgbClr val="CCFF99"/>
        </a:accent2>
        <a:accent3>
          <a:srgbClr val="DEE8DB"/>
        </a:accent3>
        <a:accent4>
          <a:srgbClr val="000000"/>
        </a:accent4>
        <a:accent5>
          <a:srgbClr val="EBEBEB"/>
        </a:accent5>
        <a:accent6>
          <a:srgbClr val="B9E78A"/>
        </a:accent6>
        <a:hlink>
          <a:srgbClr val="009900"/>
        </a:hlink>
        <a:folHlink>
          <a:srgbClr val="336600"/>
        </a:folHlink>
      </a:clrScheme>
      <a:clrMap bg1="lt1" tx1="dk1" bg2="lt2" tx2="dk2" accent1="accent1" accent2="accent2" accent3="accent3" accent4="accent4" accent5="accent5" accent6="accent6" hlink="hlink" folHlink="folHlink"/>
    </a:extraClrScheme>
    <a:extraClrScheme>
      <a:clrScheme name="Shimmer 8">
        <a:dk1>
          <a:srgbClr val="000000"/>
        </a:dk1>
        <a:lt1>
          <a:srgbClr val="D6DAE4"/>
        </a:lt1>
        <a:dk2>
          <a:srgbClr val="000099"/>
        </a:dk2>
        <a:lt2>
          <a:srgbClr val="FFFFFF"/>
        </a:lt2>
        <a:accent1>
          <a:srgbClr val="BFDEE3"/>
        </a:accent1>
        <a:accent2>
          <a:srgbClr val="C0C0C0"/>
        </a:accent2>
        <a:accent3>
          <a:srgbClr val="E8EAEF"/>
        </a:accent3>
        <a:accent4>
          <a:srgbClr val="000000"/>
        </a:accent4>
        <a:accent5>
          <a:srgbClr val="DCECEF"/>
        </a:accent5>
        <a:accent6>
          <a:srgbClr val="AEAEAE"/>
        </a:accent6>
        <a:hlink>
          <a:srgbClr val="3333CC"/>
        </a:hlink>
        <a:folHlink>
          <a:srgbClr val="5E93C9"/>
        </a:folHlink>
      </a:clrScheme>
      <a:clrMap bg1="lt1" tx1="dk1" bg2="lt2" tx2="dk2" accent1="accent1" accent2="accent2" accent3="accent3" accent4="accent4" accent5="accent5" accent6="accent6" hlink="hlink" folHlink="folHlink"/>
    </a:extraClrScheme>
    <a:extraClrScheme>
      <a:clrScheme name="Shimmer 9">
        <a:dk1>
          <a:srgbClr val="4A2500"/>
        </a:dk1>
        <a:lt1>
          <a:srgbClr val="C2C0BA"/>
        </a:lt1>
        <a:dk2>
          <a:srgbClr val="788569"/>
        </a:dk2>
        <a:lt2>
          <a:srgbClr val="F4F4EC"/>
        </a:lt2>
        <a:accent1>
          <a:srgbClr val="E1DFC1"/>
        </a:accent1>
        <a:accent2>
          <a:srgbClr val="A5A7AF"/>
        </a:accent2>
        <a:accent3>
          <a:srgbClr val="DDDCD9"/>
        </a:accent3>
        <a:accent4>
          <a:srgbClr val="3E1E00"/>
        </a:accent4>
        <a:accent5>
          <a:srgbClr val="EEECDD"/>
        </a:accent5>
        <a:accent6>
          <a:srgbClr val="95979E"/>
        </a:accent6>
        <a:hlink>
          <a:srgbClr val="9C9800"/>
        </a:hlink>
        <a:folHlink>
          <a:srgbClr val="666633"/>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854</TotalTime>
  <Words>1527</Words>
  <Application>Microsoft Office PowerPoint</Application>
  <PresentationFormat>Widescreen</PresentationFormat>
  <Paragraphs>162</Paragraphs>
  <Slides>29</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29</vt:i4>
      </vt:variant>
    </vt:vector>
  </HeadingPairs>
  <TitlesOfParts>
    <vt:vector size="35" baseType="lpstr">
      <vt:lpstr>Arial</vt:lpstr>
      <vt:lpstr>Calibri</vt:lpstr>
      <vt:lpstr>Tahoma</vt:lpstr>
      <vt:lpstr>Wingdings</vt:lpstr>
      <vt:lpstr>Shimmer</vt:lpstr>
      <vt:lpstr>Office Theme</vt:lpstr>
      <vt:lpstr> </vt:lpstr>
      <vt:lpstr>Learning outcomes</vt:lpstr>
      <vt:lpstr>PowerPoint Presentation</vt:lpstr>
      <vt:lpstr>Types of Physical Activity</vt:lpstr>
      <vt:lpstr>PowerPoint Presentation</vt:lpstr>
      <vt:lpstr>PowerPoint Presentation</vt:lpstr>
      <vt:lpstr>IPAQ, GPAQ and METs</vt:lpstr>
      <vt:lpstr>IPAQ &amp; GPAQ </vt:lpstr>
      <vt:lpstr>MRC Diet and Physical Activity Assessment (DAPA) Toolkit</vt:lpstr>
      <vt:lpstr>The Dose of Physical Activity</vt:lpstr>
      <vt:lpstr>Measuring the dose of physical activity</vt:lpstr>
      <vt:lpstr>Dose-Response</vt:lpstr>
      <vt:lpstr>MET (metabolic equivalent of task)</vt:lpstr>
      <vt:lpstr>Oxidation of Carbohydrate and Fat</vt:lpstr>
      <vt:lpstr>Calculating MET value</vt:lpstr>
      <vt:lpstr>Activities can also be categorised and described according to their MET intensity in healthy adults of differing VO2max</vt:lpstr>
      <vt:lpstr>Key terms and definitions</vt:lpstr>
      <vt:lpstr>Classification of Activity Based on MET value</vt:lpstr>
      <vt:lpstr>Compendium of Physical Activities</vt:lpstr>
      <vt:lpstr>MET-minutes /hours</vt:lpstr>
      <vt:lpstr>Types of PA and Health</vt:lpstr>
      <vt:lpstr>PowerPoint Presentation</vt:lpstr>
      <vt:lpstr>PowerPoint Presentation</vt:lpstr>
      <vt:lpstr>PowerPoint Presentation</vt:lpstr>
      <vt:lpstr>PAL – Physical Activity Level</vt:lpstr>
      <vt:lpstr>PAL Classification and Health</vt:lpstr>
      <vt:lpstr>Other ways of reporting physical activity</vt:lpstr>
      <vt:lpstr>Physical Activity Guidance</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Williams</dc:creator>
  <cp:lastModifiedBy>Simon Williams</cp:lastModifiedBy>
  <cp:revision>21</cp:revision>
  <dcterms:created xsi:type="dcterms:W3CDTF">2018-12-09T17:20:32Z</dcterms:created>
  <dcterms:modified xsi:type="dcterms:W3CDTF">2023-02-02T10:31:18Z</dcterms:modified>
</cp:coreProperties>
</file>