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UK Pavilion Expo 2020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144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Dubai 2020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Expo’s aim to foster creativity, showcase innovation &amp; promote collaboration on a global scale</a:t>
            </a:r>
          </a:p>
          <a:p>
            <a:r>
              <a:rPr lang="en-GB" dirty="0" smtClean="0"/>
              <a:t>Theme – connecting minds, creating the future</a:t>
            </a:r>
          </a:p>
          <a:p>
            <a:r>
              <a:rPr lang="en-GB" dirty="0" smtClean="0"/>
              <a:t>180 nations &amp; non </a:t>
            </a:r>
            <a:r>
              <a:rPr lang="en-GB" dirty="0" err="1" smtClean="0"/>
              <a:t>govt</a:t>
            </a:r>
            <a:r>
              <a:rPr lang="en-GB" dirty="0" smtClean="0"/>
              <a:t> organisations &amp; sponsors</a:t>
            </a:r>
          </a:p>
          <a:p>
            <a:r>
              <a:rPr lang="en-GB" dirty="0" smtClean="0"/>
              <a:t>3 districts – opportunity, mobility, sustainability</a:t>
            </a:r>
          </a:p>
          <a:p>
            <a:r>
              <a:rPr lang="en-GB" dirty="0" smtClean="0"/>
              <a:t>Expects 25m visitors</a:t>
            </a:r>
          </a:p>
        </p:txBody>
      </p:sp>
    </p:spTree>
    <p:extLst>
      <p:ext uri="{BB962C8B-B14F-4D97-AF65-F5344CB8AC3E}">
        <p14:creationId xmlns:p14="http://schemas.microsoft.com/office/powerpoint/2010/main" val="2567451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Uk</a:t>
            </a:r>
            <a:r>
              <a:rPr lang="en-GB" dirty="0" smtClean="0"/>
              <a:t> pavilion 2020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Significant opportunity for economic and political benefit</a:t>
            </a:r>
          </a:p>
          <a:p>
            <a:r>
              <a:rPr lang="en-GB" dirty="0" smtClean="0"/>
              <a:t>Global theme – innovating for a shared future</a:t>
            </a:r>
          </a:p>
          <a:p>
            <a:r>
              <a:rPr lang="en-GB" dirty="0" smtClean="0"/>
              <a:t>Showcase</a:t>
            </a:r>
          </a:p>
          <a:p>
            <a:r>
              <a:rPr lang="en-GB" dirty="0" smtClean="0"/>
              <a:t>Innovative &amp; creative design</a:t>
            </a:r>
          </a:p>
          <a:p>
            <a:r>
              <a:rPr lang="en-GB" dirty="0" err="1" smtClean="0"/>
              <a:t>Uk’s</a:t>
            </a:r>
            <a:r>
              <a:rPr lang="en-GB" dirty="0" smtClean="0"/>
              <a:t> international agenda – innovation, creativity, leadership</a:t>
            </a:r>
          </a:p>
          <a:p>
            <a:r>
              <a:rPr lang="en-GB" dirty="0" smtClean="0"/>
              <a:t>Pavilion will be in the opportunity district</a:t>
            </a:r>
          </a:p>
        </p:txBody>
      </p:sp>
    </p:spTree>
    <p:extLst>
      <p:ext uri="{BB962C8B-B14F-4D97-AF65-F5344CB8AC3E}">
        <p14:creationId xmlns:p14="http://schemas.microsoft.com/office/powerpoint/2010/main" val="635156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Unique visitor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Award winning reputation</a:t>
            </a:r>
          </a:p>
          <a:p>
            <a:r>
              <a:rPr lang="en-GB" dirty="0" smtClean="0"/>
              <a:t>2010 </a:t>
            </a:r>
            <a:r>
              <a:rPr lang="en-GB" dirty="0" err="1" smtClean="0"/>
              <a:t>shaghai</a:t>
            </a:r>
            <a:r>
              <a:rPr lang="en-GB" dirty="0" smtClean="0"/>
              <a:t> –seed cathedral </a:t>
            </a:r>
          </a:p>
          <a:p>
            <a:r>
              <a:rPr lang="en-GB" dirty="0" smtClean="0"/>
              <a:t>2015 </a:t>
            </a:r>
            <a:r>
              <a:rPr lang="en-GB" dirty="0" err="1" smtClean="0"/>
              <a:t>milan</a:t>
            </a:r>
            <a:r>
              <a:rPr lang="en-GB" dirty="0" smtClean="0"/>
              <a:t> –The Hive</a:t>
            </a:r>
          </a:p>
          <a:p>
            <a:r>
              <a:rPr lang="en-GB" dirty="0" smtClean="0"/>
              <a:t>6 month programme of </a:t>
            </a:r>
            <a:r>
              <a:rPr lang="en-GB" dirty="0" err="1" smtClean="0"/>
              <a:t>buseinss</a:t>
            </a:r>
            <a:r>
              <a:rPr lang="en-GB" dirty="0" smtClean="0"/>
              <a:t> &amp; cultural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425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Pavilion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ES DEVLIN DESIGN</a:t>
            </a:r>
          </a:p>
          <a:p>
            <a:r>
              <a:rPr lang="en-GB" dirty="0" smtClean="0"/>
              <a:t>CENTRE PIECE OF UK’S PRESENCE AT EXPO </a:t>
            </a:r>
          </a:p>
          <a:p>
            <a:r>
              <a:rPr lang="en-GB" dirty="0" smtClean="0"/>
              <a:t>HIGHLIGHT UK EXPERTISE IN ARTIFICAL INTELLIGENCE &amp; SPACE SECTOR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643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ARRIVE THROUGH AN ILLUMINATED MAZE OF AUGMENTED REALITY</a:t>
            </a:r>
          </a:p>
          <a:p>
            <a:r>
              <a:rPr lang="en-GB" dirty="0" smtClean="0"/>
              <a:t>OPPORTUNITY TO COMMUNICATE WITH VISITORS</a:t>
            </a:r>
          </a:p>
          <a:p>
            <a:r>
              <a:rPr lang="en-GB" dirty="0" smtClean="0"/>
              <a:t>STENGTHEN UK’S SOFT POWER &amp; REPUTATION ON GLOBAL STAGE</a:t>
            </a:r>
          </a:p>
          <a:p>
            <a:r>
              <a:rPr lang="en-GB" dirty="0" smtClean="0"/>
              <a:t>SCULPTURES, TECHNOLOGY &amp; POETRY</a:t>
            </a:r>
          </a:p>
          <a:p>
            <a:r>
              <a:rPr lang="en-GB" dirty="0" smtClean="0"/>
              <a:t>ILLUMINATED SCULPTURAL MESSAGES</a:t>
            </a:r>
          </a:p>
          <a:p>
            <a:r>
              <a:rPr lang="en-GB" dirty="0" smtClean="0"/>
              <a:t>STEPHEN HAWKINS LEGACY – BREAKTHROUGH MESSSAGE</a:t>
            </a:r>
          </a:p>
          <a:p>
            <a:r>
              <a:rPr lang="en-GB" dirty="0" smtClean="0"/>
              <a:t>MESSAGES USED TO EXPRESS OURSELVES AS A PLANET SHOULD WE ONE DAY ENCOUNTER OTHER ADVANCED CIVILISATIONS IN SPACE</a:t>
            </a:r>
          </a:p>
          <a:p>
            <a:r>
              <a:rPr lang="en-GB" dirty="0" smtClean="0"/>
              <a:t>COLLECTIVE GLOBAL PROJECT TO SHOWCASE </a:t>
            </a:r>
            <a:r>
              <a:rPr lang="en-GB" dirty="0" err="1" smtClean="0"/>
              <a:t>uk</a:t>
            </a:r>
            <a:r>
              <a:rPr lang="en-GB" dirty="0" smtClean="0"/>
              <a:t> EXPERTISE, TECHNOLOGY &amp; POETRY WHILE TRANSENDING NATIONAL IDENTITIES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407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25M POTENTIAL BUYERS</a:t>
            </a:r>
          </a:p>
          <a:p>
            <a:r>
              <a:rPr lang="en-GB" dirty="0" smtClean="0"/>
              <a:t>PRODUCTS, PARTNERS, TOURISTS FOR UK (CITIES), &amp; STUDENTS FOR UNIVERSITIES</a:t>
            </a:r>
          </a:p>
          <a:p>
            <a:r>
              <a:rPr lang="en-GB" dirty="0" smtClean="0"/>
              <a:t>EMPOWERING INDIVIDUALS &amp; COMMUNITIES TO CREATE OPPORTUNITIES</a:t>
            </a:r>
          </a:p>
          <a:p>
            <a:r>
              <a:rPr lang="en-GB" dirty="0" smtClean="0"/>
              <a:t>INTRIGUING PLATFORM TO LEARN, HAVE FUN &amp; WORK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69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CROSS 7 GOVERNMENT DEPTS</a:t>
            </a:r>
          </a:p>
          <a:p>
            <a:r>
              <a:rPr lang="en-GB" dirty="0" smtClean="0"/>
              <a:t>DEPT FOR BUSINESS, ENERGY &amp; INDUSTRIAL STRATEGY / DCMS</a:t>
            </a:r>
          </a:p>
          <a:p>
            <a:r>
              <a:rPr lang="en-GB" dirty="0" smtClean="0"/>
              <a:t>DEPARTMENT FOR ENRVIRONMENT, FOOD &amp; RURAL AFFAIRS, DEPARTMENT FOR INTERNATIONAL TRADE</a:t>
            </a:r>
          </a:p>
          <a:p>
            <a:r>
              <a:rPr lang="en-GB" dirty="0" smtClean="0"/>
              <a:t>DEPARTMENT FOR INTERNATIONAL DEVELOPMENT / DEPARTMENT FOR TRANSPORT</a:t>
            </a:r>
          </a:p>
          <a:p>
            <a:r>
              <a:rPr lang="en-GB" dirty="0" err="1" smtClean="0"/>
              <a:t>Fco</a:t>
            </a:r>
            <a:endParaRPr lang="en-GB" dirty="0" smtClean="0"/>
          </a:p>
          <a:p>
            <a:r>
              <a:rPr lang="en-GB" dirty="0" smtClean="0"/>
              <a:t>Welsh Government, Scottish Government &amp; Government of NI</a:t>
            </a:r>
          </a:p>
          <a:p>
            <a:r>
              <a:rPr lang="en-GB" dirty="0" smtClean="0"/>
              <a:t>Sponsors</a:t>
            </a:r>
          </a:p>
          <a:p>
            <a:r>
              <a:rPr lang="en-GB" dirty="0" smtClean="0"/>
              <a:t>Collaboration with universities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8172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21</TotalTime>
  <Words>286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Impact</vt:lpstr>
      <vt:lpstr>Main Event</vt:lpstr>
      <vt:lpstr>UK Pavilion Expo 2020</vt:lpstr>
      <vt:lpstr>Dubai 2020</vt:lpstr>
      <vt:lpstr>Uk pavilion 2020</vt:lpstr>
      <vt:lpstr>Unique visitor experience</vt:lpstr>
      <vt:lpstr>Pavilion design</vt:lpstr>
      <vt:lpstr>EXPERIENCE</vt:lpstr>
      <vt:lpstr>AIMS</vt:lpstr>
      <vt:lpstr>FUNDING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Pavilion Expo 2020</dc:title>
  <dc:creator>Jacqui Jones</dc:creator>
  <cp:lastModifiedBy>Jacqui Jones</cp:lastModifiedBy>
  <cp:revision>1</cp:revision>
  <dcterms:created xsi:type="dcterms:W3CDTF">2019-03-19T09:28:11Z</dcterms:created>
  <dcterms:modified xsi:type="dcterms:W3CDTF">2019-03-19T09:50:08Z</dcterms:modified>
</cp:coreProperties>
</file>