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34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732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728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076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82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3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916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225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44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32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245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40046-1DDF-4AC0-BE8B-8A7D41548A85}" type="datetimeFigureOut">
              <a:rPr lang="en-GB" smtClean="0"/>
              <a:t>06/11/2018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DB27E-6252-4EA7-97B2-9222082293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284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935421"/>
            <a:ext cx="9144000" cy="4322379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John </a:t>
            </a:r>
            <a:r>
              <a:rPr lang="en-GB" b="1" i="0" dirty="0" err="1" smtClean="0">
                <a:solidFill>
                  <a:srgbClr val="474747"/>
                </a:solidFill>
                <a:effectLst/>
                <a:latin typeface="Roboto"/>
              </a:rPr>
              <a:t>O’Briens</a:t>
            </a:r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 5 </a:t>
            </a:r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Service accomplishments to facilitate a good quality of life.</a:t>
            </a:r>
            <a:endParaRPr lang="en-GB" b="1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endParaRPr lang="en-GB" b="1" dirty="0">
              <a:solidFill>
                <a:srgbClr val="474747"/>
              </a:solidFill>
              <a:latin typeface="Roboto"/>
            </a:endParaRPr>
          </a:p>
          <a:p>
            <a:pPr algn="l"/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Community Presence:</a:t>
            </a:r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0" i="0" dirty="0" smtClean="0">
                <a:solidFill>
                  <a:srgbClr val="474747"/>
                </a:solidFill>
                <a:effectLst/>
                <a:latin typeface="Roboto"/>
              </a:rPr>
              <a:t>The right to take part in community life and to live and spend leisure time with other members of the community.</a:t>
            </a:r>
          </a:p>
          <a:p>
            <a:pPr algn="l"/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Relationships:</a:t>
            </a:r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0" i="0" dirty="0" smtClean="0">
                <a:solidFill>
                  <a:srgbClr val="474747"/>
                </a:solidFill>
                <a:effectLst/>
                <a:latin typeface="Roboto"/>
              </a:rPr>
              <a:t>The right to experience valued relationships with non-disabled people.</a:t>
            </a:r>
          </a:p>
          <a:p>
            <a:pPr algn="l"/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Choice:</a:t>
            </a:r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0" i="0" dirty="0" smtClean="0">
                <a:solidFill>
                  <a:srgbClr val="474747"/>
                </a:solidFill>
                <a:effectLst/>
                <a:latin typeface="Roboto"/>
              </a:rPr>
              <a:t>The right to make choices, both large and small, in one’s life. These include choices about where to live and with whom to live.</a:t>
            </a:r>
          </a:p>
          <a:p>
            <a:pPr algn="l"/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Competence:</a:t>
            </a:r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0" i="0" dirty="0" smtClean="0">
                <a:solidFill>
                  <a:srgbClr val="474747"/>
                </a:solidFill>
                <a:effectLst/>
                <a:latin typeface="Roboto"/>
              </a:rPr>
              <a:t>The right to learn new skill and participate in meaningful activities with whatever assistance is required.</a:t>
            </a:r>
          </a:p>
          <a:p>
            <a:pPr algn="l"/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1" i="0" dirty="0" smtClean="0">
                <a:solidFill>
                  <a:srgbClr val="474747"/>
                </a:solidFill>
                <a:effectLst/>
                <a:latin typeface="Roboto"/>
              </a:rPr>
              <a:t>Respect:</a:t>
            </a:r>
            <a:endParaRPr lang="en-GB" b="0" i="0" dirty="0" smtClean="0">
              <a:solidFill>
                <a:srgbClr val="474747"/>
              </a:solidFill>
              <a:effectLst/>
              <a:latin typeface="Roboto"/>
            </a:endParaRPr>
          </a:p>
          <a:p>
            <a:pPr algn="l"/>
            <a:r>
              <a:rPr lang="en-GB" b="0" i="0" dirty="0" smtClean="0">
                <a:solidFill>
                  <a:srgbClr val="474747"/>
                </a:solidFill>
                <a:effectLst/>
                <a:latin typeface="Roboto"/>
              </a:rPr>
              <a:t>The right to be valued and not treated as a second-class citizen.</a:t>
            </a:r>
          </a:p>
          <a:p>
            <a:pPr algn="l"/>
            <a:r>
              <a:rPr lang="en-GB" b="0" i="0" dirty="0" smtClean="0">
                <a:solidFill>
                  <a:srgbClr val="474747"/>
                </a:solidFill>
                <a:effectLst/>
                <a:latin typeface="Roboto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382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Roboto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Neil Hapgood</dc:creator>
  <cp:lastModifiedBy>Neil Hapgood</cp:lastModifiedBy>
  <cp:revision>2</cp:revision>
  <dcterms:created xsi:type="dcterms:W3CDTF">2018-11-06T16:45:53Z</dcterms:created>
  <dcterms:modified xsi:type="dcterms:W3CDTF">2018-11-06T19:06:13Z</dcterms:modified>
</cp:coreProperties>
</file>