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5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1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42E193-B37D-4DB4-9409-F5F0DCB43062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FECA3B53-5038-459D-A78F-4B50931AD488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指責</a:t>
          </a:r>
          <a:endParaRPr lang="en-MY" dirty="0">
            <a:latin typeface="+mj-ea"/>
            <a:ea typeface="+mj-ea"/>
          </a:endParaRPr>
        </a:p>
      </dgm:t>
    </dgm:pt>
    <dgm:pt modelId="{B9E570F4-443F-4CA9-B377-5AD03BCA878E}" type="parTrans" cxnId="{881F4F08-EF4B-473D-B26A-D54BD8AAFD66}">
      <dgm:prSet/>
      <dgm:spPr/>
      <dgm:t>
        <a:bodyPr/>
        <a:lstStyle/>
        <a:p>
          <a:endParaRPr lang="en-MY"/>
        </a:p>
      </dgm:t>
    </dgm:pt>
    <dgm:pt modelId="{0DD87147-7D32-4893-AF3E-952A7FC7C8FD}" type="sibTrans" cxnId="{881F4F08-EF4B-473D-B26A-D54BD8AAFD66}">
      <dgm:prSet/>
      <dgm:spPr/>
      <dgm:t>
        <a:bodyPr/>
        <a:lstStyle/>
        <a:p>
          <a:endParaRPr lang="en-MY"/>
        </a:p>
      </dgm:t>
    </dgm:pt>
    <dgm:pt modelId="{3F70DE31-CE68-4D59-851F-7F9543A05ED4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老師</a:t>
          </a:r>
          <a:endParaRPr lang="en-MY" dirty="0">
            <a:latin typeface="+mj-ea"/>
            <a:ea typeface="+mj-ea"/>
          </a:endParaRPr>
        </a:p>
      </dgm:t>
    </dgm:pt>
    <dgm:pt modelId="{801A75CA-0963-4912-AFCC-E6E51A423E26}" type="sibTrans" cxnId="{725BD80A-A3DA-48E9-A8BE-AE18303F7C0A}">
      <dgm:prSet/>
      <dgm:spPr/>
      <dgm:t>
        <a:bodyPr/>
        <a:lstStyle/>
        <a:p>
          <a:endParaRPr lang="en-MY"/>
        </a:p>
      </dgm:t>
    </dgm:pt>
    <dgm:pt modelId="{42AB6244-2618-4040-B0D4-9D4C7CEDC970}" type="parTrans" cxnId="{725BD80A-A3DA-48E9-A8BE-AE18303F7C0A}">
      <dgm:prSet/>
      <dgm:spPr/>
      <dgm:t>
        <a:bodyPr/>
        <a:lstStyle/>
        <a:p>
          <a:endParaRPr lang="en-MY"/>
        </a:p>
      </dgm:t>
    </dgm:pt>
    <dgm:pt modelId="{39B7A656-B0FD-4177-8C91-C299A8D3F929}" type="pres">
      <dgm:prSet presAssocID="{F642E193-B37D-4DB4-9409-F5F0DCB43062}" presName="Name0" presStyleCnt="0">
        <dgm:presLayoutVars>
          <dgm:dir/>
          <dgm:resizeHandles val="exact"/>
        </dgm:presLayoutVars>
      </dgm:prSet>
      <dgm:spPr/>
    </dgm:pt>
    <dgm:pt modelId="{E99CB4D1-9A12-4BC7-93D5-7C466D2939CF}" type="pres">
      <dgm:prSet presAssocID="{FECA3B53-5038-459D-A78F-4B50931AD488}" presName="node" presStyleLbl="node1" presStyleIdx="0" presStyleCnt="2">
        <dgm:presLayoutVars>
          <dgm:bulletEnabled val="1"/>
        </dgm:presLayoutVars>
      </dgm:prSet>
      <dgm:spPr/>
    </dgm:pt>
    <dgm:pt modelId="{B0A2FDFF-E624-4642-9B18-BBFDCBCFC240}" type="pres">
      <dgm:prSet presAssocID="{0DD87147-7D32-4893-AF3E-952A7FC7C8FD}" presName="sibTrans" presStyleLbl="sibTrans2D1" presStyleIdx="0" presStyleCnt="1"/>
      <dgm:spPr/>
    </dgm:pt>
    <dgm:pt modelId="{7721EFB1-CD66-45CB-BC4C-20487A80ADB6}" type="pres">
      <dgm:prSet presAssocID="{0DD87147-7D32-4893-AF3E-952A7FC7C8FD}" presName="connectorText" presStyleLbl="sibTrans2D1" presStyleIdx="0" presStyleCnt="1"/>
      <dgm:spPr/>
    </dgm:pt>
    <dgm:pt modelId="{A6C4978A-C467-455A-B730-D83D723A70F2}" type="pres">
      <dgm:prSet presAssocID="{3F70DE31-CE68-4D59-851F-7F9543A05ED4}" presName="node" presStyleLbl="node1" presStyleIdx="1" presStyleCnt="2">
        <dgm:presLayoutVars>
          <dgm:bulletEnabled val="1"/>
        </dgm:presLayoutVars>
      </dgm:prSet>
      <dgm:spPr/>
    </dgm:pt>
  </dgm:ptLst>
  <dgm:cxnLst>
    <dgm:cxn modelId="{B562E301-F489-431C-B12E-C0FF5655E488}" type="presOf" srcId="{3F70DE31-CE68-4D59-851F-7F9543A05ED4}" destId="{A6C4978A-C467-455A-B730-D83D723A70F2}" srcOrd="0" destOrd="0" presId="urn:microsoft.com/office/officeart/2005/8/layout/process1"/>
    <dgm:cxn modelId="{881F4F08-EF4B-473D-B26A-D54BD8AAFD66}" srcId="{F642E193-B37D-4DB4-9409-F5F0DCB43062}" destId="{FECA3B53-5038-459D-A78F-4B50931AD488}" srcOrd="0" destOrd="0" parTransId="{B9E570F4-443F-4CA9-B377-5AD03BCA878E}" sibTransId="{0DD87147-7D32-4893-AF3E-952A7FC7C8FD}"/>
    <dgm:cxn modelId="{725BD80A-A3DA-48E9-A8BE-AE18303F7C0A}" srcId="{F642E193-B37D-4DB4-9409-F5F0DCB43062}" destId="{3F70DE31-CE68-4D59-851F-7F9543A05ED4}" srcOrd="1" destOrd="0" parTransId="{42AB6244-2618-4040-B0D4-9D4C7CEDC970}" sibTransId="{801A75CA-0963-4912-AFCC-E6E51A423E26}"/>
    <dgm:cxn modelId="{D98F0B2E-FFCD-4A75-9031-590AE961FB73}" type="presOf" srcId="{0DD87147-7D32-4893-AF3E-952A7FC7C8FD}" destId="{7721EFB1-CD66-45CB-BC4C-20487A80ADB6}" srcOrd="1" destOrd="0" presId="urn:microsoft.com/office/officeart/2005/8/layout/process1"/>
    <dgm:cxn modelId="{FC81689E-3BE9-478C-ACBD-C7B7BCE5D1B9}" type="presOf" srcId="{0DD87147-7D32-4893-AF3E-952A7FC7C8FD}" destId="{B0A2FDFF-E624-4642-9B18-BBFDCBCFC240}" srcOrd="0" destOrd="0" presId="urn:microsoft.com/office/officeart/2005/8/layout/process1"/>
    <dgm:cxn modelId="{3AE668C7-A329-4257-980D-55159186839F}" type="presOf" srcId="{FECA3B53-5038-459D-A78F-4B50931AD488}" destId="{E99CB4D1-9A12-4BC7-93D5-7C466D2939CF}" srcOrd="0" destOrd="0" presId="urn:microsoft.com/office/officeart/2005/8/layout/process1"/>
    <dgm:cxn modelId="{F1B77EFF-D2A6-4935-B07D-C8761E68895F}" type="presOf" srcId="{F642E193-B37D-4DB4-9409-F5F0DCB43062}" destId="{39B7A656-B0FD-4177-8C91-C299A8D3F929}" srcOrd="0" destOrd="0" presId="urn:microsoft.com/office/officeart/2005/8/layout/process1"/>
    <dgm:cxn modelId="{737BAAA1-439C-47D6-BC61-5F998F766767}" type="presParOf" srcId="{39B7A656-B0FD-4177-8C91-C299A8D3F929}" destId="{E99CB4D1-9A12-4BC7-93D5-7C466D2939CF}" srcOrd="0" destOrd="0" presId="urn:microsoft.com/office/officeart/2005/8/layout/process1"/>
    <dgm:cxn modelId="{B06BDFEF-D689-4BC3-9720-7D591E34D07B}" type="presParOf" srcId="{39B7A656-B0FD-4177-8C91-C299A8D3F929}" destId="{B0A2FDFF-E624-4642-9B18-BBFDCBCFC240}" srcOrd="1" destOrd="0" presId="urn:microsoft.com/office/officeart/2005/8/layout/process1"/>
    <dgm:cxn modelId="{A695CE30-D127-4730-9A59-8211C38B47FA}" type="presParOf" srcId="{B0A2FDFF-E624-4642-9B18-BBFDCBCFC240}" destId="{7721EFB1-CD66-45CB-BC4C-20487A80ADB6}" srcOrd="0" destOrd="0" presId="urn:microsoft.com/office/officeart/2005/8/layout/process1"/>
    <dgm:cxn modelId="{47CE95B8-BD4B-49DE-A7FD-EFEB2DDFA830}" type="presParOf" srcId="{39B7A656-B0FD-4177-8C91-C299A8D3F929}" destId="{A6C4978A-C467-455A-B730-D83D723A70F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42E193-B37D-4DB4-9409-F5F0DCB43062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FECA3B53-5038-459D-A78F-4B50931AD488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讚歎</a:t>
          </a:r>
          <a:endParaRPr lang="en-MY" dirty="0">
            <a:latin typeface="+mj-ea"/>
            <a:ea typeface="+mj-ea"/>
          </a:endParaRPr>
        </a:p>
      </dgm:t>
    </dgm:pt>
    <dgm:pt modelId="{B9E570F4-443F-4CA9-B377-5AD03BCA878E}" type="parTrans" cxnId="{881F4F08-EF4B-473D-B26A-D54BD8AAFD66}">
      <dgm:prSet/>
      <dgm:spPr/>
      <dgm:t>
        <a:bodyPr/>
        <a:lstStyle/>
        <a:p>
          <a:endParaRPr lang="en-MY"/>
        </a:p>
      </dgm:t>
    </dgm:pt>
    <dgm:pt modelId="{0DD87147-7D32-4893-AF3E-952A7FC7C8FD}" type="sibTrans" cxnId="{881F4F08-EF4B-473D-B26A-D54BD8AAFD66}">
      <dgm:prSet/>
      <dgm:spPr/>
      <dgm:t>
        <a:bodyPr/>
        <a:lstStyle/>
        <a:p>
          <a:endParaRPr lang="en-MY"/>
        </a:p>
      </dgm:t>
    </dgm:pt>
    <dgm:pt modelId="{3F70DE31-CE68-4D59-851F-7F9543A05ED4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朋友</a:t>
          </a:r>
          <a:endParaRPr lang="en-MY" dirty="0">
            <a:latin typeface="+mj-ea"/>
            <a:ea typeface="+mj-ea"/>
          </a:endParaRPr>
        </a:p>
      </dgm:t>
    </dgm:pt>
    <dgm:pt modelId="{42AB6244-2618-4040-B0D4-9D4C7CEDC970}" type="parTrans" cxnId="{725BD80A-A3DA-48E9-A8BE-AE18303F7C0A}">
      <dgm:prSet/>
      <dgm:spPr/>
      <dgm:t>
        <a:bodyPr/>
        <a:lstStyle/>
        <a:p>
          <a:endParaRPr lang="en-MY"/>
        </a:p>
      </dgm:t>
    </dgm:pt>
    <dgm:pt modelId="{801A75CA-0963-4912-AFCC-E6E51A423E26}" type="sibTrans" cxnId="{725BD80A-A3DA-48E9-A8BE-AE18303F7C0A}">
      <dgm:prSet/>
      <dgm:spPr/>
      <dgm:t>
        <a:bodyPr/>
        <a:lstStyle/>
        <a:p>
          <a:endParaRPr lang="en-MY"/>
        </a:p>
      </dgm:t>
    </dgm:pt>
    <dgm:pt modelId="{39B7A656-B0FD-4177-8C91-C299A8D3F929}" type="pres">
      <dgm:prSet presAssocID="{F642E193-B37D-4DB4-9409-F5F0DCB43062}" presName="Name0" presStyleCnt="0">
        <dgm:presLayoutVars>
          <dgm:dir/>
          <dgm:resizeHandles val="exact"/>
        </dgm:presLayoutVars>
      </dgm:prSet>
      <dgm:spPr/>
    </dgm:pt>
    <dgm:pt modelId="{E99CB4D1-9A12-4BC7-93D5-7C466D2939CF}" type="pres">
      <dgm:prSet presAssocID="{FECA3B53-5038-459D-A78F-4B50931AD488}" presName="node" presStyleLbl="node1" presStyleIdx="0" presStyleCnt="2">
        <dgm:presLayoutVars>
          <dgm:bulletEnabled val="1"/>
        </dgm:presLayoutVars>
      </dgm:prSet>
      <dgm:spPr/>
    </dgm:pt>
    <dgm:pt modelId="{B0A2FDFF-E624-4642-9B18-BBFDCBCFC240}" type="pres">
      <dgm:prSet presAssocID="{0DD87147-7D32-4893-AF3E-952A7FC7C8FD}" presName="sibTrans" presStyleLbl="sibTrans2D1" presStyleIdx="0" presStyleCnt="1"/>
      <dgm:spPr/>
    </dgm:pt>
    <dgm:pt modelId="{7721EFB1-CD66-45CB-BC4C-20487A80ADB6}" type="pres">
      <dgm:prSet presAssocID="{0DD87147-7D32-4893-AF3E-952A7FC7C8FD}" presName="connectorText" presStyleLbl="sibTrans2D1" presStyleIdx="0" presStyleCnt="1"/>
      <dgm:spPr/>
    </dgm:pt>
    <dgm:pt modelId="{A6C4978A-C467-455A-B730-D83D723A70F2}" type="pres">
      <dgm:prSet presAssocID="{3F70DE31-CE68-4D59-851F-7F9543A05ED4}" presName="node" presStyleLbl="node1" presStyleIdx="1" presStyleCnt="2">
        <dgm:presLayoutVars>
          <dgm:bulletEnabled val="1"/>
        </dgm:presLayoutVars>
      </dgm:prSet>
      <dgm:spPr/>
    </dgm:pt>
  </dgm:ptLst>
  <dgm:cxnLst>
    <dgm:cxn modelId="{B562E301-F489-431C-B12E-C0FF5655E488}" type="presOf" srcId="{3F70DE31-CE68-4D59-851F-7F9543A05ED4}" destId="{A6C4978A-C467-455A-B730-D83D723A70F2}" srcOrd="0" destOrd="0" presId="urn:microsoft.com/office/officeart/2005/8/layout/process1"/>
    <dgm:cxn modelId="{881F4F08-EF4B-473D-B26A-D54BD8AAFD66}" srcId="{F642E193-B37D-4DB4-9409-F5F0DCB43062}" destId="{FECA3B53-5038-459D-A78F-4B50931AD488}" srcOrd="0" destOrd="0" parTransId="{B9E570F4-443F-4CA9-B377-5AD03BCA878E}" sibTransId="{0DD87147-7D32-4893-AF3E-952A7FC7C8FD}"/>
    <dgm:cxn modelId="{725BD80A-A3DA-48E9-A8BE-AE18303F7C0A}" srcId="{F642E193-B37D-4DB4-9409-F5F0DCB43062}" destId="{3F70DE31-CE68-4D59-851F-7F9543A05ED4}" srcOrd="1" destOrd="0" parTransId="{42AB6244-2618-4040-B0D4-9D4C7CEDC970}" sibTransId="{801A75CA-0963-4912-AFCC-E6E51A423E26}"/>
    <dgm:cxn modelId="{D98F0B2E-FFCD-4A75-9031-590AE961FB73}" type="presOf" srcId="{0DD87147-7D32-4893-AF3E-952A7FC7C8FD}" destId="{7721EFB1-CD66-45CB-BC4C-20487A80ADB6}" srcOrd="1" destOrd="0" presId="urn:microsoft.com/office/officeart/2005/8/layout/process1"/>
    <dgm:cxn modelId="{FC81689E-3BE9-478C-ACBD-C7B7BCE5D1B9}" type="presOf" srcId="{0DD87147-7D32-4893-AF3E-952A7FC7C8FD}" destId="{B0A2FDFF-E624-4642-9B18-BBFDCBCFC240}" srcOrd="0" destOrd="0" presId="urn:microsoft.com/office/officeart/2005/8/layout/process1"/>
    <dgm:cxn modelId="{3AE668C7-A329-4257-980D-55159186839F}" type="presOf" srcId="{FECA3B53-5038-459D-A78F-4B50931AD488}" destId="{E99CB4D1-9A12-4BC7-93D5-7C466D2939CF}" srcOrd="0" destOrd="0" presId="urn:microsoft.com/office/officeart/2005/8/layout/process1"/>
    <dgm:cxn modelId="{F1B77EFF-D2A6-4935-B07D-C8761E68895F}" type="presOf" srcId="{F642E193-B37D-4DB4-9409-F5F0DCB43062}" destId="{39B7A656-B0FD-4177-8C91-C299A8D3F929}" srcOrd="0" destOrd="0" presId="urn:microsoft.com/office/officeart/2005/8/layout/process1"/>
    <dgm:cxn modelId="{737BAAA1-439C-47D6-BC61-5F998F766767}" type="presParOf" srcId="{39B7A656-B0FD-4177-8C91-C299A8D3F929}" destId="{E99CB4D1-9A12-4BC7-93D5-7C466D2939CF}" srcOrd="0" destOrd="0" presId="urn:microsoft.com/office/officeart/2005/8/layout/process1"/>
    <dgm:cxn modelId="{B06BDFEF-D689-4BC3-9720-7D591E34D07B}" type="presParOf" srcId="{39B7A656-B0FD-4177-8C91-C299A8D3F929}" destId="{B0A2FDFF-E624-4642-9B18-BBFDCBCFC240}" srcOrd="1" destOrd="0" presId="urn:microsoft.com/office/officeart/2005/8/layout/process1"/>
    <dgm:cxn modelId="{A695CE30-D127-4730-9A59-8211C38B47FA}" type="presParOf" srcId="{B0A2FDFF-E624-4642-9B18-BBFDCBCFC240}" destId="{7721EFB1-CD66-45CB-BC4C-20487A80ADB6}" srcOrd="0" destOrd="0" presId="urn:microsoft.com/office/officeart/2005/8/layout/process1"/>
    <dgm:cxn modelId="{47CE95B8-BD4B-49DE-A7FD-EFEB2DDFA830}" type="presParOf" srcId="{39B7A656-B0FD-4177-8C91-C299A8D3F929}" destId="{A6C4978A-C467-455A-B730-D83D723A70F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42E193-B37D-4DB4-9409-F5F0DCB43062}" type="doc">
      <dgm:prSet loTypeId="urn:microsoft.com/office/officeart/2005/8/layout/process1" loCatId="process" qsTypeId="urn:microsoft.com/office/officeart/2005/8/quickstyle/simple1" qsCatId="simple" csTypeId="urn:microsoft.com/office/officeart/2005/8/colors/accent3_1" csCatId="accent3" phldr="1"/>
      <dgm:spPr/>
    </dgm:pt>
    <dgm:pt modelId="{FECA3B53-5038-459D-A78F-4B50931AD488}">
      <dgm:prSet phldrT="[Text]"/>
      <dgm:spPr/>
      <dgm:t>
        <a:bodyPr/>
        <a:lstStyle/>
        <a:p>
          <a:r>
            <a:rPr lang="zh-CN" altLang="en-US" b="0" i="0" dirty="0">
              <a:effectLst/>
              <a:latin typeface="楷体" panose="02010609060101010101" pitchFamily="49" charset="-122"/>
              <a:ea typeface="楷体" panose="02010609060101010101" pitchFamily="49" charset="-122"/>
            </a:rPr>
            <a:t>谄谀</a:t>
          </a:r>
          <a:endParaRPr lang="en-MY" dirty="0"/>
        </a:p>
      </dgm:t>
    </dgm:pt>
    <dgm:pt modelId="{B9E570F4-443F-4CA9-B377-5AD03BCA878E}" type="parTrans" cxnId="{881F4F08-EF4B-473D-B26A-D54BD8AAFD66}">
      <dgm:prSet/>
      <dgm:spPr/>
      <dgm:t>
        <a:bodyPr/>
        <a:lstStyle/>
        <a:p>
          <a:endParaRPr lang="en-MY"/>
        </a:p>
      </dgm:t>
    </dgm:pt>
    <dgm:pt modelId="{0DD87147-7D32-4893-AF3E-952A7FC7C8FD}" type="sibTrans" cxnId="{881F4F08-EF4B-473D-B26A-D54BD8AAFD66}">
      <dgm:prSet/>
      <dgm:spPr/>
      <dgm:t>
        <a:bodyPr/>
        <a:lstStyle/>
        <a:p>
          <a:endParaRPr lang="en-MY"/>
        </a:p>
      </dgm:t>
    </dgm:pt>
    <dgm:pt modelId="{3F70DE31-CE68-4D59-851F-7F9543A05ED4}">
      <dgm:prSet phldrT="[Text]"/>
      <dgm:spPr/>
      <dgm:t>
        <a:bodyPr/>
        <a:lstStyle/>
        <a:p>
          <a:r>
            <a:rPr lang="zh-CN" altLang="en-US" dirty="0">
              <a:latin typeface="+mj-ea"/>
              <a:ea typeface="+mj-ea"/>
            </a:rPr>
            <a:t>敵人</a:t>
          </a:r>
          <a:endParaRPr lang="en-MY" dirty="0">
            <a:latin typeface="+mj-ea"/>
            <a:ea typeface="+mj-ea"/>
          </a:endParaRPr>
        </a:p>
      </dgm:t>
    </dgm:pt>
    <dgm:pt modelId="{42AB6244-2618-4040-B0D4-9D4C7CEDC970}" type="parTrans" cxnId="{725BD80A-A3DA-48E9-A8BE-AE18303F7C0A}">
      <dgm:prSet/>
      <dgm:spPr/>
      <dgm:t>
        <a:bodyPr/>
        <a:lstStyle/>
        <a:p>
          <a:endParaRPr lang="en-MY"/>
        </a:p>
      </dgm:t>
    </dgm:pt>
    <dgm:pt modelId="{801A75CA-0963-4912-AFCC-E6E51A423E26}" type="sibTrans" cxnId="{725BD80A-A3DA-48E9-A8BE-AE18303F7C0A}">
      <dgm:prSet/>
      <dgm:spPr/>
      <dgm:t>
        <a:bodyPr/>
        <a:lstStyle/>
        <a:p>
          <a:endParaRPr lang="en-MY"/>
        </a:p>
      </dgm:t>
    </dgm:pt>
    <dgm:pt modelId="{39B7A656-B0FD-4177-8C91-C299A8D3F929}" type="pres">
      <dgm:prSet presAssocID="{F642E193-B37D-4DB4-9409-F5F0DCB43062}" presName="Name0" presStyleCnt="0">
        <dgm:presLayoutVars>
          <dgm:dir/>
          <dgm:resizeHandles val="exact"/>
        </dgm:presLayoutVars>
      </dgm:prSet>
      <dgm:spPr/>
    </dgm:pt>
    <dgm:pt modelId="{E99CB4D1-9A12-4BC7-93D5-7C466D2939CF}" type="pres">
      <dgm:prSet presAssocID="{FECA3B53-5038-459D-A78F-4B50931AD488}" presName="node" presStyleLbl="node1" presStyleIdx="0" presStyleCnt="2" custLinFactNeighborX="-117" custLinFactNeighborY="-1038">
        <dgm:presLayoutVars>
          <dgm:bulletEnabled val="1"/>
        </dgm:presLayoutVars>
      </dgm:prSet>
      <dgm:spPr/>
    </dgm:pt>
    <dgm:pt modelId="{B0A2FDFF-E624-4642-9B18-BBFDCBCFC240}" type="pres">
      <dgm:prSet presAssocID="{0DD87147-7D32-4893-AF3E-952A7FC7C8FD}" presName="sibTrans" presStyleLbl="sibTrans2D1" presStyleIdx="0" presStyleCnt="1"/>
      <dgm:spPr/>
    </dgm:pt>
    <dgm:pt modelId="{7721EFB1-CD66-45CB-BC4C-20487A80ADB6}" type="pres">
      <dgm:prSet presAssocID="{0DD87147-7D32-4893-AF3E-952A7FC7C8FD}" presName="connectorText" presStyleLbl="sibTrans2D1" presStyleIdx="0" presStyleCnt="1"/>
      <dgm:spPr/>
    </dgm:pt>
    <dgm:pt modelId="{A6C4978A-C467-455A-B730-D83D723A70F2}" type="pres">
      <dgm:prSet presAssocID="{3F70DE31-CE68-4D59-851F-7F9543A05ED4}" presName="node" presStyleLbl="node1" presStyleIdx="1" presStyleCnt="2">
        <dgm:presLayoutVars>
          <dgm:bulletEnabled val="1"/>
        </dgm:presLayoutVars>
      </dgm:prSet>
      <dgm:spPr/>
    </dgm:pt>
  </dgm:ptLst>
  <dgm:cxnLst>
    <dgm:cxn modelId="{B562E301-F489-431C-B12E-C0FF5655E488}" type="presOf" srcId="{3F70DE31-CE68-4D59-851F-7F9543A05ED4}" destId="{A6C4978A-C467-455A-B730-D83D723A70F2}" srcOrd="0" destOrd="0" presId="urn:microsoft.com/office/officeart/2005/8/layout/process1"/>
    <dgm:cxn modelId="{881F4F08-EF4B-473D-B26A-D54BD8AAFD66}" srcId="{F642E193-B37D-4DB4-9409-F5F0DCB43062}" destId="{FECA3B53-5038-459D-A78F-4B50931AD488}" srcOrd="0" destOrd="0" parTransId="{B9E570F4-443F-4CA9-B377-5AD03BCA878E}" sibTransId="{0DD87147-7D32-4893-AF3E-952A7FC7C8FD}"/>
    <dgm:cxn modelId="{725BD80A-A3DA-48E9-A8BE-AE18303F7C0A}" srcId="{F642E193-B37D-4DB4-9409-F5F0DCB43062}" destId="{3F70DE31-CE68-4D59-851F-7F9543A05ED4}" srcOrd="1" destOrd="0" parTransId="{42AB6244-2618-4040-B0D4-9D4C7CEDC970}" sibTransId="{801A75CA-0963-4912-AFCC-E6E51A423E26}"/>
    <dgm:cxn modelId="{D98F0B2E-FFCD-4A75-9031-590AE961FB73}" type="presOf" srcId="{0DD87147-7D32-4893-AF3E-952A7FC7C8FD}" destId="{7721EFB1-CD66-45CB-BC4C-20487A80ADB6}" srcOrd="1" destOrd="0" presId="urn:microsoft.com/office/officeart/2005/8/layout/process1"/>
    <dgm:cxn modelId="{FC81689E-3BE9-478C-ACBD-C7B7BCE5D1B9}" type="presOf" srcId="{0DD87147-7D32-4893-AF3E-952A7FC7C8FD}" destId="{B0A2FDFF-E624-4642-9B18-BBFDCBCFC240}" srcOrd="0" destOrd="0" presId="urn:microsoft.com/office/officeart/2005/8/layout/process1"/>
    <dgm:cxn modelId="{3AE668C7-A329-4257-980D-55159186839F}" type="presOf" srcId="{FECA3B53-5038-459D-A78F-4B50931AD488}" destId="{E99CB4D1-9A12-4BC7-93D5-7C466D2939CF}" srcOrd="0" destOrd="0" presId="urn:microsoft.com/office/officeart/2005/8/layout/process1"/>
    <dgm:cxn modelId="{F1B77EFF-D2A6-4935-B07D-C8761E68895F}" type="presOf" srcId="{F642E193-B37D-4DB4-9409-F5F0DCB43062}" destId="{39B7A656-B0FD-4177-8C91-C299A8D3F929}" srcOrd="0" destOrd="0" presId="urn:microsoft.com/office/officeart/2005/8/layout/process1"/>
    <dgm:cxn modelId="{737BAAA1-439C-47D6-BC61-5F998F766767}" type="presParOf" srcId="{39B7A656-B0FD-4177-8C91-C299A8D3F929}" destId="{E99CB4D1-9A12-4BC7-93D5-7C466D2939CF}" srcOrd="0" destOrd="0" presId="urn:microsoft.com/office/officeart/2005/8/layout/process1"/>
    <dgm:cxn modelId="{B06BDFEF-D689-4BC3-9720-7D591E34D07B}" type="presParOf" srcId="{39B7A656-B0FD-4177-8C91-C299A8D3F929}" destId="{B0A2FDFF-E624-4642-9B18-BBFDCBCFC240}" srcOrd="1" destOrd="0" presId="urn:microsoft.com/office/officeart/2005/8/layout/process1"/>
    <dgm:cxn modelId="{A695CE30-D127-4730-9A59-8211C38B47FA}" type="presParOf" srcId="{B0A2FDFF-E624-4642-9B18-BBFDCBCFC240}" destId="{7721EFB1-CD66-45CB-BC4C-20487A80ADB6}" srcOrd="0" destOrd="0" presId="urn:microsoft.com/office/officeart/2005/8/layout/process1"/>
    <dgm:cxn modelId="{47CE95B8-BD4B-49DE-A7FD-EFEB2DDFA830}" type="presParOf" srcId="{39B7A656-B0FD-4177-8C91-C299A8D3F929}" destId="{A6C4978A-C467-455A-B730-D83D723A70F2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CB4D1-9A12-4BC7-93D5-7C466D2939CF}">
      <dsp:nvSpPr>
        <dsp:cNvPr id="0" name=""/>
        <dsp:cNvSpPr/>
      </dsp:nvSpPr>
      <dsp:spPr>
        <a:xfrm>
          <a:off x="1362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指責</a:t>
          </a:r>
          <a:endParaRPr lang="en-MY" sz="3100" kern="1200" dirty="0">
            <a:latin typeface="+mj-ea"/>
            <a:ea typeface="+mj-ea"/>
          </a:endParaRPr>
        </a:p>
      </dsp:txBody>
      <dsp:txXfrm>
        <a:off x="25709" y="24347"/>
        <a:ext cx="2857219" cy="782578"/>
      </dsp:txXfrm>
    </dsp:sp>
    <dsp:sp modelId="{B0A2FDFF-E624-4642-9B18-BBFDCBCFC240}">
      <dsp:nvSpPr>
        <dsp:cNvPr id="0" name=""/>
        <dsp:cNvSpPr/>
      </dsp:nvSpPr>
      <dsp:spPr>
        <a:xfrm>
          <a:off x="3197867" y="55303"/>
          <a:ext cx="616053" cy="7206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500" kern="1200"/>
        </a:p>
      </dsp:txBody>
      <dsp:txXfrm>
        <a:off x="3197867" y="199436"/>
        <a:ext cx="431237" cy="432400"/>
      </dsp:txXfrm>
    </dsp:sp>
    <dsp:sp modelId="{A6C4978A-C467-455A-B730-D83D723A70F2}">
      <dsp:nvSpPr>
        <dsp:cNvPr id="0" name=""/>
        <dsp:cNvSpPr/>
      </dsp:nvSpPr>
      <dsp:spPr>
        <a:xfrm>
          <a:off x="4069641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老師</a:t>
          </a:r>
          <a:endParaRPr lang="en-MY" sz="3100" kern="1200" dirty="0">
            <a:latin typeface="+mj-ea"/>
            <a:ea typeface="+mj-ea"/>
          </a:endParaRPr>
        </a:p>
      </dsp:txBody>
      <dsp:txXfrm>
        <a:off x="4093988" y="24347"/>
        <a:ext cx="2857219" cy="782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CB4D1-9A12-4BC7-93D5-7C466D2939CF}">
      <dsp:nvSpPr>
        <dsp:cNvPr id="0" name=""/>
        <dsp:cNvSpPr/>
      </dsp:nvSpPr>
      <dsp:spPr>
        <a:xfrm>
          <a:off x="1362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讚歎</a:t>
          </a:r>
          <a:endParaRPr lang="en-MY" sz="3100" kern="1200" dirty="0">
            <a:latin typeface="+mj-ea"/>
            <a:ea typeface="+mj-ea"/>
          </a:endParaRPr>
        </a:p>
      </dsp:txBody>
      <dsp:txXfrm>
        <a:off x="25709" y="24347"/>
        <a:ext cx="2857219" cy="782578"/>
      </dsp:txXfrm>
    </dsp:sp>
    <dsp:sp modelId="{B0A2FDFF-E624-4642-9B18-BBFDCBCFC240}">
      <dsp:nvSpPr>
        <dsp:cNvPr id="0" name=""/>
        <dsp:cNvSpPr/>
      </dsp:nvSpPr>
      <dsp:spPr>
        <a:xfrm>
          <a:off x="3197867" y="55303"/>
          <a:ext cx="616053" cy="7206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500" kern="1200"/>
        </a:p>
      </dsp:txBody>
      <dsp:txXfrm>
        <a:off x="3197867" y="199436"/>
        <a:ext cx="431237" cy="432400"/>
      </dsp:txXfrm>
    </dsp:sp>
    <dsp:sp modelId="{A6C4978A-C467-455A-B730-D83D723A70F2}">
      <dsp:nvSpPr>
        <dsp:cNvPr id="0" name=""/>
        <dsp:cNvSpPr/>
      </dsp:nvSpPr>
      <dsp:spPr>
        <a:xfrm>
          <a:off x="4069641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朋友</a:t>
          </a:r>
          <a:endParaRPr lang="en-MY" sz="3100" kern="1200" dirty="0">
            <a:latin typeface="+mj-ea"/>
            <a:ea typeface="+mj-ea"/>
          </a:endParaRPr>
        </a:p>
      </dsp:txBody>
      <dsp:txXfrm>
        <a:off x="4093988" y="24347"/>
        <a:ext cx="2857219" cy="782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CB4D1-9A12-4BC7-93D5-7C466D2939CF}">
      <dsp:nvSpPr>
        <dsp:cNvPr id="0" name=""/>
        <dsp:cNvSpPr/>
      </dsp:nvSpPr>
      <dsp:spPr>
        <a:xfrm>
          <a:off x="2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b="0" i="0" kern="1200" dirty="0">
              <a:effectLst/>
              <a:latin typeface="楷体" panose="02010609060101010101" pitchFamily="49" charset="-122"/>
              <a:ea typeface="楷体" panose="02010609060101010101" pitchFamily="49" charset="-122"/>
            </a:rPr>
            <a:t>谄谀</a:t>
          </a:r>
          <a:endParaRPr lang="en-MY" sz="3100" kern="1200" dirty="0"/>
        </a:p>
      </dsp:txBody>
      <dsp:txXfrm>
        <a:off x="24349" y="24347"/>
        <a:ext cx="2857219" cy="782578"/>
      </dsp:txXfrm>
    </dsp:sp>
    <dsp:sp modelId="{B0A2FDFF-E624-4642-9B18-BBFDCBCFC240}">
      <dsp:nvSpPr>
        <dsp:cNvPr id="0" name=""/>
        <dsp:cNvSpPr/>
      </dsp:nvSpPr>
      <dsp:spPr>
        <a:xfrm>
          <a:off x="3196847" y="55303"/>
          <a:ext cx="616774" cy="7206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MY" sz="2500" kern="1200"/>
        </a:p>
      </dsp:txBody>
      <dsp:txXfrm>
        <a:off x="3196847" y="199436"/>
        <a:ext cx="431742" cy="432400"/>
      </dsp:txXfrm>
    </dsp:sp>
    <dsp:sp modelId="{A6C4978A-C467-455A-B730-D83D723A70F2}">
      <dsp:nvSpPr>
        <dsp:cNvPr id="0" name=""/>
        <dsp:cNvSpPr/>
      </dsp:nvSpPr>
      <dsp:spPr>
        <a:xfrm>
          <a:off x="4069641" y="0"/>
          <a:ext cx="2905913" cy="8312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3100" kern="1200" dirty="0">
              <a:latin typeface="+mj-ea"/>
              <a:ea typeface="+mj-ea"/>
            </a:rPr>
            <a:t>敵人</a:t>
          </a:r>
          <a:endParaRPr lang="en-MY" sz="3100" kern="1200" dirty="0">
            <a:latin typeface="+mj-ea"/>
            <a:ea typeface="+mj-ea"/>
          </a:endParaRPr>
        </a:p>
      </dsp:txBody>
      <dsp:txXfrm>
        <a:off x="4093988" y="24347"/>
        <a:ext cx="2857219" cy="782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782B56BA-47C1-4B57-A28A-9125C5623098}" type="datetimeFigureOut">
              <a:rPr lang="en-MY" smtClean="0"/>
              <a:t>10/06/2021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3338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56BA-47C1-4B57-A28A-9125C5623098}" type="datetimeFigureOut">
              <a:rPr lang="en-MY" smtClean="0"/>
              <a:t>10/06/2021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43924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82B56BA-47C1-4B57-A28A-9125C5623098}" type="datetimeFigureOut">
              <a:rPr lang="en-MY" smtClean="0"/>
              <a:t>10/06/2021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10137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56BA-47C1-4B57-A28A-9125C5623098}" type="datetimeFigureOut">
              <a:rPr lang="en-MY" smtClean="0"/>
              <a:t>10/06/2021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06332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56BA-47C1-4B57-A28A-9125C5623098}" type="datetimeFigureOut">
              <a:rPr lang="en-MY" smtClean="0"/>
              <a:t>10/06/2021</a:t>
            </a:fld>
            <a:endParaRPr lang="en-MY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875728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56BA-47C1-4B57-A28A-9125C5623098}" type="datetimeFigureOut">
              <a:rPr lang="en-MY" smtClean="0"/>
              <a:t>10/06/2021</a:t>
            </a:fld>
            <a:endParaRPr lang="en-MY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008853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56BA-47C1-4B57-A28A-9125C5623098}" type="datetimeFigureOut">
              <a:rPr lang="en-MY" smtClean="0"/>
              <a:t>10/06/2021</a:t>
            </a:fld>
            <a:endParaRPr lang="en-MY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6983256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782B56BA-47C1-4B57-A28A-9125C5623098}" type="datetimeFigureOut">
              <a:rPr lang="en-MY" smtClean="0"/>
              <a:t>10/06/2021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956085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782B56BA-47C1-4B57-A28A-9125C5623098}" type="datetimeFigureOut">
              <a:rPr lang="en-MY" smtClean="0"/>
              <a:t>10/06/2021</a:t>
            </a:fld>
            <a:endParaRPr lang="en-MY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MY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62951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56BA-47C1-4B57-A28A-9125C5623098}" type="datetimeFigureOut">
              <a:rPr lang="en-MY" smtClean="0"/>
              <a:t>10/06/2021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924461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782B56BA-47C1-4B57-A28A-9125C5623098}" type="datetimeFigureOut">
              <a:rPr lang="en-MY" smtClean="0"/>
              <a:t>10/06/2021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8940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782B56BA-47C1-4B57-A28A-9125C5623098}" type="datetimeFigureOut">
              <a:rPr lang="en-MY" smtClean="0"/>
              <a:t>10/06/2021</a:t>
            </a:fld>
            <a:endParaRPr lang="en-MY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MY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A3F2867C-0BA1-4349-AE0A-279BDCEAE953}" type="slidenum">
              <a:rPr lang="en-MY" smtClean="0"/>
              <a:t>‹#›</a:t>
            </a:fld>
            <a:endParaRPr lang="en-MY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226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D%94%E5%AD%90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s://zh.wikipedia.org/wiki/%E8%B6%99%E5%9C%8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zh.wikipedia.org/wiki/%E5%BF%A0" TargetMode="External"/><Relationship Id="rId5" Type="http://schemas.openxmlformats.org/officeDocument/2006/relationships/hyperlink" Target="https://zh.wikipedia.org/wiki/%E7%BE%A9" TargetMode="External"/><Relationship Id="rId4" Type="http://schemas.openxmlformats.org/officeDocument/2006/relationships/hyperlink" Target="https://zh.wikipedia.org/wiki/%E4%BB%81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aike.baidu.com/item/%E6%94%B9%E8%BF%87%E4%B9%8B%E6%B3%95/2439824,1/6/21" TargetMode="External"/><Relationship Id="rId2" Type="http://schemas.openxmlformats.org/officeDocument/2006/relationships/hyperlink" Target="https://kknews.cc/essay/kbjgojp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zh.wikipedia.org/wiki/%E8%8D%80%E5%AD%90_(%E6%9B%B8)" TargetMode="External"/><Relationship Id="rId4" Type="http://schemas.openxmlformats.org/officeDocument/2006/relationships/hyperlink" Target="https://zh.wikipedia.org/wiki/%E8%8D%80%E5%AD%90,1/6/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EE62A-9173-4D53-A2DB-53D6456B80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荀子：修身第二</a:t>
            </a:r>
            <a:endParaRPr lang="en-MY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0BC1BF-EBCD-4F9E-A01B-E5A8C39A73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吳婉君</a:t>
            </a:r>
            <a:endParaRPr lang="en-MY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2017050</a:t>
            </a:r>
            <a:endParaRPr lang="en-MY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10393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76797-64B8-4F6B-AB52-459175631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荀子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8BC00-FFBB-4A75-B93D-45F1279060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2438399"/>
            <a:ext cx="8770571" cy="4065917"/>
          </a:xfrm>
        </p:spPr>
        <p:txBody>
          <a:bodyPr/>
          <a:lstStyle/>
          <a:p>
            <a:r>
              <a:rPr lang="zh-TW" altLang="en-US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名況，被尊稱為荀卿，又稱孫卿、孫卿子</a:t>
            </a:r>
            <a:endParaRPr lang="en-MY" altLang="zh-CN" b="0" u="sng" strike="noStrike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zh-CN" altLang="en-US" b="0" u="sng" strike="noStrike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趙國</a:t>
            </a:r>
            <a:r>
              <a:rPr lang="zh-CN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人</a:t>
            </a:r>
            <a:endParaRPr lang="en-MY" altLang="zh-CN" b="0" i="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约公元前</a:t>
            </a:r>
            <a:r>
              <a:rPr lang="en-US" altLang="zh-CN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316</a:t>
            </a:r>
            <a:r>
              <a:rPr lang="zh-CN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年－约公元前</a:t>
            </a:r>
            <a:r>
              <a:rPr lang="en-US" altLang="zh-CN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237/235</a:t>
            </a:r>
            <a:r>
              <a:rPr lang="zh-CN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endParaRPr lang="en-MY" altLang="zh-TW" b="0" i="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TW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中國</a:t>
            </a:r>
            <a:r>
              <a:rPr lang="zh-CN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戰國</a:t>
            </a:r>
            <a:r>
              <a:rPr lang="zh-TW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時代</a:t>
            </a:r>
            <a:r>
              <a:rPr lang="zh-CN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儒家</a:t>
            </a:r>
            <a:r>
              <a:rPr lang="zh-TW" altLang="en-US" b="0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學者和思想家</a:t>
            </a:r>
            <a:endParaRPr lang="en-MY" altLang="zh-CN" b="0" i="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TW" altLang="en-US" i="0" dirty="0">
                <a:solidFill>
                  <a:srgbClr val="20212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荀子祖述</a:t>
            </a:r>
            <a:r>
              <a:rPr lang="zh-TW" altLang="en-US" i="0" u="none" strike="noStrike" dirty="0">
                <a:solidFill>
                  <a:srgbClr val="0645AD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hlinkClick r:id="rId3" tooltip="仁"/>
              </a:rPr>
              <a:t>孔子</a:t>
            </a:r>
            <a:r>
              <a:rPr lang="zh-TW" altLang="en-US" i="0" dirty="0">
                <a:solidFill>
                  <a:srgbClr val="20212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，重視道德倫理，提倡</a:t>
            </a:r>
            <a:r>
              <a:rPr lang="zh-TW" altLang="en-US" i="0" u="none" strike="noStrike" dirty="0">
                <a:solidFill>
                  <a:srgbClr val="0645AD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hlinkClick r:id="rId4"/>
              </a:rPr>
              <a:t>仁</a:t>
            </a:r>
            <a:r>
              <a:rPr lang="zh-TW" altLang="en-US" i="0" u="none" strike="noStrike" dirty="0">
                <a:solidFill>
                  <a:srgbClr val="0645AD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hlinkClick r:id="rId5" tooltip="趙國"/>
              </a:rPr>
              <a:t>義</a:t>
            </a:r>
            <a:r>
              <a:rPr lang="zh-TW" altLang="en-US" i="0" dirty="0">
                <a:solidFill>
                  <a:srgbClr val="20212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、禮義和</a:t>
            </a:r>
            <a:r>
              <a:rPr lang="zh-TW" altLang="en-US" i="0" u="none" strike="noStrike" dirty="0">
                <a:solidFill>
                  <a:srgbClr val="0645AD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hlinkClick r:id="rId6" tooltip="孟子"/>
              </a:rPr>
              <a:t>忠</a:t>
            </a:r>
            <a:r>
              <a:rPr lang="zh-TW" altLang="en-US" i="0" dirty="0">
                <a:solidFill>
                  <a:srgbClr val="20212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信，集先秦禮論之大成，重視以禮修身和禮制教育。</a:t>
            </a:r>
            <a:endParaRPr lang="en-MY" altLang="zh-TW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性惡論</a:t>
            </a:r>
            <a:endParaRPr lang="en-MY" altLang="zh-CN" i="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重視理性和學習能力</a:t>
            </a:r>
            <a:endParaRPr lang="en-MY" altLang="zh-CN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政治</a:t>
            </a:r>
            <a:r>
              <a:rPr lang="en-US" altLang="zh-CN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-</a:t>
            </a:r>
            <a:r>
              <a:rPr lang="zh-CN" altLang="en-US" i="0" dirty="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尊君</a:t>
            </a:r>
            <a:endParaRPr lang="en-MY" altLang="zh-CN" i="0" dirty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BAD973-C0A1-41E9-827B-1DF4AB37EF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8793" y="1538503"/>
            <a:ext cx="2517980" cy="3780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699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AEF1A-73CC-4EB0-A349-2C27232D4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》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049C2-FF39-4C0A-AD0C-4EFB40C7FC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b="0" i="0" dirty="0">
                <a:solidFill>
                  <a:srgbClr val="202122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戰國時</a:t>
            </a:r>
            <a:endParaRPr lang="en-MY" altLang="zh-TW" b="0" i="0" dirty="0">
              <a:solidFill>
                <a:srgbClr val="202122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三十二篇</a:t>
            </a:r>
            <a:endParaRPr lang="en-MY" altLang="zh-CN" dirty="0">
              <a:solidFill>
                <a:srgbClr val="20212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三大思想</a:t>
            </a:r>
            <a:endParaRPr lang="en-MY" altLang="zh-CN" dirty="0">
              <a:solidFill>
                <a:srgbClr val="20212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人性論 </a:t>
            </a:r>
            <a:r>
              <a:rPr lang="en-US" altLang="zh-CN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– </a:t>
            </a: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性惡論</a:t>
            </a:r>
            <a:endParaRPr lang="en-MY" altLang="zh-CN" dirty="0">
              <a:solidFill>
                <a:srgbClr val="20212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天論 </a:t>
            </a:r>
            <a:r>
              <a:rPr lang="en-US" altLang="zh-CN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- </a:t>
            </a: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天人論</a:t>
            </a:r>
            <a:endParaRPr lang="en-MY" altLang="zh-CN" dirty="0">
              <a:solidFill>
                <a:srgbClr val="20212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社會道德觀</a:t>
            </a:r>
            <a:r>
              <a:rPr lang="en-US" altLang="zh-CN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- </a:t>
            </a:r>
            <a:r>
              <a:rPr lang="zh-CN" altLang="en-US" dirty="0">
                <a:solidFill>
                  <a:srgbClr val="20212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禮論，王製</a:t>
            </a:r>
            <a:endParaRPr lang="en-MY" altLang="zh-CN" dirty="0">
              <a:solidFill>
                <a:srgbClr val="20212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320040" lvl="1" indent="0">
              <a:buNone/>
            </a:pPr>
            <a:endParaRPr lang="en-MY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68095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22E8F-CE29-4131-987A-1B788510B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修身第二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CC1D1-4DF6-4AEA-8DD9-F12AD8664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zh-CN" altLang="en-US" sz="2800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见善，修然必以自存也；见不善，愀然必以自省也。善在身，介然必以自好也；不善在身，菑然必以自恶也。故非我而当者，吾师也；是我而当者，吾友也；谄谀我者，吾贼也。故君子隆师而亲友，以致恶其贼。好善无厌，受谏而能诫，虽欲无进，得乎哉！小人反是：致乱而恶人之非己也；致不肖而欲人之贤己也；心如虎狼，行如禽兽，而又恶人之贼己也。谄谀者亲，谏争者疏，修正为笑，至忠为贼，虽欲无灭亡，得乎哉！诗曰：“嗡嗡呰呰，亦孔之哀。谋之其臧，则具是违；谋之不臧，则具是依。”此之谓也。</a:t>
            </a:r>
            <a:endParaRPr lang="en-MY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676456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80A1C-3935-43F9-BA3A-ABE09E575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见善，修然必以自存也；见不善，愀然必以自省也。</a:t>
            </a:r>
            <a:endParaRPr lang="en-MY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719675A-33B3-4E61-AFBA-4BE6C5FDEFB4}"/>
              </a:ext>
            </a:extLst>
          </p:cNvPr>
          <p:cNvSpPr/>
          <p:nvPr/>
        </p:nvSpPr>
        <p:spPr>
          <a:xfrm>
            <a:off x="3534063" y="3158834"/>
            <a:ext cx="1256145" cy="103447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3600" dirty="0"/>
              <a:t>身</a:t>
            </a:r>
            <a:endParaRPr lang="en-MY" sz="36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0CC1400-D752-4DAB-93AD-4E5A99C3E2DA}"/>
              </a:ext>
            </a:extLst>
          </p:cNvPr>
          <p:cNvSpPr/>
          <p:nvPr/>
        </p:nvSpPr>
        <p:spPr>
          <a:xfrm>
            <a:off x="8489373" y="3158835"/>
            <a:ext cx="1256145" cy="103447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3600" dirty="0"/>
              <a:t>意</a:t>
            </a:r>
            <a:endParaRPr lang="en-MY" sz="36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B8B11D7-8540-4086-AF53-397ECB76D62A}"/>
              </a:ext>
            </a:extLst>
          </p:cNvPr>
          <p:cNvSpPr/>
          <p:nvPr/>
        </p:nvSpPr>
        <p:spPr>
          <a:xfrm>
            <a:off x="6011717" y="3158834"/>
            <a:ext cx="1256145" cy="103447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CN" altLang="en-US" sz="3600" dirty="0"/>
              <a:t>語</a:t>
            </a:r>
            <a:endParaRPr lang="en-MY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DFB678-9B4B-4B42-B224-3873D4AE2FE1}"/>
              </a:ext>
            </a:extLst>
          </p:cNvPr>
          <p:cNvSpPr txBox="1"/>
          <p:nvPr/>
        </p:nvSpPr>
        <p:spPr>
          <a:xfrm>
            <a:off x="2933700" y="4992515"/>
            <a:ext cx="80374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 i="0" dirty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善在身，介然必以自好也；不善在身，菑然必以自恶也。</a:t>
            </a:r>
            <a:endParaRPr lang="en-MY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55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8F750-2D33-4DDF-8E19-EFA8604363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400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故非我而当者，吾师也；是我而当者，吾友也；谄谀我者，吾贼也。</a:t>
            </a:r>
            <a:endParaRPr lang="en-MY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37E7A73-01AC-469B-8C16-790723F771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5705421"/>
              </p:ext>
            </p:extLst>
          </p:nvPr>
        </p:nvGraphicFramePr>
        <p:xfrm>
          <a:off x="4014355" y="2470766"/>
          <a:ext cx="6976918" cy="831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37D27A34-CB1F-44DE-9C5B-058A4089B9C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2472951"/>
              </p:ext>
            </p:extLst>
          </p:nvPr>
        </p:nvGraphicFramePr>
        <p:xfrm>
          <a:off x="4014355" y="3597524"/>
          <a:ext cx="6976918" cy="831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1" name="Content Placeholder 3">
            <a:extLst>
              <a:ext uri="{FF2B5EF4-FFF2-40B4-BE49-F238E27FC236}">
                <a16:creationId xmlns:a16="http://schemas.microsoft.com/office/drawing/2014/main" id="{AC9AC277-454D-4258-8B85-EED6C4BE4B6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92468964"/>
              </p:ext>
            </p:extLst>
          </p:nvPr>
        </p:nvGraphicFramePr>
        <p:xfrm>
          <a:off x="4014355" y="4793633"/>
          <a:ext cx="6976918" cy="831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2323445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A6C06-604D-4CF1-AF04-BED5B4677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400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故君子隆师而亲友，以致恶其贼。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EBE40-C7BE-42F1-BF26-6A1A4D6D4B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3200" dirty="0">
                <a:latin typeface="+mj-ea"/>
                <a:ea typeface="+mj-ea"/>
              </a:rPr>
              <a:t>隆师亲友</a:t>
            </a:r>
            <a:r>
              <a:rPr lang="en-US" altLang="zh-CN" sz="3200" dirty="0">
                <a:latin typeface="+mj-ea"/>
                <a:ea typeface="+mj-ea"/>
              </a:rPr>
              <a:t>-</a:t>
            </a:r>
            <a:r>
              <a:rPr lang="zh-CN" altLang="en-US" sz="3200" dirty="0">
                <a:latin typeface="+mj-ea"/>
                <a:ea typeface="+mj-ea"/>
              </a:rPr>
              <a:t>教学原则与态度</a:t>
            </a:r>
            <a:endParaRPr lang="en-MY" altLang="zh-CN" sz="3200" dirty="0">
              <a:latin typeface="+mj-ea"/>
              <a:ea typeface="+mj-ea"/>
            </a:endParaRPr>
          </a:p>
          <a:p>
            <a:r>
              <a:rPr lang="zh-CN" altLang="en-US" sz="3200" dirty="0">
                <a:latin typeface="+mj-ea"/>
                <a:ea typeface="+mj-ea"/>
              </a:rPr>
              <a:t>“人無師法，则隆性矣；有師法，则隆积矣。”</a:t>
            </a:r>
            <a:r>
              <a:rPr lang="en-US" altLang="zh-CN" sz="3200" dirty="0">
                <a:latin typeface="+mj-ea"/>
                <a:ea typeface="+mj-ea"/>
              </a:rPr>
              <a:t>《</a:t>
            </a:r>
            <a:r>
              <a:rPr lang="zh-CN" altLang="en-US" sz="3200" dirty="0">
                <a:latin typeface="+mj-ea"/>
                <a:ea typeface="+mj-ea"/>
              </a:rPr>
              <a:t>荀子</a:t>
            </a:r>
            <a:r>
              <a:rPr lang="en-US" altLang="zh-CN" sz="3200" dirty="0">
                <a:latin typeface="+mj-ea"/>
                <a:ea typeface="+mj-ea"/>
              </a:rPr>
              <a:t>·</a:t>
            </a:r>
            <a:r>
              <a:rPr lang="zh-CN" altLang="en-US" sz="3200" dirty="0">
                <a:latin typeface="+mj-ea"/>
                <a:ea typeface="+mj-ea"/>
              </a:rPr>
              <a:t>儒效</a:t>
            </a:r>
            <a:r>
              <a:rPr lang="en-US" altLang="zh-CN" sz="3200" dirty="0">
                <a:latin typeface="+mj-ea"/>
                <a:ea typeface="+mj-ea"/>
              </a:rPr>
              <a:t>》</a:t>
            </a:r>
            <a:endParaRPr lang="en-MY" altLang="zh-CN" sz="3200" dirty="0">
              <a:latin typeface="+mj-ea"/>
              <a:ea typeface="+mj-ea"/>
            </a:endParaRPr>
          </a:p>
          <a:p>
            <a:endParaRPr lang="en-MY" sz="3200" dirty="0"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22076167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3109C-1C33-4471-9F0D-DD27FEDCE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400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好善无厌，受谏而能诫，虽欲无进，得乎哉！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C0BD9-1CCE-424A-B3A2-25C89BC40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800" dirty="0">
                <a:latin typeface="+mj-ea"/>
                <a:ea typeface="+mj-ea"/>
              </a:rPr>
              <a:t>《</a:t>
            </a:r>
            <a:r>
              <a:rPr lang="zh-CN" altLang="en-US" sz="2800" dirty="0">
                <a:latin typeface="+mj-ea"/>
                <a:ea typeface="+mj-ea"/>
              </a:rPr>
              <a:t>了凡四訓</a:t>
            </a:r>
            <a:r>
              <a:rPr lang="en-US" altLang="zh-CN" sz="2800" dirty="0">
                <a:latin typeface="+mj-ea"/>
                <a:ea typeface="+mj-ea"/>
              </a:rPr>
              <a:t>》-</a:t>
            </a:r>
            <a:r>
              <a:rPr lang="zh-CN" altLang="en-US" sz="2800" dirty="0">
                <a:latin typeface="+mj-ea"/>
                <a:ea typeface="+mj-ea"/>
              </a:rPr>
              <a:t>改過之法</a:t>
            </a:r>
            <a:endParaRPr lang="en-MY" altLang="zh-CN" sz="2800" dirty="0">
              <a:latin typeface="+mj-ea"/>
              <a:ea typeface="+mj-ea"/>
            </a:endParaRPr>
          </a:p>
          <a:p>
            <a:r>
              <a:rPr lang="zh-CN" altLang="en-US" sz="2800" dirty="0">
                <a:latin typeface="+mj-ea"/>
                <a:ea typeface="+mj-ea"/>
              </a:rPr>
              <a:t>第三，须发勇心。人不改过，多是因循退缩；吾须奮然振作，不用迟疑，不烦等待。小者如芒刺在肉，速与抉剔；大者如毒蛇啮指，速与斩除，无丝毫凝滞，此风雷之所以为益也</a:t>
            </a:r>
            <a:r>
              <a:rPr lang="zh-CN" altLang="en-US" sz="2000" dirty="0"/>
              <a:t>。</a:t>
            </a:r>
            <a:endParaRPr lang="en-MY" sz="2400" dirty="0"/>
          </a:p>
        </p:txBody>
      </p:sp>
    </p:spTree>
    <p:extLst>
      <p:ext uri="{BB962C8B-B14F-4D97-AF65-F5344CB8AC3E}">
        <p14:creationId xmlns:p14="http://schemas.microsoft.com/office/powerpoint/2010/main" val="483760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71FBB-6BA6-4B02-92F8-D1B2DF91D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2586926"/>
            <a:ext cx="8770571" cy="1560716"/>
          </a:xfrm>
        </p:spPr>
        <p:txBody>
          <a:bodyPr>
            <a:noAutofit/>
          </a:bodyPr>
          <a:lstStyle/>
          <a:p>
            <a:r>
              <a:rPr lang="zh-CN" altLang="en-US" sz="3200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小人反是：致乱而恶人之非己也；致不肖而欲人之贤己也；心如虎狼，行如禽兽，而又恶人之贼己也。谄谀者亲，谏争者疏，修正为笑，至忠为贼，虽欲无灭亡，得乎哉！</a:t>
            </a:r>
            <a:endParaRPr lang="en-MY" sz="3200" dirty="0"/>
          </a:p>
        </p:txBody>
      </p:sp>
    </p:spTree>
    <p:extLst>
      <p:ext uri="{BB962C8B-B14F-4D97-AF65-F5344CB8AC3E}">
        <p14:creationId xmlns:p14="http://schemas.microsoft.com/office/powerpoint/2010/main" val="1598198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0AF31-3CA4-4240-A730-56798AD5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9798" y="2648642"/>
            <a:ext cx="8770571" cy="1560716"/>
          </a:xfrm>
        </p:spPr>
        <p:txBody>
          <a:bodyPr>
            <a:noAutofit/>
          </a:bodyPr>
          <a:lstStyle/>
          <a:p>
            <a:r>
              <a:rPr lang="zh-CN" altLang="en-US" sz="3600" b="0" i="0" dirty="0"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诗曰：“嗡嗡呰呰，亦孔之哀。谋之其臧，则具是违；谋之不臧，则具是依。”此之谓也。</a:t>
            </a:r>
            <a:endParaRPr lang="en-MY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1C17F-2FD9-4322-8C3E-E0189FF48D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2187331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2C94C-B83B-49EE-BD3D-08D7B9F30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終結：學習感想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43F2E-F790-4BD2-834A-EDF22C4880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本段敘說人們對善與不善應採取的態度，指出君子隆師親友、好善不厭，因而能夠取得成功。</a:t>
            </a:r>
            <a:endParaRPr lang="en-MY" altLang="zh-TW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不止是修養自己的品行，也是智慧的提升</a:t>
            </a:r>
            <a:endParaRPr lang="en-MY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可以辨別善與惡</a:t>
            </a:r>
            <a:endParaRPr lang="en-MY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依教奉行的重要</a:t>
            </a:r>
            <a:endParaRPr lang="en-MY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學習和修身的重要</a:t>
            </a:r>
            <a:endParaRPr lang="en-MY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en-MY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49813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71DCD-4628-4A7B-8929-A51A4339D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Bef>
                <a:spcPts val="1200"/>
              </a:spcBef>
            </a:pPr>
            <a:r>
              <a:rPr lang="en-US" sz="4800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等线 Light" panose="02010600030101010101" pitchFamily="2" charset="-122"/>
                <a:cs typeface="Times New Roman" panose="02020603050405020304" pitchFamily="18" charset="0"/>
              </a:rPr>
              <a:t>References</a:t>
            </a:r>
            <a:endParaRPr lang="en-MY" sz="4800" kern="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等线 Light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66202-AAA8-4AA9-9434-E9C3767AE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2129061"/>
            <a:ext cx="8770571" cy="396084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MY" dirty="0">
              <a:latin typeface="+mj-ea"/>
              <a:ea typeface="+mj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張覺撰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 (2012). </a:t>
            </a: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荀子</a:t>
            </a:r>
            <a:r>
              <a:rPr kumimoji="0" lang="en-US" altLang="zh-CN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 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上海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: 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上海古籍出版社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每日頭條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 (2018). Retrieved from 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儒家：人有善行，眾必敬之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: 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  <a:hlinkClick r:id="rId2"/>
              </a:rPr>
              <a:t>https://kknews.cc/essay/kbjgojp.html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 ,1/6/2021.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百度百科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 (n.d.). Retrieved from 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改过之法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: 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  <a:hlinkClick r:id="rId3"/>
              </a:rPr>
              <a:t>https://baike.baidu.com/item/%E6%94%B9%E8%BF%87%E4%B9%8B%E6%B3%95/2439824,1/6/21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荀子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 (2021). Retrieved from 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维基百科，自由的百科全书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: 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  <a:hlinkClick r:id="rId4"/>
              </a:rPr>
              <a:t>https://zh.wikipedia.org/wiki/%E8%8D%80%E5%AD%90,1/6/21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荀子書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 (2021). Retrieved from 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维基百科，自由的百科全书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: 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  <a:hlinkClick r:id="rId5"/>
              </a:rPr>
              <a:t>https://zh.wikipedia.org/wiki/%E8%8D%80%E5%AD%90_(%E6%9B%B8)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, 1/6/21.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隆师亲友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. (n.d.). Retrieved from </a:t>
            </a:r>
            <a:r>
              <a:rPr kumimoji="0" lang="zh-CN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百度百科</a:t>
            </a:r>
            <a:r>
              <a:rPr kumimoji="0" lang="en-US" altLang="zh-CN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Times New Roman" panose="02020603050405020304" pitchFamily="18" charset="0"/>
              </a:rPr>
              <a:t>: https://baike.baidu.com/item/%E9%9A%86%E5%B8%88%E4%BA%B2%E5%8F%8B,1/6/21.</a:t>
            </a:r>
            <a:endParaRPr kumimoji="0" lang="en-US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ea"/>
              <a:ea typeface="+mj-ea"/>
            </a:endParaRPr>
          </a:p>
          <a:p>
            <a:pPr marL="0" indent="0">
              <a:buNone/>
            </a:pPr>
            <a:endParaRPr lang="en-MY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B9B8613-75D5-4D47-970F-81BA799236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924315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Feathered</Template>
  <TotalTime>725</TotalTime>
  <Words>1095</Words>
  <Application>Microsoft Office PowerPoint</Application>
  <PresentationFormat>Widescreen</PresentationFormat>
  <Paragraphs>60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华文楷体</vt:lpstr>
      <vt:lpstr>楷体</vt:lpstr>
      <vt:lpstr>Arial</vt:lpstr>
      <vt:lpstr>Calibri</vt:lpstr>
      <vt:lpstr>Century Schoolbook</vt:lpstr>
      <vt:lpstr>Corbel</vt:lpstr>
      <vt:lpstr>Times New Roman</vt:lpstr>
      <vt:lpstr>Wingdings</vt:lpstr>
      <vt:lpstr>Feathered</vt:lpstr>
      <vt:lpstr>荀子：修身第二</vt:lpstr>
      <vt:lpstr>荀子</vt:lpstr>
      <vt:lpstr>《荀子》</vt:lpstr>
      <vt:lpstr>修身第二</vt:lpstr>
      <vt:lpstr>见善，修然必以自存也；见不善，愀然必以自省也。</vt:lpstr>
      <vt:lpstr>故非我而当者，吾师也；是我而当者，吾友也；谄谀我者，吾贼也。</vt:lpstr>
      <vt:lpstr>故君子隆师而亲友，以致恶其贼。</vt:lpstr>
      <vt:lpstr>好善无厌，受谏而能诫，虽欲无进，得乎哉！</vt:lpstr>
      <vt:lpstr>小人反是：致乱而恶人之非己也；致不肖而欲人之贤己也；心如虎狼，行如禽兽，而又恶人之贼己也。谄谀者亲，谏争者疏，修正为笑，至忠为贼，虽欲无灭亡，得乎哉！</vt:lpstr>
      <vt:lpstr>诗曰：“嗡嗡呰呰，亦孔之哀。谋之其臧，则具是违；谋之不臧，则具是依。”此之谓也。</vt:lpstr>
      <vt:lpstr>終結：學習感想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荀子：修身第二</dc:title>
  <dc:creator>katherine02989@gmail.com</dc:creator>
  <cp:lastModifiedBy>katherine02989@gmail.com</cp:lastModifiedBy>
  <cp:revision>19</cp:revision>
  <dcterms:created xsi:type="dcterms:W3CDTF">2021-06-09T12:00:54Z</dcterms:created>
  <dcterms:modified xsi:type="dcterms:W3CDTF">2021-06-10T14:05:54Z</dcterms:modified>
</cp:coreProperties>
</file>