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27B6A7-BCEE-4E89-9BEA-F806C2394639}" v="8" dt="2025-05-13T21:05:36.0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06" autoAdjust="0"/>
    <p:restoredTop sz="95016" autoAdjust="0"/>
  </p:normalViewPr>
  <p:slideViewPr>
    <p:cSldViewPr snapToGrid="0">
      <p:cViewPr varScale="1">
        <p:scale>
          <a:sx n="71" d="100"/>
          <a:sy n="71" d="100"/>
        </p:scale>
        <p:origin x="426"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thomas" userId="b76429fd93c66632" providerId="LiveId" clId="{045FF9A2-EAAB-D349-ACAC-D9AD6E35FBA5}"/>
    <pc:docChg chg="modSld">
      <pc:chgData name="claire thomas" userId="b76429fd93c66632" providerId="LiveId" clId="{045FF9A2-EAAB-D349-ACAC-D9AD6E35FBA5}" dt="2025-04-24T12:44:45.328" v="10" actId="22"/>
      <pc:docMkLst>
        <pc:docMk/>
      </pc:docMkLst>
      <pc:sldChg chg="modSp modNotesTx">
        <pc:chgData name="claire thomas" userId="b76429fd93c66632" providerId="LiveId" clId="{045FF9A2-EAAB-D349-ACAC-D9AD6E35FBA5}" dt="2025-04-24T12:44:45.328" v="10" actId="22"/>
        <pc:sldMkLst>
          <pc:docMk/>
          <pc:sldMk cId="1662804496" sldId="256"/>
        </pc:sldMkLst>
        <pc:spChg chg="mod">
          <ac:chgData name="claire thomas" userId="b76429fd93c66632" providerId="LiveId" clId="{045FF9A2-EAAB-D349-ACAC-D9AD6E35FBA5}" dt="2025-04-23T14:01:10.816" v="0" actId="1076"/>
          <ac:spMkLst>
            <pc:docMk/>
            <pc:sldMk cId="1662804496" sldId="256"/>
            <ac:spMk id="7" creationId="{65DBFD4F-BE35-CA72-CCFB-1961AFCE7514}"/>
          </ac:spMkLst>
        </pc:spChg>
      </pc:sldChg>
    </pc:docChg>
  </pc:docChgLst>
  <pc:docChgLst>
    <pc:chgData name="claire thomas" userId="b76429fd93c66632" providerId="LiveId" clId="{0108E1C7-6386-E840-9C9F-553E98F9ABD8}"/>
    <pc:docChg chg="modSld">
      <pc:chgData name="claire thomas" userId="b76429fd93c66632" providerId="LiveId" clId="{0108E1C7-6386-E840-9C9F-553E98F9ABD8}" dt="2025-04-23T11:56:33.633" v="61" actId="20577"/>
      <pc:docMkLst>
        <pc:docMk/>
      </pc:docMkLst>
      <pc:sldChg chg="modSp modNotesTx">
        <pc:chgData name="claire thomas" userId="b76429fd93c66632" providerId="LiveId" clId="{0108E1C7-6386-E840-9C9F-553E98F9ABD8}" dt="2025-04-23T11:56:33.633" v="61" actId="20577"/>
        <pc:sldMkLst>
          <pc:docMk/>
          <pc:sldMk cId="1662804496" sldId="256"/>
        </pc:sldMkLst>
        <pc:spChg chg="mod">
          <ac:chgData name="claire thomas" userId="b76429fd93c66632" providerId="LiveId" clId="{0108E1C7-6386-E840-9C9F-553E98F9ABD8}" dt="2025-04-23T11:55:48.611" v="2" actId="1076"/>
          <ac:spMkLst>
            <pc:docMk/>
            <pc:sldMk cId="1662804496" sldId="256"/>
            <ac:spMk id="7" creationId="{65DBFD4F-BE35-CA72-CCFB-1961AFCE7514}"/>
          </ac:spMkLst>
        </pc:spChg>
      </pc:sldChg>
    </pc:docChg>
  </pc:docChgLst>
  <pc:docChgLst>
    <pc:chgData name="claire thomas" userId="b76429fd93c66632" providerId="LiveId" clId="{202AEEDB-C465-4705-B02D-C92D0DDC4EFC}"/>
    <pc:docChg chg="undo redo custSel modSld">
      <pc:chgData name="claire thomas" userId="b76429fd93c66632" providerId="LiveId" clId="{202AEEDB-C465-4705-B02D-C92D0DDC4EFC}" dt="2025-05-05T20:52:41.887" v="1861"/>
      <pc:docMkLst>
        <pc:docMk/>
      </pc:docMkLst>
      <pc:sldChg chg="addSp delSp modSp mod">
        <pc:chgData name="claire thomas" userId="b76429fd93c66632" providerId="LiveId" clId="{202AEEDB-C465-4705-B02D-C92D0DDC4EFC}" dt="2025-05-05T20:52:41.887" v="1861"/>
        <pc:sldMkLst>
          <pc:docMk/>
          <pc:sldMk cId="1662804496" sldId="256"/>
        </pc:sldMkLst>
        <pc:spChg chg="add mod">
          <ac:chgData name="claire thomas" userId="b76429fd93c66632" providerId="LiveId" clId="{202AEEDB-C465-4705-B02D-C92D0DDC4EFC}" dt="2025-04-11T19:03:18.564" v="167" actId="767"/>
          <ac:spMkLst>
            <pc:docMk/>
            <pc:sldMk cId="1662804496" sldId="256"/>
            <ac:spMk id="3" creationId="{30A173A8-E28E-01D2-C1D4-ED7EA98F0795}"/>
          </ac:spMkLst>
        </pc:spChg>
        <pc:spChg chg="mod">
          <ac:chgData name="claire thomas" userId="b76429fd93c66632" providerId="LiveId" clId="{202AEEDB-C465-4705-B02D-C92D0DDC4EFC}" dt="2025-04-13T18:30:42.320" v="1001" actId="1076"/>
          <ac:spMkLst>
            <pc:docMk/>
            <pc:sldMk cId="1662804496" sldId="256"/>
            <ac:spMk id="5" creationId="{3118C319-16F0-2050-904A-BB4445EDA9A5}"/>
          </ac:spMkLst>
        </pc:spChg>
        <pc:spChg chg="mod">
          <ac:chgData name="claire thomas" userId="b76429fd93c66632" providerId="LiveId" clId="{202AEEDB-C465-4705-B02D-C92D0DDC4EFC}" dt="2025-05-04T10:04:35.637" v="1556" actId="14100"/>
          <ac:spMkLst>
            <pc:docMk/>
            <pc:sldMk cId="1662804496" sldId="256"/>
            <ac:spMk id="6" creationId="{C999AF49-CA76-FD4A-1B15-21A7D1332C79}"/>
          </ac:spMkLst>
        </pc:spChg>
        <pc:spChg chg="mod">
          <ac:chgData name="claire thomas" userId="b76429fd93c66632" providerId="LiveId" clId="{202AEEDB-C465-4705-B02D-C92D0DDC4EFC}" dt="2025-05-05T20:52:41.887" v="1861"/>
          <ac:spMkLst>
            <pc:docMk/>
            <pc:sldMk cId="1662804496" sldId="256"/>
            <ac:spMk id="7" creationId="{65DBFD4F-BE35-CA72-CCFB-1961AFCE7514}"/>
          </ac:spMkLst>
        </pc:spChg>
        <pc:spChg chg="mod">
          <ac:chgData name="claire thomas" userId="b76429fd93c66632" providerId="LiveId" clId="{202AEEDB-C465-4705-B02D-C92D0DDC4EFC}" dt="2025-04-15T08:35:13.161" v="1228" actId="20577"/>
          <ac:spMkLst>
            <pc:docMk/>
            <pc:sldMk cId="1662804496" sldId="256"/>
            <ac:spMk id="8" creationId="{A159410C-A52F-4520-FD9F-BEBFA42E54F9}"/>
          </ac:spMkLst>
        </pc:spChg>
        <pc:spChg chg="add mod">
          <ac:chgData name="claire thomas" userId="b76429fd93c66632" providerId="LiveId" clId="{202AEEDB-C465-4705-B02D-C92D0DDC4EFC}" dt="2025-04-13T18:31:57.324" v="1021" actId="1076"/>
          <ac:spMkLst>
            <pc:docMk/>
            <pc:sldMk cId="1662804496" sldId="256"/>
            <ac:spMk id="9" creationId="{AC663245-2F4C-0340-B4AB-8744240A65D9}"/>
          </ac:spMkLst>
        </pc:spChg>
        <pc:spChg chg="mod">
          <ac:chgData name="claire thomas" userId="b76429fd93c66632" providerId="LiveId" clId="{202AEEDB-C465-4705-B02D-C92D0DDC4EFC}" dt="2025-04-13T19:33:28.651" v="1222" actId="14100"/>
          <ac:spMkLst>
            <pc:docMk/>
            <pc:sldMk cId="1662804496" sldId="256"/>
            <ac:spMk id="20" creationId="{22931FD4-CD77-918C-6201-9729DBDD8066}"/>
          </ac:spMkLst>
        </pc:spChg>
        <pc:spChg chg="mod">
          <ac:chgData name="claire thomas" userId="b76429fd93c66632" providerId="LiveId" clId="{202AEEDB-C465-4705-B02D-C92D0DDC4EFC}" dt="2025-05-04T17:46:07.807" v="1609" actId="1076"/>
          <ac:spMkLst>
            <pc:docMk/>
            <pc:sldMk cId="1662804496" sldId="256"/>
            <ac:spMk id="24" creationId="{79840422-FCD5-B011-74FC-ACC538601207}"/>
          </ac:spMkLst>
        </pc:spChg>
        <pc:picChg chg="add mod">
          <ac:chgData name="claire thomas" userId="b76429fd93c66632" providerId="LiveId" clId="{202AEEDB-C465-4705-B02D-C92D0DDC4EFC}" dt="2025-04-13T18:31:54.824" v="1020" actId="1076"/>
          <ac:picMkLst>
            <pc:docMk/>
            <pc:sldMk cId="1662804496" sldId="256"/>
            <ac:picMk id="2" creationId="{BA2E7305-51E1-11B8-48FF-F1A7FE1B5CC5}"/>
          </ac:picMkLst>
        </pc:picChg>
        <pc:picChg chg="mod">
          <ac:chgData name="claire thomas" userId="b76429fd93c66632" providerId="LiveId" clId="{202AEEDB-C465-4705-B02D-C92D0DDC4EFC}" dt="2025-04-18T16:54:16.546" v="1487" actId="1076"/>
          <ac:picMkLst>
            <pc:docMk/>
            <pc:sldMk cId="1662804496" sldId="256"/>
            <ac:picMk id="4" creationId="{7A211DC9-3A21-DD5C-A0CC-C3C6EC21CD21}"/>
          </ac:picMkLst>
        </pc:picChg>
        <pc:picChg chg="add mod">
          <ac:chgData name="claire thomas" userId="b76429fd93c66632" providerId="LiveId" clId="{202AEEDB-C465-4705-B02D-C92D0DDC4EFC}" dt="2025-05-04T17:46:04.267" v="1608" actId="1076"/>
          <ac:picMkLst>
            <pc:docMk/>
            <pc:sldMk cId="1662804496" sldId="256"/>
            <ac:picMk id="11" creationId="{D4A2DE28-E5AC-6CDF-0DE2-F21BDBC9CF22}"/>
          </ac:picMkLst>
        </pc:picChg>
      </pc:sldChg>
    </pc:docChg>
  </pc:docChgLst>
  <pc:docChgLst>
    <pc:chgData name="claire thomas" userId="b76429fd93c66632" providerId="LiveId" clId="{3E27B6A7-BCEE-4E89-9BEA-F806C2394639}"/>
    <pc:docChg chg="undo custSel modSld">
      <pc:chgData name="claire thomas" userId="b76429fd93c66632" providerId="LiveId" clId="{3E27B6A7-BCEE-4E89-9BEA-F806C2394639}" dt="2025-05-15T17:51:01.782" v="1308" actId="20577"/>
      <pc:docMkLst>
        <pc:docMk/>
      </pc:docMkLst>
      <pc:sldChg chg="addSp delSp modSp mod">
        <pc:chgData name="claire thomas" userId="b76429fd93c66632" providerId="LiveId" clId="{3E27B6A7-BCEE-4E89-9BEA-F806C2394639}" dt="2025-05-15T17:51:01.782" v="1308" actId="20577"/>
        <pc:sldMkLst>
          <pc:docMk/>
          <pc:sldMk cId="1662804496" sldId="256"/>
        </pc:sldMkLst>
        <pc:spChg chg="mod">
          <ac:chgData name="claire thomas" userId="b76429fd93c66632" providerId="LiveId" clId="{3E27B6A7-BCEE-4E89-9BEA-F806C2394639}" dt="2025-05-15T17:23:25.574" v="1286" actId="1076"/>
          <ac:spMkLst>
            <pc:docMk/>
            <pc:sldMk cId="1662804496" sldId="256"/>
            <ac:spMk id="5" creationId="{3118C319-16F0-2050-904A-BB4445EDA9A5}"/>
          </ac:spMkLst>
        </pc:spChg>
        <pc:spChg chg="mod">
          <ac:chgData name="claire thomas" userId="b76429fd93c66632" providerId="LiveId" clId="{3E27B6A7-BCEE-4E89-9BEA-F806C2394639}" dt="2025-05-12T15:59:15.404" v="1142" actId="14100"/>
          <ac:spMkLst>
            <pc:docMk/>
            <pc:sldMk cId="1662804496" sldId="256"/>
            <ac:spMk id="6" creationId="{C999AF49-CA76-FD4A-1B15-21A7D1332C79}"/>
          </ac:spMkLst>
        </pc:spChg>
        <pc:spChg chg="mod">
          <ac:chgData name="claire thomas" userId="b76429fd93c66632" providerId="LiveId" clId="{3E27B6A7-BCEE-4E89-9BEA-F806C2394639}" dt="2025-05-15T17:23:28.749" v="1287" actId="1076"/>
          <ac:spMkLst>
            <pc:docMk/>
            <pc:sldMk cId="1662804496" sldId="256"/>
            <ac:spMk id="7" creationId="{65DBFD4F-BE35-CA72-CCFB-1961AFCE7514}"/>
          </ac:spMkLst>
        </pc:spChg>
        <pc:spChg chg="mod">
          <ac:chgData name="claire thomas" userId="b76429fd93c66632" providerId="LiveId" clId="{3E27B6A7-BCEE-4E89-9BEA-F806C2394639}" dt="2025-05-15T17:23:31.718" v="1288" actId="1076"/>
          <ac:spMkLst>
            <pc:docMk/>
            <pc:sldMk cId="1662804496" sldId="256"/>
            <ac:spMk id="8" creationId="{A159410C-A52F-4520-FD9F-BEBFA42E54F9}"/>
          </ac:spMkLst>
        </pc:spChg>
        <pc:spChg chg="mod">
          <ac:chgData name="claire thomas" userId="b76429fd93c66632" providerId="LiveId" clId="{3E27B6A7-BCEE-4E89-9BEA-F806C2394639}" dt="2025-05-11T18:49:11.317" v="1077" actId="1076"/>
          <ac:spMkLst>
            <pc:docMk/>
            <pc:sldMk cId="1662804496" sldId="256"/>
            <ac:spMk id="9" creationId="{AC663245-2F4C-0340-B4AB-8744240A65D9}"/>
          </ac:spMkLst>
        </pc:spChg>
        <pc:spChg chg="add mod">
          <ac:chgData name="claire thomas" userId="b76429fd93c66632" providerId="LiveId" clId="{3E27B6A7-BCEE-4E89-9BEA-F806C2394639}" dt="2025-05-15T17:51:01.782" v="1308" actId="20577"/>
          <ac:spMkLst>
            <pc:docMk/>
            <pc:sldMk cId="1662804496" sldId="256"/>
            <ac:spMk id="10" creationId="{91E048FC-7FF1-39E7-671C-F58FD6019044}"/>
          </ac:spMkLst>
        </pc:spChg>
        <pc:spChg chg="add mod">
          <ac:chgData name="claire thomas" userId="b76429fd93c66632" providerId="LiveId" clId="{3E27B6A7-BCEE-4E89-9BEA-F806C2394639}" dt="2025-05-13T21:07:00.481" v="1277" actId="1076"/>
          <ac:spMkLst>
            <pc:docMk/>
            <pc:sldMk cId="1662804496" sldId="256"/>
            <ac:spMk id="15" creationId="{E4A9C9AE-A10F-C0D2-2FE5-FEF7AFB1395F}"/>
          </ac:spMkLst>
        </pc:spChg>
        <pc:spChg chg="mod">
          <ac:chgData name="claire thomas" userId="b76429fd93c66632" providerId="LiveId" clId="{3E27B6A7-BCEE-4E89-9BEA-F806C2394639}" dt="2025-05-15T17:23:52.560" v="1294" actId="20577"/>
          <ac:spMkLst>
            <pc:docMk/>
            <pc:sldMk cId="1662804496" sldId="256"/>
            <ac:spMk id="20" creationId="{22931FD4-CD77-918C-6201-9729DBDD8066}"/>
          </ac:spMkLst>
        </pc:spChg>
        <pc:picChg chg="mod">
          <ac:chgData name="claire thomas" userId="b76429fd93c66632" providerId="LiveId" clId="{3E27B6A7-BCEE-4E89-9BEA-F806C2394639}" dt="2025-05-11T18:49:13.315" v="1078" actId="1076"/>
          <ac:picMkLst>
            <pc:docMk/>
            <pc:sldMk cId="1662804496" sldId="256"/>
            <ac:picMk id="2" creationId="{BA2E7305-51E1-11B8-48FF-F1A7FE1B5CC5}"/>
          </ac:picMkLst>
        </pc:picChg>
        <pc:picChg chg="mod">
          <ac:chgData name="claire thomas" userId="b76429fd93c66632" providerId="LiveId" clId="{3E27B6A7-BCEE-4E89-9BEA-F806C2394639}" dt="2025-05-11T18:49:07.050" v="1076" actId="1076"/>
          <ac:picMkLst>
            <pc:docMk/>
            <pc:sldMk cId="1662804496" sldId="256"/>
            <ac:picMk id="11" creationId="{D4A2DE28-E5AC-6CDF-0DE2-F21BDBC9CF22}"/>
          </ac:picMkLst>
        </pc:picChg>
        <pc:picChg chg="add mod">
          <ac:chgData name="claire thomas" userId="b76429fd93c66632" providerId="LiveId" clId="{3E27B6A7-BCEE-4E89-9BEA-F806C2394639}" dt="2025-05-15T17:50:12.991" v="1295" actId="1076"/>
          <ac:picMkLst>
            <pc:docMk/>
            <pc:sldMk cId="1662804496" sldId="256"/>
            <ac:picMk id="14" creationId="{F9F8E0BA-8913-D93D-54C8-5A35DC52B13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8BB2FF-5C18-354D-B0CA-0F8F2FD915F3}" type="datetimeFigureOut">
              <a:rPr lang="en-US" smtClean="0"/>
              <a:t>5/15/2025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CCE41E-42C8-9545-9BBB-15F56857D649}" type="slidenum">
              <a:rPr lang="en-US" smtClean="0"/>
              <a:t>‹#›</a:t>
            </a:fld>
            <a:endParaRPr lang="en-US"/>
          </a:p>
        </p:txBody>
      </p:sp>
    </p:spTree>
    <p:extLst>
      <p:ext uri="{BB962C8B-B14F-4D97-AF65-F5344CB8AC3E}">
        <p14:creationId xmlns:p14="http://schemas.microsoft.com/office/powerpoint/2010/main" val="61869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Barriers </a:t>
            </a:r>
          </a:p>
          <a:p>
            <a:r>
              <a:rPr lang="en-GB"/>
              <a:t>DS continue to face significant barriers in healthcare, education, employment, and social inclusion. These barriers are compounded by a lack of public awareness, insufficient policy enforcement, and social stigma.</a:t>
            </a:r>
          </a:p>
        </p:txBody>
      </p:sp>
      <p:sp>
        <p:nvSpPr>
          <p:cNvPr id="4" name="Slide Number Placeholder 3"/>
          <p:cNvSpPr>
            <a:spLocks noGrp="1"/>
          </p:cNvSpPr>
          <p:nvPr>
            <p:ph type="sldNum" sz="quarter" idx="5"/>
          </p:nvPr>
        </p:nvSpPr>
        <p:spPr/>
        <p:txBody>
          <a:bodyPr/>
          <a:lstStyle/>
          <a:p>
            <a:fld id="{3ACCE41E-42C8-9545-9BBB-15F56857D649}" type="slidenum">
              <a:rPr lang="en-US" smtClean="0"/>
              <a:t>1</a:t>
            </a:fld>
            <a:endParaRPr lang="en-US"/>
          </a:p>
        </p:txBody>
      </p:sp>
    </p:spTree>
    <p:extLst>
      <p:ext uri="{BB962C8B-B14F-4D97-AF65-F5344CB8AC3E}">
        <p14:creationId xmlns:p14="http://schemas.microsoft.com/office/powerpoint/2010/main" val="2362842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6CE13-8021-3A4F-86A8-EA9ADE36B1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A5E3AD-574F-C2E1-9908-2A820F7560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CF0B25-894C-C797-8643-F51B0DF3F1FE}"/>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5" name="Footer Placeholder 4">
            <a:extLst>
              <a:ext uri="{FF2B5EF4-FFF2-40B4-BE49-F238E27FC236}">
                <a16:creationId xmlns:a16="http://schemas.microsoft.com/office/drawing/2014/main" id="{9CC4CDA2-0799-79CE-B578-9E9DC2387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45937-710E-F6D2-0F3C-2C3F85216FDD}"/>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863622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FECA-13DB-0BE8-7DE0-44300FECF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5FE419-F32E-866D-768D-5277F1E007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D6AF1-27B7-9329-E7BC-36F7D4D836F4}"/>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5" name="Footer Placeholder 4">
            <a:extLst>
              <a:ext uri="{FF2B5EF4-FFF2-40B4-BE49-F238E27FC236}">
                <a16:creationId xmlns:a16="http://schemas.microsoft.com/office/drawing/2014/main" id="{74C764F0-57A1-D7ED-E211-23CAE73432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6FA383-7261-225F-82A7-97A8798306BF}"/>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3672865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9DB7-B62D-3D62-893D-417CEAFD5C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75CCE-D179-A1E3-D4AE-8F8C8F3472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F640C6-D8E5-E981-A75D-F207AEA49DF7}"/>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5" name="Footer Placeholder 4">
            <a:extLst>
              <a:ext uri="{FF2B5EF4-FFF2-40B4-BE49-F238E27FC236}">
                <a16:creationId xmlns:a16="http://schemas.microsoft.com/office/drawing/2014/main" id="{8B2BD33F-2BA3-3789-2A1E-6591338E10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BC1204-5B2D-2F4B-9A3E-AE11B9006C66}"/>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4171684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19EE-6223-FED4-A94A-27832580DD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E4EA90-5F67-6646-B88B-D2A8842947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C2746C-6B77-EFC9-A6EE-8A78717E39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AAC30F-D085-6F7E-3BC8-61BCF63693BE}"/>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6" name="Footer Placeholder 5">
            <a:extLst>
              <a:ext uri="{FF2B5EF4-FFF2-40B4-BE49-F238E27FC236}">
                <a16:creationId xmlns:a16="http://schemas.microsoft.com/office/drawing/2014/main" id="{E8072B6B-CA0D-01CB-0D77-541F5E3CB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1A8EDD-12DB-C1DD-AA01-8BE2A4271F85}"/>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3528049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B1EFA-5E94-85DF-3E8C-23503EAB28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8CC854-840C-A830-21CA-6EC066DAA3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4BD0F-F182-51DF-0966-1A15607E88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710D7D-46BF-FE7A-A9E8-817F0AC834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C392D2-C588-E08A-D4FD-CC631B0B5C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4EE1D8-18E2-A47D-3290-36871865F82D}"/>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8" name="Footer Placeholder 7">
            <a:extLst>
              <a:ext uri="{FF2B5EF4-FFF2-40B4-BE49-F238E27FC236}">
                <a16:creationId xmlns:a16="http://schemas.microsoft.com/office/drawing/2014/main" id="{2C8146EA-99B3-0291-B6AC-E3B7174893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1C3F1C-482C-F5BD-7CAE-0957F2D119DD}"/>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3173103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E9F1A-C17E-893A-4C05-4DF581A94C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8FD06-2E33-1210-7011-21325C9A8D43}"/>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4" name="Footer Placeholder 3">
            <a:extLst>
              <a:ext uri="{FF2B5EF4-FFF2-40B4-BE49-F238E27FC236}">
                <a16:creationId xmlns:a16="http://schemas.microsoft.com/office/drawing/2014/main" id="{FBF083F7-3502-BB05-6B3E-97E50E5BD2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6BFC32-BC7D-D17B-CF7E-4835599562D7}"/>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3870984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BA7A98-A246-3A1C-AB33-7CCA4560D1F9}"/>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3" name="Footer Placeholder 2">
            <a:extLst>
              <a:ext uri="{FF2B5EF4-FFF2-40B4-BE49-F238E27FC236}">
                <a16:creationId xmlns:a16="http://schemas.microsoft.com/office/drawing/2014/main" id="{ECE200D4-9307-B701-3E13-E66862AD63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F46F22-5061-9204-7E0E-064D346B12F6}"/>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3351145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D9D8B-D374-A23F-2D33-6E45115089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1690D5-DE0E-44E1-1D5C-B9B6438F0F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7872BF-1FB5-CBED-A13B-44045F3E7F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73DBED-B325-A490-5183-D97FDD43E12E}"/>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6" name="Footer Placeholder 5">
            <a:extLst>
              <a:ext uri="{FF2B5EF4-FFF2-40B4-BE49-F238E27FC236}">
                <a16:creationId xmlns:a16="http://schemas.microsoft.com/office/drawing/2014/main" id="{0F369454-1CB1-7FCB-2F4B-68DD97695F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DBF543-509E-E11B-C499-4C72FF6A75ED}"/>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1293755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1E543-AE0F-BA77-9B59-E3A84E72E7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F63095-F015-9EDE-1567-3E97FC3117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5CDFA8-C68C-7309-A476-89E7B80287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17A3EC-1069-BF84-7030-5721A74A8EE4}"/>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6" name="Footer Placeholder 5">
            <a:extLst>
              <a:ext uri="{FF2B5EF4-FFF2-40B4-BE49-F238E27FC236}">
                <a16:creationId xmlns:a16="http://schemas.microsoft.com/office/drawing/2014/main" id="{CC703B57-241D-7253-8602-2574D87157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79B901-D163-F8FB-49B2-57C495B7D408}"/>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1176121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0855D-A494-91D0-6F7D-B15E343B81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637B93-CAD0-7D4B-6D7D-C688E6B187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D98A3B-A22D-AA0D-C740-1B5340BCC2B1}"/>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5" name="Footer Placeholder 4">
            <a:extLst>
              <a:ext uri="{FF2B5EF4-FFF2-40B4-BE49-F238E27FC236}">
                <a16:creationId xmlns:a16="http://schemas.microsoft.com/office/drawing/2014/main" id="{BDECF575-98F5-6024-FEB5-6DAD03760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D34E2-716F-33B3-9459-25FCC24C558B}"/>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102084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F0C68-618D-AFBE-3604-2EF9F92D00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5F86F9-201D-3A68-C3D0-D6949CB1B2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4D870-00DC-F551-95A8-3142681E2AFB}"/>
              </a:ext>
            </a:extLst>
          </p:cNvPr>
          <p:cNvSpPr>
            <a:spLocks noGrp="1"/>
          </p:cNvSpPr>
          <p:nvPr>
            <p:ph type="dt" sz="half" idx="10"/>
          </p:nvPr>
        </p:nvSpPr>
        <p:spPr/>
        <p:txBody>
          <a:bodyPr/>
          <a:lstStyle/>
          <a:p>
            <a:fld id="{2D77CC9B-A615-4FEF-8F5E-37140CB802AB}" type="datetimeFigureOut">
              <a:rPr lang="en-GB" smtClean="0"/>
              <a:t>15/05/2025</a:t>
            </a:fld>
            <a:endParaRPr lang="en-GB"/>
          </a:p>
        </p:txBody>
      </p:sp>
      <p:sp>
        <p:nvSpPr>
          <p:cNvPr id="5" name="Footer Placeholder 4">
            <a:extLst>
              <a:ext uri="{FF2B5EF4-FFF2-40B4-BE49-F238E27FC236}">
                <a16:creationId xmlns:a16="http://schemas.microsoft.com/office/drawing/2014/main" id="{DA31980D-C6AA-C6A4-6D1F-64732A034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C95CCE-5B2D-E69E-C11F-8EFCC2854C89}"/>
              </a:ext>
            </a:extLst>
          </p:cNvPr>
          <p:cNvSpPr>
            <a:spLocks noGrp="1"/>
          </p:cNvSpPr>
          <p:nvPr>
            <p:ph type="sldNum" sz="quarter" idx="12"/>
          </p:nvPr>
        </p:nvSpPr>
        <p:spPr/>
        <p:txBody>
          <a:bodyPr/>
          <a:lstStyle/>
          <a:p>
            <a:fld id="{6F6D6057-1219-4348-968D-595E66FA8CF1}" type="slidenum">
              <a:rPr lang="en-GB" smtClean="0"/>
              <a:t>‹#›</a:t>
            </a:fld>
            <a:endParaRPr lang="en-GB"/>
          </a:p>
        </p:txBody>
      </p:sp>
    </p:spTree>
    <p:extLst>
      <p:ext uri="{BB962C8B-B14F-4D97-AF65-F5344CB8AC3E}">
        <p14:creationId xmlns:p14="http://schemas.microsoft.com/office/powerpoint/2010/main" val="2845290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6EFAAF-50E1-1AA5-771A-F422137979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4EC062-CBE5-B418-FC66-2990F2F40B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7103BA-10EE-9064-EAAC-856E0E4860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77CC9B-A615-4FEF-8F5E-37140CB802AB}" type="datetimeFigureOut">
              <a:rPr lang="en-GB" smtClean="0"/>
              <a:t>15/05/2025</a:t>
            </a:fld>
            <a:endParaRPr lang="en-GB"/>
          </a:p>
        </p:txBody>
      </p:sp>
      <p:sp>
        <p:nvSpPr>
          <p:cNvPr id="5" name="Footer Placeholder 4">
            <a:extLst>
              <a:ext uri="{FF2B5EF4-FFF2-40B4-BE49-F238E27FC236}">
                <a16:creationId xmlns:a16="http://schemas.microsoft.com/office/drawing/2014/main" id="{9BE65DE9-46AC-4B89-C14F-C360FFF47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068279-7D46-7E7A-650D-57734DABE7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6D6057-1219-4348-968D-595E66FA8CF1}" type="slidenum">
              <a:rPr lang="en-GB" smtClean="0"/>
              <a:t>‹#›</a:t>
            </a:fld>
            <a:endParaRPr lang="en-GB"/>
          </a:p>
        </p:txBody>
      </p:sp>
    </p:spTree>
    <p:extLst>
      <p:ext uri="{BB962C8B-B14F-4D97-AF65-F5344CB8AC3E}">
        <p14:creationId xmlns:p14="http://schemas.microsoft.com/office/powerpoint/2010/main" val="1010498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blue and yellow ribbon and small plastic dolls&#10;&#10;AI-generated content may be incorrect.">
            <a:extLst>
              <a:ext uri="{FF2B5EF4-FFF2-40B4-BE49-F238E27FC236}">
                <a16:creationId xmlns:a16="http://schemas.microsoft.com/office/drawing/2014/main" id="{7A211DC9-3A21-DD5C-A0CC-C3C6EC21CD21}"/>
              </a:ext>
            </a:extLst>
          </p:cNvPr>
          <p:cNvPicPr>
            <a:picLocks noChangeAspect="1"/>
          </p:cNvPicPr>
          <p:nvPr/>
        </p:nvPicPr>
        <p:blipFill>
          <a:blip r:embed="rId3"/>
          <a:srcRect l="8424" r="32453" b="-1"/>
          <a:stretch/>
        </p:blipFill>
        <p:spPr>
          <a:xfrm>
            <a:off x="-1504" y="-277229"/>
            <a:ext cx="12191980" cy="7270491"/>
          </a:xfrm>
          <a:prstGeom prst="rect">
            <a:avLst/>
          </a:prstGeom>
        </p:spPr>
      </p:pic>
      <p:sp>
        <p:nvSpPr>
          <p:cNvPr id="5" name="Rectangle: Rounded Corners 4">
            <a:extLst>
              <a:ext uri="{FF2B5EF4-FFF2-40B4-BE49-F238E27FC236}">
                <a16:creationId xmlns:a16="http://schemas.microsoft.com/office/drawing/2014/main" id="{3118C319-16F0-2050-904A-BB4445EDA9A5}"/>
              </a:ext>
            </a:extLst>
          </p:cNvPr>
          <p:cNvSpPr/>
          <p:nvPr/>
        </p:nvSpPr>
        <p:spPr>
          <a:xfrm>
            <a:off x="4165769" y="-263782"/>
            <a:ext cx="4178674" cy="914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Understanding Down Syndrome</a:t>
            </a:r>
          </a:p>
        </p:txBody>
      </p:sp>
      <p:sp>
        <p:nvSpPr>
          <p:cNvPr id="6" name="Rectangle: Rounded Corners 5">
            <a:extLst>
              <a:ext uri="{FF2B5EF4-FFF2-40B4-BE49-F238E27FC236}">
                <a16:creationId xmlns:a16="http://schemas.microsoft.com/office/drawing/2014/main" id="{C999AF49-CA76-FD4A-1B15-21A7D1332C79}"/>
              </a:ext>
            </a:extLst>
          </p:cNvPr>
          <p:cNvSpPr/>
          <p:nvPr/>
        </p:nvSpPr>
        <p:spPr>
          <a:xfrm>
            <a:off x="69524" y="400110"/>
            <a:ext cx="4203782" cy="60544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sz="1000" b="1" dirty="0">
                <a:latin typeface="Arial" panose="020B0604020202020204" pitchFamily="34" charset="0"/>
                <a:cs typeface="Arial" panose="020B0604020202020204" pitchFamily="34" charset="0"/>
              </a:rPr>
              <a:t>Introduction</a:t>
            </a:r>
          </a:p>
          <a:p>
            <a:r>
              <a:rPr lang="en-GB" sz="1000" b="1" dirty="0">
                <a:latin typeface="Arial" panose="020B0604020202020204" pitchFamily="34" charset="0"/>
                <a:cs typeface="Arial" panose="020B0604020202020204" pitchFamily="34" charset="0"/>
              </a:rPr>
              <a:t>What is Down Syndrome?</a:t>
            </a:r>
          </a:p>
          <a:p>
            <a:endParaRPr lang="en-GB" sz="1000" b="1"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Centre for Disease Control and Prevention, CDC (2023) mentions Down syndrome is a genetic disorder caused by the presence of an extra full or partial copy of chromosome 21, a condition known as trisomy 21. This additional genetic material alters the course of development and results in the characteristics associated with the syndrome. Down syndrome is the most common chromosomal condition diagnosed in the United States, occurring in approximately 1 in every 700 live births</a:t>
            </a:r>
          </a:p>
          <a:p>
            <a:r>
              <a:rPr lang="en-GB" sz="1000" dirty="0">
                <a:latin typeface="Arial" panose="020B0604020202020204" pitchFamily="34" charset="0"/>
                <a:cs typeface="Arial" panose="020B0604020202020204" pitchFamily="34" charset="0"/>
              </a:rPr>
              <a:t>According to De Wit, (1994 cited in Lorenz, 1998 p.1) says Down syndrome (DS) was first identified in 1866 by John Langdon Down. He characterized a group of patients with distinct physical features and intellectual disabilities. Such as physical features, including a flat facial profile, upward-slanting eyes, a single deep crease across the centre of the palm, and low muscle tone (hypotonia) (World Health Organization, 2022). </a:t>
            </a:r>
          </a:p>
          <a:p>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Different Types of Down Syndrome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Trisomy 21: embryo with three copies of chromosome 21 instead of the usual two.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Mosaic Down's Syndrome:  when there is a mixture of two types of cells, some containing the usual 46 chromosomes and some containing 47.</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Translocation Down's Syndrome: an additional full or partial copy of chromosome 21 attaches to another chromosome, usually chromosome 14</a:t>
            </a:r>
          </a:p>
          <a:p>
            <a:r>
              <a:rPr lang="en-GB" sz="1000" dirty="0">
                <a:latin typeface="Arial" panose="020B0604020202020204" pitchFamily="34" charset="0"/>
                <a:cs typeface="Arial" panose="020B0604020202020204" pitchFamily="34" charset="0"/>
              </a:rPr>
              <a:t>(National Down Syndrome Society, 2024)</a:t>
            </a:r>
          </a:p>
          <a:p>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How to diagnose Down Syndrome</a:t>
            </a:r>
          </a:p>
          <a:p>
            <a:endParaRPr lang="en-GB" sz="1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Non-Invasive Prenatal Testing (NIPT): blood test taken from the mother in pregnancy. first trimester</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Ultrasound and Serum Screening: Second trimester </a:t>
            </a:r>
          </a:p>
          <a:p>
            <a:r>
              <a:rPr lang="en-GB" sz="1000" dirty="0">
                <a:latin typeface="Arial" panose="020B0604020202020204" pitchFamily="34" charset="0"/>
                <a:cs typeface="Arial" panose="020B0604020202020204" pitchFamily="34" charset="0"/>
              </a:rPr>
              <a:t>                    (Mohammed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2016</a:t>
            </a:r>
            <a:r>
              <a:rPr lang="en-GB" sz="1200" dirty="0"/>
              <a:t>)</a:t>
            </a:r>
          </a:p>
          <a:p>
            <a:pPr marL="285750" indent="-285750">
              <a:buFont typeface="Arial" panose="020B0604020202020204" pitchFamily="34" charset="0"/>
              <a:buChar char="•"/>
            </a:pPr>
            <a:endParaRPr lang="en-GB" sz="1400" dirty="0"/>
          </a:p>
          <a:p>
            <a:endParaRPr lang="en-GB" sz="1400" dirty="0"/>
          </a:p>
        </p:txBody>
      </p:sp>
      <p:sp>
        <p:nvSpPr>
          <p:cNvPr id="7" name="Rectangle: Rounded Corners 6">
            <a:extLst>
              <a:ext uri="{FF2B5EF4-FFF2-40B4-BE49-F238E27FC236}">
                <a16:creationId xmlns:a16="http://schemas.microsoft.com/office/drawing/2014/main" id="{65DBFD4F-BE35-CA72-CCFB-1961AFCE7514}"/>
              </a:ext>
            </a:extLst>
          </p:cNvPr>
          <p:cNvSpPr/>
          <p:nvPr/>
        </p:nvSpPr>
        <p:spPr>
          <a:xfrm>
            <a:off x="5907147" y="664065"/>
            <a:ext cx="3296918" cy="45108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000" dirty="0">
                <a:latin typeface="Arial" panose="020B0604020202020204" pitchFamily="34" charset="0"/>
                <a:cs typeface="Arial" panose="020B0604020202020204" pitchFamily="34" charset="0"/>
              </a:rPr>
              <a:t>Barriers</a:t>
            </a:r>
          </a:p>
          <a:p>
            <a:r>
              <a:rPr lang="en-GB" sz="1000" dirty="0">
                <a:latin typeface="Arial" panose="020B0604020202020204" pitchFamily="34" charset="0"/>
                <a:cs typeface="Arial" panose="020B0604020202020204" pitchFamily="34" charset="0"/>
              </a:rPr>
              <a:t>Down Syndrome Resource Foundation (2023) say individuals with DS often experience additional learning needs (ALN) due to cognitive delays, speech and language difficulties, sensory impairments, and motor skill challenges. </a:t>
            </a:r>
          </a:p>
          <a:p>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Education - De Graaf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(2021) mention children with Down syndrome often face challenges in mainstream schools. These include a lack of specialized support, insufficient individualized attention, and practitioners limited training in addressing their unique learning needs. </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Sensory – According to Child Mind Institute, (2025)  children with Down syndrome (DS) encounter a range of developmental challenges, among which sensory processing differences are notably prevalent. Sensory processing involves the nervous system's ability to interpret and respond to sensory stimuli from the environment. In children with DS, atypical sensory responses can manifest as hypersensitivity or hyposensitivity, affecting their daily functioning and quality of life.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endParaRPr lang="en-GB" sz="1200" dirty="0"/>
          </a:p>
        </p:txBody>
      </p:sp>
      <p:sp>
        <p:nvSpPr>
          <p:cNvPr id="8" name="Rectangle: Rounded Corners 7">
            <a:extLst>
              <a:ext uri="{FF2B5EF4-FFF2-40B4-BE49-F238E27FC236}">
                <a16:creationId xmlns:a16="http://schemas.microsoft.com/office/drawing/2014/main" id="{A159410C-A52F-4520-FD9F-BEBFA42E54F9}"/>
              </a:ext>
            </a:extLst>
          </p:cNvPr>
          <p:cNvSpPr/>
          <p:nvPr/>
        </p:nvSpPr>
        <p:spPr>
          <a:xfrm>
            <a:off x="9290113" y="-84049"/>
            <a:ext cx="2832363" cy="4683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sz="1000" dirty="0"/>
              <a:t>Strategies</a:t>
            </a:r>
          </a:p>
          <a:p>
            <a:endParaRPr lang="en-GB" sz="1000" dirty="0"/>
          </a:p>
          <a:p>
            <a:pPr marL="171450" indent="-171450">
              <a:buFont typeface="Arial" panose="020B0604020202020204" pitchFamily="34" charset="0"/>
              <a:buChar char="•"/>
            </a:pPr>
            <a:r>
              <a:rPr lang="en-GB" sz="1000" dirty="0"/>
              <a:t>Collaborative Multi-Agency Working -  (Down's Syndrome Association, 2024a).</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Professional Development and Awareness Training  - (Down Syndrome UK, 2024).</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Parent and Carer Involvement (Down's Syndrome Association, 2024b</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Transition Planning (Welsh Government, 2018b)</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Early Identification &amp; Planning (Welsh Government, 2018)</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r>
              <a:rPr lang="en-GB" sz="1000" dirty="0"/>
              <a:t>Peer support / Social groups (Down's Syndrome Association, 2024c)</a:t>
            </a:r>
          </a:p>
          <a:p>
            <a:endParaRPr lang="en-GB" sz="1000" dirty="0"/>
          </a:p>
          <a:p>
            <a:pPr marL="171450" indent="-171450">
              <a:buFont typeface="Arial" panose="020B0604020202020204" pitchFamily="34" charset="0"/>
              <a:buChar char="•"/>
            </a:pPr>
            <a:r>
              <a:rPr lang="en-GB" sz="1000" dirty="0"/>
              <a:t>Signing/gestures (Makaton, body language) (Down Syndrome Association, </a:t>
            </a:r>
            <a:r>
              <a:rPr lang="en-GB" sz="1000" dirty="0" err="1"/>
              <a:t>n.d</a:t>
            </a:r>
            <a:r>
              <a:rPr lang="en-GB" sz="1000" dirty="0"/>
              <a:t>)</a:t>
            </a:r>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endParaRPr lang="en-GB" sz="1000" dirty="0"/>
          </a:p>
          <a:p>
            <a:endParaRPr lang="en-GB" sz="1200" dirty="0"/>
          </a:p>
          <a:p>
            <a:endParaRPr lang="en-GB" sz="1200" dirty="0"/>
          </a:p>
        </p:txBody>
      </p:sp>
      <p:sp>
        <p:nvSpPr>
          <p:cNvPr id="20" name="Rectangle: Rounded Corners 19">
            <a:extLst>
              <a:ext uri="{FF2B5EF4-FFF2-40B4-BE49-F238E27FC236}">
                <a16:creationId xmlns:a16="http://schemas.microsoft.com/office/drawing/2014/main" id="{22931FD4-CD77-918C-6201-9729DBDD8066}"/>
              </a:ext>
            </a:extLst>
          </p:cNvPr>
          <p:cNvSpPr/>
          <p:nvPr/>
        </p:nvSpPr>
        <p:spPr>
          <a:xfrm>
            <a:off x="5325035" y="5263216"/>
            <a:ext cx="6788677" cy="17044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dirty="0">
                <a:latin typeface="Arial" panose="020B0604020202020204" pitchFamily="34" charset="0"/>
                <a:cs typeface="Arial" panose="020B0604020202020204" pitchFamily="34" charset="0"/>
              </a:rPr>
              <a:t>In conclusion, the journey to understanding and supporting children with Down syndrome reveals a complex interplay of biological, educational, and societal factors. From the genetic underpinnings of the condition to the barriers faced in education and sensory integration, it is clear that a multi-faceted approach is essential. Legislative frameworks like the Equality Act 2010 and the Additional Learning Needs and Education Tribunal (Wales) Act 2018 serve as critical tools in fostering an inclusive environment, while strategies such as Individual Development Plans (IDPs), continuous professional development, and peer support highlight the importance of collaboration and innovation in meeting the needs of these children. By continuing to refine our practices, embrace neurodiversity, and empower individuals and families, we take meaningful steps toward a future where inclusion is not just an ideal, but a lived reality for all.</a:t>
            </a:r>
          </a:p>
        </p:txBody>
      </p:sp>
      <p:sp>
        <p:nvSpPr>
          <p:cNvPr id="24" name="TextBox 23">
            <a:extLst>
              <a:ext uri="{FF2B5EF4-FFF2-40B4-BE49-F238E27FC236}">
                <a16:creationId xmlns:a16="http://schemas.microsoft.com/office/drawing/2014/main" id="{79840422-FCD5-B011-74FC-ACC538601207}"/>
              </a:ext>
            </a:extLst>
          </p:cNvPr>
          <p:cNvSpPr txBox="1"/>
          <p:nvPr/>
        </p:nvSpPr>
        <p:spPr>
          <a:xfrm>
            <a:off x="4447557" y="3635945"/>
            <a:ext cx="1490114" cy="369332"/>
          </a:xfrm>
          <a:prstGeom prst="rect">
            <a:avLst/>
          </a:prstGeom>
          <a:noFill/>
        </p:spPr>
        <p:txBody>
          <a:bodyPr wrap="square" rtlCol="0">
            <a:spAutoFit/>
          </a:bodyPr>
          <a:lstStyle/>
          <a:p>
            <a:r>
              <a:rPr lang="en-GB" sz="900" dirty="0"/>
              <a:t>Image: Welsh Government (2023) </a:t>
            </a:r>
          </a:p>
        </p:txBody>
      </p:sp>
      <p:pic>
        <p:nvPicPr>
          <p:cNvPr id="2" name="Picture 1">
            <a:extLst>
              <a:ext uri="{FF2B5EF4-FFF2-40B4-BE49-F238E27FC236}">
                <a16:creationId xmlns:a16="http://schemas.microsoft.com/office/drawing/2014/main" id="{BA2E7305-51E1-11B8-48FF-F1A7FE1B5CC5}"/>
              </a:ext>
            </a:extLst>
          </p:cNvPr>
          <p:cNvPicPr>
            <a:picLocks noChangeAspect="1"/>
          </p:cNvPicPr>
          <p:nvPr/>
        </p:nvPicPr>
        <p:blipFill>
          <a:blip r:embed="rId4"/>
          <a:stretch>
            <a:fillRect/>
          </a:stretch>
        </p:blipFill>
        <p:spPr>
          <a:xfrm>
            <a:off x="4452975" y="1069326"/>
            <a:ext cx="1414478" cy="795644"/>
          </a:xfrm>
          <a:prstGeom prst="rect">
            <a:avLst/>
          </a:prstGeom>
        </p:spPr>
      </p:pic>
      <p:sp>
        <p:nvSpPr>
          <p:cNvPr id="3" name="TextBox 2">
            <a:extLst>
              <a:ext uri="{FF2B5EF4-FFF2-40B4-BE49-F238E27FC236}">
                <a16:creationId xmlns:a16="http://schemas.microsoft.com/office/drawing/2014/main" id="{30A173A8-E28E-01D2-C1D4-ED7EA98F0795}"/>
              </a:ext>
            </a:extLst>
          </p:cNvPr>
          <p:cNvSpPr txBox="1"/>
          <p:nvPr/>
        </p:nvSpPr>
        <p:spPr>
          <a:xfrm>
            <a:off x="4165769" y="4792898"/>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AC663245-2F4C-0340-B4AB-8744240A65D9}"/>
              </a:ext>
            </a:extLst>
          </p:cNvPr>
          <p:cNvSpPr txBox="1"/>
          <p:nvPr/>
        </p:nvSpPr>
        <p:spPr>
          <a:xfrm>
            <a:off x="4341305" y="1904917"/>
            <a:ext cx="1702617" cy="400110"/>
          </a:xfrm>
          <a:prstGeom prst="rect">
            <a:avLst/>
          </a:prstGeom>
          <a:noFill/>
        </p:spPr>
        <p:txBody>
          <a:bodyPr wrap="square" rtlCol="0">
            <a:spAutoFit/>
          </a:bodyPr>
          <a:lstStyle/>
          <a:p>
            <a:r>
              <a:rPr lang="en-GB" sz="1000" dirty="0"/>
              <a:t>Image: Chromosome 21 Cardiff University (2020) </a:t>
            </a:r>
          </a:p>
        </p:txBody>
      </p:sp>
      <p:pic>
        <p:nvPicPr>
          <p:cNvPr id="11" name="Picture 10">
            <a:extLst>
              <a:ext uri="{FF2B5EF4-FFF2-40B4-BE49-F238E27FC236}">
                <a16:creationId xmlns:a16="http://schemas.microsoft.com/office/drawing/2014/main" id="{D4A2DE28-E5AC-6CDF-0DE2-F21BDBC9CF22}"/>
              </a:ext>
            </a:extLst>
          </p:cNvPr>
          <p:cNvPicPr>
            <a:picLocks noChangeAspect="1"/>
          </p:cNvPicPr>
          <p:nvPr/>
        </p:nvPicPr>
        <p:blipFill>
          <a:blip r:embed="rId5"/>
          <a:stretch>
            <a:fillRect/>
          </a:stretch>
        </p:blipFill>
        <p:spPr>
          <a:xfrm>
            <a:off x="4487594" y="2643696"/>
            <a:ext cx="1232824" cy="924618"/>
          </a:xfrm>
          <a:prstGeom prst="rect">
            <a:avLst/>
          </a:prstGeom>
        </p:spPr>
      </p:pic>
      <p:sp>
        <p:nvSpPr>
          <p:cNvPr id="10" name="TextBox 9">
            <a:extLst>
              <a:ext uri="{FF2B5EF4-FFF2-40B4-BE49-F238E27FC236}">
                <a16:creationId xmlns:a16="http://schemas.microsoft.com/office/drawing/2014/main" id="{91E048FC-7FF1-39E7-671C-F58FD6019044}"/>
              </a:ext>
            </a:extLst>
          </p:cNvPr>
          <p:cNvSpPr txBox="1"/>
          <p:nvPr/>
        </p:nvSpPr>
        <p:spPr>
          <a:xfrm>
            <a:off x="412100" y="-184666"/>
            <a:ext cx="3487547" cy="553998"/>
          </a:xfrm>
          <a:prstGeom prst="rect">
            <a:avLst/>
          </a:prstGeom>
          <a:noFill/>
        </p:spPr>
        <p:txBody>
          <a:bodyPr wrap="square" rtlCol="0">
            <a:spAutoFit/>
          </a:bodyPr>
          <a:lstStyle/>
          <a:p>
            <a:r>
              <a:rPr lang="en-GB" sz="1000">
                <a:latin typeface="Arial" panose="020B0604020202020204" pitchFamily="34" charset="0"/>
                <a:cs typeface="Arial" panose="020B0604020202020204" pitchFamily="34" charset="0"/>
              </a:rPr>
              <a:t>ECEY6006</a:t>
            </a:r>
          </a:p>
          <a:p>
            <a:r>
              <a:rPr lang="en-GB" sz="1000" dirty="0">
                <a:latin typeface="Arial" panose="020B0604020202020204" pitchFamily="34" charset="0"/>
                <a:cs typeface="Arial" panose="020B0604020202020204" pitchFamily="34" charset="0"/>
              </a:rPr>
              <a:t>Student Number: 2210937</a:t>
            </a:r>
          </a:p>
          <a:p>
            <a:r>
              <a:rPr lang="en-GB" sz="1000" dirty="0">
                <a:latin typeface="Arial" panose="020B0604020202020204" pitchFamily="34" charset="0"/>
                <a:cs typeface="Arial" panose="020B0604020202020204" pitchFamily="34" charset="0"/>
              </a:rPr>
              <a:t>Word count: 753</a:t>
            </a:r>
          </a:p>
        </p:txBody>
      </p:sp>
      <p:pic>
        <p:nvPicPr>
          <p:cNvPr id="14" name="Picture 13">
            <a:extLst>
              <a:ext uri="{FF2B5EF4-FFF2-40B4-BE49-F238E27FC236}">
                <a16:creationId xmlns:a16="http://schemas.microsoft.com/office/drawing/2014/main" id="{F9F8E0BA-8913-D93D-54C8-5A35DC52B130}"/>
              </a:ext>
            </a:extLst>
          </p:cNvPr>
          <p:cNvPicPr>
            <a:picLocks noChangeAspect="1"/>
          </p:cNvPicPr>
          <p:nvPr/>
        </p:nvPicPr>
        <p:blipFill>
          <a:blip r:embed="rId6"/>
          <a:stretch>
            <a:fillRect/>
          </a:stretch>
        </p:blipFill>
        <p:spPr>
          <a:xfrm>
            <a:off x="4341305" y="4024865"/>
            <a:ext cx="1490115" cy="993410"/>
          </a:xfrm>
          <a:prstGeom prst="rect">
            <a:avLst/>
          </a:prstGeom>
        </p:spPr>
      </p:pic>
      <p:sp>
        <p:nvSpPr>
          <p:cNvPr id="15" name="TextBox 14">
            <a:extLst>
              <a:ext uri="{FF2B5EF4-FFF2-40B4-BE49-F238E27FC236}">
                <a16:creationId xmlns:a16="http://schemas.microsoft.com/office/drawing/2014/main" id="{E4A9C9AE-A10F-C0D2-2FE5-FEF7AFB1395F}"/>
              </a:ext>
            </a:extLst>
          </p:cNvPr>
          <p:cNvSpPr txBox="1"/>
          <p:nvPr/>
        </p:nvSpPr>
        <p:spPr>
          <a:xfrm>
            <a:off x="4387539" y="5367242"/>
            <a:ext cx="1272861"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Image: </a:t>
            </a:r>
            <a:r>
              <a:rPr lang="en-GB" sz="1000" dirty="0" err="1">
                <a:latin typeface="Arial" panose="020B0604020202020204" pitchFamily="34" charset="0"/>
                <a:cs typeface="Arial" panose="020B0604020202020204" pitchFamily="34" charset="0"/>
              </a:rPr>
              <a:t>Istock</a:t>
            </a:r>
            <a:r>
              <a:rPr lang="en-GB" sz="1000" dirty="0">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1662804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9551</TotalTime>
  <Words>754</Words>
  <Application>Microsoft Office PowerPoint</Application>
  <PresentationFormat>Widescreen</PresentationFormat>
  <Paragraphs>68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thomas</dc:creator>
  <cp:lastModifiedBy>claire thomas</cp:lastModifiedBy>
  <cp:revision>1</cp:revision>
  <dcterms:created xsi:type="dcterms:W3CDTF">2025-04-05T22:27:15Z</dcterms:created>
  <dcterms:modified xsi:type="dcterms:W3CDTF">2025-05-15T17:51:09Z</dcterms:modified>
</cp:coreProperties>
</file>