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42" r:id="rId2"/>
    <p:sldId id="326" r:id="rId3"/>
    <p:sldId id="327" r:id="rId4"/>
    <p:sldId id="299" r:id="rId5"/>
    <p:sldId id="301" r:id="rId6"/>
    <p:sldId id="302" r:id="rId7"/>
    <p:sldId id="331" r:id="rId8"/>
    <p:sldId id="333" r:id="rId9"/>
    <p:sldId id="339" r:id="rId10"/>
    <p:sldId id="312" r:id="rId11"/>
    <p:sldId id="316" r:id="rId12"/>
    <p:sldId id="336" r:id="rId13"/>
    <p:sldId id="297" r:id="rId14"/>
    <p:sldId id="258" r:id="rId15"/>
    <p:sldId id="259" r:id="rId16"/>
    <p:sldId id="334" r:id="rId17"/>
    <p:sldId id="261" r:id="rId18"/>
    <p:sldId id="340" r:id="rId19"/>
    <p:sldId id="328" r:id="rId20"/>
    <p:sldId id="303" r:id="rId21"/>
    <p:sldId id="257" r:id="rId22"/>
    <p:sldId id="276" r:id="rId23"/>
    <p:sldId id="345" r:id="rId24"/>
    <p:sldId id="263" r:id="rId25"/>
    <p:sldId id="343" r:id="rId26"/>
    <p:sldId id="319" r:id="rId27"/>
    <p:sldId id="344" r:id="rId28"/>
    <p:sldId id="318" r:id="rId29"/>
    <p:sldId id="267" r:id="rId30"/>
    <p:sldId id="335" r:id="rId31"/>
    <p:sldId id="269" r:id="rId32"/>
    <p:sldId id="277" r:id="rId33"/>
    <p:sldId id="270" r:id="rId34"/>
    <p:sldId id="305" r:id="rId35"/>
    <p:sldId id="272" r:id="rId36"/>
    <p:sldId id="306" r:id="rId37"/>
    <p:sldId id="307" r:id="rId38"/>
    <p:sldId id="271" r:id="rId39"/>
    <p:sldId id="273" r:id="rId40"/>
    <p:sldId id="274" r:id="rId41"/>
    <p:sldId id="293" r:id="rId42"/>
    <p:sldId id="322" r:id="rId43"/>
    <p:sldId id="324" r:id="rId44"/>
    <p:sldId id="338" r:id="rId45"/>
    <p:sldId id="314" r:id="rId46"/>
    <p:sldId id="341" r:id="rId47"/>
    <p:sldId id="275" r:id="rId48"/>
    <p:sldId id="337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2BDE2B-B3D4-406E-A5FA-B111FF1871EF}" v="1" dt="2024-08-12T09:22:59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9A2BDE2B-B3D4-406E-A5FA-B111FF1871EF}"/>
    <pc:docChg chg="undo custSel addSld delSld modSld">
      <pc:chgData name="David Gardner" userId="32a3b49f-52b0-4a7d-8a0d-c44fdf742dfe" providerId="ADAL" clId="{9A2BDE2B-B3D4-406E-A5FA-B111FF1871EF}" dt="2024-08-13T09:30:22.118" v="413" actId="20577"/>
      <pc:docMkLst>
        <pc:docMk/>
      </pc:docMkLst>
      <pc:sldChg chg="del">
        <pc:chgData name="David Gardner" userId="32a3b49f-52b0-4a7d-8a0d-c44fdf742dfe" providerId="ADAL" clId="{9A2BDE2B-B3D4-406E-A5FA-B111FF1871EF}" dt="2024-08-12T10:48:05.729" v="260" actId="47"/>
        <pc:sldMkLst>
          <pc:docMk/>
          <pc:sldMk cId="3003356542" sldId="266"/>
        </pc:sldMkLst>
      </pc:sldChg>
      <pc:sldChg chg="modSp mod">
        <pc:chgData name="David Gardner" userId="32a3b49f-52b0-4a7d-8a0d-c44fdf742dfe" providerId="ADAL" clId="{9A2BDE2B-B3D4-406E-A5FA-B111FF1871EF}" dt="2024-08-13T09:30:02.111" v="369" actId="20577"/>
        <pc:sldMkLst>
          <pc:docMk/>
          <pc:sldMk cId="3498355998" sldId="270"/>
        </pc:sldMkLst>
        <pc:spChg chg="mod">
          <ac:chgData name="David Gardner" userId="32a3b49f-52b0-4a7d-8a0d-c44fdf742dfe" providerId="ADAL" clId="{9A2BDE2B-B3D4-406E-A5FA-B111FF1871EF}" dt="2024-08-13T09:30:02.111" v="369" actId="20577"/>
          <ac:spMkLst>
            <pc:docMk/>
            <pc:sldMk cId="3498355998" sldId="270"/>
            <ac:spMk id="3" creationId="{EA130630-582A-7F2B-6B73-3F0A6E40B322}"/>
          </ac:spMkLst>
        </pc:spChg>
      </pc:sldChg>
      <pc:sldChg chg="modSp mod">
        <pc:chgData name="David Gardner" userId="32a3b49f-52b0-4a7d-8a0d-c44fdf742dfe" providerId="ADAL" clId="{9A2BDE2B-B3D4-406E-A5FA-B111FF1871EF}" dt="2024-08-13T09:30:22.118" v="413" actId="20577"/>
        <pc:sldMkLst>
          <pc:docMk/>
          <pc:sldMk cId="3910356539" sldId="272"/>
        </pc:sldMkLst>
        <pc:spChg chg="mod">
          <ac:chgData name="David Gardner" userId="32a3b49f-52b0-4a7d-8a0d-c44fdf742dfe" providerId="ADAL" clId="{9A2BDE2B-B3D4-406E-A5FA-B111FF1871EF}" dt="2024-08-13T09:30:22.118" v="413" actId="20577"/>
          <ac:spMkLst>
            <pc:docMk/>
            <pc:sldMk cId="3910356539" sldId="272"/>
            <ac:spMk id="3" creationId="{88F75AB6-040C-A624-A827-4E0ED5993389}"/>
          </ac:spMkLst>
        </pc:spChg>
      </pc:sldChg>
      <pc:sldChg chg="addSp delSp modSp mod">
        <pc:chgData name="David Gardner" userId="32a3b49f-52b0-4a7d-8a0d-c44fdf742dfe" providerId="ADAL" clId="{9A2BDE2B-B3D4-406E-A5FA-B111FF1871EF}" dt="2024-08-12T10:59:02.745" v="335" actId="20577"/>
        <pc:sldMkLst>
          <pc:docMk/>
          <pc:sldMk cId="2918827962" sldId="277"/>
        </pc:sldMkLst>
        <pc:spChg chg="mod ord">
          <ac:chgData name="David Gardner" userId="32a3b49f-52b0-4a7d-8a0d-c44fdf742dfe" providerId="ADAL" clId="{9A2BDE2B-B3D4-406E-A5FA-B111FF1871EF}" dt="2024-08-12T10:56:29.651" v="269" actId="1076"/>
          <ac:spMkLst>
            <pc:docMk/>
            <pc:sldMk cId="2918827962" sldId="277"/>
            <ac:spMk id="10" creationId="{7F2D7C93-9CBC-8B56-8404-0714B3AC7F91}"/>
          </ac:spMkLst>
        </pc:spChg>
        <pc:spChg chg="mod ord">
          <ac:chgData name="David Gardner" userId="32a3b49f-52b0-4a7d-8a0d-c44fdf742dfe" providerId="ADAL" clId="{9A2BDE2B-B3D4-406E-A5FA-B111FF1871EF}" dt="2024-08-12T10:56:37.012" v="272" actId="1076"/>
          <ac:spMkLst>
            <pc:docMk/>
            <pc:sldMk cId="2918827962" sldId="277"/>
            <ac:spMk id="13" creationId="{337817AE-CC30-EF77-1A66-303D4EA15707}"/>
          </ac:spMkLst>
        </pc:spChg>
        <pc:spChg chg="mod">
          <ac:chgData name="David Gardner" userId="32a3b49f-52b0-4a7d-8a0d-c44fdf742dfe" providerId="ADAL" clId="{9A2BDE2B-B3D4-406E-A5FA-B111FF1871EF}" dt="2024-08-12T10:59:02.745" v="335" actId="20577"/>
          <ac:spMkLst>
            <pc:docMk/>
            <pc:sldMk cId="2918827962" sldId="277"/>
            <ac:spMk id="14" creationId="{CC6E4F41-200D-E4A5-C25E-E4D4FF19F944}"/>
          </ac:spMkLst>
        </pc:spChg>
        <pc:spChg chg="mod ord">
          <ac:chgData name="David Gardner" userId="32a3b49f-52b0-4a7d-8a0d-c44fdf742dfe" providerId="ADAL" clId="{9A2BDE2B-B3D4-406E-A5FA-B111FF1871EF}" dt="2024-08-12T10:58:04.801" v="289" actId="1076"/>
          <ac:spMkLst>
            <pc:docMk/>
            <pc:sldMk cId="2918827962" sldId="277"/>
            <ac:spMk id="18" creationId="{0C5BAB67-2123-8E4C-832C-8F6C5F3A9C34}"/>
          </ac:spMkLst>
        </pc:spChg>
        <pc:spChg chg="del mod">
          <ac:chgData name="David Gardner" userId="32a3b49f-52b0-4a7d-8a0d-c44fdf742dfe" providerId="ADAL" clId="{9A2BDE2B-B3D4-406E-A5FA-B111FF1871EF}" dt="2024-08-12T10:58:07.562" v="290" actId="478"/>
          <ac:spMkLst>
            <pc:docMk/>
            <pc:sldMk cId="2918827962" sldId="277"/>
            <ac:spMk id="19" creationId="{D0556418-9ABC-B105-3B04-79C370929D61}"/>
          </ac:spMkLst>
        </pc:spChg>
        <pc:picChg chg="add mod">
          <ac:chgData name="David Gardner" userId="32a3b49f-52b0-4a7d-8a0d-c44fdf742dfe" providerId="ADAL" clId="{9A2BDE2B-B3D4-406E-A5FA-B111FF1871EF}" dt="2024-08-12T10:56:34.055" v="271" actId="1076"/>
          <ac:picMkLst>
            <pc:docMk/>
            <pc:sldMk cId="2918827962" sldId="277"/>
            <ac:picMk id="4" creationId="{248F5DE5-A72B-7A19-AC80-9E6512D2502A}"/>
          </ac:picMkLst>
        </pc:picChg>
        <pc:picChg chg="del">
          <ac:chgData name="David Gardner" userId="32a3b49f-52b0-4a7d-8a0d-c44fdf742dfe" providerId="ADAL" clId="{9A2BDE2B-B3D4-406E-A5FA-B111FF1871EF}" dt="2024-08-12T10:55:37.285" v="261" actId="478"/>
          <ac:picMkLst>
            <pc:docMk/>
            <pc:sldMk cId="2918827962" sldId="277"/>
            <ac:picMk id="7" creationId="{6AD1660F-FDD3-7C14-AE7E-2ADDEB56023E}"/>
          </ac:picMkLst>
        </pc:picChg>
        <pc:picChg chg="add mod">
          <ac:chgData name="David Gardner" userId="32a3b49f-52b0-4a7d-8a0d-c44fdf742dfe" providerId="ADAL" clId="{9A2BDE2B-B3D4-406E-A5FA-B111FF1871EF}" dt="2024-08-12T10:57:40.245" v="282" actId="1076"/>
          <ac:picMkLst>
            <pc:docMk/>
            <pc:sldMk cId="2918827962" sldId="277"/>
            <ac:picMk id="8" creationId="{E4A44CDA-3F86-BD6C-0DE3-CCA54325CA4E}"/>
          </ac:picMkLst>
        </pc:picChg>
        <pc:picChg chg="del mod">
          <ac:chgData name="David Gardner" userId="32a3b49f-52b0-4a7d-8a0d-c44fdf742dfe" providerId="ADAL" clId="{9A2BDE2B-B3D4-406E-A5FA-B111FF1871EF}" dt="2024-08-12T10:56:53.998" v="275" actId="478"/>
          <ac:picMkLst>
            <pc:docMk/>
            <pc:sldMk cId="2918827962" sldId="277"/>
            <ac:picMk id="9" creationId="{ED508203-6966-1AA5-D7CE-0426C6E715E0}"/>
          </ac:picMkLst>
        </pc:picChg>
        <pc:cxnChg chg="mod ord">
          <ac:chgData name="David Gardner" userId="32a3b49f-52b0-4a7d-8a0d-c44fdf742dfe" providerId="ADAL" clId="{9A2BDE2B-B3D4-406E-A5FA-B111FF1871EF}" dt="2024-08-12T10:56:44.347" v="273" actId="1076"/>
          <ac:cxnSpMkLst>
            <pc:docMk/>
            <pc:sldMk cId="2918827962" sldId="277"/>
            <ac:cxnSpMk id="16" creationId="{F364F5F1-F538-5519-C6ED-20A8730CC2C7}"/>
          </ac:cxnSpMkLst>
        </pc:cxnChg>
        <pc:cxnChg chg="mod ord">
          <ac:chgData name="David Gardner" userId="32a3b49f-52b0-4a7d-8a0d-c44fdf742dfe" providerId="ADAL" clId="{9A2BDE2B-B3D4-406E-A5FA-B111FF1871EF}" dt="2024-08-12T10:57:53.847" v="287" actId="1076"/>
          <ac:cxnSpMkLst>
            <pc:docMk/>
            <pc:sldMk cId="2918827962" sldId="277"/>
            <ac:cxnSpMk id="17" creationId="{4BA444BD-C9F0-C078-34AE-4E373A2A0FEB}"/>
          </ac:cxnSpMkLst>
        </pc:cxnChg>
      </pc:sldChg>
      <pc:sldChg chg="modSp mod">
        <pc:chgData name="David Gardner" userId="32a3b49f-52b0-4a7d-8a0d-c44fdf742dfe" providerId="ADAL" clId="{9A2BDE2B-B3D4-406E-A5FA-B111FF1871EF}" dt="2024-08-12T08:49:00.045" v="0" actId="20577"/>
        <pc:sldMkLst>
          <pc:docMk/>
          <pc:sldMk cId="0" sldId="302"/>
        </pc:sldMkLst>
        <pc:spChg chg="mod">
          <ac:chgData name="David Gardner" userId="32a3b49f-52b0-4a7d-8a0d-c44fdf742dfe" providerId="ADAL" clId="{9A2BDE2B-B3D4-406E-A5FA-B111FF1871EF}" dt="2024-08-12T08:49:00.045" v="0" actId="20577"/>
          <ac:spMkLst>
            <pc:docMk/>
            <pc:sldMk cId="0" sldId="302"/>
            <ac:spMk id="16387" creationId="{DD69B8A5-80D4-1FBC-E4CD-4D968131F862}"/>
          </ac:spMkLst>
        </pc:spChg>
      </pc:sldChg>
      <pc:sldChg chg="modSp mod">
        <pc:chgData name="David Gardner" userId="32a3b49f-52b0-4a7d-8a0d-c44fdf742dfe" providerId="ADAL" clId="{9A2BDE2B-B3D4-406E-A5FA-B111FF1871EF}" dt="2024-08-12T10:59:16.964" v="337" actId="20577"/>
        <pc:sldMkLst>
          <pc:docMk/>
          <pc:sldMk cId="1493336998" sldId="305"/>
        </pc:sldMkLst>
        <pc:spChg chg="mod">
          <ac:chgData name="David Gardner" userId="32a3b49f-52b0-4a7d-8a0d-c44fdf742dfe" providerId="ADAL" clId="{9A2BDE2B-B3D4-406E-A5FA-B111FF1871EF}" dt="2024-08-12T10:59:16.964" v="337" actId="20577"/>
          <ac:spMkLst>
            <pc:docMk/>
            <pc:sldMk cId="1493336998" sldId="305"/>
            <ac:spMk id="2" creationId="{B66DAF08-82ED-F2F6-7511-0B6C1A341A75}"/>
          </ac:spMkLst>
        </pc:spChg>
      </pc:sldChg>
      <pc:sldChg chg="modSp mod">
        <pc:chgData name="David Gardner" userId="32a3b49f-52b0-4a7d-8a0d-c44fdf742dfe" providerId="ADAL" clId="{9A2BDE2B-B3D4-406E-A5FA-B111FF1871EF}" dt="2024-08-12T08:52:19.030" v="40" actId="20577"/>
        <pc:sldMkLst>
          <pc:docMk/>
          <pc:sldMk cId="115722844" sldId="312"/>
        </pc:sldMkLst>
        <pc:spChg chg="mod">
          <ac:chgData name="David Gardner" userId="32a3b49f-52b0-4a7d-8a0d-c44fdf742dfe" providerId="ADAL" clId="{9A2BDE2B-B3D4-406E-A5FA-B111FF1871EF}" dt="2024-08-12T08:51:12.566" v="15" actId="14100"/>
          <ac:spMkLst>
            <pc:docMk/>
            <pc:sldMk cId="115722844" sldId="312"/>
            <ac:spMk id="2" creationId="{BE1D7EA7-0823-877A-2B58-15A0014E1ED5}"/>
          </ac:spMkLst>
        </pc:spChg>
        <pc:spChg chg="mod">
          <ac:chgData name="David Gardner" userId="32a3b49f-52b0-4a7d-8a0d-c44fdf742dfe" providerId="ADAL" clId="{9A2BDE2B-B3D4-406E-A5FA-B111FF1871EF}" dt="2024-08-12T08:52:19.030" v="40" actId="20577"/>
          <ac:spMkLst>
            <pc:docMk/>
            <pc:sldMk cId="115722844" sldId="312"/>
            <ac:spMk id="3" creationId="{D204F7AB-FD56-446B-0AEE-DCBD6B24AE1C}"/>
          </ac:spMkLst>
        </pc:spChg>
      </pc:sldChg>
      <pc:sldChg chg="addSp delSp modSp mod">
        <pc:chgData name="David Gardner" userId="32a3b49f-52b0-4a7d-8a0d-c44fdf742dfe" providerId="ADAL" clId="{9A2BDE2B-B3D4-406E-A5FA-B111FF1871EF}" dt="2024-08-12T10:47:16.035" v="259" actId="20577"/>
        <pc:sldMkLst>
          <pc:docMk/>
          <pc:sldMk cId="3119574024" sldId="318"/>
        </pc:sldMkLst>
        <pc:spChg chg="ord">
          <ac:chgData name="David Gardner" userId="32a3b49f-52b0-4a7d-8a0d-c44fdf742dfe" providerId="ADAL" clId="{9A2BDE2B-B3D4-406E-A5FA-B111FF1871EF}" dt="2024-08-12T10:46:45.781" v="249" actId="166"/>
          <ac:spMkLst>
            <pc:docMk/>
            <pc:sldMk cId="3119574024" sldId="318"/>
            <ac:spMk id="9" creationId="{69F3DE5B-3295-08BC-F96A-82AB6FF49E61}"/>
          </ac:spMkLst>
        </pc:spChg>
        <pc:spChg chg="mod">
          <ac:chgData name="David Gardner" userId="32a3b49f-52b0-4a7d-8a0d-c44fdf742dfe" providerId="ADAL" clId="{9A2BDE2B-B3D4-406E-A5FA-B111FF1871EF}" dt="2024-08-12T10:47:16.035" v="259" actId="20577"/>
          <ac:spMkLst>
            <pc:docMk/>
            <pc:sldMk cId="3119574024" sldId="318"/>
            <ac:spMk id="10" creationId="{15AD61CD-3999-1F2C-6021-C5D8E6D17CC2}"/>
          </ac:spMkLst>
        </pc:spChg>
        <pc:picChg chg="add mod">
          <ac:chgData name="David Gardner" userId="32a3b49f-52b0-4a7d-8a0d-c44fdf742dfe" providerId="ADAL" clId="{9A2BDE2B-B3D4-406E-A5FA-B111FF1871EF}" dt="2024-08-12T10:47:04.789" v="252" actId="1076"/>
          <ac:picMkLst>
            <pc:docMk/>
            <pc:sldMk cId="3119574024" sldId="318"/>
            <ac:picMk id="6" creationId="{44D65F18-128E-7B08-73BB-A6AFDAB30D1F}"/>
          </ac:picMkLst>
        </pc:picChg>
        <pc:picChg chg="del">
          <ac:chgData name="David Gardner" userId="32a3b49f-52b0-4a7d-8a0d-c44fdf742dfe" providerId="ADAL" clId="{9A2BDE2B-B3D4-406E-A5FA-B111FF1871EF}" dt="2024-08-12T10:46:20.855" v="245" actId="478"/>
          <ac:picMkLst>
            <pc:docMk/>
            <pc:sldMk cId="3119574024" sldId="318"/>
            <ac:picMk id="8" creationId="{CA266E46-CA6C-9676-D95E-E18EEB858BF8}"/>
          </ac:picMkLst>
        </pc:picChg>
        <pc:cxnChg chg="ord">
          <ac:chgData name="David Gardner" userId="32a3b49f-52b0-4a7d-8a0d-c44fdf742dfe" providerId="ADAL" clId="{9A2BDE2B-B3D4-406E-A5FA-B111FF1871EF}" dt="2024-08-12T10:46:55.799" v="251" actId="170"/>
          <ac:cxnSpMkLst>
            <pc:docMk/>
            <pc:sldMk cId="3119574024" sldId="318"/>
            <ac:cxnSpMk id="12" creationId="{B9DDDE82-1CE7-CF72-9CCA-3365499B1E78}"/>
          </ac:cxnSpMkLst>
        </pc:cxnChg>
        <pc:cxnChg chg="ord">
          <ac:chgData name="David Gardner" userId="32a3b49f-52b0-4a7d-8a0d-c44fdf742dfe" providerId="ADAL" clId="{9A2BDE2B-B3D4-406E-A5FA-B111FF1871EF}" dt="2024-08-12T10:46:51.836" v="250" actId="170"/>
          <ac:cxnSpMkLst>
            <pc:docMk/>
            <pc:sldMk cId="3119574024" sldId="318"/>
            <ac:cxnSpMk id="17" creationId="{DC061249-3D9A-5531-286D-95577B2BF701}"/>
          </ac:cxnSpMkLst>
        </pc:cxnChg>
      </pc:sldChg>
      <pc:sldChg chg="addSp delSp modSp mod">
        <pc:chgData name="David Gardner" userId="32a3b49f-52b0-4a7d-8a0d-c44fdf742dfe" providerId="ADAL" clId="{9A2BDE2B-B3D4-406E-A5FA-B111FF1871EF}" dt="2024-08-12T10:40:16.964" v="166" actId="14100"/>
        <pc:sldMkLst>
          <pc:docMk/>
          <pc:sldMk cId="1877626809" sldId="319"/>
        </pc:sldMkLst>
        <pc:spChg chg="add del mod">
          <ac:chgData name="David Gardner" userId="32a3b49f-52b0-4a7d-8a0d-c44fdf742dfe" providerId="ADAL" clId="{9A2BDE2B-B3D4-406E-A5FA-B111FF1871EF}" dt="2024-08-12T10:38:00.824" v="125" actId="478"/>
          <ac:spMkLst>
            <pc:docMk/>
            <pc:sldMk cId="1877626809" sldId="319"/>
            <ac:spMk id="6" creationId="{CEDC5A02-1186-BBCF-1EC7-5B100901DE00}"/>
          </ac:spMkLst>
        </pc:spChg>
        <pc:spChg chg="mod ord">
          <ac:chgData name="David Gardner" userId="32a3b49f-52b0-4a7d-8a0d-c44fdf742dfe" providerId="ADAL" clId="{9A2BDE2B-B3D4-406E-A5FA-B111FF1871EF}" dt="2024-08-12T10:38:50.335" v="138" actId="1076"/>
          <ac:spMkLst>
            <pc:docMk/>
            <pc:sldMk cId="1877626809" sldId="319"/>
            <ac:spMk id="8" creationId="{AB6BCB01-4A45-72EF-1B60-2920762388B9}"/>
          </ac:spMkLst>
        </pc:spChg>
        <pc:spChg chg="mod">
          <ac:chgData name="David Gardner" userId="32a3b49f-52b0-4a7d-8a0d-c44fdf742dfe" providerId="ADAL" clId="{9A2BDE2B-B3D4-406E-A5FA-B111FF1871EF}" dt="2024-08-12T10:40:16.964" v="166" actId="14100"/>
          <ac:spMkLst>
            <pc:docMk/>
            <pc:sldMk cId="1877626809" sldId="319"/>
            <ac:spMk id="9" creationId="{1B7822D4-EC46-0F9D-3287-2C55ED5DF50F}"/>
          </ac:spMkLst>
        </pc:spChg>
        <pc:picChg chg="del">
          <ac:chgData name="David Gardner" userId="32a3b49f-52b0-4a7d-8a0d-c44fdf742dfe" providerId="ADAL" clId="{9A2BDE2B-B3D4-406E-A5FA-B111FF1871EF}" dt="2024-08-12T10:39:41.537" v="139" actId="478"/>
          <ac:picMkLst>
            <pc:docMk/>
            <pc:sldMk cId="1877626809" sldId="319"/>
            <ac:picMk id="5" creationId="{B144B4DA-5327-AD1E-A276-EE3C20721410}"/>
          </ac:picMkLst>
        </pc:picChg>
        <pc:picChg chg="del">
          <ac:chgData name="David Gardner" userId="32a3b49f-52b0-4a7d-8a0d-c44fdf742dfe" providerId="ADAL" clId="{9A2BDE2B-B3D4-406E-A5FA-B111FF1871EF}" dt="2024-08-12T10:37:48.673" v="122" actId="478"/>
          <ac:picMkLst>
            <pc:docMk/>
            <pc:sldMk cId="1877626809" sldId="319"/>
            <ac:picMk id="7" creationId="{37B03375-56F2-0A4D-8647-5D2D54FDAE82}"/>
          </ac:picMkLst>
        </pc:picChg>
        <pc:picChg chg="add mod">
          <ac:chgData name="David Gardner" userId="32a3b49f-52b0-4a7d-8a0d-c44fdf742dfe" providerId="ADAL" clId="{9A2BDE2B-B3D4-406E-A5FA-B111FF1871EF}" dt="2024-08-12T10:38:22.454" v="128" actId="14100"/>
          <ac:picMkLst>
            <pc:docMk/>
            <pc:sldMk cId="1877626809" sldId="319"/>
            <ac:picMk id="11" creationId="{89262EF7-768C-AA23-2244-C154B45FC70E}"/>
          </ac:picMkLst>
        </pc:picChg>
        <pc:picChg chg="add mod">
          <ac:chgData name="David Gardner" userId="32a3b49f-52b0-4a7d-8a0d-c44fdf742dfe" providerId="ADAL" clId="{9A2BDE2B-B3D4-406E-A5FA-B111FF1871EF}" dt="2024-08-12T10:39:49.564" v="143" actId="1076"/>
          <ac:picMkLst>
            <pc:docMk/>
            <pc:sldMk cId="1877626809" sldId="319"/>
            <ac:picMk id="13" creationId="{82BEB559-54D0-A1A8-6212-FA95F60EA696}"/>
          </ac:picMkLst>
        </pc:picChg>
      </pc:sldChg>
      <pc:sldChg chg="addSp delSp modSp mod">
        <pc:chgData name="David Gardner" userId="32a3b49f-52b0-4a7d-8a0d-c44fdf742dfe" providerId="ADAL" clId="{9A2BDE2B-B3D4-406E-A5FA-B111FF1871EF}" dt="2024-08-12T10:34:42.776" v="55" actId="1076"/>
        <pc:sldMkLst>
          <pc:docMk/>
          <pc:sldMk cId="3118873540" sldId="328"/>
        </pc:sldMkLst>
        <pc:spChg chg="add del mod">
          <ac:chgData name="David Gardner" userId="32a3b49f-52b0-4a7d-8a0d-c44fdf742dfe" providerId="ADAL" clId="{9A2BDE2B-B3D4-406E-A5FA-B111FF1871EF}" dt="2024-08-12T09:35:49.103" v="49" actId="22"/>
          <ac:spMkLst>
            <pc:docMk/>
            <pc:sldMk cId="3118873540" sldId="328"/>
            <ac:spMk id="5" creationId="{4A508D4D-7CFF-AE8D-0170-A9AC2CD111D8}"/>
          </ac:spMkLst>
        </pc:spChg>
        <pc:picChg chg="add mod">
          <ac:chgData name="David Gardner" userId="32a3b49f-52b0-4a7d-8a0d-c44fdf742dfe" providerId="ADAL" clId="{9A2BDE2B-B3D4-406E-A5FA-B111FF1871EF}" dt="2024-08-12T10:34:42.776" v="55" actId="1076"/>
          <ac:picMkLst>
            <pc:docMk/>
            <pc:sldMk cId="3118873540" sldId="328"/>
            <ac:picMk id="7" creationId="{01135137-FE71-06D1-5482-95678CE80AFF}"/>
          </ac:picMkLst>
        </pc:picChg>
        <pc:picChg chg="del">
          <ac:chgData name="David Gardner" userId="32a3b49f-52b0-4a7d-8a0d-c44fdf742dfe" providerId="ADAL" clId="{9A2BDE2B-B3D4-406E-A5FA-B111FF1871EF}" dt="2024-08-12T09:35:37.063" v="45" actId="478"/>
          <ac:picMkLst>
            <pc:docMk/>
            <pc:sldMk cId="3118873540" sldId="328"/>
            <ac:picMk id="8" creationId="{519642B4-11F5-8C7E-A3B9-218715386787}"/>
          </ac:picMkLst>
        </pc:picChg>
        <pc:picChg chg="add mod">
          <ac:chgData name="David Gardner" userId="32a3b49f-52b0-4a7d-8a0d-c44fdf742dfe" providerId="ADAL" clId="{9A2BDE2B-B3D4-406E-A5FA-B111FF1871EF}" dt="2024-08-12T09:36:36.520" v="53" actId="1076"/>
          <ac:picMkLst>
            <pc:docMk/>
            <pc:sldMk cId="3118873540" sldId="328"/>
            <ac:picMk id="11" creationId="{537493AC-E30A-BFFC-4D98-9881AB50699E}"/>
          </ac:picMkLst>
        </pc:picChg>
      </pc:sldChg>
      <pc:sldChg chg="modSp mod">
        <pc:chgData name="David Gardner" userId="32a3b49f-52b0-4a7d-8a0d-c44fdf742dfe" providerId="ADAL" clId="{9A2BDE2B-B3D4-406E-A5FA-B111FF1871EF}" dt="2024-08-12T08:53:43.718" v="42" actId="20577"/>
        <pc:sldMkLst>
          <pc:docMk/>
          <pc:sldMk cId="1783087673" sldId="334"/>
        </pc:sldMkLst>
        <pc:spChg chg="mod">
          <ac:chgData name="David Gardner" userId="32a3b49f-52b0-4a7d-8a0d-c44fdf742dfe" providerId="ADAL" clId="{9A2BDE2B-B3D4-406E-A5FA-B111FF1871EF}" dt="2024-08-12T08:53:43.718" v="42" actId="20577"/>
          <ac:spMkLst>
            <pc:docMk/>
            <pc:sldMk cId="1783087673" sldId="334"/>
            <ac:spMk id="8" creationId="{713308B7-81B8-3405-6352-33B141986D1B}"/>
          </ac:spMkLst>
        </pc:spChg>
      </pc:sldChg>
      <pc:sldChg chg="modSp mod">
        <pc:chgData name="David Gardner" userId="32a3b49f-52b0-4a7d-8a0d-c44fdf742dfe" providerId="ADAL" clId="{9A2BDE2B-B3D4-406E-A5FA-B111FF1871EF}" dt="2024-08-12T08:50:35.439" v="5" actId="20577"/>
        <pc:sldMkLst>
          <pc:docMk/>
          <pc:sldMk cId="2307310668" sldId="339"/>
        </pc:sldMkLst>
        <pc:spChg chg="mod">
          <ac:chgData name="David Gardner" userId="32a3b49f-52b0-4a7d-8a0d-c44fdf742dfe" providerId="ADAL" clId="{9A2BDE2B-B3D4-406E-A5FA-B111FF1871EF}" dt="2024-08-12T08:49:32.608" v="1" actId="20577"/>
          <ac:spMkLst>
            <pc:docMk/>
            <pc:sldMk cId="2307310668" sldId="339"/>
            <ac:spMk id="7" creationId="{2629CA58-BE0F-AE6E-BE5B-64EDD3CD88C5}"/>
          </ac:spMkLst>
        </pc:spChg>
        <pc:spChg chg="mod">
          <ac:chgData name="David Gardner" userId="32a3b49f-52b0-4a7d-8a0d-c44fdf742dfe" providerId="ADAL" clId="{9A2BDE2B-B3D4-406E-A5FA-B111FF1871EF}" dt="2024-08-12T08:50:35.439" v="5" actId="20577"/>
          <ac:spMkLst>
            <pc:docMk/>
            <pc:sldMk cId="2307310668" sldId="339"/>
            <ac:spMk id="8" creationId="{FD979DCA-8FA0-7919-708B-3037CFE18495}"/>
          </ac:spMkLst>
        </pc:spChg>
      </pc:sldChg>
      <pc:sldChg chg="del">
        <pc:chgData name="David Gardner" userId="32a3b49f-52b0-4a7d-8a0d-c44fdf742dfe" providerId="ADAL" clId="{9A2BDE2B-B3D4-406E-A5FA-B111FF1871EF}" dt="2024-08-12T09:22:49.533" v="43" actId="2696"/>
        <pc:sldMkLst>
          <pc:docMk/>
          <pc:sldMk cId="573978925" sldId="340"/>
        </pc:sldMkLst>
      </pc:sldChg>
      <pc:sldChg chg="add">
        <pc:chgData name="David Gardner" userId="32a3b49f-52b0-4a7d-8a0d-c44fdf742dfe" providerId="ADAL" clId="{9A2BDE2B-B3D4-406E-A5FA-B111FF1871EF}" dt="2024-08-12T09:22:59.843" v="44"/>
        <pc:sldMkLst>
          <pc:docMk/>
          <pc:sldMk cId="2726852457" sldId="340"/>
        </pc:sldMkLst>
      </pc:sldChg>
      <pc:sldChg chg="modSp mod">
        <pc:chgData name="David Gardner" userId="32a3b49f-52b0-4a7d-8a0d-c44fdf742dfe" providerId="ADAL" clId="{9A2BDE2B-B3D4-406E-A5FA-B111FF1871EF}" dt="2024-08-12T10:36:46.703" v="121" actId="20577"/>
        <pc:sldMkLst>
          <pc:docMk/>
          <pc:sldMk cId="4274841767" sldId="343"/>
        </pc:sldMkLst>
        <pc:spChg chg="mod">
          <ac:chgData name="David Gardner" userId="32a3b49f-52b0-4a7d-8a0d-c44fdf742dfe" providerId="ADAL" clId="{9A2BDE2B-B3D4-406E-A5FA-B111FF1871EF}" dt="2024-08-12T10:36:46.703" v="121" actId="20577"/>
          <ac:spMkLst>
            <pc:docMk/>
            <pc:sldMk cId="4274841767" sldId="343"/>
            <ac:spMk id="2" creationId="{CC78E81C-1E07-09CE-B44D-7FE63E587F43}"/>
          </ac:spMkLst>
        </pc:spChg>
      </pc:sldChg>
      <pc:sldChg chg="modSp mod">
        <pc:chgData name="David Gardner" userId="32a3b49f-52b0-4a7d-8a0d-c44fdf742dfe" providerId="ADAL" clId="{9A2BDE2B-B3D4-406E-A5FA-B111FF1871EF}" dt="2024-08-12T10:42:33.127" v="244" actId="6549"/>
        <pc:sldMkLst>
          <pc:docMk/>
          <pc:sldMk cId="1227794791" sldId="344"/>
        </pc:sldMkLst>
        <pc:spChg chg="mod">
          <ac:chgData name="David Gardner" userId="32a3b49f-52b0-4a7d-8a0d-c44fdf742dfe" providerId="ADAL" clId="{9A2BDE2B-B3D4-406E-A5FA-B111FF1871EF}" dt="2024-08-12T10:42:33.127" v="244" actId="6549"/>
          <ac:spMkLst>
            <pc:docMk/>
            <pc:sldMk cId="1227794791" sldId="344"/>
            <ac:spMk id="4" creationId="{199FC73F-AF63-2D5D-A0E9-2C09699A9A0E}"/>
          </ac:spMkLst>
        </pc:spChg>
      </pc:sldChg>
      <pc:sldChg chg="modSp new mod">
        <pc:chgData name="David Gardner" userId="32a3b49f-52b0-4a7d-8a0d-c44fdf742dfe" providerId="ADAL" clId="{9A2BDE2B-B3D4-406E-A5FA-B111FF1871EF}" dt="2024-08-12T10:36:14.114" v="120" actId="5793"/>
        <pc:sldMkLst>
          <pc:docMk/>
          <pc:sldMk cId="4294223337" sldId="345"/>
        </pc:sldMkLst>
        <pc:spChg chg="mod">
          <ac:chgData name="David Gardner" userId="32a3b49f-52b0-4a7d-8a0d-c44fdf742dfe" providerId="ADAL" clId="{9A2BDE2B-B3D4-406E-A5FA-B111FF1871EF}" dt="2024-08-12T10:36:05.579" v="119" actId="122"/>
          <ac:spMkLst>
            <pc:docMk/>
            <pc:sldMk cId="4294223337" sldId="345"/>
            <ac:spMk id="2" creationId="{2E7E1D4D-B1D9-7FCA-9FD8-E3DDECBDDB1C}"/>
          </ac:spMkLst>
        </pc:spChg>
        <pc:spChg chg="mod">
          <ac:chgData name="David Gardner" userId="32a3b49f-52b0-4a7d-8a0d-c44fdf742dfe" providerId="ADAL" clId="{9A2BDE2B-B3D4-406E-A5FA-B111FF1871EF}" dt="2024-08-12T10:36:14.114" v="120" actId="5793"/>
          <ac:spMkLst>
            <pc:docMk/>
            <pc:sldMk cId="4294223337" sldId="345"/>
            <ac:spMk id="3" creationId="{62C029C5-98B9-0F90-7CDF-C72ED7172B63}"/>
          </ac:spMkLst>
        </pc:spChg>
      </pc:sldChg>
    </pc:docChg>
  </pc:docChgLst>
  <pc:docChgLst>
    <pc:chgData name="David Gardner" userId="32a3b49f-52b0-4a7d-8a0d-c44fdf742dfe" providerId="ADAL" clId="{1C8E86F8-820D-45D4-AB83-D33D6C5D8913}"/>
    <pc:docChg chg="undo custSel addSld delSld modSld sldOrd">
      <pc:chgData name="David Gardner" userId="32a3b49f-52b0-4a7d-8a0d-c44fdf742dfe" providerId="ADAL" clId="{1C8E86F8-820D-45D4-AB83-D33D6C5D8913}" dt="2024-03-15T19:33:50.937" v="5538" actId="20577"/>
      <pc:docMkLst>
        <pc:docMk/>
      </pc:docMkLst>
      <pc:sldChg chg="modSp del mod">
        <pc:chgData name="David Gardner" userId="32a3b49f-52b0-4a7d-8a0d-c44fdf742dfe" providerId="ADAL" clId="{1C8E86F8-820D-45D4-AB83-D33D6C5D8913}" dt="2024-03-13T20:34:42.177" v="366" actId="47"/>
        <pc:sldMkLst>
          <pc:docMk/>
          <pc:sldMk cId="1437786102" sldId="256"/>
        </pc:sldMkLst>
        <pc:spChg chg="mod">
          <ac:chgData name="David Gardner" userId="32a3b49f-52b0-4a7d-8a0d-c44fdf742dfe" providerId="ADAL" clId="{1C8E86F8-820D-45D4-AB83-D33D6C5D8913}" dt="2024-03-11T12:53:57.081" v="33" actId="404"/>
          <ac:spMkLst>
            <pc:docMk/>
            <pc:sldMk cId="1437786102" sldId="256"/>
            <ac:spMk id="2" creationId="{61ACEE79-D17F-1092-1E70-6AE5FC2DCA45}"/>
          </ac:spMkLst>
        </pc:spChg>
      </pc:sldChg>
      <pc:sldChg chg="modSp mod ord">
        <pc:chgData name="David Gardner" userId="32a3b49f-52b0-4a7d-8a0d-c44fdf742dfe" providerId="ADAL" clId="{1C8E86F8-820D-45D4-AB83-D33D6C5D8913}" dt="2024-03-15T16:40:15.293" v="3681" actId="207"/>
        <pc:sldMkLst>
          <pc:docMk/>
          <pc:sldMk cId="3587475020" sldId="257"/>
        </pc:sldMkLst>
        <pc:spChg chg="mod">
          <ac:chgData name="David Gardner" userId="32a3b49f-52b0-4a7d-8a0d-c44fdf742dfe" providerId="ADAL" clId="{1C8E86F8-820D-45D4-AB83-D33D6C5D8913}" dt="2024-03-15T16:40:15.293" v="3681" actId="207"/>
          <ac:spMkLst>
            <pc:docMk/>
            <pc:sldMk cId="3587475020" sldId="257"/>
            <ac:spMk id="3" creationId="{FC963307-88A2-4153-C64E-355CD2C3D9D6}"/>
          </ac:spMkLst>
        </pc:spChg>
      </pc:sldChg>
      <pc:sldChg chg="add">
        <pc:chgData name="David Gardner" userId="32a3b49f-52b0-4a7d-8a0d-c44fdf742dfe" providerId="ADAL" clId="{1C8E86F8-820D-45D4-AB83-D33D6C5D8913}" dt="2024-03-15T16:36:45.515" v="3424"/>
        <pc:sldMkLst>
          <pc:docMk/>
          <pc:sldMk cId="2360017370" sldId="258"/>
        </pc:sldMkLst>
      </pc:sldChg>
      <pc:sldChg chg="addSp delSp modSp del mod modClrScheme chgLayout">
        <pc:chgData name="David Gardner" userId="32a3b49f-52b0-4a7d-8a0d-c44fdf742dfe" providerId="ADAL" clId="{1C8E86F8-820D-45D4-AB83-D33D6C5D8913}" dt="2024-03-15T16:36:30.522" v="3423" actId="2696"/>
        <pc:sldMkLst>
          <pc:docMk/>
          <pc:sldMk cId="3042939399" sldId="258"/>
        </pc:sldMkLst>
        <pc:spChg chg="mod ord">
          <ac:chgData name="David Gardner" userId="32a3b49f-52b0-4a7d-8a0d-c44fdf742dfe" providerId="ADAL" clId="{1C8E86F8-820D-45D4-AB83-D33D6C5D8913}" dt="2024-03-14T20:43:03.820" v="3150" actId="14100"/>
          <ac:spMkLst>
            <pc:docMk/>
            <pc:sldMk cId="3042939399" sldId="258"/>
            <ac:spMk id="2" creationId="{F8EAE7B9-3580-1B2D-1BD3-AA07B2C52265}"/>
          </ac:spMkLst>
        </pc:spChg>
        <pc:spChg chg="mod ord">
          <ac:chgData name="David Gardner" userId="32a3b49f-52b0-4a7d-8a0d-c44fdf742dfe" providerId="ADAL" clId="{1C8E86F8-820D-45D4-AB83-D33D6C5D8913}" dt="2024-03-14T20:42:47.378" v="3145" actId="14100"/>
          <ac:spMkLst>
            <pc:docMk/>
            <pc:sldMk cId="3042939399" sldId="258"/>
            <ac:spMk id="3" creationId="{86D2320B-40E0-F132-0AF2-BD78A823C745}"/>
          </ac:spMkLst>
        </pc:spChg>
        <pc:spChg chg="add mod">
          <ac:chgData name="David Gardner" userId="32a3b49f-52b0-4a7d-8a0d-c44fdf742dfe" providerId="ADAL" clId="{1C8E86F8-820D-45D4-AB83-D33D6C5D8913}" dt="2024-03-14T20:42:55.785" v="3149" actId="1076"/>
          <ac:spMkLst>
            <pc:docMk/>
            <pc:sldMk cId="3042939399" sldId="258"/>
            <ac:spMk id="4" creationId="{D149DE41-9FDC-F6B4-AB58-FBDFC503C975}"/>
          </ac:spMkLst>
        </pc:spChg>
        <pc:spChg chg="add del mod ord">
          <ac:chgData name="David Gardner" userId="32a3b49f-52b0-4a7d-8a0d-c44fdf742dfe" providerId="ADAL" clId="{1C8E86F8-820D-45D4-AB83-D33D6C5D8913}" dt="2024-03-14T20:41:35.333" v="3126" actId="700"/>
          <ac:spMkLst>
            <pc:docMk/>
            <pc:sldMk cId="3042939399" sldId="258"/>
            <ac:spMk id="5" creationId="{1D30B133-898C-0406-907D-D53DF64BE430}"/>
          </ac:spMkLst>
        </pc:spChg>
        <pc:spChg chg="add del mod ord">
          <ac:chgData name="David Gardner" userId="32a3b49f-52b0-4a7d-8a0d-c44fdf742dfe" providerId="ADAL" clId="{1C8E86F8-820D-45D4-AB83-D33D6C5D8913}" dt="2024-03-14T20:41:35.333" v="3126" actId="700"/>
          <ac:spMkLst>
            <pc:docMk/>
            <pc:sldMk cId="3042939399" sldId="258"/>
            <ac:spMk id="6" creationId="{3332EA2F-8174-F8A3-7B83-E0BC825E9B47}"/>
          </ac:spMkLst>
        </pc:spChg>
        <pc:spChg chg="add del mod ord">
          <ac:chgData name="David Gardner" userId="32a3b49f-52b0-4a7d-8a0d-c44fdf742dfe" providerId="ADAL" clId="{1C8E86F8-820D-45D4-AB83-D33D6C5D8913}" dt="2024-03-14T20:41:35.333" v="3126" actId="700"/>
          <ac:spMkLst>
            <pc:docMk/>
            <pc:sldMk cId="3042939399" sldId="258"/>
            <ac:spMk id="7" creationId="{C889FD25-513D-BA69-A9C8-CF65BC534690}"/>
          </ac:spMkLst>
        </pc:spChg>
        <pc:spChg chg="add mod">
          <ac:chgData name="David Gardner" userId="32a3b49f-52b0-4a7d-8a0d-c44fdf742dfe" providerId="ADAL" clId="{1C8E86F8-820D-45D4-AB83-D33D6C5D8913}" dt="2024-03-14T20:42:33.522" v="3139" actId="403"/>
          <ac:spMkLst>
            <pc:docMk/>
            <pc:sldMk cId="3042939399" sldId="258"/>
            <ac:spMk id="9" creationId="{23BB71CE-8418-BC2B-EBFC-F71B99FDAB9F}"/>
          </ac:spMkLst>
        </pc:spChg>
        <pc:spChg chg="add mod">
          <ac:chgData name="David Gardner" userId="32a3b49f-52b0-4a7d-8a0d-c44fdf742dfe" providerId="ADAL" clId="{1C8E86F8-820D-45D4-AB83-D33D6C5D8913}" dt="2024-03-14T20:42:41.272" v="3143" actId="20577"/>
          <ac:spMkLst>
            <pc:docMk/>
            <pc:sldMk cId="3042939399" sldId="258"/>
            <ac:spMk id="11" creationId="{A8C1F56B-1FB6-BBD4-8009-4FCBDD1107D3}"/>
          </ac:spMkLst>
        </pc:spChg>
      </pc:sldChg>
      <pc:sldChg chg="modSp add mod">
        <pc:chgData name="David Gardner" userId="32a3b49f-52b0-4a7d-8a0d-c44fdf742dfe" providerId="ADAL" clId="{1C8E86F8-820D-45D4-AB83-D33D6C5D8913}" dt="2024-03-13T20:48:45.136" v="479" actId="20577"/>
        <pc:sldMkLst>
          <pc:docMk/>
          <pc:sldMk cId="1192525897" sldId="259"/>
        </pc:sldMkLst>
        <pc:spChg chg="mod">
          <ac:chgData name="David Gardner" userId="32a3b49f-52b0-4a7d-8a0d-c44fdf742dfe" providerId="ADAL" clId="{1C8E86F8-820D-45D4-AB83-D33D6C5D8913}" dt="2024-03-13T20:48:45.136" v="479" actId="20577"/>
          <ac:spMkLst>
            <pc:docMk/>
            <pc:sldMk cId="1192525897" sldId="259"/>
            <ac:spMk id="5" creationId="{9CD714D1-F265-D9C6-872F-345CAE7EA160}"/>
          </ac:spMkLst>
        </pc:spChg>
      </pc:sldChg>
      <pc:sldChg chg="del ord">
        <pc:chgData name="David Gardner" userId="32a3b49f-52b0-4a7d-8a0d-c44fdf742dfe" providerId="ADAL" clId="{1C8E86F8-820D-45D4-AB83-D33D6C5D8913}" dt="2024-03-13T20:31:18.998" v="356" actId="47"/>
        <pc:sldMkLst>
          <pc:docMk/>
          <pc:sldMk cId="3559773753" sldId="259"/>
        </pc:sldMkLst>
      </pc:sldChg>
      <pc:sldChg chg="modSp del mod">
        <pc:chgData name="David Gardner" userId="32a3b49f-52b0-4a7d-8a0d-c44fdf742dfe" providerId="ADAL" clId="{1C8E86F8-820D-45D4-AB83-D33D6C5D8913}" dt="2024-03-13T20:48:16.176" v="477" actId="47"/>
        <pc:sldMkLst>
          <pc:docMk/>
          <pc:sldMk cId="1727095173" sldId="260"/>
        </pc:sldMkLst>
        <pc:spChg chg="mod">
          <ac:chgData name="David Gardner" userId="32a3b49f-52b0-4a7d-8a0d-c44fdf742dfe" providerId="ADAL" clId="{1C8E86F8-820D-45D4-AB83-D33D6C5D8913}" dt="2024-03-11T12:55:21.949" v="82" actId="20577"/>
          <ac:spMkLst>
            <pc:docMk/>
            <pc:sldMk cId="1727095173" sldId="260"/>
            <ac:spMk id="3" creationId="{91C8A321-047E-C682-0E47-09F8BEBF1D2A}"/>
          </ac:spMkLst>
        </pc:spChg>
      </pc:sldChg>
      <pc:sldChg chg="modSp mod">
        <pc:chgData name="David Gardner" userId="32a3b49f-52b0-4a7d-8a0d-c44fdf742dfe" providerId="ADAL" clId="{1C8E86F8-820D-45D4-AB83-D33D6C5D8913}" dt="2024-03-13T20:53:27.686" v="551" actId="20577"/>
        <pc:sldMkLst>
          <pc:docMk/>
          <pc:sldMk cId="1382729718" sldId="261"/>
        </pc:sldMkLst>
        <pc:spChg chg="mod">
          <ac:chgData name="David Gardner" userId="32a3b49f-52b0-4a7d-8a0d-c44fdf742dfe" providerId="ADAL" clId="{1C8E86F8-820D-45D4-AB83-D33D6C5D8913}" dt="2024-03-13T20:53:27.686" v="551" actId="20577"/>
          <ac:spMkLst>
            <pc:docMk/>
            <pc:sldMk cId="1382729718" sldId="261"/>
            <ac:spMk id="2" creationId="{F8AB17AD-DFCD-083B-C3FC-869E7403E33F}"/>
          </ac:spMkLst>
        </pc:spChg>
        <pc:spChg chg="mod">
          <ac:chgData name="David Gardner" userId="32a3b49f-52b0-4a7d-8a0d-c44fdf742dfe" providerId="ADAL" clId="{1C8E86F8-820D-45D4-AB83-D33D6C5D8913}" dt="2024-03-13T20:53:17.938" v="543" actId="20577"/>
          <ac:spMkLst>
            <pc:docMk/>
            <pc:sldMk cId="1382729718" sldId="261"/>
            <ac:spMk id="3" creationId="{B9116ED5-F17B-60C0-D4DB-CFAF3DFC757B}"/>
          </ac:spMkLst>
        </pc:spChg>
      </pc:sldChg>
      <pc:sldChg chg="del">
        <pc:chgData name="David Gardner" userId="32a3b49f-52b0-4a7d-8a0d-c44fdf742dfe" providerId="ADAL" clId="{1C8E86F8-820D-45D4-AB83-D33D6C5D8913}" dt="2024-03-13T20:58:54.365" v="560" actId="47"/>
        <pc:sldMkLst>
          <pc:docMk/>
          <pc:sldMk cId="3767580328" sldId="262"/>
        </pc:sldMkLst>
      </pc:sldChg>
      <pc:sldChg chg="addSp delSp modSp mod">
        <pc:chgData name="David Gardner" userId="32a3b49f-52b0-4a7d-8a0d-c44fdf742dfe" providerId="ADAL" clId="{1C8E86F8-820D-45D4-AB83-D33D6C5D8913}" dt="2024-03-13T22:17:28.409" v="3109" actId="20577"/>
        <pc:sldMkLst>
          <pc:docMk/>
          <pc:sldMk cId="453756305" sldId="263"/>
        </pc:sldMkLst>
        <pc:spChg chg="mod">
          <ac:chgData name="David Gardner" userId="32a3b49f-52b0-4a7d-8a0d-c44fdf742dfe" providerId="ADAL" clId="{1C8E86F8-820D-45D4-AB83-D33D6C5D8913}" dt="2024-03-13T22:17:28.409" v="3109" actId="20577"/>
          <ac:spMkLst>
            <pc:docMk/>
            <pc:sldMk cId="453756305" sldId="263"/>
            <ac:spMk id="3" creationId="{166C4590-329B-1F07-3F36-44170DFC74B4}"/>
          </ac:spMkLst>
        </pc:spChg>
        <pc:spChg chg="add mod">
          <ac:chgData name="David Gardner" userId="32a3b49f-52b0-4a7d-8a0d-c44fdf742dfe" providerId="ADAL" clId="{1C8E86F8-820D-45D4-AB83-D33D6C5D8913}" dt="2024-03-13T20:44:40.343" v="453" actId="2085"/>
          <ac:spMkLst>
            <pc:docMk/>
            <pc:sldMk cId="453756305" sldId="263"/>
            <ac:spMk id="5" creationId="{31417EBE-9BCD-63E9-A574-01BEADB4B0D7}"/>
          </ac:spMkLst>
        </pc:spChg>
        <pc:picChg chg="add del mod">
          <ac:chgData name="David Gardner" userId="32a3b49f-52b0-4a7d-8a0d-c44fdf742dfe" providerId="ADAL" clId="{1C8E86F8-820D-45D4-AB83-D33D6C5D8913}" dt="2024-03-13T20:44:50.631" v="455" actId="478"/>
          <ac:picMkLst>
            <pc:docMk/>
            <pc:sldMk cId="453756305" sldId="263"/>
            <ac:picMk id="4" creationId="{1A252390-A7F8-6B7E-C9E5-087581E9E342}"/>
          </ac:picMkLst>
        </pc:picChg>
        <pc:picChg chg="add mod">
          <ac:chgData name="David Gardner" userId="32a3b49f-52b0-4a7d-8a0d-c44fdf742dfe" providerId="ADAL" clId="{1C8E86F8-820D-45D4-AB83-D33D6C5D8913}" dt="2024-03-13T20:44:57.757" v="458" actId="1076"/>
          <ac:picMkLst>
            <pc:docMk/>
            <pc:sldMk cId="453756305" sldId="263"/>
            <ac:picMk id="7" creationId="{FFC52B0A-52BD-5B1F-22E5-7EFD98BD242D}"/>
          </ac:picMkLst>
        </pc:picChg>
      </pc:sldChg>
      <pc:sldChg chg="del">
        <pc:chgData name="David Gardner" userId="32a3b49f-52b0-4a7d-8a0d-c44fdf742dfe" providerId="ADAL" clId="{1C8E86F8-820D-45D4-AB83-D33D6C5D8913}" dt="2024-03-13T21:07:30.991" v="799" actId="47"/>
        <pc:sldMkLst>
          <pc:docMk/>
          <pc:sldMk cId="2429827321" sldId="264"/>
        </pc:sldMkLst>
      </pc:sldChg>
      <pc:sldChg chg="modSp del mod">
        <pc:chgData name="David Gardner" userId="32a3b49f-52b0-4a7d-8a0d-c44fdf742dfe" providerId="ADAL" clId="{1C8E86F8-820D-45D4-AB83-D33D6C5D8913}" dt="2024-03-15T17:00:28.975" v="4332" actId="47"/>
        <pc:sldMkLst>
          <pc:docMk/>
          <pc:sldMk cId="3899223730" sldId="265"/>
        </pc:sldMkLst>
        <pc:spChg chg="mod">
          <ac:chgData name="David Gardner" userId="32a3b49f-52b0-4a7d-8a0d-c44fdf742dfe" providerId="ADAL" clId="{1C8E86F8-820D-45D4-AB83-D33D6C5D8913}" dt="2024-03-15T16:47:09.595" v="3890" actId="122"/>
          <ac:spMkLst>
            <pc:docMk/>
            <pc:sldMk cId="3899223730" sldId="265"/>
            <ac:spMk id="3" creationId="{CD4AB75B-E62C-35ED-08A0-C37899260F85}"/>
          </ac:spMkLst>
        </pc:spChg>
      </pc:sldChg>
      <pc:sldChg chg="addSp delSp modSp mod">
        <pc:chgData name="David Gardner" userId="32a3b49f-52b0-4a7d-8a0d-c44fdf742dfe" providerId="ADAL" clId="{1C8E86F8-820D-45D4-AB83-D33D6C5D8913}" dt="2024-03-15T16:59:39.627" v="4326" actId="14100"/>
        <pc:sldMkLst>
          <pc:docMk/>
          <pc:sldMk cId="3003356542" sldId="266"/>
        </pc:sldMkLst>
        <pc:spChg chg="mod">
          <ac:chgData name="David Gardner" userId="32a3b49f-52b0-4a7d-8a0d-c44fdf742dfe" providerId="ADAL" clId="{1C8E86F8-820D-45D4-AB83-D33D6C5D8913}" dt="2024-03-15T16:53:54.605" v="3983" actId="27636"/>
          <ac:spMkLst>
            <pc:docMk/>
            <pc:sldMk cId="3003356542" sldId="266"/>
            <ac:spMk id="2" creationId="{9F7CA156-BF18-6FFE-3CA7-7D9FBAB05FF0}"/>
          </ac:spMkLst>
        </pc:spChg>
        <pc:spChg chg="mod">
          <ac:chgData name="David Gardner" userId="32a3b49f-52b0-4a7d-8a0d-c44fdf742dfe" providerId="ADAL" clId="{1C8E86F8-820D-45D4-AB83-D33D6C5D8913}" dt="2024-03-15T16:54:22.623" v="4043" actId="27636"/>
          <ac:spMkLst>
            <pc:docMk/>
            <pc:sldMk cId="3003356542" sldId="266"/>
            <ac:spMk id="3" creationId="{C9BD1068-F68F-F403-B3F5-2C6B85CE5E3F}"/>
          </ac:spMkLst>
        </pc:spChg>
        <pc:spChg chg="add del mod">
          <ac:chgData name="David Gardner" userId="32a3b49f-52b0-4a7d-8a0d-c44fdf742dfe" providerId="ADAL" clId="{1C8E86F8-820D-45D4-AB83-D33D6C5D8913}" dt="2024-03-15T16:56:44.404" v="4276" actId="478"/>
          <ac:spMkLst>
            <pc:docMk/>
            <pc:sldMk cId="3003356542" sldId="266"/>
            <ac:spMk id="5" creationId="{7F689294-33D3-688A-A5DF-D126DA8A7179}"/>
          </ac:spMkLst>
        </pc:spChg>
        <pc:spChg chg="add mod">
          <ac:chgData name="David Gardner" userId="32a3b49f-52b0-4a7d-8a0d-c44fdf742dfe" providerId="ADAL" clId="{1C8E86F8-820D-45D4-AB83-D33D6C5D8913}" dt="2024-03-15T16:56:21.973" v="4270" actId="207"/>
          <ac:spMkLst>
            <pc:docMk/>
            <pc:sldMk cId="3003356542" sldId="266"/>
            <ac:spMk id="6" creationId="{295BA47F-355C-C837-9535-B8EAF8F93C42}"/>
          </ac:spMkLst>
        </pc:spChg>
        <pc:spChg chg="add mod">
          <ac:chgData name="David Gardner" userId="32a3b49f-52b0-4a7d-8a0d-c44fdf742dfe" providerId="ADAL" clId="{1C8E86F8-820D-45D4-AB83-D33D6C5D8913}" dt="2024-03-15T16:58:47.258" v="4316" actId="1076"/>
          <ac:spMkLst>
            <pc:docMk/>
            <pc:sldMk cId="3003356542" sldId="266"/>
            <ac:spMk id="9" creationId="{DEE45261-A203-AA81-9108-2DF6DF476EC5}"/>
          </ac:spMkLst>
        </pc:spChg>
        <pc:picChg chg="add mod">
          <ac:chgData name="David Gardner" userId="32a3b49f-52b0-4a7d-8a0d-c44fdf742dfe" providerId="ADAL" clId="{1C8E86F8-820D-45D4-AB83-D33D6C5D8913}" dt="2024-03-15T16:59:34.340" v="4324" actId="1076"/>
          <ac:picMkLst>
            <pc:docMk/>
            <pc:sldMk cId="3003356542" sldId="266"/>
            <ac:picMk id="8" creationId="{E0085FF8-729A-2695-F786-D5500809B135}"/>
          </ac:picMkLst>
        </pc:picChg>
        <pc:cxnChg chg="add mod">
          <ac:chgData name="David Gardner" userId="32a3b49f-52b0-4a7d-8a0d-c44fdf742dfe" providerId="ADAL" clId="{1C8E86F8-820D-45D4-AB83-D33D6C5D8913}" dt="2024-03-15T16:59:15.008" v="4321" actId="1582"/>
          <ac:cxnSpMkLst>
            <pc:docMk/>
            <pc:sldMk cId="3003356542" sldId="266"/>
            <ac:cxnSpMk id="11" creationId="{F9628113-C225-DA6C-E237-6E23D849AEAC}"/>
          </ac:cxnSpMkLst>
        </pc:cxnChg>
        <pc:cxnChg chg="add mod">
          <ac:chgData name="David Gardner" userId="32a3b49f-52b0-4a7d-8a0d-c44fdf742dfe" providerId="ADAL" clId="{1C8E86F8-820D-45D4-AB83-D33D6C5D8913}" dt="2024-03-15T16:59:39.627" v="4326" actId="14100"/>
          <ac:cxnSpMkLst>
            <pc:docMk/>
            <pc:sldMk cId="3003356542" sldId="266"/>
            <ac:cxnSpMk id="12" creationId="{A6A15E1C-6BCB-968E-32FC-426FE01CB856}"/>
          </ac:cxnSpMkLst>
        </pc:cxnChg>
      </pc:sldChg>
      <pc:sldChg chg="modSp mod">
        <pc:chgData name="David Gardner" userId="32a3b49f-52b0-4a7d-8a0d-c44fdf742dfe" providerId="ADAL" clId="{1C8E86F8-820D-45D4-AB83-D33D6C5D8913}" dt="2024-03-15T17:10:16.245" v="5222" actId="20577"/>
        <pc:sldMkLst>
          <pc:docMk/>
          <pc:sldMk cId="4143002269" sldId="267"/>
        </pc:sldMkLst>
        <pc:spChg chg="mod">
          <ac:chgData name="David Gardner" userId="32a3b49f-52b0-4a7d-8a0d-c44fdf742dfe" providerId="ADAL" clId="{1C8E86F8-820D-45D4-AB83-D33D6C5D8913}" dt="2024-03-15T17:10:16.245" v="5222" actId="20577"/>
          <ac:spMkLst>
            <pc:docMk/>
            <pc:sldMk cId="4143002269" sldId="267"/>
            <ac:spMk id="3" creationId="{44C25C52-3B35-1FA0-7C62-A7AAECDFAA66}"/>
          </ac:spMkLst>
        </pc:spChg>
      </pc:sldChg>
      <pc:sldChg chg="modSp del mod ord">
        <pc:chgData name="David Gardner" userId="32a3b49f-52b0-4a7d-8a0d-c44fdf742dfe" providerId="ADAL" clId="{1C8E86F8-820D-45D4-AB83-D33D6C5D8913}" dt="2024-03-13T20:56:09.156" v="556" actId="47"/>
        <pc:sldMkLst>
          <pc:docMk/>
          <pc:sldMk cId="4016982987" sldId="268"/>
        </pc:sldMkLst>
        <pc:spChg chg="mod">
          <ac:chgData name="David Gardner" userId="32a3b49f-52b0-4a7d-8a0d-c44fdf742dfe" providerId="ADAL" clId="{1C8E86F8-820D-45D4-AB83-D33D6C5D8913}" dt="2024-03-11T12:56:31.082" v="112" actId="20577"/>
          <ac:spMkLst>
            <pc:docMk/>
            <pc:sldMk cId="4016982987" sldId="268"/>
            <ac:spMk id="2" creationId="{6AD98A2F-2423-6630-03A1-C6499962A7FB}"/>
          </ac:spMkLst>
        </pc:spChg>
      </pc:sldChg>
      <pc:sldChg chg="modSp new mod">
        <pc:chgData name="David Gardner" userId="32a3b49f-52b0-4a7d-8a0d-c44fdf742dfe" providerId="ADAL" clId="{1C8E86F8-820D-45D4-AB83-D33D6C5D8913}" dt="2024-03-15T19:32:28.414" v="5495" actId="20577"/>
        <pc:sldMkLst>
          <pc:docMk/>
          <pc:sldMk cId="1770474515" sldId="269"/>
        </pc:sldMkLst>
        <pc:spChg chg="mod">
          <ac:chgData name="David Gardner" userId="32a3b49f-52b0-4a7d-8a0d-c44fdf742dfe" providerId="ADAL" clId="{1C8E86F8-820D-45D4-AB83-D33D6C5D8913}" dt="2024-03-13T21:08:49.925" v="801" actId="122"/>
          <ac:spMkLst>
            <pc:docMk/>
            <pc:sldMk cId="1770474515" sldId="269"/>
            <ac:spMk id="2" creationId="{A9A05CB0-8C5E-19A5-9983-434161EC7616}"/>
          </ac:spMkLst>
        </pc:spChg>
        <pc:spChg chg="mod">
          <ac:chgData name="David Gardner" userId="32a3b49f-52b0-4a7d-8a0d-c44fdf742dfe" providerId="ADAL" clId="{1C8E86F8-820D-45D4-AB83-D33D6C5D8913}" dt="2024-03-15T19:32:28.414" v="5495" actId="20577"/>
          <ac:spMkLst>
            <pc:docMk/>
            <pc:sldMk cId="1770474515" sldId="269"/>
            <ac:spMk id="3" creationId="{5D08B65F-110E-1B1D-3596-3A3396400C43}"/>
          </ac:spMkLst>
        </pc:spChg>
      </pc:sldChg>
      <pc:sldChg chg="modSp new mod">
        <pc:chgData name="David Gardner" userId="32a3b49f-52b0-4a7d-8a0d-c44fdf742dfe" providerId="ADAL" clId="{1C8E86F8-820D-45D4-AB83-D33D6C5D8913}" dt="2024-03-15T19:32:20.841" v="5483" actId="20577"/>
        <pc:sldMkLst>
          <pc:docMk/>
          <pc:sldMk cId="3498355998" sldId="270"/>
        </pc:sldMkLst>
        <pc:spChg chg="mod">
          <ac:chgData name="David Gardner" userId="32a3b49f-52b0-4a7d-8a0d-c44fdf742dfe" providerId="ADAL" clId="{1C8E86F8-820D-45D4-AB83-D33D6C5D8913}" dt="2024-03-13T21:08:46.845" v="800" actId="122"/>
          <ac:spMkLst>
            <pc:docMk/>
            <pc:sldMk cId="3498355998" sldId="270"/>
            <ac:spMk id="2" creationId="{5994C674-B0F3-1891-4317-9D3E1326E43F}"/>
          </ac:spMkLst>
        </pc:spChg>
        <pc:spChg chg="mod">
          <ac:chgData name="David Gardner" userId="32a3b49f-52b0-4a7d-8a0d-c44fdf742dfe" providerId="ADAL" clId="{1C8E86F8-820D-45D4-AB83-D33D6C5D8913}" dt="2024-03-15T19:32:20.841" v="5483" actId="20577"/>
          <ac:spMkLst>
            <pc:docMk/>
            <pc:sldMk cId="3498355998" sldId="270"/>
            <ac:spMk id="3" creationId="{EA130630-582A-7F2B-6B73-3F0A6E40B322}"/>
          </ac:spMkLst>
        </pc:spChg>
      </pc:sldChg>
      <pc:sldChg chg="addSp modSp new mod">
        <pc:chgData name="David Gardner" userId="32a3b49f-52b0-4a7d-8a0d-c44fdf742dfe" providerId="ADAL" clId="{1C8E86F8-820D-45D4-AB83-D33D6C5D8913}" dt="2024-03-15T19:33:50.937" v="5538" actId="20577"/>
        <pc:sldMkLst>
          <pc:docMk/>
          <pc:sldMk cId="1377090178" sldId="271"/>
        </pc:sldMkLst>
        <pc:spChg chg="mod">
          <ac:chgData name="David Gardner" userId="32a3b49f-52b0-4a7d-8a0d-c44fdf742dfe" providerId="ADAL" clId="{1C8E86F8-820D-45D4-AB83-D33D6C5D8913}" dt="2024-03-15T19:33:50.937" v="5538" actId="20577"/>
          <ac:spMkLst>
            <pc:docMk/>
            <pc:sldMk cId="1377090178" sldId="271"/>
            <ac:spMk id="2" creationId="{3649021D-083C-AB0E-F505-DE9422920424}"/>
          </ac:spMkLst>
        </pc:spChg>
        <pc:spChg chg="mod">
          <ac:chgData name="David Gardner" userId="32a3b49f-52b0-4a7d-8a0d-c44fdf742dfe" providerId="ADAL" clId="{1C8E86F8-820D-45D4-AB83-D33D6C5D8913}" dt="2024-03-13T21:12:12.205" v="913" actId="14100"/>
          <ac:spMkLst>
            <pc:docMk/>
            <pc:sldMk cId="1377090178" sldId="271"/>
            <ac:spMk id="3" creationId="{6DFF8A9D-E2CA-C8C3-FCA5-781F6B121CF9}"/>
          </ac:spMkLst>
        </pc:spChg>
        <pc:picChg chg="add mod">
          <ac:chgData name="David Gardner" userId="32a3b49f-52b0-4a7d-8a0d-c44fdf742dfe" providerId="ADAL" clId="{1C8E86F8-820D-45D4-AB83-D33D6C5D8913}" dt="2024-03-13T21:12:16.104" v="915" actId="1076"/>
          <ac:picMkLst>
            <pc:docMk/>
            <pc:sldMk cId="1377090178" sldId="271"/>
            <ac:picMk id="5" creationId="{14F3577E-F73E-F766-5D4C-DC8ACAADD56D}"/>
          </ac:picMkLst>
        </pc:picChg>
      </pc:sldChg>
      <pc:sldChg chg="modSp new mod ord">
        <pc:chgData name="David Gardner" userId="32a3b49f-52b0-4a7d-8a0d-c44fdf742dfe" providerId="ADAL" clId="{1C8E86F8-820D-45D4-AB83-D33D6C5D8913}" dt="2024-03-15T19:32:38.586" v="5506" actId="20577"/>
        <pc:sldMkLst>
          <pc:docMk/>
          <pc:sldMk cId="3910356539" sldId="272"/>
        </pc:sldMkLst>
        <pc:spChg chg="mod">
          <ac:chgData name="David Gardner" userId="32a3b49f-52b0-4a7d-8a0d-c44fdf742dfe" providerId="ADAL" clId="{1C8E86F8-820D-45D4-AB83-D33D6C5D8913}" dt="2024-03-13T21:08:53.478" v="802" actId="122"/>
          <ac:spMkLst>
            <pc:docMk/>
            <pc:sldMk cId="3910356539" sldId="272"/>
            <ac:spMk id="2" creationId="{F0B7683D-FA9F-3DAC-82A2-5D160960A68E}"/>
          </ac:spMkLst>
        </pc:spChg>
        <pc:spChg chg="mod">
          <ac:chgData name="David Gardner" userId="32a3b49f-52b0-4a7d-8a0d-c44fdf742dfe" providerId="ADAL" clId="{1C8E86F8-820D-45D4-AB83-D33D6C5D8913}" dt="2024-03-15T19:32:38.586" v="5506" actId="20577"/>
          <ac:spMkLst>
            <pc:docMk/>
            <pc:sldMk cId="3910356539" sldId="272"/>
            <ac:spMk id="3" creationId="{88F75AB6-040C-A624-A827-4E0ED5993389}"/>
          </ac:spMkLst>
        </pc:spChg>
      </pc:sldChg>
      <pc:sldChg chg="addSp modSp new mod">
        <pc:chgData name="David Gardner" userId="32a3b49f-52b0-4a7d-8a0d-c44fdf742dfe" providerId="ADAL" clId="{1C8E86F8-820D-45D4-AB83-D33D6C5D8913}" dt="2024-03-15T19:33:28.838" v="5525" actId="20577"/>
        <pc:sldMkLst>
          <pc:docMk/>
          <pc:sldMk cId="567888314" sldId="273"/>
        </pc:sldMkLst>
        <pc:spChg chg="mod">
          <ac:chgData name="David Gardner" userId="32a3b49f-52b0-4a7d-8a0d-c44fdf742dfe" providerId="ADAL" clId="{1C8E86F8-820D-45D4-AB83-D33D6C5D8913}" dt="2024-03-15T19:33:28.838" v="5525" actId="20577"/>
          <ac:spMkLst>
            <pc:docMk/>
            <pc:sldMk cId="567888314" sldId="273"/>
            <ac:spMk id="2" creationId="{B00331F2-2D2F-C17A-50C0-0B56D029D367}"/>
          </ac:spMkLst>
        </pc:spChg>
        <pc:spChg chg="mod">
          <ac:chgData name="David Gardner" userId="32a3b49f-52b0-4a7d-8a0d-c44fdf742dfe" providerId="ADAL" clId="{1C8E86F8-820D-45D4-AB83-D33D6C5D8913}" dt="2024-03-13T21:10:09.144" v="856" actId="1076"/>
          <ac:spMkLst>
            <pc:docMk/>
            <pc:sldMk cId="567888314" sldId="273"/>
            <ac:spMk id="3" creationId="{8473AE8A-5075-0F0E-6502-99F9AB3AFA4E}"/>
          </ac:spMkLst>
        </pc:spChg>
        <pc:picChg chg="add mod">
          <ac:chgData name="David Gardner" userId="32a3b49f-52b0-4a7d-8a0d-c44fdf742dfe" providerId="ADAL" clId="{1C8E86F8-820D-45D4-AB83-D33D6C5D8913}" dt="2024-03-13T21:10:11.334" v="857" actId="1076"/>
          <ac:picMkLst>
            <pc:docMk/>
            <pc:sldMk cId="567888314" sldId="273"/>
            <ac:picMk id="1026" creationId="{A6691B33-B9D0-B274-9C13-5096D8112A05}"/>
          </ac:picMkLst>
        </pc:picChg>
      </pc:sldChg>
      <pc:sldChg chg="modSp new mod">
        <pc:chgData name="David Gardner" userId="32a3b49f-52b0-4a7d-8a0d-c44fdf742dfe" providerId="ADAL" clId="{1C8E86F8-820D-45D4-AB83-D33D6C5D8913}" dt="2024-03-13T21:13:21.715" v="923" actId="122"/>
        <pc:sldMkLst>
          <pc:docMk/>
          <pc:sldMk cId="93927748" sldId="274"/>
        </pc:sldMkLst>
        <pc:spChg chg="mod">
          <ac:chgData name="David Gardner" userId="32a3b49f-52b0-4a7d-8a0d-c44fdf742dfe" providerId="ADAL" clId="{1C8E86F8-820D-45D4-AB83-D33D6C5D8913}" dt="2024-03-13T21:13:21.715" v="923" actId="122"/>
          <ac:spMkLst>
            <pc:docMk/>
            <pc:sldMk cId="93927748" sldId="274"/>
            <ac:spMk id="2" creationId="{8487E65B-E59F-2B22-F219-93AF9111D383}"/>
          </ac:spMkLst>
        </pc:spChg>
        <pc:spChg chg="mod">
          <ac:chgData name="David Gardner" userId="32a3b49f-52b0-4a7d-8a0d-c44fdf742dfe" providerId="ADAL" clId="{1C8E86F8-820D-45D4-AB83-D33D6C5D8913}" dt="2024-03-13T21:13:18.409" v="922" actId="207"/>
          <ac:spMkLst>
            <pc:docMk/>
            <pc:sldMk cId="93927748" sldId="274"/>
            <ac:spMk id="3" creationId="{ED3CD58B-87EF-85A0-4B33-0D18BA65B82D}"/>
          </ac:spMkLst>
        </pc:spChg>
      </pc:sldChg>
      <pc:sldChg chg="modSp new mod ord">
        <pc:chgData name="David Gardner" userId="32a3b49f-52b0-4a7d-8a0d-c44fdf742dfe" providerId="ADAL" clId="{1C8E86F8-820D-45D4-AB83-D33D6C5D8913}" dt="2024-03-14T20:59:57.365" v="3209"/>
        <pc:sldMkLst>
          <pc:docMk/>
          <pc:sldMk cId="3870196355" sldId="275"/>
        </pc:sldMkLst>
        <pc:spChg chg="mod">
          <ac:chgData name="David Gardner" userId="32a3b49f-52b0-4a7d-8a0d-c44fdf742dfe" providerId="ADAL" clId="{1C8E86F8-820D-45D4-AB83-D33D6C5D8913}" dt="2024-03-13T21:15:49.125" v="946" actId="122"/>
          <ac:spMkLst>
            <pc:docMk/>
            <pc:sldMk cId="3870196355" sldId="275"/>
            <ac:spMk id="2" creationId="{D2E4659C-8631-D257-DBB6-9CED9DC6A1ED}"/>
          </ac:spMkLst>
        </pc:spChg>
        <pc:spChg chg="mod">
          <ac:chgData name="David Gardner" userId="32a3b49f-52b0-4a7d-8a0d-c44fdf742dfe" providerId="ADAL" clId="{1C8E86F8-820D-45D4-AB83-D33D6C5D8913}" dt="2024-03-13T21:17:48.264" v="1129"/>
          <ac:spMkLst>
            <pc:docMk/>
            <pc:sldMk cId="3870196355" sldId="275"/>
            <ac:spMk id="3" creationId="{B6A1EAA4-A7B3-E52F-E61A-2A996B0908C7}"/>
          </ac:spMkLst>
        </pc:spChg>
      </pc:sldChg>
      <pc:sldChg chg="modSp add mod">
        <pc:chgData name="David Gardner" userId="32a3b49f-52b0-4a7d-8a0d-c44fdf742dfe" providerId="ADAL" clId="{1C8E86F8-820D-45D4-AB83-D33D6C5D8913}" dt="2024-03-15T16:40:21.380" v="3682" actId="14100"/>
        <pc:sldMkLst>
          <pc:docMk/>
          <pc:sldMk cId="147480190" sldId="276"/>
        </pc:sldMkLst>
        <pc:picChg chg="mod">
          <ac:chgData name="David Gardner" userId="32a3b49f-52b0-4a7d-8a0d-c44fdf742dfe" providerId="ADAL" clId="{1C8E86F8-820D-45D4-AB83-D33D6C5D8913}" dt="2024-03-15T16:40:21.380" v="3682" actId="14100"/>
          <ac:picMkLst>
            <pc:docMk/>
            <pc:sldMk cId="147480190" sldId="276"/>
            <ac:picMk id="67" creationId="{00000000-0000-0000-0000-000000000000}"/>
          </ac:picMkLst>
        </pc:picChg>
      </pc:sldChg>
      <pc:sldChg chg="add">
        <pc:chgData name="David Gardner" userId="32a3b49f-52b0-4a7d-8a0d-c44fdf742dfe" providerId="ADAL" clId="{1C8E86F8-820D-45D4-AB83-D33D6C5D8913}" dt="2024-03-13T20:31:52.067" v="357"/>
        <pc:sldMkLst>
          <pc:docMk/>
          <pc:sldMk cId="2918827962" sldId="277"/>
        </pc:sldMkLst>
      </pc:sldChg>
      <pc:sldChg chg="modSp add mod">
        <pc:chgData name="David Gardner" userId="32a3b49f-52b0-4a7d-8a0d-c44fdf742dfe" providerId="ADAL" clId="{1C8E86F8-820D-45D4-AB83-D33D6C5D8913}" dt="2024-03-13T21:14:32.655" v="926" actId="1076"/>
        <pc:sldMkLst>
          <pc:docMk/>
          <pc:sldMk cId="0" sldId="293"/>
        </pc:sldMkLst>
        <pc:picChg chg="mod">
          <ac:chgData name="David Gardner" userId="32a3b49f-52b0-4a7d-8a0d-c44fdf742dfe" providerId="ADAL" clId="{1C8E86F8-820D-45D4-AB83-D33D6C5D8913}" dt="2024-03-13T21:14:32.655" v="926" actId="1076"/>
          <ac:picMkLst>
            <pc:docMk/>
            <pc:sldMk cId="0" sldId="293"/>
            <ac:picMk id="7" creationId="{72E08B6A-F087-853C-0F9F-01A2088B7D09}"/>
          </ac:picMkLst>
        </pc:picChg>
      </pc:sldChg>
      <pc:sldChg chg="add">
        <pc:chgData name="David Gardner" userId="32a3b49f-52b0-4a7d-8a0d-c44fdf742dfe" providerId="ADAL" clId="{1C8E86F8-820D-45D4-AB83-D33D6C5D8913}" dt="2024-03-13T20:46:55.447" v="472"/>
        <pc:sldMkLst>
          <pc:docMk/>
          <pc:sldMk cId="0" sldId="297"/>
        </pc:sldMkLst>
      </pc:sldChg>
      <pc:sldChg chg="add">
        <pc:chgData name="David Gardner" userId="32a3b49f-52b0-4a7d-8a0d-c44fdf742dfe" providerId="ADAL" clId="{1C8E86F8-820D-45D4-AB83-D33D6C5D8913}" dt="2024-03-13T20:46:12.966" v="471"/>
        <pc:sldMkLst>
          <pc:docMk/>
          <pc:sldMk cId="2354016575" sldId="299"/>
        </pc:sldMkLst>
      </pc:sldChg>
      <pc:sldChg chg="add">
        <pc:chgData name="David Gardner" userId="32a3b49f-52b0-4a7d-8a0d-c44fdf742dfe" providerId="ADAL" clId="{1C8E86F8-820D-45D4-AB83-D33D6C5D8913}" dt="2024-03-13T20:46:55.447" v="472"/>
        <pc:sldMkLst>
          <pc:docMk/>
          <pc:sldMk cId="750735219" sldId="301"/>
        </pc:sldMkLst>
      </pc:sldChg>
      <pc:sldChg chg="add">
        <pc:chgData name="David Gardner" userId="32a3b49f-52b0-4a7d-8a0d-c44fdf742dfe" providerId="ADAL" clId="{1C8E86F8-820D-45D4-AB83-D33D6C5D8913}" dt="2024-03-13T20:46:55.447" v="472"/>
        <pc:sldMkLst>
          <pc:docMk/>
          <pc:sldMk cId="0" sldId="302"/>
        </pc:sldMkLst>
      </pc:sldChg>
      <pc:sldChg chg="modSp add mod">
        <pc:chgData name="David Gardner" userId="32a3b49f-52b0-4a7d-8a0d-c44fdf742dfe" providerId="ADAL" clId="{1C8E86F8-820D-45D4-AB83-D33D6C5D8913}" dt="2024-03-13T22:15:37.059" v="3001" actId="1076"/>
        <pc:sldMkLst>
          <pc:docMk/>
          <pc:sldMk cId="915180584" sldId="303"/>
        </pc:sldMkLst>
        <pc:spChg chg="mod">
          <ac:chgData name="David Gardner" userId="32a3b49f-52b0-4a7d-8a0d-c44fdf742dfe" providerId="ADAL" clId="{1C8E86F8-820D-45D4-AB83-D33D6C5D8913}" dt="2024-03-13T22:15:37.059" v="3001" actId="1076"/>
          <ac:spMkLst>
            <pc:docMk/>
            <pc:sldMk cId="915180584" sldId="303"/>
            <ac:spMk id="3" creationId="{CF524960-8461-24A5-AEDD-70937F537CE6}"/>
          </ac:spMkLst>
        </pc:spChg>
      </pc:sldChg>
      <pc:sldChg chg="add">
        <pc:chgData name="David Gardner" userId="32a3b49f-52b0-4a7d-8a0d-c44fdf742dfe" providerId="ADAL" clId="{1C8E86F8-820D-45D4-AB83-D33D6C5D8913}" dt="2024-03-13T20:32:10.570" v="358"/>
        <pc:sldMkLst>
          <pc:docMk/>
          <pc:sldMk cId="1493336998" sldId="305"/>
        </pc:sldMkLst>
      </pc:sldChg>
      <pc:sldChg chg="add">
        <pc:chgData name="David Gardner" userId="32a3b49f-52b0-4a7d-8a0d-c44fdf742dfe" providerId="ADAL" clId="{1C8E86F8-820D-45D4-AB83-D33D6C5D8913}" dt="2024-03-13T20:32:49.398" v="361"/>
        <pc:sldMkLst>
          <pc:docMk/>
          <pc:sldMk cId="4039744520" sldId="306"/>
        </pc:sldMkLst>
      </pc:sldChg>
      <pc:sldChg chg="add">
        <pc:chgData name="David Gardner" userId="32a3b49f-52b0-4a7d-8a0d-c44fdf742dfe" providerId="ADAL" clId="{1C8E86F8-820D-45D4-AB83-D33D6C5D8913}" dt="2024-03-13T20:57:22.696" v="559"/>
        <pc:sldMkLst>
          <pc:docMk/>
          <pc:sldMk cId="2201379375" sldId="307"/>
        </pc:sldMkLst>
      </pc:sldChg>
      <pc:sldChg chg="modSp add mod">
        <pc:chgData name="David Gardner" userId="32a3b49f-52b0-4a7d-8a0d-c44fdf742dfe" providerId="ADAL" clId="{1C8E86F8-820D-45D4-AB83-D33D6C5D8913}" dt="2024-03-13T21:04:06.616" v="691" actId="207"/>
        <pc:sldMkLst>
          <pc:docMk/>
          <pc:sldMk cId="115722844" sldId="312"/>
        </pc:sldMkLst>
        <pc:spChg chg="mod">
          <ac:chgData name="David Gardner" userId="32a3b49f-52b0-4a7d-8a0d-c44fdf742dfe" providerId="ADAL" clId="{1C8E86F8-820D-45D4-AB83-D33D6C5D8913}" dt="2024-03-13T21:04:06.616" v="691" actId="207"/>
          <ac:spMkLst>
            <pc:docMk/>
            <pc:sldMk cId="115722844" sldId="312"/>
            <ac:spMk id="3" creationId="{D204F7AB-FD56-446B-0AEE-DCBD6B24AE1C}"/>
          </ac:spMkLst>
        </pc:spChg>
      </pc:sldChg>
      <pc:sldChg chg="add ord">
        <pc:chgData name="David Gardner" userId="32a3b49f-52b0-4a7d-8a0d-c44fdf742dfe" providerId="ADAL" clId="{1C8E86F8-820D-45D4-AB83-D33D6C5D8913}" dt="2024-03-13T22:07:15.684" v="2733"/>
        <pc:sldMkLst>
          <pc:docMk/>
          <pc:sldMk cId="1360309148" sldId="314"/>
        </pc:sldMkLst>
      </pc:sldChg>
      <pc:sldChg chg="modSp add mod">
        <pc:chgData name="David Gardner" userId="32a3b49f-52b0-4a7d-8a0d-c44fdf742dfe" providerId="ADAL" clId="{1C8E86F8-820D-45D4-AB83-D33D6C5D8913}" dt="2024-03-13T21:02:19.695" v="621" actId="115"/>
        <pc:sldMkLst>
          <pc:docMk/>
          <pc:sldMk cId="1371557508" sldId="316"/>
        </pc:sldMkLst>
        <pc:spChg chg="mod">
          <ac:chgData name="David Gardner" userId="32a3b49f-52b0-4a7d-8a0d-c44fdf742dfe" providerId="ADAL" clId="{1C8E86F8-820D-45D4-AB83-D33D6C5D8913}" dt="2024-03-13T21:02:19.695" v="621" actId="115"/>
          <ac:spMkLst>
            <pc:docMk/>
            <pc:sldMk cId="1371557508" sldId="316"/>
            <ac:spMk id="3" creationId="{D395CA59-09F6-57CB-5196-E554CE5B1FD3}"/>
          </ac:spMkLst>
        </pc:spChg>
      </pc:sldChg>
      <pc:sldChg chg="add ord">
        <pc:chgData name="David Gardner" userId="32a3b49f-52b0-4a7d-8a0d-c44fdf742dfe" providerId="ADAL" clId="{1C8E86F8-820D-45D4-AB83-D33D6C5D8913}" dt="2024-03-15T17:06:59.193" v="4779"/>
        <pc:sldMkLst>
          <pc:docMk/>
          <pc:sldMk cId="3119574024" sldId="318"/>
        </pc:sldMkLst>
      </pc:sldChg>
      <pc:sldChg chg="modSp add mod">
        <pc:chgData name="David Gardner" userId="32a3b49f-52b0-4a7d-8a0d-c44fdf742dfe" providerId="ADAL" clId="{1C8E86F8-820D-45D4-AB83-D33D6C5D8913}" dt="2024-03-15T17:00:01.708" v="4331" actId="1076"/>
        <pc:sldMkLst>
          <pc:docMk/>
          <pc:sldMk cId="1877626809" sldId="319"/>
        </pc:sldMkLst>
        <pc:spChg chg="mod">
          <ac:chgData name="David Gardner" userId="32a3b49f-52b0-4a7d-8a0d-c44fdf742dfe" providerId="ADAL" clId="{1C8E86F8-820D-45D4-AB83-D33D6C5D8913}" dt="2024-03-15T17:00:01.708" v="4331" actId="1076"/>
          <ac:spMkLst>
            <pc:docMk/>
            <pc:sldMk cId="1877626809" sldId="319"/>
            <ac:spMk id="9" creationId="{1B7822D4-EC46-0F9D-3287-2C55ED5DF50F}"/>
          </ac:spMkLst>
        </pc:spChg>
        <pc:picChg chg="mod">
          <ac:chgData name="David Gardner" userId="32a3b49f-52b0-4a7d-8a0d-c44fdf742dfe" providerId="ADAL" clId="{1C8E86F8-820D-45D4-AB83-D33D6C5D8913}" dt="2024-03-13T22:17:48.968" v="3110" actId="1076"/>
          <ac:picMkLst>
            <pc:docMk/>
            <pc:sldMk cId="1877626809" sldId="319"/>
            <ac:picMk id="5" creationId="{B144B4DA-5327-AD1E-A276-EE3C20721410}"/>
          </ac:picMkLst>
        </pc:picChg>
        <pc:picChg chg="mod">
          <ac:chgData name="David Gardner" userId="32a3b49f-52b0-4a7d-8a0d-c44fdf742dfe" providerId="ADAL" clId="{1C8E86F8-820D-45D4-AB83-D33D6C5D8913}" dt="2024-03-13T22:17:50.299" v="3111" actId="1076"/>
          <ac:picMkLst>
            <pc:docMk/>
            <pc:sldMk cId="1877626809" sldId="319"/>
            <ac:picMk id="7" creationId="{37B03375-56F2-0A4D-8647-5D2D54FDAE82}"/>
          </ac:picMkLst>
        </pc:picChg>
      </pc:sldChg>
      <pc:sldChg chg="add">
        <pc:chgData name="David Gardner" userId="32a3b49f-52b0-4a7d-8a0d-c44fdf742dfe" providerId="ADAL" clId="{1C8E86F8-820D-45D4-AB83-D33D6C5D8913}" dt="2024-03-13T21:14:51.044" v="927"/>
        <pc:sldMkLst>
          <pc:docMk/>
          <pc:sldMk cId="3107152209" sldId="322"/>
        </pc:sldMkLst>
      </pc:sldChg>
      <pc:sldChg chg="delSp modSp add mod ord">
        <pc:chgData name="David Gardner" userId="32a3b49f-52b0-4a7d-8a0d-c44fdf742dfe" providerId="ADAL" clId="{1C8E86F8-820D-45D4-AB83-D33D6C5D8913}" dt="2024-03-13T21:57:28.901" v="2090" actId="1076"/>
        <pc:sldMkLst>
          <pc:docMk/>
          <pc:sldMk cId="2962164459" sldId="324"/>
        </pc:sldMkLst>
        <pc:spChg chg="del mod">
          <ac:chgData name="David Gardner" userId="32a3b49f-52b0-4a7d-8a0d-c44fdf742dfe" providerId="ADAL" clId="{1C8E86F8-820D-45D4-AB83-D33D6C5D8913}" dt="2024-03-13T21:57:21.630" v="2085" actId="478"/>
          <ac:spMkLst>
            <pc:docMk/>
            <pc:sldMk cId="2962164459" sldId="324"/>
            <ac:spMk id="5" creationId="{10DEFF94-BCB4-A712-29CE-79DB533C565C}"/>
          </ac:spMkLst>
        </pc:spChg>
        <pc:picChg chg="mod">
          <ac:chgData name="David Gardner" userId="32a3b49f-52b0-4a7d-8a0d-c44fdf742dfe" providerId="ADAL" clId="{1C8E86F8-820D-45D4-AB83-D33D6C5D8913}" dt="2024-03-13T21:57:28.901" v="2090" actId="1076"/>
          <ac:picMkLst>
            <pc:docMk/>
            <pc:sldMk cId="2962164459" sldId="324"/>
            <ac:picMk id="4" creationId="{A6A12399-E0EF-026B-C054-89FE986A06DC}"/>
          </ac:picMkLst>
        </pc:picChg>
        <pc:picChg chg="del">
          <ac:chgData name="David Gardner" userId="32a3b49f-52b0-4a7d-8a0d-c44fdf742dfe" providerId="ADAL" clId="{1C8E86F8-820D-45D4-AB83-D33D6C5D8913}" dt="2024-03-13T21:57:06.025" v="2081" actId="478"/>
          <ac:picMkLst>
            <pc:docMk/>
            <pc:sldMk cId="2962164459" sldId="324"/>
            <ac:picMk id="1026" creationId="{74FCC49D-8C73-9F4F-F174-40718C99A4A1}"/>
          </ac:picMkLst>
        </pc:picChg>
        <pc:picChg chg="del">
          <ac:chgData name="David Gardner" userId="32a3b49f-52b0-4a7d-8a0d-c44fdf742dfe" providerId="ADAL" clId="{1C8E86F8-820D-45D4-AB83-D33D6C5D8913}" dt="2024-03-13T21:57:05.410" v="2080" actId="478"/>
          <ac:picMkLst>
            <pc:docMk/>
            <pc:sldMk cId="2962164459" sldId="324"/>
            <ac:picMk id="1028" creationId="{42009593-03EE-C368-0CF3-5CCEC533994D}"/>
          </ac:picMkLst>
        </pc:picChg>
        <pc:picChg chg="del">
          <ac:chgData name="David Gardner" userId="32a3b49f-52b0-4a7d-8a0d-c44fdf742dfe" providerId="ADAL" clId="{1C8E86F8-820D-45D4-AB83-D33D6C5D8913}" dt="2024-03-13T21:57:06.690" v="2082" actId="478"/>
          <ac:picMkLst>
            <pc:docMk/>
            <pc:sldMk cId="2962164459" sldId="324"/>
            <ac:picMk id="1032" creationId="{6A32B010-AE35-D73B-656A-5E12637A4D63}"/>
          </ac:picMkLst>
        </pc:picChg>
        <pc:cxnChg chg="del">
          <ac:chgData name="David Gardner" userId="32a3b49f-52b0-4a7d-8a0d-c44fdf742dfe" providerId="ADAL" clId="{1C8E86F8-820D-45D4-AB83-D33D6C5D8913}" dt="2024-03-13T21:57:23.170" v="2086" actId="478"/>
          <ac:cxnSpMkLst>
            <pc:docMk/>
            <pc:sldMk cId="2962164459" sldId="324"/>
            <ac:cxnSpMk id="7" creationId="{360ECC54-494B-879C-2B4F-AF2167E0E5E5}"/>
          </ac:cxnSpMkLst>
        </pc:cxnChg>
        <pc:cxnChg chg="del">
          <ac:chgData name="David Gardner" userId="32a3b49f-52b0-4a7d-8a0d-c44fdf742dfe" providerId="ADAL" clId="{1C8E86F8-820D-45D4-AB83-D33D6C5D8913}" dt="2024-03-13T21:57:23.771" v="2087" actId="478"/>
          <ac:cxnSpMkLst>
            <pc:docMk/>
            <pc:sldMk cId="2962164459" sldId="324"/>
            <ac:cxnSpMk id="8" creationId="{CA712D45-6B79-CC9D-348B-871D85491A2E}"/>
          </ac:cxnSpMkLst>
        </pc:cxnChg>
        <pc:cxnChg chg="del">
          <ac:chgData name="David Gardner" userId="32a3b49f-52b0-4a7d-8a0d-c44fdf742dfe" providerId="ADAL" clId="{1C8E86F8-820D-45D4-AB83-D33D6C5D8913}" dt="2024-03-13T21:57:24.490" v="2088" actId="478"/>
          <ac:cxnSpMkLst>
            <pc:docMk/>
            <pc:sldMk cId="2962164459" sldId="324"/>
            <ac:cxnSpMk id="9" creationId="{190FE891-1DC3-80F8-8F08-783412B8FE6D}"/>
          </ac:cxnSpMkLst>
        </pc:cxnChg>
      </pc:sldChg>
      <pc:sldChg chg="add">
        <pc:chgData name="David Gardner" userId="32a3b49f-52b0-4a7d-8a0d-c44fdf742dfe" providerId="ADAL" clId="{1C8E86F8-820D-45D4-AB83-D33D6C5D8913}" dt="2024-03-13T20:34:39.448" v="365"/>
        <pc:sldMkLst>
          <pc:docMk/>
          <pc:sldMk cId="442614406" sldId="326"/>
        </pc:sldMkLst>
      </pc:sldChg>
      <pc:sldChg chg="add">
        <pc:chgData name="David Gardner" userId="32a3b49f-52b0-4a7d-8a0d-c44fdf742dfe" providerId="ADAL" clId="{1C8E86F8-820D-45D4-AB83-D33D6C5D8913}" dt="2024-03-13T20:34:59.398" v="367"/>
        <pc:sldMkLst>
          <pc:docMk/>
          <pc:sldMk cId="1002410883" sldId="327"/>
        </pc:sldMkLst>
      </pc:sldChg>
      <pc:sldChg chg="add">
        <pc:chgData name="David Gardner" userId="32a3b49f-52b0-4a7d-8a0d-c44fdf742dfe" providerId="ADAL" clId="{1C8E86F8-820D-45D4-AB83-D33D6C5D8913}" dt="2024-03-13T20:39:51.257" v="431"/>
        <pc:sldMkLst>
          <pc:docMk/>
          <pc:sldMk cId="3118873540" sldId="328"/>
        </pc:sldMkLst>
      </pc:sldChg>
      <pc:sldChg chg="modSp new del mod">
        <pc:chgData name="David Gardner" userId="32a3b49f-52b0-4a7d-8a0d-c44fdf742dfe" providerId="ADAL" clId="{1C8E86F8-820D-45D4-AB83-D33D6C5D8913}" dt="2024-03-13T20:38:03.107" v="380" actId="2696"/>
        <pc:sldMkLst>
          <pc:docMk/>
          <pc:sldMk cId="3316115106" sldId="328"/>
        </pc:sldMkLst>
        <pc:spChg chg="mod">
          <ac:chgData name="David Gardner" userId="32a3b49f-52b0-4a7d-8a0d-c44fdf742dfe" providerId="ADAL" clId="{1C8E86F8-820D-45D4-AB83-D33D6C5D8913}" dt="2024-03-13T20:35:55.377" v="379" actId="122"/>
          <ac:spMkLst>
            <pc:docMk/>
            <pc:sldMk cId="3316115106" sldId="328"/>
            <ac:spMk id="2" creationId="{60989C62-92EB-751A-4A81-E9C9429CEED2}"/>
          </ac:spMkLst>
        </pc:spChg>
      </pc:sldChg>
      <pc:sldChg chg="addSp modSp new del mod">
        <pc:chgData name="David Gardner" userId="32a3b49f-52b0-4a7d-8a0d-c44fdf742dfe" providerId="ADAL" clId="{1C8E86F8-820D-45D4-AB83-D33D6C5D8913}" dt="2024-03-13T20:51:55.736" v="487" actId="47"/>
        <pc:sldMkLst>
          <pc:docMk/>
          <pc:sldMk cId="271679910" sldId="329"/>
        </pc:sldMkLst>
        <pc:spChg chg="mod">
          <ac:chgData name="David Gardner" userId="32a3b49f-52b0-4a7d-8a0d-c44fdf742dfe" providerId="ADAL" clId="{1C8E86F8-820D-45D4-AB83-D33D6C5D8913}" dt="2024-03-13T20:43:30.982" v="441" actId="122"/>
          <ac:spMkLst>
            <pc:docMk/>
            <pc:sldMk cId="271679910" sldId="329"/>
            <ac:spMk id="2" creationId="{958AF92B-FE44-8A21-CABE-9D96DC0783EC}"/>
          </ac:spMkLst>
        </pc:spChg>
        <pc:spChg chg="mod">
          <ac:chgData name="David Gardner" userId="32a3b49f-52b0-4a7d-8a0d-c44fdf742dfe" providerId="ADAL" clId="{1C8E86F8-820D-45D4-AB83-D33D6C5D8913}" dt="2024-03-13T20:43:33.487" v="442" actId="14100"/>
          <ac:spMkLst>
            <pc:docMk/>
            <pc:sldMk cId="271679910" sldId="329"/>
            <ac:spMk id="3" creationId="{2383EF68-56FD-9330-3C38-316050602B7E}"/>
          </ac:spMkLst>
        </pc:spChg>
        <pc:picChg chg="add mod">
          <ac:chgData name="David Gardner" userId="32a3b49f-52b0-4a7d-8a0d-c44fdf742dfe" providerId="ADAL" clId="{1C8E86F8-820D-45D4-AB83-D33D6C5D8913}" dt="2024-03-13T20:43:44.222" v="444" actId="1076"/>
          <ac:picMkLst>
            <pc:docMk/>
            <pc:sldMk cId="271679910" sldId="329"/>
            <ac:picMk id="4" creationId="{01BEFD58-3892-AAD2-5498-8B40396F66B5}"/>
          </ac:picMkLst>
        </pc:picChg>
        <pc:picChg chg="add mod">
          <ac:chgData name="David Gardner" userId="32a3b49f-52b0-4a7d-8a0d-c44fdf742dfe" providerId="ADAL" clId="{1C8E86F8-820D-45D4-AB83-D33D6C5D8913}" dt="2024-03-13T20:43:59.167" v="446" actId="1076"/>
          <ac:picMkLst>
            <pc:docMk/>
            <pc:sldMk cId="271679910" sldId="329"/>
            <ac:picMk id="5" creationId="{ECDDE436-8254-D8DD-3342-2452427F4D11}"/>
          </ac:picMkLst>
        </pc:picChg>
      </pc:sldChg>
      <pc:sldChg chg="new del">
        <pc:chgData name="David Gardner" userId="32a3b49f-52b0-4a7d-8a0d-c44fdf742dfe" providerId="ADAL" clId="{1C8E86F8-820D-45D4-AB83-D33D6C5D8913}" dt="2024-03-13T20:47:17.097" v="473" actId="47"/>
        <pc:sldMkLst>
          <pc:docMk/>
          <pc:sldMk cId="332593859" sldId="330"/>
        </pc:sldMkLst>
      </pc:sldChg>
      <pc:sldChg chg="addSp modSp add mod">
        <pc:chgData name="David Gardner" userId="32a3b49f-52b0-4a7d-8a0d-c44fdf742dfe" providerId="ADAL" clId="{1C8E86F8-820D-45D4-AB83-D33D6C5D8913}" dt="2024-03-13T21:02:45.935" v="626" actId="20577"/>
        <pc:sldMkLst>
          <pc:docMk/>
          <pc:sldMk cId="596649049" sldId="331"/>
        </pc:sldMkLst>
        <pc:spChg chg="mod">
          <ac:chgData name="David Gardner" userId="32a3b49f-52b0-4a7d-8a0d-c44fdf742dfe" providerId="ADAL" clId="{1C8E86F8-820D-45D4-AB83-D33D6C5D8913}" dt="2024-03-13T20:59:26.706" v="563" actId="1076"/>
          <ac:spMkLst>
            <pc:docMk/>
            <pc:sldMk cId="596649049" sldId="331"/>
            <ac:spMk id="3" creationId="{D277791E-4C0C-DBDC-42F1-B7428CE38F7D}"/>
          </ac:spMkLst>
        </pc:spChg>
        <pc:spChg chg="mod">
          <ac:chgData name="David Gardner" userId="32a3b49f-52b0-4a7d-8a0d-c44fdf742dfe" providerId="ADAL" clId="{1C8E86F8-820D-45D4-AB83-D33D6C5D8913}" dt="2024-03-13T20:59:36.756" v="564" actId="1076"/>
          <ac:spMkLst>
            <pc:docMk/>
            <pc:sldMk cId="596649049" sldId="331"/>
            <ac:spMk id="4" creationId="{007FCFF5-D248-4525-7275-0A8446C71796}"/>
          </ac:spMkLst>
        </pc:spChg>
        <pc:spChg chg="add mod">
          <ac:chgData name="David Gardner" userId="32a3b49f-52b0-4a7d-8a0d-c44fdf742dfe" providerId="ADAL" clId="{1C8E86F8-820D-45D4-AB83-D33D6C5D8913}" dt="2024-03-13T20:59:56.917" v="567" actId="1076"/>
          <ac:spMkLst>
            <pc:docMk/>
            <pc:sldMk cId="596649049" sldId="331"/>
            <ac:spMk id="5" creationId="{3DDE1733-56E0-8BBF-ADDB-5FB0F819DFB9}"/>
          </ac:spMkLst>
        </pc:spChg>
        <pc:spChg chg="add mod">
          <ac:chgData name="David Gardner" userId="32a3b49f-52b0-4a7d-8a0d-c44fdf742dfe" providerId="ADAL" clId="{1C8E86F8-820D-45D4-AB83-D33D6C5D8913}" dt="2024-03-13T21:00:13.075" v="585" actId="20577"/>
          <ac:spMkLst>
            <pc:docMk/>
            <pc:sldMk cId="596649049" sldId="331"/>
            <ac:spMk id="6" creationId="{319F21EC-1B95-8B2A-F9C1-00A53E7E04A0}"/>
          </ac:spMkLst>
        </pc:spChg>
        <pc:spChg chg="add mod">
          <ac:chgData name="David Gardner" userId="32a3b49f-52b0-4a7d-8a0d-c44fdf742dfe" providerId="ADAL" clId="{1C8E86F8-820D-45D4-AB83-D33D6C5D8913}" dt="2024-03-13T21:02:36.165" v="623" actId="1076"/>
          <ac:spMkLst>
            <pc:docMk/>
            <pc:sldMk cId="596649049" sldId="331"/>
            <ac:spMk id="7" creationId="{948648DC-E06E-D9BC-3796-25DC56BD5C0F}"/>
          </ac:spMkLst>
        </pc:spChg>
        <pc:spChg chg="add mod">
          <ac:chgData name="David Gardner" userId="32a3b49f-52b0-4a7d-8a0d-c44fdf742dfe" providerId="ADAL" clId="{1C8E86F8-820D-45D4-AB83-D33D6C5D8913}" dt="2024-03-13T21:02:45.935" v="626" actId="20577"/>
          <ac:spMkLst>
            <pc:docMk/>
            <pc:sldMk cId="596649049" sldId="331"/>
            <ac:spMk id="8" creationId="{4334FF43-018C-049A-0EB2-DAEF2495C374}"/>
          </ac:spMkLst>
        </pc:spChg>
      </pc:sldChg>
      <pc:sldChg chg="new del">
        <pc:chgData name="David Gardner" userId="32a3b49f-52b0-4a7d-8a0d-c44fdf742dfe" providerId="ADAL" clId="{1C8E86F8-820D-45D4-AB83-D33D6C5D8913}" dt="2024-03-13T20:48:00.596" v="476" actId="47"/>
        <pc:sldMkLst>
          <pc:docMk/>
          <pc:sldMk cId="2139635038" sldId="332"/>
        </pc:sldMkLst>
      </pc:sldChg>
      <pc:sldChg chg="addSp modSp add mod">
        <pc:chgData name="David Gardner" userId="32a3b49f-52b0-4a7d-8a0d-c44fdf742dfe" providerId="ADAL" clId="{1C8E86F8-820D-45D4-AB83-D33D6C5D8913}" dt="2024-03-13T21:03:30.927" v="686" actId="20577"/>
        <pc:sldMkLst>
          <pc:docMk/>
          <pc:sldMk cId="1270949124" sldId="333"/>
        </pc:sldMkLst>
        <pc:spChg chg="mod">
          <ac:chgData name="David Gardner" userId="32a3b49f-52b0-4a7d-8a0d-c44fdf742dfe" providerId="ADAL" clId="{1C8E86F8-820D-45D4-AB83-D33D6C5D8913}" dt="2024-03-13T21:03:30.927" v="686" actId="20577"/>
          <ac:spMkLst>
            <pc:docMk/>
            <pc:sldMk cId="1270949124" sldId="333"/>
            <ac:spMk id="3" creationId="{2AA3927F-1CCA-69DB-5E35-F9834EEA94B8}"/>
          </ac:spMkLst>
        </pc:spChg>
        <pc:cxnChg chg="add mod">
          <ac:chgData name="David Gardner" userId="32a3b49f-52b0-4a7d-8a0d-c44fdf742dfe" providerId="ADAL" clId="{1C8E86F8-820D-45D4-AB83-D33D6C5D8913}" dt="2024-03-13T21:01:16.395" v="593" actId="1582"/>
          <ac:cxnSpMkLst>
            <pc:docMk/>
            <pc:sldMk cId="1270949124" sldId="333"/>
            <ac:cxnSpMk id="9" creationId="{BEA3169D-DCCB-AC28-B909-9D0B354FA5B2}"/>
          </ac:cxnSpMkLst>
        </pc:cxnChg>
        <pc:cxnChg chg="add mod">
          <ac:chgData name="David Gardner" userId="32a3b49f-52b0-4a7d-8a0d-c44fdf742dfe" providerId="ADAL" clId="{1C8E86F8-820D-45D4-AB83-D33D6C5D8913}" dt="2024-03-13T21:01:27.595" v="595" actId="1582"/>
          <ac:cxnSpMkLst>
            <pc:docMk/>
            <pc:sldMk cId="1270949124" sldId="333"/>
            <ac:cxnSpMk id="11" creationId="{C2267E92-DA6D-9861-3D55-DB3FC2D97A99}"/>
          </ac:cxnSpMkLst>
        </pc:cxnChg>
        <pc:cxnChg chg="add mod">
          <ac:chgData name="David Gardner" userId="32a3b49f-52b0-4a7d-8a0d-c44fdf742dfe" providerId="ADAL" clId="{1C8E86F8-820D-45D4-AB83-D33D6C5D8913}" dt="2024-03-13T21:01:33.243" v="597" actId="14100"/>
          <ac:cxnSpMkLst>
            <pc:docMk/>
            <pc:sldMk cId="1270949124" sldId="333"/>
            <ac:cxnSpMk id="14" creationId="{B441D1F8-9E5B-B84A-4B87-FB3ABA9C888E}"/>
          </ac:cxnSpMkLst>
        </pc:cxnChg>
      </pc:sldChg>
      <pc:sldChg chg="modSp add mod">
        <pc:chgData name="David Gardner" userId="32a3b49f-52b0-4a7d-8a0d-c44fdf742dfe" providerId="ADAL" clId="{1C8E86F8-820D-45D4-AB83-D33D6C5D8913}" dt="2024-03-13T20:51:09.240" v="485" actId="1076"/>
        <pc:sldMkLst>
          <pc:docMk/>
          <pc:sldMk cId="1783087673" sldId="334"/>
        </pc:sldMkLst>
        <pc:spChg chg="mod">
          <ac:chgData name="David Gardner" userId="32a3b49f-52b0-4a7d-8a0d-c44fdf742dfe" providerId="ADAL" clId="{1C8E86F8-820D-45D4-AB83-D33D6C5D8913}" dt="2024-03-13T20:51:09.240" v="485" actId="1076"/>
          <ac:spMkLst>
            <pc:docMk/>
            <pc:sldMk cId="1783087673" sldId="334"/>
            <ac:spMk id="8" creationId="{713308B7-81B8-3405-6352-33B141986D1B}"/>
          </ac:spMkLst>
        </pc:spChg>
        <pc:picChg chg="mod">
          <ac:chgData name="David Gardner" userId="32a3b49f-52b0-4a7d-8a0d-c44fdf742dfe" providerId="ADAL" clId="{1C8E86F8-820D-45D4-AB83-D33D6C5D8913}" dt="2024-03-13T20:51:04.142" v="484" actId="1076"/>
          <ac:picMkLst>
            <pc:docMk/>
            <pc:sldMk cId="1783087673" sldId="334"/>
            <ac:picMk id="4" creationId="{0D5D8E73-DE9A-3A16-F5A1-4E86C32B3CB9}"/>
          </ac:picMkLst>
        </pc:picChg>
      </pc:sldChg>
      <pc:sldChg chg="add">
        <pc:chgData name="David Gardner" userId="32a3b49f-52b0-4a7d-8a0d-c44fdf742dfe" providerId="ADAL" clId="{1C8E86F8-820D-45D4-AB83-D33D6C5D8913}" dt="2024-03-13T20:56:05.956" v="555"/>
        <pc:sldMkLst>
          <pc:docMk/>
          <pc:sldMk cId="673811548" sldId="335"/>
        </pc:sldMkLst>
      </pc:sldChg>
      <pc:sldChg chg="add del">
        <pc:chgData name="David Gardner" userId="32a3b49f-52b0-4a7d-8a0d-c44fdf742dfe" providerId="ADAL" clId="{1C8E86F8-820D-45D4-AB83-D33D6C5D8913}" dt="2024-03-13T20:55:56.950" v="554" actId="2696"/>
        <pc:sldMkLst>
          <pc:docMk/>
          <pc:sldMk cId="1901683384" sldId="335"/>
        </pc:sldMkLst>
      </pc:sldChg>
      <pc:sldChg chg="addSp delSp modSp new mod modClrScheme chgLayout">
        <pc:chgData name="David Gardner" userId="32a3b49f-52b0-4a7d-8a0d-c44fdf742dfe" providerId="ADAL" clId="{1C8E86F8-820D-45D4-AB83-D33D6C5D8913}" dt="2024-03-14T20:44:59.072" v="3157" actId="120"/>
        <pc:sldMkLst>
          <pc:docMk/>
          <pc:sldMk cId="2750235781" sldId="336"/>
        </pc:sldMkLst>
        <pc:spChg chg="mod ord">
          <ac:chgData name="David Gardner" userId="32a3b49f-52b0-4a7d-8a0d-c44fdf742dfe" providerId="ADAL" clId="{1C8E86F8-820D-45D4-AB83-D33D6C5D8913}" dt="2024-03-13T21:04:40.635" v="706" actId="700"/>
          <ac:spMkLst>
            <pc:docMk/>
            <pc:sldMk cId="2750235781" sldId="336"/>
            <ac:spMk id="2" creationId="{8EA8CC22-3FF0-DA16-FE82-914BC59CA0E9}"/>
          </ac:spMkLst>
        </pc:spChg>
        <pc:spChg chg="del mod ord">
          <ac:chgData name="David Gardner" userId="32a3b49f-52b0-4a7d-8a0d-c44fdf742dfe" providerId="ADAL" clId="{1C8E86F8-820D-45D4-AB83-D33D6C5D8913}" dt="2024-03-13T21:04:35.755" v="704" actId="700"/>
          <ac:spMkLst>
            <pc:docMk/>
            <pc:sldMk cId="2750235781" sldId="336"/>
            <ac:spMk id="3" creationId="{FCE34875-7018-DF14-15B3-D23AF05F673A}"/>
          </ac:spMkLst>
        </pc:spChg>
        <pc:spChg chg="add del mod ord">
          <ac:chgData name="David Gardner" userId="32a3b49f-52b0-4a7d-8a0d-c44fdf742dfe" providerId="ADAL" clId="{1C8E86F8-820D-45D4-AB83-D33D6C5D8913}" dt="2024-03-13T21:04:40.635" v="706" actId="700"/>
          <ac:spMkLst>
            <pc:docMk/>
            <pc:sldMk cId="2750235781" sldId="336"/>
            <ac:spMk id="4" creationId="{7CD1325F-4803-9BA0-F13D-CD965BA64FEB}"/>
          </ac:spMkLst>
        </pc:spChg>
        <pc:spChg chg="add del mod ord">
          <ac:chgData name="David Gardner" userId="32a3b49f-52b0-4a7d-8a0d-c44fdf742dfe" providerId="ADAL" clId="{1C8E86F8-820D-45D4-AB83-D33D6C5D8913}" dt="2024-03-13T21:04:40.635" v="706" actId="700"/>
          <ac:spMkLst>
            <pc:docMk/>
            <pc:sldMk cId="2750235781" sldId="336"/>
            <ac:spMk id="5" creationId="{D4AD1855-6803-F150-8104-151D57040E90}"/>
          </ac:spMkLst>
        </pc:spChg>
        <pc:spChg chg="add mod ord">
          <ac:chgData name="David Gardner" userId="32a3b49f-52b0-4a7d-8a0d-c44fdf742dfe" providerId="ADAL" clId="{1C8E86F8-820D-45D4-AB83-D33D6C5D8913}" dt="2024-03-14T20:44:56.117" v="3156" actId="120"/>
          <ac:spMkLst>
            <pc:docMk/>
            <pc:sldMk cId="2750235781" sldId="336"/>
            <ac:spMk id="6" creationId="{F6E3585E-A6FF-75E4-0122-9D2F88F54CCE}"/>
          </ac:spMkLst>
        </pc:spChg>
        <pc:spChg chg="add mod ord">
          <ac:chgData name="David Gardner" userId="32a3b49f-52b0-4a7d-8a0d-c44fdf742dfe" providerId="ADAL" clId="{1C8E86F8-820D-45D4-AB83-D33D6C5D8913}" dt="2024-03-13T21:06:41.727" v="794" actId="27636"/>
          <ac:spMkLst>
            <pc:docMk/>
            <pc:sldMk cId="2750235781" sldId="336"/>
            <ac:spMk id="7" creationId="{5B698A68-CC5A-27C8-45D0-FA40E28C172A}"/>
          </ac:spMkLst>
        </pc:spChg>
        <pc:spChg chg="add mod ord">
          <ac:chgData name="David Gardner" userId="32a3b49f-52b0-4a7d-8a0d-c44fdf742dfe" providerId="ADAL" clId="{1C8E86F8-820D-45D4-AB83-D33D6C5D8913}" dt="2024-03-14T20:44:59.072" v="3157" actId="120"/>
          <ac:spMkLst>
            <pc:docMk/>
            <pc:sldMk cId="2750235781" sldId="336"/>
            <ac:spMk id="8" creationId="{2D17B87E-1994-3DD2-123E-F4979B519294}"/>
          </ac:spMkLst>
        </pc:spChg>
        <pc:spChg chg="add mod ord">
          <ac:chgData name="David Gardner" userId="32a3b49f-52b0-4a7d-8a0d-c44fdf742dfe" providerId="ADAL" clId="{1C8E86F8-820D-45D4-AB83-D33D6C5D8913}" dt="2024-03-13T21:06:58.653" v="798" actId="14100"/>
          <ac:spMkLst>
            <pc:docMk/>
            <pc:sldMk cId="2750235781" sldId="336"/>
            <ac:spMk id="9" creationId="{DF5E2378-9E4E-46E2-C74F-30BAA95CA308}"/>
          </ac:spMkLst>
        </pc:spChg>
      </pc:sldChg>
      <pc:sldChg chg="add del">
        <pc:chgData name="David Gardner" userId="32a3b49f-52b0-4a7d-8a0d-c44fdf742dfe" providerId="ADAL" clId="{1C8E86F8-820D-45D4-AB83-D33D6C5D8913}" dt="2024-03-13T20:57:00.956" v="558"/>
        <pc:sldMkLst>
          <pc:docMk/>
          <pc:sldMk cId="3924541707" sldId="336"/>
        </pc:sldMkLst>
      </pc:sldChg>
      <pc:sldChg chg="modSp new mod">
        <pc:chgData name="David Gardner" userId="32a3b49f-52b0-4a7d-8a0d-c44fdf742dfe" providerId="ADAL" clId="{1C8E86F8-820D-45D4-AB83-D33D6C5D8913}" dt="2024-03-14T21:02:25.715" v="3211" actId="5793"/>
        <pc:sldMkLst>
          <pc:docMk/>
          <pc:sldMk cId="3447085186" sldId="337"/>
        </pc:sldMkLst>
        <pc:spChg chg="mod">
          <ac:chgData name="David Gardner" userId="32a3b49f-52b0-4a7d-8a0d-c44fdf742dfe" providerId="ADAL" clId="{1C8E86F8-820D-45D4-AB83-D33D6C5D8913}" dt="2024-03-13T21:56:26.321" v="2078" actId="20577"/>
          <ac:spMkLst>
            <pc:docMk/>
            <pc:sldMk cId="3447085186" sldId="337"/>
            <ac:spMk id="2" creationId="{68241E70-983B-AE81-9531-7A0545018757}"/>
          </ac:spMkLst>
        </pc:spChg>
        <pc:spChg chg="mod">
          <ac:chgData name="David Gardner" userId="32a3b49f-52b0-4a7d-8a0d-c44fdf742dfe" providerId="ADAL" clId="{1C8E86F8-820D-45D4-AB83-D33D6C5D8913}" dt="2024-03-14T21:02:25.715" v="3211" actId="5793"/>
          <ac:spMkLst>
            <pc:docMk/>
            <pc:sldMk cId="3447085186" sldId="337"/>
            <ac:spMk id="3" creationId="{4AE84FE9-8605-E134-7D22-D328B6BF3883}"/>
          </ac:spMkLst>
        </pc:spChg>
      </pc:sldChg>
      <pc:sldChg chg="delSp modSp new del mod">
        <pc:chgData name="David Gardner" userId="32a3b49f-52b0-4a7d-8a0d-c44fdf742dfe" providerId="ADAL" clId="{1C8E86F8-820D-45D4-AB83-D33D6C5D8913}" dt="2024-03-13T21:55:31.900" v="1982" actId="47"/>
        <pc:sldMkLst>
          <pc:docMk/>
          <pc:sldMk cId="105347559" sldId="338"/>
        </pc:sldMkLst>
        <pc:spChg chg="del">
          <ac:chgData name="David Gardner" userId="32a3b49f-52b0-4a7d-8a0d-c44fdf742dfe" providerId="ADAL" clId="{1C8E86F8-820D-45D4-AB83-D33D6C5D8913}" dt="2024-03-13T21:26:01.854" v="1529" actId="478"/>
          <ac:spMkLst>
            <pc:docMk/>
            <pc:sldMk cId="105347559" sldId="338"/>
            <ac:spMk id="2" creationId="{3FA3A8EF-6868-7623-F904-E80935C8C98B}"/>
          </ac:spMkLst>
        </pc:spChg>
        <pc:spChg chg="mod">
          <ac:chgData name="David Gardner" userId="32a3b49f-52b0-4a7d-8a0d-c44fdf742dfe" providerId="ADAL" clId="{1C8E86F8-820D-45D4-AB83-D33D6C5D8913}" dt="2024-03-13T21:26:44.019" v="1622" actId="21"/>
          <ac:spMkLst>
            <pc:docMk/>
            <pc:sldMk cId="105347559" sldId="338"/>
            <ac:spMk id="3" creationId="{9DE35139-BF6C-6BB2-D5AB-C4242FB79685}"/>
          </ac:spMkLst>
        </pc:spChg>
      </pc:sldChg>
      <pc:sldChg chg="modSp new mod">
        <pc:chgData name="David Gardner" userId="32a3b49f-52b0-4a7d-8a0d-c44fdf742dfe" providerId="ADAL" clId="{1C8E86F8-820D-45D4-AB83-D33D6C5D8913}" dt="2024-03-13T22:07:09.970" v="2729" actId="20577"/>
        <pc:sldMkLst>
          <pc:docMk/>
          <pc:sldMk cId="540936633" sldId="338"/>
        </pc:sldMkLst>
        <pc:spChg chg="mod">
          <ac:chgData name="David Gardner" userId="32a3b49f-52b0-4a7d-8a0d-c44fdf742dfe" providerId="ADAL" clId="{1C8E86F8-820D-45D4-AB83-D33D6C5D8913}" dt="2024-03-13T21:57:55" v="2114" actId="122"/>
          <ac:spMkLst>
            <pc:docMk/>
            <pc:sldMk cId="540936633" sldId="338"/>
            <ac:spMk id="2" creationId="{59267DF6-1F8F-4B5B-85F8-BD87A0A57BE9}"/>
          </ac:spMkLst>
        </pc:spChg>
        <pc:spChg chg="mod">
          <ac:chgData name="David Gardner" userId="32a3b49f-52b0-4a7d-8a0d-c44fdf742dfe" providerId="ADAL" clId="{1C8E86F8-820D-45D4-AB83-D33D6C5D8913}" dt="2024-03-13T22:07:09.970" v="2729" actId="20577"/>
          <ac:spMkLst>
            <pc:docMk/>
            <pc:sldMk cId="540936633" sldId="338"/>
            <ac:spMk id="3" creationId="{2249DDA0-4627-0039-109E-E7C132C9D13D}"/>
          </ac:spMkLst>
        </pc:spChg>
      </pc:sldChg>
      <pc:sldChg chg="addSp delSp modSp new mod modClrScheme chgLayout">
        <pc:chgData name="David Gardner" userId="32a3b49f-52b0-4a7d-8a0d-c44fdf742dfe" providerId="ADAL" clId="{1C8E86F8-820D-45D4-AB83-D33D6C5D8913}" dt="2024-03-15T16:37:44.856" v="3425" actId="207"/>
        <pc:sldMkLst>
          <pc:docMk/>
          <pc:sldMk cId="2307310668" sldId="339"/>
        </pc:sldMkLst>
        <pc:spChg chg="del mod ord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2" creationId="{21F4E2BF-EC4F-A06D-D33C-79F7AD90F1E3}"/>
          </ac:spMkLst>
        </pc:spChg>
        <pc:spChg chg="del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3" creationId="{84A472B1-10D6-4951-DBE9-35C87DC106EB}"/>
          </ac:spMkLst>
        </pc:spChg>
        <pc:spChg chg="del mod ord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4" creationId="{F6D940B7-8EC4-C6B5-2A35-2F0BE4A8A366}"/>
          </ac:spMkLst>
        </pc:spChg>
        <pc:spChg chg="del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5" creationId="{38DF7F39-747C-FAD5-D5BE-6AB4B551BD0C}"/>
          </ac:spMkLst>
        </pc:spChg>
        <pc:spChg chg="del">
          <ac:chgData name="David Gardner" userId="32a3b49f-52b0-4a7d-8a0d-c44fdf742dfe" providerId="ADAL" clId="{1C8E86F8-820D-45D4-AB83-D33D6C5D8913}" dt="2024-03-13T22:07:50.719" v="2735" actId="700"/>
          <ac:spMkLst>
            <pc:docMk/>
            <pc:sldMk cId="2307310668" sldId="339"/>
            <ac:spMk id="6" creationId="{ED818440-4328-5FF8-5EB9-1AB70CC67416}"/>
          </ac:spMkLst>
        </pc:spChg>
        <pc:spChg chg="add mod ord">
          <ac:chgData name="David Gardner" userId="32a3b49f-52b0-4a7d-8a0d-c44fdf742dfe" providerId="ADAL" clId="{1C8E86F8-820D-45D4-AB83-D33D6C5D8913}" dt="2024-03-13T22:07:58.469" v="2753" actId="122"/>
          <ac:spMkLst>
            <pc:docMk/>
            <pc:sldMk cId="2307310668" sldId="339"/>
            <ac:spMk id="7" creationId="{2629CA58-BE0F-AE6E-BE5B-64EDD3CD88C5}"/>
          </ac:spMkLst>
        </pc:spChg>
        <pc:spChg chg="add mod ord">
          <ac:chgData name="David Gardner" userId="32a3b49f-52b0-4a7d-8a0d-c44fdf742dfe" providerId="ADAL" clId="{1C8E86F8-820D-45D4-AB83-D33D6C5D8913}" dt="2024-03-15T16:37:44.856" v="3425" actId="207"/>
          <ac:spMkLst>
            <pc:docMk/>
            <pc:sldMk cId="2307310668" sldId="339"/>
            <ac:spMk id="8" creationId="{FD979DCA-8FA0-7919-708B-3037CFE18495}"/>
          </ac:spMkLst>
        </pc:spChg>
      </pc:sldChg>
      <pc:sldChg chg="addSp modSp new mod ord">
        <pc:chgData name="David Gardner" userId="32a3b49f-52b0-4a7d-8a0d-c44fdf742dfe" providerId="ADAL" clId="{1C8E86F8-820D-45D4-AB83-D33D6C5D8913}" dt="2024-03-15T16:45:44.585" v="3838"/>
        <pc:sldMkLst>
          <pc:docMk/>
          <pc:sldMk cId="573978925" sldId="340"/>
        </pc:sldMkLst>
        <pc:spChg chg="mod">
          <ac:chgData name="David Gardner" userId="32a3b49f-52b0-4a7d-8a0d-c44fdf742dfe" providerId="ADAL" clId="{1C8E86F8-820D-45D4-AB83-D33D6C5D8913}" dt="2024-03-15T16:42:43.486" v="3744" actId="27636"/>
          <ac:spMkLst>
            <pc:docMk/>
            <pc:sldMk cId="573978925" sldId="340"/>
            <ac:spMk id="2" creationId="{5CAB4793-42DC-C774-0E61-72BC93D98746}"/>
          </ac:spMkLst>
        </pc:spChg>
        <pc:spChg chg="mod">
          <ac:chgData name="David Gardner" userId="32a3b49f-52b0-4a7d-8a0d-c44fdf742dfe" providerId="ADAL" clId="{1C8E86F8-820D-45D4-AB83-D33D6C5D8913}" dt="2024-03-15T16:43:38.099" v="3771" actId="1076"/>
          <ac:spMkLst>
            <pc:docMk/>
            <pc:sldMk cId="573978925" sldId="340"/>
            <ac:spMk id="3" creationId="{6DF16822-81EB-694B-EAA0-1C3417693C6B}"/>
          </ac:spMkLst>
        </pc:spChg>
        <pc:spChg chg="add mod">
          <ac:chgData name="David Gardner" userId="32a3b49f-52b0-4a7d-8a0d-c44fdf742dfe" providerId="ADAL" clId="{1C8E86F8-820D-45D4-AB83-D33D6C5D8913}" dt="2024-03-15T16:44:46.145" v="3798" actId="1076"/>
          <ac:spMkLst>
            <pc:docMk/>
            <pc:sldMk cId="573978925" sldId="340"/>
            <ac:spMk id="4" creationId="{EF931F76-D622-A084-4E32-1347A06DA35F}"/>
          </ac:spMkLst>
        </pc:spChg>
        <pc:spChg chg="add mod">
          <ac:chgData name="David Gardner" userId="32a3b49f-52b0-4a7d-8a0d-c44fdf742dfe" providerId="ADAL" clId="{1C8E86F8-820D-45D4-AB83-D33D6C5D8913}" dt="2024-03-15T16:45:20.603" v="3826" actId="1076"/>
          <ac:spMkLst>
            <pc:docMk/>
            <pc:sldMk cId="573978925" sldId="340"/>
            <ac:spMk id="5" creationId="{4390AA9F-1679-B6CD-EE04-186572EAF223}"/>
          </ac:spMkLst>
        </pc:spChg>
        <pc:spChg chg="add mod">
          <ac:chgData name="David Gardner" userId="32a3b49f-52b0-4a7d-8a0d-c44fdf742dfe" providerId="ADAL" clId="{1C8E86F8-820D-45D4-AB83-D33D6C5D8913}" dt="2024-03-15T16:45:30.559" v="3831" actId="1076"/>
          <ac:spMkLst>
            <pc:docMk/>
            <pc:sldMk cId="573978925" sldId="340"/>
            <ac:spMk id="6" creationId="{2EA2CCD2-0887-66BB-FEEE-66DD3523E7E6}"/>
          </ac:spMkLst>
        </pc:spChg>
        <pc:picChg chg="add mod">
          <ac:chgData name="David Gardner" userId="32a3b49f-52b0-4a7d-8a0d-c44fdf742dfe" providerId="ADAL" clId="{1C8E86F8-820D-45D4-AB83-D33D6C5D8913}" dt="2024-03-15T16:45:34.545" v="3833" actId="14100"/>
          <ac:picMkLst>
            <pc:docMk/>
            <pc:sldMk cId="573978925" sldId="340"/>
            <ac:picMk id="2050" creationId="{364E5DA9-97FE-8E11-E928-3D4C7DFDA723}"/>
          </ac:picMkLst>
        </pc:picChg>
        <pc:picChg chg="add mod">
          <ac:chgData name="David Gardner" userId="32a3b49f-52b0-4a7d-8a0d-c44fdf742dfe" providerId="ADAL" clId="{1C8E86F8-820D-45D4-AB83-D33D6C5D8913}" dt="2024-03-15T16:45:38.315" v="3836" actId="14100"/>
          <ac:picMkLst>
            <pc:docMk/>
            <pc:sldMk cId="573978925" sldId="340"/>
            <ac:picMk id="2052" creationId="{D40B385E-9C1F-2AC3-5F51-58E86F7450EB}"/>
          </ac:picMkLst>
        </pc:picChg>
        <pc:picChg chg="add mod">
          <ac:chgData name="David Gardner" userId="32a3b49f-52b0-4a7d-8a0d-c44fdf742dfe" providerId="ADAL" clId="{1C8E86F8-820D-45D4-AB83-D33D6C5D8913}" dt="2024-03-15T16:45:26.139" v="3829" actId="1076"/>
          <ac:picMkLst>
            <pc:docMk/>
            <pc:sldMk cId="573978925" sldId="340"/>
            <ac:picMk id="2054" creationId="{E8EC41DB-EA61-2E5A-850D-EAD64A6A2290}"/>
          </ac:picMkLst>
        </pc:picChg>
      </pc:sldChg>
      <pc:sldChg chg="new del">
        <pc:chgData name="David Gardner" userId="32a3b49f-52b0-4a7d-8a0d-c44fdf742dfe" providerId="ADAL" clId="{1C8E86F8-820D-45D4-AB83-D33D6C5D8913}" dt="2024-03-13T22:16:13.880" v="3015" actId="47"/>
        <pc:sldMkLst>
          <pc:docMk/>
          <pc:sldMk cId="2689012498" sldId="340"/>
        </pc:sldMkLst>
      </pc:sldChg>
      <pc:sldChg chg="modSp new mod ord">
        <pc:chgData name="David Gardner" userId="32a3b49f-52b0-4a7d-8a0d-c44fdf742dfe" providerId="ADAL" clId="{1C8E86F8-820D-45D4-AB83-D33D6C5D8913}" dt="2024-03-14T21:33:34.876" v="3402" actId="20577"/>
        <pc:sldMkLst>
          <pc:docMk/>
          <pc:sldMk cId="3354172671" sldId="341"/>
        </pc:sldMkLst>
        <pc:spChg chg="mod">
          <ac:chgData name="David Gardner" userId="32a3b49f-52b0-4a7d-8a0d-c44fdf742dfe" providerId="ADAL" clId="{1C8E86F8-820D-45D4-AB83-D33D6C5D8913}" dt="2024-03-14T21:30:42.538" v="3275" actId="404"/>
          <ac:spMkLst>
            <pc:docMk/>
            <pc:sldMk cId="3354172671" sldId="341"/>
            <ac:spMk id="2" creationId="{D018EA50-A5B1-AF27-C7A6-5BC70E45E088}"/>
          </ac:spMkLst>
        </pc:spChg>
        <pc:spChg chg="mod">
          <ac:chgData name="David Gardner" userId="32a3b49f-52b0-4a7d-8a0d-c44fdf742dfe" providerId="ADAL" clId="{1C8E86F8-820D-45D4-AB83-D33D6C5D8913}" dt="2024-03-14T21:33:34.876" v="3402" actId="20577"/>
          <ac:spMkLst>
            <pc:docMk/>
            <pc:sldMk cId="3354172671" sldId="341"/>
            <ac:spMk id="3" creationId="{C94836B6-2001-F1B7-D60F-3794AAD4ADFF}"/>
          </ac:spMkLst>
        </pc:spChg>
      </pc:sldChg>
      <pc:sldChg chg="addSp delSp modSp new del mod">
        <pc:chgData name="David Gardner" userId="32a3b49f-52b0-4a7d-8a0d-c44fdf742dfe" providerId="ADAL" clId="{1C8E86F8-820D-45D4-AB83-D33D6C5D8913}" dt="2024-03-14T20:45:55.098" v="3207" actId="47"/>
        <pc:sldMkLst>
          <pc:docMk/>
          <pc:sldMk cId="3831509536" sldId="341"/>
        </pc:sldMkLst>
        <pc:spChg chg="del mod">
          <ac:chgData name="David Gardner" userId="32a3b49f-52b0-4a7d-8a0d-c44fdf742dfe" providerId="ADAL" clId="{1C8E86F8-820D-45D4-AB83-D33D6C5D8913}" dt="2024-03-14T20:45:52.514" v="3206" actId="478"/>
          <ac:spMkLst>
            <pc:docMk/>
            <pc:sldMk cId="3831509536" sldId="341"/>
            <ac:spMk id="2" creationId="{4C1991B7-ED7F-BF52-8AF9-6846DC30536E}"/>
          </ac:spMkLst>
        </pc:spChg>
        <pc:spChg chg="del mod">
          <ac:chgData name="David Gardner" userId="32a3b49f-52b0-4a7d-8a0d-c44fdf742dfe" providerId="ADAL" clId="{1C8E86F8-820D-45D4-AB83-D33D6C5D8913}" dt="2024-03-14T20:45:47.205" v="3204" actId="478"/>
          <ac:spMkLst>
            <pc:docMk/>
            <pc:sldMk cId="3831509536" sldId="341"/>
            <ac:spMk id="3" creationId="{FB749F70-2BF9-6B1F-E7A0-675AA073F908}"/>
          </ac:spMkLst>
        </pc:spChg>
        <pc:spChg chg="add del mod">
          <ac:chgData name="David Gardner" userId="32a3b49f-52b0-4a7d-8a0d-c44fdf742dfe" providerId="ADAL" clId="{1C8E86F8-820D-45D4-AB83-D33D6C5D8913}" dt="2024-03-14T20:45:49.746" v="3205" actId="478"/>
          <ac:spMkLst>
            <pc:docMk/>
            <pc:sldMk cId="3831509536" sldId="341"/>
            <ac:spMk id="5" creationId="{AF6B0041-D9C9-75EF-33DC-4DD7E0C8C2F9}"/>
          </ac:spMkLst>
        </pc:spChg>
        <pc:spChg chg="add mod">
          <ac:chgData name="David Gardner" userId="32a3b49f-52b0-4a7d-8a0d-c44fdf742dfe" providerId="ADAL" clId="{1C8E86F8-820D-45D4-AB83-D33D6C5D8913}" dt="2024-03-14T20:45:52.514" v="3206" actId="478"/>
          <ac:spMkLst>
            <pc:docMk/>
            <pc:sldMk cId="3831509536" sldId="341"/>
            <ac:spMk id="7" creationId="{88ABEF1F-B9D2-7AEC-9333-14B0B260B7DD}"/>
          </ac:spMkLst>
        </pc:spChg>
      </pc:sldChg>
      <pc:sldChg chg="new del">
        <pc:chgData name="David Gardner" userId="32a3b49f-52b0-4a7d-8a0d-c44fdf742dfe" providerId="ADAL" clId="{1C8E86F8-820D-45D4-AB83-D33D6C5D8913}" dt="2024-03-14T20:44:02.412" v="3155" actId="680"/>
        <pc:sldMkLst>
          <pc:docMk/>
          <pc:sldMk cId="3981120342" sldId="341"/>
        </pc:sldMkLst>
      </pc:sldChg>
      <pc:sldChg chg="addSp delSp modSp new mod">
        <pc:chgData name="David Gardner" userId="32a3b49f-52b0-4a7d-8a0d-c44fdf742dfe" providerId="ADAL" clId="{1C8E86F8-820D-45D4-AB83-D33D6C5D8913}" dt="2024-03-15T16:36:12.394" v="3422" actId="1076"/>
        <pc:sldMkLst>
          <pc:docMk/>
          <pc:sldMk cId="533248664" sldId="342"/>
        </pc:sldMkLst>
        <pc:spChg chg="del mod">
          <ac:chgData name="David Gardner" userId="32a3b49f-52b0-4a7d-8a0d-c44fdf742dfe" providerId="ADAL" clId="{1C8E86F8-820D-45D4-AB83-D33D6C5D8913}" dt="2024-03-15T16:35:59" v="3418" actId="478"/>
          <ac:spMkLst>
            <pc:docMk/>
            <pc:sldMk cId="533248664" sldId="342"/>
            <ac:spMk id="2" creationId="{BA904A96-CB44-2CC2-6CB1-2EF32783BED0}"/>
          </ac:spMkLst>
        </pc:spChg>
        <pc:spChg chg="del">
          <ac:chgData name="David Gardner" userId="32a3b49f-52b0-4a7d-8a0d-c44fdf742dfe" providerId="ADAL" clId="{1C8E86F8-820D-45D4-AB83-D33D6C5D8913}" dt="2024-03-15T16:35:48.746" v="3415" actId="478"/>
          <ac:spMkLst>
            <pc:docMk/>
            <pc:sldMk cId="533248664" sldId="342"/>
            <ac:spMk id="3" creationId="{169D9AFB-0431-6BD2-FD55-1384BC6630F3}"/>
          </ac:spMkLst>
        </pc:spChg>
        <pc:spChg chg="add del mod">
          <ac:chgData name="David Gardner" userId="32a3b49f-52b0-4a7d-8a0d-c44fdf742dfe" providerId="ADAL" clId="{1C8E86F8-820D-45D4-AB83-D33D6C5D8913}" dt="2024-03-15T16:36:09.177" v="3421" actId="478"/>
          <ac:spMkLst>
            <pc:docMk/>
            <pc:sldMk cId="533248664" sldId="342"/>
            <ac:spMk id="5" creationId="{4E1469D8-0490-3380-2BC4-95BBA2E8430F}"/>
          </ac:spMkLst>
        </pc:spChg>
        <pc:picChg chg="add del mod">
          <ac:chgData name="David Gardner" userId="32a3b49f-52b0-4a7d-8a0d-c44fdf742dfe" providerId="ADAL" clId="{1C8E86F8-820D-45D4-AB83-D33D6C5D8913}" dt="2024-03-15T16:36:12.394" v="3422" actId="1076"/>
          <ac:picMkLst>
            <pc:docMk/>
            <pc:sldMk cId="533248664" sldId="342"/>
            <ac:picMk id="1026" creationId="{C144FE5F-E2D8-F526-F27E-8BEC6DB3E633}"/>
          </ac:picMkLst>
        </pc:picChg>
      </pc:sldChg>
      <pc:sldChg chg="modSp new mod">
        <pc:chgData name="David Gardner" userId="32a3b49f-52b0-4a7d-8a0d-c44fdf742dfe" providerId="ADAL" clId="{1C8E86F8-820D-45D4-AB83-D33D6C5D8913}" dt="2024-03-15T17:01:34.821" v="4492" actId="20577"/>
        <pc:sldMkLst>
          <pc:docMk/>
          <pc:sldMk cId="4274841767" sldId="343"/>
        </pc:sldMkLst>
        <pc:spChg chg="mod">
          <ac:chgData name="David Gardner" userId="32a3b49f-52b0-4a7d-8a0d-c44fdf742dfe" providerId="ADAL" clId="{1C8E86F8-820D-45D4-AB83-D33D6C5D8913}" dt="2024-03-15T17:00:45.120" v="4344" actId="122"/>
          <ac:spMkLst>
            <pc:docMk/>
            <pc:sldMk cId="4274841767" sldId="343"/>
            <ac:spMk id="2" creationId="{CC78E81C-1E07-09CE-B44D-7FE63E587F43}"/>
          </ac:spMkLst>
        </pc:spChg>
        <pc:spChg chg="mod">
          <ac:chgData name="David Gardner" userId="32a3b49f-52b0-4a7d-8a0d-c44fdf742dfe" providerId="ADAL" clId="{1C8E86F8-820D-45D4-AB83-D33D6C5D8913}" dt="2024-03-15T17:01:34.821" v="4492" actId="20577"/>
          <ac:spMkLst>
            <pc:docMk/>
            <pc:sldMk cId="4274841767" sldId="343"/>
            <ac:spMk id="3" creationId="{432BB08C-5609-1898-617F-3B1212185B18}"/>
          </ac:spMkLst>
        </pc:spChg>
      </pc:sldChg>
      <pc:sldChg chg="addSp delSp modSp new mod">
        <pc:chgData name="David Gardner" userId="32a3b49f-52b0-4a7d-8a0d-c44fdf742dfe" providerId="ADAL" clId="{1C8E86F8-820D-45D4-AB83-D33D6C5D8913}" dt="2024-03-15T17:06:37.045" v="4777" actId="20577"/>
        <pc:sldMkLst>
          <pc:docMk/>
          <pc:sldMk cId="1227794791" sldId="344"/>
        </pc:sldMkLst>
        <pc:spChg chg="mod">
          <ac:chgData name="David Gardner" userId="32a3b49f-52b0-4a7d-8a0d-c44fdf742dfe" providerId="ADAL" clId="{1C8E86F8-820D-45D4-AB83-D33D6C5D8913}" dt="2024-03-15T17:06:37.045" v="4777" actId="20577"/>
          <ac:spMkLst>
            <pc:docMk/>
            <pc:sldMk cId="1227794791" sldId="344"/>
            <ac:spMk id="2" creationId="{C8F7ACED-23AA-D0B7-C7E1-406C485BCE22}"/>
          </ac:spMkLst>
        </pc:spChg>
        <pc:spChg chg="del mod">
          <ac:chgData name="David Gardner" userId="32a3b49f-52b0-4a7d-8a0d-c44fdf742dfe" providerId="ADAL" clId="{1C8E86F8-820D-45D4-AB83-D33D6C5D8913}" dt="2024-03-15T17:01:57.642" v="4509"/>
          <ac:spMkLst>
            <pc:docMk/>
            <pc:sldMk cId="1227794791" sldId="344"/>
            <ac:spMk id="3" creationId="{46A6F2A1-D9FC-0EBC-2BB3-51ACD20DB722}"/>
          </ac:spMkLst>
        </pc:spChg>
        <pc:spChg chg="add mod">
          <ac:chgData name="David Gardner" userId="32a3b49f-52b0-4a7d-8a0d-c44fdf742dfe" providerId="ADAL" clId="{1C8E86F8-820D-45D4-AB83-D33D6C5D8913}" dt="2024-03-15T17:06:24.455" v="4774" actId="20577"/>
          <ac:spMkLst>
            <pc:docMk/>
            <pc:sldMk cId="1227794791" sldId="344"/>
            <ac:spMk id="4" creationId="{199FC73F-AF63-2D5D-A0E9-2C09699A9A0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23A9F-C9BE-EA5C-1435-1B86D42FB9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2FDE2-F3CC-927E-CE4C-7F90D57FC2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C79C7-9033-2A88-66EF-A61B00F48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ADDFA-6D13-D672-C3E4-A08466163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FF987-1BB7-DC51-B260-1FB513AED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82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1608A-C1AD-A3F8-D957-BE14C9714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1E074-13B3-D129-B721-58091AFF7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E5BF5-A2AC-E9DD-5D35-F274F65D9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EF0127-5183-B3FE-AE3A-29AEE5586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F7B2A-80B5-4EBF-4004-840C969BF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734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07633-5443-733D-0BFB-13CAA1400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366C5-080A-CA2E-1621-159C57F2A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4939D-8224-A599-B160-4277F6D2A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63A65-C689-3BF7-FCE2-C758290E8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6B8C8-E2EC-13F0-B272-035AD8B12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229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D3CB4-80A1-5231-7D86-115ABF588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8AAF-EBC6-0E1D-2A0C-83EFA74CD6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B523B8-D858-AA07-9975-62918979AA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70D524-F419-0F4C-FD50-CFB3EC787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F01EF-2AC5-483A-5808-018F8C492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F29A9-C7DF-0F76-E968-EB1F05DF0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020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D163-2349-8E9F-D0F1-5BF68181E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F0142-2EA5-0569-8B3E-EDADDE6F36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349716-0B9A-5D69-49CD-850CA6BC00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4FE934-8519-E923-046B-EBD063E42E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ECA8CB-6A20-569B-A802-F04A2724A3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D6844A-2FA6-E9C6-69D7-A81A01C00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4CFEB9-55E2-9725-374C-4E314B1FF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C84687-23A4-1FAB-B898-BFCA6D8D8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833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25036-08A0-5204-0F68-A5F1F23F1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21336-6847-FB8F-353C-227AA9FE1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8FB3C-6462-A919-9D9A-AB66FCA90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AEAFA6-2A21-3D8E-D59F-4D5F0BA06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71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C18B69-C97E-DB65-9E1B-EEAE8B289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21B843-431D-8BB1-0F30-A0365DE0C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0B833-EA97-8D26-F566-40D56C1D9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290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38BA0-BD59-9D33-9226-0F4AC8EFC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429C4-11D3-6B93-AD59-3199E2AD8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52210-D7B1-4560-D90F-374C4C745F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3F10F-E9C6-6AAA-DCFF-36696ABE5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58FCD-BF0B-ABD5-B65F-B1027E773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79168C-423A-5FF7-54F1-DFE23F250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508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1B5BD-8CEA-F7C4-7957-576514DF4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C2FEAA-2E7F-EF5B-8B1C-D7389DED8C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03CA72-8DCB-F644-7BFC-EFBB69E044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EF8AFA-D5FD-6607-7FC8-F33A9D535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FFC05-1D58-2F97-D214-3BDA2EB52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6ACB20-2614-9B4C-AD0A-7C720FF4A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225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1C2D6-DA09-82FE-C7A4-F0B8CE657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926951-11AF-C7F9-0AAC-0FED8204D7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279-57A8-DD02-4E4A-990A58B26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1483C-B2E5-C8F5-8C3A-81F855B60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F868D-27CA-FDEA-76F2-478456D97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821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94BD86-5AD4-F52C-782A-49B037A2DF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ED1B9E-6F53-0BB1-908B-678EA0E10C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0EE79-A2A9-7D1F-B1CA-39B86BCBC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6260F-BA0A-0929-E919-9A331C951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888F4-8A94-79DA-0FE0-1CAE5C507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285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DE7787-167F-6876-7A18-D30B20E1C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1A400D-8043-8A27-4E89-D16B8C5593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909F5-E579-7FF9-FD67-6BAABA6A2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A3B05C-F414-49BF-97DC-6ACAEF58B205}" type="datetimeFigureOut">
              <a:rPr lang="en-GB" smtClean="0"/>
              <a:t>12/08/2024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DE0A7-E58F-AA7F-EAD6-876755747D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F1007-10E2-2B3A-D57E-CFF10685D6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A3DB0-F3E9-4CFF-816E-0EBECA6DE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3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m/apa-style/numbers-and-statistics/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statistics? What are statistics? - Market Business News">
            <a:extLst>
              <a:ext uri="{FF2B5EF4-FFF2-40B4-BE49-F238E27FC236}">
                <a16:creationId xmlns:a16="http://schemas.microsoft.com/office/drawing/2014/main" id="{C144FE5F-E2D8-F526-F27E-8BEC6DB3E6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7525" y="130970"/>
            <a:ext cx="5791200" cy="629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248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ADB6-95B9-00FB-0CBA-C2635501B4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108" y="436564"/>
            <a:ext cx="10668000" cy="941215"/>
          </a:xfrm>
        </p:spPr>
        <p:txBody>
          <a:bodyPr>
            <a:normAutofit/>
          </a:bodyPr>
          <a:lstStyle/>
          <a:p>
            <a:r>
              <a:rPr lang="en-GB" dirty="0"/>
              <a:t>Introduction to Statistical Analysis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1AE4E7-85E1-0EA5-954A-59C3ED0CF5FC}"/>
              </a:ext>
            </a:extLst>
          </p:cNvPr>
          <p:cNvSpPr txBox="1"/>
          <p:nvPr/>
        </p:nvSpPr>
        <p:spPr>
          <a:xfrm>
            <a:off x="2574324" y="1721535"/>
            <a:ext cx="64213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A language of quantitative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0761A-9182-9B6F-CA10-312C6B78DF04}"/>
              </a:ext>
            </a:extLst>
          </p:cNvPr>
          <p:cNvSpPr txBox="1"/>
          <p:nvPr/>
        </p:nvSpPr>
        <p:spPr>
          <a:xfrm>
            <a:off x="1828801" y="2931012"/>
            <a:ext cx="9024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Describes and allows objective analysis of the information we collect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26A8F9-0DD4-311E-FF6B-8104A9D3C898}"/>
              </a:ext>
            </a:extLst>
          </p:cNvPr>
          <p:cNvSpPr txBox="1"/>
          <p:nvPr/>
        </p:nvSpPr>
        <p:spPr>
          <a:xfrm>
            <a:off x="1742302" y="4213655"/>
            <a:ext cx="9073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Allow use to present data in a clear and unambiguous way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CF2E7E-4B2A-CB3A-11A8-818D3496AECE}"/>
              </a:ext>
            </a:extLst>
          </p:cNvPr>
          <p:cNvSpPr txBox="1"/>
          <p:nvPr/>
        </p:nvSpPr>
        <p:spPr>
          <a:xfrm>
            <a:off x="1261419" y="5735540"/>
            <a:ext cx="10159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Can be open to error, misuse, misinterpretation and manipulation</a:t>
            </a:r>
          </a:p>
        </p:txBody>
      </p:sp>
    </p:spTree>
    <p:extLst>
      <p:ext uri="{BB962C8B-B14F-4D97-AF65-F5344CB8AC3E}">
        <p14:creationId xmlns:p14="http://schemas.microsoft.com/office/powerpoint/2010/main" val="442614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3047D-5ADE-4490-2B57-05E40D0DB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4887"/>
          </a:xfrm>
        </p:spPr>
        <p:txBody>
          <a:bodyPr/>
          <a:lstStyle/>
          <a:p>
            <a:pPr algn="ctr"/>
            <a:r>
              <a:rPr lang="en-GB" dirty="0"/>
              <a:t>Before using Numerical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3593F-63D6-9351-045F-D4F8F9DA2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What type of information are we collecting?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information do I want to get?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numbers make the information collected easier to understand?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numerically analysing the information be helpful?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Will presenting the information in a numerical format help the reader understand the information?</a:t>
            </a:r>
          </a:p>
        </p:txBody>
      </p:sp>
    </p:spTree>
    <p:extLst>
      <p:ext uri="{BB962C8B-B14F-4D97-AF65-F5344CB8AC3E}">
        <p14:creationId xmlns:p14="http://schemas.microsoft.com/office/powerpoint/2010/main" val="1002410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E005D-E3CF-F0A6-12D9-EE92D6990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0557C-0DA1-CB61-F745-7D386F4ED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main question that you are trying to answer.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Try to write as a single statement – if this is difficult then consider the research as being too complex.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>
                <a:solidFill>
                  <a:srgbClr val="00B0F0"/>
                </a:solidFill>
              </a:rPr>
              <a:t>The effect of high intensity resistance training on strength and functional fitness in older middle-aged women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60C7E7-4605-FB8C-91EB-0951EA6C2C93}"/>
              </a:ext>
            </a:extLst>
          </p:cNvPr>
          <p:cNvSpPr txBox="1"/>
          <p:nvPr/>
        </p:nvSpPr>
        <p:spPr>
          <a:xfrm>
            <a:off x="269271" y="5733232"/>
            <a:ext cx="113598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Normally determined beforehand in quantitative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2354016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9B5B3-3A45-0662-97CA-2B80C52CD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Aims /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4B5E2-D7FA-0A8A-695B-E1D57B646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Aim</a:t>
            </a:r>
            <a:r>
              <a:rPr lang="en-GB" dirty="0"/>
              <a:t> - what you hope to achieve.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Normally one or two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Objectives</a:t>
            </a:r>
            <a:r>
              <a:rPr lang="en-GB" dirty="0"/>
              <a:t> – the actions you will take to achieve the aim.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Can be several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16BEAD-C69F-87D7-2461-3B97A3B65316}"/>
              </a:ext>
            </a:extLst>
          </p:cNvPr>
          <p:cNvSpPr txBox="1"/>
          <p:nvPr/>
        </p:nvSpPr>
        <p:spPr>
          <a:xfrm>
            <a:off x="252442" y="5991283"/>
            <a:ext cx="113598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Clearly determined and explained beforehand in quantitative research</a:t>
            </a:r>
          </a:p>
        </p:txBody>
      </p:sp>
    </p:spTree>
    <p:extLst>
      <p:ext uri="{BB962C8B-B14F-4D97-AF65-F5344CB8AC3E}">
        <p14:creationId xmlns:p14="http://schemas.microsoft.com/office/powerpoint/2010/main" val="750735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C085632-4ED3-6604-F994-CECC3F6419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740009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Hypothesis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DD69B8A5-80D4-1FBC-E4CD-4D968131F86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408064"/>
            <a:ext cx="10515600" cy="525639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Null – H</a:t>
            </a:r>
            <a:r>
              <a:rPr lang="en-GB" altLang="en-US" baseline="-25000" dirty="0">
                <a:solidFill>
                  <a:srgbClr val="FF0000"/>
                </a:solidFill>
              </a:rPr>
              <a:t>0</a:t>
            </a:r>
          </a:p>
          <a:p>
            <a:pPr eaLnBrk="1" hangingPunct="1"/>
            <a:endParaRPr lang="en-GB" altLang="en-US" baseline="-25000" dirty="0"/>
          </a:p>
          <a:p>
            <a:pPr lvl="2" eaLnBrk="1" hangingPunct="1"/>
            <a:r>
              <a:rPr lang="en-GB" altLang="en-US" dirty="0"/>
              <a:t>there is </a:t>
            </a:r>
            <a:r>
              <a:rPr lang="en-GB" altLang="en-US" u="sng" dirty="0"/>
              <a:t>no difference </a:t>
            </a:r>
            <a:r>
              <a:rPr lang="en-GB" altLang="en-US" dirty="0"/>
              <a:t>in grip strength between males and females.</a:t>
            </a:r>
          </a:p>
          <a:p>
            <a:pPr lvl="2" eaLnBrk="1" hangingPunct="1"/>
            <a:r>
              <a:rPr lang="en-GB" altLang="en-US" dirty="0"/>
              <a:t>There is </a:t>
            </a:r>
            <a:r>
              <a:rPr lang="en-GB" altLang="en-US" u="sng" dirty="0"/>
              <a:t>no relationship </a:t>
            </a:r>
            <a:r>
              <a:rPr lang="en-GB" altLang="en-US" dirty="0"/>
              <a:t>between height and weight.</a:t>
            </a:r>
          </a:p>
          <a:p>
            <a:pPr lvl="2" eaLnBrk="1" hangingPunct="1"/>
            <a:endParaRPr lang="en-GB" altLang="en-US" dirty="0"/>
          </a:p>
          <a:p>
            <a:pPr lvl="2" eaLnBrk="1" hangingPunct="1"/>
            <a:endParaRPr lang="en-GB" altLang="en-US" dirty="0"/>
          </a:p>
          <a:p>
            <a:pPr eaLnBrk="1" hangingPunct="1"/>
            <a:r>
              <a:rPr lang="en-GB" altLang="en-US" dirty="0">
                <a:solidFill>
                  <a:srgbClr val="FF0000"/>
                </a:solidFill>
              </a:rPr>
              <a:t>Experimental / alternative – H</a:t>
            </a:r>
            <a:r>
              <a:rPr lang="en-GB" altLang="en-US" baseline="-25000" dirty="0">
                <a:solidFill>
                  <a:srgbClr val="FF0000"/>
                </a:solidFill>
              </a:rPr>
              <a:t>1</a:t>
            </a:r>
          </a:p>
          <a:p>
            <a:pPr eaLnBrk="1" hangingPunct="1"/>
            <a:endParaRPr lang="en-GB" altLang="en-US" baseline="-25000" dirty="0"/>
          </a:p>
          <a:p>
            <a:pPr lvl="2" eaLnBrk="1" hangingPunct="1"/>
            <a:r>
              <a:rPr lang="en-GB" altLang="en-US" i="1" dirty="0"/>
              <a:t>Males </a:t>
            </a:r>
            <a:r>
              <a:rPr lang="en-GB" altLang="en-US" i="1" u="sng" dirty="0"/>
              <a:t>have greater </a:t>
            </a:r>
            <a:r>
              <a:rPr lang="en-GB" altLang="en-US" i="1" dirty="0"/>
              <a:t>grip to weight strength ratios than females.</a:t>
            </a:r>
          </a:p>
          <a:p>
            <a:pPr lvl="2" eaLnBrk="1" hangingPunct="1"/>
            <a:r>
              <a:rPr lang="en-GB" altLang="en-US" i="1" dirty="0"/>
              <a:t>Taller people can jump higher.</a:t>
            </a:r>
          </a:p>
          <a:p>
            <a:pPr marL="914400" lvl="2" indent="0" eaLnBrk="1" hangingPunct="1">
              <a:buNone/>
            </a:pPr>
            <a:endParaRPr lang="en-GB" altLang="en-US" i="1" dirty="0"/>
          </a:p>
          <a:p>
            <a:pPr marL="0" indent="0" algn="ctr">
              <a:buNone/>
            </a:pPr>
            <a:r>
              <a:rPr lang="en-GB" altLang="en-US" dirty="0">
                <a:solidFill>
                  <a:srgbClr val="0070C0"/>
                </a:solidFill>
              </a:rPr>
              <a:t>H</a:t>
            </a:r>
            <a:r>
              <a:rPr lang="en-GB" altLang="en-US" baseline="-25000" dirty="0">
                <a:solidFill>
                  <a:srgbClr val="0070C0"/>
                </a:solidFill>
              </a:rPr>
              <a:t>1 </a:t>
            </a:r>
            <a:r>
              <a:rPr lang="en-GB" altLang="en-US" dirty="0">
                <a:solidFill>
                  <a:srgbClr val="0070C0"/>
                </a:solidFill>
              </a:rPr>
              <a:t>have a directional component and so can be more confusing to prove whereas the H</a:t>
            </a:r>
            <a:r>
              <a:rPr lang="en-GB" altLang="en-US" baseline="-25000" dirty="0">
                <a:solidFill>
                  <a:srgbClr val="0070C0"/>
                </a:solidFill>
              </a:rPr>
              <a:t>0</a:t>
            </a:r>
            <a:r>
              <a:rPr lang="en-GB" altLang="en-US" dirty="0">
                <a:solidFill>
                  <a:srgbClr val="0070C0"/>
                </a:solidFill>
              </a:rPr>
              <a:t> only requires proof or disproof.</a:t>
            </a:r>
          </a:p>
          <a:p>
            <a:pPr marL="914400" lvl="2" indent="0" eaLnBrk="1" hangingPunct="1">
              <a:buNone/>
            </a:pPr>
            <a:endParaRPr lang="en-GB" altLang="en-US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07244-6207-7B8D-E81D-E32118ABF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5130"/>
          </a:xfrm>
        </p:spPr>
        <p:txBody>
          <a:bodyPr/>
          <a:lstStyle/>
          <a:p>
            <a:pPr algn="ctr"/>
            <a:r>
              <a:rPr lang="en-GB" dirty="0"/>
              <a:t>Type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7791E-4C0C-DBDC-42F1-B7428CE38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415" y="1166841"/>
            <a:ext cx="8726536" cy="48754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Nominal</a:t>
            </a:r>
            <a:r>
              <a:rPr lang="en-GB" dirty="0"/>
              <a:t> - </a:t>
            </a:r>
            <a:r>
              <a:rPr lang="en-GB" altLang="en-US" sz="2800" dirty="0"/>
              <a:t>observations are assigned a code or label e.g. males / female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Ordinal</a:t>
            </a:r>
            <a:r>
              <a:rPr lang="en-GB" dirty="0"/>
              <a:t> - </a:t>
            </a:r>
            <a:r>
              <a:rPr lang="en-GB" altLang="en-US" sz="2800" dirty="0"/>
              <a:t>if observations can be ranked or have a ranking scale but not measured e.g. Likert scale; strongly agree, agree, neutral, disagree, strongly disagree.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Interval</a:t>
            </a:r>
          </a:p>
          <a:p>
            <a:pPr marL="0" indent="0">
              <a:buNone/>
            </a:pPr>
            <a:r>
              <a:rPr lang="en-GB" dirty="0"/>
              <a:t>	  	SPSS uses </a:t>
            </a:r>
            <a:r>
              <a:rPr lang="en-GB" dirty="0">
                <a:solidFill>
                  <a:srgbClr val="FF0000"/>
                </a:solidFill>
              </a:rPr>
              <a:t>Scale	</a:t>
            </a: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/>
              <a:t>Ratio</a:t>
            </a:r>
            <a:r>
              <a:rPr lang="en-GB" altLang="en-US" sz="2800" dirty="0"/>
              <a:t> 		</a:t>
            </a:r>
            <a:r>
              <a:rPr lang="en-GB" altLang="en-US" dirty="0"/>
              <a:t>	</a:t>
            </a:r>
            <a:r>
              <a:rPr lang="en-GB" altLang="en-US" sz="2800" dirty="0"/>
              <a:t>Where the observations have a defined zero and 				differences and ratios are interpretable. e.g. speed, 			weight.</a:t>
            </a:r>
            <a:endParaRPr lang="en-GB" dirty="0"/>
          </a:p>
        </p:txBody>
      </p:sp>
      <p:sp>
        <p:nvSpPr>
          <p:cNvPr id="4" name="Right Brace 3">
            <a:extLst>
              <a:ext uri="{FF2B5EF4-FFF2-40B4-BE49-F238E27FC236}">
                <a16:creationId xmlns:a16="http://schemas.microsoft.com/office/drawing/2014/main" id="{007FCFF5-D248-4525-7275-0A8446C71796}"/>
              </a:ext>
            </a:extLst>
          </p:cNvPr>
          <p:cNvSpPr/>
          <p:nvPr/>
        </p:nvSpPr>
        <p:spPr>
          <a:xfrm>
            <a:off x="1767168" y="3822381"/>
            <a:ext cx="258052" cy="1385625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3DDE1733-56E0-8BBF-ADDB-5FB0F819DFB9}"/>
              </a:ext>
            </a:extLst>
          </p:cNvPr>
          <p:cNvSpPr/>
          <p:nvPr/>
        </p:nvSpPr>
        <p:spPr>
          <a:xfrm>
            <a:off x="9302086" y="1383046"/>
            <a:ext cx="258052" cy="1385625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9F21EC-1B95-8B2A-F9C1-00A53E7E04A0}"/>
              </a:ext>
            </a:extLst>
          </p:cNvPr>
          <p:cNvSpPr txBox="1"/>
          <p:nvPr/>
        </p:nvSpPr>
        <p:spPr>
          <a:xfrm>
            <a:off x="9746273" y="1907337"/>
            <a:ext cx="2159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Non-Parametric</a:t>
            </a: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948648DC-E06E-D9BC-3796-25DC56BD5C0F}"/>
              </a:ext>
            </a:extLst>
          </p:cNvPr>
          <p:cNvSpPr/>
          <p:nvPr/>
        </p:nvSpPr>
        <p:spPr>
          <a:xfrm>
            <a:off x="9304109" y="4216938"/>
            <a:ext cx="258052" cy="1385625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34FF43-018C-049A-0EB2-DAEF2495C374}"/>
              </a:ext>
            </a:extLst>
          </p:cNvPr>
          <p:cNvSpPr txBox="1"/>
          <p:nvPr/>
        </p:nvSpPr>
        <p:spPr>
          <a:xfrm>
            <a:off x="9820135" y="4725084"/>
            <a:ext cx="21597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Parametric</a:t>
            </a:r>
          </a:p>
        </p:txBody>
      </p:sp>
    </p:spTree>
    <p:extLst>
      <p:ext uri="{BB962C8B-B14F-4D97-AF65-F5344CB8AC3E}">
        <p14:creationId xmlns:p14="http://schemas.microsoft.com/office/powerpoint/2010/main" val="596649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A97DC-1737-2161-2C4A-B59B2B42A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370" y="264149"/>
            <a:ext cx="10515600" cy="953182"/>
          </a:xfrm>
        </p:spPr>
        <p:txBody>
          <a:bodyPr/>
          <a:lstStyle/>
          <a:p>
            <a:pPr algn="ctr"/>
            <a:r>
              <a:rPr lang="en-GB" dirty="0"/>
              <a:t>Data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B5EC58-31F9-321F-A78E-73E602B6F5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6384" y="1255849"/>
            <a:ext cx="3828542" cy="456177"/>
          </a:xfrm>
        </p:spPr>
        <p:txBody>
          <a:bodyPr/>
          <a:lstStyle/>
          <a:p>
            <a:pPr algn="ctr"/>
            <a:r>
              <a:rPr lang="en-GB" dirty="0"/>
              <a:t>Parametric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668987-13AC-5714-EEDD-3FE77286E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38214" y="1926270"/>
            <a:ext cx="3229880" cy="100803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Scale or ratio data</a:t>
            </a:r>
          </a:p>
          <a:p>
            <a:pPr marL="0" indent="0">
              <a:buNone/>
            </a:pPr>
            <a:r>
              <a:rPr lang="en-GB" dirty="0"/>
              <a:t>Normal distribution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5A07FD2-0C70-BA07-6A0D-001865DE7B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1228457"/>
            <a:ext cx="3945571" cy="456177"/>
          </a:xfrm>
        </p:spPr>
        <p:txBody>
          <a:bodyPr/>
          <a:lstStyle/>
          <a:p>
            <a:pPr algn="ctr"/>
            <a:r>
              <a:rPr lang="en-GB" dirty="0"/>
              <a:t>Non-Parametric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D472E1-41E7-60D1-6B67-344F05B07F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8131" y="1855817"/>
            <a:ext cx="4001248" cy="107848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Ordinal data</a:t>
            </a:r>
          </a:p>
          <a:p>
            <a:pPr marL="0" indent="0">
              <a:buNone/>
            </a:pPr>
            <a:r>
              <a:rPr lang="en-GB" dirty="0"/>
              <a:t>Non-normal distribution</a:t>
            </a:r>
          </a:p>
        </p:txBody>
      </p:sp>
      <p:pic>
        <p:nvPicPr>
          <p:cNvPr id="1028" name="Picture 4" descr="What is Skewness? | aiSource">
            <a:extLst>
              <a:ext uri="{FF2B5EF4-FFF2-40B4-BE49-F238E27FC236}">
                <a16:creationId xmlns:a16="http://schemas.microsoft.com/office/drawing/2014/main" id="{3FD4F7A0-0A4A-7AEB-BDDE-9738B818F1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35" y="3299974"/>
            <a:ext cx="8072320" cy="329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A3927F-1CCA-69DB-5E35-F9834EEA94B8}"/>
              </a:ext>
            </a:extLst>
          </p:cNvPr>
          <p:cNvSpPr txBox="1"/>
          <p:nvPr/>
        </p:nvSpPr>
        <p:spPr>
          <a:xfrm>
            <a:off x="8662086" y="3429000"/>
            <a:ext cx="29656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Normal distributions mean that the number of data points are same below and above the mean </a:t>
            </a:r>
            <a:r>
              <a:rPr lang="en-GB" dirty="0" err="1"/>
              <a:t>i.e</a:t>
            </a:r>
            <a:r>
              <a:rPr lang="en-GB" dirty="0"/>
              <a:t> the curve look symmetrical.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Use </a:t>
            </a:r>
            <a:r>
              <a:rPr lang="en-GB" dirty="0" err="1">
                <a:solidFill>
                  <a:srgbClr val="FF0000"/>
                </a:solidFill>
              </a:rPr>
              <a:t>Levene’s</a:t>
            </a:r>
            <a:r>
              <a:rPr lang="en-GB" dirty="0">
                <a:solidFill>
                  <a:srgbClr val="FF0000"/>
                </a:solidFill>
              </a:rPr>
              <a:t> test to compute</a:t>
            </a:r>
          </a:p>
          <a:p>
            <a:r>
              <a:rPr lang="en-GB" dirty="0">
                <a:solidFill>
                  <a:srgbClr val="FF0000"/>
                </a:solidFill>
              </a:rPr>
              <a:t>If P &gt; .05 then the data is normally distributed.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EA3169D-DCCB-AC28-B909-9D0B354FA5B2}"/>
              </a:ext>
            </a:extLst>
          </p:cNvPr>
          <p:cNvCxnSpPr>
            <a:cxnSpLocks/>
          </p:cNvCxnSpPr>
          <p:nvPr/>
        </p:nvCxnSpPr>
        <p:spPr>
          <a:xfrm flipH="1">
            <a:off x="2500655" y="1712026"/>
            <a:ext cx="4253563" cy="221167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2267E92-DA6D-9861-3D55-DB3FC2D97A99}"/>
              </a:ext>
            </a:extLst>
          </p:cNvPr>
          <p:cNvCxnSpPr/>
          <p:nvPr/>
        </p:nvCxnSpPr>
        <p:spPr>
          <a:xfrm flipH="1">
            <a:off x="6888854" y="2934305"/>
            <a:ext cx="482444" cy="122817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441D1F8-9E5B-B84A-4B87-FB3ABA9C888E}"/>
              </a:ext>
            </a:extLst>
          </p:cNvPr>
          <p:cNvCxnSpPr>
            <a:cxnSpLocks/>
          </p:cNvCxnSpPr>
          <p:nvPr/>
        </p:nvCxnSpPr>
        <p:spPr>
          <a:xfrm>
            <a:off x="3370115" y="1590011"/>
            <a:ext cx="797979" cy="248271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949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629CA58-BE0F-AE6E-BE5B-64EDD3CD8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Statistical power</a:t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D979DCA-8FA0-7919-708B-3037CFE18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54" y="1312697"/>
            <a:ext cx="10865746" cy="4864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Relates to the likelihood that the test will generate the true outcome.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effectLst/>
                <a:latin typeface="Roboto" panose="02000000000000000000" pitchFamily="2" charset="0"/>
              </a:rPr>
              <a:t>The desired power level is typically 0.80, but the researcher performing power analysis can specify the higher level, such as 0.90, which means that there is a 90% probability the researcher will not commit a type II error.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Use a power calculator to determine this and it will also tell you how many participants are required to minimise type 2 errors.</a:t>
            </a:r>
          </a:p>
        </p:txBody>
      </p:sp>
    </p:spTree>
    <p:extLst>
      <p:ext uri="{BB962C8B-B14F-4D97-AF65-F5344CB8AC3E}">
        <p14:creationId xmlns:p14="http://schemas.microsoft.com/office/powerpoint/2010/main" val="23073106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7EA7-0823-877A-2B58-15A0014E1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8303"/>
          </a:xfrm>
        </p:spPr>
        <p:txBody>
          <a:bodyPr/>
          <a:lstStyle/>
          <a:p>
            <a:pPr algn="ctr"/>
            <a:r>
              <a:rPr lang="en-GB" dirty="0"/>
              <a:t>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4F7AB-FD56-446B-0AEE-DCBD6B24A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856" y="1460500"/>
            <a:ext cx="10515600" cy="503237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Statistical analysis provides </a:t>
            </a:r>
            <a:r>
              <a:rPr lang="en-GB" dirty="0">
                <a:solidFill>
                  <a:srgbClr val="FF0000"/>
                </a:solidFill>
              </a:rPr>
              <a:t>probability </a:t>
            </a:r>
            <a:r>
              <a:rPr lang="en-GB" dirty="0"/>
              <a:t>of outcome </a:t>
            </a:r>
            <a:r>
              <a:rPr lang="en-GB" u="sng" dirty="0">
                <a:solidFill>
                  <a:srgbClr val="FF0000"/>
                </a:solidFill>
              </a:rPr>
              <a:t>not</a:t>
            </a:r>
            <a:r>
              <a:rPr lang="en-GB" dirty="0"/>
              <a:t> absolute answers, that in social sciences is considered to be and an effect if the computed value or </a:t>
            </a:r>
            <a:r>
              <a:rPr lang="en-GB" u="sng" dirty="0">
                <a:solidFill>
                  <a:srgbClr val="00B0F0"/>
                </a:solidFill>
              </a:rPr>
              <a:t>alpha </a:t>
            </a:r>
            <a:r>
              <a:rPr lang="en-GB" u="sng" dirty="0" err="1">
                <a:solidFill>
                  <a:srgbClr val="00B0F0"/>
                </a:solidFill>
              </a:rPr>
              <a:t>va;lue</a:t>
            </a:r>
            <a:r>
              <a:rPr lang="en-GB" dirty="0"/>
              <a:t> is less than .05.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We commonly use both P&lt;.05 and P&lt;.01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Correlations – if </a:t>
            </a:r>
            <a:r>
              <a:rPr lang="en-GB" b="1" u="sng" dirty="0"/>
              <a:t>P&lt;.05 </a:t>
            </a:r>
            <a:r>
              <a:rPr lang="en-GB" dirty="0"/>
              <a:t>then we say that more than 95 / 100 there is a relationship between the two sets of data i.e. if we eat more fat we will have more body fat.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Differences – if </a:t>
            </a:r>
            <a:r>
              <a:rPr lang="en-GB" b="1" u="sng" dirty="0"/>
              <a:t>P&lt;.01 </a:t>
            </a:r>
            <a:r>
              <a:rPr lang="en-GB" dirty="0"/>
              <a:t>then 99 /100 there is a difference between the data sets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The p-value comes from the SPSS output and there are specific ways to write it up in the results section of your report.</a:t>
            </a:r>
          </a:p>
        </p:txBody>
      </p:sp>
    </p:spTree>
    <p:extLst>
      <p:ext uri="{BB962C8B-B14F-4D97-AF65-F5344CB8AC3E}">
        <p14:creationId xmlns:p14="http://schemas.microsoft.com/office/powerpoint/2010/main" val="115722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76ADC-418B-9D01-DD36-DABCF2926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659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Effect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5CA59-09F6-57CB-5196-E554CE5B1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1477"/>
            <a:ext cx="10515600" cy="53854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significance only states that there is a relationship or difference within the data and is influenced by number of data points.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effect size tell the strength of the difference between or relationship between the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chemeClr val="accent2">
                    <a:lumMod val="75000"/>
                  </a:schemeClr>
                </a:solidFill>
              </a:rPr>
              <a:t>Cohen’s d  / partial eta squared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– the strength of the difference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rgbClr val="00B0F0"/>
                </a:solidFill>
              </a:rPr>
              <a:t>r </a:t>
            </a:r>
            <a:r>
              <a:rPr lang="en-GB" dirty="0">
                <a:solidFill>
                  <a:srgbClr val="00B0F0"/>
                </a:solidFill>
              </a:rPr>
              <a:t>– the strength of the relationship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>
                <a:solidFill>
                  <a:srgbClr val="00B050"/>
                </a:solidFill>
              </a:rPr>
              <a:t>r</a:t>
            </a:r>
            <a:r>
              <a:rPr lang="en-GB" u="sng" baseline="30000" dirty="0">
                <a:solidFill>
                  <a:srgbClr val="00B050"/>
                </a:solidFill>
              </a:rPr>
              <a:t>2</a:t>
            </a:r>
            <a:r>
              <a:rPr lang="en-GB" dirty="0">
                <a:solidFill>
                  <a:srgbClr val="00B050"/>
                </a:solidFill>
              </a:rPr>
              <a:t> – coefficient of determination – the amount to which the variance in one variable explains the variance in another.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557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8CC22-3FF0-DA16-FE82-914BC59CA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Effect Size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E3585E-A6FF-75E4-0122-9D2F88F54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01055"/>
          </a:xfrm>
        </p:spPr>
        <p:txBody>
          <a:bodyPr/>
          <a:lstStyle/>
          <a:p>
            <a:r>
              <a:rPr lang="en-GB" dirty="0"/>
              <a:t>Correlations (r)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B698A68-CC5A-27C8-45D0-FA40E28C17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.10 – small</a:t>
            </a:r>
          </a:p>
          <a:p>
            <a:pPr marL="0" indent="0">
              <a:buNone/>
            </a:pPr>
            <a:r>
              <a:rPr lang="en-GB" dirty="0"/>
              <a:t>.30 – moderate </a:t>
            </a:r>
          </a:p>
          <a:p>
            <a:pPr marL="0" indent="0">
              <a:buNone/>
            </a:pPr>
            <a:r>
              <a:rPr lang="en-GB" dirty="0"/>
              <a:t>.50 – large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17B87E-1994-3DD2-123E-F4979B5192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501055"/>
          </a:xfrm>
        </p:spPr>
        <p:txBody>
          <a:bodyPr/>
          <a:lstStyle/>
          <a:p>
            <a:r>
              <a:rPr lang="en-GB" dirty="0"/>
              <a:t>Cohen’s d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5E2378-9E4E-46E2-C74F-30BAA95CA3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417680" cy="3684588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.20 – small</a:t>
            </a:r>
          </a:p>
          <a:p>
            <a:pPr marL="0" indent="0">
              <a:buNone/>
            </a:pPr>
            <a:r>
              <a:rPr lang="en-GB" dirty="0"/>
              <a:t>.50 – moderate </a:t>
            </a:r>
          </a:p>
          <a:p>
            <a:pPr marL="0" indent="0">
              <a:buNone/>
            </a:pPr>
            <a:r>
              <a:rPr lang="en-GB" dirty="0"/>
              <a:t>.80 – large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According to Cohen, “a medium effect of . 5 is visible to the naked eye of a careful observer.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235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612E9E5-A311-1B24-376C-4E604F0AC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56838"/>
          </a:xfrm>
        </p:spPr>
        <p:txBody>
          <a:bodyPr/>
          <a:lstStyle/>
          <a:p>
            <a:pPr algn="ctr" eaLnBrk="1" hangingPunct="1"/>
            <a:r>
              <a:rPr lang="en-US" altLang="en-US" dirty="0"/>
              <a:t>Variables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9E793F4-F8F2-6C53-138B-3DEB55B9E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229"/>
            <a:ext cx="10515600" cy="5057619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altLang="en-US" sz="2400" b="1" dirty="0"/>
              <a:t>‘</a:t>
            </a:r>
            <a:r>
              <a:rPr lang="en-US" altLang="ja-JP" sz="2400" i="1" dirty="0">
                <a:ea typeface="ＭＳ Ｐゴシック" panose="020B0600070205080204" pitchFamily="34" charset="-128"/>
              </a:rPr>
              <a:t>any characteristics, number, or quantity that can be measured or counted</a:t>
            </a:r>
            <a:r>
              <a:rPr lang="en-US" altLang="en-US" sz="2400" i="1" dirty="0"/>
              <a:t>’</a:t>
            </a:r>
            <a:endParaRPr lang="en-US" altLang="ja-JP" sz="2400" i="1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dirty="0"/>
          </a:p>
          <a:p>
            <a:pPr marL="0" indent="0"/>
            <a:r>
              <a:rPr lang="en-US" altLang="en-US" dirty="0"/>
              <a:t>Independent variable</a:t>
            </a:r>
          </a:p>
          <a:p>
            <a:pPr marL="0" indent="0">
              <a:buNone/>
            </a:pPr>
            <a:endParaRPr lang="en-US" altLang="en-US" sz="2000" dirty="0"/>
          </a:p>
          <a:p>
            <a:pPr marL="0" indent="0" algn="ctr">
              <a:buNone/>
            </a:pPr>
            <a:r>
              <a:rPr lang="en-US" altLang="en-US" sz="2000" dirty="0"/>
              <a:t>Chosen or manipulated 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/>
            <a:r>
              <a:rPr lang="en-US" altLang="en-US" dirty="0"/>
              <a:t>Dependent variable</a:t>
            </a:r>
          </a:p>
          <a:p>
            <a:pPr marL="0" indent="0" algn="ctr">
              <a:buNone/>
            </a:pPr>
            <a:r>
              <a:rPr lang="en-US" altLang="en-US" sz="2000" dirty="0"/>
              <a:t>Measured</a:t>
            </a:r>
          </a:p>
          <a:p>
            <a:pPr marL="0" indent="0"/>
            <a:endParaRPr lang="en-US" altLang="en-US" dirty="0"/>
          </a:p>
          <a:p>
            <a:pPr marL="0" indent="0">
              <a:buNone/>
            </a:pPr>
            <a:r>
              <a:rPr lang="en-US" altLang="en-US" dirty="0">
                <a:solidFill>
                  <a:srgbClr val="00B050"/>
                </a:solidFill>
              </a:rPr>
              <a:t>i.e</a:t>
            </a:r>
            <a:r>
              <a:rPr lang="en-US" altLang="en-US" sz="2600" dirty="0">
                <a:solidFill>
                  <a:srgbClr val="00B050"/>
                </a:solidFill>
              </a:rPr>
              <a:t>. the dependent variable depends on what we do to the independent variable.</a:t>
            </a:r>
          </a:p>
          <a:p>
            <a:pPr marL="0" indent="0">
              <a:buNone/>
            </a:pPr>
            <a:endParaRPr lang="en-US" altLang="en-US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US" altLang="en-US" dirty="0">
                <a:solidFill>
                  <a:srgbClr val="FF0000"/>
                </a:solidFill>
              </a:rPr>
              <a:t>The effect of free school meals on BMI in year 11 pupils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F68D3F8-97BB-D782-30FD-460F184919B8}"/>
              </a:ext>
            </a:extLst>
          </p:cNvPr>
          <p:cNvCxnSpPr/>
          <p:nvPr/>
        </p:nvCxnSpPr>
        <p:spPr>
          <a:xfrm>
            <a:off x="2546856" y="5396643"/>
            <a:ext cx="4639318" cy="57781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DBBFEDA-4E83-8E3E-B57C-C1357B42D1FF}"/>
              </a:ext>
            </a:extLst>
          </p:cNvPr>
          <p:cNvCxnSpPr/>
          <p:nvPr/>
        </p:nvCxnSpPr>
        <p:spPr>
          <a:xfrm flipH="1">
            <a:off x="4689806" y="5430302"/>
            <a:ext cx="3719308" cy="57781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AE7B9-3580-1B2D-1BD3-AA07B2C52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5130"/>
          </a:xfrm>
        </p:spPr>
        <p:txBody>
          <a:bodyPr/>
          <a:lstStyle/>
          <a:p>
            <a:pPr algn="ctr"/>
            <a:r>
              <a:rPr lang="en-GB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2320B-40E0-F132-0AF2-BD78A823C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713" y="1825625"/>
            <a:ext cx="11399146" cy="172481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Descriptive					Inferential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49DE41-9FDC-F6B4-AB58-FBDFC503C975}"/>
              </a:ext>
            </a:extLst>
          </p:cNvPr>
          <p:cNvSpPr txBox="1">
            <a:spLocks/>
          </p:cNvSpPr>
          <p:nvPr/>
        </p:nvSpPr>
        <p:spPr>
          <a:xfrm>
            <a:off x="963486" y="1620402"/>
            <a:ext cx="10515600" cy="84728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100" dirty="0">
                <a:solidFill>
                  <a:srgbClr val="FF0000"/>
                </a:solidFill>
              </a:rPr>
              <a:t>Describes data and evaluates relationships and differences between groups / variables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3100" dirty="0">
              <a:solidFill>
                <a:srgbClr val="FF000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BB71CE-8418-BC2B-EBFC-F71B99FDAB9F}"/>
              </a:ext>
            </a:extLst>
          </p:cNvPr>
          <p:cNvSpPr txBox="1"/>
          <p:nvPr/>
        </p:nvSpPr>
        <p:spPr>
          <a:xfrm>
            <a:off x="762183" y="3755667"/>
            <a:ext cx="38178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a set of methods used to summarise and describe the main features of a dataset, such as its central tendency, variability, and distribution</a:t>
            </a:r>
            <a:r>
              <a:rPr lang="en-GB" sz="2400" b="0" i="0" dirty="0">
                <a:solidFill>
                  <a:srgbClr val="4D5156"/>
                </a:solidFill>
                <a:effectLst/>
                <a:latin typeface="Google Sans"/>
              </a:rPr>
              <a:t>. 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C1F56B-1FB6-BBD4-8009-4FCBDD1107D3}"/>
              </a:ext>
            </a:extLst>
          </p:cNvPr>
          <p:cNvSpPr txBox="1"/>
          <p:nvPr/>
        </p:nvSpPr>
        <p:spPr>
          <a:xfrm>
            <a:off x="6261957" y="3620730"/>
            <a:ext cx="414986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40C28"/>
                </a:solidFill>
                <a:effectLst/>
                <a:latin typeface="Google Sans"/>
              </a:rPr>
              <a:t>measurements from the sample of subjects in the experiment to compare the treatment groups and make generalisations about the larger population of subjects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60017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DAB64-3CA8-4796-A65E-69D6B5CAA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9768"/>
          </a:xfrm>
        </p:spPr>
        <p:txBody>
          <a:bodyPr/>
          <a:lstStyle/>
          <a:p>
            <a:pPr algn="ctr"/>
            <a:r>
              <a:rPr lang="en-GB" dirty="0"/>
              <a:t>Descriptive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48EE0-0AD7-EAAD-D016-B4D219609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298" y="2023256"/>
            <a:ext cx="6597145" cy="34575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Mean – arithmetic average of all the values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Median – the middle-value of a set of values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Mode – the most commonly occurring value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Standard Deviation – the spread of the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Confidence Intervals – the spread of data that contains the true mean of the population.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D714D1-F265-D9C6-872F-345CAE7EA160}"/>
              </a:ext>
            </a:extLst>
          </p:cNvPr>
          <p:cNvSpPr txBox="1"/>
          <p:nvPr/>
        </p:nvSpPr>
        <p:spPr>
          <a:xfrm>
            <a:off x="897571" y="5723434"/>
            <a:ext cx="106530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There are other outputs that may be relevant and important, but we are keeping this simple and to the essentials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6" name="Picture 2" descr="How to Calculate Standard Deviation (Guide) | Calculator &amp; Examples">
            <a:extLst>
              <a:ext uri="{FF2B5EF4-FFF2-40B4-BE49-F238E27FC236}">
                <a16:creationId xmlns:a16="http://schemas.microsoft.com/office/drawing/2014/main" id="{235BB4F2-5C26-2807-F3EB-84E4ADE75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722" y="2816128"/>
            <a:ext cx="4557078" cy="282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028135-1122-7F62-4E88-D6AC59DC0952}"/>
              </a:ext>
            </a:extLst>
          </p:cNvPr>
          <p:cNvSpPr txBox="1"/>
          <p:nvPr/>
        </p:nvSpPr>
        <p:spPr>
          <a:xfrm>
            <a:off x="628299" y="1424893"/>
            <a:ext cx="10871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start of a results sections and subsections often start with a descriptive review of the data being analysed.</a:t>
            </a:r>
          </a:p>
        </p:txBody>
      </p:sp>
    </p:spTree>
    <p:extLst>
      <p:ext uri="{BB962C8B-B14F-4D97-AF65-F5344CB8AC3E}">
        <p14:creationId xmlns:p14="http://schemas.microsoft.com/office/powerpoint/2010/main" val="1192525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74E5-0C34-757D-4B44-67AD4D9A7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7621"/>
          </a:xfrm>
        </p:spPr>
        <p:txBody>
          <a:bodyPr/>
          <a:lstStyle/>
          <a:p>
            <a:pPr algn="ctr"/>
            <a:r>
              <a:rPr lang="en-GB" dirty="0"/>
              <a:t>Mean ± Standard Deviation</a:t>
            </a:r>
          </a:p>
        </p:txBody>
      </p:sp>
      <p:pic>
        <p:nvPicPr>
          <p:cNvPr id="4" name="Picture 4" descr="Standard deviation - Wikipedia">
            <a:extLst>
              <a:ext uri="{FF2B5EF4-FFF2-40B4-BE49-F238E27FC236}">
                <a16:creationId xmlns:a16="http://schemas.microsoft.com/office/drawing/2014/main" id="{0D5D8E73-DE9A-3A16-F5A1-4E86C32B3C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659" y="1462917"/>
            <a:ext cx="6821238" cy="3410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6AD1015-F6F0-6FD7-78CA-C2338660053F}"/>
              </a:ext>
            </a:extLst>
          </p:cNvPr>
          <p:cNvCxnSpPr/>
          <p:nvPr/>
        </p:nvCxnSpPr>
        <p:spPr>
          <a:xfrm flipH="1">
            <a:off x="5906529" y="1668162"/>
            <a:ext cx="2088292" cy="247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7E6FEAA-31DD-D767-EFB2-D19F2D0B9C69}"/>
              </a:ext>
            </a:extLst>
          </p:cNvPr>
          <p:cNvSpPr txBox="1"/>
          <p:nvPr/>
        </p:nvSpPr>
        <p:spPr>
          <a:xfrm>
            <a:off x="8133397" y="1462917"/>
            <a:ext cx="864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3308B7-81B8-3405-6352-33B141986D1B}"/>
              </a:ext>
            </a:extLst>
          </p:cNvPr>
          <p:cNvSpPr txBox="1"/>
          <p:nvPr/>
        </p:nvSpPr>
        <p:spPr>
          <a:xfrm>
            <a:off x="810151" y="4758294"/>
            <a:ext cx="9776254" cy="1892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± 1 SD means that 68.2% of the data lies within that range i.e. if the mean age of a group is 35 and the SD is 7 </a:t>
            </a:r>
            <a:r>
              <a:rPr lang="en-GB"/>
              <a:t>then 68.2</a:t>
            </a:r>
            <a:r>
              <a:rPr lang="en-GB" dirty="0"/>
              <a:t>% of the participants are between 28 and 42 years of age. </a:t>
            </a:r>
          </a:p>
          <a:p>
            <a:pPr>
              <a:lnSpc>
                <a:spcPct val="150000"/>
              </a:lnSpc>
            </a:pPr>
            <a:r>
              <a:rPr lang="en-GB" dirty="0"/>
              <a:t>± 2 SD means that 95.4% of the data lies between this range.</a:t>
            </a:r>
          </a:p>
          <a:p>
            <a:endParaRPr lang="en-GB" dirty="0"/>
          </a:p>
          <a:p>
            <a:pPr algn="ctr"/>
            <a:r>
              <a:rPr lang="en-GB" dirty="0">
                <a:solidFill>
                  <a:srgbClr val="FF0000"/>
                </a:solidFill>
              </a:rPr>
              <a:t>In social science we normally default to reporting 1 SD</a:t>
            </a:r>
          </a:p>
        </p:txBody>
      </p:sp>
    </p:spTree>
    <p:extLst>
      <p:ext uri="{BB962C8B-B14F-4D97-AF65-F5344CB8AC3E}">
        <p14:creationId xmlns:p14="http://schemas.microsoft.com/office/powerpoint/2010/main" val="1783087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B17AD-DFCD-083B-C3FC-869E7403E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Descriptive Task -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16ED5-F17B-60C0-D4DB-CFAF3DFC7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SPSS calculate the descriptive statistics for the Excel sheet on 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 excel plot the mean and standard deviations for BMI before and after for both males and females.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does this information mean?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would you write this within text?</a:t>
            </a:r>
          </a:p>
        </p:txBody>
      </p:sp>
    </p:spTree>
    <p:extLst>
      <p:ext uri="{BB962C8B-B14F-4D97-AF65-F5344CB8AC3E}">
        <p14:creationId xmlns:p14="http://schemas.microsoft.com/office/powerpoint/2010/main" val="1382729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B4793-42DC-C774-0E61-72BC93D98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762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SPSS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16822-81EB-694B-EAA0-1C3417693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321" y="770011"/>
            <a:ext cx="10515600" cy="603425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Statistical Package for Social Sciences</a:t>
            </a:r>
          </a:p>
        </p:txBody>
      </p:sp>
      <p:pic>
        <p:nvPicPr>
          <p:cNvPr id="2050" name="Picture 2" descr="Learn SPSS in 15 minutes - YouTube">
            <a:extLst>
              <a:ext uri="{FF2B5EF4-FFF2-40B4-BE49-F238E27FC236}">
                <a16:creationId xmlns:a16="http://schemas.microsoft.com/office/drawing/2014/main" id="{364E5DA9-97FE-8E11-E928-3D4C7DFDA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712" y="1742767"/>
            <a:ext cx="4402917" cy="247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PSS Annotated Output T-test">
            <a:extLst>
              <a:ext uri="{FF2B5EF4-FFF2-40B4-BE49-F238E27FC236}">
                <a16:creationId xmlns:a16="http://schemas.microsoft.com/office/drawing/2014/main" id="{D40B385E-9C1F-2AC3-5F51-58E86F745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339" y="4697192"/>
            <a:ext cx="4629505" cy="210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931F76-D622-A084-4E32-1347A06DA35F}"/>
              </a:ext>
            </a:extLst>
          </p:cNvPr>
          <p:cNvSpPr txBox="1"/>
          <p:nvPr/>
        </p:nvSpPr>
        <p:spPr>
          <a:xfrm>
            <a:off x="2127056" y="1339240"/>
            <a:ext cx="2227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1. Variable 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90AA9F-1679-B6CD-EE04-186572EAF223}"/>
              </a:ext>
            </a:extLst>
          </p:cNvPr>
          <p:cNvSpPr txBox="1"/>
          <p:nvPr/>
        </p:nvSpPr>
        <p:spPr>
          <a:xfrm>
            <a:off x="5122082" y="4313316"/>
            <a:ext cx="1537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3. Output</a:t>
            </a:r>
          </a:p>
        </p:txBody>
      </p:sp>
      <p:pic>
        <p:nvPicPr>
          <p:cNvPr id="2054" name="Picture 6" descr="Tutorial 2 - Data and Variable Views in SPSS - YouTube">
            <a:extLst>
              <a:ext uri="{FF2B5EF4-FFF2-40B4-BE49-F238E27FC236}">
                <a16:creationId xmlns:a16="http://schemas.microsoft.com/office/drawing/2014/main" id="{E8EC41DB-EA61-2E5A-850D-EAD64A6A2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12" y="1778322"/>
            <a:ext cx="4308256" cy="242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A2CCD2-0887-66BB-FEEE-66DD3523E7E6}"/>
              </a:ext>
            </a:extLst>
          </p:cNvPr>
          <p:cNvSpPr txBox="1"/>
          <p:nvPr/>
        </p:nvSpPr>
        <p:spPr>
          <a:xfrm>
            <a:off x="8057097" y="1373436"/>
            <a:ext cx="1537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2. Data View</a:t>
            </a:r>
          </a:p>
        </p:txBody>
      </p:sp>
    </p:spTree>
    <p:extLst>
      <p:ext uri="{BB962C8B-B14F-4D97-AF65-F5344CB8AC3E}">
        <p14:creationId xmlns:p14="http://schemas.microsoft.com/office/powerpoint/2010/main" val="2726852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D5470-B492-F9A1-8549-AB5FBF4D0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81231"/>
          </a:xfrm>
        </p:spPr>
        <p:txBody>
          <a:bodyPr/>
          <a:lstStyle/>
          <a:p>
            <a:pPr algn="ctr"/>
            <a:r>
              <a:rPr lang="en-GB" dirty="0"/>
              <a:t>Calculating Descriptive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3EBF5-8346-E1C8-24AD-F5BE57BA0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48309"/>
            <a:ext cx="4928692" cy="46286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Variable view</a:t>
            </a:r>
          </a:p>
          <a:p>
            <a:pPr marL="0" indent="0">
              <a:buNone/>
            </a:pPr>
            <a:r>
              <a:rPr lang="en-GB" sz="2000" dirty="0"/>
              <a:t>R1 – Gender, R2- Weight, R3 –BMI</a:t>
            </a:r>
          </a:p>
          <a:p>
            <a:pPr marL="0" indent="0">
              <a:buNone/>
            </a:pPr>
            <a:r>
              <a:rPr lang="en-GB" sz="2000" dirty="0"/>
              <a:t>In R1 go to     	values – 1=males, 2 = female</a:t>
            </a:r>
          </a:p>
          <a:p>
            <a:pPr marL="0" indent="0">
              <a:buNone/>
            </a:pPr>
            <a:r>
              <a:rPr lang="en-GB" sz="2000" dirty="0"/>
              <a:t>		Measure – nominal</a:t>
            </a:r>
          </a:p>
          <a:p>
            <a:pPr marL="0" indent="0">
              <a:buNone/>
            </a:pPr>
            <a:r>
              <a:rPr lang="en-GB" sz="2000" dirty="0"/>
              <a:t>R2 &amp; R3		Measure – scale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</a:rPr>
              <a:t>Data view </a:t>
            </a:r>
          </a:p>
          <a:p>
            <a:pPr lvl="1"/>
            <a:r>
              <a:rPr lang="en-GB" sz="2000" dirty="0"/>
              <a:t>Analyse</a:t>
            </a:r>
          </a:p>
          <a:p>
            <a:pPr lvl="1"/>
            <a:r>
              <a:rPr lang="en-GB" sz="2000" dirty="0"/>
              <a:t>Descriptive</a:t>
            </a:r>
          </a:p>
          <a:p>
            <a:pPr lvl="1"/>
            <a:r>
              <a:rPr lang="en-GB" sz="2000" dirty="0"/>
              <a:t>Explore</a:t>
            </a:r>
          </a:p>
          <a:p>
            <a:pPr marL="0" indent="0">
              <a:buNone/>
            </a:pPr>
            <a:r>
              <a:rPr lang="en-GB" sz="2000" dirty="0"/>
              <a:t>Move weight &amp; BMI across to Dependent list</a:t>
            </a:r>
          </a:p>
          <a:p>
            <a:pPr lvl="1"/>
            <a:r>
              <a:rPr lang="en-GB" sz="2000" dirty="0"/>
              <a:t>OK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E84EFA-4755-2D43-BE86-F64125A38CAD}"/>
              </a:ext>
            </a:extLst>
          </p:cNvPr>
          <p:cNvSpPr txBox="1"/>
          <p:nvPr/>
        </p:nvSpPr>
        <p:spPr>
          <a:xfrm>
            <a:off x="3601502" y="6194250"/>
            <a:ext cx="4672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Repeat but put gender into the Factor list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135137-FE71-06D1-5482-95678CE80A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3100" y="1136350"/>
            <a:ext cx="4448796" cy="299126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37493AC-E30A-BFFC-4D98-9881AB506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9965" y="4127617"/>
            <a:ext cx="3695727" cy="2619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873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9AE5B-8F82-8231-FF2F-C9C91179F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Presenting descriptive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24960-8461-24A5-AEDD-70937F537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4322"/>
            <a:ext cx="10515600" cy="82869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Within the sample group the weight of males was 96.8 ± 26.0 kg, CI:85.6 - 108.1kg compared to a female weight of 89.5 ± 37.0 kg, CI: 73.5 – 105.4 kg.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DCF7AF-BEF2-C6D3-EA0E-984FCA7BC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160" y="3257844"/>
            <a:ext cx="10402640" cy="31148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0F0F6F-D9B8-8EA9-83AF-D70A4E7D33D3}"/>
              </a:ext>
            </a:extLst>
          </p:cNvPr>
          <p:cNvSpPr txBox="1"/>
          <p:nvPr/>
        </p:nvSpPr>
        <p:spPr>
          <a:xfrm>
            <a:off x="2120510" y="6308209"/>
            <a:ext cx="8156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There are other ways – check with your main supervisor or relevant journals</a:t>
            </a:r>
          </a:p>
        </p:txBody>
      </p:sp>
    </p:spTree>
    <p:extLst>
      <p:ext uri="{BB962C8B-B14F-4D97-AF65-F5344CB8AC3E}">
        <p14:creationId xmlns:p14="http://schemas.microsoft.com/office/powerpoint/2010/main" val="9151805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C98A4-5B49-176C-BE9F-C663354E8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Inferential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63307-88A2-4153-C64E-355CD2C3D9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14444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Hypotheses testing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Probability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Types of data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Determining the type of test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need to determine and report descriptively and, or in a table form in the results.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statistical calculated value</a:t>
            </a:r>
          </a:p>
          <a:p>
            <a:r>
              <a:rPr lang="en-GB" dirty="0"/>
              <a:t>Degrees of freedom</a:t>
            </a:r>
          </a:p>
          <a:p>
            <a:r>
              <a:rPr lang="en-GB" dirty="0"/>
              <a:t>The significance</a:t>
            </a:r>
          </a:p>
          <a:p>
            <a:r>
              <a:rPr lang="en-GB" dirty="0"/>
              <a:t>The effect size</a:t>
            </a:r>
          </a:p>
        </p:txBody>
      </p:sp>
    </p:spTree>
    <p:extLst>
      <p:ext uri="{BB962C8B-B14F-4D97-AF65-F5344CB8AC3E}">
        <p14:creationId xmlns:p14="http://schemas.microsoft.com/office/powerpoint/2010/main" val="35874750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3202" y="816176"/>
            <a:ext cx="9011763" cy="5803526"/>
          </a:xfrm>
          <a:prstGeom prst="rect">
            <a:avLst/>
          </a:prstGeom>
        </p:spPr>
      </p:pic>
      <p:sp>
        <p:nvSpPr>
          <p:cNvPr id="68" name="TextBox 67"/>
          <p:cNvSpPr txBox="1"/>
          <p:nvPr/>
        </p:nvSpPr>
        <p:spPr>
          <a:xfrm>
            <a:off x="1263535" y="266531"/>
            <a:ext cx="90719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Inferential Statistical test – Commonly used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443344" y="2626822"/>
            <a:ext cx="3596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Type of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Analysis required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Number of variables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dirty="0"/>
              <a:t>Relationship of variables</a:t>
            </a:r>
          </a:p>
        </p:txBody>
      </p:sp>
    </p:spTree>
    <p:extLst>
      <p:ext uri="{BB962C8B-B14F-4D97-AF65-F5344CB8AC3E}">
        <p14:creationId xmlns:p14="http://schemas.microsoft.com/office/powerpoint/2010/main" val="1474801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E1D4D-B1D9-7FCA-9FD8-E3DDECBDD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Impact of a RT programme in Post menopausal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029C5-98B9-0F90-7CDF-C72ED7172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2233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51452-0B6B-B994-3C45-8A1F3CAAC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C4590-329B-1F07-3F36-44170DFC7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81" y="1547019"/>
            <a:ext cx="10515600" cy="140935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Describes the relationship between data - linear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But not necessarily if they are causal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417EBE-9BCD-63E9-A574-01BEADB4B0D7}"/>
              </a:ext>
            </a:extLst>
          </p:cNvPr>
          <p:cNvSpPr/>
          <p:nvPr/>
        </p:nvSpPr>
        <p:spPr>
          <a:xfrm>
            <a:off x="5379244" y="6393656"/>
            <a:ext cx="985837" cy="3857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C52B0A-52BD-5B1F-22E5-7EFD98BD2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216" y="3527013"/>
            <a:ext cx="7687522" cy="2866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756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8E81C-1E07-09CE-B44D-7FE63E587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BB08C-5609-1898-617F-3B1212185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predict BMI from weight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much of BMI is determined by weight </a:t>
            </a:r>
          </a:p>
        </p:txBody>
      </p:sp>
    </p:spTree>
    <p:extLst>
      <p:ext uri="{BB962C8B-B14F-4D97-AF65-F5344CB8AC3E}">
        <p14:creationId xmlns:p14="http://schemas.microsoft.com/office/powerpoint/2010/main" val="42748417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7538D-ED83-3DD7-B720-591BC11C4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107"/>
          </a:xfrm>
        </p:spPr>
        <p:txBody>
          <a:bodyPr/>
          <a:lstStyle/>
          <a:p>
            <a:pPr algn="ctr"/>
            <a:r>
              <a:rPr lang="en-GB" dirty="0"/>
              <a:t>Correlations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096FA-D225-1EA6-7E29-A0C8E777F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75" y="1307087"/>
            <a:ext cx="7105299" cy="4734939"/>
          </a:xfrm>
        </p:spPr>
        <p:txBody>
          <a:bodyPr>
            <a:normAutofit fontScale="8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variable view insert heading Weight and BMI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Transfer data from Excel spread sheet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Correlate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Bivariate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Tick Pearson (Parametric)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Spearman (non-parametric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two-tailed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Flag significant correlations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</a:t>
            </a: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options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tick descriptive statistics (continue)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the two variables you want to correlate into the ‘variables’ box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 ok.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7822D4-EC46-0F9D-3287-2C55ED5DF50F}"/>
              </a:ext>
            </a:extLst>
          </p:cNvPr>
          <p:cNvSpPr txBox="1"/>
          <p:nvPr/>
        </p:nvSpPr>
        <p:spPr>
          <a:xfrm>
            <a:off x="1224108" y="6042026"/>
            <a:ext cx="3746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r(36) = .930, p &lt; .001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9262EF7-768C-AA23-2244-C154B45FC7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0293" y="3534426"/>
            <a:ext cx="4422584" cy="287198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B6BCB01-4A45-72EF-1B60-2920762388B9}"/>
              </a:ext>
            </a:extLst>
          </p:cNvPr>
          <p:cNvSpPr/>
          <p:nvPr/>
        </p:nvSpPr>
        <p:spPr>
          <a:xfrm>
            <a:off x="10434258" y="3848334"/>
            <a:ext cx="777436" cy="140245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2BEB559-54D0-A1A8-6212-FA95F60EA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9641" y="1586925"/>
            <a:ext cx="3823479" cy="1348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6268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7ACED-23AA-D0B7-C7E1-406C485BC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Interpretation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FC73F-AF63-2D5D-A0E9-2C09699A9A0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825625"/>
            <a:ext cx="10515600" cy="3319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The correlation between weight and BMI r(36) = .930, p &lt; .001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effect size is r</a:t>
            </a:r>
            <a:r>
              <a:rPr lang="en-GB" baseline="30000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= </a:t>
            </a:r>
            <a:r>
              <a:rPr lang="en-GB" sz="2800" dirty="0">
                <a:solidFill>
                  <a:srgbClr val="FF0000"/>
                </a:solidFill>
              </a:rPr>
              <a:t>.93 which is a </a:t>
            </a:r>
            <a:r>
              <a:rPr lang="en-GB" dirty="0">
                <a:solidFill>
                  <a:srgbClr val="FF0000"/>
                </a:solidFill>
              </a:rPr>
              <a:t>large</a:t>
            </a:r>
            <a:r>
              <a:rPr lang="en-GB" sz="2800" dirty="0">
                <a:solidFill>
                  <a:srgbClr val="FF0000"/>
                </a:solidFill>
              </a:rPr>
              <a:t> effect size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The coefficient of determination is r</a:t>
            </a:r>
            <a:r>
              <a:rPr lang="en-GB" sz="2800" baseline="30000" dirty="0">
                <a:solidFill>
                  <a:srgbClr val="FF0000"/>
                </a:solidFill>
              </a:rPr>
              <a:t>2</a:t>
            </a:r>
            <a:r>
              <a:rPr lang="en-GB" sz="2800" dirty="0">
                <a:solidFill>
                  <a:srgbClr val="FF0000"/>
                </a:solidFill>
              </a:rPr>
              <a:t> which is .</a:t>
            </a:r>
            <a:r>
              <a:rPr lang="en-GB" dirty="0">
                <a:solidFill>
                  <a:srgbClr val="FF0000"/>
                </a:solidFill>
              </a:rPr>
              <a:t>86</a:t>
            </a:r>
            <a:r>
              <a:rPr lang="en-GB" sz="2800" dirty="0">
                <a:solidFill>
                  <a:srgbClr val="FF0000"/>
                </a:solidFill>
              </a:rPr>
              <a:t> which mean that only 86% of the variance in BMI is determined by weight and </a:t>
            </a:r>
            <a:r>
              <a:rPr lang="en-GB" dirty="0">
                <a:solidFill>
                  <a:srgbClr val="FF0000"/>
                </a:solidFill>
              </a:rPr>
              <a:t>14%</a:t>
            </a:r>
            <a:r>
              <a:rPr lang="en-GB" sz="2800" dirty="0">
                <a:solidFill>
                  <a:srgbClr val="FF0000"/>
                </a:solidFill>
              </a:rPr>
              <a:t> is something else.</a:t>
            </a:r>
          </a:p>
        </p:txBody>
      </p:sp>
    </p:spTree>
    <p:extLst>
      <p:ext uri="{BB962C8B-B14F-4D97-AF65-F5344CB8AC3E}">
        <p14:creationId xmlns:p14="http://schemas.microsoft.com/office/powerpoint/2010/main" val="12277947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81553-47CD-7E0B-5018-1847C9BF3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391"/>
            <a:ext cx="10515600" cy="1048549"/>
          </a:xfrm>
        </p:spPr>
        <p:txBody>
          <a:bodyPr/>
          <a:lstStyle/>
          <a:p>
            <a:pPr algn="ctr"/>
            <a:r>
              <a:rPr lang="en-GB" dirty="0"/>
              <a:t>Linear Regression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42F16-8B00-C3DC-CDAA-2A26E0028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688" y="1285135"/>
            <a:ext cx="10515600" cy="104854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Use when you want to predict one value from another or multiple other values.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22DB9-094F-0EA8-7F52-5CA112E25D2D}"/>
              </a:ext>
            </a:extLst>
          </p:cNvPr>
          <p:cNvSpPr txBox="1"/>
          <p:nvPr/>
        </p:nvSpPr>
        <p:spPr>
          <a:xfrm>
            <a:off x="669905" y="2529887"/>
            <a:ext cx="4277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Analyse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Regression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Linear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Put the value that you want to predict in dependent box (BMI)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Put the value that you are using to predict from into Block1 box (Weight)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OK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AD61CD-3999-1F2C-6021-C5D8E6D17CC2}"/>
              </a:ext>
            </a:extLst>
          </p:cNvPr>
          <p:cNvSpPr txBox="1"/>
          <p:nvPr/>
        </p:nvSpPr>
        <p:spPr>
          <a:xfrm>
            <a:off x="5137658" y="4791484"/>
            <a:ext cx="4620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BMI = (Weight x .37) + .323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D65F18-128E-7B08-73BB-A6AFDAB30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1" y="2524084"/>
            <a:ext cx="5191850" cy="1448002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DDDE82-1CE7-CF72-9CCA-3365499B1E78}"/>
              </a:ext>
            </a:extLst>
          </p:cNvPr>
          <p:cNvCxnSpPr>
            <a:cxnSpLocks/>
          </p:cNvCxnSpPr>
          <p:nvPr/>
        </p:nvCxnSpPr>
        <p:spPr>
          <a:xfrm>
            <a:off x="7244145" y="3685649"/>
            <a:ext cx="531060" cy="125098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C061249-3D9A-5531-286D-95577B2BF701}"/>
              </a:ext>
            </a:extLst>
          </p:cNvPr>
          <p:cNvCxnSpPr>
            <a:cxnSpLocks/>
          </p:cNvCxnSpPr>
          <p:nvPr/>
        </p:nvCxnSpPr>
        <p:spPr>
          <a:xfrm>
            <a:off x="7447967" y="3509131"/>
            <a:ext cx="1347835" cy="136744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69F3DE5B-3295-08BC-F96A-82AB6FF49E61}"/>
              </a:ext>
            </a:extLst>
          </p:cNvPr>
          <p:cNvSpPr/>
          <p:nvPr/>
        </p:nvSpPr>
        <p:spPr>
          <a:xfrm>
            <a:off x="6758349" y="3035294"/>
            <a:ext cx="893440" cy="9476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740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0F18F-F771-8DE3-0C54-AC32CDCAD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Regression / Multiple correlations/ Partial Correlations.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25C52-3B35-1FA0-7C62-A7AAECDFAA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Multiple correlation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Same as above but you are to use multiple variable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Partial correlations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Control the effect of a variable when you know several variable effect an outcome.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Multiple regression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Use more than one independent variable to predict a dependent </a:t>
            </a:r>
            <a:r>
              <a:rPr lang="en-GB" dirty="0" err="1"/>
              <a:t>varaible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0022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F7B73CC-CB7D-FC38-5253-1F28ECE25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906521"/>
          </a:xfrm>
        </p:spPr>
        <p:txBody>
          <a:bodyPr/>
          <a:lstStyle/>
          <a:p>
            <a:pPr algn="ctr"/>
            <a:r>
              <a:rPr lang="en-GB" dirty="0"/>
              <a:t>Difference Testing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CE1838-03CC-0781-0099-C41A43266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64732" y="2265157"/>
            <a:ext cx="3046812" cy="435053"/>
          </a:xfrm>
        </p:spPr>
        <p:txBody>
          <a:bodyPr/>
          <a:lstStyle/>
          <a:p>
            <a:pPr algn="ctr"/>
            <a:r>
              <a:rPr lang="en-GB" dirty="0"/>
              <a:t>Independent t-test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545877-1F91-EE47-45C5-16B575C8D7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0939" y="2893067"/>
            <a:ext cx="3686330" cy="203075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Conduct when you are comparing two different groups or groups that can be separated in to nominal categories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FA96122-4C8B-4C18-AB1E-2FC354FE88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856295" y="2102423"/>
            <a:ext cx="3669940" cy="558469"/>
          </a:xfrm>
        </p:spPr>
        <p:txBody>
          <a:bodyPr/>
          <a:lstStyle/>
          <a:p>
            <a:pPr algn="ctr"/>
            <a:r>
              <a:rPr lang="en-GB" dirty="0"/>
              <a:t>Paired / student t-test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597071E-9A33-8DB0-32D5-7C7A768DF1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01550" y="2939544"/>
            <a:ext cx="3204325" cy="246831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when comparing the same group twice.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Before and after an intervention.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85ACD8-9BBF-E79C-90FD-C5285D2C4D8D}"/>
              </a:ext>
            </a:extLst>
          </p:cNvPr>
          <p:cNvSpPr txBox="1"/>
          <p:nvPr/>
        </p:nvSpPr>
        <p:spPr>
          <a:xfrm>
            <a:off x="936839" y="1312697"/>
            <a:ext cx="9519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When you want to determine is two sets of data are the same or different</a:t>
            </a:r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E53AA5EA-2367-9128-44C2-65813046E4F4}"/>
              </a:ext>
            </a:extLst>
          </p:cNvPr>
          <p:cNvSpPr txBox="1">
            <a:spLocks/>
          </p:cNvSpPr>
          <p:nvPr/>
        </p:nvSpPr>
        <p:spPr>
          <a:xfrm>
            <a:off x="270207" y="2225839"/>
            <a:ext cx="3046812" cy="435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One way t-test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2DBB762E-7982-CDA0-5C9E-C3910DDFF63F}"/>
              </a:ext>
            </a:extLst>
          </p:cNvPr>
          <p:cNvSpPr txBox="1">
            <a:spLocks/>
          </p:cNvSpPr>
          <p:nvPr/>
        </p:nvSpPr>
        <p:spPr>
          <a:xfrm>
            <a:off x="204546" y="2893067"/>
            <a:ext cx="3686330" cy="203075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B050"/>
                </a:solidFill>
              </a:rPr>
              <a:t>Conduct when you are comparing one groups to a known value or standard</a:t>
            </a:r>
          </a:p>
        </p:txBody>
      </p:sp>
    </p:spTree>
    <p:extLst>
      <p:ext uri="{BB962C8B-B14F-4D97-AF65-F5344CB8AC3E}">
        <p14:creationId xmlns:p14="http://schemas.microsoft.com/office/powerpoint/2010/main" val="6738115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05CB0-8C5E-19A5-9983-434161EC7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One Way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8B65F-110E-1B1D-3596-3A3396400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set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determine whether a group BMI is high than recommended values?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Healthy BMI = 25.</a:t>
            </a:r>
          </a:p>
        </p:txBody>
      </p:sp>
    </p:spTree>
    <p:extLst>
      <p:ext uri="{BB962C8B-B14F-4D97-AF65-F5344CB8AC3E}">
        <p14:creationId xmlns:p14="http://schemas.microsoft.com/office/powerpoint/2010/main" val="17704745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020E7-1F50-4E4C-3480-698824150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4887"/>
          </a:xfrm>
        </p:spPr>
        <p:txBody>
          <a:bodyPr/>
          <a:lstStyle/>
          <a:p>
            <a:pPr algn="ctr"/>
            <a:r>
              <a:rPr lang="en-GB" dirty="0"/>
              <a:t>Conducting a one-way t-test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F4B1A9-CA44-70FB-5057-2CD5B6877CE1}"/>
              </a:ext>
            </a:extLst>
          </p:cNvPr>
          <p:cNvSpPr txBox="1"/>
          <p:nvPr/>
        </p:nvSpPr>
        <p:spPr>
          <a:xfrm>
            <a:off x="476835" y="1346356"/>
            <a:ext cx="11376706" cy="40126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Sample T-test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determine whether the data (Scale) from your sample is similar or different to that of the population mean –</a:t>
            </a:r>
            <a:r>
              <a:rPr lang="en-GB" sz="1800" i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BMI of a group of exerciser compared to recommended value for their health based on age and gender – (The recommended value (norm) for BMI is the test variable)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 up variable view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Transfer data from Excel spread sheet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 means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sample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BMI before and BMI after into test variable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Insert comparison value (25)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Press ok.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6E4F41-200D-E4A5-C25E-E4D4FF19F944}"/>
              </a:ext>
            </a:extLst>
          </p:cNvPr>
          <p:cNvSpPr txBox="1"/>
          <p:nvPr/>
        </p:nvSpPr>
        <p:spPr>
          <a:xfrm>
            <a:off x="218783" y="5649085"/>
            <a:ext cx="4947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t(</a:t>
            </a:r>
            <a:r>
              <a:rPr lang="en-GB" dirty="0" err="1"/>
              <a:t>df</a:t>
            </a:r>
            <a:r>
              <a:rPr lang="en-GB" dirty="0"/>
              <a:t>)= t score, p= significance value (2 sided)</a:t>
            </a:r>
          </a:p>
          <a:p>
            <a:endParaRPr lang="en-GB" dirty="0"/>
          </a:p>
          <a:p>
            <a:r>
              <a:rPr lang="en-GB" dirty="0"/>
              <a:t>t(18) = -.248, p = .807, d = -.057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8F5DE5-A72B-7A19-AC80-9E6512D2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38" y="2531354"/>
            <a:ext cx="6354062" cy="1276528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337817AE-CC30-EF77-1A66-303D4EA15707}"/>
              </a:ext>
            </a:extLst>
          </p:cNvPr>
          <p:cNvSpPr/>
          <p:nvPr/>
        </p:nvSpPr>
        <p:spPr>
          <a:xfrm>
            <a:off x="5475463" y="3370777"/>
            <a:ext cx="152587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F2D7C93-9CBC-8B56-8404-0714B3AC7F91}"/>
              </a:ext>
            </a:extLst>
          </p:cNvPr>
          <p:cNvSpPr/>
          <p:nvPr/>
        </p:nvSpPr>
        <p:spPr>
          <a:xfrm>
            <a:off x="7843419" y="3429000"/>
            <a:ext cx="62865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364F5F1-F538-5519-C6ED-20A8730CC2C7}"/>
              </a:ext>
            </a:extLst>
          </p:cNvPr>
          <p:cNvCxnSpPr/>
          <p:nvPr/>
        </p:nvCxnSpPr>
        <p:spPr>
          <a:xfrm flipH="1">
            <a:off x="9507488" y="2989824"/>
            <a:ext cx="1694165" cy="111095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E4A44CDA-3F86-BD6C-0DE3-CCA54325C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8141" y="4495218"/>
            <a:ext cx="4915586" cy="1228896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A444BD-C9F0-C078-34AE-4E373A2A0FEB}"/>
              </a:ext>
            </a:extLst>
          </p:cNvPr>
          <p:cNvCxnSpPr>
            <a:cxnSpLocks/>
          </p:cNvCxnSpPr>
          <p:nvPr/>
        </p:nvCxnSpPr>
        <p:spPr>
          <a:xfrm flipH="1">
            <a:off x="8871241" y="5014589"/>
            <a:ext cx="1272494" cy="7095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0C5BAB67-2123-8E4C-832C-8F6C5F3A9C34}"/>
              </a:ext>
            </a:extLst>
          </p:cNvPr>
          <p:cNvSpPr/>
          <p:nvPr/>
        </p:nvSpPr>
        <p:spPr>
          <a:xfrm>
            <a:off x="8320737" y="5182661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279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4C674-B0F3-1891-4317-9D3E1326E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Paired / student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30630-582A-7F2B-6B73-3F0A6E40B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set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Determine the effect of the intervention on scores.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3559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DAF08-82ED-F2F6-7511-0B6C1A341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Dependent, Paired or Student t-test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3AB87-2086-7405-FB78-74D49BA27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28" y="1467536"/>
            <a:ext cx="10515600" cy="4351338"/>
          </a:xfrm>
        </p:spPr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 up variable so to row 1 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before scores and row 2 are the after scores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to data view and transfer data from Excel spread sheet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 means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Paired sample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data to variable 1 and to variable 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2A3D53-3872-985E-5B76-5C7B811E93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174" y="3971041"/>
            <a:ext cx="8954750" cy="14194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8CE95A-A7DC-3C88-F75E-5B4B52777A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7174" y="5525152"/>
            <a:ext cx="6134956" cy="1114581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4FFE429D-4AEA-8185-9104-ECA7FB665DFB}"/>
              </a:ext>
            </a:extLst>
          </p:cNvPr>
          <p:cNvSpPr/>
          <p:nvPr/>
        </p:nvSpPr>
        <p:spPr>
          <a:xfrm>
            <a:off x="11173274" y="4864094"/>
            <a:ext cx="62865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2ED8660-B564-73DC-6B8A-21C004B541F8}"/>
              </a:ext>
            </a:extLst>
          </p:cNvPr>
          <p:cNvSpPr/>
          <p:nvPr/>
        </p:nvSpPr>
        <p:spPr>
          <a:xfrm>
            <a:off x="8756923" y="4922991"/>
            <a:ext cx="152587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AE57708-3AC3-B1EE-31BD-5A097E1F5AAA}"/>
              </a:ext>
            </a:extLst>
          </p:cNvPr>
          <p:cNvSpPr/>
          <p:nvPr/>
        </p:nvSpPr>
        <p:spPr>
          <a:xfrm>
            <a:off x="6809773" y="5961895"/>
            <a:ext cx="628650" cy="53481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369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7683D-FA9F-3DAC-82A2-5D160960A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75AB6-040C-A624-A827-4E0ED59933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Data set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determine difference between active </a:t>
            </a:r>
            <a:r>
              <a:rPr lang="en-GB"/>
              <a:t>and inactive women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3565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7004C-78F9-3D3E-43D3-27E81E0AE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6566"/>
          </a:xfrm>
        </p:spPr>
        <p:txBody>
          <a:bodyPr/>
          <a:lstStyle/>
          <a:p>
            <a:pPr algn="ctr"/>
            <a:r>
              <a:rPr lang="en-GB" dirty="0"/>
              <a:t>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08A6E-7F8B-B6DB-D2A0-ADD2CD65E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297" y="1224952"/>
            <a:ext cx="10854526" cy="5474898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ariable view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row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under name type gender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will need to convert the categories to numbers when you insert the data into data view. SPSS will not take a string for an independent t-test.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 to </a:t>
            </a:r>
            <a:r>
              <a:rPr lang="en-GB" sz="1400" b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values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assign the number you use in data view for value and then assign the name of the category in label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Type in the variables to be reviewed in the subsequent row and assign either ordinal or scale in the measures column depending on the type of data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ata view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Copy and paste the data from excel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Analyse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Compare means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Independent t-test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gender into the grouping variable box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Define the groups (the numbers you have assignment the data in column 1)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Move weight and BMI’s to the test variable box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7445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B6F2B-1BDD-7CEF-C4D4-36E05A5B6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895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SPSS Outputs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702DA-8FF3-E465-D50B-2821AE00C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469" y="1250465"/>
            <a:ext cx="6736045" cy="26124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E9DC8D9-639E-EA0C-D07F-2B6EEA22A6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681" y="4018064"/>
            <a:ext cx="5172797" cy="254353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C0E6BB4-D9C1-FFDF-A23F-DE7176072825}"/>
              </a:ext>
            </a:extLst>
          </p:cNvPr>
          <p:cNvSpPr/>
          <p:nvPr/>
        </p:nvSpPr>
        <p:spPr>
          <a:xfrm>
            <a:off x="7349760" y="2224206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E53C25A-F5FD-5CE0-1171-B9AC671267B8}"/>
              </a:ext>
            </a:extLst>
          </p:cNvPr>
          <p:cNvSpPr/>
          <p:nvPr/>
        </p:nvSpPr>
        <p:spPr>
          <a:xfrm>
            <a:off x="7369862" y="3204251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6D6A429-4E0C-B365-09DE-573ECD058F80}"/>
              </a:ext>
            </a:extLst>
          </p:cNvPr>
          <p:cNvSpPr/>
          <p:nvPr/>
        </p:nvSpPr>
        <p:spPr>
          <a:xfrm>
            <a:off x="7389964" y="2716640"/>
            <a:ext cx="449754" cy="3213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285BADD-9B95-7E1E-FA48-750BD5BB25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4301288"/>
            <a:ext cx="4486901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3793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9021D-083C-AB0E-F505-DE9422920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Repeated measures ANOVA / </a:t>
            </a:r>
            <a:r>
              <a:rPr lang="en-GB"/>
              <a:t>Friedman test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F8A9D-E2CA-C8C3-FCA5-781F6B121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1294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Compares differences of one groups evaluated on 3 or more </a:t>
            </a:r>
            <a:r>
              <a:rPr lang="en-GB" dirty="0" err="1"/>
              <a:t>occassions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F3577E-F73E-F766-5D4C-DC8ACAADD5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919" y="2618281"/>
            <a:ext cx="6916115" cy="394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0901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331F2-2D2F-C17A-50C0-0B56D029D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40014"/>
          </a:xfrm>
        </p:spPr>
        <p:txBody>
          <a:bodyPr/>
          <a:lstStyle/>
          <a:p>
            <a:pPr algn="ctr"/>
            <a:r>
              <a:rPr lang="en-GB" dirty="0"/>
              <a:t>ANOVA / </a:t>
            </a:r>
            <a:r>
              <a:rPr lang="en-GB" dirty="0" err="1"/>
              <a:t>Kurskal</a:t>
            </a:r>
            <a:r>
              <a:rPr lang="en-GB" dirty="0"/>
              <a:t>-Wallis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3AE8A-5075-0F0E-6502-99F9AB3AF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9837"/>
            <a:ext cx="10515600" cy="940014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Compares differences between 3 or more groups</a:t>
            </a:r>
          </a:p>
        </p:txBody>
      </p:sp>
      <p:pic>
        <p:nvPicPr>
          <p:cNvPr id="1026" name="Picture 2" descr="ANOVA - Lean Manufacturing and Six Sigma Definitions">
            <a:extLst>
              <a:ext uri="{FF2B5EF4-FFF2-40B4-BE49-F238E27FC236}">
                <a16:creationId xmlns:a16="http://schemas.microsoft.com/office/drawing/2014/main" id="{A6691B33-B9D0-B274-9C13-5096D8112A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083594"/>
            <a:ext cx="9753600" cy="376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8883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7E65B-E59F-2B22-F219-93AF9111D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Chi Squared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CD58B-87EF-85A0-4B33-0D18BA65B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40C28"/>
                </a:solidFill>
                <a:latin typeface="Google Sans"/>
              </a:rPr>
              <a:t>E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xamines the differences between categorical variables from a random sample in order to judge the goodness of fit </a:t>
            </a:r>
            <a:r>
              <a:rPr lang="en-GB" b="0" i="0" u="sng" dirty="0">
                <a:solidFill>
                  <a:srgbClr val="00B050"/>
                </a:solidFill>
                <a:effectLst/>
                <a:latin typeface="Google Sans"/>
              </a:rPr>
              <a:t>between expected and observed results.</a:t>
            </a:r>
            <a:endParaRPr lang="en-GB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277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08F2325-00D4-4FD2-9F18-61DAACABB2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355" y="286841"/>
            <a:ext cx="10932543" cy="703204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US" sz="3200" dirty="0"/>
              <a:t>How to Compute the Chi Square Test of Independence using SPSS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580E564-FF94-468C-8FDC-F6C7CBA30CF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8080" y="1257533"/>
            <a:ext cx="9586823" cy="4688871"/>
          </a:xfrm>
        </p:spPr>
        <p:txBody>
          <a:bodyPr>
            <a:normAutofit/>
          </a:bodyPr>
          <a:lstStyle/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 err="1"/>
              <a:t>Analyse</a:t>
            </a:r>
            <a:r>
              <a:rPr lang="en-US" altLang="en-US" sz="2400" dirty="0"/>
              <a:t>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Descriptive Statistics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Crosstabs</a:t>
            </a:r>
          </a:p>
          <a:p>
            <a:pPr marL="0" indent="0" eaLnBrk="1" hangingPunct="1">
              <a:buNone/>
              <a:defRPr/>
            </a:pPr>
            <a:endParaRPr lang="en-US" altLang="en-US" sz="2400" dirty="0"/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Move gender to rows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Mover activity to column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In statistic tick chi squared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In cells tick observed, expected, 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adjusted standardized.</a:t>
            </a:r>
          </a:p>
          <a:p>
            <a:pPr marL="457200" indent="-457200" eaLnBrk="1" hangingPunct="1">
              <a:buFont typeface="+mj-lt"/>
              <a:buAutoNum type="arabicPeriod"/>
              <a:defRPr/>
            </a:pPr>
            <a:r>
              <a:rPr lang="en-US" altLang="en-US" sz="2400" dirty="0"/>
              <a:t>Ok </a:t>
            </a:r>
          </a:p>
          <a:p>
            <a:pPr eaLnBrk="1" hangingPunct="1">
              <a:defRPr/>
            </a:pPr>
            <a:endParaRPr lang="en-US" altLang="en-US" dirty="0">
              <a:ea typeface="+mn-ea"/>
            </a:endParaRPr>
          </a:p>
          <a:p>
            <a:pPr marL="0" indent="0" eaLnBrk="1" hangingPunct="1">
              <a:buNone/>
              <a:defRPr/>
            </a:pPr>
            <a:endParaRPr lang="en-US" altLang="en-US" dirty="0">
              <a:solidFill>
                <a:srgbClr val="FF0000"/>
              </a:solidFill>
              <a:ea typeface="+mn-ea"/>
            </a:endParaRPr>
          </a:p>
          <a:p>
            <a:pPr marL="0" indent="0" eaLnBrk="1" hangingPunct="1">
              <a:buNone/>
              <a:defRPr/>
            </a:pP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B0EC1D-55E4-1BAE-3748-356CEA9BB57B}"/>
              </a:ext>
            </a:extLst>
          </p:cNvPr>
          <p:cNvSpPr txBox="1"/>
          <p:nvPr/>
        </p:nvSpPr>
        <p:spPr>
          <a:xfrm>
            <a:off x="939133" y="6313487"/>
            <a:ext cx="1063176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eaLnBrk="1" hangingPunct="1">
              <a:buNone/>
              <a:defRPr/>
            </a:pPr>
            <a:r>
              <a:rPr lang="en-US" altLang="en-US" dirty="0">
                <a:solidFill>
                  <a:srgbClr val="FF0000"/>
                </a:solidFill>
                <a:ea typeface="+mn-ea"/>
              </a:rPr>
              <a:t>Do not go to	 </a:t>
            </a:r>
            <a:r>
              <a:rPr lang="en-US" altLang="en-US" dirty="0">
                <a:solidFill>
                  <a:srgbClr val="00B0F0"/>
                </a:solidFill>
                <a:ea typeface="+mn-ea"/>
              </a:rPr>
              <a:t>Analyze – Nonparametric – Chi Square  	</a:t>
            </a:r>
            <a:r>
              <a:rPr lang="en-US" altLang="en-US" dirty="0">
                <a:solidFill>
                  <a:srgbClr val="00B050"/>
                </a:solidFill>
                <a:ea typeface="+mn-ea"/>
              </a:rPr>
              <a:t>This is a different type of Chi Square Test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040FC7-1922-2645-D345-405EA5867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1323" y="1148867"/>
            <a:ext cx="4165249" cy="21761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E08B6A-F087-853C-0F9F-01A2088B7D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6030" y="3676694"/>
            <a:ext cx="5820587" cy="2495898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1F2B7080-F73A-6AEA-0CC6-07EAC4EAF015}"/>
              </a:ext>
            </a:extLst>
          </p:cNvPr>
          <p:cNvSpPr/>
          <p:nvPr/>
        </p:nvSpPr>
        <p:spPr>
          <a:xfrm>
            <a:off x="9441320" y="1924167"/>
            <a:ext cx="633909" cy="4375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6899C63-0469-CBE4-9FDE-434EDF0E46B9}"/>
              </a:ext>
            </a:extLst>
          </p:cNvPr>
          <p:cNvSpPr/>
          <p:nvPr/>
        </p:nvSpPr>
        <p:spPr>
          <a:xfrm>
            <a:off x="6013762" y="4869319"/>
            <a:ext cx="4246591" cy="21878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5C157-10FE-257D-D75A-A7360A84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880"/>
            <a:ext cx="10515600" cy="835376"/>
          </a:xfrm>
        </p:spPr>
        <p:txBody>
          <a:bodyPr/>
          <a:lstStyle/>
          <a:p>
            <a:pPr algn="ctr"/>
            <a:r>
              <a:rPr lang="en-GB" dirty="0"/>
              <a:t>Chi Squared Interpretation and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1BC43-5E9A-2A2A-D7A6-C5964483D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312" y="1006593"/>
            <a:ext cx="105156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Chi square P value tells you whether there is a difference in group numbers from the expected number – somewhere.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adjusted residual tells you where that difference 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 value is ± 1.96 then there is a significant difference between what you recorded and what you would expect to get if every outcome was equal.</a:t>
            </a:r>
          </a:p>
          <a:p>
            <a:pPr marL="0" indent="0">
              <a:buNone/>
            </a:pPr>
            <a:endParaRPr lang="en-GB" dirty="0"/>
          </a:p>
          <a:p>
            <a:r>
              <a:rPr lang="el-GR" sz="2800" b="0" i="1" dirty="0">
                <a:solidFill>
                  <a:srgbClr val="000000"/>
                </a:solidFill>
                <a:effectLst/>
              </a:rPr>
              <a:t>χ</a:t>
            </a:r>
            <a:r>
              <a:rPr lang="en-GB" sz="2800" b="0" i="1" baseline="30000" dirty="0">
                <a:solidFill>
                  <a:srgbClr val="000000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(</a:t>
            </a:r>
            <a:r>
              <a:rPr lang="en-GB" sz="2800" b="0" i="0" dirty="0" err="1">
                <a:solidFill>
                  <a:srgbClr val="FF0000"/>
                </a:solidFill>
                <a:effectLst/>
              </a:rPr>
              <a:t>degress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 of freedom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, </a:t>
            </a:r>
            <a:r>
              <a:rPr lang="en-GB" sz="2800" b="0" i="1" dirty="0">
                <a:solidFill>
                  <a:srgbClr val="000000"/>
                </a:solidFill>
                <a:effectLst/>
              </a:rPr>
              <a:t>N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= 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sample size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) = 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chi-square statistic value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, </a:t>
            </a:r>
            <a:r>
              <a:rPr lang="en-GB" sz="2800" b="0" i="1" dirty="0">
                <a:solidFill>
                  <a:srgbClr val="000000"/>
                </a:solidFill>
                <a:effectLst/>
              </a:rPr>
              <a:t>p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 = </a:t>
            </a:r>
            <a:r>
              <a:rPr lang="en-GB" sz="2800" b="0" i="1" dirty="0">
                <a:solidFill>
                  <a:srgbClr val="FF0000"/>
                </a:solidFill>
                <a:effectLst/>
              </a:rPr>
              <a:t>p</a:t>
            </a:r>
            <a:r>
              <a:rPr lang="en-GB" sz="2800" b="0" i="0" dirty="0">
                <a:solidFill>
                  <a:srgbClr val="FF0000"/>
                </a:solidFill>
                <a:effectLst/>
              </a:rPr>
              <a:t> value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pPr algn="ctr"/>
            <a:r>
              <a:rPr lang="el-GR" sz="2800" b="0" i="1" dirty="0">
                <a:solidFill>
                  <a:srgbClr val="000000"/>
                </a:solidFill>
                <a:effectLst/>
              </a:rPr>
              <a:t>χ</a:t>
            </a:r>
            <a:r>
              <a:rPr lang="en-GB" sz="2800" b="0" i="1" baseline="30000" dirty="0">
                <a:solidFill>
                  <a:srgbClr val="000000"/>
                </a:solidFill>
                <a:effectLst/>
              </a:rPr>
              <a:t>2</a:t>
            </a:r>
            <a:r>
              <a:rPr lang="en-GB" sz="2800" b="0" i="1" dirty="0">
                <a:solidFill>
                  <a:srgbClr val="000000"/>
                </a:solidFill>
                <a:effectLst/>
              </a:rPr>
              <a:t>(3,104)= 27.579 p&lt;.01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C49F09-0874-1025-6449-82BD2319C079}"/>
              </a:ext>
            </a:extLst>
          </p:cNvPr>
          <p:cNvSpPr txBox="1"/>
          <p:nvPr/>
        </p:nvSpPr>
        <p:spPr>
          <a:xfrm>
            <a:off x="347809" y="5587377"/>
            <a:ext cx="110906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then state that boys were significantly more likely to be very active (AR=4.0) and girls were more likely to be  inactive (AR= 2.6) and occasion active (AR=3.3)</a:t>
            </a:r>
          </a:p>
          <a:p>
            <a:endParaRPr lang="en-GB" dirty="0"/>
          </a:p>
          <a:p>
            <a:pPr algn="ctr"/>
            <a:r>
              <a:rPr lang="en-GB" dirty="0">
                <a:solidFill>
                  <a:srgbClr val="FF0000"/>
                </a:solidFill>
              </a:rPr>
              <a:t>You can work out the significance of these but it is another session!!</a:t>
            </a:r>
          </a:p>
        </p:txBody>
      </p:sp>
    </p:spTree>
    <p:extLst>
      <p:ext uri="{BB962C8B-B14F-4D97-AF65-F5344CB8AC3E}">
        <p14:creationId xmlns:p14="http://schemas.microsoft.com/office/powerpoint/2010/main" val="31071522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52134-BD8F-1F19-510E-99C519EE1D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8387" y="313656"/>
            <a:ext cx="9847097" cy="975708"/>
          </a:xfrm>
        </p:spPr>
        <p:txBody>
          <a:bodyPr>
            <a:normAutofit fontScale="90000"/>
          </a:bodyPr>
          <a:lstStyle/>
          <a:p>
            <a:r>
              <a:rPr lang="en-GB" dirty="0"/>
              <a:t>Analysis of Quantitative Research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12399-E0EF-026B-C054-89FE986A06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2438" y="1417234"/>
            <a:ext cx="6434781" cy="491624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0B63A80-7ECF-134F-5C7E-D15ECC43E424}"/>
              </a:ext>
            </a:extLst>
          </p:cNvPr>
          <p:cNvSpPr/>
          <p:nvPr/>
        </p:nvSpPr>
        <p:spPr>
          <a:xfrm>
            <a:off x="2100648" y="1688590"/>
            <a:ext cx="1396314" cy="3707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644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67DF6-1F8F-4B5B-85F8-BD87A0A57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9DDA0-4627-0039-109E-E7C132C9D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Type 1 -  We reject the null hypotheses </a:t>
            </a:r>
            <a:r>
              <a:rPr lang="en-GB" dirty="0" err="1">
                <a:solidFill>
                  <a:srgbClr val="00B0F0"/>
                </a:solidFill>
              </a:rPr>
              <a:t>i.e</a:t>
            </a:r>
            <a:r>
              <a:rPr lang="en-GB" dirty="0">
                <a:solidFill>
                  <a:srgbClr val="00B0F0"/>
                </a:solidFill>
              </a:rPr>
              <a:t> the statistics show there 			   is a difference where in fact there is none.</a:t>
            </a:r>
            <a:endParaRPr lang="en-GB" dirty="0">
              <a:solidFill>
                <a:srgbClr val="00B0F0"/>
              </a:solidFill>
              <a:latin typeface="Google Sans"/>
            </a:endParaRPr>
          </a:p>
          <a:p>
            <a:pPr marL="0" indent="0">
              <a:buNone/>
            </a:pPr>
            <a:endParaRPr lang="en-GB" dirty="0"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  <a:latin typeface="Google Sans"/>
              </a:rPr>
              <a:t>Each test has a 5% type 1 error value so conducting multiple t-test has additive error scores whereas an ANOVA on has a total of 5%. </a:t>
            </a:r>
          </a:p>
          <a:p>
            <a:pPr marL="0" indent="0">
              <a:buNone/>
            </a:pPr>
            <a:endParaRPr lang="en-GB" dirty="0"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Google Sans"/>
              </a:rPr>
              <a:t>Type 2 - We do not reject the null hypothesis i.e. the statistic show 		  	  no difference where in fact there is a difference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Type 2 errors are considered worse &amp; often caused by low statistical power or small sample size.</a:t>
            </a:r>
          </a:p>
        </p:txBody>
      </p:sp>
    </p:spTree>
    <p:extLst>
      <p:ext uri="{BB962C8B-B14F-4D97-AF65-F5344CB8AC3E}">
        <p14:creationId xmlns:p14="http://schemas.microsoft.com/office/powerpoint/2010/main" val="5409366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Errors in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Measurement Errors </a:t>
            </a:r>
            <a:r>
              <a:rPr lang="en-GB" dirty="0"/>
              <a:t>– Accuracy limitation of equipment or poorly calibrated equipment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Statistical Errors </a:t>
            </a:r>
            <a:r>
              <a:rPr lang="en-GB" dirty="0"/>
              <a:t>– wrong accepting or rejecting the hypotheses (type I &amp; II errors)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Interpretive Errors </a:t>
            </a:r>
            <a:r>
              <a:rPr lang="en-GB" dirty="0"/>
              <a:t>– Drawing unsubstantiated conclusions form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Systematic Errors (Bias) </a:t>
            </a:r>
            <a:r>
              <a:rPr lang="en-GB" dirty="0"/>
              <a:t>–measurement or deductive error in consistently in one direction 			from the true value.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Random errors </a:t>
            </a:r>
            <a:r>
              <a:rPr lang="en-GB" dirty="0"/>
              <a:t>– Uncontrollable fluctuations in the measurement of variables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Gross Error </a:t>
            </a:r>
            <a:r>
              <a:rPr lang="en-GB" dirty="0"/>
              <a:t>– Caused by poor technique or equipment failure.</a:t>
            </a:r>
          </a:p>
        </p:txBody>
      </p:sp>
    </p:spTree>
    <p:extLst>
      <p:ext uri="{BB962C8B-B14F-4D97-AF65-F5344CB8AC3E}">
        <p14:creationId xmlns:p14="http://schemas.microsoft.com/office/powerpoint/2010/main" val="136030914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8EA50-A5B1-AF27-C7A6-5BC70E45E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Reporting data and presentation of tables / graphs.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836B6-2001-F1B7-D60F-3794AAD4A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Check with a relevant journal</a:t>
            </a:r>
          </a:p>
          <a:p>
            <a:pPr marL="0" indent="0">
              <a:buNone/>
            </a:pPr>
            <a:r>
              <a:rPr lang="en-GB" dirty="0"/>
              <a:t>Check preferences of the supervisor / marker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APA format?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https://www.scribbr.com/apa-style/numbers-and-statistics/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41726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4659C-8631-D257-DBB6-9CED9DC6A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1EAA4-A7B3-E52F-E61A-2A996B090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RQ - Does a 10-minute outdoor walking meeting improve mood?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BRUMs questionnaire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 for a 10-minute walk and chat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BRUMs questionnaire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1963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41E70-983B-AE81-9531-7A0545018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3171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Add your data to the provided data set &amp; complete the following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84FE9-8605-E134-7D22-D328B6BF3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982" y="1699774"/>
            <a:ext cx="10669870" cy="4953468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/>
              <a:t>Observe the data and are there any score that stick out as odd?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Plot the mean and SD data for all variables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Transfer the data to SPSS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Which variables of mood state correlate before and do these correlations change after the walk?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Do any of the variables correlate with the perception of wellness?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Develop a regression between how you feel and any of the significantly related variables.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If a score of 6 was considered normal for all variables are there any measures significantly high or lower?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Are any of the measures significantly improved or worse after the walk?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Are there any gender differences in the </a:t>
            </a:r>
            <a:r>
              <a:rPr lang="en-GB" sz="1600"/>
              <a:t>data?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0851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1797</TotalTime>
  <Words>2666</Words>
  <Application>Microsoft Office PowerPoint</Application>
  <PresentationFormat>Widescreen</PresentationFormat>
  <Paragraphs>398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5" baseType="lpstr">
      <vt:lpstr>Google Sans</vt:lpstr>
      <vt:lpstr>ＭＳ Ｐゴシック</vt:lpstr>
      <vt:lpstr>Arial</vt:lpstr>
      <vt:lpstr>Calibri</vt:lpstr>
      <vt:lpstr>Calibri Light</vt:lpstr>
      <vt:lpstr>Roboto</vt:lpstr>
      <vt:lpstr>Office Theme</vt:lpstr>
      <vt:lpstr>PowerPoint Presentation</vt:lpstr>
      <vt:lpstr>Introduction to Statistical Analysis </vt:lpstr>
      <vt:lpstr>Before using Numerical Analysis</vt:lpstr>
      <vt:lpstr>Research question</vt:lpstr>
      <vt:lpstr>Aims / Objectives</vt:lpstr>
      <vt:lpstr>Hypothesis</vt:lpstr>
      <vt:lpstr>Type of Data</vt:lpstr>
      <vt:lpstr>Data</vt:lpstr>
      <vt:lpstr>Statistical power </vt:lpstr>
      <vt:lpstr>Significance</vt:lpstr>
      <vt:lpstr>Effect Size</vt:lpstr>
      <vt:lpstr>Effect Size</vt:lpstr>
      <vt:lpstr>Variables</vt:lpstr>
      <vt:lpstr>Statistics</vt:lpstr>
      <vt:lpstr>Descriptive Data</vt:lpstr>
      <vt:lpstr>Mean ± Standard Deviation</vt:lpstr>
      <vt:lpstr>Descriptive Task - Excel</vt:lpstr>
      <vt:lpstr>SPSS</vt:lpstr>
      <vt:lpstr>Calculating Descriptive Data</vt:lpstr>
      <vt:lpstr>Presenting descriptive information</vt:lpstr>
      <vt:lpstr>Inferential Statistics</vt:lpstr>
      <vt:lpstr>PowerPoint Presentation</vt:lpstr>
      <vt:lpstr>The Impact of a RT programme in Post menopausal women</vt:lpstr>
      <vt:lpstr>Correlations</vt:lpstr>
      <vt:lpstr>Correlation</vt:lpstr>
      <vt:lpstr>Correlations</vt:lpstr>
      <vt:lpstr>Interpretation</vt:lpstr>
      <vt:lpstr>Linear Regression Analysis</vt:lpstr>
      <vt:lpstr>Multiple Regression / Multiple correlations/ Partial Correlations.</vt:lpstr>
      <vt:lpstr>Difference Testing</vt:lpstr>
      <vt:lpstr>One Way T-test</vt:lpstr>
      <vt:lpstr>Conducting a one-way t-test</vt:lpstr>
      <vt:lpstr>Paired / student t-test</vt:lpstr>
      <vt:lpstr>Dependent, Paired or Student t-test </vt:lpstr>
      <vt:lpstr>Independent t-test</vt:lpstr>
      <vt:lpstr>Independent t-test</vt:lpstr>
      <vt:lpstr>SPSS Outputs</vt:lpstr>
      <vt:lpstr>Repeated measures ANOVA / Friedman test</vt:lpstr>
      <vt:lpstr>ANOVA / Kurskal-Wallis</vt:lpstr>
      <vt:lpstr>Chi Squared</vt:lpstr>
      <vt:lpstr>How to Compute the Chi Square Test of Independence using SPSS</vt:lpstr>
      <vt:lpstr>Chi Squared Interpretation and presentation</vt:lpstr>
      <vt:lpstr>Analysis of Quantitative Research</vt:lpstr>
      <vt:lpstr>Errors</vt:lpstr>
      <vt:lpstr>Errors in Research</vt:lpstr>
      <vt:lpstr>Reporting data and presentation of tables / graphs.</vt:lpstr>
      <vt:lpstr>Research Task</vt:lpstr>
      <vt:lpstr>Add your data to the provided data set &amp; complete the following analysis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Gardner</dc:creator>
  <cp:lastModifiedBy>David Gardner</cp:lastModifiedBy>
  <cp:revision>1</cp:revision>
  <dcterms:created xsi:type="dcterms:W3CDTF">2024-03-11T12:38:53Z</dcterms:created>
  <dcterms:modified xsi:type="dcterms:W3CDTF">2024-08-13T09:30:24Z</dcterms:modified>
</cp:coreProperties>
</file>