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7" r:id="rId2"/>
    <p:sldId id="278" r:id="rId3"/>
    <p:sldId id="289" r:id="rId4"/>
    <p:sldId id="279" r:id="rId5"/>
    <p:sldId id="280" r:id="rId6"/>
    <p:sldId id="281" r:id="rId7"/>
    <p:sldId id="282" r:id="rId8"/>
    <p:sldId id="283" r:id="rId9"/>
    <p:sldId id="284" r:id="rId10"/>
    <p:sldId id="285" r:id="rId11"/>
    <p:sldId id="286" r:id="rId12"/>
    <p:sldId id="287" r:id="rId13"/>
    <p:sldId id="28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AE47C6-DB95-FF42-83AE-E5C9AACCA64A}" v="14" dt="2025-11-03T19:38:13.206"/>
    <p1510:client id="{791273D8-F156-4187-8FBA-2ED0AF1176B0}" v="2775" dt="2025-11-03T19:41:52.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ila Sakhawat (2309140)" userId="d0a5bb7c-13ed-43a3-84a9-b43bd9c25e2f" providerId="ADAL" clId="{791273D8-F156-4187-8FBA-2ED0AF1176B0}"/>
    <pc:docChg chg="undo redo custSel addSld delSld modSld">
      <pc:chgData name="Shamaila Sakhawat (2309140)" userId="d0a5bb7c-13ed-43a3-84a9-b43bd9c25e2f" providerId="ADAL" clId="{791273D8-F156-4187-8FBA-2ED0AF1176B0}" dt="2025-11-03T19:41:52.287" v="4255" actId="14100"/>
      <pc:docMkLst>
        <pc:docMk/>
      </pc:docMkLst>
      <pc:sldChg chg="addSp delSp modSp mod modMedia delAnim setClrOvrMap">
        <pc:chgData name="Shamaila Sakhawat (2309140)" userId="d0a5bb7c-13ed-43a3-84a9-b43bd9c25e2f" providerId="ADAL" clId="{791273D8-F156-4187-8FBA-2ED0AF1176B0}" dt="2025-10-21T10:26:40.905" v="3466" actId="14100"/>
        <pc:sldMkLst>
          <pc:docMk/>
          <pc:sldMk cId="1047544627" sldId="257"/>
        </pc:sldMkLst>
        <pc:spChg chg="mod">
          <ac:chgData name="Shamaila Sakhawat (2309140)" userId="d0a5bb7c-13ed-43a3-84a9-b43bd9c25e2f" providerId="ADAL" clId="{791273D8-F156-4187-8FBA-2ED0AF1176B0}" dt="2025-10-21T10:26:40.905" v="3466" actId="14100"/>
          <ac:spMkLst>
            <pc:docMk/>
            <pc:sldMk cId="1047544627" sldId="257"/>
            <ac:spMk id="2" creationId="{C8A005FB-2FAB-3BE4-4D71-26EF680F1A57}"/>
          </ac:spMkLst>
        </pc:spChg>
        <pc:spChg chg="add del">
          <ac:chgData name="Shamaila Sakhawat (2309140)" userId="d0a5bb7c-13ed-43a3-84a9-b43bd9c25e2f" providerId="ADAL" clId="{791273D8-F156-4187-8FBA-2ED0AF1176B0}" dt="2025-10-21T10:26:31.615" v="3465" actId="26606"/>
          <ac:spMkLst>
            <pc:docMk/>
            <pc:sldMk cId="1047544627" sldId="257"/>
            <ac:spMk id="56" creationId="{DBDA151C-5770-45E4-AAFF-59E7F403866D}"/>
          </ac:spMkLst>
        </pc:spChg>
        <pc:cxnChg chg="add del">
          <ac:chgData name="Shamaila Sakhawat (2309140)" userId="d0a5bb7c-13ed-43a3-84a9-b43bd9c25e2f" providerId="ADAL" clId="{791273D8-F156-4187-8FBA-2ED0AF1176B0}" dt="2025-10-21T10:26:31.615" v="3465" actId="26606"/>
          <ac:cxnSpMkLst>
            <pc:docMk/>
            <pc:sldMk cId="1047544627" sldId="257"/>
            <ac:cxnSpMk id="54" creationId="{118E06E4-607B-144B-382B-AD3D06B1EE8C}"/>
          </ac:cxnSpMkLst>
        </pc:cxnChg>
        <pc:cxnChg chg="add del">
          <ac:chgData name="Shamaila Sakhawat (2309140)" userId="d0a5bb7c-13ed-43a3-84a9-b43bd9c25e2f" providerId="ADAL" clId="{791273D8-F156-4187-8FBA-2ED0AF1176B0}" dt="2025-10-21T10:26:31.615" v="3465" actId="26606"/>
          <ac:cxnSpMkLst>
            <pc:docMk/>
            <pc:sldMk cId="1047544627" sldId="257"/>
            <ac:cxnSpMk id="58" creationId="{2EA0F4A6-3CC9-C9E2-BA02-58FA29F7DD8E}"/>
          </ac:cxnSpMkLst>
        </pc:cxnChg>
      </pc:sldChg>
      <pc:sldChg chg="addSp delSp modSp mod modNotesTx">
        <pc:chgData name="Shamaila Sakhawat (2309140)" userId="d0a5bb7c-13ed-43a3-84a9-b43bd9c25e2f" providerId="ADAL" clId="{791273D8-F156-4187-8FBA-2ED0AF1176B0}" dt="2025-11-03T17:32:32.648" v="3924" actId="255"/>
        <pc:sldMkLst>
          <pc:docMk/>
          <pc:sldMk cId="296218604" sldId="278"/>
        </pc:sldMkLst>
        <pc:spChg chg="mod">
          <ac:chgData name="Shamaila Sakhawat (2309140)" userId="d0a5bb7c-13ed-43a3-84a9-b43bd9c25e2f" providerId="ADAL" clId="{791273D8-F156-4187-8FBA-2ED0AF1176B0}" dt="2025-10-21T10:15:21.658" v="3385" actId="27636"/>
          <ac:spMkLst>
            <pc:docMk/>
            <pc:sldMk cId="296218604" sldId="278"/>
            <ac:spMk id="2" creationId="{00000000-0000-0000-0000-000000000000}"/>
          </ac:spMkLst>
        </pc:spChg>
        <pc:spChg chg="mod">
          <ac:chgData name="Shamaila Sakhawat (2309140)" userId="d0a5bb7c-13ed-43a3-84a9-b43bd9c25e2f" providerId="ADAL" clId="{791273D8-F156-4187-8FBA-2ED0AF1176B0}" dt="2025-11-03T17:32:32.648" v="3924" actId="255"/>
          <ac:spMkLst>
            <pc:docMk/>
            <pc:sldMk cId="296218604" sldId="278"/>
            <ac:spMk id="3" creationId="{00000000-0000-0000-0000-000000000000}"/>
          </ac:spMkLst>
        </pc:spChg>
        <pc:spChg chg="add">
          <ac:chgData name="Shamaila Sakhawat (2309140)" userId="d0a5bb7c-13ed-43a3-84a9-b43bd9c25e2f" providerId="ADAL" clId="{791273D8-F156-4187-8FBA-2ED0AF1176B0}" dt="2025-10-21T10:14:40.561" v="3374" actId="26606"/>
          <ac:spMkLst>
            <pc:docMk/>
            <pc:sldMk cId="296218604" sldId="278"/>
            <ac:spMk id="57" creationId="{DBDA151C-5770-45E4-AAFF-59E7F403866D}"/>
          </ac:spMkLst>
        </pc:spChg>
        <pc:graphicFrameChg chg="mod modGraphic">
          <ac:chgData name="Shamaila Sakhawat (2309140)" userId="d0a5bb7c-13ed-43a3-84a9-b43bd9c25e2f" providerId="ADAL" clId="{791273D8-F156-4187-8FBA-2ED0AF1176B0}" dt="2025-11-03T16:56:55.828" v="3749" actId="20577"/>
          <ac:graphicFrameMkLst>
            <pc:docMk/>
            <pc:sldMk cId="296218604" sldId="278"/>
            <ac:graphicFrameMk id="6" creationId="{F723D533-9749-4D24-5058-DE8F74A38F9E}"/>
          </ac:graphicFrameMkLst>
        </pc:graphicFrameChg>
        <pc:picChg chg="mod ord">
          <ac:chgData name="Shamaila Sakhawat (2309140)" userId="d0a5bb7c-13ed-43a3-84a9-b43bd9c25e2f" providerId="ADAL" clId="{791273D8-F156-4187-8FBA-2ED0AF1176B0}" dt="2025-10-21T10:23:52.457" v="3446" actId="14100"/>
          <ac:picMkLst>
            <pc:docMk/>
            <pc:sldMk cId="296218604" sldId="278"/>
            <ac:picMk id="5" creationId="{EB6CA1B5-F231-3995-DDC2-6A62C0425CC1}"/>
          </ac:picMkLst>
        </pc:picChg>
        <pc:cxnChg chg="add mod">
          <ac:chgData name="Shamaila Sakhawat (2309140)" userId="d0a5bb7c-13ed-43a3-84a9-b43bd9c25e2f" providerId="ADAL" clId="{791273D8-F156-4187-8FBA-2ED0AF1176B0}" dt="2025-11-03T16:57:32.506" v="3750" actId="1076"/>
          <ac:cxnSpMkLst>
            <pc:docMk/>
            <pc:sldMk cId="296218604" sldId="278"/>
            <ac:cxnSpMk id="7" creationId="{79929517-96D5-275B-DA93-408F560B5367}"/>
          </ac:cxnSpMkLst>
        </pc:cxnChg>
        <pc:cxnChg chg="add">
          <ac:chgData name="Shamaila Sakhawat (2309140)" userId="d0a5bb7c-13ed-43a3-84a9-b43bd9c25e2f" providerId="ADAL" clId="{791273D8-F156-4187-8FBA-2ED0AF1176B0}" dt="2025-10-21T10:14:40.561" v="3374" actId="26606"/>
          <ac:cxnSpMkLst>
            <pc:docMk/>
            <pc:sldMk cId="296218604" sldId="278"/>
            <ac:cxnSpMk id="59" creationId="{2EA0F4A6-3CC9-C9E2-BA02-58FA29F7DD8E}"/>
          </ac:cxnSpMkLst>
        </pc:cxnChg>
      </pc:sldChg>
      <pc:sldChg chg="addSp delSp modSp mod">
        <pc:chgData name="Shamaila Sakhawat (2309140)" userId="d0a5bb7c-13ed-43a3-84a9-b43bd9c25e2f" providerId="ADAL" clId="{791273D8-F156-4187-8FBA-2ED0AF1176B0}" dt="2025-11-03T19:27:17.300" v="4214" actId="14100"/>
        <pc:sldMkLst>
          <pc:docMk/>
          <pc:sldMk cId="519743872" sldId="279"/>
        </pc:sldMkLst>
        <pc:spChg chg="mod">
          <ac:chgData name="Shamaila Sakhawat (2309140)" userId="d0a5bb7c-13ed-43a3-84a9-b43bd9c25e2f" providerId="ADAL" clId="{791273D8-F156-4187-8FBA-2ED0AF1176B0}" dt="2025-11-03T19:27:17.300" v="4214" actId="14100"/>
          <ac:spMkLst>
            <pc:docMk/>
            <pc:sldMk cId="519743872" sldId="279"/>
            <ac:spMk id="2" creationId="{00000000-0000-0000-0000-000000000000}"/>
          </ac:spMkLst>
        </pc:spChg>
        <pc:picChg chg="add del mod">
          <ac:chgData name="Shamaila Sakhawat (2309140)" userId="d0a5bb7c-13ed-43a3-84a9-b43bd9c25e2f" providerId="ADAL" clId="{791273D8-F156-4187-8FBA-2ED0AF1176B0}" dt="2025-10-21T10:11:23.379" v="3352" actId="21"/>
          <ac:picMkLst>
            <pc:docMk/>
            <pc:sldMk cId="519743872" sldId="279"/>
            <ac:picMk id="8" creationId="{8FF82CF7-16DA-6A49-C218-AF57573505D9}"/>
          </ac:picMkLst>
        </pc:picChg>
      </pc:sldChg>
      <pc:sldChg chg="addSp delSp modSp mod addAnim delAnim">
        <pc:chgData name="Shamaila Sakhawat (2309140)" userId="d0a5bb7c-13ed-43a3-84a9-b43bd9c25e2f" providerId="ADAL" clId="{791273D8-F156-4187-8FBA-2ED0AF1176B0}" dt="2025-11-03T19:27:41.723" v="4215" actId="255"/>
        <pc:sldMkLst>
          <pc:docMk/>
          <pc:sldMk cId="3198555367" sldId="280"/>
        </pc:sldMkLst>
        <pc:spChg chg="add del mod">
          <ac:chgData name="Shamaila Sakhawat (2309140)" userId="d0a5bb7c-13ed-43a3-84a9-b43bd9c25e2f" providerId="ADAL" clId="{791273D8-F156-4187-8FBA-2ED0AF1176B0}" dt="2025-11-03T19:27:41.723" v="4215" actId="255"/>
          <ac:spMkLst>
            <pc:docMk/>
            <pc:sldMk cId="3198555367" sldId="280"/>
            <ac:spMk id="2" creationId="{00000000-0000-0000-0000-000000000000}"/>
          </ac:spMkLst>
        </pc:spChg>
        <pc:spChg chg="add">
          <ac:chgData name="Shamaila Sakhawat (2309140)" userId="d0a5bb7c-13ed-43a3-84a9-b43bd9c25e2f" providerId="ADAL" clId="{791273D8-F156-4187-8FBA-2ED0AF1176B0}" dt="2025-10-14T20:59:29.359" v="1061" actId="26606"/>
          <ac:spMkLst>
            <pc:docMk/>
            <pc:sldMk cId="3198555367" sldId="280"/>
            <ac:spMk id="34" creationId="{19F9BF86-FE94-4517-B97D-026C7515E589}"/>
          </ac:spMkLst>
        </pc:spChg>
        <pc:picChg chg="add mod">
          <ac:chgData name="Shamaila Sakhawat (2309140)" userId="d0a5bb7c-13ed-43a3-84a9-b43bd9c25e2f" providerId="ADAL" clId="{791273D8-F156-4187-8FBA-2ED0AF1176B0}" dt="2025-10-14T20:59:38.796" v="1062" actId="1076"/>
          <ac:picMkLst>
            <pc:docMk/>
            <pc:sldMk cId="3198555367" sldId="280"/>
            <ac:picMk id="27" creationId="{0EF3B54C-C67B-167E-217E-600BD9534C1C}"/>
          </ac:picMkLst>
        </pc:picChg>
        <pc:cxnChg chg="add">
          <ac:chgData name="Shamaila Sakhawat (2309140)" userId="d0a5bb7c-13ed-43a3-84a9-b43bd9c25e2f" providerId="ADAL" clId="{791273D8-F156-4187-8FBA-2ED0AF1176B0}" dt="2025-10-14T20:59:29.359" v="1061" actId="26606"/>
          <ac:cxnSpMkLst>
            <pc:docMk/>
            <pc:sldMk cId="3198555367" sldId="280"/>
            <ac:cxnSpMk id="32" creationId="{118E06E4-607B-144B-382B-AD3D06B1EE8C}"/>
          </ac:cxnSpMkLst>
        </pc:cxnChg>
        <pc:cxnChg chg="add">
          <ac:chgData name="Shamaila Sakhawat (2309140)" userId="d0a5bb7c-13ed-43a3-84a9-b43bd9c25e2f" providerId="ADAL" clId="{791273D8-F156-4187-8FBA-2ED0AF1176B0}" dt="2025-10-14T20:59:29.359" v="1061" actId="26606"/>
          <ac:cxnSpMkLst>
            <pc:docMk/>
            <pc:sldMk cId="3198555367" sldId="280"/>
            <ac:cxnSpMk id="36" creationId="{8CED01B4-40F2-4CAE-8062-1D4CE8454C35}"/>
          </ac:cxnSpMkLst>
        </pc:cxnChg>
      </pc:sldChg>
      <pc:sldChg chg="delSp modSp mod">
        <pc:chgData name="Shamaila Sakhawat (2309140)" userId="d0a5bb7c-13ed-43a3-84a9-b43bd9c25e2f" providerId="ADAL" clId="{791273D8-F156-4187-8FBA-2ED0AF1176B0}" dt="2025-11-03T19:28:06.471" v="4216" actId="255"/>
        <pc:sldMkLst>
          <pc:docMk/>
          <pc:sldMk cId="779541579" sldId="281"/>
        </pc:sldMkLst>
        <pc:spChg chg="mod">
          <ac:chgData name="Shamaila Sakhawat (2309140)" userId="d0a5bb7c-13ed-43a3-84a9-b43bd9c25e2f" providerId="ADAL" clId="{791273D8-F156-4187-8FBA-2ED0AF1176B0}" dt="2025-11-03T19:28:06.471" v="4216" actId="255"/>
          <ac:spMkLst>
            <pc:docMk/>
            <pc:sldMk cId="779541579" sldId="281"/>
            <ac:spMk id="2" creationId="{00000000-0000-0000-0000-000000000000}"/>
          </ac:spMkLst>
        </pc:spChg>
        <pc:picChg chg="mod">
          <ac:chgData name="Shamaila Sakhawat (2309140)" userId="d0a5bb7c-13ed-43a3-84a9-b43bd9c25e2f" providerId="ADAL" clId="{791273D8-F156-4187-8FBA-2ED0AF1176B0}" dt="2025-10-14T21:09:13.342" v="1232" actId="1076"/>
          <ac:picMkLst>
            <pc:docMk/>
            <pc:sldMk cId="779541579" sldId="281"/>
            <ac:picMk id="8" creationId="{0E9CD8BF-1924-D818-6C69-B468FC6AD2E3}"/>
          </ac:picMkLst>
        </pc:picChg>
      </pc:sldChg>
      <pc:sldChg chg="addSp delSp modSp mod">
        <pc:chgData name="Shamaila Sakhawat (2309140)" userId="d0a5bb7c-13ed-43a3-84a9-b43bd9c25e2f" providerId="ADAL" clId="{791273D8-F156-4187-8FBA-2ED0AF1176B0}" dt="2025-11-03T19:28:27.088" v="4219" actId="255"/>
        <pc:sldMkLst>
          <pc:docMk/>
          <pc:sldMk cId="3751314831" sldId="282"/>
        </pc:sldMkLst>
        <pc:spChg chg="mod">
          <ac:chgData name="Shamaila Sakhawat (2309140)" userId="d0a5bb7c-13ed-43a3-84a9-b43bd9c25e2f" providerId="ADAL" clId="{791273D8-F156-4187-8FBA-2ED0AF1176B0}" dt="2025-11-03T19:28:27.088" v="4219" actId="255"/>
          <ac:spMkLst>
            <pc:docMk/>
            <pc:sldMk cId="3751314831" sldId="282"/>
            <ac:spMk id="2" creationId="{00000000-0000-0000-0000-000000000000}"/>
          </ac:spMkLst>
        </pc:spChg>
        <pc:spChg chg="add">
          <ac:chgData name="Shamaila Sakhawat (2309140)" userId="d0a5bb7c-13ed-43a3-84a9-b43bd9c25e2f" providerId="ADAL" clId="{791273D8-F156-4187-8FBA-2ED0AF1176B0}" dt="2025-10-14T13:05:11.381" v="227" actId="26606"/>
          <ac:spMkLst>
            <pc:docMk/>
            <pc:sldMk cId="3751314831" sldId="282"/>
            <ac:spMk id="29" creationId="{19F9BF86-FE94-4517-B97D-026C7515E589}"/>
          </ac:spMkLst>
        </pc:spChg>
        <pc:picChg chg="add mod">
          <ac:chgData name="Shamaila Sakhawat (2309140)" userId="d0a5bb7c-13ed-43a3-84a9-b43bd9c25e2f" providerId="ADAL" clId="{791273D8-F156-4187-8FBA-2ED0AF1176B0}" dt="2025-10-21T10:27:31.037" v="3471" actId="14100"/>
          <ac:picMkLst>
            <pc:docMk/>
            <pc:sldMk cId="3751314831" sldId="282"/>
            <ac:picMk id="15" creationId="{B170ABAE-957F-D14E-EAB5-2441AFAAC8B4}"/>
          </ac:picMkLst>
        </pc:picChg>
        <pc:cxnChg chg="add">
          <ac:chgData name="Shamaila Sakhawat (2309140)" userId="d0a5bb7c-13ed-43a3-84a9-b43bd9c25e2f" providerId="ADAL" clId="{791273D8-F156-4187-8FBA-2ED0AF1176B0}" dt="2025-10-14T13:05:11.381" v="227" actId="26606"/>
          <ac:cxnSpMkLst>
            <pc:docMk/>
            <pc:sldMk cId="3751314831" sldId="282"/>
            <ac:cxnSpMk id="27" creationId="{118E06E4-607B-144B-382B-AD3D06B1EE8C}"/>
          </ac:cxnSpMkLst>
        </pc:cxnChg>
        <pc:cxnChg chg="add">
          <ac:chgData name="Shamaila Sakhawat (2309140)" userId="d0a5bb7c-13ed-43a3-84a9-b43bd9c25e2f" providerId="ADAL" clId="{791273D8-F156-4187-8FBA-2ED0AF1176B0}" dt="2025-10-14T13:05:11.381" v="227" actId="26606"/>
          <ac:cxnSpMkLst>
            <pc:docMk/>
            <pc:sldMk cId="3751314831" sldId="282"/>
            <ac:cxnSpMk id="31" creationId="{94AC3912-9445-326E-F355-EA4A288013DB}"/>
          </ac:cxnSpMkLst>
        </pc:cxnChg>
      </pc:sldChg>
      <pc:sldChg chg="addSp delSp modSp mod">
        <pc:chgData name="Shamaila Sakhawat (2309140)" userId="d0a5bb7c-13ed-43a3-84a9-b43bd9c25e2f" providerId="ADAL" clId="{791273D8-F156-4187-8FBA-2ED0AF1176B0}" dt="2025-11-03T19:28:51.513" v="4222" actId="255"/>
        <pc:sldMkLst>
          <pc:docMk/>
          <pc:sldMk cId="3771865860" sldId="283"/>
        </pc:sldMkLst>
        <pc:spChg chg="mod">
          <ac:chgData name="Shamaila Sakhawat (2309140)" userId="d0a5bb7c-13ed-43a3-84a9-b43bd9c25e2f" providerId="ADAL" clId="{791273D8-F156-4187-8FBA-2ED0AF1176B0}" dt="2025-11-03T19:28:51.513" v="4222" actId="255"/>
          <ac:spMkLst>
            <pc:docMk/>
            <pc:sldMk cId="3771865860" sldId="283"/>
            <ac:spMk id="2" creationId="{00000000-0000-0000-0000-000000000000}"/>
          </ac:spMkLst>
        </pc:spChg>
        <pc:spChg chg="add">
          <ac:chgData name="Shamaila Sakhawat (2309140)" userId="d0a5bb7c-13ed-43a3-84a9-b43bd9c25e2f" providerId="ADAL" clId="{791273D8-F156-4187-8FBA-2ED0AF1176B0}" dt="2025-10-14T13:09:26.796" v="276" actId="26606"/>
          <ac:spMkLst>
            <pc:docMk/>
            <pc:sldMk cId="3771865860" sldId="283"/>
            <ac:spMk id="29" creationId="{19F9BF86-FE94-4517-B97D-026C7515E589}"/>
          </ac:spMkLst>
        </pc:spChg>
        <pc:picChg chg="mod">
          <ac:chgData name="Shamaila Sakhawat (2309140)" userId="d0a5bb7c-13ed-43a3-84a9-b43bd9c25e2f" providerId="ADAL" clId="{791273D8-F156-4187-8FBA-2ED0AF1176B0}" dt="2025-10-14T21:23:04.152" v="1534" actId="14100"/>
          <ac:picMkLst>
            <pc:docMk/>
            <pc:sldMk cId="3771865860" sldId="283"/>
            <ac:picMk id="8" creationId="{C24C4018-A02F-E972-53BE-4479F419B97C}"/>
          </ac:picMkLst>
        </pc:picChg>
        <pc:cxnChg chg="add">
          <ac:chgData name="Shamaila Sakhawat (2309140)" userId="d0a5bb7c-13ed-43a3-84a9-b43bd9c25e2f" providerId="ADAL" clId="{791273D8-F156-4187-8FBA-2ED0AF1176B0}" dt="2025-10-14T13:09:26.796" v="276" actId="26606"/>
          <ac:cxnSpMkLst>
            <pc:docMk/>
            <pc:sldMk cId="3771865860" sldId="283"/>
            <ac:cxnSpMk id="28" creationId="{118E06E4-607B-144B-382B-AD3D06B1EE8C}"/>
          </ac:cxnSpMkLst>
        </pc:cxnChg>
        <pc:cxnChg chg="add">
          <ac:chgData name="Shamaila Sakhawat (2309140)" userId="d0a5bb7c-13ed-43a3-84a9-b43bd9c25e2f" providerId="ADAL" clId="{791273D8-F156-4187-8FBA-2ED0AF1176B0}" dt="2025-10-14T13:09:26.796" v="276" actId="26606"/>
          <ac:cxnSpMkLst>
            <pc:docMk/>
            <pc:sldMk cId="3771865860" sldId="283"/>
            <ac:cxnSpMk id="30" creationId="{426B4E86-32C4-273A-1ADF-6B44243549D7}"/>
          </ac:cxnSpMkLst>
        </pc:cxnChg>
      </pc:sldChg>
      <pc:sldChg chg="addSp delSp modSp mod">
        <pc:chgData name="Shamaila Sakhawat (2309140)" userId="d0a5bb7c-13ed-43a3-84a9-b43bd9c25e2f" providerId="ADAL" clId="{791273D8-F156-4187-8FBA-2ED0AF1176B0}" dt="2025-11-03T19:29:48.507" v="4227" actId="14100"/>
        <pc:sldMkLst>
          <pc:docMk/>
          <pc:sldMk cId="3085756509" sldId="284"/>
        </pc:sldMkLst>
        <pc:spChg chg="mod">
          <ac:chgData name="Shamaila Sakhawat (2309140)" userId="d0a5bb7c-13ed-43a3-84a9-b43bd9c25e2f" providerId="ADAL" clId="{791273D8-F156-4187-8FBA-2ED0AF1176B0}" dt="2025-11-03T19:29:48.507" v="4227" actId="14100"/>
          <ac:spMkLst>
            <pc:docMk/>
            <pc:sldMk cId="3085756509" sldId="284"/>
            <ac:spMk id="2" creationId="{00000000-0000-0000-0000-000000000000}"/>
          </ac:spMkLst>
        </pc:spChg>
        <pc:spChg chg="add">
          <ac:chgData name="Shamaila Sakhawat (2309140)" userId="d0a5bb7c-13ed-43a3-84a9-b43bd9c25e2f" providerId="ADAL" clId="{791273D8-F156-4187-8FBA-2ED0AF1176B0}" dt="2025-10-14T13:12:29.913" v="306" actId="26606"/>
          <ac:spMkLst>
            <pc:docMk/>
            <pc:sldMk cId="3085756509" sldId="284"/>
            <ac:spMk id="18" creationId="{19F9BF86-FE94-4517-B97D-026C7515E589}"/>
          </ac:spMkLst>
        </pc:spChg>
        <pc:cxnChg chg="add">
          <ac:chgData name="Shamaila Sakhawat (2309140)" userId="d0a5bb7c-13ed-43a3-84a9-b43bd9c25e2f" providerId="ADAL" clId="{791273D8-F156-4187-8FBA-2ED0AF1176B0}" dt="2025-10-14T13:12:29.913" v="306" actId="26606"/>
          <ac:cxnSpMkLst>
            <pc:docMk/>
            <pc:sldMk cId="3085756509" sldId="284"/>
            <ac:cxnSpMk id="16" creationId="{118E06E4-607B-144B-382B-AD3D06B1EE8C}"/>
          </ac:cxnSpMkLst>
        </pc:cxnChg>
        <pc:cxnChg chg="add">
          <ac:chgData name="Shamaila Sakhawat (2309140)" userId="d0a5bb7c-13ed-43a3-84a9-b43bd9c25e2f" providerId="ADAL" clId="{791273D8-F156-4187-8FBA-2ED0AF1176B0}" dt="2025-10-14T13:12:29.913" v="306" actId="26606"/>
          <ac:cxnSpMkLst>
            <pc:docMk/>
            <pc:sldMk cId="3085756509" sldId="284"/>
            <ac:cxnSpMk id="20" creationId="{59D7B6BE-A4E0-4483-BEC5-493AC3E5D2AD}"/>
          </ac:cxnSpMkLst>
        </pc:cxnChg>
      </pc:sldChg>
      <pc:sldChg chg="addSp delSp modSp mod">
        <pc:chgData name="Shamaila Sakhawat (2309140)" userId="d0a5bb7c-13ed-43a3-84a9-b43bd9c25e2f" providerId="ADAL" clId="{791273D8-F156-4187-8FBA-2ED0AF1176B0}" dt="2025-11-03T19:31:10.823" v="4234" actId="14100"/>
        <pc:sldMkLst>
          <pc:docMk/>
          <pc:sldMk cId="208374168" sldId="285"/>
        </pc:sldMkLst>
        <pc:spChg chg="mod">
          <ac:chgData name="Shamaila Sakhawat (2309140)" userId="d0a5bb7c-13ed-43a3-84a9-b43bd9c25e2f" providerId="ADAL" clId="{791273D8-F156-4187-8FBA-2ED0AF1176B0}" dt="2025-11-03T19:31:10.823" v="4234" actId="14100"/>
          <ac:spMkLst>
            <pc:docMk/>
            <pc:sldMk cId="208374168" sldId="285"/>
            <ac:spMk id="2" creationId="{00000000-0000-0000-0000-000000000000}"/>
          </ac:spMkLst>
        </pc:spChg>
        <pc:spChg chg="add">
          <ac:chgData name="Shamaila Sakhawat (2309140)" userId="d0a5bb7c-13ed-43a3-84a9-b43bd9c25e2f" providerId="ADAL" clId="{791273D8-F156-4187-8FBA-2ED0AF1176B0}" dt="2025-10-14T13:18:43.696" v="363" actId="26606"/>
          <ac:spMkLst>
            <pc:docMk/>
            <pc:sldMk cId="208374168" sldId="285"/>
            <ac:spMk id="38" creationId="{19F9BF86-FE94-4517-B97D-026C7515E589}"/>
          </ac:spMkLst>
        </pc:spChg>
        <pc:picChg chg="add mod">
          <ac:chgData name="Shamaila Sakhawat (2309140)" userId="d0a5bb7c-13ed-43a3-84a9-b43bd9c25e2f" providerId="ADAL" clId="{791273D8-F156-4187-8FBA-2ED0AF1176B0}" dt="2025-11-03T19:31:03.500" v="4233" actId="14100"/>
          <ac:picMkLst>
            <pc:docMk/>
            <pc:sldMk cId="208374168" sldId="285"/>
            <ac:picMk id="15" creationId="{A644C159-CDD1-BCF8-D9ED-66400D356AFC}"/>
          </ac:picMkLst>
        </pc:picChg>
        <pc:cxnChg chg="add">
          <ac:chgData name="Shamaila Sakhawat (2309140)" userId="d0a5bb7c-13ed-43a3-84a9-b43bd9c25e2f" providerId="ADAL" clId="{791273D8-F156-4187-8FBA-2ED0AF1176B0}" dt="2025-10-14T13:18:43.696" v="363" actId="26606"/>
          <ac:cxnSpMkLst>
            <pc:docMk/>
            <pc:sldMk cId="208374168" sldId="285"/>
            <ac:cxnSpMk id="36" creationId="{118E06E4-607B-144B-382B-AD3D06B1EE8C}"/>
          </ac:cxnSpMkLst>
        </pc:cxnChg>
        <pc:cxnChg chg="add">
          <ac:chgData name="Shamaila Sakhawat (2309140)" userId="d0a5bb7c-13ed-43a3-84a9-b43bd9c25e2f" providerId="ADAL" clId="{791273D8-F156-4187-8FBA-2ED0AF1176B0}" dt="2025-10-14T13:18:43.696" v="363" actId="26606"/>
          <ac:cxnSpMkLst>
            <pc:docMk/>
            <pc:sldMk cId="208374168" sldId="285"/>
            <ac:cxnSpMk id="40" creationId="{94AC3912-9445-326E-F355-EA4A288013DB}"/>
          </ac:cxnSpMkLst>
        </pc:cxnChg>
      </pc:sldChg>
      <pc:sldChg chg="addSp delSp modSp mod">
        <pc:chgData name="Shamaila Sakhawat (2309140)" userId="d0a5bb7c-13ed-43a3-84a9-b43bd9c25e2f" providerId="ADAL" clId="{791273D8-F156-4187-8FBA-2ED0AF1176B0}" dt="2025-11-03T19:41:52.287" v="4255" actId="14100"/>
        <pc:sldMkLst>
          <pc:docMk/>
          <pc:sldMk cId="4005249235" sldId="286"/>
        </pc:sldMkLst>
        <pc:spChg chg="mod ord">
          <ac:chgData name="Shamaila Sakhawat (2309140)" userId="d0a5bb7c-13ed-43a3-84a9-b43bd9c25e2f" providerId="ADAL" clId="{791273D8-F156-4187-8FBA-2ED0AF1176B0}" dt="2025-11-03T19:41:52.287" v="4255" actId="14100"/>
          <ac:spMkLst>
            <pc:docMk/>
            <pc:sldMk cId="4005249235" sldId="286"/>
            <ac:spMk id="2" creationId="{00000000-0000-0000-0000-000000000000}"/>
          </ac:spMkLst>
        </pc:spChg>
        <pc:spChg chg="mod">
          <ac:chgData name="Shamaila Sakhawat (2309140)" userId="d0a5bb7c-13ed-43a3-84a9-b43bd9c25e2f" providerId="ADAL" clId="{791273D8-F156-4187-8FBA-2ED0AF1176B0}" dt="2025-11-03T19:41:11.299" v="4251" actId="255"/>
          <ac:spMkLst>
            <pc:docMk/>
            <pc:sldMk cId="4005249235" sldId="286"/>
            <ac:spMk id="7" creationId="{8D961E97-E167-0D16-FD9F-17EEDE7E0106}"/>
          </ac:spMkLst>
        </pc:spChg>
        <pc:spChg chg="add">
          <ac:chgData name="Shamaila Sakhawat (2309140)" userId="d0a5bb7c-13ed-43a3-84a9-b43bd9c25e2f" providerId="ADAL" clId="{791273D8-F156-4187-8FBA-2ED0AF1176B0}" dt="2025-10-14T13:59:13.729" v="459" actId="26606"/>
          <ac:spMkLst>
            <pc:docMk/>
            <pc:sldMk cId="4005249235" sldId="286"/>
            <ac:spMk id="23" creationId="{744CAA32-F237-419C-A2DD-43C28D920D3C}"/>
          </ac:spMkLst>
        </pc:spChg>
        <pc:picChg chg="mod">
          <ac:chgData name="Shamaila Sakhawat (2309140)" userId="d0a5bb7c-13ed-43a3-84a9-b43bd9c25e2f" providerId="ADAL" clId="{791273D8-F156-4187-8FBA-2ED0AF1176B0}" dt="2025-10-21T10:30:38.214" v="3482" actId="14100"/>
          <ac:picMkLst>
            <pc:docMk/>
            <pc:sldMk cId="4005249235" sldId="286"/>
            <ac:picMk id="6" creationId="{B3E01E1A-3BFB-C231-7F08-0A50FF94D3D2}"/>
          </ac:picMkLst>
        </pc:picChg>
        <pc:cxnChg chg="add">
          <ac:chgData name="Shamaila Sakhawat (2309140)" userId="d0a5bb7c-13ed-43a3-84a9-b43bd9c25e2f" providerId="ADAL" clId="{791273D8-F156-4187-8FBA-2ED0AF1176B0}" dt="2025-10-14T13:59:13.729" v="459" actId="26606"/>
          <ac:cxnSpMkLst>
            <pc:docMk/>
            <pc:sldMk cId="4005249235" sldId="286"/>
            <ac:cxnSpMk id="25" creationId="{92025DBA-8780-9CA0-2826-FF6E3BD1A0C9}"/>
          </ac:cxnSpMkLst>
        </pc:cxnChg>
      </pc:sldChg>
      <pc:sldChg chg="addSp modSp new add del mod">
        <pc:chgData name="Shamaila Sakhawat (2309140)" userId="d0a5bb7c-13ed-43a3-84a9-b43bd9c25e2f" providerId="ADAL" clId="{791273D8-F156-4187-8FBA-2ED0AF1176B0}" dt="2025-10-21T10:18:23.384" v="3422" actId="2696"/>
        <pc:sldMkLst>
          <pc:docMk/>
          <pc:sldMk cId="1974944881" sldId="287"/>
        </pc:sldMkLst>
      </pc:sldChg>
      <pc:sldChg chg="addSp delSp modSp new mod">
        <pc:chgData name="Shamaila Sakhawat (2309140)" userId="d0a5bb7c-13ed-43a3-84a9-b43bd9c25e2f" providerId="ADAL" clId="{791273D8-F156-4187-8FBA-2ED0AF1176B0}" dt="2025-11-03T19:40:48.438" v="4250" actId="255"/>
        <pc:sldMkLst>
          <pc:docMk/>
          <pc:sldMk cId="3702494095" sldId="287"/>
        </pc:sldMkLst>
        <pc:spChg chg="add mod">
          <ac:chgData name="Shamaila Sakhawat (2309140)" userId="d0a5bb7c-13ed-43a3-84a9-b43bd9c25e2f" providerId="ADAL" clId="{791273D8-F156-4187-8FBA-2ED0AF1176B0}" dt="2025-11-03T19:40:48.438" v="4250" actId="255"/>
          <ac:spMkLst>
            <pc:docMk/>
            <pc:sldMk cId="3702494095" sldId="287"/>
            <ac:spMk id="5" creationId="{AE6564C2-D625-F31B-ACEF-95F5D58801EE}"/>
          </ac:spMkLst>
        </pc:spChg>
      </pc:sldChg>
      <pc:sldChg chg="del">
        <pc:chgData name="Shamaila Sakhawat (2309140)" userId="d0a5bb7c-13ed-43a3-84a9-b43bd9c25e2f" providerId="ADAL" clId="{791273D8-F156-4187-8FBA-2ED0AF1176B0}" dt="2025-10-21T10:18:30.973" v="3423" actId="2696"/>
        <pc:sldMkLst>
          <pc:docMk/>
          <pc:sldMk cId="1939183040" sldId="288"/>
        </pc:sldMkLst>
      </pc:sldChg>
      <pc:sldChg chg="addSp delSp modSp mod setBg">
        <pc:chgData name="Shamaila Sakhawat (2309140)" userId="d0a5bb7c-13ed-43a3-84a9-b43bd9c25e2f" providerId="ADAL" clId="{791273D8-F156-4187-8FBA-2ED0AF1176B0}" dt="2025-11-03T17:20:34.322" v="3842" actId="2710"/>
        <pc:sldMkLst>
          <pc:docMk/>
          <pc:sldMk cId="3338134645" sldId="288"/>
        </pc:sldMkLst>
        <pc:spChg chg="del mod">
          <ac:chgData name="Shamaila Sakhawat (2309140)" userId="d0a5bb7c-13ed-43a3-84a9-b43bd9c25e2f" providerId="ADAL" clId="{791273D8-F156-4187-8FBA-2ED0AF1176B0}" dt="2025-11-03T17:16:33.881" v="3820" actId="26606"/>
          <ac:spMkLst>
            <pc:docMk/>
            <pc:sldMk cId="3338134645" sldId="288"/>
            <ac:spMk id="5" creationId="{FBF8C716-A300-FEE1-4326-2C1C9A8065C1}"/>
          </ac:spMkLst>
        </pc:spChg>
        <pc:spChg chg="add del">
          <ac:chgData name="Shamaila Sakhawat (2309140)" userId="d0a5bb7c-13ed-43a3-84a9-b43bd9c25e2f" providerId="ADAL" clId="{791273D8-F156-4187-8FBA-2ED0AF1176B0}" dt="2025-11-03T17:19:46.561" v="3838" actId="26606"/>
          <ac:spMkLst>
            <pc:docMk/>
            <pc:sldMk cId="3338134645" sldId="288"/>
            <ac:spMk id="11" creationId="{063F27BC-7079-4FF7-8F7C-ABC82FA3C247}"/>
          </ac:spMkLst>
        </pc:spChg>
        <pc:spChg chg="add del">
          <ac:chgData name="Shamaila Sakhawat (2309140)" userId="d0a5bb7c-13ed-43a3-84a9-b43bd9c25e2f" providerId="ADAL" clId="{791273D8-F156-4187-8FBA-2ED0AF1176B0}" dt="2025-11-03T17:19:46.482" v="3837" actId="26606"/>
          <ac:spMkLst>
            <pc:docMk/>
            <pc:sldMk cId="3338134645" sldId="288"/>
            <ac:spMk id="18" creationId="{063F27BC-7079-4FF7-8F7C-ABC82FA3C247}"/>
          </ac:spMkLst>
        </pc:spChg>
        <pc:spChg chg="add">
          <ac:chgData name="Shamaila Sakhawat (2309140)" userId="d0a5bb7c-13ed-43a3-84a9-b43bd9c25e2f" providerId="ADAL" clId="{791273D8-F156-4187-8FBA-2ED0AF1176B0}" dt="2025-11-03T17:19:46.561" v="3838" actId="26606"/>
          <ac:spMkLst>
            <pc:docMk/>
            <pc:sldMk cId="3338134645" sldId="288"/>
            <ac:spMk id="22" creationId="{063F27BC-7079-4FF7-8F7C-ABC82FA3C247}"/>
          </ac:spMkLst>
        </pc:spChg>
        <pc:graphicFrameChg chg="add mod modGraphic">
          <ac:chgData name="Shamaila Sakhawat (2309140)" userId="d0a5bb7c-13ed-43a3-84a9-b43bd9c25e2f" providerId="ADAL" clId="{791273D8-F156-4187-8FBA-2ED0AF1176B0}" dt="2025-11-03T17:20:34.322" v="3842" actId="2710"/>
          <ac:graphicFrameMkLst>
            <pc:docMk/>
            <pc:sldMk cId="3338134645" sldId="288"/>
            <ac:graphicFrameMk id="7" creationId="{7B3F2207-82EE-659F-347B-9E9D3F6AF2EA}"/>
          </ac:graphicFrameMkLst>
        </pc:graphicFrameChg>
        <pc:cxnChg chg="add del">
          <ac:chgData name="Shamaila Sakhawat (2309140)" userId="d0a5bb7c-13ed-43a3-84a9-b43bd9c25e2f" providerId="ADAL" clId="{791273D8-F156-4187-8FBA-2ED0AF1176B0}" dt="2025-11-03T17:19:46.561" v="3838" actId="26606"/>
          <ac:cxnSpMkLst>
            <pc:docMk/>
            <pc:sldMk cId="3338134645" sldId="288"/>
            <ac:cxnSpMk id="13" creationId="{40BBF191-9CC8-4313-B1CA-8DF1A53AE4F9}"/>
          </ac:cxnSpMkLst>
        </pc:cxnChg>
        <pc:cxnChg chg="add del">
          <ac:chgData name="Shamaila Sakhawat (2309140)" userId="d0a5bb7c-13ed-43a3-84a9-b43bd9c25e2f" providerId="ADAL" clId="{791273D8-F156-4187-8FBA-2ED0AF1176B0}" dt="2025-11-03T17:19:46.482" v="3837" actId="26606"/>
          <ac:cxnSpMkLst>
            <pc:docMk/>
            <pc:sldMk cId="3338134645" sldId="288"/>
            <ac:cxnSpMk id="20" creationId="{9B5F4E67-4DB9-8422-13E5-B36FD48EC4D4}"/>
          </ac:cxnSpMkLst>
        </pc:cxnChg>
        <pc:cxnChg chg="add">
          <ac:chgData name="Shamaila Sakhawat (2309140)" userId="d0a5bb7c-13ed-43a3-84a9-b43bd9c25e2f" providerId="ADAL" clId="{791273D8-F156-4187-8FBA-2ED0AF1176B0}" dt="2025-11-03T17:19:46.561" v="3838" actId="26606"/>
          <ac:cxnSpMkLst>
            <pc:docMk/>
            <pc:sldMk cId="3338134645" sldId="288"/>
            <ac:cxnSpMk id="23" creationId="{9B5F4E67-4DB9-8422-13E5-B36FD48EC4D4}"/>
          </ac:cxnSpMkLst>
        </pc:cxnChg>
      </pc:sldChg>
      <pc:sldChg chg="addSp delSp modSp mod setBg">
        <pc:chgData name="Shamaila Sakhawat (2309140)" userId="d0a5bb7c-13ed-43a3-84a9-b43bd9c25e2f" providerId="ADAL" clId="{791273D8-F156-4187-8FBA-2ED0AF1176B0}" dt="2025-11-03T19:25:54.752" v="4212" actId="255"/>
        <pc:sldMkLst>
          <pc:docMk/>
          <pc:sldMk cId="1752094626" sldId="289"/>
        </pc:sldMkLst>
        <pc:spChg chg="del mod">
          <ac:chgData name="Shamaila Sakhawat (2309140)" userId="d0a5bb7c-13ed-43a3-84a9-b43bd9c25e2f" providerId="ADAL" clId="{791273D8-F156-4187-8FBA-2ED0AF1176B0}" dt="2025-11-03T19:03:06.666" v="4061" actId="26606"/>
          <ac:spMkLst>
            <pc:docMk/>
            <pc:sldMk cId="1752094626" sldId="289"/>
            <ac:spMk id="5" creationId="{08E4C0EC-1B81-F40F-A096-71A72365312D}"/>
          </ac:spMkLst>
        </pc:spChg>
        <pc:spChg chg="add del">
          <ac:chgData name="Shamaila Sakhawat (2309140)" userId="d0a5bb7c-13ed-43a3-84a9-b43bd9c25e2f" providerId="ADAL" clId="{791273D8-F156-4187-8FBA-2ED0AF1176B0}" dt="2025-11-03T18:54:03.739" v="3988" actId="26606"/>
          <ac:spMkLst>
            <pc:docMk/>
            <pc:sldMk cId="1752094626" sldId="289"/>
            <ac:spMk id="11" creationId="{744CAA32-F237-419C-A2DD-43C28D920D3C}"/>
          </ac:spMkLst>
        </pc:spChg>
        <pc:spChg chg="add del">
          <ac:chgData name="Shamaila Sakhawat (2309140)" userId="d0a5bb7c-13ed-43a3-84a9-b43bd9c25e2f" providerId="ADAL" clId="{791273D8-F156-4187-8FBA-2ED0AF1176B0}" dt="2025-11-03T18:55:09.998" v="3997" actId="26606"/>
          <ac:spMkLst>
            <pc:docMk/>
            <pc:sldMk cId="1752094626" sldId="289"/>
            <ac:spMk id="18" creationId="{406BD704-01C2-4341-B99A-116CC7EC56EF}"/>
          </ac:spMkLst>
        </pc:spChg>
        <pc:spChg chg="add del">
          <ac:chgData name="Shamaila Sakhawat (2309140)" userId="d0a5bb7c-13ed-43a3-84a9-b43bd9c25e2f" providerId="ADAL" clId="{791273D8-F156-4187-8FBA-2ED0AF1176B0}" dt="2025-11-03T18:55:09.998" v="3997" actId="26606"/>
          <ac:spMkLst>
            <pc:docMk/>
            <pc:sldMk cId="1752094626" sldId="289"/>
            <ac:spMk id="20" creationId="{0225C01B-A296-4FAA-AA46-794F27DF6934}"/>
          </ac:spMkLst>
        </pc:spChg>
        <pc:spChg chg="add del">
          <ac:chgData name="Shamaila Sakhawat (2309140)" userId="d0a5bb7c-13ed-43a3-84a9-b43bd9c25e2f" providerId="ADAL" clId="{791273D8-F156-4187-8FBA-2ED0AF1176B0}" dt="2025-11-03T18:55:06.048" v="3994" actId="26606"/>
          <ac:spMkLst>
            <pc:docMk/>
            <pc:sldMk cId="1752094626" sldId="289"/>
            <ac:spMk id="27" creationId="{8FCE029E-5073-4498-8104-8427AA987352}"/>
          </ac:spMkLst>
        </pc:spChg>
        <pc:spChg chg="add del">
          <ac:chgData name="Shamaila Sakhawat (2309140)" userId="d0a5bb7c-13ed-43a3-84a9-b43bd9c25e2f" providerId="ADAL" clId="{791273D8-F156-4187-8FBA-2ED0AF1176B0}" dt="2025-11-03T18:55:09.967" v="3996" actId="26606"/>
          <ac:spMkLst>
            <pc:docMk/>
            <pc:sldMk cId="1752094626" sldId="289"/>
            <ac:spMk id="31" creationId="{8FCE029E-5073-4498-8104-8427AA987352}"/>
          </ac:spMkLst>
        </pc:spChg>
        <pc:spChg chg="add">
          <ac:chgData name="Shamaila Sakhawat (2309140)" userId="d0a5bb7c-13ed-43a3-84a9-b43bd9c25e2f" providerId="ADAL" clId="{791273D8-F156-4187-8FBA-2ED0AF1176B0}" dt="2025-11-03T18:55:09.998" v="3997" actId="26606"/>
          <ac:spMkLst>
            <pc:docMk/>
            <pc:sldMk cId="1752094626" sldId="289"/>
            <ac:spMk id="34" creationId="{744CAA32-F237-419C-A2DD-43C28D920D3C}"/>
          </ac:spMkLst>
        </pc:spChg>
        <pc:graphicFrameChg chg="add mod modGraphic">
          <ac:chgData name="Shamaila Sakhawat (2309140)" userId="d0a5bb7c-13ed-43a3-84a9-b43bd9c25e2f" providerId="ADAL" clId="{791273D8-F156-4187-8FBA-2ED0AF1176B0}" dt="2025-11-03T19:25:54.752" v="4212" actId="255"/>
          <ac:graphicFrameMkLst>
            <pc:docMk/>
            <pc:sldMk cId="1752094626" sldId="289"/>
            <ac:graphicFrameMk id="37" creationId="{5564DB0B-1797-AE2C-44F0-4E2A64520F11}"/>
          </ac:graphicFrameMkLst>
        </pc:graphicFrameChg>
        <pc:picChg chg="add mod ord">
          <ac:chgData name="Shamaila Sakhawat (2309140)" userId="d0a5bb7c-13ed-43a3-84a9-b43bd9c25e2f" providerId="ADAL" clId="{791273D8-F156-4187-8FBA-2ED0AF1176B0}" dt="2025-11-03T19:18:20.506" v="4167" actId="1076"/>
          <ac:picMkLst>
            <pc:docMk/>
            <pc:sldMk cId="1752094626" sldId="289"/>
            <ac:picMk id="7" creationId="{B8604157-9446-6C54-9EAB-08EE73712E1C}"/>
          </ac:picMkLst>
        </pc:picChg>
        <pc:cxnChg chg="add del">
          <ac:chgData name="Shamaila Sakhawat (2309140)" userId="d0a5bb7c-13ed-43a3-84a9-b43bd9c25e2f" providerId="ADAL" clId="{791273D8-F156-4187-8FBA-2ED0AF1176B0}" dt="2025-11-03T18:54:03.739" v="3988" actId="26606"/>
          <ac:cxnSpMkLst>
            <pc:docMk/>
            <pc:sldMk cId="1752094626" sldId="289"/>
            <ac:cxnSpMk id="13" creationId="{691422F5-4221-4812-AFD9-5479C6D60AD9}"/>
          </ac:cxnSpMkLst>
        </pc:cxnChg>
        <pc:cxnChg chg="add del">
          <ac:chgData name="Shamaila Sakhawat (2309140)" userId="d0a5bb7c-13ed-43a3-84a9-b43bd9c25e2f" providerId="ADAL" clId="{791273D8-F156-4187-8FBA-2ED0AF1176B0}" dt="2025-11-03T18:55:09.998" v="3997" actId="26606"/>
          <ac:cxnSpMkLst>
            <pc:docMk/>
            <pc:sldMk cId="1752094626" sldId="289"/>
            <ac:cxnSpMk id="22" creationId="{62713E66-598D-4B8A-9D2A-67C7AF46EF11}"/>
          </ac:cxnSpMkLst>
        </pc:cxnChg>
        <pc:cxnChg chg="add del">
          <ac:chgData name="Shamaila Sakhawat (2309140)" userId="d0a5bb7c-13ed-43a3-84a9-b43bd9c25e2f" providerId="ADAL" clId="{791273D8-F156-4187-8FBA-2ED0AF1176B0}" dt="2025-11-03T18:55:06.048" v="3994" actId="26606"/>
          <ac:cxnSpMkLst>
            <pc:docMk/>
            <pc:sldMk cId="1752094626" sldId="289"/>
            <ac:cxnSpMk id="29" creationId="{BEFF515C-2521-4964-9DAC-2BFB8EC86AE4}"/>
          </ac:cxnSpMkLst>
        </pc:cxnChg>
        <pc:cxnChg chg="add del">
          <ac:chgData name="Shamaila Sakhawat (2309140)" userId="d0a5bb7c-13ed-43a3-84a9-b43bd9c25e2f" providerId="ADAL" clId="{791273D8-F156-4187-8FBA-2ED0AF1176B0}" dt="2025-11-03T18:55:09.967" v="3996" actId="26606"/>
          <ac:cxnSpMkLst>
            <pc:docMk/>
            <pc:sldMk cId="1752094626" sldId="289"/>
            <ac:cxnSpMk id="32" creationId="{BEFF515C-2521-4964-9DAC-2BFB8EC86AE4}"/>
          </ac:cxnSpMkLst>
        </pc:cxnChg>
        <pc:cxnChg chg="add">
          <ac:chgData name="Shamaila Sakhawat (2309140)" userId="d0a5bb7c-13ed-43a3-84a9-b43bd9c25e2f" providerId="ADAL" clId="{791273D8-F156-4187-8FBA-2ED0AF1176B0}" dt="2025-11-03T18:55:09.998" v="3997" actId="26606"/>
          <ac:cxnSpMkLst>
            <pc:docMk/>
            <pc:sldMk cId="1752094626" sldId="289"/>
            <ac:cxnSpMk id="35" creationId="{92025DBA-8780-9CA0-2826-FF6E3BD1A0C9}"/>
          </ac:cxnSpMkLst>
        </pc:cxnChg>
      </pc:sldChg>
    </pc:docChg>
  </pc:docChgLst>
  <pc:docChgLst>
    <pc:chgData name="Shamaila Sakhawat (2309140)" userId="d0a5bb7c-13ed-43a3-84a9-b43bd9c25e2f" providerId="ADAL" clId="{D7F43232-CE39-4D1C-82A7-66EF9AD2CF65}"/>
    <pc:docChg chg="undo custSel addSld delSld modSld">
      <pc:chgData name="Shamaila Sakhawat (2309140)" userId="d0a5bb7c-13ed-43a3-84a9-b43bd9c25e2f" providerId="ADAL" clId="{D7F43232-CE39-4D1C-82A7-66EF9AD2CF65}" dt="2025-11-03T19:38:13.206" v="152" actId="22"/>
      <pc:docMkLst>
        <pc:docMk/>
      </pc:docMkLst>
      <pc:sldChg chg="addSp delSp modSp mod modClrScheme delDesignElem chgLayout">
        <pc:chgData name="Shamaila Sakhawat (2309140)" userId="d0a5bb7c-13ed-43a3-84a9-b43bd9c25e2f" providerId="ADAL" clId="{D7F43232-CE39-4D1C-82A7-66EF9AD2CF65}" dt="2025-10-14T22:54:33.397" v="109" actId="21"/>
        <pc:sldMkLst>
          <pc:docMk/>
          <pc:sldMk cId="1047544627" sldId="257"/>
        </pc:sldMkLst>
        <pc:spChg chg="add mod ord">
          <ac:chgData name="Shamaila Sakhawat (2309140)" userId="d0a5bb7c-13ed-43a3-84a9-b43bd9c25e2f" providerId="ADAL" clId="{D7F43232-CE39-4D1C-82A7-66EF9AD2CF65}" dt="2025-10-14T22:54:25.208" v="108" actId="27636"/>
          <ac:spMkLst>
            <pc:docMk/>
            <pc:sldMk cId="1047544627" sldId="257"/>
            <ac:spMk id="2" creationId="{C8A005FB-2FAB-3BE4-4D71-26EF680F1A57}"/>
          </ac:spMkLst>
        </pc:spChg>
        <pc:spChg chg="add">
          <ac:chgData name="Shamaila Sakhawat (2309140)" userId="d0a5bb7c-13ed-43a3-84a9-b43bd9c25e2f" providerId="ADAL" clId="{D7F43232-CE39-4D1C-82A7-66EF9AD2CF65}" dt="2025-10-14T22:54:25.170" v="107" actId="26606"/>
          <ac:spMkLst>
            <pc:docMk/>
            <pc:sldMk cId="1047544627" sldId="257"/>
            <ac:spMk id="56" creationId="{DBDA151C-5770-45E4-AAFF-59E7F403866D}"/>
          </ac:spMkLst>
        </pc:spChg>
        <pc:picChg chg="add mod">
          <ac:chgData name="Shamaila Sakhawat (2309140)" userId="d0a5bb7c-13ed-43a3-84a9-b43bd9c25e2f" providerId="ADAL" clId="{D7F43232-CE39-4D1C-82A7-66EF9AD2CF65}" dt="2025-10-14T22:54:25.170" v="107" actId="26606"/>
          <ac:picMkLst>
            <pc:docMk/>
            <pc:sldMk cId="1047544627" sldId="257"/>
            <ac:picMk id="7" creationId="{D8CAA5D4-F08D-DA37-C5F3-268253787453}"/>
          </ac:picMkLst>
        </pc:picChg>
        <pc:cxnChg chg="add">
          <ac:chgData name="Shamaila Sakhawat (2309140)" userId="d0a5bb7c-13ed-43a3-84a9-b43bd9c25e2f" providerId="ADAL" clId="{D7F43232-CE39-4D1C-82A7-66EF9AD2CF65}" dt="2025-10-14T22:54:25.170" v="107" actId="26606"/>
          <ac:cxnSpMkLst>
            <pc:docMk/>
            <pc:sldMk cId="1047544627" sldId="257"/>
            <ac:cxnSpMk id="54" creationId="{118E06E4-607B-144B-382B-AD3D06B1EE8C}"/>
          </ac:cxnSpMkLst>
        </pc:cxnChg>
        <pc:cxnChg chg="add">
          <ac:chgData name="Shamaila Sakhawat (2309140)" userId="d0a5bb7c-13ed-43a3-84a9-b43bd9c25e2f" providerId="ADAL" clId="{D7F43232-CE39-4D1C-82A7-66EF9AD2CF65}" dt="2025-10-14T22:54:25.170" v="107" actId="26606"/>
          <ac:cxnSpMkLst>
            <pc:docMk/>
            <pc:sldMk cId="1047544627" sldId="257"/>
            <ac:cxnSpMk id="58" creationId="{2EA0F4A6-3CC9-C9E2-BA02-58FA29F7DD8E}"/>
          </ac:cxnSpMkLst>
        </pc:cxnChg>
      </pc:sldChg>
      <pc:sldChg chg="addSp delSp modSp">
        <pc:chgData name="Shamaila Sakhawat (2309140)" userId="d0a5bb7c-13ed-43a3-84a9-b43bd9c25e2f" providerId="ADAL" clId="{D7F43232-CE39-4D1C-82A7-66EF9AD2CF65}" dt="2025-10-21T10:16:34.952" v="134" actId="14100"/>
        <pc:sldMkLst>
          <pc:docMk/>
          <pc:sldMk cId="296218604" sldId="278"/>
        </pc:sldMkLst>
        <pc:spChg chg="mod">
          <ac:chgData name="Shamaila Sakhawat (2309140)" userId="d0a5bb7c-13ed-43a3-84a9-b43bd9c25e2f" providerId="ADAL" clId="{D7F43232-CE39-4D1C-82A7-66EF9AD2CF65}" dt="2025-10-21T10:09:30.344" v="132" actId="26606"/>
          <ac:spMkLst>
            <pc:docMk/>
            <pc:sldMk cId="296218604" sldId="278"/>
            <ac:spMk id="2" creationId="{00000000-0000-0000-0000-000000000000}"/>
          </ac:spMkLst>
        </pc:spChg>
        <pc:spChg chg="mod ord">
          <ac:chgData name="Shamaila Sakhawat (2309140)" userId="d0a5bb7c-13ed-43a3-84a9-b43bd9c25e2f" providerId="ADAL" clId="{D7F43232-CE39-4D1C-82A7-66EF9AD2CF65}" dt="2025-10-21T10:09:30.344" v="132" actId="26606"/>
          <ac:spMkLst>
            <pc:docMk/>
            <pc:sldMk cId="296218604" sldId="278"/>
            <ac:spMk id="3" creationId="{00000000-0000-0000-0000-000000000000}"/>
          </ac:spMkLst>
        </pc:spChg>
        <pc:spChg chg="add del">
          <ac:chgData name="Shamaila Sakhawat (2309140)" userId="d0a5bb7c-13ed-43a3-84a9-b43bd9c25e2f" providerId="ADAL" clId="{D7F43232-CE39-4D1C-82A7-66EF9AD2CF65}" dt="2025-10-21T10:09:30.344" v="132" actId="26606"/>
          <ac:spMkLst>
            <pc:docMk/>
            <pc:sldMk cId="296218604" sldId="278"/>
            <ac:spMk id="17" creationId="{744CAA32-F237-419C-A2DD-43C28D920D3C}"/>
          </ac:spMkLst>
        </pc:spChg>
        <pc:spChg chg="add del">
          <ac:chgData name="Shamaila Sakhawat (2309140)" userId="d0a5bb7c-13ed-43a3-84a9-b43bd9c25e2f" providerId="ADAL" clId="{D7F43232-CE39-4D1C-82A7-66EF9AD2CF65}" dt="2025-10-21T10:08:55.975" v="123" actId="26606"/>
          <ac:spMkLst>
            <pc:docMk/>
            <pc:sldMk cId="296218604" sldId="278"/>
            <ac:spMk id="24" creationId="{744CAA32-F237-419C-A2DD-43C28D920D3C}"/>
          </ac:spMkLst>
        </pc:spChg>
        <pc:spChg chg="add del">
          <ac:chgData name="Shamaila Sakhawat (2309140)" userId="d0a5bb7c-13ed-43a3-84a9-b43bd9c25e2f" providerId="ADAL" clId="{D7F43232-CE39-4D1C-82A7-66EF9AD2CF65}" dt="2025-10-21T10:09:01.742" v="125" actId="26606"/>
          <ac:spMkLst>
            <pc:docMk/>
            <pc:sldMk cId="296218604" sldId="278"/>
            <ac:spMk id="28" creationId="{744CAA32-F237-419C-A2DD-43C28D920D3C}"/>
          </ac:spMkLst>
        </pc:spChg>
        <pc:spChg chg="add del">
          <ac:chgData name="Shamaila Sakhawat (2309140)" userId="d0a5bb7c-13ed-43a3-84a9-b43bd9c25e2f" providerId="ADAL" clId="{D7F43232-CE39-4D1C-82A7-66EF9AD2CF65}" dt="2025-10-21T10:09:12.127" v="127" actId="26606"/>
          <ac:spMkLst>
            <pc:docMk/>
            <pc:sldMk cId="296218604" sldId="278"/>
            <ac:spMk id="31" creationId="{744CAA32-F237-419C-A2DD-43C28D920D3C}"/>
          </ac:spMkLst>
        </pc:spChg>
        <pc:spChg chg="add del">
          <ac:chgData name="Shamaila Sakhawat (2309140)" userId="d0a5bb7c-13ed-43a3-84a9-b43bd9c25e2f" providerId="ADAL" clId="{D7F43232-CE39-4D1C-82A7-66EF9AD2CF65}" dt="2025-10-21T10:09:17.786" v="129" actId="26606"/>
          <ac:spMkLst>
            <pc:docMk/>
            <pc:sldMk cId="296218604" sldId="278"/>
            <ac:spMk id="34" creationId="{744CAA32-F237-419C-A2DD-43C28D920D3C}"/>
          </ac:spMkLst>
        </pc:spChg>
        <pc:spChg chg="add del">
          <ac:chgData name="Shamaila Sakhawat (2309140)" userId="d0a5bb7c-13ed-43a3-84a9-b43bd9c25e2f" providerId="ADAL" clId="{D7F43232-CE39-4D1C-82A7-66EF9AD2CF65}" dt="2025-10-21T10:09:30.334" v="131" actId="26606"/>
          <ac:spMkLst>
            <pc:docMk/>
            <pc:sldMk cId="296218604" sldId="278"/>
            <ac:spMk id="37" creationId="{744CAA32-F237-419C-A2DD-43C28D920D3C}"/>
          </ac:spMkLst>
        </pc:spChg>
        <pc:spChg chg="add">
          <ac:chgData name="Shamaila Sakhawat (2309140)" userId="d0a5bb7c-13ed-43a3-84a9-b43bd9c25e2f" providerId="ADAL" clId="{D7F43232-CE39-4D1C-82A7-66EF9AD2CF65}" dt="2025-10-21T10:09:30.344" v="132" actId="26606"/>
          <ac:spMkLst>
            <pc:docMk/>
            <pc:sldMk cId="296218604" sldId="278"/>
            <ac:spMk id="40" creationId="{406BD704-01C2-4341-B99A-116CC7EC56EF}"/>
          </ac:spMkLst>
        </pc:spChg>
        <pc:spChg chg="add">
          <ac:chgData name="Shamaila Sakhawat (2309140)" userId="d0a5bb7c-13ed-43a3-84a9-b43bd9c25e2f" providerId="ADAL" clId="{D7F43232-CE39-4D1C-82A7-66EF9AD2CF65}" dt="2025-10-21T10:09:30.344" v="132" actId="26606"/>
          <ac:spMkLst>
            <pc:docMk/>
            <pc:sldMk cId="296218604" sldId="278"/>
            <ac:spMk id="41" creationId="{0225C01B-A296-4FAA-AA46-794F27DF6934}"/>
          </ac:spMkLst>
        </pc:spChg>
        <pc:graphicFrameChg chg="add mod modGraphic">
          <ac:chgData name="Shamaila Sakhawat (2309140)" userId="d0a5bb7c-13ed-43a3-84a9-b43bd9c25e2f" providerId="ADAL" clId="{D7F43232-CE39-4D1C-82A7-66EF9AD2CF65}" dt="2025-10-21T10:16:34.952" v="134" actId="14100"/>
          <ac:graphicFrameMkLst>
            <pc:docMk/>
            <pc:sldMk cId="296218604" sldId="278"/>
            <ac:graphicFrameMk id="6" creationId="{F723D533-9749-4D24-5058-DE8F74A38F9E}"/>
          </ac:graphicFrameMkLst>
        </pc:graphicFrameChg>
        <pc:picChg chg="add mod ord">
          <ac:chgData name="Shamaila Sakhawat (2309140)" userId="d0a5bb7c-13ed-43a3-84a9-b43bd9c25e2f" providerId="ADAL" clId="{D7F43232-CE39-4D1C-82A7-66EF9AD2CF65}" dt="2025-10-21T10:09:30.344" v="132" actId="26606"/>
          <ac:picMkLst>
            <pc:docMk/>
            <pc:sldMk cId="296218604" sldId="278"/>
            <ac:picMk id="5" creationId="{EB6CA1B5-F231-3995-DDC2-6A62C0425CC1}"/>
          </ac:picMkLst>
        </pc:picChg>
        <pc:picChg chg="del">
          <ac:chgData name="Shamaila Sakhawat (2309140)" userId="d0a5bb7c-13ed-43a3-84a9-b43bd9c25e2f" providerId="ADAL" clId="{D7F43232-CE39-4D1C-82A7-66EF9AD2CF65}" dt="2025-10-21T10:06:35.717" v="118" actId="478"/>
          <ac:picMkLst>
            <pc:docMk/>
            <pc:sldMk cId="296218604" sldId="278"/>
            <ac:picMk id="6" creationId="{C38E81E2-BD13-274E-6FC4-F41AD641681E}"/>
          </ac:picMkLst>
        </pc:picChg>
        <pc:cxnChg chg="add del">
          <ac:chgData name="Shamaila Sakhawat (2309140)" userId="d0a5bb7c-13ed-43a3-84a9-b43bd9c25e2f" providerId="ADAL" clId="{D7F43232-CE39-4D1C-82A7-66EF9AD2CF65}" dt="2025-10-21T10:09:30.344" v="132" actId="26606"/>
          <ac:cxnSpMkLst>
            <pc:docMk/>
            <pc:sldMk cId="296218604" sldId="278"/>
            <ac:cxnSpMk id="19" creationId="{92025DBA-8780-9CA0-2826-FF6E3BD1A0C9}"/>
          </ac:cxnSpMkLst>
        </pc:cxnChg>
        <pc:cxnChg chg="add del">
          <ac:chgData name="Shamaila Sakhawat (2309140)" userId="d0a5bb7c-13ed-43a3-84a9-b43bd9c25e2f" providerId="ADAL" clId="{D7F43232-CE39-4D1C-82A7-66EF9AD2CF65}" dt="2025-10-21T10:08:55.975" v="123" actId="26606"/>
          <ac:cxnSpMkLst>
            <pc:docMk/>
            <pc:sldMk cId="296218604" sldId="278"/>
            <ac:cxnSpMk id="26" creationId="{92025DBA-8780-9CA0-2826-FF6E3BD1A0C9}"/>
          </ac:cxnSpMkLst>
        </pc:cxnChg>
        <pc:cxnChg chg="add del">
          <ac:chgData name="Shamaila Sakhawat (2309140)" userId="d0a5bb7c-13ed-43a3-84a9-b43bd9c25e2f" providerId="ADAL" clId="{D7F43232-CE39-4D1C-82A7-66EF9AD2CF65}" dt="2025-10-21T10:09:01.742" v="125" actId="26606"/>
          <ac:cxnSpMkLst>
            <pc:docMk/>
            <pc:sldMk cId="296218604" sldId="278"/>
            <ac:cxnSpMk id="29" creationId="{92025DBA-8780-9CA0-2826-FF6E3BD1A0C9}"/>
          </ac:cxnSpMkLst>
        </pc:cxnChg>
        <pc:cxnChg chg="add del">
          <ac:chgData name="Shamaila Sakhawat (2309140)" userId="d0a5bb7c-13ed-43a3-84a9-b43bd9c25e2f" providerId="ADAL" clId="{D7F43232-CE39-4D1C-82A7-66EF9AD2CF65}" dt="2025-10-21T10:09:12.127" v="127" actId="26606"/>
          <ac:cxnSpMkLst>
            <pc:docMk/>
            <pc:sldMk cId="296218604" sldId="278"/>
            <ac:cxnSpMk id="32" creationId="{02C7985C-B0C3-CC50-E86A-B5EBA40E01DF}"/>
          </ac:cxnSpMkLst>
        </pc:cxnChg>
        <pc:cxnChg chg="add del">
          <ac:chgData name="Shamaila Sakhawat (2309140)" userId="d0a5bb7c-13ed-43a3-84a9-b43bd9c25e2f" providerId="ADAL" clId="{D7F43232-CE39-4D1C-82A7-66EF9AD2CF65}" dt="2025-10-21T10:09:17.786" v="129" actId="26606"/>
          <ac:cxnSpMkLst>
            <pc:docMk/>
            <pc:sldMk cId="296218604" sldId="278"/>
            <ac:cxnSpMk id="35" creationId="{92025DBA-8780-9CA0-2826-FF6E3BD1A0C9}"/>
          </ac:cxnSpMkLst>
        </pc:cxnChg>
        <pc:cxnChg chg="add del">
          <ac:chgData name="Shamaila Sakhawat (2309140)" userId="d0a5bb7c-13ed-43a3-84a9-b43bd9c25e2f" providerId="ADAL" clId="{D7F43232-CE39-4D1C-82A7-66EF9AD2CF65}" dt="2025-10-21T10:09:30.334" v="131" actId="26606"/>
          <ac:cxnSpMkLst>
            <pc:docMk/>
            <pc:sldMk cId="296218604" sldId="278"/>
            <ac:cxnSpMk id="38" creationId="{92025DBA-8780-9CA0-2826-FF6E3BD1A0C9}"/>
          </ac:cxnSpMkLst>
        </pc:cxnChg>
        <pc:cxnChg chg="add">
          <ac:chgData name="Shamaila Sakhawat (2309140)" userId="d0a5bb7c-13ed-43a3-84a9-b43bd9c25e2f" providerId="ADAL" clId="{D7F43232-CE39-4D1C-82A7-66EF9AD2CF65}" dt="2025-10-21T10:09:30.344" v="132" actId="26606"/>
          <ac:cxnSpMkLst>
            <pc:docMk/>
            <pc:sldMk cId="296218604" sldId="278"/>
            <ac:cxnSpMk id="42" creationId="{62713E66-598D-4B8A-9D2A-67C7AF46EF11}"/>
          </ac:cxnSpMkLst>
        </pc:cxnChg>
      </pc:sldChg>
      <pc:sldChg chg="addSp delSp modSp">
        <pc:chgData name="Shamaila Sakhawat (2309140)" userId="d0a5bb7c-13ed-43a3-84a9-b43bd9c25e2f" providerId="ADAL" clId="{D7F43232-CE39-4D1C-82A7-66EF9AD2CF65}" dt="2025-10-21T10:06:14.089" v="117" actId="27636"/>
        <pc:sldMkLst>
          <pc:docMk/>
          <pc:sldMk cId="519743872" sldId="279"/>
        </pc:sldMkLst>
        <pc:spChg chg="mod">
          <ac:chgData name="Shamaila Sakhawat (2309140)" userId="d0a5bb7c-13ed-43a3-84a9-b43bd9c25e2f" providerId="ADAL" clId="{D7F43232-CE39-4D1C-82A7-66EF9AD2CF65}" dt="2025-10-21T10:06:14.089" v="117" actId="27636"/>
          <ac:spMkLst>
            <pc:docMk/>
            <pc:sldMk cId="519743872" sldId="279"/>
            <ac:spMk id="2" creationId="{00000000-0000-0000-0000-000000000000}"/>
          </ac:spMkLst>
        </pc:spChg>
        <pc:spChg chg="del">
          <ac:chgData name="Shamaila Sakhawat (2309140)" userId="d0a5bb7c-13ed-43a3-84a9-b43bd9c25e2f" providerId="ADAL" clId="{D7F43232-CE39-4D1C-82A7-66EF9AD2CF65}" dt="2025-10-21T10:06:14.027" v="116" actId="26606"/>
          <ac:spMkLst>
            <pc:docMk/>
            <pc:sldMk cId="519743872" sldId="279"/>
            <ac:spMk id="11" creationId="{DBDA151C-5770-45E4-AAFF-59E7F403866D}"/>
          </ac:spMkLst>
        </pc:spChg>
        <pc:spChg chg="add">
          <ac:chgData name="Shamaila Sakhawat (2309140)" userId="d0a5bb7c-13ed-43a3-84a9-b43bd9c25e2f" providerId="ADAL" clId="{D7F43232-CE39-4D1C-82A7-66EF9AD2CF65}" dt="2025-10-21T10:06:14.027" v="116" actId="26606"/>
          <ac:spMkLst>
            <pc:docMk/>
            <pc:sldMk cId="519743872" sldId="279"/>
            <ac:spMk id="20" creationId="{19F9BF86-FE94-4517-B97D-026C7515E589}"/>
          </ac:spMkLst>
        </pc:spChg>
        <pc:picChg chg="add mod">
          <ac:chgData name="Shamaila Sakhawat (2309140)" userId="d0a5bb7c-13ed-43a3-84a9-b43bd9c25e2f" providerId="ADAL" clId="{D7F43232-CE39-4D1C-82A7-66EF9AD2CF65}" dt="2025-10-21T10:06:14.027" v="116" actId="26606"/>
          <ac:picMkLst>
            <pc:docMk/>
            <pc:sldMk cId="519743872" sldId="279"/>
            <ac:picMk id="5" creationId="{09849563-6B17-7DAD-1DBA-400F5905DD21}"/>
          </ac:picMkLst>
        </pc:picChg>
        <pc:cxnChg chg="del">
          <ac:chgData name="Shamaila Sakhawat (2309140)" userId="d0a5bb7c-13ed-43a3-84a9-b43bd9c25e2f" providerId="ADAL" clId="{D7F43232-CE39-4D1C-82A7-66EF9AD2CF65}" dt="2025-10-21T10:06:14.027" v="116" actId="26606"/>
          <ac:cxnSpMkLst>
            <pc:docMk/>
            <pc:sldMk cId="519743872" sldId="279"/>
            <ac:cxnSpMk id="13" creationId="{2EA0F4A6-3CC9-C9E2-BA02-58FA29F7DD8E}"/>
          </ac:cxnSpMkLst>
        </pc:cxnChg>
        <pc:cxnChg chg="add">
          <ac:chgData name="Shamaila Sakhawat (2309140)" userId="d0a5bb7c-13ed-43a3-84a9-b43bd9c25e2f" providerId="ADAL" clId="{D7F43232-CE39-4D1C-82A7-66EF9AD2CF65}" dt="2025-10-21T10:06:14.027" v="116" actId="26606"/>
          <ac:cxnSpMkLst>
            <pc:docMk/>
            <pc:sldMk cId="519743872" sldId="279"/>
            <ac:cxnSpMk id="18" creationId="{118E06E4-607B-144B-382B-AD3D06B1EE8C}"/>
          </ac:cxnSpMkLst>
        </pc:cxnChg>
        <pc:cxnChg chg="add">
          <ac:chgData name="Shamaila Sakhawat (2309140)" userId="d0a5bb7c-13ed-43a3-84a9-b43bd9c25e2f" providerId="ADAL" clId="{D7F43232-CE39-4D1C-82A7-66EF9AD2CF65}" dt="2025-10-21T10:06:14.027" v="116" actId="26606"/>
          <ac:cxnSpMkLst>
            <pc:docMk/>
            <pc:sldMk cId="519743872" sldId="279"/>
            <ac:cxnSpMk id="22" creationId="{6CA391F1-4B2C-521B-F6A5-52C74B30349D}"/>
          </ac:cxnSpMkLst>
        </pc:cxnChg>
      </pc:sldChg>
      <pc:sldChg chg="addSp modSp">
        <pc:chgData name="Shamaila Sakhawat (2309140)" userId="d0a5bb7c-13ed-43a3-84a9-b43bd9c25e2f" providerId="ADAL" clId="{D7F43232-CE39-4D1C-82A7-66EF9AD2CF65}" dt="2025-11-03T19:36:10.668" v="149" actId="22"/>
        <pc:sldMkLst>
          <pc:docMk/>
          <pc:sldMk cId="4005249235" sldId="286"/>
        </pc:sldMkLst>
        <pc:spChg chg="add mod">
          <ac:chgData name="Shamaila Sakhawat (2309140)" userId="d0a5bb7c-13ed-43a3-84a9-b43bd9c25e2f" providerId="ADAL" clId="{D7F43232-CE39-4D1C-82A7-66EF9AD2CF65}" dt="2025-11-03T19:36:10.668" v="149" actId="22"/>
          <ac:spMkLst>
            <pc:docMk/>
            <pc:sldMk cId="4005249235" sldId="286"/>
            <ac:spMk id="7" creationId="{8D961E97-E167-0D16-FD9F-17EEDE7E0106}"/>
          </ac:spMkLst>
        </pc:spChg>
      </pc:sldChg>
      <pc:sldChg chg="addSp modSp mod setBg">
        <pc:chgData name="Shamaila Sakhawat (2309140)" userId="d0a5bb7c-13ed-43a3-84a9-b43bd9c25e2f" providerId="ADAL" clId="{D7F43232-CE39-4D1C-82A7-66EF9AD2CF65}" dt="2025-10-14T23:41:32.305" v="114" actId="26606"/>
        <pc:sldMkLst>
          <pc:docMk/>
          <pc:sldMk cId="1974944881" sldId="287"/>
        </pc:sldMkLst>
        <pc:spChg chg="mod">
          <ac:chgData name="Shamaila Sakhawat (2309140)" userId="d0a5bb7c-13ed-43a3-84a9-b43bd9c25e2f" providerId="ADAL" clId="{D7F43232-CE39-4D1C-82A7-66EF9AD2CF65}" dt="2025-10-14T23:41:32.305" v="114" actId="26606"/>
          <ac:spMkLst>
            <pc:docMk/>
            <pc:sldMk cId="1974944881" sldId="287"/>
            <ac:spMk id="2" creationId="{B1D47656-BEBD-72AD-EBD7-1582E117D153}"/>
          </ac:spMkLst>
        </pc:spChg>
        <pc:spChg chg="add">
          <ac:chgData name="Shamaila Sakhawat (2309140)" userId="d0a5bb7c-13ed-43a3-84a9-b43bd9c25e2f" providerId="ADAL" clId="{D7F43232-CE39-4D1C-82A7-66EF9AD2CF65}" dt="2025-10-14T23:41:32.305" v="114" actId="26606"/>
          <ac:spMkLst>
            <pc:docMk/>
            <pc:sldMk cId="1974944881" sldId="287"/>
            <ac:spMk id="12" creationId="{19F9BF86-FE94-4517-B97D-026C7515E589}"/>
          </ac:spMkLst>
        </pc:spChg>
        <pc:picChg chg="add mod">
          <ac:chgData name="Shamaila Sakhawat (2309140)" userId="d0a5bb7c-13ed-43a3-84a9-b43bd9c25e2f" providerId="ADAL" clId="{D7F43232-CE39-4D1C-82A7-66EF9AD2CF65}" dt="2025-10-14T23:41:32.305" v="114" actId="26606"/>
          <ac:picMkLst>
            <pc:docMk/>
            <pc:sldMk cId="1974944881" sldId="287"/>
            <ac:picMk id="5" creationId="{65EFF8C0-7CBC-13F6-1E4C-6D2FEE8C3437}"/>
          </ac:picMkLst>
        </pc:picChg>
        <pc:cxnChg chg="add">
          <ac:chgData name="Shamaila Sakhawat (2309140)" userId="d0a5bb7c-13ed-43a3-84a9-b43bd9c25e2f" providerId="ADAL" clId="{D7F43232-CE39-4D1C-82A7-66EF9AD2CF65}" dt="2025-10-14T23:41:32.305" v="114" actId="26606"/>
          <ac:cxnSpMkLst>
            <pc:docMk/>
            <pc:sldMk cId="1974944881" sldId="287"/>
            <ac:cxnSpMk id="10" creationId="{118E06E4-607B-144B-382B-AD3D06B1EE8C}"/>
          </ac:cxnSpMkLst>
        </pc:cxnChg>
        <pc:cxnChg chg="add">
          <ac:chgData name="Shamaila Sakhawat (2309140)" userId="d0a5bb7c-13ed-43a3-84a9-b43bd9c25e2f" providerId="ADAL" clId="{D7F43232-CE39-4D1C-82A7-66EF9AD2CF65}" dt="2025-10-14T23:41:32.305" v="114" actId="26606"/>
          <ac:cxnSpMkLst>
            <pc:docMk/>
            <pc:sldMk cId="1974944881" sldId="287"/>
            <ac:cxnSpMk id="14" creationId="{59D7B6BE-A4E0-4483-BEC5-493AC3E5D2AD}"/>
          </ac:cxnSpMkLst>
        </pc:cxnChg>
      </pc:sldChg>
      <pc:sldChg chg="new del">
        <pc:chgData name="Shamaila Sakhawat (2309140)" userId="d0a5bb7c-13ed-43a3-84a9-b43bd9c25e2f" providerId="ADAL" clId="{D7F43232-CE39-4D1C-82A7-66EF9AD2CF65}" dt="2025-10-14T22:35:08.868" v="26" actId="680"/>
        <pc:sldMkLst>
          <pc:docMk/>
          <pc:sldMk cId="2850472114" sldId="287"/>
        </pc:sldMkLst>
      </pc:sldChg>
      <pc:sldChg chg="modSp">
        <pc:chgData name="Shamaila Sakhawat (2309140)" userId="d0a5bb7c-13ed-43a3-84a9-b43bd9c25e2f" providerId="ADAL" clId="{D7F43232-CE39-4D1C-82A7-66EF9AD2CF65}" dt="2025-11-03T19:38:13.206" v="152" actId="22"/>
        <pc:sldMkLst>
          <pc:docMk/>
          <pc:sldMk cId="3702494095" sldId="287"/>
        </pc:sldMkLst>
        <pc:spChg chg="mod">
          <ac:chgData name="Shamaila Sakhawat (2309140)" userId="d0a5bb7c-13ed-43a3-84a9-b43bd9c25e2f" providerId="ADAL" clId="{D7F43232-CE39-4D1C-82A7-66EF9AD2CF65}" dt="2025-11-03T19:38:13.206" v="152" actId="22"/>
          <ac:spMkLst>
            <pc:docMk/>
            <pc:sldMk cId="3702494095" sldId="287"/>
            <ac:spMk id="5" creationId="{AE6564C2-D625-F31B-ACEF-95F5D58801EE}"/>
          </ac:spMkLst>
        </pc:spChg>
      </pc:sldChg>
      <pc:sldChg chg="addSp delSp modSp add">
        <pc:chgData name="Shamaila Sakhawat (2309140)" userId="d0a5bb7c-13ed-43a3-84a9-b43bd9c25e2f" providerId="ADAL" clId="{D7F43232-CE39-4D1C-82A7-66EF9AD2CF65}" dt="2025-10-21T10:07:40.389" v="120" actId="478"/>
        <pc:sldMkLst>
          <pc:docMk/>
          <pc:sldMk cId="1939183040" sldId="288"/>
        </pc:sldMkLst>
        <pc:spChg chg="del">
          <ac:chgData name="Shamaila Sakhawat (2309140)" userId="d0a5bb7c-13ed-43a3-84a9-b43bd9c25e2f" providerId="ADAL" clId="{D7F43232-CE39-4D1C-82A7-66EF9AD2CF65}" dt="2025-10-21T10:07:40.389" v="120" actId="478"/>
          <ac:spMkLst>
            <pc:docMk/>
            <pc:sldMk cId="1939183040" sldId="288"/>
            <ac:spMk id="2" creationId="{B1D47656-BEBD-72AD-EBD7-1582E117D153}"/>
          </ac:spMkLst>
        </pc:spChg>
        <pc:spChg chg="add mod">
          <ac:chgData name="Shamaila Sakhawat (2309140)" userId="d0a5bb7c-13ed-43a3-84a9-b43bd9c25e2f" providerId="ADAL" clId="{D7F43232-CE39-4D1C-82A7-66EF9AD2CF65}" dt="2025-10-21T10:07:40.389" v="120" actId="478"/>
          <ac:spMkLst>
            <pc:docMk/>
            <pc:sldMk cId="1939183040" sldId="288"/>
            <ac:spMk id="6" creationId="{CDF493FC-73B5-AB9E-1909-B50238CA0FD3}"/>
          </ac:spMkLst>
        </pc:spChg>
      </pc:sldChg>
      <pc:sldChg chg="addSp delSp new del">
        <pc:chgData name="Shamaila Sakhawat (2309140)" userId="d0a5bb7c-13ed-43a3-84a9-b43bd9c25e2f" providerId="ADAL" clId="{D7F43232-CE39-4D1C-82A7-66EF9AD2CF65}" dt="2025-11-03T17:09:55.809" v="140" actId="680"/>
        <pc:sldMkLst>
          <pc:docMk/>
          <pc:sldMk cId="2359089176" sldId="288"/>
        </pc:sldMkLst>
        <pc:spChg chg="add del">
          <ac:chgData name="Shamaila Sakhawat (2309140)" userId="d0a5bb7c-13ed-43a3-84a9-b43bd9c25e2f" providerId="ADAL" clId="{D7F43232-CE39-4D1C-82A7-66EF9AD2CF65}" dt="2025-11-03T17:09:55.037" v="139" actId="478"/>
          <ac:spMkLst>
            <pc:docMk/>
            <pc:sldMk cId="2359089176" sldId="288"/>
            <ac:spMk id="2" creationId="{F052BBCD-6EAA-66DB-AC0F-F8CCF0B39109}"/>
          </ac:spMkLst>
        </pc:spChg>
        <pc:spChg chg="add del">
          <ac:chgData name="Shamaila Sakhawat (2309140)" userId="d0a5bb7c-13ed-43a3-84a9-b43bd9c25e2f" providerId="ADAL" clId="{D7F43232-CE39-4D1C-82A7-66EF9AD2CF65}" dt="2025-11-03T17:09:53.729" v="138" actId="478"/>
          <ac:spMkLst>
            <pc:docMk/>
            <pc:sldMk cId="2359089176" sldId="288"/>
            <ac:spMk id="3" creationId="{E70118C6-B467-80F8-EADD-FBBA0A7BCAAA}"/>
          </ac:spMkLst>
        </pc:spChg>
      </pc:sldChg>
      <pc:sldChg chg="addSp delSp new">
        <pc:chgData name="Shamaila Sakhawat (2309140)" userId="d0a5bb7c-13ed-43a3-84a9-b43bd9c25e2f" providerId="ADAL" clId="{D7F43232-CE39-4D1C-82A7-66EF9AD2CF65}" dt="2025-11-03T17:13:36.207" v="144" actId="22"/>
        <pc:sldMkLst>
          <pc:docMk/>
          <pc:sldMk cId="3338134645" sldId="288"/>
        </pc:sldMkLst>
        <pc:spChg chg="del">
          <ac:chgData name="Shamaila Sakhawat (2309140)" userId="d0a5bb7c-13ed-43a3-84a9-b43bd9c25e2f" providerId="ADAL" clId="{D7F43232-CE39-4D1C-82A7-66EF9AD2CF65}" dt="2025-11-03T17:10:06.917" v="142" actId="478"/>
          <ac:spMkLst>
            <pc:docMk/>
            <pc:sldMk cId="3338134645" sldId="288"/>
            <ac:spMk id="2" creationId="{C51F1697-1431-CF56-153C-7441422774BA}"/>
          </ac:spMkLst>
        </pc:spChg>
        <pc:spChg chg="del">
          <ac:chgData name="Shamaila Sakhawat (2309140)" userId="d0a5bb7c-13ed-43a3-84a9-b43bd9c25e2f" providerId="ADAL" clId="{D7F43232-CE39-4D1C-82A7-66EF9AD2CF65}" dt="2025-11-03T17:10:09.231" v="143" actId="478"/>
          <ac:spMkLst>
            <pc:docMk/>
            <pc:sldMk cId="3338134645" sldId="288"/>
            <ac:spMk id="3" creationId="{4D770B5F-248C-4DAC-83A5-7E00BD34B0A4}"/>
          </ac:spMkLst>
        </pc:spChg>
        <pc:spChg chg="add">
          <ac:chgData name="Shamaila Sakhawat (2309140)" userId="d0a5bb7c-13ed-43a3-84a9-b43bd9c25e2f" providerId="ADAL" clId="{D7F43232-CE39-4D1C-82A7-66EF9AD2CF65}" dt="2025-11-03T17:13:36.207" v="144" actId="22"/>
          <ac:spMkLst>
            <pc:docMk/>
            <pc:sldMk cId="3338134645" sldId="288"/>
            <ac:spMk id="5" creationId="{FBF8C716-A300-FEE1-4326-2C1C9A8065C1}"/>
          </ac:spMkLst>
        </pc:spChg>
      </pc:sldChg>
      <pc:sldChg chg="addSp delSp new">
        <pc:chgData name="Shamaila Sakhawat (2309140)" userId="d0a5bb7c-13ed-43a3-84a9-b43bd9c25e2f" providerId="ADAL" clId="{D7F43232-CE39-4D1C-82A7-66EF9AD2CF65}" dt="2025-11-03T18:48:51.653" v="148" actId="22"/>
        <pc:sldMkLst>
          <pc:docMk/>
          <pc:sldMk cId="1752094626" sldId="289"/>
        </pc:sldMkLst>
        <pc:spChg chg="del">
          <ac:chgData name="Shamaila Sakhawat (2309140)" userId="d0a5bb7c-13ed-43a3-84a9-b43bd9c25e2f" providerId="ADAL" clId="{D7F43232-CE39-4D1C-82A7-66EF9AD2CF65}" dt="2025-11-03T18:48:44.364" v="146" actId="478"/>
          <ac:spMkLst>
            <pc:docMk/>
            <pc:sldMk cId="1752094626" sldId="289"/>
            <ac:spMk id="2" creationId="{88626B18-FF7C-4E54-5C7B-248CF7A00B7C}"/>
          </ac:spMkLst>
        </pc:spChg>
        <pc:spChg chg="del">
          <ac:chgData name="Shamaila Sakhawat (2309140)" userId="d0a5bb7c-13ed-43a3-84a9-b43bd9c25e2f" providerId="ADAL" clId="{D7F43232-CE39-4D1C-82A7-66EF9AD2CF65}" dt="2025-11-03T18:48:46.093" v="147" actId="478"/>
          <ac:spMkLst>
            <pc:docMk/>
            <pc:sldMk cId="1752094626" sldId="289"/>
            <ac:spMk id="3" creationId="{2FB5D69A-759A-AF14-78EB-9BCCAE5166FD}"/>
          </ac:spMkLst>
        </pc:spChg>
        <pc:spChg chg="add">
          <ac:chgData name="Shamaila Sakhawat (2309140)" userId="d0a5bb7c-13ed-43a3-84a9-b43bd9c25e2f" providerId="ADAL" clId="{D7F43232-CE39-4D1C-82A7-66EF9AD2CF65}" dt="2025-11-03T18:48:51.653" v="148" actId="22"/>
          <ac:spMkLst>
            <pc:docMk/>
            <pc:sldMk cId="1752094626" sldId="289"/>
            <ac:spMk id="5" creationId="{08E4C0EC-1B81-F40F-A096-71A72365312D}"/>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D72D84E-EC4A-47FF-96E8-27A6A14A425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7714FA5-9548-41AA-BB7F-97B1DFAAF1A5}">
      <dgm:prSet custT="1"/>
      <dgm:spPr/>
      <dgm:t>
        <a:bodyPr/>
        <a:lstStyle/>
        <a:p>
          <a:r>
            <a:rPr lang="en-US" sz="2800" b="1">
              <a:solidFill>
                <a:schemeClr val="tx1"/>
              </a:solidFill>
            </a:rPr>
            <a:t>Digital Transformation Context</a:t>
          </a:r>
        </a:p>
      </dgm:t>
    </dgm:pt>
    <dgm:pt modelId="{464E6886-3234-44D8-B702-CBAE98055819}" type="parTrans" cxnId="{BB966D7C-0826-4ABA-8C5F-6425F89D5480}">
      <dgm:prSet/>
      <dgm:spPr/>
      <dgm:t>
        <a:bodyPr/>
        <a:lstStyle/>
        <a:p>
          <a:endParaRPr lang="en-US"/>
        </a:p>
      </dgm:t>
    </dgm:pt>
    <dgm:pt modelId="{2DF0C5A1-A2F4-43AB-AF0B-E9C7353DB060}" type="sibTrans" cxnId="{BB966D7C-0826-4ABA-8C5F-6425F89D5480}">
      <dgm:prSet/>
      <dgm:spPr/>
      <dgm:t>
        <a:bodyPr/>
        <a:lstStyle/>
        <a:p>
          <a:endParaRPr lang="en-US"/>
        </a:p>
      </dgm:t>
    </dgm:pt>
    <dgm:pt modelId="{476EA617-793D-4B66-870D-305477E220CC}">
      <dgm:prSet custT="1"/>
      <dgm:spPr/>
      <dgm:t>
        <a:bodyPr/>
        <a:lstStyle/>
        <a:p>
          <a:pPr>
            <a:lnSpc>
              <a:spcPct val="150000"/>
            </a:lnSpc>
          </a:pPr>
          <a:r>
            <a:rPr lang="en-US" sz="1600">
              <a:solidFill>
                <a:schemeClr val="tx1"/>
              </a:solidFill>
              <a:latin typeface="Arial" panose="020B0604020202020204" pitchFamily="34" charset="0"/>
              <a:cs typeface="Arial" panose="020B0604020202020204" pitchFamily="34" charset="0"/>
            </a:rPr>
            <a:t>Timeline of NHS Digital Initiatives</a:t>
          </a:r>
        </a:p>
      </dgm:t>
    </dgm:pt>
    <dgm:pt modelId="{F02389B5-A671-4139-9295-CE1DBD6E50B0}" type="parTrans" cxnId="{E40BE1FD-D8B4-446A-ABDF-32B61C12CC33}">
      <dgm:prSet/>
      <dgm:spPr/>
      <dgm:t>
        <a:bodyPr/>
        <a:lstStyle/>
        <a:p>
          <a:endParaRPr lang="en-US"/>
        </a:p>
      </dgm:t>
    </dgm:pt>
    <dgm:pt modelId="{A9996921-2709-4CAB-BD9C-284CFC9EB7F7}" type="sibTrans" cxnId="{E40BE1FD-D8B4-446A-ABDF-32B61C12CC33}">
      <dgm:prSet/>
      <dgm:spPr/>
      <dgm:t>
        <a:bodyPr/>
        <a:lstStyle/>
        <a:p>
          <a:endParaRPr lang="en-US"/>
        </a:p>
      </dgm:t>
    </dgm:pt>
    <dgm:pt modelId="{310D1F14-2C50-4F9D-A5A5-72DB54CF9A58}">
      <dgm:prSet custT="1"/>
      <dgm:spPr/>
      <dgm:t>
        <a:bodyPr/>
        <a:lstStyle/>
        <a:p>
          <a:pPr>
            <a:lnSpc>
              <a:spcPct val="150000"/>
            </a:lnSpc>
          </a:pPr>
          <a:r>
            <a:rPr lang="en-US" sz="1600">
              <a:solidFill>
                <a:schemeClr val="tx1"/>
              </a:solidFill>
              <a:latin typeface="Arial" panose="020B0604020202020204" pitchFamily="34" charset="0"/>
              <a:cs typeface="Arial" panose="020B0604020202020204" pitchFamily="34" charset="0"/>
            </a:rPr>
            <a:t>NHS Choices (2007) → NHS 111 Online (2017) → NHS App (2018).</a:t>
          </a:r>
        </a:p>
      </dgm:t>
    </dgm:pt>
    <dgm:pt modelId="{A0C78E0D-4620-4238-90BC-64F118754324}" type="parTrans" cxnId="{6B8D2385-6AD3-4180-99B8-735218C71983}">
      <dgm:prSet/>
      <dgm:spPr/>
      <dgm:t>
        <a:bodyPr/>
        <a:lstStyle/>
        <a:p>
          <a:endParaRPr lang="en-US"/>
        </a:p>
      </dgm:t>
    </dgm:pt>
    <dgm:pt modelId="{E0CAC594-5D1A-4C30-AEA9-363168A657D6}" type="sibTrans" cxnId="{6B8D2385-6AD3-4180-99B8-735218C71983}">
      <dgm:prSet/>
      <dgm:spPr/>
      <dgm:t>
        <a:bodyPr/>
        <a:lstStyle/>
        <a:p>
          <a:endParaRPr lang="en-US"/>
        </a:p>
      </dgm:t>
    </dgm:pt>
    <dgm:pt modelId="{4448C023-BCCE-4313-84E2-F89302943CA0}">
      <dgm:prSet custT="1"/>
      <dgm:spPr/>
      <dgm:t>
        <a:bodyPr/>
        <a:lstStyle/>
        <a:p>
          <a:pPr>
            <a:lnSpc>
              <a:spcPct val="150000"/>
            </a:lnSpc>
          </a:pPr>
          <a:r>
            <a:rPr lang="en-US" sz="1400">
              <a:solidFill>
                <a:schemeClr val="tx1"/>
              </a:solidFill>
              <a:latin typeface="Arial" panose="020B0604020202020204" pitchFamily="34" charset="0"/>
              <a:cs typeface="Arial" panose="020B0604020202020204" pitchFamily="34" charset="0"/>
            </a:rPr>
            <a:t>The digital transformation of the NHS has evolved progressively over the past two decades, reflecting growing national priorities for accessible, integrated, and patient-centered healthcare (NHS England, 2019).</a:t>
          </a:r>
        </a:p>
      </dgm:t>
    </dgm:pt>
    <dgm:pt modelId="{20C5FFC7-D391-4F80-B77D-482C0D8E1382}" type="parTrans" cxnId="{02399A71-092A-4658-A8EE-C8B139272245}">
      <dgm:prSet/>
      <dgm:spPr/>
      <dgm:t>
        <a:bodyPr/>
        <a:lstStyle/>
        <a:p>
          <a:endParaRPr lang="en-US"/>
        </a:p>
      </dgm:t>
    </dgm:pt>
    <dgm:pt modelId="{16A1021C-5143-49FA-A0A5-7A0351EB1252}" type="sibTrans" cxnId="{02399A71-092A-4658-A8EE-C8B139272245}">
      <dgm:prSet/>
      <dgm:spPr/>
      <dgm:t>
        <a:bodyPr/>
        <a:lstStyle/>
        <a:p>
          <a:endParaRPr lang="en-US"/>
        </a:p>
      </dgm:t>
    </dgm:pt>
    <dgm:pt modelId="{9335CD2B-A70D-479A-8680-D18CD8662CBB}">
      <dgm:prSet custT="1"/>
      <dgm:spPr/>
      <dgm:t>
        <a:bodyPr/>
        <a:lstStyle/>
        <a:p>
          <a:pPr>
            <a:lnSpc>
              <a:spcPct val="150000"/>
            </a:lnSpc>
          </a:pPr>
          <a:r>
            <a:rPr lang="en-US" sz="1400">
              <a:solidFill>
                <a:schemeClr val="tx1"/>
              </a:solidFill>
              <a:latin typeface="Arial" panose="020B0604020202020204" pitchFamily="34" charset="0"/>
              <a:cs typeface="Arial" panose="020B0604020202020204" pitchFamily="34" charset="0"/>
            </a:rPr>
            <a:t>NHS Choices (2007) marked the first major step toward digital health information, offering patients online access to healthcare advice and service directories (Public Accounts Committee, 2021).</a:t>
          </a:r>
        </a:p>
      </dgm:t>
    </dgm:pt>
    <dgm:pt modelId="{5ABE877D-4737-4470-8B0A-8AB1813672F1}" type="parTrans" cxnId="{15210A60-9F5A-4C06-A79B-F36DBFE7821F}">
      <dgm:prSet/>
      <dgm:spPr/>
      <dgm:t>
        <a:bodyPr/>
        <a:lstStyle/>
        <a:p>
          <a:endParaRPr lang="en-US"/>
        </a:p>
      </dgm:t>
    </dgm:pt>
    <dgm:pt modelId="{D1D09CF7-B82A-42F4-B789-5F57243C14B0}" type="sibTrans" cxnId="{15210A60-9F5A-4C06-A79B-F36DBFE7821F}">
      <dgm:prSet/>
      <dgm:spPr/>
      <dgm:t>
        <a:bodyPr/>
        <a:lstStyle/>
        <a:p>
          <a:endParaRPr lang="en-US"/>
        </a:p>
      </dgm:t>
    </dgm:pt>
    <dgm:pt modelId="{EFFC8C93-A66F-4ACC-9161-82E5C4F17E05}">
      <dgm:prSet custT="1"/>
      <dgm:spPr/>
      <dgm:t>
        <a:bodyPr/>
        <a:lstStyle/>
        <a:p>
          <a:pPr>
            <a:lnSpc>
              <a:spcPct val="150000"/>
            </a:lnSpc>
          </a:pPr>
          <a:r>
            <a:rPr lang="en-US" sz="1400">
              <a:solidFill>
                <a:schemeClr val="tx1"/>
              </a:solidFill>
              <a:latin typeface="Arial" panose="020B0604020202020204" pitchFamily="34" charset="0"/>
              <a:cs typeface="Arial" panose="020B0604020202020204" pitchFamily="34" charset="0"/>
            </a:rPr>
            <a:t>This was followed by NHS 111 Online (2017), which introduced digital triage tools enabling users to assess symptoms and receive guidance remotely (Greenhalgh et al., 2020).</a:t>
          </a:r>
        </a:p>
      </dgm:t>
    </dgm:pt>
    <dgm:pt modelId="{80ECFDC7-21E6-41E3-AE40-4DA40FD492C0}" type="parTrans" cxnId="{DC81CD0B-2633-47B3-860B-E2E7A34959AD}">
      <dgm:prSet/>
      <dgm:spPr/>
      <dgm:t>
        <a:bodyPr/>
        <a:lstStyle/>
        <a:p>
          <a:endParaRPr lang="en-US"/>
        </a:p>
      </dgm:t>
    </dgm:pt>
    <dgm:pt modelId="{0C57A21F-C107-4B25-94FC-DFC4B32E3E2D}" type="sibTrans" cxnId="{DC81CD0B-2633-47B3-860B-E2E7A34959AD}">
      <dgm:prSet/>
      <dgm:spPr/>
      <dgm:t>
        <a:bodyPr/>
        <a:lstStyle/>
        <a:p>
          <a:endParaRPr lang="en-US"/>
        </a:p>
      </dgm:t>
    </dgm:pt>
    <dgm:pt modelId="{FF471E09-2035-4A2B-9FC9-F401390036DF}">
      <dgm:prSet custT="1"/>
      <dgm:spPr/>
      <dgm:t>
        <a:bodyPr/>
        <a:lstStyle/>
        <a:p>
          <a:pPr>
            <a:lnSpc>
              <a:spcPct val="150000"/>
            </a:lnSpc>
          </a:pPr>
          <a:r>
            <a:rPr lang="en-US" sz="1400">
              <a:solidFill>
                <a:schemeClr val="tx1"/>
              </a:solidFill>
              <a:latin typeface="Arial" panose="020B0604020202020204" pitchFamily="34" charset="0"/>
              <a:cs typeface="Arial" panose="020B0604020202020204" pitchFamily="34" charset="0"/>
            </a:rPr>
            <a:t>The launch of the NHS App in 2018 consolidated these earlier initiatives into a single, unified national platform, serving as a “digital front door” to NHS services (NHS Digital, 2021).</a:t>
          </a:r>
        </a:p>
      </dgm:t>
    </dgm:pt>
    <dgm:pt modelId="{FC9FAB19-86AB-4B01-864C-A542FC493312}" type="parTrans" cxnId="{A91CB704-344B-4B30-A3E7-698B38715DD9}">
      <dgm:prSet/>
      <dgm:spPr/>
      <dgm:t>
        <a:bodyPr/>
        <a:lstStyle/>
        <a:p>
          <a:endParaRPr lang="en-US"/>
        </a:p>
      </dgm:t>
    </dgm:pt>
    <dgm:pt modelId="{9D3BED8D-905B-4FEB-9F69-44454258783F}" type="sibTrans" cxnId="{A91CB704-344B-4B30-A3E7-698B38715DD9}">
      <dgm:prSet/>
      <dgm:spPr/>
      <dgm:t>
        <a:bodyPr/>
        <a:lstStyle/>
        <a:p>
          <a:endParaRPr lang="en-US"/>
        </a:p>
      </dgm:t>
    </dgm:pt>
    <dgm:pt modelId="{3177438E-3671-427B-B6C8-8A710B955870}">
      <dgm:prSet custT="1"/>
      <dgm:spPr/>
      <dgm:t>
        <a:bodyPr/>
        <a:lstStyle/>
        <a:p>
          <a:pPr>
            <a:lnSpc>
              <a:spcPct val="150000"/>
            </a:lnSpc>
          </a:pPr>
          <a:r>
            <a:rPr lang="en-US" sz="1400">
              <a:solidFill>
                <a:schemeClr val="tx1"/>
              </a:solidFill>
              <a:latin typeface="Arial" panose="020B0604020202020204" pitchFamily="34" charset="0"/>
              <a:cs typeface="Arial" panose="020B0604020202020204" pitchFamily="34" charset="0"/>
            </a:rPr>
            <a:t>The app represents a significant policy milestone in the NHS’s digital-first strategy, enabling patients to book appointments, order prescriptions, view health records, and manage vaccination status independently (Bakhai &amp; Coombes, 2021).</a:t>
          </a:r>
        </a:p>
      </dgm:t>
    </dgm:pt>
    <dgm:pt modelId="{558EFD7C-E1A7-4A51-8071-16BFD484F7A2}" type="parTrans" cxnId="{434B7A93-FCA5-468D-A538-D1C8B1BDE5F3}">
      <dgm:prSet/>
      <dgm:spPr/>
      <dgm:t>
        <a:bodyPr/>
        <a:lstStyle/>
        <a:p>
          <a:endParaRPr lang="en-US"/>
        </a:p>
      </dgm:t>
    </dgm:pt>
    <dgm:pt modelId="{9E67260F-B8C4-404D-B5A7-0153071A3FD1}" type="sibTrans" cxnId="{434B7A93-FCA5-468D-A538-D1C8B1BDE5F3}">
      <dgm:prSet/>
      <dgm:spPr/>
      <dgm:t>
        <a:bodyPr/>
        <a:lstStyle/>
        <a:p>
          <a:endParaRPr lang="en-US"/>
        </a:p>
      </dgm:t>
    </dgm:pt>
    <dgm:pt modelId="{C82095C9-B7F8-4ED8-AE9B-6D2F9AB82743}">
      <dgm:prSet custT="1"/>
      <dgm:spPr/>
      <dgm:t>
        <a:bodyPr/>
        <a:lstStyle/>
        <a:p>
          <a:pPr>
            <a:lnSpc>
              <a:spcPct val="150000"/>
            </a:lnSpc>
          </a:pPr>
          <a:r>
            <a:rPr lang="en-US" sz="1400">
              <a:solidFill>
                <a:schemeClr val="tx1"/>
              </a:solidFill>
              <a:latin typeface="Arial" panose="020B0604020202020204" pitchFamily="34" charset="0"/>
              <a:cs typeface="Arial" panose="020B0604020202020204" pitchFamily="34" charset="0"/>
            </a:rPr>
            <a:t>This transformation aligns with the Topol Review (2019), which emphasised the need for digital innovation to enhance efficiency, patient empowerment, and workforce adaptability within healthcare systems.</a:t>
          </a:r>
        </a:p>
      </dgm:t>
    </dgm:pt>
    <dgm:pt modelId="{5A22F8E2-C8B7-4A15-B4BB-E09A36FEFB77}" type="parTrans" cxnId="{59D35147-3432-40AF-A5E4-1AE033848A77}">
      <dgm:prSet/>
      <dgm:spPr/>
      <dgm:t>
        <a:bodyPr/>
        <a:lstStyle/>
        <a:p>
          <a:endParaRPr lang="en-US"/>
        </a:p>
      </dgm:t>
    </dgm:pt>
    <dgm:pt modelId="{CBD3475F-AE93-4F72-8998-ECE6ECEA4374}" type="sibTrans" cxnId="{59D35147-3432-40AF-A5E4-1AE033848A77}">
      <dgm:prSet/>
      <dgm:spPr/>
      <dgm:t>
        <a:bodyPr/>
        <a:lstStyle/>
        <a:p>
          <a:endParaRPr lang="en-US"/>
        </a:p>
      </dgm:t>
    </dgm:pt>
    <dgm:pt modelId="{59382DDF-182A-4EB7-8192-599AEF68C96D}" type="pres">
      <dgm:prSet presAssocID="{6D72D84E-EC4A-47FF-96E8-27A6A14A4258}" presName="vert0" presStyleCnt="0">
        <dgm:presLayoutVars>
          <dgm:dir/>
          <dgm:animOne val="branch"/>
          <dgm:animLvl val="lvl"/>
        </dgm:presLayoutVars>
      </dgm:prSet>
      <dgm:spPr/>
    </dgm:pt>
    <dgm:pt modelId="{F4087EC5-7FEC-40DF-9B92-18D25F2804AF}" type="pres">
      <dgm:prSet presAssocID="{87714FA5-9548-41AA-BB7F-97B1DFAAF1A5}" presName="thickLine" presStyleLbl="alignNode1" presStyleIdx="0" presStyleCnt="9"/>
      <dgm:spPr/>
    </dgm:pt>
    <dgm:pt modelId="{80DC5989-7B20-4FF0-8137-65DC4DF2FAFA}" type="pres">
      <dgm:prSet presAssocID="{87714FA5-9548-41AA-BB7F-97B1DFAAF1A5}" presName="horz1" presStyleCnt="0"/>
      <dgm:spPr/>
    </dgm:pt>
    <dgm:pt modelId="{55C5B4AE-EE8F-434D-9BF2-EF062FE553DC}" type="pres">
      <dgm:prSet presAssocID="{87714FA5-9548-41AA-BB7F-97B1DFAAF1A5}" presName="tx1" presStyleLbl="revTx" presStyleIdx="0" presStyleCnt="9" custScaleY="27923"/>
      <dgm:spPr/>
    </dgm:pt>
    <dgm:pt modelId="{663848FA-FF79-46AC-9B0E-6948AA7103C7}" type="pres">
      <dgm:prSet presAssocID="{87714FA5-9548-41AA-BB7F-97B1DFAAF1A5}" presName="vert1" presStyleCnt="0"/>
      <dgm:spPr/>
    </dgm:pt>
    <dgm:pt modelId="{EA79CA65-5E8B-489E-845F-39374002C5C6}" type="pres">
      <dgm:prSet presAssocID="{476EA617-793D-4B66-870D-305477E220CC}" presName="thickLine" presStyleLbl="alignNode1" presStyleIdx="1" presStyleCnt="9"/>
      <dgm:spPr/>
    </dgm:pt>
    <dgm:pt modelId="{1BA195BD-E8B1-4BD0-BC1C-AE77E9191FAE}" type="pres">
      <dgm:prSet presAssocID="{476EA617-793D-4B66-870D-305477E220CC}" presName="horz1" presStyleCnt="0"/>
      <dgm:spPr/>
    </dgm:pt>
    <dgm:pt modelId="{7CD4C6B3-800B-4676-83D6-8D67AD79D938}" type="pres">
      <dgm:prSet presAssocID="{476EA617-793D-4B66-870D-305477E220CC}" presName="tx1" presStyleLbl="revTx" presStyleIdx="1" presStyleCnt="9" custScaleY="36385"/>
      <dgm:spPr/>
    </dgm:pt>
    <dgm:pt modelId="{BADECBD6-6B98-4837-AB4F-5BFC26C6D12F}" type="pres">
      <dgm:prSet presAssocID="{476EA617-793D-4B66-870D-305477E220CC}" presName="vert1" presStyleCnt="0"/>
      <dgm:spPr/>
    </dgm:pt>
    <dgm:pt modelId="{4F94D8F9-3215-4F7C-941E-3E3F6FF62761}" type="pres">
      <dgm:prSet presAssocID="{310D1F14-2C50-4F9D-A5A5-72DB54CF9A58}" presName="thickLine" presStyleLbl="alignNode1" presStyleIdx="2" presStyleCnt="9"/>
      <dgm:spPr/>
    </dgm:pt>
    <dgm:pt modelId="{8BD3EB97-86C3-42FE-825E-90D7099E5A5D}" type="pres">
      <dgm:prSet presAssocID="{310D1F14-2C50-4F9D-A5A5-72DB54CF9A58}" presName="horz1" presStyleCnt="0"/>
      <dgm:spPr/>
    </dgm:pt>
    <dgm:pt modelId="{C9B33144-8115-45DA-9C4F-627B3E3732CC}" type="pres">
      <dgm:prSet presAssocID="{310D1F14-2C50-4F9D-A5A5-72DB54CF9A58}" presName="tx1" presStyleLbl="revTx" presStyleIdx="2" presStyleCnt="9" custScaleY="25874"/>
      <dgm:spPr/>
    </dgm:pt>
    <dgm:pt modelId="{1CA3BA1C-8004-4CC8-A9E2-7780AE845F93}" type="pres">
      <dgm:prSet presAssocID="{310D1F14-2C50-4F9D-A5A5-72DB54CF9A58}" presName="vert1" presStyleCnt="0"/>
      <dgm:spPr/>
    </dgm:pt>
    <dgm:pt modelId="{4B34A638-0324-4EEA-A3A6-C2BE8D056394}" type="pres">
      <dgm:prSet presAssocID="{4448C023-BCCE-4313-84E2-F89302943CA0}" presName="thickLine" presStyleLbl="alignNode1" presStyleIdx="3" presStyleCnt="9"/>
      <dgm:spPr/>
    </dgm:pt>
    <dgm:pt modelId="{DB4FD05D-7993-4E05-ADCC-16D39EDA1A6B}" type="pres">
      <dgm:prSet presAssocID="{4448C023-BCCE-4313-84E2-F89302943CA0}" presName="horz1" presStyleCnt="0"/>
      <dgm:spPr/>
    </dgm:pt>
    <dgm:pt modelId="{6B3A973E-1FC0-4B25-917E-163803A14811}" type="pres">
      <dgm:prSet presAssocID="{4448C023-BCCE-4313-84E2-F89302943CA0}" presName="tx1" presStyleLbl="revTx" presStyleIdx="3" presStyleCnt="9" custScaleY="51558"/>
      <dgm:spPr/>
    </dgm:pt>
    <dgm:pt modelId="{69A79897-37BF-4D22-A50D-23BF869AF367}" type="pres">
      <dgm:prSet presAssocID="{4448C023-BCCE-4313-84E2-F89302943CA0}" presName="vert1" presStyleCnt="0"/>
      <dgm:spPr/>
    </dgm:pt>
    <dgm:pt modelId="{0AC2454A-5DF9-4273-8D62-CE0466387DE0}" type="pres">
      <dgm:prSet presAssocID="{9335CD2B-A70D-479A-8680-D18CD8662CBB}" presName="thickLine" presStyleLbl="alignNode1" presStyleIdx="4" presStyleCnt="9"/>
      <dgm:spPr/>
    </dgm:pt>
    <dgm:pt modelId="{9373C0CF-9CAA-4BD5-BAD2-17CFA4A7BC89}" type="pres">
      <dgm:prSet presAssocID="{9335CD2B-A70D-479A-8680-D18CD8662CBB}" presName="horz1" presStyleCnt="0"/>
      <dgm:spPr/>
    </dgm:pt>
    <dgm:pt modelId="{60D4F2FA-F3AC-4411-B517-85E328A62476}" type="pres">
      <dgm:prSet presAssocID="{9335CD2B-A70D-479A-8680-D18CD8662CBB}" presName="tx1" presStyleLbl="revTx" presStyleIdx="4" presStyleCnt="9" custScaleY="40058"/>
      <dgm:spPr/>
    </dgm:pt>
    <dgm:pt modelId="{A461F197-CCF8-4009-BDB1-EE2E89445238}" type="pres">
      <dgm:prSet presAssocID="{9335CD2B-A70D-479A-8680-D18CD8662CBB}" presName="vert1" presStyleCnt="0"/>
      <dgm:spPr/>
    </dgm:pt>
    <dgm:pt modelId="{433FFA8C-67FE-42E2-BA99-E9989B8D2FDA}" type="pres">
      <dgm:prSet presAssocID="{EFFC8C93-A66F-4ACC-9161-82E5C4F17E05}" presName="thickLine" presStyleLbl="alignNode1" presStyleIdx="5" presStyleCnt="9"/>
      <dgm:spPr/>
    </dgm:pt>
    <dgm:pt modelId="{C6B9D78A-E0E2-40B1-B7DF-92A0A52C6CB9}" type="pres">
      <dgm:prSet presAssocID="{EFFC8C93-A66F-4ACC-9161-82E5C4F17E05}" presName="horz1" presStyleCnt="0"/>
      <dgm:spPr/>
    </dgm:pt>
    <dgm:pt modelId="{F0E6FEF3-749F-4ED0-978C-3F5901B56BC9}" type="pres">
      <dgm:prSet presAssocID="{EFFC8C93-A66F-4ACC-9161-82E5C4F17E05}" presName="tx1" presStyleLbl="revTx" presStyleIdx="5" presStyleCnt="9" custScaleY="46912"/>
      <dgm:spPr/>
    </dgm:pt>
    <dgm:pt modelId="{193B3830-4062-484D-91F7-11F49432E258}" type="pres">
      <dgm:prSet presAssocID="{EFFC8C93-A66F-4ACC-9161-82E5C4F17E05}" presName="vert1" presStyleCnt="0"/>
      <dgm:spPr/>
    </dgm:pt>
    <dgm:pt modelId="{0209CA41-47BE-4EAB-9D9F-B279AAD64573}" type="pres">
      <dgm:prSet presAssocID="{FF471E09-2035-4A2B-9FC9-F401390036DF}" presName="thickLine" presStyleLbl="alignNode1" presStyleIdx="6" presStyleCnt="9"/>
      <dgm:spPr/>
    </dgm:pt>
    <dgm:pt modelId="{0C05AC3D-DDB4-4628-9475-50DE7B5EB480}" type="pres">
      <dgm:prSet presAssocID="{FF471E09-2035-4A2B-9FC9-F401390036DF}" presName="horz1" presStyleCnt="0"/>
      <dgm:spPr/>
    </dgm:pt>
    <dgm:pt modelId="{363CC198-EA56-409A-9E5D-D544B2115B27}" type="pres">
      <dgm:prSet presAssocID="{FF471E09-2035-4A2B-9FC9-F401390036DF}" presName="tx1" presStyleLbl="revTx" presStyleIdx="6" presStyleCnt="9" custScaleY="48965"/>
      <dgm:spPr/>
    </dgm:pt>
    <dgm:pt modelId="{35B88E95-BD7A-4860-AB66-9F39624F6AF4}" type="pres">
      <dgm:prSet presAssocID="{FF471E09-2035-4A2B-9FC9-F401390036DF}" presName="vert1" presStyleCnt="0"/>
      <dgm:spPr/>
    </dgm:pt>
    <dgm:pt modelId="{A7A38A33-EF4E-485F-AF71-A68188A991A7}" type="pres">
      <dgm:prSet presAssocID="{3177438E-3671-427B-B6C8-8A710B955870}" presName="thickLine" presStyleLbl="alignNode1" presStyleIdx="7" presStyleCnt="9"/>
      <dgm:spPr/>
    </dgm:pt>
    <dgm:pt modelId="{A96952DA-C2A0-4545-BE09-0331A141F2DE}" type="pres">
      <dgm:prSet presAssocID="{3177438E-3671-427B-B6C8-8A710B955870}" presName="horz1" presStyleCnt="0"/>
      <dgm:spPr/>
    </dgm:pt>
    <dgm:pt modelId="{5437CE23-1814-4504-B9CF-EA7F45B23DFF}" type="pres">
      <dgm:prSet presAssocID="{3177438E-3671-427B-B6C8-8A710B955870}" presName="tx1" presStyleLbl="revTx" presStyleIdx="7" presStyleCnt="9" custScaleY="57134"/>
      <dgm:spPr/>
    </dgm:pt>
    <dgm:pt modelId="{11DC0B85-E7F0-48A5-B298-46ECE5B08E1D}" type="pres">
      <dgm:prSet presAssocID="{3177438E-3671-427B-B6C8-8A710B955870}" presName="vert1" presStyleCnt="0"/>
      <dgm:spPr/>
    </dgm:pt>
    <dgm:pt modelId="{2F3BC8A3-68E4-4959-AF82-B0508FD76FD5}" type="pres">
      <dgm:prSet presAssocID="{C82095C9-B7F8-4ED8-AE9B-6D2F9AB82743}" presName="thickLine" presStyleLbl="alignNode1" presStyleIdx="8" presStyleCnt="9"/>
      <dgm:spPr/>
    </dgm:pt>
    <dgm:pt modelId="{8B29F90D-3A89-4ED0-814D-E0644CE6A27B}" type="pres">
      <dgm:prSet presAssocID="{C82095C9-B7F8-4ED8-AE9B-6D2F9AB82743}" presName="horz1" presStyleCnt="0"/>
      <dgm:spPr/>
    </dgm:pt>
    <dgm:pt modelId="{F5203525-DABB-4F08-A78D-BE21EE5121B9}" type="pres">
      <dgm:prSet presAssocID="{C82095C9-B7F8-4ED8-AE9B-6D2F9AB82743}" presName="tx1" presStyleLbl="revTx" presStyleIdx="8" presStyleCnt="9" custScaleY="53750"/>
      <dgm:spPr/>
    </dgm:pt>
    <dgm:pt modelId="{ED466726-BF97-44ED-9D01-DD77DBA736B7}" type="pres">
      <dgm:prSet presAssocID="{C82095C9-B7F8-4ED8-AE9B-6D2F9AB82743}" presName="vert1" presStyleCnt="0"/>
      <dgm:spPr/>
    </dgm:pt>
  </dgm:ptLst>
  <dgm:cxnLst>
    <dgm:cxn modelId="{A91CB704-344B-4B30-A3E7-698B38715DD9}" srcId="{6D72D84E-EC4A-47FF-96E8-27A6A14A4258}" destId="{FF471E09-2035-4A2B-9FC9-F401390036DF}" srcOrd="6" destOrd="0" parTransId="{FC9FAB19-86AB-4B01-864C-A542FC493312}" sibTransId="{9D3BED8D-905B-4FEB-9F69-44454258783F}"/>
    <dgm:cxn modelId="{DC81CD0B-2633-47B3-860B-E2E7A34959AD}" srcId="{6D72D84E-EC4A-47FF-96E8-27A6A14A4258}" destId="{EFFC8C93-A66F-4ACC-9161-82E5C4F17E05}" srcOrd="5" destOrd="0" parTransId="{80ECFDC7-21E6-41E3-AE40-4DA40FD492C0}" sibTransId="{0C57A21F-C107-4B25-94FC-DFC4B32E3E2D}"/>
    <dgm:cxn modelId="{D3D55F1F-752D-467A-B08C-2C73B08EE6F7}" type="presOf" srcId="{C82095C9-B7F8-4ED8-AE9B-6D2F9AB82743}" destId="{F5203525-DABB-4F08-A78D-BE21EE5121B9}" srcOrd="0" destOrd="0" presId="urn:microsoft.com/office/officeart/2008/layout/LinedList"/>
    <dgm:cxn modelId="{8BDD9926-7BF2-4141-9D90-EE90E813704F}" type="presOf" srcId="{87714FA5-9548-41AA-BB7F-97B1DFAAF1A5}" destId="{55C5B4AE-EE8F-434D-9BF2-EF062FE553DC}" srcOrd="0" destOrd="0" presId="urn:microsoft.com/office/officeart/2008/layout/LinedList"/>
    <dgm:cxn modelId="{15210A60-9F5A-4C06-A79B-F36DBFE7821F}" srcId="{6D72D84E-EC4A-47FF-96E8-27A6A14A4258}" destId="{9335CD2B-A70D-479A-8680-D18CD8662CBB}" srcOrd="4" destOrd="0" parTransId="{5ABE877D-4737-4470-8B0A-8AB1813672F1}" sibTransId="{D1D09CF7-B82A-42F4-B789-5F57243C14B0}"/>
    <dgm:cxn modelId="{59D35147-3432-40AF-A5E4-1AE033848A77}" srcId="{6D72D84E-EC4A-47FF-96E8-27A6A14A4258}" destId="{C82095C9-B7F8-4ED8-AE9B-6D2F9AB82743}" srcOrd="8" destOrd="0" parTransId="{5A22F8E2-C8B7-4A15-B4BB-E09A36FEFB77}" sibTransId="{CBD3475F-AE93-4F72-8998-ECE6ECEA4374}"/>
    <dgm:cxn modelId="{02399A71-092A-4658-A8EE-C8B139272245}" srcId="{6D72D84E-EC4A-47FF-96E8-27A6A14A4258}" destId="{4448C023-BCCE-4313-84E2-F89302943CA0}" srcOrd="3" destOrd="0" parTransId="{20C5FFC7-D391-4F80-B77D-482C0D8E1382}" sibTransId="{16A1021C-5143-49FA-A0A5-7A0351EB1252}"/>
    <dgm:cxn modelId="{694C6972-B729-4554-8366-F1C9491B2D85}" type="presOf" srcId="{9335CD2B-A70D-479A-8680-D18CD8662CBB}" destId="{60D4F2FA-F3AC-4411-B517-85E328A62476}" srcOrd="0" destOrd="0" presId="urn:microsoft.com/office/officeart/2008/layout/LinedList"/>
    <dgm:cxn modelId="{3EA96C72-17AE-4BEB-B694-E73C6E9D3CA7}" type="presOf" srcId="{310D1F14-2C50-4F9D-A5A5-72DB54CF9A58}" destId="{C9B33144-8115-45DA-9C4F-627B3E3732CC}" srcOrd="0" destOrd="0" presId="urn:microsoft.com/office/officeart/2008/layout/LinedList"/>
    <dgm:cxn modelId="{B288D574-E405-422E-954E-900DA00D57BA}" type="presOf" srcId="{4448C023-BCCE-4313-84E2-F89302943CA0}" destId="{6B3A973E-1FC0-4B25-917E-163803A14811}" srcOrd="0" destOrd="0" presId="urn:microsoft.com/office/officeart/2008/layout/LinedList"/>
    <dgm:cxn modelId="{BB966D7C-0826-4ABA-8C5F-6425F89D5480}" srcId="{6D72D84E-EC4A-47FF-96E8-27A6A14A4258}" destId="{87714FA5-9548-41AA-BB7F-97B1DFAAF1A5}" srcOrd="0" destOrd="0" parTransId="{464E6886-3234-44D8-B702-CBAE98055819}" sibTransId="{2DF0C5A1-A2F4-43AB-AF0B-E9C7353DB060}"/>
    <dgm:cxn modelId="{DF689A81-ADA1-48A3-AF6E-643A86459E90}" type="presOf" srcId="{FF471E09-2035-4A2B-9FC9-F401390036DF}" destId="{363CC198-EA56-409A-9E5D-D544B2115B27}" srcOrd="0" destOrd="0" presId="urn:microsoft.com/office/officeart/2008/layout/LinedList"/>
    <dgm:cxn modelId="{6B8D2385-6AD3-4180-99B8-735218C71983}" srcId="{6D72D84E-EC4A-47FF-96E8-27A6A14A4258}" destId="{310D1F14-2C50-4F9D-A5A5-72DB54CF9A58}" srcOrd="2" destOrd="0" parTransId="{A0C78E0D-4620-4238-90BC-64F118754324}" sibTransId="{E0CAC594-5D1A-4C30-AEA9-363168A657D6}"/>
    <dgm:cxn modelId="{1BA3A585-7A86-4D2D-84DB-5A8EA384CA42}" type="presOf" srcId="{6D72D84E-EC4A-47FF-96E8-27A6A14A4258}" destId="{59382DDF-182A-4EB7-8192-599AEF68C96D}" srcOrd="0" destOrd="0" presId="urn:microsoft.com/office/officeart/2008/layout/LinedList"/>
    <dgm:cxn modelId="{434B7A93-FCA5-468D-A538-D1C8B1BDE5F3}" srcId="{6D72D84E-EC4A-47FF-96E8-27A6A14A4258}" destId="{3177438E-3671-427B-B6C8-8A710B955870}" srcOrd="7" destOrd="0" parTransId="{558EFD7C-E1A7-4A51-8071-16BFD484F7A2}" sibTransId="{9E67260F-B8C4-404D-B5A7-0153071A3FD1}"/>
    <dgm:cxn modelId="{DF9BDBE1-0ACD-4421-8ECD-52C315F206CD}" type="presOf" srcId="{EFFC8C93-A66F-4ACC-9161-82E5C4F17E05}" destId="{F0E6FEF3-749F-4ED0-978C-3F5901B56BC9}" srcOrd="0" destOrd="0" presId="urn:microsoft.com/office/officeart/2008/layout/LinedList"/>
    <dgm:cxn modelId="{869A11E7-C485-4BF5-B1C9-1B1FECC19881}" type="presOf" srcId="{476EA617-793D-4B66-870D-305477E220CC}" destId="{7CD4C6B3-800B-4676-83D6-8D67AD79D938}" srcOrd="0" destOrd="0" presId="urn:microsoft.com/office/officeart/2008/layout/LinedList"/>
    <dgm:cxn modelId="{0FD48FFA-3DE1-4715-ADD9-8E515300EF89}" type="presOf" srcId="{3177438E-3671-427B-B6C8-8A710B955870}" destId="{5437CE23-1814-4504-B9CF-EA7F45B23DFF}" srcOrd="0" destOrd="0" presId="urn:microsoft.com/office/officeart/2008/layout/LinedList"/>
    <dgm:cxn modelId="{E40BE1FD-D8B4-446A-ABDF-32B61C12CC33}" srcId="{6D72D84E-EC4A-47FF-96E8-27A6A14A4258}" destId="{476EA617-793D-4B66-870D-305477E220CC}" srcOrd="1" destOrd="0" parTransId="{F02389B5-A671-4139-9295-CE1DBD6E50B0}" sibTransId="{A9996921-2709-4CAB-BD9C-284CFC9EB7F7}"/>
    <dgm:cxn modelId="{88A3CD62-DE79-4377-8FF3-65A40BF75CE5}" type="presParOf" srcId="{59382DDF-182A-4EB7-8192-599AEF68C96D}" destId="{F4087EC5-7FEC-40DF-9B92-18D25F2804AF}" srcOrd="0" destOrd="0" presId="urn:microsoft.com/office/officeart/2008/layout/LinedList"/>
    <dgm:cxn modelId="{FFD82968-266C-4841-8729-841B9EE089F2}" type="presParOf" srcId="{59382DDF-182A-4EB7-8192-599AEF68C96D}" destId="{80DC5989-7B20-4FF0-8137-65DC4DF2FAFA}" srcOrd="1" destOrd="0" presId="urn:microsoft.com/office/officeart/2008/layout/LinedList"/>
    <dgm:cxn modelId="{D46D6C70-ABC8-4130-94E7-5E562EE8D36F}" type="presParOf" srcId="{80DC5989-7B20-4FF0-8137-65DC4DF2FAFA}" destId="{55C5B4AE-EE8F-434D-9BF2-EF062FE553DC}" srcOrd="0" destOrd="0" presId="urn:microsoft.com/office/officeart/2008/layout/LinedList"/>
    <dgm:cxn modelId="{293311CF-92E1-497C-BB7C-9709AE5751B6}" type="presParOf" srcId="{80DC5989-7B20-4FF0-8137-65DC4DF2FAFA}" destId="{663848FA-FF79-46AC-9B0E-6948AA7103C7}" srcOrd="1" destOrd="0" presId="urn:microsoft.com/office/officeart/2008/layout/LinedList"/>
    <dgm:cxn modelId="{96CF784D-212C-43F0-B074-D67A5A5861BF}" type="presParOf" srcId="{59382DDF-182A-4EB7-8192-599AEF68C96D}" destId="{EA79CA65-5E8B-489E-845F-39374002C5C6}" srcOrd="2" destOrd="0" presId="urn:microsoft.com/office/officeart/2008/layout/LinedList"/>
    <dgm:cxn modelId="{FDE7A808-87CA-453F-B014-1DF803A77F05}" type="presParOf" srcId="{59382DDF-182A-4EB7-8192-599AEF68C96D}" destId="{1BA195BD-E8B1-4BD0-BC1C-AE77E9191FAE}" srcOrd="3" destOrd="0" presId="urn:microsoft.com/office/officeart/2008/layout/LinedList"/>
    <dgm:cxn modelId="{A8438FD3-F0C4-436E-AAB1-7AB7DC167DBE}" type="presParOf" srcId="{1BA195BD-E8B1-4BD0-BC1C-AE77E9191FAE}" destId="{7CD4C6B3-800B-4676-83D6-8D67AD79D938}" srcOrd="0" destOrd="0" presId="urn:microsoft.com/office/officeart/2008/layout/LinedList"/>
    <dgm:cxn modelId="{E9CDCF5B-3A3E-4711-9717-BC0D2EB30F15}" type="presParOf" srcId="{1BA195BD-E8B1-4BD0-BC1C-AE77E9191FAE}" destId="{BADECBD6-6B98-4837-AB4F-5BFC26C6D12F}" srcOrd="1" destOrd="0" presId="urn:microsoft.com/office/officeart/2008/layout/LinedList"/>
    <dgm:cxn modelId="{FE8D949A-362D-4237-A21D-4452AFC180E0}" type="presParOf" srcId="{59382DDF-182A-4EB7-8192-599AEF68C96D}" destId="{4F94D8F9-3215-4F7C-941E-3E3F6FF62761}" srcOrd="4" destOrd="0" presId="urn:microsoft.com/office/officeart/2008/layout/LinedList"/>
    <dgm:cxn modelId="{BCF3164A-BCC4-43F3-A759-A3D14E9008BE}" type="presParOf" srcId="{59382DDF-182A-4EB7-8192-599AEF68C96D}" destId="{8BD3EB97-86C3-42FE-825E-90D7099E5A5D}" srcOrd="5" destOrd="0" presId="urn:microsoft.com/office/officeart/2008/layout/LinedList"/>
    <dgm:cxn modelId="{C1639C30-E12E-4ADE-B353-60199828E9C6}" type="presParOf" srcId="{8BD3EB97-86C3-42FE-825E-90D7099E5A5D}" destId="{C9B33144-8115-45DA-9C4F-627B3E3732CC}" srcOrd="0" destOrd="0" presId="urn:microsoft.com/office/officeart/2008/layout/LinedList"/>
    <dgm:cxn modelId="{087A2E67-A08A-4AE9-83CD-8E4FCFF17B93}" type="presParOf" srcId="{8BD3EB97-86C3-42FE-825E-90D7099E5A5D}" destId="{1CA3BA1C-8004-4CC8-A9E2-7780AE845F93}" srcOrd="1" destOrd="0" presId="urn:microsoft.com/office/officeart/2008/layout/LinedList"/>
    <dgm:cxn modelId="{14BAD67E-26E9-4F51-B995-3DC4C3493368}" type="presParOf" srcId="{59382DDF-182A-4EB7-8192-599AEF68C96D}" destId="{4B34A638-0324-4EEA-A3A6-C2BE8D056394}" srcOrd="6" destOrd="0" presId="urn:microsoft.com/office/officeart/2008/layout/LinedList"/>
    <dgm:cxn modelId="{16130108-FBB1-4919-856C-E5AAA590E508}" type="presParOf" srcId="{59382DDF-182A-4EB7-8192-599AEF68C96D}" destId="{DB4FD05D-7993-4E05-ADCC-16D39EDA1A6B}" srcOrd="7" destOrd="0" presId="urn:microsoft.com/office/officeart/2008/layout/LinedList"/>
    <dgm:cxn modelId="{E18947BB-B053-4DC8-982E-A342B0CD39F9}" type="presParOf" srcId="{DB4FD05D-7993-4E05-ADCC-16D39EDA1A6B}" destId="{6B3A973E-1FC0-4B25-917E-163803A14811}" srcOrd="0" destOrd="0" presId="urn:microsoft.com/office/officeart/2008/layout/LinedList"/>
    <dgm:cxn modelId="{829301F0-32E7-4520-B73F-6A46EB99F3F4}" type="presParOf" srcId="{DB4FD05D-7993-4E05-ADCC-16D39EDA1A6B}" destId="{69A79897-37BF-4D22-A50D-23BF869AF367}" srcOrd="1" destOrd="0" presId="urn:microsoft.com/office/officeart/2008/layout/LinedList"/>
    <dgm:cxn modelId="{FBE24A94-2DAE-4536-B406-6973CA6673DE}" type="presParOf" srcId="{59382DDF-182A-4EB7-8192-599AEF68C96D}" destId="{0AC2454A-5DF9-4273-8D62-CE0466387DE0}" srcOrd="8" destOrd="0" presId="urn:microsoft.com/office/officeart/2008/layout/LinedList"/>
    <dgm:cxn modelId="{5AE7A74E-FB02-4CE9-81D4-4D16C8F876A5}" type="presParOf" srcId="{59382DDF-182A-4EB7-8192-599AEF68C96D}" destId="{9373C0CF-9CAA-4BD5-BAD2-17CFA4A7BC89}" srcOrd="9" destOrd="0" presId="urn:microsoft.com/office/officeart/2008/layout/LinedList"/>
    <dgm:cxn modelId="{30FC3AA5-FF70-4561-8C61-5E01620E3594}" type="presParOf" srcId="{9373C0CF-9CAA-4BD5-BAD2-17CFA4A7BC89}" destId="{60D4F2FA-F3AC-4411-B517-85E328A62476}" srcOrd="0" destOrd="0" presId="urn:microsoft.com/office/officeart/2008/layout/LinedList"/>
    <dgm:cxn modelId="{3DFA48C8-6464-450C-B729-3F66C3BB9BF2}" type="presParOf" srcId="{9373C0CF-9CAA-4BD5-BAD2-17CFA4A7BC89}" destId="{A461F197-CCF8-4009-BDB1-EE2E89445238}" srcOrd="1" destOrd="0" presId="urn:microsoft.com/office/officeart/2008/layout/LinedList"/>
    <dgm:cxn modelId="{197E4956-F21C-437B-B90F-91080394C506}" type="presParOf" srcId="{59382DDF-182A-4EB7-8192-599AEF68C96D}" destId="{433FFA8C-67FE-42E2-BA99-E9989B8D2FDA}" srcOrd="10" destOrd="0" presId="urn:microsoft.com/office/officeart/2008/layout/LinedList"/>
    <dgm:cxn modelId="{9CF92E96-0C1C-4276-AFFD-320C0ED39B46}" type="presParOf" srcId="{59382DDF-182A-4EB7-8192-599AEF68C96D}" destId="{C6B9D78A-E0E2-40B1-B7DF-92A0A52C6CB9}" srcOrd="11" destOrd="0" presId="urn:microsoft.com/office/officeart/2008/layout/LinedList"/>
    <dgm:cxn modelId="{3F887BBD-9A3B-43AF-BA92-8D0F8B6AE630}" type="presParOf" srcId="{C6B9D78A-E0E2-40B1-B7DF-92A0A52C6CB9}" destId="{F0E6FEF3-749F-4ED0-978C-3F5901B56BC9}" srcOrd="0" destOrd="0" presId="urn:microsoft.com/office/officeart/2008/layout/LinedList"/>
    <dgm:cxn modelId="{8B12771B-9F7F-4B86-A7A2-3F80DB35A68F}" type="presParOf" srcId="{C6B9D78A-E0E2-40B1-B7DF-92A0A52C6CB9}" destId="{193B3830-4062-484D-91F7-11F49432E258}" srcOrd="1" destOrd="0" presId="urn:microsoft.com/office/officeart/2008/layout/LinedList"/>
    <dgm:cxn modelId="{BF66FA30-11CA-4F00-BD02-EAE4DE4DF94B}" type="presParOf" srcId="{59382DDF-182A-4EB7-8192-599AEF68C96D}" destId="{0209CA41-47BE-4EAB-9D9F-B279AAD64573}" srcOrd="12" destOrd="0" presId="urn:microsoft.com/office/officeart/2008/layout/LinedList"/>
    <dgm:cxn modelId="{C28D6750-C64B-476D-BE0A-839991F9AFF5}" type="presParOf" srcId="{59382DDF-182A-4EB7-8192-599AEF68C96D}" destId="{0C05AC3D-DDB4-4628-9475-50DE7B5EB480}" srcOrd="13" destOrd="0" presId="urn:microsoft.com/office/officeart/2008/layout/LinedList"/>
    <dgm:cxn modelId="{F95E58C6-701B-44C8-B4C0-F090F46E8B13}" type="presParOf" srcId="{0C05AC3D-DDB4-4628-9475-50DE7B5EB480}" destId="{363CC198-EA56-409A-9E5D-D544B2115B27}" srcOrd="0" destOrd="0" presId="urn:microsoft.com/office/officeart/2008/layout/LinedList"/>
    <dgm:cxn modelId="{9D68841E-7D5B-44C2-B9DC-665AB9490C85}" type="presParOf" srcId="{0C05AC3D-DDB4-4628-9475-50DE7B5EB480}" destId="{35B88E95-BD7A-4860-AB66-9F39624F6AF4}" srcOrd="1" destOrd="0" presId="urn:microsoft.com/office/officeart/2008/layout/LinedList"/>
    <dgm:cxn modelId="{09F346F5-C102-4DCE-AB7C-627214656EF1}" type="presParOf" srcId="{59382DDF-182A-4EB7-8192-599AEF68C96D}" destId="{A7A38A33-EF4E-485F-AF71-A68188A991A7}" srcOrd="14" destOrd="0" presId="urn:microsoft.com/office/officeart/2008/layout/LinedList"/>
    <dgm:cxn modelId="{B09CFC0D-5A2A-4074-ADCF-E49508303E3B}" type="presParOf" srcId="{59382DDF-182A-4EB7-8192-599AEF68C96D}" destId="{A96952DA-C2A0-4545-BE09-0331A141F2DE}" srcOrd="15" destOrd="0" presId="urn:microsoft.com/office/officeart/2008/layout/LinedList"/>
    <dgm:cxn modelId="{02007C17-7FEE-4E51-8FB6-83E7B08AC7FD}" type="presParOf" srcId="{A96952DA-C2A0-4545-BE09-0331A141F2DE}" destId="{5437CE23-1814-4504-B9CF-EA7F45B23DFF}" srcOrd="0" destOrd="0" presId="urn:microsoft.com/office/officeart/2008/layout/LinedList"/>
    <dgm:cxn modelId="{512C5C40-E235-438E-ABBC-D73143E0C626}" type="presParOf" srcId="{A96952DA-C2A0-4545-BE09-0331A141F2DE}" destId="{11DC0B85-E7F0-48A5-B298-46ECE5B08E1D}" srcOrd="1" destOrd="0" presId="urn:microsoft.com/office/officeart/2008/layout/LinedList"/>
    <dgm:cxn modelId="{185A154E-AA82-489D-9872-B68549DC5E19}" type="presParOf" srcId="{59382DDF-182A-4EB7-8192-599AEF68C96D}" destId="{2F3BC8A3-68E4-4959-AF82-B0508FD76FD5}" srcOrd="16" destOrd="0" presId="urn:microsoft.com/office/officeart/2008/layout/LinedList"/>
    <dgm:cxn modelId="{394F0F9A-6E3F-4CC3-A5CD-CB7436B2A21C}" type="presParOf" srcId="{59382DDF-182A-4EB7-8192-599AEF68C96D}" destId="{8B29F90D-3A89-4ED0-814D-E0644CE6A27B}" srcOrd="17" destOrd="0" presId="urn:microsoft.com/office/officeart/2008/layout/LinedList"/>
    <dgm:cxn modelId="{2C4D5044-47E9-425A-B5C7-14F2057230BF}" type="presParOf" srcId="{8B29F90D-3A89-4ED0-814D-E0644CE6A27B}" destId="{F5203525-DABB-4F08-A78D-BE21EE5121B9}" srcOrd="0" destOrd="0" presId="urn:microsoft.com/office/officeart/2008/layout/LinedList"/>
    <dgm:cxn modelId="{BC41CA66-DF77-45F7-AD36-C04A0A444407}" type="presParOf" srcId="{8B29F90D-3A89-4ED0-814D-E0644CE6A27B}" destId="{ED466726-BF97-44ED-9D01-DD77DBA736B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E09F93-A3A2-48EA-9B2E-57E704690E95}"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0056C5C5-3B44-47A1-A2DC-B24E8A595831}">
      <dgm:prSet/>
      <dgm:spPr/>
      <dgm:t>
        <a:bodyPr/>
        <a:lstStyle/>
        <a:p>
          <a:r>
            <a:rPr lang="en-GB" b="1">
              <a:latin typeface="Arial" panose="020B0604020202020204" pitchFamily="34" charset="0"/>
              <a:cs typeface="Arial" panose="020B0604020202020204" pitchFamily="34" charset="0"/>
            </a:rPr>
            <a:t>Thank You!</a:t>
          </a:r>
          <a:endParaRPr lang="en-US">
            <a:latin typeface="Arial" panose="020B0604020202020204" pitchFamily="34" charset="0"/>
            <a:cs typeface="Arial" panose="020B0604020202020204" pitchFamily="34" charset="0"/>
          </a:endParaRPr>
        </a:p>
      </dgm:t>
    </dgm:pt>
    <dgm:pt modelId="{B17E4CFE-0617-4D70-8617-C4EBA143B20F}" type="parTrans" cxnId="{9DF5D8DB-E57E-4EA1-B226-1AF014800464}">
      <dgm:prSet/>
      <dgm:spPr/>
      <dgm:t>
        <a:bodyPr/>
        <a:lstStyle/>
        <a:p>
          <a:endParaRPr lang="en-US"/>
        </a:p>
      </dgm:t>
    </dgm:pt>
    <dgm:pt modelId="{F9D10FD6-6B52-46C0-9233-4FC8C1D69E8A}" type="sibTrans" cxnId="{9DF5D8DB-E57E-4EA1-B226-1AF014800464}">
      <dgm:prSet/>
      <dgm:spPr/>
      <dgm:t>
        <a:bodyPr/>
        <a:lstStyle/>
        <a:p>
          <a:endParaRPr lang="en-US"/>
        </a:p>
      </dgm:t>
    </dgm:pt>
    <dgm:pt modelId="{396451B1-420C-4C03-8A54-D8DF70F55CAE}">
      <dgm:prSet/>
      <dgm:spPr/>
      <dgm:t>
        <a:bodyPr/>
        <a:lstStyle/>
        <a:p>
          <a:pPr>
            <a:lnSpc>
              <a:spcPct val="150000"/>
            </a:lnSpc>
          </a:pPr>
          <a:r>
            <a:rPr lang="en-GB" b="0">
              <a:latin typeface="Arial" panose="020B0604020202020204" pitchFamily="34" charset="0"/>
              <a:cs typeface="Arial" panose="020B0604020202020204" pitchFamily="34" charset="0"/>
            </a:rPr>
            <a:t>Digital transformation isn’t just about technology — it’s about people, progress, and possibilities.</a:t>
          </a:r>
          <a:endParaRPr lang="en-US" b="0">
            <a:latin typeface="Arial" panose="020B0604020202020204" pitchFamily="34" charset="0"/>
            <a:cs typeface="Arial" panose="020B0604020202020204" pitchFamily="34" charset="0"/>
          </a:endParaRPr>
        </a:p>
      </dgm:t>
    </dgm:pt>
    <dgm:pt modelId="{AF286174-4A3D-4A65-AE6A-5457E8F5A88A}" type="parTrans" cxnId="{26CB3A73-5795-486C-872B-2558943A0EE6}">
      <dgm:prSet/>
      <dgm:spPr/>
      <dgm:t>
        <a:bodyPr/>
        <a:lstStyle/>
        <a:p>
          <a:endParaRPr lang="en-US"/>
        </a:p>
      </dgm:t>
    </dgm:pt>
    <dgm:pt modelId="{D24A8589-1C89-4B3F-BD07-A7AE12A1507A}" type="sibTrans" cxnId="{26CB3A73-5795-486C-872B-2558943A0EE6}">
      <dgm:prSet/>
      <dgm:spPr/>
      <dgm:t>
        <a:bodyPr/>
        <a:lstStyle/>
        <a:p>
          <a:endParaRPr lang="en-US"/>
        </a:p>
      </dgm:t>
    </dgm:pt>
    <dgm:pt modelId="{300F33DB-DCB5-47A3-AD4A-853F12A033C8}">
      <dgm:prSet custT="1"/>
      <dgm:spPr/>
      <dgm:t>
        <a:bodyPr/>
        <a:lstStyle/>
        <a:p>
          <a:pPr>
            <a:lnSpc>
              <a:spcPct val="150000"/>
            </a:lnSpc>
          </a:pPr>
          <a:r>
            <a:rPr lang="en-GB" sz="2000">
              <a:latin typeface="Arial" panose="020B0604020202020204" pitchFamily="34" charset="0"/>
              <a:cs typeface="Arial" panose="020B0604020202020204" pitchFamily="34" charset="0"/>
            </a:rPr>
            <a:t>Let’s continue with the questions!</a:t>
          </a:r>
          <a:endParaRPr lang="en-US" sz="2000">
            <a:latin typeface="Arial" panose="020B0604020202020204" pitchFamily="34" charset="0"/>
            <a:cs typeface="Arial" panose="020B0604020202020204" pitchFamily="34" charset="0"/>
          </a:endParaRPr>
        </a:p>
      </dgm:t>
    </dgm:pt>
    <dgm:pt modelId="{0AA91D2B-D358-4D4A-A253-2EFBD7E707F4}" type="parTrans" cxnId="{B5D64D63-4FE5-45F9-98DD-AEFA420F2DFA}">
      <dgm:prSet/>
      <dgm:spPr/>
      <dgm:t>
        <a:bodyPr/>
        <a:lstStyle/>
        <a:p>
          <a:endParaRPr lang="en-US"/>
        </a:p>
      </dgm:t>
    </dgm:pt>
    <dgm:pt modelId="{2EFBF62A-AE7E-4D16-B113-B7F2D328FF7C}" type="sibTrans" cxnId="{B5D64D63-4FE5-45F9-98DD-AEFA420F2DFA}">
      <dgm:prSet/>
      <dgm:spPr/>
      <dgm:t>
        <a:bodyPr/>
        <a:lstStyle/>
        <a:p>
          <a:endParaRPr lang="en-US"/>
        </a:p>
      </dgm:t>
    </dgm:pt>
    <dgm:pt modelId="{AB48DB35-59FA-440B-8281-687EB70F2BE4}" type="pres">
      <dgm:prSet presAssocID="{DCE09F93-A3A2-48EA-9B2E-57E704690E95}" presName="root" presStyleCnt="0">
        <dgm:presLayoutVars>
          <dgm:dir/>
          <dgm:resizeHandles val="exact"/>
        </dgm:presLayoutVars>
      </dgm:prSet>
      <dgm:spPr/>
    </dgm:pt>
    <dgm:pt modelId="{64D5B3F2-03FB-4028-8486-42EDCDE68A7D}" type="pres">
      <dgm:prSet presAssocID="{0056C5C5-3B44-47A1-A2DC-B24E8A595831}" presName="compNode" presStyleCnt="0"/>
      <dgm:spPr/>
    </dgm:pt>
    <dgm:pt modelId="{6F79DA17-CF0E-4DA2-895F-C1F018C08071}" type="pres">
      <dgm:prSet presAssocID="{0056C5C5-3B44-47A1-A2DC-B24E8A595831}" presName="bgRect" presStyleLbl="bgShp" presStyleIdx="0" presStyleCnt="3"/>
      <dgm:spPr/>
    </dgm:pt>
    <dgm:pt modelId="{22180843-A3F3-401C-9211-08E3C966CD85}" type="pres">
      <dgm:prSet presAssocID="{0056C5C5-3B44-47A1-A2DC-B24E8A5958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glasses Face with Solid Fill"/>
        </a:ext>
      </dgm:extLst>
    </dgm:pt>
    <dgm:pt modelId="{C626C4BB-DEFD-49C6-9B9E-8107D70C7C05}" type="pres">
      <dgm:prSet presAssocID="{0056C5C5-3B44-47A1-A2DC-B24E8A595831}" presName="spaceRect" presStyleCnt="0"/>
      <dgm:spPr/>
    </dgm:pt>
    <dgm:pt modelId="{FDA754A0-A64A-4E82-B797-D05DD09187EF}" type="pres">
      <dgm:prSet presAssocID="{0056C5C5-3B44-47A1-A2DC-B24E8A595831}" presName="parTx" presStyleLbl="revTx" presStyleIdx="0" presStyleCnt="3">
        <dgm:presLayoutVars>
          <dgm:chMax val="0"/>
          <dgm:chPref val="0"/>
        </dgm:presLayoutVars>
      </dgm:prSet>
      <dgm:spPr/>
    </dgm:pt>
    <dgm:pt modelId="{B95752D6-BFF6-44CA-A8BD-91A9662CE176}" type="pres">
      <dgm:prSet presAssocID="{F9D10FD6-6B52-46C0-9233-4FC8C1D69E8A}" presName="sibTrans" presStyleCnt="0"/>
      <dgm:spPr/>
    </dgm:pt>
    <dgm:pt modelId="{1117EDFC-8207-45AD-B7CF-3503FE2ACBAA}" type="pres">
      <dgm:prSet presAssocID="{396451B1-420C-4C03-8A54-D8DF70F55CAE}" presName="compNode" presStyleCnt="0"/>
      <dgm:spPr/>
    </dgm:pt>
    <dgm:pt modelId="{C4C674CC-4A91-49F1-86E2-69535E2BCE20}" type="pres">
      <dgm:prSet presAssocID="{396451B1-420C-4C03-8A54-D8DF70F55CAE}" presName="bgRect" presStyleLbl="bgShp" presStyleIdx="1" presStyleCnt="3" custLinFactNeighborY="4061"/>
      <dgm:spPr/>
    </dgm:pt>
    <dgm:pt modelId="{6E622D2D-AC7A-4822-A839-2F15309F4654}" type="pres">
      <dgm:prSet presAssocID="{396451B1-420C-4C03-8A54-D8DF70F55CA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FC0E44F8-00A7-44A7-A46E-9B356CBE77B3}" type="pres">
      <dgm:prSet presAssocID="{396451B1-420C-4C03-8A54-D8DF70F55CAE}" presName="spaceRect" presStyleCnt="0"/>
      <dgm:spPr/>
    </dgm:pt>
    <dgm:pt modelId="{D5DD1D1A-6DA7-4A72-AD64-55150CEDB166}" type="pres">
      <dgm:prSet presAssocID="{396451B1-420C-4C03-8A54-D8DF70F55CAE}" presName="parTx" presStyleLbl="revTx" presStyleIdx="1" presStyleCnt="3">
        <dgm:presLayoutVars>
          <dgm:chMax val="0"/>
          <dgm:chPref val="0"/>
        </dgm:presLayoutVars>
      </dgm:prSet>
      <dgm:spPr/>
    </dgm:pt>
    <dgm:pt modelId="{BA74B38F-71BC-486A-9651-D1636AF63A2A}" type="pres">
      <dgm:prSet presAssocID="{D24A8589-1C89-4B3F-BD07-A7AE12A1507A}" presName="sibTrans" presStyleCnt="0"/>
      <dgm:spPr/>
    </dgm:pt>
    <dgm:pt modelId="{926F1AB7-7CC4-4AD0-8F09-4A2593176F59}" type="pres">
      <dgm:prSet presAssocID="{300F33DB-DCB5-47A3-AD4A-853F12A033C8}" presName="compNode" presStyleCnt="0"/>
      <dgm:spPr/>
    </dgm:pt>
    <dgm:pt modelId="{ECACA0F4-723C-44DE-BE18-2EC86A241F55}" type="pres">
      <dgm:prSet presAssocID="{300F33DB-DCB5-47A3-AD4A-853F12A033C8}" presName="bgRect" presStyleLbl="bgShp" presStyleIdx="2" presStyleCnt="3" custLinFactNeighborX="3175" custLinFactNeighborY="12869"/>
      <dgm:spPr/>
    </dgm:pt>
    <dgm:pt modelId="{404D15CF-E31A-41F9-B77E-2C430372ABB4}" type="pres">
      <dgm:prSet presAssocID="{300F33DB-DCB5-47A3-AD4A-853F12A033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3CB33035-E3FD-4B16-9BD5-35955F4F0EA1}" type="pres">
      <dgm:prSet presAssocID="{300F33DB-DCB5-47A3-AD4A-853F12A033C8}" presName="spaceRect" presStyleCnt="0"/>
      <dgm:spPr/>
    </dgm:pt>
    <dgm:pt modelId="{A14F73F8-1F5F-43D6-8FA9-5F2339A24991}" type="pres">
      <dgm:prSet presAssocID="{300F33DB-DCB5-47A3-AD4A-853F12A033C8}" presName="parTx" presStyleLbl="revTx" presStyleIdx="2" presStyleCnt="3">
        <dgm:presLayoutVars>
          <dgm:chMax val="0"/>
          <dgm:chPref val="0"/>
        </dgm:presLayoutVars>
      </dgm:prSet>
      <dgm:spPr/>
    </dgm:pt>
  </dgm:ptLst>
  <dgm:cxnLst>
    <dgm:cxn modelId="{B5D64D63-4FE5-45F9-98DD-AEFA420F2DFA}" srcId="{DCE09F93-A3A2-48EA-9B2E-57E704690E95}" destId="{300F33DB-DCB5-47A3-AD4A-853F12A033C8}" srcOrd="2" destOrd="0" parTransId="{0AA91D2B-D358-4D4A-A253-2EFBD7E707F4}" sibTransId="{2EFBF62A-AE7E-4D16-B113-B7F2D328FF7C}"/>
    <dgm:cxn modelId="{26CB3A73-5795-486C-872B-2558943A0EE6}" srcId="{DCE09F93-A3A2-48EA-9B2E-57E704690E95}" destId="{396451B1-420C-4C03-8A54-D8DF70F55CAE}" srcOrd="1" destOrd="0" parTransId="{AF286174-4A3D-4A65-AE6A-5457E8F5A88A}" sibTransId="{D24A8589-1C89-4B3F-BD07-A7AE12A1507A}"/>
    <dgm:cxn modelId="{DCB6DE7C-9B94-4D09-99F9-B58AFD124046}" type="presOf" srcId="{396451B1-420C-4C03-8A54-D8DF70F55CAE}" destId="{D5DD1D1A-6DA7-4A72-AD64-55150CEDB166}" srcOrd="0" destOrd="0" presId="urn:microsoft.com/office/officeart/2018/2/layout/IconVerticalSolidList"/>
    <dgm:cxn modelId="{15941090-D32C-448F-9D7D-7CEA8B64066B}" type="presOf" srcId="{DCE09F93-A3A2-48EA-9B2E-57E704690E95}" destId="{AB48DB35-59FA-440B-8281-687EB70F2BE4}" srcOrd="0" destOrd="0" presId="urn:microsoft.com/office/officeart/2018/2/layout/IconVerticalSolidList"/>
    <dgm:cxn modelId="{AE101D97-8DAF-4DBC-AE9D-3BA7FB196769}" type="presOf" srcId="{0056C5C5-3B44-47A1-A2DC-B24E8A595831}" destId="{FDA754A0-A64A-4E82-B797-D05DD09187EF}" srcOrd="0" destOrd="0" presId="urn:microsoft.com/office/officeart/2018/2/layout/IconVerticalSolidList"/>
    <dgm:cxn modelId="{A454609B-2F35-4A17-80C1-DD997807D949}" type="presOf" srcId="{300F33DB-DCB5-47A3-AD4A-853F12A033C8}" destId="{A14F73F8-1F5F-43D6-8FA9-5F2339A24991}" srcOrd="0" destOrd="0" presId="urn:microsoft.com/office/officeart/2018/2/layout/IconVerticalSolidList"/>
    <dgm:cxn modelId="{9DF5D8DB-E57E-4EA1-B226-1AF014800464}" srcId="{DCE09F93-A3A2-48EA-9B2E-57E704690E95}" destId="{0056C5C5-3B44-47A1-A2DC-B24E8A595831}" srcOrd="0" destOrd="0" parTransId="{B17E4CFE-0617-4D70-8617-C4EBA143B20F}" sibTransId="{F9D10FD6-6B52-46C0-9233-4FC8C1D69E8A}"/>
    <dgm:cxn modelId="{CA434C56-36B3-4EAA-81DE-2D4DA4B04220}" type="presParOf" srcId="{AB48DB35-59FA-440B-8281-687EB70F2BE4}" destId="{64D5B3F2-03FB-4028-8486-42EDCDE68A7D}" srcOrd="0" destOrd="0" presId="urn:microsoft.com/office/officeart/2018/2/layout/IconVerticalSolidList"/>
    <dgm:cxn modelId="{DACF8EBC-102D-4442-88C2-F992101BE934}" type="presParOf" srcId="{64D5B3F2-03FB-4028-8486-42EDCDE68A7D}" destId="{6F79DA17-CF0E-4DA2-895F-C1F018C08071}" srcOrd="0" destOrd="0" presId="urn:microsoft.com/office/officeart/2018/2/layout/IconVerticalSolidList"/>
    <dgm:cxn modelId="{5BD01294-6B9A-4747-B4E4-DC86A434283D}" type="presParOf" srcId="{64D5B3F2-03FB-4028-8486-42EDCDE68A7D}" destId="{22180843-A3F3-401C-9211-08E3C966CD85}" srcOrd="1" destOrd="0" presId="urn:microsoft.com/office/officeart/2018/2/layout/IconVerticalSolidList"/>
    <dgm:cxn modelId="{40B4C660-E6D4-40D4-B8A8-0E7A882DF5B5}" type="presParOf" srcId="{64D5B3F2-03FB-4028-8486-42EDCDE68A7D}" destId="{C626C4BB-DEFD-49C6-9B9E-8107D70C7C05}" srcOrd="2" destOrd="0" presId="urn:microsoft.com/office/officeart/2018/2/layout/IconVerticalSolidList"/>
    <dgm:cxn modelId="{5A64DF2A-4463-4B80-AD37-D6E8E2BFD467}" type="presParOf" srcId="{64D5B3F2-03FB-4028-8486-42EDCDE68A7D}" destId="{FDA754A0-A64A-4E82-B797-D05DD09187EF}" srcOrd="3" destOrd="0" presId="urn:microsoft.com/office/officeart/2018/2/layout/IconVerticalSolidList"/>
    <dgm:cxn modelId="{56920303-6675-4862-80DE-D39CB16A59E0}" type="presParOf" srcId="{AB48DB35-59FA-440B-8281-687EB70F2BE4}" destId="{B95752D6-BFF6-44CA-A8BD-91A9662CE176}" srcOrd="1" destOrd="0" presId="urn:microsoft.com/office/officeart/2018/2/layout/IconVerticalSolidList"/>
    <dgm:cxn modelId="{2B174EAE-4359-4F78-812F-79F7BC9C0FAA}" type="presParOf" srcId="{AB48DB35-59FA-440B-8281-687EB70F2BE4}" destId="{1117EDFC-8207-45AD-B7CF-3503FE2ACBAA}" srcOrd="2" destOrd="0" presId="urn:microsoft.com/office/officeart/2018/2/layout/IconVerticalSolidList"/>
    <dgm:cxn modelId="{4A0F4949-155C-401C-B7C1-EA7FC1693777}" type="presParOf" srcId="{1117EDFC-8207-45AD-B7CF-3503FE2ACBAA}" destId="{C4C674CC-4A91-49F1-86E2-69535E2BCE20}" srcOrd="0" destOrd="0" presId="urn:microsoft.com/office/officeart/2018/2/layout/IconVerticalSolidList"/>
    <dgm:cxn modelId="{FC6A8A3D-B654-4C18-870C-60DCEECFDC30}" type="presParOf" srcId="{1117EDFC-8207-45AD-B7CF-3503FE2ACBAA}" destId="{6E622D2D-AC7A-4822-A839-2F15309F4654}" srcOrd="1" destOrd="0" presId="urn:microsoft.com/office/officeart/2018/2/layout/IconVerticalSolidList"/>
    <dgm:cxn modelId="{66031EEC-67BD-4184-9595-C8D4FD0EA177}" type="presParOf" srcId="{1117EDFC-8207-45AD-B7CF-3503FE2ACBAA}" destId="{FC0E44F8-00A7-44A7-A46E-9B356CBE77B3}" srcOrd="2" destOrd="0" presId="urn:microsoft.com/office/officeart/2018/2/layout/IconVerticalSolidList"/>
    <dgm:cxn modelId="{695489B4-0D15-49FE-9706-9A0B4EE4EA4B}" type="presParOf" srcId="{1117EDFC-8207-45AD-B7CF-3503FE2ACBAA}" destId="{D5DD1D1A-6DA7-4A72-AD64-55150CEDB166}" srcOrd="3" destOrd="0" presId="urn:microsoft.com/office/officeart/2018/2/layout/IconVerticalSolidList"/>
    <dgm:cxn modelId="{5851F8A3-298B-4ADE-95DE-9059DF7E9E93}" type="presParOf" srcId="{AB48DB35-59FA-440B-8281-687EB70F2BE4}" destId="{BA74B38F-71BC-486A-9651-D1636AF63A2A}" srcOrd="3" destOrd="0" presId="urn:microsoft.com/office/officeart/2018/2/layout/IconVerticalSolidList"/>
    <dgm:cxn modelId="{93383B91-FDF9-4E98-9C91-63117DBF15D9}" type="presParOf" srcId="{AB48DB35-59FA-440B-8281-687EB70F2BE4}" destId="{926F1AB7-7CC4-4AD0-8F09-4A2593176F59}" srcOrd="4" destOrd="0" presId="urn:microsoft.com/office/officeart/2018/2/layout/IconVerticalSolidList"/>
    <dgm:cxn modelId="{CBE6581D-2940-42A9-AE30-65218D5127FE}" type="presParOf" srcId="{926F1AB7-7CC4-4AD0-8F09-4A2593176F59}" destId="{ECACA0F4-723C-44DE-BE18-2EC86A241F55}" srcOrd="0" destOrd="0" presId="urn:microsoft.com/office/officeart/2018/2/layout/IconVerticalSolidList"/>
    <dgm:cxn modelId="{41612424-300B-4051-BD70-4FA1DD0454DC}" type="presParOf" srcId="{926F1AB7-7CC4-4AD0-8F09-4A2593176F59}" destId="{404D15CF-E31A-41F9-B77E-2C430372ABB4}" srcOrd="1" destOrd="0" presId="urn:microsoft.com/office/officeart/2018/2/layout/IconVerticalSolidList"/>
    <dgm:cxn modelId="{D80B4BCA-3E48-4764-BC5F-3E154B4B920B}" type="presParOf" srcId="{926F1AB7-7CC4-4AD0-8F09-4A2593176F59}" destId="{3CB33035-E3FD-4B16-9BD5-35955F4F0EA1}" srcOrd="2" destOrd="0" presId="urn:microsoft.com/office/officeart/2018/2/layout/IconVerticalSolidList"/>
    <dgm:cxn modelId="{E01C34BE-CF74-4153-A2B1-1BFE0DC222A1}" type="presParOf" srcId="{926F1AB7-7CC4-4AD0-8F09-4A2593176F59}" destId="{A14F73F8-1F5F-43D6-8FA9-5F2339A249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87EC5-7FEC-40DF-9B92-18D25F2804AF}">
      <dsp:nvSpPr>
        <dsp:cNvPr id="0" name=""/>
        <dsp:cNvSpPr/>
      </dsp:nvSpPr>
      <dsp:spPr>
        <a:xfrm>
          <a:off x="0" y="505"/>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C5B4AE-EE8F-434D-9BF2-EF062FE553DC}">
      <dsp:nvSpPr>
        <dsp:cNvPr id="0" name=""/>
        <dsp:cNvSpPr/>
      </dsp:nvSpPr>
      <dsp:spPr>
        <a:xfrm>
          <a:off x="0" y="505"/>
          <a:ext cx="9188740" cy="505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kern="1200">
              <a:solidFill>
                <a:schemeClr val="tx1"/>
              </a:solidFill>
            </a:rPr>
            <a:t>Digital Transformation Context</a:t>
          </a:r>
        </a:p>
      </dsp:txBody>
      <dsp:txXfrm>
        <a:off x="0" y="505"/>
        <a:ext cx="9188740" cy="505905"/>
      </dsp:txXfrm>
    </dsp:sp>
    <dsp:sp modelId="{EA79CA65-5E8B-489E-845F-39374002C5C6}">
      <dsp:nvSpPr>
        <dsp:cNvPr id="0" name=""/>
        <dsp:cNvSpPr/>
      </dsp:nvSpPr>
      <dsp:spPr>
        <a:xfrm>
          <a:off x="0" y="506411"/>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D4C6B3-800B-4676-83D6-8D67AD79D938}">
      <dsp:nvSpPr>
        <dsp:cNvPr id="0" name=""/>
        <dsp:cNvSpPr/>
      </dsp:nvSpPr>
      <dsp:spPr>
        <a:xfrm>
          <a:off x="0" y="506411"/>
          <a:ext cx="9188740" cy="659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Timeline of NHS Digital Initiatives</a:t>
          </a:r>
        </a:p>
      </dsp:txBody>
      <dsp:txXfrm>
        <a:off x="0" y="506411"/>
        <a:ext cx="9188740" cy="659219"/>
      </dsp:txXfrm>
    </dsp:sp>
    <dsp:sp modelId="{4F94D8F9-3215-4F7C-941E-3E3F6FF62761}">
      <dsp:nvSpPr>
        <dsp:cNvPr id="0" name=""/>
        <dsp:cNvSpPr/>
      </dsp:nvSpPr>
      <dsp:spPr>
        <a:xfrm>
          <a:off x="0" y="1165630"/>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33144-8115-45DA-9C4F-627B3E3732CC}">
      <dsp:nvSpPr>
        <dsp:cNvPr id="0" name=""/>
        <dsp:cNvSpPr/>
      </dsp:nvSpPr>
      <dsp:spPr>
        <a:xfrm>
          <a:off x="0" y="1165630"/>
          <a:ext cx="9188740" cy="468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NHS Choices (2007) → NHS 111 Online (2017) → NHS App (2018).</a:t>
          </a:r>
        </a:p>
      </dsp:txBody>
      <dsp:txXfrm>
        <a:off x="0" y="1165630"/>
        <a:ext cx="9188740" cy="468782"/>
      </dsp:txXfrm>
    </dsp:sp>
    <dsp:sp modelId="{4B34A638-0324-4EEA-A3A6-C2BE8D056394}">
      <dsp:nvSpPr>
        <dsp:cNvPr id="0" name=""/>
        <dsp:cNvSpPr/>
      </dsp:nvSpPr>
      <dsp:spPr>
        <a:xfrm>
          <a:off x="0" y="1634413"/>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A973E-1FC0-4B25-917E-163803A14811}">
      <dsp:nvSpPr>
        <dsp:cNvPr id="0" name=""/>
        <dsp:cNvSpPr/>
      </dsp:nvSpPr>
      <dsp:spPr>
        <a:xfrm>
          <a:off x="0" y="1634413"/>
          <a:ext cx="9188740" cy="934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kern="1200">
              <a:solidFill>
                <a:schemeClr val="tx1"/>
              </a:solidFill>
              <a:latin typeface="Arial" panose="020B0604020202020204" pitchFamily="34" charset="0"/>
              <a:cs typeface="Arial" panose="020B0604020202020204" pitchFamily="34" charset="0"/>
            </a:rPr>
            <a:t>The digital transformation of the NHS has evolved progressively over the past two decades, reflecting growing national priorities for accessible, integrated, and patient-centered healthcare (NHS England, 2019).</a:t>
          </a:r>
        </a:p>
      </dsp:txBody>
      <dsp:txXfrm>
        <a:off x="0" y="1634413"/>
        <a:ext cx="9188740" cy="934122"/>
      </dsp:txXfrm>
    </dsp:sp>
    <dsp:sp modelId="{0AC2454A-5DF9-4273-8D62-CE0466387DE0}">
      <dsp:nvSpPr>
        <dsp:cNvPr id="0" name=""/>
        <dsp:cNvSpPr/>
      </dsp:nvSpPr>
      <dsp:spPr>
        <a:xfrm>
          <a:off x="0" y="2568535"/>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D4F2FA-F3AC-4411-B517-85E328A62476}">
      <dsp:nvSpPr>
        <dsp:cNvPr id="0" name=""/>
        <dsp:cNvSpPr/>
      </dsp:nvSpPr>
      <dsp:spPr>
        <a:xfrm>
          <a:off x="0" y="2568535"/>
          <a:ext cx="9188740" cy="725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kern="1200">
              <a:solidFill>
                <a:schemeClr val="tx1"/>
              </a:solidFill>
              <a:latin typeface="Arial" panose="020B0604020202020204" pitchFamily="34" charset="0"/>
              <a:cs typeface="Arial" panose="020B0604020202020204" pitchFamily="34" charset="0"/>
            </a:rPr>
            <a:t>NHS Choices (2007) marked the first major step toward digital health information, offering patients online access to healthcare advice and service directories (Public Accounts Committee, 2021).</a:t>
          </a:r>
        </a:p>
      </dsp:txBody>
      <dsp:txXfrm>
        <a:off x="0" y="2568535"/>
        <a:ext cx="9188740" cy="725766"/>
      </dsp:txXfrm>
    </dsp:sp>
    <dsp:sp modelId="{433FFA8C-67FE-42E2-BA99-E9989B8D2FDA}">
      <dsp:nvSpPr>
        <dsp:cNvPr id="0" name=""/>
        <dsp:cNvSpPr/>
      </dsp:nvSpPr>
      <dsp:spPr>
        <a:xfrm>
          <a:off x="0" y="3294301"/>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E6FEF3-749F-4ED0-978C-3F5901B56BC9}">
      <dsp:nvSpPr>
        <dsp:cNvPr id="0" name=""/>
        <dsp:cNvSpPr/>
      </dsp:nvSpPr>
      <dsp:spPr>
        <a:xfrm>
          <a:off x="0" y="3294301"/>
          <a:ext cx="9188740" cy="84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kern="1200">
              <a:solidFill>
                <a:schemeClr val="tx1"/>
              </a:solidFill>
              <a:latin typeface="Arial" panose="020B0604020202020204" pitchFamily="34" charset="0"/>
              <a:cs typeface="Arial" panose="020B0604020202020204" pitchFamily="34" charset="0"/>
            </a:rPr>
            <a:t>This was followed by NHS 111 Online (2017), which introduced digital triage tools enabling users to assess symptoms and receive guidance remotely (Greenhalgh et al., 2020).</a:t>
          </a:r>
        </a:p>
      </dsp:txBody>
      <dsp:txXfrm>
        <a:off x="0" y="3294301"/>
        <a:ext cx="9188740" cy="849946"/>
      </dsp:txXfrm>
    </dsp:sp>
    <dsp:sp modelId="{0209CA41-47BE-4EAB-9D9F-B279AAD64573}">
      <dsp:nvSpPr>
        <dsp:cNvPr id="0" name=""/>
        <dsp:cNvSpPr/>
      </dsp:nvSpPr>
      <dsp:spPr>
        <a:xfrm>
          <a:off x="0" y="4144247"/>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CC198-EA56-409A-9E5D-D544B2115B27}">
      <dsp:nvSpPr>
        <dsp:cNvPr id="0" name=""/>
        <dsp:cNvSpPr/>
      </dsp:nvSpPr>
      <dsp:spPr>
        <a:xfrm>
          <a:off x="0" y="4144247"/>
          <a:ext cx="9188740" cy="887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kern="1200">
              <a:solidFill>
                <a:schemeClr val="tx1"/>
              </a:solidFill>
              <a:latin typeface="Arial" panose="020B0604020202020204" pitchFamily="34" charset="0"/>
              <a:cs typeface="Arial" panose="020B0604020202020204" pitchFamily="34" charset="0"/>
            </a:rPr>
            <a:t>The launch of the NHS App in 2018 consolidated these earlier initiatives into a single, unified national platform, serving as a “digital front door” to NHS services (NHS Digital, 2021).</a:t>
          </a:r>
        </a:p>
      </dsp:txBody>
      <dsp:txXfrm>
        <a:off x="0" y="4144247"/>
        <a:ext cx="9188740" cy="887142"/>
      </dsp:txXfrm>
    </dsp:sp>
    <dsp:sp modelId="{A7A38A33-EF4E-485F-AF71-A68188A991A7}">
      <dsp:nvSpPr>
        <dsp:cNvPr id="0" name=""/>
        <dsp:cNvSpPr/>
      </dsp:nvSpPr>
      <dsp:spPr>
        <a:xfrm>
          <a:off x="0" y="5031390"/>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37CE23-1814-4504-B9CF-EA7F45B23DFF}">
      <dsp:nvSpPr>
        <dsp:cNvPr id="0" name=""/>
        <dsp:cNvSpPr/>
      </dsp:nvSpPr>
      <dsp:spPr>
        <a:xfrm>
          <a:off x="0" y="5031390"/>
          <a:ext cx="9188740" cy="103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kern="1200">
              <a:solidFill>
                <a:schemeClr val="tx1"/>
              </a:solidFill>
              <a:latin typeface="Arial" panose="020B0604020202020204" pitchFamily="34" charset="0"/>
              <a:cs typeface="Arial" panose="020B0604020202020204" pitchFamily="34" charset="0"/>
            </a:rPr>
            <a:t>The app represents a significant policy milestone in the NHS’s digital-first strategy, enabling patients to book appointments, order prescriptions, view health records, and manage vaccination status independently (Bakhai &amp; Coombes, 2021).</a:t>
          </a:r>
        </a:p>
      </dsp:txBody>
      <dsp:txXfrm>
        <a:off x="0" y="5031390"/>
        <a:ext cx="9188740" cy="1035147"/>
      </dsp:txXfrm>
    </dsp:sp>
    <dsp:sp modelId="{2F3BC8A3-68E4-4959-AF82-B0508FD76FD5}">
      <dsp:nvSpPr>
        <dsp:cNvPr id="0" name=""/>
        <dsp:cNvSpPr/>
      </dsp:nvSpPr>
      <dsp:spPr>
        <a:xfrm>
          <a:off x="0" y="6066537"/>
          <a:ext cx="91887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203525-DABB-4F08-A78D-BE21EE5121B9}">
      <dsp:nvSpPr>
        <dsp:cNvPr id="0" name=""/>
        <dsp:cNvSpPr/>
      </dsp:nvSpPr>
      <dsp:spPr>
        <a:xfrm>
          <a:off x="0" y="6066537"/>
          <a:ext cx="9188740" cy="973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kern="1200">
              <a:solidFill>
                <a:schemeClr val="tx1"/>
              </a:solidFill>
              <a:latin typeface="Arial" panose="020B0604020202020204" pitchFamily="34" charset="0"/>
              <a:cs typeface="Arial" panose="020B0604020202020204" pitchFamily="34" charset="0"/>
            </a:rPr>
            <a:t>This transformation aligns with the Topol Review (2019), which emphasised the need for digital innovation to enhance efficiency, patient empowerment, and workforce adaptability within healthcare systems.</a:t>
          </a:r>
        </a:p>
      </dsp:txBody>
      <dsp:txXfrm>
        <a:off x="0" y="6066537"/>
        <a:ext cx="9188740" cy="9738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9DA17-CF0E-4DA2-895F-C1F018C08071}">
      <dsp:nvSpPr>
        <dsp:cNvPr id="0" name=""/>
        <dsp:cNvSpPr/>
      </dsp:nvSpPr>
      <dsp:spPr>
        <a:xfrm>
          <a:off x="0" y="614"/>
          <a:ext cx="7310415" cy="14387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180843-A3F3-401C-9211-08E3C966CD85}">
      <dsp:nvSpPr>
        <dsp:cNvPr id="0" name=""/>
        <dsp:cNvSpPr/>
      </dsp:nvSpPr>
      <dsp:spPr>
        <a:xfrm>
          <a:off x="435218" y="324331"/>
          <a:ext cx="791306" cy="791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A754A0-A64A-4E82-B797-D05DD09187EF}">
      <dsp:nvSpPr>
        <dsp:cNvPr id="0" name=""/>
        <dsp:cNvSpPr/>
      </dsp:nvSpPr>
      <dsp:spPr>
        <a:xfrm>
          <a:off x="1661744" y="614"/>
          <a:ext cx="5648670" cy="1438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267" tIns="152267" rIns="152267" bIns="152267" numCol="1" spcCol="1270" anchor="ctr" anchorCtr="0">
          <a:noAutofit/>
        </a:bodyPr>
        <a:lstStyle/>
        <a:p>
          <a:pPr marL="0" lvl="0" indent="0" algn="l" defTabSz="844550">
            <a:lnSpc>
              <a:spcPct val="90000"/>
            </a:lnSpc>
            <a:spcBef>
              <a:spcPct val="0"/>
            </a:spcBef>
            <a:spcAft>
              <a:spcPct val="35000"/>
            </a:spcAft>
            <a:buNone/>
          </a:pPr>
          <a:r>
            <a:rPr lang="en-GB" sz="1900" b="1" kern="1200">
              <a:latin typeface="Arial" panose="020B0604020202020204" pitchFamily="34" charset="0"/>
              <a:cs typeface="Arial" panose="020B0604020202020204" pitchFamily="34" charset="0"/>
            </a:rPr>
            <a:t>Thank You!</a:t>
          </a:r>
          <a:endParaRPr lang="en-US" sz="1900" kern="1200">
            <a:latin typeface="Arial" panose="020B0604020202020204" pitchFamily="34" charset="0"/>
            <a:cs typeface="Arial" panose="020B0604020202020204" pitchFamily="34" charset="0"/>
          </a:endParaRPr>
        </a:p>
      </dsp:txBody>
      <dsp:txXfrm>
        <a:off x="1661744" y="614"/>
        <a:ext cx="5648670" cy="1438739"/>
      </dsp:txXfrm>
    </dsp:sp>
    <dsp:sp modelId="{C4C674CC-4A91-49F1-86E2-69535E2BCE20}">
      <dsp:nvSpPr>
        <dsp:cNvPr id="0" name=""/>
        <dsp:cNvSpPr/>
      </dsp:nvSpPr>
      <dsp:spPr>
        <a:xfrm>
          <a:off x="0" y="1857466"/>
          <a:ext cx="7310415" cy="1438739"/>
        </a:xfrm>
        <a:prstGeom prst="roundRect">
          <a:avLst>
            <a:gd name="adj" fmla="val 10000"/>
          </a:avLst>
        </a:prstGeom>
        <a:solidFill>
          <a:schemeClr val="accent2">
            <a:hueOff val="3536049"/>
            <a:satOff val="-13319"/>
            <a:lumOff val="11176"/>
            <a:alphaOff val="0"/>
          </a:schemeClr>
        </a:solidFill>
        <a:ln>
          <a:noFill/>
        </a:ln>
        <a:effectLst/>
      </dsp:spPr>
      <dsp:style>
        <a:lnRef idx="0">
          <a:scrgbClr r="0" g="0" b="0"/>
        </a:lnRef>
        <a:fillRef idx="1">
          <a:scrgbClr r="0" g="0" b="0"/>
        </a:fillRef>
        <a:effectRef idx="0">
          <a:scrgbClr r="0" g="0" b="0"/>
        </a:effectRef>
        <a:fontRef idx="minor"/>
      </dsp:style>
    </dsp:sp>
    <dsp:sp modelId="{6E622D2D-AC7A-4822-A839-2F15309F4654}">
      <dsp:nvSpPr>
        <dsp:cNvPr id="0" name=""/>
        <dsp:cNvSpPr/>
      </dsp:nvSpPr>
      <dsp:spPr>
        <a:xfrm>
          <a:off x="435218" y="2122756"/>
          <a:ext cx="791306" cy="791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DD1D1A-6DA7-4A72-AD64-55150CEDB166}">
      <dsp:nvSpPr>
        <dsp:cNvPr id="0" name=""/>
        <dsp:cNvSpPr/>
      </dsp:nvSpPr>
      <dsp:spPr>
        <a:xfrm>
          <a:off x="1661744" y="1799039"/>
          <a:ext cx="5648670" cy="1438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267" tIns="152267" rIns="152267" bIns="152267" numCol="1" spcCol="1270" anchor="ctr" anchorCtr="0">
          <a:noAutofit/>
        </a:bodyPr>
        <a:lstStyle/>
        <a:p>
          <a:pPr marL="0" lvl="0" indent="0" algn="l" defTabSz="844550">
            <a:lnSpc>
              <a:spcPct val="150000"/>
            </a:lnSpc>
            <a:spcBef>
              <a:spcPct val="0"/>
            </a:spcBef>
            <a:spcAft>
              <a:spcPct val="35000"/>
            </a:spcAft>
            <a:buNone/>
          </a:pPr>
          <a:r>
            <a:rPr lang="en-GB" sz="1900" b="0" kern="1200">
              <a:latin typeface="Arial" panose="020B0604020202020204" pitchFamily="34" charset="0"/>
              <a:cs typeface="Arial" panose="020B0604020202020204" pitchFamily="34" charset="0"/>
            </a:rPr>
            <a:t>Digital transformation isn’t just about technology — it’s about people, progress, and possibilities.</a:t>
          </a:r>
          <a:endParaRPr lang="en-US" sz="1900" b="0" kern="1200">
            <a:latin typeface="Arial" panose="020B0604020202020204" pitchFamily="34" charset="0"/>
            <a:cs typeface="Arial" panose="020B0604020202020204" pitchFamily="34" charset="0"/>
          </a:endParaRPr>
        </a:p>
      </dsp:txBody>
      <dsp:txXfrm>
        <a:off x="1661744" y="1799039"/>
        <a:ext cx="5648670" cy="1438739"/>
      </dsp:txXfrm>
    </dsp:sp>
    <dsp:sp modelId="{ECACA0F4-723C-44DE-BE18-2EC86A241F55}">
      <dsp:nvSpPr>
        <dsp:cNvPr id="0" name=""/>
        <dsp:cNvSpPr/>
      </dsp:nvSpPr>
      <dsp:spPr>
        <a:xfrm>
          <a:off x="0" y="3598079"/>
          <a:ext cx="7310415" cy="1438739"/>
        </a:xfrm>
        <a:prstGeom prst="roundRect">
          <a:avLst>
            <a:gd name="adj" fmla="val 10000"/>
          </a:avLst>
        </a:prstGeom>
        <a:solidFill>
          <a:schemeClr val="accent2">
            <a:hueOff val="7072097"/>
            <a:satOff val="-26638"/>
            <a:lumOff val="22353"/>
            <a:alphaOff val="0"/>
          </a:schemeClr>
        </a:solidFill>
        <a:ln>
          <a:noFill/>
        </a:ln>
        <a:effectLst/>
      </dsp:spPr>
      <dsp:style>
        <a:lnRef idx="0">
          <a:scrgbClr r="0" g="0" b="0"/>
        </a:lnRef>
        <a:fillRef idx="1">
          <a:scrgbClr r="0" g="0" b="0"/>
        </a:fillRef>
        <a:effectRef idx="0">
          <a:scrgbClr r="0" g="0" b="0"/>
        </a:effectRef>
        <a:fontRef idx="minor"/>
      </dsp:style>
    </dsp:sp>
    <dsp:sp modelId="{404D15CF-E31A-41F9-B77E-2C430372ABB4}">
      <dsp:nvSpPr>
        <dsp:cNvPr id="0" name=""/>
        <dsp:cNvSpPr/>
      </dsp:nvSpPr>
      <dsp:spPr>
        <a:xfrm>
          <a:off x="435218" y="3921180"/>
          <a:ext cx="791306" cy="791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4F73F8-1F5F-43D6-8FA9-5F2339A24991}">
      <dsp:nvSpPr>
        <dsp:cNvPr id="0" name=""/>
        <dsp:cNvSpPr/>
      </dsp:nvSpPr>
      <dsp:spPr>
        <a:xfrm>
          <a:off x="1661744" y="3597464"/>
          <a:ext cx="5648670" cy="1438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267" tIns="152267" rIns="152267" bIns="152267" numCol="1" spcCol="1270" anchor="ctr" anchorCtr="0">
          <a:noAutofit/>
        </a:bodyPr>
        <a:lstStyle/>
        <a:p>
          <a:pPr marL="0" lvl="0" indent="0" algn="l" defTabSz="889000">
            <a:lnSpc>
              <a:spcPct val="150000"/>
            </a:lnSpc>
            <a:spcBef>
              <a:spcPct val="0"/>
            </a:spcBef>
            <a:spcAft>
              <a:spcPct val="35000"/>
            </a:spcAft>
            <a:buNone/>
          </a:pPr>
          <a:r>
            <a:rPr lang="en-GB" sz="2000" kern="1200">
              <a:latin typeface="Arial" panose="020B0604020202020204" pitchFamily="34" charset="0"/>
              <a:cs typeface="Arial" panose="020B0604020202020204" pitchFamily="34" charset="0"/>
            </a:rPr>
            <a:t>Let’s continue with the questions!</a:t>
          </a:r>
          <a:endParaRPr lang="en-US" sz="2000" kern="1200">
            <a:latin typeface="Arial" panose="020B0604020202020204" pitchFamily="34" charset="0"/>
            <a:cs typeface="Arial" panose="020B0604020202020204" pitchFamily="34" charset="0"/>
          </a:endParaRPr>
        </a:p>
      </dsp:txBody>
      <dsp:txXfrm>
        <a:off x="1661744" y="3597464"/>
        <a:ext cx="5648670" cy="14387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5AC9EE-3716-4B98-8BE2-2672A8DE917E}"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63924D-DE19-48BA-AF8F-ED27016F8D87}" type="slidenum">
              <a:rPr lang="en-GB" smtClean="0"/>
              <a:t>‹#›</a:t>
            </a:fld>
            <a:endParaRPr lang="en-GB"/>
          </a:p>
        </p:txBody>
      </p:sp>
    </p:spTree>
    <p:extLst>
      <p:ext uri="{BB962C8B-B14F-4D97-AF65-F5344CB8AC3E}">
        <p14:creationId xmlns:p14="http://schemas.microsoft.com/office/powerpoint/2010/main" val="573871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60000"/>
              </a:lnSpc>
              <a:buNone/>
            </a:pPr>
            <a:r>
              <a:rPr lang="en-GB" sz="1200">
                <a:latin typeface="Arial" panose="020B0604020202020204" pitchFamily="34" charset="0"/>
                <a:cs typeface="Arial" panose="020B0604020202020204" pitchFamily="34" charset="0"/>
              </a:rPr>
              <a:t>Note:</a:t>
            </a:r>
          </a:p>
          <a:p>
            <a:pPr lvl="0">
              <a:lnSpc>
                <a:spcPct val="160000"/>
              </a:lnSpc>
            </a:pPr>
            <a:r>
              <a:rPr lang="en-GB" sz="1200">
                <a:latin typeface="Arial" panose="020B0604020202020204" pitchFamily="34" charset="0"/>
                <a:cs typeface="Arial" panose="020B0604020202020204" pitchFamily="34" charset="0"/>
              </a:rPr>
              <a:t>This presentation critically examines how the NHS App has transformed the health sector while identifying challenges around equity, digital literacy, and sustainability.</a:t>
            </a:r>
          </a:p>
          <a:p>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2</a:t>
            </a:fld>
            <a:endParaRPr lang="en-GB"/>
          </a:p>
        </p:txBody>
      </p:sp>
    </p:spTree>
    <p:extLst>
      <p:ext uri="{BB962C8B-B14F-4D97-AF65-F5344CB8AC3E}">
        <p14:creationId xmlns:p14="http://schemas.microsoft.com/office/powerpoint/2010/main" val="781148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a:solidFill>
                  <a:schemeClr val="tx1"/>
                </a:solidFill>
                <a:latin typeface="Arial" panose="020B0604020202020204" pitchFamily="34" charset="0"/>
                <a:cs typeface="Arial" panose="020B0604020202020204" pitchFamily="34" charset="0"/>
              </a:rPr>
              <a:t>Note : The app has reshaped workforce dynamics, dropped routine tasks but introduced new demands and training needs</a:t>
            </a:r>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4</a:t>
            </a:fld>
            <a:endParaRPr lang="en-GB"/>
          </a:p>
        </p:txBody>
      </p:sp>
    </p:spTree>
    <p:extLst>
      <p:ext uri="{BB962C8B-B14F-4D97-AF65-F5344CB8AC3E}">
        <p14:creationId xmlns:p14="http://schemas.microsoft.com/office/powerpoint/2010/main" val="331460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a:latin typeface="Arial" panose="020B0604020202020204" pitchFamily="34" charset="0"/>
                <a:cs typeface="Arial" panose="020B0604020202020204" pitchFamily="34" charset="0"/>
              </a:rPr>
              <a:t>Note: Digital transformation must empower staff rather than replace them, ensuring morale and collaboration remain strong.</a:t>
            </a:r>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5</a:t>
            </a:fld>
            <a:endParaRPr lang="en-GB"/>
          </a:p>
        </p:txBody>
      </p:sp>
    </p:spTree>
    <p:extLst>
      <p:ext uri="{BB962C8B-B14F-4D97-AF65-F5344CB8AC3E}">
        <p14:creationId xmlns:p14="http://schemas.microsoft.com/office/powerpoint/2010/main" val="1104868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a:latin typeface="Arial" panose="020B0604020202020204" pitchFamily="34" charset="0"/>
                <a:cs typeface="Arial" panose="020B0604020202020204" pitchFamily="34" charset="0"/>
              </a:rPr>
              <a:t>Note : The NHS App showed scalability and adaptability during COVID-19, highlighting its national importance (NHS, 2021).</a:t>
            </a:r>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6</a:t>
            </a:fld>
            <a:endParaRPr lang="en-GB"/>
          </a:p>
        </p:txBody>
      </p:sp>
    </p:spTree>
    <p:extLst>
      <p:ext uri="{BB962C8B-B14F-4D97-AF65-F5344CB8AC3E}">
        <p14:creationId xmlns:p14="http://schemas.microsoft.com/office/powerpoint/2010/main" val="3845616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a:latin typeface="Arial" panose="020B0604020202020204" pitchFamily="34" charset="0"/>
                <a:cs typeface="Arial" panose="020B0604020202020204" pitchFamily="34" charset="0"/>
              </a:rPr>
              <a:t> Note : While promising, the NHS App also exposed barriers like funding inequalities and uneven adoption across regions (Public Accounts Committee, 2021).</a:t>
            </a:r>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7</a:t>
            </a:fld>
            <a:endParaRPr lang="en-GB"/>
          </a:p>
        </p:txBody>
      </p:sp>
    </p:spTree>
    <p:extLst>
      <p:ext uri="{BB962C8B-B14F-4D97-AF65-F5344CB8AC3E}">
        <p14:creationId xmlns:p14="http://schemas.microsoft.com/office/powerpoint/2010/main" val="3660950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a:latin typeface="Arial" panose="020B0604020202020204" pitchFamily="34" charset="0"/>
                <a:cs typeface="Arial" panose="020B0604020202020204" pitchFamily="34" charset="0"/>
              </a:rPr>
              <a:t> Note : The app empowers patients to take control of their health, promoting proactive care and engagement (Abraham et.al., 2024).</a:t>
            </a:r>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8</a:t>
            </a:fld>
            <a:endParaRPr lang="en-GB"/>
          </a:p>
        </p:txBody>
      </p:sp>
    </p:spTree>
    <p:extLst>
      <p:ext uri="{BB962C8B-B14F-4D97-AF65-F5344CB8AC3E}">
        <p14:creationId xmlns:p14="http://schemas.microsoft.com/office/powerpoint/2010/main" val="1852564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a:latin typeface="Arial" panose="020B0604020202020204" pitchFamily="34" charset="0"/>
                <a:cs typeface="Arial" panose="020B0604020202020204" pitchFamily="34" charset="0"/>
              </a:rPr>
              <a:t>Note: Digital tools must be designed for inclusivity and emotional wellbeing, not just technical efficiency (Lupton, 2022).</a:t>
            </a:r>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9</a:t>
            </a:fld>
            <a:endParaRPr lang="en-GB"/>
          </a:p>
        </p:txBody>
      </p:sp>
    </p:spTree>
    <p:extLst>
      <p:ext uri="{BB962C8B-B14F-4D97-AF65-F5344CB8AC3E}">
        <p14:creationId xmlns:p14="http://schemas.microsoft.com/office/powerpoint/2010/main" val="1674438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a:latin typeface="Arial" panose="020B0604020202020204" pitchFamily="34" charset="0"/>
                <a:cs typeface="Arial" panose="020B0604020202020204" pitchFamily="34" charset="0"/>
              </a:rPr>
              <a:t> Note :True digital transformation requires balancing innovation with inclusion, equity, and trust (Topol, 2019).</a:t>
            </a:r>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10</a:t>
            </a:fld>
            <a:endParaRPr lang="en-GB"/>
          </a:p>
        </p:txBody>
      </p:sp>
    </p:spTree>
    <p:extLst>
      <p:ext uri="{BB962C8B-B14F-4D97-AF65-F5344CB8AC3E}">
        <p14:creationId xmlns:p14="http://schemas.microsoft.com/office/powerpoint/2010/main" val="4196186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B63924D-DE19-48BA-AF8F-ED27016F8D87}" type="slidenum">
              <a:rPr lang="en-GB" smtClean="0"/>
              <a:t>11</a:t>
            </a:fld>
            <a:endParaRPr lang="en-GB"/>
          </a:p>
        </p:txBody>
      </p:sp>
    </p:spTree>
    <p:extLst>
      <p:ext uri="{BB962C8B-B14F-4D97-AF65-F5344CB8AC3E}">
        <p14:creationId xmlns:p14="http://schemas.microsoft.com/office/powerpoint/2010/main" val="2718007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11/3/2025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821998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11/3/2025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98972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11/3/2025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2273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11/3/2025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1649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11/3/2025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5466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11/3/2025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26275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11/3/2025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65656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11/3/2025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15810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11/3/2025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90710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11/3/2025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3239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11/3/2025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31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11/3/2025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6424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576">
          <p15:clr>
            <a:srgbClr val="F26B43"/>
          </p15:clr>
        </p15:guide>
        <p15:guide id="10"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linkedin.com"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digital.nhs.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4" name="Straight Connector 53">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6" name="Rectangle 5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005FB-2FAB-3BE4-4D71-26EF680F1A57}"/>
              </a:ext>
            </a:extLst>
          </p:cNvPr>
          <p:cNvSpPr>
            <a:spLocks noGrp="1"/>
          </p:cNvSpPr>
          <p:nvPr>
            <p:ph type="title"/>
          </p:nvPr>
        </p:nvSpPr>
        <p:spPr>
          <a:xfrm>
            <a:off x="132202" y="727137"/>
            <a:ext cx="11346566" cy="5221970"/>
          </a:xfrm>
        </p:spPr>
        <p:txBody>
          <a:bodyPr vert="horz" lIns="91440" tIns="45720" rIns="91440" bIns="45720" rtlCol="0" anchor="t">
            <a:normAutofit fontScale="90000"/>
          </a:bodyPr>
          <a:lstStyle/>
          <a:p>
            <a:pPr>
              <a:lnSpc>
                <a:spcPct val="150000"/>
              </a:lnSpc>
            </a:pPr>
            <a:r>
              <a:rPr lang="en-US" sz="2700">
                <a:latin typeface="Arial" panose="020B0604020202020204" pitchFamily="34" charset="0"/>
                <a:cs typeface="Arial" panose="020B0604020202020204" pitchFamily="34" charset="0"/>
              </a:rPr>
              <a:t>Name: </a:t>
            </a:r>
            <a:r>
              <a:rPr lang="en-US" sz="2700" b="0">
                <a:latin typeface="Arial" panose="020B0604020202020204" pitchFamily="34" charset="0"/>
                <a:cs typeface="Arial" panose="020B0604020202020204" pitchFamily="34" charset="0"/>
              </a:rPr>
              <a:t>Shamaila Sakhawat </a:t>
            </a:r>
            <a:br>
              <a:rPr lang="en-US" sz="2700" b="0">
                <a:latin typeface="Arial" panose="020B0604020202020204" pitchFamily="34" charset="0"/>
                <a:cs typeface="Arial" panose="020B0604020202020204" pitchFamily="34" charset="0"/>
              </a:rPr>
            </a:br>
            <a:r>
              <a:rPr lang="en-US" sz="2700">
                <a:latin typeface="Arial" panose="020B0604020202020204" pitchFamily="34" charset="0"/>
                <a:cs typeface="Arial" panose="020B0604020202020204" pitchFamily="34" charset="0"/>
              </a:rPr>
              <a:t>Student ID: </a:t>
            </a:r>
            <a:r>
              <a:rPr lang="en-US" sz="2700" b="0">
                <a:latin typeface="Arial" panose="020B0604020202020204" pitchFamily="34" charset="0"/>
                <a:cs typeface="Arial" panose="020B0604020202020204" pitchFamily="34" charset="0"/>
              </a:rPr>
              <a:t>2309140</a:t>
            </a:r>
            <a:br>
              <a:rPr lang="en-US" sz="2700" b="0">
                <a:latin typeface="Arial" panose="020B0604020202020204" pitchFamily="34" charset="0"/>
                <a:cs typeface="Arial" panose="020B0604020202020204" pitchFamily="34" charset="0"/>
              </a:rPr>
            </a:br>
            <a:r>
              <a:rPr lang="en-US" sz="2700">
                <a:latin typeface="Arial" panose="020B0604020202020204" pitchFamily="34" charset="0"/>
                <a:cs typeface="Arial" panose="020B0604020202020204" pitchFamily="34" charset="0"/>
              </a:rPr>
              <a:t>Lecturer:</a:t>
            </a:r>
            <a:r>
              <a:rPr lang="en-US" sz="2700" b="0">
                <a:latin typeface="Arial" panose="020B0604020202020204" pitchFamily="34" charset="0"/>
                <a:cs typeface="Arial" panose="020B0604020202020204" pitchFamily="34" charset="0"/>
              </a:rPr>
              <a:t> Martin Svejda</a:t>
            </a:r>
            <a:br>
              <a:rPr lang="en-US" sz="2700" b="0">
                <a:latin typeface="Arial" panose="020B0604020202020204" pitchFamily="34" charset="0"/>
                <a:cs typeface="Arial" panose="020B0604020202020204" pitchFamily="34" charset="0"/>
              </a:rPr>
            </a:br>
            <a:r>
              <a:rPr lang="en-US" sz="2700">
                <a:latin typeface="Arial" panose="020B0604020202020204" pitchFamily="34" charset="0"/>
                <a:cs typeface="Arial" panose="020B0604020202020204" pitchFamily="34" charset="0"/>
              </a:rPr>
              <a:t>Module Code: </a:t>
            </a:r>
            <a:r>
              <a:rPr lang="en-US" sz="2700" b="0">
                <a:latin typeface="Arial" panose="020B0604020202020204" pitchFamily="34" charset="0"/>
                <a:cs typeface="Arial" panose="020B0604020202020204" pitchFamily="34" charset="0"/>
              </a:rPr>
              <a:t>BMHP6026 </a:t>
            </a:r>
            <a:br>
              <a:rPr lang="en-US" sz="2700" b="0">
                <a:latin typeface="Arial" panose="020B0604020202020204" pitchFamily="34" charset="0"/>
                <a:cs typeface="Arial" panose="020B0604020202020204" pitchFamily="34" charset="0"/>
              </a:rPr>
            </a:br>
            <a:r>
              <a:rPr lang="en-US" sz="2700">
                <a:latin typeface="Arial" panose="020B0604020202020204" pitchFamily="34" charset="0"/>
                <a:cs typeface="Arial" panose="020B0604020202020204" pitchFamily="34" charset="0"/>
              </a:rPr>
              <a:t>Module:</a:t>
            </a:r>
            <a:r>
              <a:rPr lang="en-US" sz="2700" b="0">
                <a:latin typeface="Arial" panose="020B0604020202020204" pitchFamily="34" charset="0"/>
                <a:cs typeface="Arial" panose="020B0604020202020204" pitchFamily="34" charset="0"/>
              </a:rPr>
              <a:t> Digital Transformation in the Health and Social Care Professions</a:t>
            </a:r>
            <a:br>
              <a:rPr lang="en-US" sz="2700" b="0">
                <a:latin typeface="Arial" panose="020B0604020202020204" pitchFamily="34" charset="0"/>
                <a:cs typeface="Arial" panose="020B0604020202020204" pitchFamily="34" charset="0"/>
              </a:rPr>
            </a:br>
            <a:r>
              <a:rPr lang="en-US" sz="2700">
                <a:latin typeface="Arial" panose="020B0604020202020204" pitchFamily="34" charset="0"/>
                <a:cs typeface="Arial" panose="020B0604020202020204" pitchFamily="34" charset="0"/>
              </a:rPr>
              <a:t>Assignment Title: </a:t>
            </a:r>
            <a:r>
              <a:rPr lang="en-US" sz="2700" b="0">
                <a:latin typeface="Arial" panose="020B0604020202020204" pitchFamily="34" charset="0"/>
                <a:cs typeface="Arial" panose="020B0604020202020204" pitchFamily="34" charset="0"/>
              </a:rPr>
              <a:t>Component 2: Viva Voce (oral Presentation)</a:t>
            </a:r>
            <a:br>
              <a:rPr lang="en-US" sz="2700">
                <a:latin typeface="Arial" panose="020B0604020202020204" pitchFamily="34" charset="0"/>
                <a:cs typeface="Arial" panose="020B0604020202020204" pitchFamily="34" charset="0"/>
              </a:rPr>
            </a:br>
            <a:br>
              <a:rPr lang="en-US" sz="2700">
                <a:latin typeface="Arial" panose="020B0604020202020204" pitchFamily="34" charset="0"/>
                <a:cs typeface="Arial" panose="020B0604020202020204" pitchFamily="34" charset="0"/>
              </a:rPr>
            </a:br>
            <a:br>
              <a:rPr lang="en-US" sz="1000"/>
            </a:br>
            <a:endParaRPr lang="en-US" sz="1000"/>
          </a:p>
        </p:txBody>
      </p:sp>
      <p:cxnSp>
        <p:nvCxnSpPr>
          <p:cNvPr id="58" name="Straight Connector 57">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7544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7162800" y="337460"/>
            <a:ext cx="4324774" cy="642252"/>
          </a:xfrm>
        </p:spPr>
        <p:txBody>
          <a:bodyPr anchor="t">
            <a:normAutofit fontScale="90000"/>
          </a:bodyPr>
          <a:lstStyle/>
          <a:p>
            <a:r>
              <a:rPr lang="en-GB"/>
              <a:t>INTRODUCTION</a:t>
            </a:r>
          </a:p>
        </p:txBody>
      </p:sp>
      <p:pic>
        <p:nvPicPr>
          <p:cNvPr id="5" name="Picture 4">
            <a:extLst>
              <a:ext uri="{FF2B5EF4-FFF2-40B4-BE49-F238E27FC236}">
                <a16:creationId xmlns:a16="http://schemas.microsoft.com/office/drawing/2014/main" id="{EB6CA1B5-F231-3995-DDC2-6A62C0425CC1}"/>
              </a:ext>
            </a:extLst>
          </p:cNvPr>
          <p:cNvPicPr>
            <a:picLocks noChangeAspect="1"/>
          </p:cNvPicPr>
          <p:nvPr/>
        </p:nvPicPr>
        <p:blipFill>
          <a:blip r:embed="rId3"/>
          <a:stretch>
            <a:fillRect/>
          </a:stretch>
        </p:blipFill>
        <p:spPr>
          <a:xfrm>
            <a:off x="97971" y="261258"/>
            <a:ext cx="6183701" cy="3547930"/>
          </a:xfrm>
          <a:prstGeom prst="rect">
            <a:avLst/>
          </a:prstGeom>
        </p:spPr>
      </p:pic>
      <p:sp>
        <p:nvSpPr>
          <p:cNvPr id="3" name="Content Placeholder"/>
          <p:cNvSpPr>
            <a:spLocks noGrp="1"/>
          </p:cNvSpPr>
          <p:nvPr>
            <p:ph idx="1"/>
          </p:nvPr>
        </p:nvSpPr>
        <p:spPr>
          <a:xfrm>
            <a:off x="6564702" y="987994"/>
            <a:ext cx="5627298" cy="5284785"/>
          </a:xfrm>
        </p:spPr>
        <p:txBody>
          <a:bodyPr anchor="t">
            <a:noAutofit/>
          </a:bodyPr>
          <a:lstStyle/>
          <a:p>
            <a:pPr lvl="0">
              <a:lnSpc>
                <a:spcPct val="150000"/>
              </a:lnSpc>
            </a:pPr>
            <a:r>
              <a:rPr lang="en-GB" sz="1600">
                <a:latin typeface="Arial" panose="020B0604020202020204" pitchFamily="34" charset="0"/>
                <a:cs typeface="Arial" panose="020B0604020202020204" pitchFamily="34" charset="0"/>
              </a:rPr>
              <a:t>Growing demand for accessible, efficient, patient-centred healthcare ( Greenhalgh et. al., 2020).</a:t>
            </a:r>
          </a:p>
          <a:p>
            <a:pPr lvl="0">
              <a:lnSpc>
                <a:spcPct val="150000"/>
              </a:lnSpc>
            </a:pPr>
            <a:r>
              <a:rPr lang="en-GB" sz="1600">
                <a:latin typeface="Arial" panose="020B0604020202020204" pitchFamily="34" charset="0"/>
                <a:cs typeface="Arial" panose="020B0604020202020204" pitchFamily="34" charset="0"/>
              </a:rPr>
              <a:t>The NHS App launched in 2018 as a “front door” to NHS services (NHS Digital, 2021).</a:t>
            </a:r>
          </a:p>
          <a:p>
            <a:pPr lvl="0">
              <a:lnSpc>
                <a:spcPct val="150000"/>
              </a:lnSpc>
            </a:pPr>
            <a:r>
              <a:rPr lang="en-GB" sz="1600">
                <a:latin typeface="Arial" panose="020B0604020202020204" pitchFamily="34" charset="0"/>
                <a:cs typeface="Arial" panose="020B0604020202020204" pitchFamily="34" charset="0"/>
              </a:rPr>
              <a:t>Allows booking GP appointments, ordering prescriptions, viewing medical records, and vaccination status ( Marshall et. al., 2021).</a:t>
            </a:r>
          </a:p>
          <a:p>
            <a:pPr lvl="0">
              <a:lnSpc>
                <a:spcPct val="150000"/>
              </a:lnSpc>
            </a:pPr>
            <a:r>
              <a:rPr lang="en-GB" sz="1600">
                <a:latin typeface="Arial" panose="020B0604020202020204" pitchFamily="34" charset="0"/>
                <a:cs typeface="Arial" panose="020B0604020202020204" pitchFamily="34" charset="0"/>
              </a:rPr>
              <a:t>Represents a shift toward unified, patient-driven healthcare(Public Accounts Committee, 2021).</a:t>
            </a:r>
          </a:p>
          <a:p>
            <a:pPr lvl="0">
              <a:lnSpc>
                <a:spcPct val="150000"/>
              </a:lnSpc>
            </a:pPr>
            <a:r>
              <a:rPr lang="en-GB" sz="1600">
                <a:latin typeface="Arial" panose="020B0604020202020204" pitchFamily="34" charset="0"/>
                <a:cs typeface="Arial" panose="020B0604020202020204" pitchFamily="34" charset="0"/>
              </a:rPr>
              <a:t>Focus of this presentation: evaluate impact across three domains- workforce, service delivery, and patients/service users, and offer critical insights and recommendations.</a:t>
            </a:r>
          </a:p>
          <a:p>
            <a:pPr marL="0" lvl="0" indent="0">
              <a:lnSpc>
                <a:spcPct val="150000"/>
              </a:lnSpc>
              <a:buNone/>
            </a:pPr>
            <a:r>
              <a:rPr lang="en-GB" sz="1600">
                <a:latin typeface="Arial" panose="020B0604020202020204" pitchFamily="34" charset="0"/>
                <a:cs typeface="Arial" panose="020B0604020202020204" pitchFamily="34" charset="0"/>
              </a:rPr>
              <a:t> </a:t>
            </a:r>
          </a:p>
        </p:txBody>
      </p:sp>
      <p:cxnSp>
        <p:nvCxnSpPr>
          <p:cNvPr id="59" name="Straight Connector 58">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Table 5">
            <a:extLst>
              <a:ext uri="{FF2B5EF4-FFF2-40B4-BE49-F238E27FC236}">
                <a16:creationId xmlns:a16="http://schemas.microsoft.com/office/drawing/2014/main" id="{F723D533-9749-4D24-5058-DE8F74A38F9E}"/>
              </a:ext>
            </a:extLst>
          </p:cNvPr>
          <p:cNvGraphicFramePr>
            <a:graphicFrameLocks noGrp="1"/>
          </p:cNvGraphicFramePr>
          <p:nvPr>
            <p:extLst>
              <p:ext uri="{D42A27DB-BD31-4B8C-83A1-F6EECF244321}">
                <p14:modId xmlns:p14="http://schemas.microsoft.com/office/powerpoint/2010/main" val="23243674"/>
              </p:ext>
            </p:extLst>
          </p:nvPr>
        </p:nvGraphicFramePr>
        <p:xfrm>
          <a:off x="283029" y="3984173"/>
          <a:ext cx="6085114" cy="1463040"/>
        </p:xfrm>
        <a:graphic>
          <a:graphicData uri="http://schemas.openxmlformats.org/drawingml/2006/table">
            <a:tbl>
              <a:tblPr firstRow="1" bandRow="1">
                <a:tableStyleId>{5C22544A-7EE6-4342-B048-85BDC9FD1C3A}</a:tableStyleId>
              </a:tblPr>
              <a:tblGrid>
                <a:gridCol w="6085114">
                  <a:extLst>
                    <a:ext uri="{9D8B030D-6E8A-4147-A177-3AD203B41FA5}">
                      <a16:colId xmlns:a16="http://schemas.microsoft.com/office/drawing/2014/main" val="3780640222"/>
                    </a:ext>
                  </a:extLst>
                </a:gridCol>
              </a:tblGrid>
              <a:tr h="1153882">
                <a:tc>
                  <a:txBody>
                    <a:bodyPr/>
                    <a:lstStyle/>
                    <a:p>
                      <a:r>
                        <a:rPr lang="en-GB"/>
                        <a:t> Figure 1: Screenshot of the LinkedIn homepage. Source: LinkedIn (n.d.)LinkedIn. Available at: http//www.linkedin.come      (Accessed: 3</a:t>
                      </a:r>
                      <a:r>
                        <a:rPr lang="en-GB" baseline="30000"/>
                        <a:t>rd</a:t>
                      </a:r>
                      <a:r>
                        <a:rPr lang="en-GB"/>
                        <a:t> November 2025).</a:t>
                      </a:r>
                    </a:p>
                    <a:p>
                      <a:endParaRPr lang="en-GB">
                        <a:solidFill>
                          <a:schemeClr val="tx1"/>
                        </a:solidFill>
                      </a:endParaRPr>
                    </a:p>
                  </a:txBody>
                  <a:tcPr>
                    <a:solidFill>
                      <a:schemeClr val="accent1">
                        <a:lumMod val="60000"/>
                        <a:lumOff val="40000"/>
                      </a:schemeClr>
                    </a:solidFill>
                  </a:tcPr>
                </a:tc>
                <a:extLst>
                  <a:ext uri="{0D108BD9-81ED-4DB2-BD59-A6C34878D82A}">
                    <a16:rowId xmlns:a16="http://schemas.microsoft.com/office/drawing/2014/main" val="234250671"/>
                  </a:ext>
                </a:extLst>
              </a:tr>
            </a:tbl>
          </a:graphicData>
        </a:graphic>
      </p:graphicFrame>
      <p:cxnSp>
        <p:nvCxnSpPr>
          <p:cNvPr id="7" name="Straight Arrow Connector 6">
            <a:extLst>
              <a:ext uri="{FF2B5EF4-FFF2-40B4-BE49-F238E27FC236}">
                <a16:creationId xmlns:a16="http://schemas.microsoft.com/office/drawing/2014/main" id="{79929517-96D5-275B-DA93-408F560B5367}"/>
              </a:ext>
            </a:extLst>
          </p:cNvPr>
          <p:cNvCxnSpPr>
            <a:cxnSpLocks/>
          </p:cNvCxnSpPr>
          <p:nvPr/>
        </p:nvCxnSpPr>
        <p:spPr>
          <a:xfrm flipV="1">
            <a:off x="2897267" y="4725765"/>
            <a:ext cx="292554" cy="544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218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a dna strand&#10;&#10;AI-generated content may be incorrect.">
            <a:extLst>
              <a:ext uri="{FF2B5EF4-FFF2-40B4-BE49-F238E27FC236}">
                <a16:creationId xmlns:a16="http://schemas.microsoft.com/office/drawing/2014/main" id="{B8604157-9446-6C54-9EAB-08EE73712E1C}"/>
              </a:ext>
            </a:extLst>
          </p:cNvPr>
          <p:cNvPicPr>
            <a:picLocks noChangeAspect="1"/>
          </p:cNvPicPr>
          <p:nvPr/>
        </p:nvPicPr>
        <p:blipFill>
          <a:blip r:embed="rId2"/>
          <a:srcRect l="41126" r="12520" b="-2"/>
          <a:stretch>
            <a:fillRect/>
          </a:stretch>
        </p:blipFill>
        <p:spPr>
          <a:xfrm>
            <a:off x="9189720" y="0"/>
            <a:ext cx="3001300" cy="6858000"/>
          </a:xfrm>
          <a:prstGeom prst="rect">
            <a:avLst/>
          </a:prstGeom>
        </p:spPr>
      </p:pic>
      <p:cxnSp>
        <p:nvCxnSpPr>
          <p:cNvPr id="35" name="Straight Connector 34">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37" name="TextBox 4">
            <a:extLst>
              <a:ext uri="{FF2B5EF4-FFF2-40B4-BE49-F238E27FC236}">
                <a16:creationId xmlns:a16="http://schemas.microsoft.com/office/drawing/2014/main" id="{5564DB0B-1797-AE2C-44F0-4E2A64520F11}"/>
              </a:ext>
            </a:extLst>
          </p:cNvPr>
          <p:cNvGraphicFramePr/>
          <p:nvPr>
            <p:extLst>
              <p:ext uri="{D42A27DB-BD31-4B8C-83A1-F6EECF244321}">
                <p14:modId xmlns:p14="http://schemas.microsoft.com/office/powerpoint/2010/main" val="3933529088"/>
              </p:ext>
            </p:extLst>
          </p:nvPr>
        </p:nvGraphicFramePr>
        <p:xfrm>
          <a:off x="0" y="0"/>
          <a:ext cx="9188740" cy="7040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2094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7043057" y="250377"/>
            <a:ext cx="5148923" cy="6516183"/>
          </a:xfrm>
        </p:spPr>
        <p:txBody>
          <a:bodyPr vert="horz" lIns="91440" tIns="45720" rIns="91440" bIns="45720" rtlCol="0" anchor="b">
            <a:normAutofit fontScale="90000"/>
          </a:bodyPr>
          <a:lstStyle/>
          <a:p>
            <a:pPr>
              <a:lnSpc>
                <a:spcPct val="150000"/>
              </a:lnSpc>
            </a:pPr>
            <a:r>
              <a:rPr lang="en-US" sz="2700" kern="1200">
                <a:solidFill>
                  <a:schemeClr val="tx1"/>
                </a:solidFill>
                <a:latin typeface="Arial" panose="020B0604020202020204" pitchFamily="34" charset="0"/>
                <a:cs typeface="Arial" panose="020B0604020202020204" pitchFamily="34" charset="0"/>
              </a:rPr>
              <a:t>Workforce</a:t>
            </a:r>
            <a:br>
              <a:rPr lang="en-US" sz="1500" b="1" kern="1200">
                <a:solidFill>
                  <a:schemeClr val="tx1"/>
                </a:solidFill>
                <a:latin typeface="+mj-lt"/>
                <a:ea typeface="+mj-ea"/>
                <a:cs typeface="+mj-cs"/>
              </a:rPr>
            </a:br>
            <a:r>
              <a:rPr lang="en-US" sz="1600" b="0" kern="1200">
                <a:solidFill>
                  <a:schemeClr val="tx1"/>
                </a:solidFill>
                <a:latin typeface="Arial" panose="020B0604020202020204" pitchFamily="34" charset="0"/>
                <a:cs typeface="Arial" panose="020B0604020202020204" pitchFamily="34" charset="0"/>
              </a:rPr>
              <a:t> Impact Reduced administrative burden for staff (appointments, prescriptions)(NHS Digital, 2021).</a:t>
            </a:r>
            <a:br>
              <a:rPr lang="en-US" sz="1600" b="0" kern="1200">
                <a:solidFill>
                  <a:schemeClr val="tx1"/>
                </a:solidFill>
                <a:latin typeface="Arial" panose="020B0604020202020204" pitchFamily="34" charset="0"/>
                <a:cs typeface="Arial" panose="020B0604020202020204" pitchFamily="34" charset="0"/>
              </a:rPr>
            </a:br>
            <a:br>
              <a:rPr lang="en-US" sz="1600" b="0" kern="1200">
                <a:solidFill>
                  <a:schemeClr val="tx1"/>
                </a:solidFill>
                <a:latin typeface="Arial" panose="020B0604020202020204" pitchFamily="34" charset="0"/>
                <a:cs typeface="Arial" panose="020B0604020202020204" pitchFamily="34" charset="0"/>
              </a:rPr>
            </a:br>
            <a:r>
              <a:rPr lang="en-US" sz="1600" b="0" kern="1200">
                <a:solidFill>
                  <a:schemeClr val="tx1"/>
                </a:solidFill>
                <a:latin typeface="Arial" panose="020B0604020202020204" pitchFamily="34" charset="0"/>
                <a:cs typeface="Arial" panose="020B0604020202020204" pitchFamily="34" charset="0"/>
              </a:rPr>
              <a:t>Freed capacity for complex interactions, improving efficiency(Bakhai and Coombes, 2021).</a:t>
            </a:r>
            <a:br>
              <a:rPr lang="en-US" sz="1600" b="0" kern="1200">
                <a:solidFill>
                  <a:schemeClr val="tx1"/>
                </a:solidFill>
                <a:latin typeface="Arial" panose="020B0604020202020204" pitchFamily="34" charset="0"/>
                <a:cs typeface="Arial" panose="020B0604020202020204" pitchFamily="34" charset="0"/>
              </a:rPr>
            </a:br>
            <a:r>
              <a:rPr lang="en-US" sz="1600" b="0" kern="1200">
                <a:solidFill>
                  <a:schemeClr val="tx1"/>
                </a:solidFill>
                <a:latin typeface="Arial" panose="020B0604020202020204" pitchFamily="34" charset="0"/>
                <a:cs typeface="Arial" panose="020B0604020202020204" pitchFamily="34" charset="0"/>
              </a:rPr>
              <a:t> </a:t>
            </a:r>
            <a:br>
              <a:rPr lang="en-US" sz="1600" b="0" kern="1200">
                <a:solidFill>
                  <a:schemeClr val="tx1"/>
                </a:solidFill>
                <a:latin typeface="Arial" panose="020B0604020202020204" pitchFamily="34" charset="0"/>
                <a:cs typeface="Arial" panose="020B0604020202020204" pitchFamily="34" charset="0"/>
              </a:rPr>
            </a:br>
            <a:r>
              <a:rPr lang="en-US" sz="1600" b="0" kern="1200">
                <a:solidFill>
                  <a:schemeClr val="tx1"/>
                </a:solidFill>
                <a:latin typeface="Arial" panose="020B0604020202020204" pitchFamily="34" charset="0"/>
                <a:cs typeface="Arial" panose="020B0604020202020204" pitchFamily="34" charset="0"/>
              </a:rPr>
              <a:t>Some GPs report increased workload from patient digital queries “digital demand inflation”(Greenhalgh et. al., 2020).</a:t>
            </a:r>
            <a:br>
              <a:rPr lang="en-US" sz="1600" b="0" kern="1200">
                <a:solidFill>
                  <a:schemeClr val="tx1"/>
                </a:solidFill>
                <a:latin typeface="Arial" panose="020B0604020202020204" pitchFamily="34" charset="0"/>
                <a:cs typeface="Arial" panose="020B0604020202020204" pitchFamily="34" charset="0"/>
              </a:rPr>
            </a:br>
            <a:br>
              <a:rPr lang="en-US" sz="1600" b="0" kern="1200">
                <a:solidFill>
                  <a:schemeClr val="tx1"/>
                </a:solidFill>
                <a:latin typeface="Arial" panose="020B0604020202020204" pitchFamily="34" charset="0"/>
                <a:cs typeface="Arial" panose="020B0604020202020204" pitchFamily="34" charset="0"/>
              </a:rPr>
            </a:br>
            <a:r>
              <a:rPr lang="en-US" sz="1600" b="0" kern="1200">
                <a:solidFill>
                  <a:schemeClr val="tx1"/>
                </a:solidFill>
                <a:latin typeface="Arial" panose="020B0604020202020204" pitchFamily="34" charset="0"/>
                <a:cs typeface="Arial" panose="020B0604020202020204" pitchFamily="34" charset="0"/>
              </a:rPr>
              <a:t>Staff require digital literacy training and support(Topol, 2019)</a:t>
            </a:r>
            <a:br>
              <a:rPr lang="en-US" sz="1600" b="0" kern="1200">
                <a:solidFill>
                  <a:schemeClr val="tx1"/>
                </a:solidFill>
                <a:latin typeface="Arial" panose="020B0604020202020204" pitchFamily="34" charset="0"/>
                <a:cs typeface="Arial" panose="020B0604020202020204" pitchFamily="34" charset="0"/>
              </a:rPr>
            </a:br>
            <a:r>
              <a:rPr lang="en-US" sz="1600" b="0" kern="1200">
                <a:solidFill>
                  <a:schemeClr val="tx1"/>
                </a:solidFill>
                <a:latin typeface="Arial" panose="020B0604020202020204" pitchFamily="34" charset="0"/>
                <a:cs typeface="Arial" panose="020B0604020202020204" pitchFamily="34" charset="0"/>
              </a:rPr>
              <a:t>. </a:t>
            </a:r>
            <a:br>
              <a:rPr lang="en-US" sz="1600" b="0" kern="1200">
                <a:solidFill>
                  <a:schemeClr val="tx1"/>
                </a:solidFill>
                <a:latin typeface="Arial" panose="020B0604020202020204" pitchFamily="34" charset="0"/>
                <a:cs typeface="Arial" panose="020B0604020202020204" pitchFamily="34" charset="0"/>
              </a:rPr>
            </a:br>
            <a:r>
              <a:rPr lang="en-US" sz="1600" b="0" kern="1200">
                <a:solidFill>
                  <a:schemeClr val="tx1"/>
                </a:solidFill>
                <a:latin typeface="Arial" panose="020B0604020202020204" pitchFamily="34" charset="0"/>
                <a:cs typeface="Arial" panose="020B0604020202020204" pitchFamily="34" charset="0"/>
              </a:rPr>
              <a:t>Resistance to change: concerns over reliability and reduced personal interaction(Marshall et. al.,2021).</a:t>
            </a:r>
            <a:br>
              <a:rPr lang="en-US" sz="1600" b="0" kern="1200">
                <a:solidFill>
                  <a:schemeClr val="tx1"/>
                </a:solidFill>
                <a:latin typeface="Arial" panose="020B0604020202020204" pitchFamily="34" charset="0"/>
                <a:cs typeface="Arial" panose="020B0604020202020204" pitchFamily="34" charset="0"/>
              </a:rPr>
            </a:br>
            <a:br>
              <a:rPr lang="en-US" sz="1600" b="0" kern="1200">
                <a:solidFill>
                  <a:schemeClr val="tx1"/>
                </a:solidFill>
                <a:latin typeface="Arial" panose="020B0604020202020204" pitchFamily="34" charset="0"/>
                <a:cs typeface="Arial" panose="020B0604020202020204" pitchFamily="34" charset="0"/>
              </a:rPr>
            </a:br>
            <a:endParaRPr lang="en-US" sz="1600" b="0" kern="1200">
              <a:solidFill>
                <a:schemeClr val="tx1"/>
              </a:solidFill>
              <a:latin typeface="Arial" panose="020B0604020202020204" pitchFamily="34" charset="0"/>
              <a:cs typeface="Arial" panose="020B0604020202020204" pitchFamily="34" charset="0"/>
            </a:endParaRPr>
          </a:p>
        </p:txBody>
      </p:sp>
      <p:pic>
        <p:nvPicPr>
          <p:cNvPr id="8" name="Graphic 7" descr="Hospital">
            <a:extLst>
              <a:ext uri="{FF2B5EF4-FFF2-40B4-BE49-F238E27FC236}">
                <a16:creationId xmlns:a16="http://schemas.microsoft.com/office/drawing/2014/main" id="{8FF82CF7-16DA-6A49-C218-AF57573505D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 y="2256287"/>
            <a:ext cx="3448279" cy="3760459"/>
          </a:xfrm>
          <a:prstGeom prst="rect">
            <a:avLst/>
          </a:prstGeom>
        </p:spPr>
      </p:pic>
      <p:pic>
        <p:nvPicPr>
          <p:cNvPr id="5" name="Picture 4" descr="Stethoscope">
            <a:extLst>
              <a:ext uri="{FF2B5EF4-FFF2-40B4-BE49-F238E27FC236}">
                <a16:creationId xmlns:a16="http://schemas.microsoft.com/office/drawing/2014/main" id="{09849563-6B17-7DAD-1DBA-400F5905DD21}"/>
              </a:ext>
            </a:extLst>
          </p:cNvPr>
          <p:cNvPicPr>
            <a:picLocks noChangeAspect="1"/>
          </p:cNvPicPr>
          <p:nvPr/>
        </p:nvPicPr>
        <p:blipFill>
          <a:blip r:embed="rId5"/>
          <a:srcRect r="32537" b="-1"/>
          <a:stretch>
            <a:fillRect/>
          </a:stretch>
        </p:blipFill>
        <p:spPr>
          <a:xfrm>
            <a:off x="20" y="10"/>
            <a:ext cx="6931132" cy="6857990"/>
          </a:xfrm>
          <a:prstGeom prst="rect">
            <a:avLst/>
          </a:prstGeom>
        </p:spPr>
      </p:pic>
      <p:cxnSp>
        <p:nvCxnSpPr>
          <p:cNvPr id="22" name="Straight Connector 21">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9743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 y="242370"/>
            <a:ext cx="7932144" cy="6615629"/>
          </a:xfrm>
        </p:spPr>
        <p:txBody>
          <a:bodyPr vert="horz" lIns="91440" tIns="45720" rIns="91440" bIns="45720" rtlCol="0" anchor="t">
            <a:normAutofit fontScale="90000"/>
          </a:bodyPr>
          <a:lstStyle/>
          <a:p>
            <a:pPr>
              <a:lnSpc>
                <a:spcPct val="150000"/>
              </a:lnSpc>
            </a:pPr>
            <a:r>
              <a:rPr lang="en-US" sz="3100">
                <a:latin typeface="Arial" panose="020B0604020202020204" pitchFamily="34" charset="0"/>
                <a:cs typeface="Arial" panose="020B0604020202020204" pitchFamily="34" charset="0"/>
              </a:rPr>
              <a:t>Workforce Critical Analysis </a:t>
            </a:r>
            <a:br>
              <a:rPr lang="en-US" sz="1100"/>
            </a:br>
            <a:r>
              <a:rPr lang="en-US" sz="2000" b="0">
                <a:latin typeface="Arial" panose="020B0604020202020204" pitchFamily="34" charset="0"/>
                <a:cs typeface="Arial" panose="020B0604020202020204" pitchFamily="34" charset="0"/>
              </a:rPr>
              <a:t>Sustainability concerns: online systems can create new workload forms(Salisbury et.al., 2020). </a:t>
            </a:r>
            <a:br>
              <a:rPr lang="en-US" sz="2000" b="0">
                <a:latin typeface="Arial" panose="020B0604020202020204" pitchFamily="34" charset="0"/>
                <a:cs typeface="Arial" panose="020B0604020202020204" pitchFamily="34" charset="0"/>
              </a:rPr>
            </a:br>
            <a:br>
              <a:rPr lang="en-US" sz="2000" b="0">
                <a:latin typeface="Arial" panose="020B0604020202020204" pitchFamily="34" charset="0"/>
                <a:cs typeface="Arial" panose="020B0604020202020204" pitchFamily="34" charset="0"/>
              </a:rPr>
            </a:br>
            <a:r>
              <a:rPr lang="en-US" sz="2000" b="0">
                <a:latin typeface="Arial" panose="020B0604020202020204" pitchFamily="34" charset="0"/>
                <a:cs typeface="Arial" panose="020B0604020202020204" pitchFamily="34" charset="0"/>
              </a:rPr>
              <a:t>Risk of shifting admin responsibilities to patients – ethical equity issue (Abraham et. al., 2024). </a:t>
            </a:r>
            <a:br>
              <a:rPr lang="en-US" sz="2000" b="0">
                <a:latin typeface="Arial" panose="020B0604020202020204" pitchFamily="34" charset="0"/>
                <a:cs typeface="Arial" panose="020B0604020202020204" pitchFamily="34" charset="0"/>
              </a:rPr>
            </a:br>
            <a:br>
              <a:rPr lang="en-US" sz="2000" b="0">
                <a:latin typeface="Arial" panose="020B0604020202020204" pitchFamily="34" charset="0"/>
                <a:cs typeface="Arial" panose="020B0604020202020204" pitchFamily="34" charset="0"/>
              </a:rPr>
            </a:br>
            <a:r>
              <a:rPr lang="en-US" sz="2000" b="0">
                <a:latin typeface="Arial" panose="020B0604020202020204" pitchFamily="34" charset="0"/>
                <a:cs typeface="Arial" panose="020B0604020202020204" pitchFamily="34" charset="0"/>
              </a:rPr>
              <a:t> The Topol Review (2019) urgent need for digital skills training in NHS.</a:t>
            </a:r>
            <a:br>
              <a:rPr lang="en-US" sz="2000" b="0">
                <a:latin typeface="Arial" panose="020B0604020202020204" pitchFamily="34" charset="0"/>
                <a:cs typeface="Arial" panose="020B0604020202020204" pitchFamily="34" charset="0"/>
              </a:rPr>
            </a:br>
            <a:br>
              <a:rPr lang="en-US" sz="2000" b="0">
                <a:latin typeface="Arial" panose="020B0604020202020204" pitchFamily="34" charset="0"/>
                <a:cs typeface="Arial" panose="020B0604020202020204" pitchFamily="34" charset="0"/>
              </a:rPr>
            </a:br>
            <a:r>
              <a:rPr lang="en-US" sz="2000" b="0">
                <a:latin typeface="Arial" panose="020B0604020202020204" pitchFamily="34" charset="0"/>
                <a:cs typeface="Arial" panose="020B0604020202020204" pitchFamily="34" charset="0"/>
              </a:rPr>
              <a:t> Some staff feel replaced or isolated by automation → morale issues(Greenhalgh et.al., 2020). </a:t>
            </a:r>
            <a:br>
              <a:rPr lang="en-US" sz="2000" b="0">
                <a:latin typeface="Arial" panose="020B0604020202020204" pitchFamily="34" charset="0"/>
                <a:cs typeface="Arial" panose="020B0604020202020204" pitchFamily="34" charset="0"/>
              </a:rPr>
            </a:br>
            <a:br>
              <a:rPr lang="en-US" sz="2000" b="0">
                <a:latin typeface="Arial" panose="020B0604020202020204" pitchFamily="34" charset="0"/>
                <a:cs typeface="Arial" panose="020B0604020202020204" pitchFamily="34" charset="0"/>
              </a:rPr>
            </a:br>
            <a:r>
              <a:rPr lang="en-US" sz="2000" b="0">
                <a:latin typeface="Arial" panose="020B0604020202020204" pitchFamily="34" charset="0"/>
                <a:cs typeface="Arial" panose="020B0604020202020204" pitchFamily="34" charset="0"/>
              </a:rPr>
              <a:t>Innovation success depends on support, training, and culture change (Public Accounts Committee, 2021).</a:t>
            </a:r>
            <a:br>
              <a:rPr lang="en-US" sz="20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endParaRPr lang="en-US" sz="1800" b="0">
              <a:latin typeface="Arial" panose="020B0604020202020204" pitchFamily="34" charset="0"/>
              <a:cs typeface="Arial" panose="020B0604020202020204" pitchFamily="34" charset="0"/>
            </a:endParaRPr>
          </a:p>
        </p:txBody>
      </p:sp>
      <p:cxnSp>
        <p:nvCxnSpPr>
          <p:cNvPr id="36" name="Straight Connector 35">
            <a:extLst>
              <a:ext uri="{FF2B5EF4-FFF2-40B4-BE49-F238E27FC236}">
                <a16:creationId xmlns:a16="http://schemas.microsoft.com/office/drawing/2014/main" id="{8CED01B4-40F2-4CAE-8062-1D4CE8454C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2835"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7" name="Graphic 26" descr="Scales of Justice">
            <a:extLst>
              <a:ext uri="{FF2B5EF4-FFF2-40B4-BE49-F238E27FC236}">
                <a16:creationId xmlns:a16="http://schemas.microsoft.com/office/drawing/2014/main" id="{0EF3B54C-C67B-167E-217E-600BD9534C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62497" y="1163203"/>
            <a:ext cx="4873408" cy="4873408"/>
          </a:xfrm>
          <a:prstGeom prst="rect">
            <a:avLst/>
          </a:prstGeom>
        </p:spPr>
      </p:pic>
    </p:spTree>
    <p:extLst>
      <p:ext uri="{BB962C8B-B14F-4D97-AF65-F5344CB8AC3E}">
        <p14:creationId xmlns:p14="http://schemas.microsoft.com/office/powerpoint/2010/main" val="3198555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864428" y="177591"/>
            <a:ext cx="8327572" cy="5687567"/>
          </a:xfrm>
        </p:spPr>
        <p:txBody>
          <a:bodyPr anchor="t">
            <a:normAutofit fontScale="90000"/>
          </a:bodyPr>
          <a:lstStyle/>
          <a:p>
            <a:pPr>
              <a:lnSpc>
                <a:spcPct val="150000"/>
              </a:lnSpc>
            </a:pPr>
            <a:r>
              <a:rPr lang="en-GB" sz="3100">
                <a:latin typeface="Arial" panose="020B0604020202020204" pitchFamily="34" charset="0"/>
                <a:cs typeface="Arial" panose="020B0604020202020204" pitchFamily="34" charset="0"/>
              </a:rPr>
              <a:t>Service Delivery Transformation </a:t>
            </a:r>
            <a:br>
              <a:rPr lang="en-GB" sz="1800" b="0">
                <a:latin typeface="Arial" panose="020B0604020202020204" pitchFamily="34" charset="0"/>
                <a:cs typeface="Arial" panose="020B0604020202020204" pitchFamily="34" charset="0"/>
              </a:rPr>
            </a:br>
            <a:r>
              <a:rPr lang="en-GB" sz="2000" b="0">
                <a:latin typeface="Arial" panose="020B0604020202020204" pitchFamily="34" charset="0"/>
                <a:cs typeface="Arial" panose="020B0604020202020204" pitchFamily="34" charset="0"/>
              </a:rPr>
              <a:t>Streamlined workflows: appointment booking, prescription refills, health records (NHS Digital, 2021). </a:t>
            </a:r>
            <a:br>
              <a:rPr lang="en-GB" sz="2000" b="0">
                <a:latin typeface="Arial" panose="020B0604020202020204" pitchFamily="34" charset="0"/>
                <a:cs typeface="Arial" panose="020B0604020202020204" pitchFamily="34" charset="0"/>
              </a:rPr>
            </a:br>
            <a:br>
              <a:rPr lang="en-GB" sz="2000" b="0">
                <a:latin typeface="Arial" panose="020B0604020202020204" pitchFamily="34" charset="0"/>
                <a:cs typeface="Arial" panose="020B0604020202020204" pitchFamily="34" charset="0"/>
              </a:rPr>
            </a:br>
            <a:r>
              <a:rPr lang="en-GB" sz="2000" b="0">
                <a:latin typeface="Arial" panose="020B0604020202020204" pitchFamily="34" charset="0"/>
                <a:cs typeface="Arial" panose="020B0604020202020204" pitchFamily="34" charset="0"/>
              </a:rPr>
              <a:t>Improved medicines optimisation and communication (Nelson and </a:t>
            </a:r>
            <a:r>
              <a:rPr lang="en-GB" sz="2000" b="0" err="1">
                <a:latin typeface="Arial" panose="020B0604020202020204" pitchFamily="34" charset="0"/>
                <a:cs typeface="Arial" panose="020B0604020202020204" pitchFamily="34" charset="0"/>
              </a:rPr>
              <a:t>Allkins</a:t>
            </a:r>
            <a:r>
              <a:rPr lang="en-GB" sz="2000" b="0">
                <a:latin typeface="Arial" panose="020B0604020202020204" pitchFamily="34" charset="0"/>
                <a:cs typeface="Arial" panose="020B0604020202020204" pitchFamily="34" charset="0"/>
              </a:rPr>
              <a:t>, 2020).</a:t>
            </a:r>
            <a:br>
              <a:rPr lang="en-GB" sz="2000" b="0">
                <a:latin typeface="Arial" panose="020B0604020202020204" pitchFamily="34" charset="0"/>
                <a:cs typeface="Arial" panose="020B0604020202020204" pitchFamily="34" charset="0"/>
              </a:rPr>
            </a:br>
            <a:br>
              <a:rPr lang="en-GB" sz="2000" b="0">
                <a:latin typeface="Arial" panose="020B0604020202020204" pitchFamily="34" charset="0"/>
                <a:cs typeface="Arial" panose="020B0604020202020204" pitchFamily="34" charset="0"/>
              </a:rPr>
            </a:br>
            <a:r>
              <a:rPr lang="en-GB" sz="2000" b="0">
                <a:latin typeface="Arial" panose="020B0604020202020204" pitchFamily="34" charset="0"/>
                <a:cs typeface="Arial" panose="020B0604020202020204" pitchFamily="34" charset="0"/>
              </a:rPr>
              <a:t> Huge uptake during COVID-19 pandemic – over 22 million users by 2021(NHS Digital, 2021).</a:t>
            </a:r>
            <a:br>
              <a:rPr lang="en-GB" sz="2000" b="0">
                <a:latin typeface="Arial" panose="020B0604020202020204" pitchFamily="34" charset="0"/>
                <a:cs typeface="Arial" panose="020B0604020202020204" pitchFamily="34" charset="0"/>
              </a:rPr>
            </a:br>
            <a:br>
              <a:rPr lang="en-GB" sz="2000" b="0">
                <a:latin typeface="Arial" panose="020B0604020202020204" pitchFamily="34" charset="0"/>
                <a:cs typeface="Arial" panose="020B0604020202020204" pitchFamily="34" charset="0"/>
              </a:rPr>
            </a:br>
            <a:r>
              <a:rPr lang="en-GB" sz="2000" b="0">
                <a:latin typeface="Arial" panose="020B0604020202020204" pitchFamily="34" charset="0"/>
                <a:cs typeface="Arial" panose="020B0604020202020204" pitchFamily="34" charset="0"/>
              </a:rPr>
              <a:t>Integration with online consultation systems eConsult (Marshall et. al., 2021).</a:t>
            </a:r>
            <a:br>
              <a:rPr lang="en-GB" sz="2000" b="0">
                <a:latin typeface="Arial" panose="020B0604020202020204" pitchFamily="34" charset="0"/>
                <a:cs typeface="Arial" panose="020B0604020202020204" pitchFamily="34" charset="0"/>
              </a:rPr>
            </a:br>
            <a:br>
              <a:rPr lang="en-GB" sz="2000" b="0">
                <a:latin typeface="Arial" panose="020B0604020202020204" pitchFamily="34" charset="0"/>
                <a:cs typeface="Arial" panose="020B0604020202020204" pitchFamily="34" charset="0"/>
              </a:rPr>
            </a:br>
            <a:r>
              <a:rPr lang="en-GB" sz="2000" b="0">
                <a:latin typeface="Arial" panose="020B0604020202020204" pitchFamily="34" charset="0"/>
                <a:cs typeface="Arial" panose="020B0604020202020204" pitchFamily="34" charset="0"/>
              </a:rPr>
              <a:t>Demonstrates scalability and adaptability (Public Accounts Committee, 2021).</a:t>
            </a:r>
            <a:br>
              <a:rPr lang="en-GB" sz="2000" b="0">
                <a:latin typeface="Arial" panose="020B0604020202020204" pitchFamily="34" charset="0"/>
                <a:cs typeface="Arial" panose="020B0604020202020204" pitchFamily="34" charset="0"/>
              </a:rPr>
            </a:br>
            <a:br>
              <a:rPr lang="en-GB" sz="2000" b="0">
                <a:latin typeface="Arial" panose="020B0604020202020204" pitchFamily="34" charset="0"/>
                <a:cs typeface="Arial" panose="020B0604020202020204" pitchFamily="34" charset="0"/>
              </a:rPr>
            </a:br>
            <a:endParaRPr lang="en-GB" sz="2000" b="0">
              <a:latin typeface="Arial" panose="020B0604020202020204" pitchFamily="34" charset="0"/>
              <a:cs typeface="Arial" panose="020B0604020202020204" pitchFamily="34" charset="0"/>
            </a:endParaRPr>
          </a:p>
        </p:txBody>
      </p:sp>
      <p:pic>
        <p:nvPicPr>
          <p:cNvPr id="8" name="Graphic 7" descr="Medicine">
            <a:extLst>
              <a:ext uri="{FF2B5EF4-FFF2-40B4-BE49-F238E27FC236}">
                <a16:creationId xmlns:a16="http://schemas.microsoft.com/office/drawing/2014/main" id="{0E9CD8BF-1924-D818-6C69-B468FC6AD2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118" y="1034210"/>
            <a:ext cx="3372004" cy="3760459"/>
          </a:xfrm>
          <a:prstGeom prst="rect">
            <a:avLst/>
          </a:prstGeom>
        </p:spPr>
      </p:pic>
      <p:cxnSp>
        <p:nvCxnSpPr>
          <p:cNvPr id="13" name="Straight Connector 12">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9541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4131325" y="0"/>
            <a:ext cx="7873388" cy="6272783"/>
          </a:xfrm>
        </p:spPr>
        <p:txBody>
          <a:bodyPr vert="horz" lIns="91440" tIns="45720" rIns="91440" bIns="45720" rtlCol="0" anchor="b">
            <a:normAutofit fontScale="90000"/>
          </a:bodyPr>
          <a:lstStyle/>
          <a:p>
            <a:pPr>
              <a:lnSpc>
                <a:spcPct val="150000"/>
              </a:lnSpc>
            </a:pPr>
            <a:r>
              <a:rPr lang="en-US" sz="3100">
                <a:latin typeface="Arial" panose="020B0604020202020204" pitchFamily="34" charset="0"/>
                <a:cs typeface="Arial" panose="020B0604020202020204" pitchFamily="34" charset="0"/>
              </a:rPr>
              <a:t>Service Delivery Challenges </a:t>
            </a:r>
            <a:br>
              <a:rPr lang="en-US" sz="16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Uneven integration across GP practices → inconsistent patient experiences(Greenhalgh et.al., 2021).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High initial investment costs IT upgrades, cybersecurity (Public Accounts Committee, 2021).</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Risk of “digital divide – two-tier service model between digital and non-digital users (Mossialos and Le Grand, 2019).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Regional inequalities urban vs rural uptake (NHS confederation, 2021).</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Digital tools must enhance equality, not widen gaps (Lupton, 2021).</a:t>
            </a:r>
            <a:br>
              <a:rPr lang="en-US" sz="1800" b="0">
                <a:latin typeface="Arial" panose="020B0604020202020204" pitchFamily="34" charset="0"/>
                <a:cs typeface="Arial" panose="020B0604020202020204" pitchFamily="34" charset="0"/>
              </a:rPr>
            </a:br>
            <a:br>
              <a:rPr lang="en-US" sz="1600" b="0">
                <a:latin typeface="Arial" panose="020B0604020202020204" pitchFamily="34" charset="0"/>
                <a:cs typeface="Arial" panose="020B0604020202020204" pitchFamily="34" charset="0"/>
              </a:rPr>
            </a:br>
            <a:r>
              <a:rPr lang="en-US" sz="1600" b="0">
                <a:latin typeface="Arial" panose="020B0604020202020204" pitchFamily="34" charset="0"/>
                <a:cs typeface="Arial" panose="020B0604020202020204" pitchFamily="34" charset="0"/>
              </a:rPr>
              <a:t> </a:t>
            </a:r>
          </a:p>
        </p:txBody>
      </p:sp>
      <p:pic>
        <p:nvPicPr>
          <p:cNvPr id="15" name="Graphic 14" descr="Laptop Secure">
            <a:extLst>
              <a:ext uri="{FF2B5EF4-FFF2-40B4-BE49-F238E27FC236}">
                <a16:creationId xmlns:a16="http://schemas.microsoft.com/office/drawing/2014/main" id="{B170ABAE-957F-D14E-EAB5-2441AFAAC8B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5088" y="464755"/>
            <a:ext cx="3644484" cy="4063702"/>
          </a:xfrm>
          <a:prstGeom prst="rect">
            <a:avLst/>
          </a:prstGeom>
        </p:spPr>
      </p:pic>
      <p:cxnSp>
        <p:nvCxnSpPr>
          <p:cNvPr id="31" name="Straight Connector 30">
            <a:extLst>
              <a:ext uri="{FF2B5EF4-FFF2-40B4-BE49-F238E27FC236}">
                <a16:creationId xmlns:a16="http://schemas.microsoft.com/office/drawing/2014/main" id="{94AC3912-9445-326E-F355-EA4A288013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1314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236614" y="205741"/>
            <a:ext cx="7942061" cy="6194337"/>
          </a:xfrm>
        </p:spPr>
        <p:txBody>
          <a:bodyPr vert="horz" lIns="91440" tIns="45720" rIns="91440" bIns="45720" rtlCol="0" anchor="t">
            <a:normAutofit/>
          </a:bodyPr>
          <a:lstStyle/>
          <a:p>
            <a:pPr>
              <a:lnSpc>
                <a:spcPct val="150000"/>
              </a:lnSpc>
            </a:pPr>
            <a:r>
              <a:rPr lang="en-US" sz="2800">
                <a:latin typeface="Arial" panose="020B0604020202020204" pitchFamily="34" charset="0"/>
                <a:cs typeface="Arial" panose="020B0604020202020204" pitchFamily="34" charset="0"/>
              </a:rPr>
              <a:t>Patient &amp; Service User Benefits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24/7 access to appointments, prescriptions, and records (NHS digital, 2021).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Supports self-management for chronic conditions (Greenhalgh et.al., 2020).</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Boosts patient autonomy and convenience(Marshall et.al., 2021).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COVID Pass function enhanced social mobility and safety (NHS, 2021).</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Aligns with NHS goals for patient - centered care (NHS Confederation, 2021).</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a:t>
            </a:r>
          </a:p>
        </p:txBody>
      </p:sp>
      <p:pic>
        <p:nvPicPr>
          <p:cNvPr id="8" name="Graphic 7" descr="Doctor">
            <a:extLst>
              <a:ext uri="{FF2B5EF4-FFF2-40B4-BE49-F238E27FC236}">
                <a16:creationId xmlns:a16="http://schemas.microsoft.com/office/drawing/2014/main" id="{C24C4018-A02F-E972-53BE-4479F419B97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85533" y="1031001"/>
            <a:ext cx="3899971" cy="5204279"/>
          </a:xfrm>
          <a:prstGeom prst="rect">
            <a:avLst/>
          </a:prstGeom>
        </p:spPr>
      </p:pic>
      <p:cxnSp>
        <p:nvCxnSpPr>
          <p:cNvPr id="30" name="Straight Connector 29">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1865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0" y="251460"/>
            <a:ext cx="12192000" cy="6606540"/>
          </a:xfrm>
        </p:spPr>
        <p:txBody>
          <a:bodyPr vert="horz" lIns="91440" tIns="45720" rIns="91440" bIns="45720" rtlCol="0" anchor="t">
            <a:normAutofit/>
          </a:bodyPr>
          <a:lstStyle/>
          <a:p>
            <a:pPr>
              <a:lnSpc>
                <a:spcPct val="150000"/>
              </a:lnSpc>
            </a:pPr>
            <a:r>
              <a:rPr lang="en-US" sz="2800">
                <a:latin typeface="Arial" panose="020B0604020202020204" pitchFamily="34" charset="0"/>
                <a:cs typeface="Arial" panose="020B0604020202020204" pitchFamily="34" charset="0"/>
              </a:rPr>
              <a:t>Patient Challenges &amp; Critical Analysis </a:t>
            </a:r>
            <a:br>
              <a:rPr lang="en-US" sz="2800">
                <a:latin typeface="Arial" panose="020B0604020202020204" pitchFamily="34" charset="0"/>
                <a:cs typeface="Arial" panose="020B0604020202020204" pitchFamily="34" charset="0"/>
              </a:rPr>
            </a:br>
            <a:br>
              <a:rPr lang="en-US" sz="280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Digital exclusion</a:t>
            </a:r>
            <a:r>
              <a:rPr lang="en-US" sz="1800">
                <a:latin typeface="Arial" panose="020B0604020202020204" pitchFamily="34" charset="0"/>
                <a:cs typeface="Arial" panose="020B0604020202020204" pitchFamily="34" charset="0"/>
              </a:rPr>
              <a:t>: </a:t>
            </a:r>
            <a:r>
              <a:rPr lang="en-US" sz="1800" b="0">
                <a:latin typeface="Arial" panose="020B0604020202020204" pitchFamily="34" charset="0"/>
                <a:cs typeface="Arial" panose="020B0604020202020204" pitchFamily="34" charset="0"/>
              </a:rPr>
              <a:t>older adults, low-income, limited literacy (Talukder et. al., 2025).</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Privacy concerns: fear of data misuse, cyberattacks (Honeyman et. al., 2020).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Health literacy barriers: misinterpretation of medical data (Chan and Kaufman, 2011).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Psychological impact: “surveillance mindset” (Lupton, 2021).</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Risk of widening the “inverse care law”-benefits for digitally literate groups  (Abraham et al., 2024).</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a:t>
            </a:r>
          </a:p>
        </p:txBody>
      </p:sp>
      <p:cxnSp>
        <p:nvCxnSpPr>
          <p:cNvPr id="20" name="Straight Connector 19">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2156"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5756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234690" y="0"/>
            <a:ext cx="8957309" cy="6858000"/>
          </a:xfrm>
        </p:spPr>
        <p:txBody>
          <a:bodyPr vert="horz" lIns="91440" tIns="45720" rIns="91440" bIns="45720" rtlCol="0" anchor="b">
            <a:normAutofit fontScale="90000"/>
          </a:bodyPr>
          <a:lstStyle/>
          <a:p>
            <a:pPr>
              <a:lnSpc>
                <a:spcPct val="150000"/>
              </a:lnSpc>
            </a:pPr>
            <a:r>
              <a:rPr lang="en-US" sz="2200">
                <a:latin typeface="Arial" panose="020B0604020202020204" pitchFamily="34" charset="0"/>
                <a:cs typeface="Arial" panose="020B0604020202020204" pitchFamily="34" charset="0"/>
              </a:rPr>
              <a:t>Conclusion &amp; Recommendations </a:t>
            </a:r>
            <a:br>
              <a:rPr lang="en-US" sz="2200">
                <a:latin typeface="Arial" panose="020B0604020202020204" pitchFamily="34" charset="0"/>
                <a:cs typeface="Arial" panose="020B0604020202020204" pitchFamily="34" charset="0"/>
              </a:rPr>
            </a:br>
            <a:r>
              <a:rPr lang="en-US" sz="2200">
                <a:latin typeface="Arial" panose="020B0604020202020204" pitchFamily="34" charset="0"/>
                <a:cs typeface="Arial" panose="020B0604020202020204" pitchFamily="34" charset="0"/>
              </a:rPr>
              <a:t>Key Findings:</a:t>
            </a:r>
            <a:br>
              <a:rPr lang="en-US" sz="220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NHS App has improved efficiency, access, and patient empowerment (NHS Digital, 2021).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However, digital inequality, privacy, and training gaps persist(Greenhalgh et.al., 2020).</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 </a:t>
            </a:r>
            <a:r>
              <a:rPr lang="en-US" sz="2700">
                <a:latin typeface="Arial" panose="020B0604020202020204" pitchFamily="34" charset="0"/>
                <a:cs typeface="Arial" panose="020B0604020202020204" pitchFamily="34" charset="0"/>
              </a:rPr>
              <a:t>Recommendations:</a:t>
            </a:r>
            <a:br>
              <a:rPr lang="en-US" sz="180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Enhance digital literacy for staff and patients (Topol, 2019).</a:t>
            </a: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a:t>
            </a: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Strengthen inclusive access for vulnerable groups (Talukder et.al., 2025). </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Improve proxy access for carers and dependents (NHS Confederation, 2021).</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Invest in cybersecurity to build trust (Public Accounts Committee, 2021).</a:t>
            </a:r>
            <a:br>
              <a:rPr lang="en-US" sz="1800" b="0">
                <a:latin typeface="Arial" panose="020B0604020202020204" pitchFamily="34" charset="0"/>
                <a:cs typeface="Arial" panose="020B0604020202020204" pitchFamily="34" charset="0"/>
              </a:rPr>
            </a:br>
            <a:br>
              <a:rPr lang="en-US" sz="1800" b="0">
                <a:latin typeface="Arial" panose="020B0604020202020204" pitchFamily="34" charset="0"/>
                <a:cs typeface="Arial" panose="020B0604020202020204" pitchFamily="34" charset="0"/>
              </a:rPr>
            </a:br>
            <a:r>
              <a:rPr lang="en-US" sz="1800" b="0">
                <a:latin typeface="Arial" panose="020B0604020202020204" pitchFamily="34" charset="0"/>
                <a:cs typeface="Arial" panose="020B0604020202020204" pitchFamily="34" charset="0"/>
              </a:rPr>
              <a:t> Encourage co-production with patients for better usability (Marshall et. al., 2021).</a:t>
            </a:r>
            <a:br>
              <a:rPr lang="en-US" sz="1800" b="0">
                <a:latin typeface="Arial" panose="020B0604020202020204" pitchFamily="34" charset="0"/>
                <a:cs typeface="Arial" panose="020B0604020202020204" pitchFamily="34" charset="0"/>
              </a:rPr>
            </a:br>
            <a:br>
              <a:rPr lang="en-US" sz="1600" b="0">
                <a:latin typeface="Arial" panose="020B0604020202020204" pitchFamily="34" charset="0"/>
                <a:cs typeface="Arial" panose="020B0604020202020204" pitchFamily="34" charset="0"/>
              </a:rPr>
            </a:br>
            <a:endParaRPr lang="en-US" sz="1600" b="0">
              <a:latin typeface="Arial" panose="020B0604020202020204" pitchFamily="34" charset="0"/>
              <a:cs typeface="Arial" panose="020B0604020202020204" pitchFamily="34" charset="0"/>
            </a:endParaRPr>
          </a:p>
        </p:txBody>
      </p:sp>
      <p:pic>
        <p:nvPicPr>
          <p:cNvPr id="15" name="Graphic 14" descr="Stethoscope">
            <a:extLst>
              <a:ext uri="{FF2B5EF4-FFF2-40B4-BE49-F238E27FC236}">
                <a16:creationId xmlns:a16="http://schemas.microsoft.com/office/drawing/2014/main" id="{A644C159-CDD1-BCF8-D9ED-66400D356AF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 y="0"/>
            <a:ext cx="3543300" cy="6137909"/>
          </a:xfrm>
          <a:prstGeom prst="rect">
            <a:avLst/>
          </a:prstGeom>
        </p:spPr>
      </p:pic>
      <p:cxnSp>
        <p:nvCxnSpPr>
          <p:cNvPr id="40" name="Straight Connector 39">
            <a:extLst>
              <a:ext uri="{FF2B5EF4-FFF2-40B4-BE49-F238E27FC236}">
                <a16:creationId xmlns:a16="http://schemas.microsoft.com/office/drawing/2014/main" id="{94AC3912-9445-326E-F355-EA4A288013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374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62990" y="0"/>
            <a:ext cx="3028949" cy="583894"/>
          </a:xfrm>
        </p:spPr>
        <p:txBody>
          <a:bodyPr vert="horz" lIns="91440" tIns="45720" rIns="91440" bIns="45720" rtlCol="0" anchor="t">
            <a:normAutofit fontScale="90000"/>
          </a:bodyPr>
          <a:lstStyle/>
          <a:p>
            <a:pPr>
              <a:lnSpc>
                <a:spcPct val="150000"/>
              </a:lnSpc>
            </a:pPr>
            <a:r>
              <a:rPr lang="en-US" sz="3100">
                <a:latin typeface="Arial" panose="020B0604020202020204" pitchFamily="34" charset="0"/>
                <a:cs typeface="Arial" panose="020B0604020202020204" pitchFamily="34" charset="0"/>
              </a:rPr>
              <a:t>References</a:t>
            </a:r>
            <a:br>
              <a:rPr lang="en-US" sz="3100">
                <a:latin typeface="Arial" panose="020B0604020202020204" pitchFamily="34" charset="0"/>
                <a:cs typeface="Arial" panose="020B0604020202020204" pitchFamily="34" charset="0"/>
              </a:rPr>
            </a:br>
            <a:br>
              <a:rPr lang="en-US" sz="2200"/>
            </a:br>
            <a:r>
              <a:rPr lang="en-US" sz="2200"/>
              <a:t> </a:t>
            </a:r>
          </a:p>
        </p:txBody>
      </p:sp>
      <p:pic>
        <p:nvPicPr>
          <p:cNvPr id="6" name="Picture 5" descr="Blue scheduled pillbox">
            <a:extLst>
              <a:ext uri="{FF2B5EF4-FFF2-40B4-BE49-F238E27FC236}">
                <a16:creationId xmlns:a16="http://schemas.microsoft.com/office/drawing/2014/main" id="{B3E01E1A-3BFB-C231-7F08-0A50FF94D3D2}"/>
              </a:ext>
            </a:extLst>
          </p:cNvPr>
          <p:cNvPicPr>
            <a:picLocks noChangeAspect="1"/>
          </p:cNvPicPr>
          <p:nvPr/>
        </p:nvPicPr>
        <p:blipFill>
          <a:blip r:embed="rId3"/>
          <a:srcRect l="16584" r="28410"/>
          <a:stretch>
            <a:fillRect/>
          </a:stretch>
        </p:blipFill>
        <p:spPr>
          <a:xfrm>
            <a:off x="8798807" y="0"/>
            <a:ext cx="3392213" cy="6271506"/>
          </a:xfrm>
          <a:prstGeom prst="rect">
            <a:avLst/>
          </a:prstGeom>
        </p:spPr>
      </p:pic>
      <p:cxnSp>
        <p:nvCxnSpPr>
          <p:cNvPr id="25" name="Straight Connector 24">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D961E97-E167-0D16-FD9F-17EEDE7E0106}"/>
              </a:ext>
            </a:extLst>
          </p:cNvPr>
          <p:cNvSpPr txBox="1"/>
          <p:nvPr/>
        </p:nvSpPr>
        <p:spPr>
          <a:xfrm>
            <a:off x="0" y="583891"/>
            <a:ext cx="8697685" cy="6515694"/>
          </a:xfrm>
          <a:prstGeom prst="rect">
            <a:avLst/>
          </a:prstGeom>
          <a:noFill/>
        </p:spPr>
        <p:txBody>
          <a:bodyPr wrap="square">
            <a:spAutoFit/>
          </a:bodyPr>
          <a:lstStyle/>
          <a:p>
            <a:pPr>
              <a:lnSpc>
                <a:spcPct val="150000"/>
              </a:lnSpc>
              <a:buNone/>
            </a:pPr>
            <a:r>
              <a:rPr lang="en-GB" sz="1400">
                <a:latin typeface="Arial" panose="020B0604020202020204" pitchFamily="34" charset="0"/>
                <a:cs typeface="Arial" panose="020B0604020202020204" pitchFamily="34" charset="0"/>
              </a:rPr>
              <a:t>Abraham, C., Conner, M., Jones, F. and O’Connor, D. (2024) Health Psychology. London: Routledge.</a:t>
            </a:r>
          </a:p>
          <a:p>
            <a:pPr>
              <a:lnSpc>
                <a:spcPct val="150000"/>
              </a:lnSpc>
              <a:buNone/>
            </a:pP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Baknai, K. and Coombes, R. (2021) ‘NHS app: Digital transformation in the UK healthcare system’, BMJ, 372, p. n214.</a:t>
            </a:r>
          </a:p>
          <a:p>
            <a:pPr>
              <a:lnSpc>
                <a:spcPct val="150000"/>
              </a:lnSpc>
              <a:buNone/>
            </a:pP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Chan, C.V. and Kaufman, D.R. (2011) ‘A framework for characterising health literacy demands and barriers’, Journal of Medical Internet Research, 13(4), p. e1750.</a:t>
            </a:r>
          </a:p>
          <a:p>
            <a:pPr>
              <a:lnSpc>
                <a:spcPct val="150000"/>
              </a:lnSpc>
              <a:buNone/>
            </a:pP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Dixon, S., Hirst, J., Taghinejadi, N., Duddy, C., Vincent, K. and Ziebland, S. (2024) ‘What is known about adolescent dysmenorrhoea in (and for) community health settings?’, Frontiers in Reproductive Health, 6, p. 1394978.</a:t>
            </a:r>
          </a:p>
          <a:p>
            <a:pPr>
              <a:lnSpc>
                <a:spcPct val="150000"/>
              </a:lnSpc>
              <a:buNone/>
            </a:pP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Greenhalgh, T., Wherton, J., Papoutsi, C., Lynch, J. and Hughes, G. (2020) ‘Beyond adoption: A new framework for theorizing and evaluating nonadaptation, abandonment, and challenges to digital health’, Journal of Medical Internet Research, 22(11), e22498.</a:t>
            </a:r>
          </a:p>
          <a:p>
            <a:pPr>
              <a:lnSpc>
                <a:spcPct val="150000"/>
              </a:lnSpc>
              <a:buNone/>
            </a:pP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Lupton, D. (2022) COVID Societies: Theorising the Coronavirus Crisis. London: Routledge.</a:t>
            </a:r>
          </a:p>
          <a:p>
            <a:pPr>
              <a:lnSpc>
                <a:spcPct val="150000"/>
              </a:lnSpc>
            </a:pPr>
            <a:r>
              <a:rPr lang="en-GB" sz="1400">
                <a:latin typeface="Arial" panose="020B0604020202020204" pitchFamily="34" charset="0"/>
                <a:cs typeface="Arial" panose="020B0604020202020204" pitchFamily="34" charset="0"/>
              </a:rPr>
              <a:t>LinkedIn (n.d.) LinkedIn. Available at: </a:t>
            </a:r>
            <a:r>
              <a:rPr lang="en-GB" sz="1400">
                <a:latin typeface="Arial" panose="020B0604020202020204" pitchFamily="34" charset="0"/>
                <a:cs typeface="Arial" panose="020B0604020202020204" pitchFamily="34" charset="0"/>
                <a:hlinkClick r:id="rId4"/>
              </a:rPr>
              <a:t>https://www.linkedin.com</a:t>
            </a:r>
            <a:r>
              <a:rPr lang="en-GB" sz="1400">
                <a:latin typeface="Arial" panose="020B0604020202020204" pitchFamily="34" charset="0"/>
                <a:cs typeface="Arial" panose="020B0604020202020204" pitchFamily="34" charset="0"/>
              </a:rPr>
              <a:t> (Accessed: 3 November 2025).</a:t>
            </a:r>
          </a:p>
          <a:p>
            <a:pPr>
              <a:lnSpc>
                <a:spcPct val="150000"/>
              </a:lnSpc>
              <a:buNone/>
            </a:pP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5249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E6564C2-D625-F31B-ACEF-95F5D58801EE}"/>
              </a:ext>
            </a:extLst>
          </p:cNvPr>
          <p:cNvSpPr txBox="1"/>
          <p:nvPr/>
        </p:nvSpPr>
        <p:spPr>
          <a:xfrm>
            <a:off x="0" y="240888"/>
            <a:ext cx="12192000" cy="6689011"/>
          </a:xfrm>
          <a:prstGeom prst="rect">
            <a:avLst/>
          </a:prstGeom>
          <a:noFill/>
        </p:spPr>
        <p:txBody>
          <a:bodyPr wrap="square">
            <a:spAutoFit/>
          </a:bodyPr>
          <a:lstStyle/>
          <a:p>
            <a:pPr>
              <a:lnSpc>
                <a:spcPct val="150000"/>
              </a:lnSpc>
              <a:buNone/>
            </a:pPr>
            <a:r>
              <a:rPr lang="en-GB">
                <a:latin typeface="Arial" panose="020B0604020202020204" pitchFamily="34" charset="0"/>
                <a:cs typeface="Arial" panose="020B0604020202020204" pitchFamily="34" charset="0"/>
              </a:rPr>
              <a:t>Marshall, M., Howe, A., Howsam, G., Mulholland, M. and Leach, J. (2021) ‘COVID-19 and the NHS App: Digital transformation and general practice’, British Journal of General Practice, 71(705), pp. 176–177.</a:t>
            </a:r>
          </a:p>
          <a:p>
            <a:pPr>
              <a:lnSpc>
                <a:spcPct val="150000"/>
              </a:lnSpc>
              <a:buNone/>
            </a:pP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NHS Digital. (2021) NHS App Statistics. Available at: </a:t>
            </a:r>
            <a:r>
              <a:rPr lang="en-GB">
                <a:latin typeface="Arial" panose="020B0604020202020204" pitchFamily="34" charset="0"/>
                <a:cs typeface="Arial" panose="020B0604020202020204" pitchFamily="34" charset="0"/>
                <a:hlinkClick r:id="rId2"/>
              </a:rPr>
              <a:t>https://digital.nhs.uk</a:t>
            </a:r>
            <a:r>
              <a:rPr lang="en-GB">
                <a:latin typeface="Arial" panose="020B0604020202020204" pitchFamily="34" charset="0"/>
                <a:cs typeface="Arial" panose="020B0604020202020204" pitchFamily="34" charset="0"/>
              </a:rPr>
              <a:t> (Accessed: 14 October 2025).</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NHS England (2025) From analogue to digital: The NHS is transforming care [Press release]. April 2025.</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Public Accounts Committee. (2021) Digital Transformation in the NHS. London: House of Commons.</a:t>
            </a:r>
          </a:p>
          <a:p>
            <a:pPr>
              <a:lnSpc>
                <a:spcPct val="150000"/>
              </a:lnSpc>
              <a:buNone/>
            </a:pP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Talukder, M.S., Islam, Q.T. and Zahin, A. (2025) ‘Barriers to digital healthcare adoption among older populations: A comprehensive review of challenges and policy solutions’, in Digitalisation for Improving Elder Care, p. 21.</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Topol, E. (2019) The Topol Review: Preparing the Healthcare Workforce to Deliver the Digital Future. London: Health Education England, pp. 1–48.</a:t>
            </a:r>
          </a:p>
        </p:txBody>
      </p:sp>
    </p:spTree>
    <p:extLst>
      <p:ext uri="{BB962C8B-B14F-4D97-AF65-F5344CB8AC3E}">
        <p14:creationId xmlns:p14="http://schemas.microsoft.com/office/powerpoint/2010/main" val="3702494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9B5F4E67-4DB9-8422-13E5-B36FD48EC4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7B3F2207-82EE-659F-347B-9E9D3F6AF2EA}"/>
              </a:ext>
            </a:extLst>
          </p:cNvPr>
          <p:cNvGraphicFramePr/>
          <p:nvPr>
            <p:extLst>
              <p:ext uri="{D42A27DB-BD31-4B8C-83A1-F6EECF244321}">
                <p14:modId xmlns:p14="http://schemas.microsoft.com/office/powerpoint/2010/main" val="1384766164"/>
              </p:ext>
            </p:extLst>
          </p:nvPr>
        </p:nvGraphicFramePr>
        <p:xfrm>
          <a:off x="3497580" y="982980"/>
          <a:ext cx="7310415" cy="50368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813464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13</Slides>
  <Notes>9</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DashVTI</vt:lpstr>
      <vt:lpstr>Name: Shamaila Sakhawat  Student ID: 2309140 Lecturer: Martin Svejda Module Code: BMHP6026  Module: Digital Transformation in the Health and Social Care Professions Assignment Title: Component 2: Viva Voce (oral Presentation)   </vt:lpstr>
      <vt:lpstr>INTRODUCTION</vt:lpstr>
      <vt:lpstr>PowerPoint Presentation</vt:lpstr>
      <vt:lpstr>Workforce  Impact Reduced administrative burden for staff (appointments, prescriptions)(NHS Digital, 2021).  Freed capacity for complex interactions, improving efficiency(Bakhai and Coombes, 2021).   Some GPs report increased workload from patient digital queries “digital demand inflation”(Greenhalgh et. al., 2020).  Staff require digital literacy training and support(Topol, 2019) .  Resistance to change: concerns over reliability and reduced personal interaction(Marshall et. al.,2021).  </vt:lpstr>
      <vt:lpstr>Workforce Critical Analysis  Sustainability concerns: online systems can create new workload forms(Salisbury et.al., 2020).   Risk of shifting admin responsibilities to patients – ethical equity issue (Abraham et. al., 2024).    The Topol Review (2019) urgent need for digital skills training in NHS.   Some staff feel replaced or isolated by automation → morale issues(Greenhalgh et.al., 2020).   Innovation success depends on support, training, and culture change (Public Accounts Committee, 2021).  </vt:lpstr>
      <vt:lpstr>Service Delivery Transformation  Streamlined workflows: appointment booking, prescription refills, health records (NHS Digital, 2021).   Improved medicines optimisation and communication (Nelson and Allkins, 2020).   Huge uptake during COVID-19 pandemic – over 22 million users by 2021(NHS Digital, 2021).  Integration with online consultation systems eConsult (Marshall et. al., 2021).  Demonstrates scalability and adaptability (Public Accounts Committee, 2021).  </vt:lpstr>
      <vt:lpstr>Service Delivery Challenges  Uneven integration across GP practices → inconsistent patient experiences(Greenhalgh et.al., 2021).   High initial investment costs IT upgrades, cybersecurity (Public Accounts Committee, 2021).  Risk of “digital divide – two-tier service model between digital and non-digital users (Mossialos and Le Grand, 2019).   Regional inequalities urban vs rural uptake (NHS confederation, 2021).  Digital tools must enhance equality, not widen gaps (Lupton, 2021).   </vt:lpstr>
      <vt:lpstr>Patient &amp; Service User Benefits   24/7 access to appointments, prescriptions, and records (NHS digital, 2021).   Supports self-management for chronic conditions (Greenhalgh et.al., 2020).   Boosts patient autonomy and convenience(Marshall et.al., 2021).   COVID Pass function enhanced social mobility and safety (NHS, 2021).   Aligns with NHS goals for patient - centered care (NHS Confederation, 2021).   </vt:lpstr>
      <vt:lpstr>Patient Challenges &amp; Critical Analysis   Digital exclusion: older adults, low-income, limited literacy (Talukder et. al., 2025).   Privacy concerns: fear of data misuse, cyberattacks (Honeyman et. al., 2020).   Health literacy barriers: misinterpretation of medical data (Chan and Kaufman, 2011).   Psychological impact: “surveillance mindset” (Lupton, 2021).  Risk of widening the “inverse care law”-benefits for digitally literate groups  (Abraham et al., 2024).   </vt:lpstr>
      <vt:lpstr>Conclusion &amp; Recommendations  Key Findings: NHS App has improved efficiency, access, and patient empowerment (NHS Digital, 2021).   However, digital inequality, privacy, and training gaps persist(Greenhalgh et.al., 2020).   Recommendations:  Enhance digital literacy for staff and patients (Topol, 2019).   Strengthen inclusive access for vulnerable groups (Talukder et.al., 2025).   Improve proxy access for carers and dependents (NHS Confederation, 2021).   Invest in cybersecurity to build trust (Public Accounts Committee, 2021).   Encourage co-production with patients for better usability (Marshall et. al., 2021).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Name:Shamaila Sakhawat </dc:title>
  <dc:creator>Shamaila Sakhawat (2309140)</dc:creator>
  <cp:revision>1</cp:revision>
  <dcterms:created xsi:type="dcterms:W3CDTF">2025-10-14T11:52:01Z</dcterms:created>
  <dcterms:modified xsi:type="dcterms:W3CDTF">2025-11-03T19:42:36Z</dcterms:modified>
</cp:coreProperties>
</file>