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15" r:id="rId1"/>
  </p:sldMasterIdLst>
  <p:sldIdLst>
    <p:sldId id="256" r:id="rId2"/>
    <p:sldId id="258" r:id="rId3"/>
    <p:sldId id="257" r:id="rId4"/>
    <p:sldId id="259" r:id="rId5"/>
    <p:sldId id="260" r:id="rId6"/>
    <p:sldId id="261" r:id="rId7"/>
    <p:sldId id="267" r:id="rId8"/>
    <p:sldId id="265" r:id="rId9"/>
    <p:sldId id="266" r:id="rId10"/>
    <p:sldId id="274" r:id="rId11"/>
    <p:sldId id="272" r:id="rId12"/>
    <p:sldId id="273" r:id="rId13"/>
    <p:sldId id="271" r:id="rId14"/>
    <p:sldId id="264"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9CE895-492C-C5BA-A4C3-A0869B2CB8EA}" v="18" dt="2024-02-17T21:01:40.174"/>
    <p1510:client id="{10086C46-95DB-1DC5-8894-3072014D8474}" v="190" dt="2024-02-18T08:32:15.131"/>
    <p1510:client id="{1EA9BB71-8CE1-C4CE-0796-B0E780064B6D}" v="485" dt="2024-02-18T09:35:19.094"/>
    <p1510:client id="{25CB18D0-32F3-6192-B6B3-8300862576AC}" v="134" dt="2024-02-18T01:28:27.712"/>
    <p1510:client id="{3CEE771A-9361-485A-9C3C-39E9E4D19EC8}" v="20" dt="2024-02-18T11:39:50.100"/>
    <p1510:client id="{3CF30D3B-029A-98D6-2F29-37260233F76F}" v="29" dt="2024-02-17T14:21:36.186"/>
    <p1510:client id="{3EA8F427-BDF6-FF92-C545-86B02BAEDA9C}" v="20" dt="2024-02-17T21:47:40.590"/>
    <p1510:client id="{5A4600F3-145D-3F1E-DCBA-E70D439F9D1E}" v="740" dt="2024-02-18T15:14:12.316"/>
    <p1510:client id="{5D9FB76C-BF7F-D091-6B7F-CE2B1659ACC3}" v="669" dt="2024-02-17T12:04:52.334"/>
    <p1510:client id="{7A0E974F-4078-995E-F566-10A979498ED4}" v="70" dt="2024-02-17T13:45:23.191"/>
    <p1510:client id="{955538C2-510C-664A-8772-AB692BC89791}" v="77" dt="2024-02-17T13:29:52.178"/>
    <p1510:client id="{A6662C1D-6943-47B0-CA6D-DE4A55CA2861}" v="16" dt="2024-02-17T21:14:12.690"/>
    <p1510:client id="{BEFE7B9E-987B-4867-37F9-80AE977F134F}" v="54" dt="2024-02-18T17:21:08.332"/>
    <p1510:client id="{C6CD1EB4-CC40-C536-83AF-35E03A76A609}" v="1" dt="2024-02-18T11:49:18.952"/>
    <p1510:client id="{FD64D3DC-F4D4-2C48-C247-A655BDAD34F6}" v="50" dt="2024-02-18T09:45:32.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Nguty Acha (2018019)" userId="S::2018019@student.uwtsd.ac.uk::a6d22a6a-0d62-4089-86b6-9d212a615cc2" providerId="AD" clId="Web-{10086C46-95DB-1DC5-8894-3072014D8474}"/>
    <pc:docChg chg="addSld delSld modSld">
      <pc:chgData name="Peter Nguty Acha (2018019)" userId="S::2018019@student.uwtsd.ac.uk::a6d22a6a-0d62-4089-86b6-9d212a615cc2" providerId="AD" clId="Web-{10086C46-95DB-1DC5-8894-3072014D8474}" dt="2024-02-18T08:32:15.131" v="191" actId="20577"/>
      <pc:docMkLst>
        <pc:docMk/>
      </pc:docMkLst>
      <pc:sldChg chg="modSp">
        <pc:chgData name="Peter Nguty Acha (2018019)" userId="S::2018019@student.uwtsd.ac.uk::a6d22a6a-0d62-4089-86b6-9d212a615cc2" providerId="AD" clId="Web-{10086C46-95DB-1DC5-8894-3072014D8474}" dt="2024-02-18T08:32:15.131" v="191" actId="20577"/>
        <pc:sldMkLst>
          <pc:docMk/>
          <pc:sldMk cId="1370634605" sldId="274"/>
        </pc:sldMkLst>
        <pc:spChg chg="mod">
          <ac:chgData name="Peter Nguty Acha (2018019)" userId="S::2018019@student.uwtsd.ac.uk::a6d22a6a-0d62-4089-86b6-9d212a615cc2" providerId="AD" clId="Web-{10086C46-95DB-1DC5-8894-3072014D8474}" dt="2024-02-18T02:29:51.410" v="109" actId="20577"/>
          <ac:spMkLst>
            <pc:docMk/>
            <pc:sldMk cId="1370634605" sldId="274"/>
            <ac:spMk id="3" creationId="{80119F51-F15C-F271-9AF2-90DC517C05D1}"/>
          </ac:spMkLst>
        </pc:spChg>
        <pc:spChg chg="mod">
          <ac:chgData name="Peter Nguty Acha (2018019)" userId="S::2018019@student.uwtsd.ac.uk::a6d22a6a-0d62-4089-86b6-9d212a615cc2" providerId="AD" clId="Web-{10086C46-95DB-1DC5-8894-3072014D8474}" dt="2024-02-18T08:32:15.131" v="191" actId="20577"/>
          <ac:spMkLst>
            <pc:docMk/>
            <pc:sldMk cId="1370634605" sldId="274"/>
            <ac:spMk id="4" creationId="{9978565E-18BE-C9F8-6D34-4C4F1975B4E0}"/>
          </ac:spMkLst>
        </pc:spChg>
      </pc:sldChg>
      <pc:sldChg chg="modSp new del">
        <pc:chgData name="Peter Nguty Acha (2018019)" userId="S::2018019@student.uwtsd.ac.uk::a6d22a6a-0d62-4089-86b6-9d212a615cc2" providerId="AD" clId="Web-{10086C46-95DB-1DC5-8894-3072014D8474}" dt="2024-02-18T08:29:37.283" v="165"/>
        <pc:sldMkLst>
          <pc:docMk/>
          <pc:sldMk cId="715712659" sldId="275"/>
        </pc:sldMkLst>
        <pc:spChg chg="mod">
          <ac:chgData name="Peter Nguty Acha (2018019)" userId="S::2018019@student.uwtsd.ac.uk::a6d22a6a-0d62-4089-86b6-9d212a615cc2" providerId="AD" clId="Web-{10086C46-95DB-1DC5-8894-3072014D8474}" dt="2024-02-18T08:29:35.205" v="164" actId="20577"/>
          <ac:spMkLst>
            <pc:docMk/>
            <pc:sldMk cId="715712659" sldId="275"/>
            <ac:spMk id="2" creationId="{2605A925-7FD3-0D9E-B941-6A3FDFD62964}"/>
          </ac:spMkLst>
        </pc:spChg>
      </pc:sldChg>
      <pc:sldChg chg="modSp new">
        <pc:chgData name="Peter Nguty Acha (2018019)" userId="S::2018019@student.uwtsd.ac.uk::a6d22a6a-0d62-4089-86b6-9d212a615cc2" providerId="AD" clId="Web-{10086C46-95DB-1DC5-8894-3072014D8474}" dt="2024-02-18T08:31:11.020" v="187" actId="20577"/>
        <pc:sldMkLst>
          <pc:docMk/>
          <pc:sldMk cId="2799230389" sldId="275"/>
        </pc:sldMkLst>
        <pc:spChg chg="mod">
          <ac:chgData name="Peter Nguty Acha (2018019)" userId="S::2018019@student.uwtsd.ac.uk::a6d22a6a-0d62-4089-86b6-9d212a615cc2" providerId="AD" clId="Web-{10086C46-95DB-1DC5-8894-3072014D8474}" dt="2024-02-18T08:30:27.597" v="184" actId="20577"/>
          <ac:spMkLst>
            <pc:docMk/>
            <pc:sldMk cId="2799230389" sldId="275"/>
            <ac:spMk id="2" creationId="{CE5F9641-6589-08A1-E9F9-1E25D2DF72A0}"/>
          </ac:spMkLst>
        </pc:spChg>
        <pc:spChg chg="mod">
          <ac:chgData name="Peter Nguty Acha (2018019)" userId="S::2018019@student.uwtsd.ac.uk::a6d22a6a-0d62-4089-86b6-9d212a615cc2" providerId="AD" clId="Web-{10086C46-95DB-1DC5-8894-3072014D8474}" dt="2024-02-18T08:31:11.020" v="187" actId="20577"/>
          <ac:spMkLst>
            <pc:docMk/>
            <pc:sldMk cId="2799230389" sldId="275"/>
            <ac:spMk id="3" creationId="{FA711746-FDC1-E992-5F4D-78AD61F3D7C6}"/>
          </ac:spMkLst>
        </pc:spChg>
      </pc:sldChg>
    </pc:docChg>
  </pc:docChgLst>
  <pc:docChgLst>
    <pc:chgData name="Peter Nguty Acha (2018019)" userId="S::2018019@student.uwtsd.ac.uk::a6d22a6a-0d62-4089-86b6-9d212a615cc2" providerId="AD" clId="Web-{1B3E4129-5AAC-C7C6-6B16-1306D7698987}"/>
    <pc:docChg chg="addSld modSld">
      <pc:chgData name="Peter Nguty Acha (2018019)" userId="S::2018019@student.uwtsd.ac.uk::a6d22a6a-0d62-4089-86b6-9d212a615cc2" providerId="AD" clId="Web-{1B3E4129-5AAC-C7C6-6B16-1306D7698987}" dt="2024-02-09T09:21:01.498" v="3" actId="20577"/>
      <pc:docMkLst>
        <pc:docMk/>
      </pc:docMkLst>
      <pc:sldChg chg="modSp new">
        <pc:chgData name="Peter Nguty Acha (2018019)" userId="S::2018019@student.uwtsd.ac.uk::a6d22a6a-0d62-4089-86b6-9d212a615cc2" providerId="AD" clId="Web-{1B3E4129-5AAC-C7C6-6B16-1306D7698987}" dt="2024-02-09T09:21:01.498" v="3" actId="20577"/>
        <pc:sldMkLst>
          <pc:docMk/>
          <pc:sldMk cId="3158193908" sldId="259"/>
        </pc:sldMkLst>
        <pc:spChg chg="mod">
          <ac:chgData name="Peter Nguty Acha (2018019)" userId="S::2018019@student.uwtsd.ac.uk::a6d22a6a-0d62-4089-86b6-9d212a615cc2" providerId="AD" clId="Web-{1B3E4129-5AAC-C7C6-6B16-1306D7698987}" dt="2024-02-09T09:21:01.498" v="3" actId="20577"/>
          <ac:spMkLst>
            <pc:docMk/>
            <pc:sldMk cId="3158193908" sldId="259"/>
            <ac:spMk id="6" creationId="{F978F39A-0814-AD3E-A275-ADBFDDA712E3}"/>
          </ac:spMkLst>
        </pc:spChg>
      </pc:sldChg>
    </pc:docChg>
  </pc:docChgLst>
  <pc:docChgLst>
    <pc:chgData name="Peter Nguty Acha (2018019)" userId="S::2018019@student.uwtsd.ac.uk::a6d22a6a-0d62-4089-86b6-9d212a615cc2" providerId="AD" clId="Web-{6197A8EE-A445-B39C-B8BD-7257709D55A9}"/>
    <pc:docChg chg="modSld addMainMaster delMainMaster">
      <pc:chgData name="Peter Nguty Acha (2018019)" userId="S::2018019@student.uwtsd.ac.uk::a6d22a6a-0d62-4089-86b6-9d212a615cc2" providerId="AD" clId="Web-{6197A8EE-A445-B39C-B8BD-7257709D55A9}" dt="2024-02-13T14:23:28.112" v="412" actId="20577"/>
      <pc:docMkLst>
        <pc:docMk/>
      </pc:docMkLst>
      <pc:sldChg chg="modSp mod modClrScheme chgLayout">
        <pc:chgData name="Peter Nguty Acha (2018019)" userId="S::2018019@student.uwtsd.ac.uk::a6d22a6a-0d62-4089-86b6-9d212a615cc2" providerId="AD" clId="Web-{6197A8EE-A445-B39C-B8BD-7257709D55A9}" dt="2024-02-13T14:04:21.021" v="339"/>
        <pc:sldMkLst>
          <pc:docMk/>
          <pc:sldMk cId="109857222" sldId="256"/>
        </pc:sldMkLst>
        <pc:spChg chg="mod ord">
          <ac:chgData name="Peter Nguty Acha (2018019)" userId="S::2018019@student.uwtsd.ac.uk::a6d22a6a-0d62-4089-86b6-9d212a615cc2" providerId="AD" clId="Web-{6197A8EE-A445-B39C-B8BD-7257709D55A9}" dt="2024-02-13T14:04:21.021" v="339"/>
          <ac:spMkLst>
            <pc:docMk/>
            <pc:sldMk cId="109857222" sldId="256"/>
            <ac:spMk id="2" creationId="{00000000-0000-0000-0000-000000000000}"/>
          </ac:spMkLst>
        </pc:spChg>
        <pc:spChg chg="mod ord">
          <ac:chgData name="Peter Nguty Acha (2018019)" userId="S::2018019@student.uwtsd.ac.uk::a6d22a6a-0d62-4089-86b6-9d212a615cc2" providerId="AD" clId="Web-{6197A8EE-A445-B39C-B8BD-7257709D55A9}" dt="2024-02-13T14:04:21.021" v="339"/>
          <ac:spMkLst>
            <pc:docMk/>
            <pc:sldMk cId="109857222" sldId="256"/>
            <ac:spMk id="3" creationId="{00000000-0000-0000-0000-000000000000}"/>
          </ac:spMkLst>
        </pc:spChg>
      </pc:sldChg>
      <pc:sldChg chg="modSp mod modClrScheme chgLayout">
        <pc:chgData name="Peter Nguty Acha (2018019)" userId="S::2018019@student.uwtsd.ac.uk::a6d22a6a-0d62-4089-86b6-9d212a615cc2" providerId="AD" clId="Web-{6197A8EE-A445-B39C-B8BD-7257709D55A9}" dt="2024-02-13T14:04:21.021" v="339"/>
        <pc:sldMkLst>
          <pc:docMk/>
          <pc:sldMk cId="3673808627" sldId="257"/>
        </pc:sldMkLst>
        <pc:spChg chg="mod ord">
          <ac:chgData name="Peter Nguty Acha (2018019)" userId="S::2018019@student.uwtsd.ac.uk::a6d22a6a-0d62-4089-86b6-9d212a615cc2" providerId="AD" clId="Web-{6197A8EE-A445-B39C-B8BD-7257709D55A9}" dt="2024-02-13T14:04:21.021" v="339"/>
          <ac:spMkLst>
            <pc:docMk/>
            <pc:sldMk cId="3673808627" sldId="257"/>
            <ac:spMk id="2" creationId="{3206DA43-C4D9-F02C-AC2C-52A72384B05E}"/>
          </ac:spMkLst>
        </pc:spChg>
      </pc:sldChg>
      <pc:sldChg chg="mod modClrScheme chgLayout">
        <pc:chgData name="Peter Nguty Acha (2018019)" userId="S::2018019@student.uwtsd.ac.uk::a6d22a6a-0d62-4089-86b6-9d212a615cc2" providerId="AD" clId="Web-{6197A8EE-A445-B39C-B8BD-7257709D55A9}" dt="2024-02-13T14:04:21.021" v="339"/>
        <pc:sldMkLst>
          <pc:docMk/>
          <pc:sldMk cId="3988637657" sldId="258"/>
        </pc:sldMkLst>
      </pc:sldChg>
      <pc:sldChg chg="modSp mod modClrScheme chgLayout">
        <pc:chgData name="Peter Nguty Acha (2018019)" userId="S::2018019@student.uwtsd.ac.uk::a6d22a6a-0d62-4089-86b6-9d212a615cc2" providerId="AD" clId="Web-{6197A8EE-A445-B39C-B8BD-7257709D55A9}" dt="2024-02-13T14:04:21.021" v="339"/>
        <pc:sldMkLst>
          <pc:docMk/>
          <pc:sldMk cId="3479581402" sldId="259"/>
        </pc:sldMkLst>
        <pc:spChg chg="mod ord">
          <ac:chgData name="Peter Nguty Acha (2018019)" userId="S::2018019@student.uwtsd.ac.uk::a6d22a6a-0d62-4089-86b6-9d212a615cc2" providerId="AD" clId="Web-{6197A8EE-A445-B39C-B8BD-7257709D55A9}" dt="2024-02-13T14:04:21.021" v="339"/>
          <ac:spMkLst>
            <pc:docMk/>
            <pc:sldMk cId="3479581402" sldId="259"/>
            <ac:spMk id="2" creationId="{C834BE05-6B70-9C15-0440-64BDEEAFFA37}"/>
          </ac:spMkLst>
        </pc:spChg>
        <pc:spChg chg="mod ord">
          <ac:chgData name="Peter Nguty Acha (2018019)" userId="S::2018019@student.uwtsd.ac.uk::a6d22a6a-0d62-4089-86b6-9d212a615cc2" providerId="AD" clId="Web-{6197A8EE-A445-B39C-B8BD-7257709D55A9}" dt="2024-02-13T14:04:21.021" v="339"/>
          <ac:spMkLst>
            <pc:docMk/>
            <pc:sldMk cId="3479581402" sldId="259"/>
            <ac:spMk id="3" creationId="{425D2A13-DB43-CA8F-758C-EAD2BB6430E5}"/>
          </ac:spMkLst>
        </pc:spChg>
        <pc:spChg chg="mod ord">
          <ac:chgData name="Peter Nguty Acha (2018019)" userId="S::2018019@student.uwtsd.ac.uk::a6d22a6a-0d62-4089-86b6-9d212a615cc2" providerId="AD" clId="Web-{6197A8EE-A445-B39C-B8BD-7257709D55A9}" dt="2024-02-13T14:04:21.021" v="339"/>
          <ac:spMkLst>
            <pc:docMk/>
            <pc:sldMk cId="3479581402" sldId="259"/>
            <ac:spMk id="4" creationId="{C89D09D5-B27E-6968-EDA5-7751426F3CE4}"/>
          </ac:spMkLst>
        </pc:spChg>
        <pc:spChg chg="mod ord">
          <ac:chgData name="Peter Nguty Acha (2018019)" userId="S::2018019@student.uwtsd.ac.uk::a6d22a6a-0d62-4089-86b6-9d212a615cc2" providerId="AD" clId="Web-{6197A8EE-A445-B39C-B8BD-7257709D55A9}" dt="2024-02-13T14:04:21.021" v="339"/>
          <ac:spMkLst>
            <pc:docMk/>
            <pc:sldMk cId="3479581402" sldId="259"/>
            <ac:spMk id="5" creationId="{6FCB2196-33F0-02A0-3EA7-0BE02C61C86F}"/>
          </ac:spMkLst>
        </pc:spChg>
        <pc:spChg chg="mod ord">
          <ac:chgData name="Peter Nguty Acha (2018019)" userId="S::2018019@student.uwtsd.ac.uk::a6d22a6a-0d62-4089-86b6-9d212a615cc2" providerId="AD" clId="Web-{6197A8EE-A445-B39C-B8BD-7257709D55A9}" dt="2024-02-13T14:04:21.021" v="339"/>
          <ac:spMkLst>
            <pc:docMk/>
            <pc:sldMk cId="3479581402" sldId="259"/>
            <ac:spMk id="6" creationId="{226D4F1C-EAF0-92E9-E5E1-D5F09F86B433}"/>
          </ac:spMkLst>
        </pc:spChg>
      </pc:sldChg>
      <pc:sldChg chg="modSp mod modClrScheme chgLayout">
        <pc:chgData name="Peter Nguty Acha (2018019)" userId="S::2018019@student.uwtsd.ac.uk::a6d22a6a-0d62-4089-86b6-9d212a615cc2" providerId="AD" clId="Web-{6197A8EE-A445-B39C-B8BD-7257709D55A9}" dt="2024-02-13T14:22:44.031" v="408" actId="20577"/>
        <pc:sldMkLst>
          <pc:docMk/>
          <pc:sldMk cId="590968896" sldId="260"/>
        </pc:sldMkLst>
        <pc:spChg chg="mod ord">
          <ac:chgData name="Peter Nguty Acha (2018019)" userId="S::2018019@student.uwtsd.ac.uk::a6d22a6a-0d62-4089-86b6-9d212a615cc2" providerId="AD" clId="Web-{6197A8EE-A445-B39C-B8BD-7257709D55A9}" dt="2024-02-13T14:04:21.021" v="339"/>
          <ac:spMkLst>
            <pc:docMk/>
            <pc:sldMk cId="590968896" sldId="260"/>
            <ac:spMk id="2" creationId="{BAD232D8-8042-230D-5F3B-A3C5948E7869}"/>
          </ac:spMkLst>
        </pc:spChg>
        <pc:spChg chg="mod ord">
          <ac:chgData name="Peter Nguty Acha (2018019)" userId="S::2018019@student.uwtsd.ac.uk::a6d22a6a-0d62-4089-86b6-9d212a615cc2" providerId="AD" clId="Web-{6197A8EE-A445-B39C-B8BD-7257709D55A9}" dt="2024-02-13T14:04:21.021" v="339"/>
          <ac:spMkLst>
            <pc:docMk/>
            <pc:sldMk cId="590968896" sldId="260"/>
            <ac:spMk id="3" creationId="{2DB7A672-209B-FA24-5E39-12F72D1591CF}"/>
          </ac:spMkLst>
        </pc:spChg>
        <pc:spChg chg="mod ord">
          <ac:chgData name="Peter Nguty Acha (2018019)" userId="S::2018019@student.uwtsd.ac.uk::a6d22a6a-0d62-4089-86b6-9d212a615cc2" providerId="AD" clId="Web-{6197A8EE-A445-B39C-B8BD-7257709D55A9}" dt="2024-02-13T14:18:28.780" v="406" actId="20577"/>
          <ac:spMkLst>
            <pc:docMk/>
            <pc:sldMk cId="590968896" sldId="260"/>
            <ac:spMk id="4" creationId="{ABEA1531-B360-98A7-5229-74C04894FCAF}"/>
          </ac:spMkLst>
        </pc:spChg>
        <pc:spChg chg="mod ord">
          <ac:chgData name="Peter Nguty Acha (2018019)" userId="S::2018019@student.uwtsd.ac.uk::a6d22a6a-0d62-4089-86b6-9d212a615cc2" providerId="AD" clId="Web-{6197A8EE-A445-B39C-B8BD-7257709D55A9}" dt="2024-02-13T14:04:21.021" v="339"/>
          <ac:spMkLst>
            <pc:docMk/>
            <pc:sldMk cId="590968896" sldId="260"/>
            <ac:spMk id="5" creationId="{E3456B1E-5A50-7FA3-2AB0-2D840D2329B2}"/>
          </ac:spMkLst>
        </pc:spChg>
        <pc:spChg chg="mod ord">
          <ac:chgData name="Peter Nguty Acha (2018019)" userId="S::2018019@student.uwtsd.ac.uk::a6d22a6a-0d62-4089-86b6-9d212a615cc2" providerId="AD" clId="Web-{6197A8EE-A445-B39C-B8BD-7257709D55A9}" dt="2024-02-13T14:22:44.031" v="408" actId="20577"/>
          <ac:spMkLst>
            <pc:docMk/>
            <pc:sldMk cId="590968896" sldId="260"/>
            <ac:spMk id="6" creationId="{0661B43F-9410-70F6-2F99-5B013F5360DB}"/>
          </ac:spMkLst>
        </pc:spChg>
      </pc:sldChg>
      <pc:sldChg chg="modSp mod modClrScheme chgLayout">
        <pc:chgData name="Peter Nguty Acha (2018019)" userId="S::2018019@student.uwtsd.ac.uk::a6d22a6a-0d62-4089-86b6-9d212a615cc2" providerId="AD" clId="Web-{6197A8EE-A445-B39C-B8BD-7257709D55A9}" dt="2024-02-13T14:04:21.021" v="339"/>
        <pc:sldMkLst>
          <pc:docMk/>
          <pc:sldMk cId="2412701734" sldId="261"/>
        </pc:sldMkLst>
        <pc:spChg chg="mod ord">
          <ac:chgData name="Peter Nguty Acha (2018019)" userId="S::2018019@student.uwtsd.ac.uk::a6d22a6a-0d62-4089-86b6-9d212a615cc2" providerId="AD" clId="Web-{6197A8EE-A445-B39C-B8BD-7257709D55A9}" dt="2024-02-13T14:04:21.021" v="339"/>
          <ac:spMkLst>
            <pc:docMk/>
            <pc:sldMk cId="2412701734" sldId="261"/>
            <ac:spMk id="2" creationId="{92159D56-7377-9459-B1BD-3388375D4472}"/>
          </ac:spMkLst>
        </pc:spChg>
        <pc:spChg chg="mod ord">
          <ac:chgData name="Peter Nguty Acha (2018019)" userId="S::2018019@student.uwtsd.ac.uk::a6d22a6a-0d62-4089-86b6-9d212a615cc2" providerId="AD" clId="Web-{6197A8EE-A445-B39C-B8BD-7257709D55A9}" dt="2024-02-13T14:04:21.021" v="339"/>
          <ac:spMkLst>
            <pc:docMk/>
            <pc:sldMk cId="2412701734" sldId="261"/>
            <ac:spMk id="3" creationId="{0557DA3E-9629-E52B-494F-F8EC03DAD801}"/>
          </ac:spMkLst>
        </pc:spChg>
        <pc:spChg chg="mod ord">
          <ac:chgData name="Peter Nguty Acha (2018019)" userId="S::2018019@student.uwtsd.ac.uk::a6d22a6a-0d62-4089-86b6-9d212a615cc2" providerId="AD" clId="Web-{6197A8EE-A445-B39C-B8BD-7257709D55A9}" dt="2024-02-13T14:04:21.021" v="339"/>
          <ac:spMkLst>
            <pc:docMk/>
            <pc:sldMk cId="2412701734" sldId="261"/>
            <ac:spMk id="4" creationId="{1F81D3BE-015A-70CD-5D7C-6B58FCFF9336}"/>
          </ac:spMkLst>
        </pc:spChg>
        <pc:spChg chg="mod ord">
          <ac:chgData name="Peter Nguty Acha (2018019)" userId="S::2018019@student.uwtsd.ac.uk::a6d22a6a-0d62-4089-86b6-9d212a615cc2" providerId="AD" clId="Web-{6197A8EE-A445-B39C-B8BD-7257709D55A9}" dt="2024-02-13T14:04:21.021" v="339"/>
          <ac:spMkLst>
            <pc:docMk/>
            <pc:sldMk cId="2412701734" sldId="261"/>
            <ac:spMk id="5" creationId="{4B49E12E-251E-EDAA-93A3-FA87150B3686}"/>
          </ac:spMkLst>
        </pc:spChg>
        <pc:spChg chg="mod ord">
          <ac:chgData name="Peter Nguty Acha (2018019)" userId="S::2018019@student.uwtsd.ac.uk::a6d22a6a-0d62-4089-86b6-9d212a615cc2" providerId="AD" clId="Web-{6197A8EE-A445-B39C-B8BD-7257709D55A9}" dt="2024-02-13T14:04:21.021" v="339"/>
          <ac:spMkLst>
            <pc:docMk/>
            <pc:sldMk cId="2412701734" sldId="261"/>
            <ac:spMk id="6" creationId="{741BE3A0-0972-D573-8003-08A97FCDDDF4}"/>
          </ac:spMkLst>
        </pc:spChg>
      </pc:sldChg>
      <pc:sldChg chg="modSp mod modClrScheme chgLayout">
        <pc:chgData name="Peter Nguty Acha (2018019)" userId="S::2018019@student.uwtsd.ac.uk::a6d22a6a-0d62-4089-86b6-9d212a615cc2" providerId="AD" clId="Web-{6197A8EE-A445-B39C-B8BD-7257709D55A9}" dt="2024-02-13T14:04:21.021" v="339"/>
        <pc:sldMkLst>
          <pc:docMk/>
          <pc:sldMk cId="3857251006" sldId="262"/>
        </pc:sldMkLst>
        <pc:spChg chg="mod ord">
          <ac:chgData name="Peter Nguty Acha (2018019)" userId="S::2018019@student.uwtsd.ac.uk::a6d22a6a-0d62-4089-86b6-9d212a615cc2" providerId="AD" clId="Web-{6197A8EE-A445-B39C-B8BD-7257709D55A9}" dt="2024-02-13T14:04:21.021" v="339"/>
          <ac:spMkLst>
            <pc:docMk/>
            <pc:sldMk cId="3857251006" sldId="262"/>
            <ac:spMk id="2" creationId="{58BB9D98-8D86-0C00-1497-FDBA1AD5E8CA}"/>
          </ac:spMkLst>
        </pc:spChg>
        <pc:spChg chg="mod ord">
          <ac:chgData name="Peter Nguty Acha (2018019)" userId="S::2018019@student.uwtsd.ac.uk::a6d22a6a-0d62-4089-86b6-9d212a615cc2" providerId="AD" clId="Web-{6197A8EE-A445-B39C-B8BD-7257709D55A9}" dt="2024-02-13T14:04:21.021" v="339"/>
          <ac:spMkLst>
            <pc:docMk/>
            <pc:sldMk cId="3857251006" sldId="262"/>
            <ac:spMk id="3" creationId="{511234EA-7F66-7743-B29D-A96D9727C474}"/>
          </ac:spMkLst>
        </pc:spChg>
        <pc:spChg chg="mod ord">
          <ac:chgData name="Peter Nguty Acha (2018019)" userId="S::2018019@student.uwtsd.ac.uk::a6d22a6a-0d62-4089-86b6-9d212a615cc2" providerId="AD" clId="Web-{6197A8EE-A445-B39C-B8BD-7257709D55A9}" dt="2024-02-13T14:04:21.021" v="339"/>
          <ac:spMkLst>
            <pc:docMk/>
            <pc:sldMk cId="3857251006" sldId="262"/>
            <ac:spMk id="4" creationId="{B3DF6B11-EC2D-8E48-3253-90807E2638FC}"/>
          </ac:spMkLst>
        </pc:spChg>
        <pc:spChg chg="mod ord">
          <ac:chgData name="Peter Nguty Acha (2018019)" userId="S::2018019@student.uwtsd.ac.uk::a6d22a6a-0d62-4089-86b6-9d212a615cc2" providerId="AD" clId="Web-{6197A8EE-A445-B39C-B8BD-7257709D55A9}" dt="2024-02-13T14:04:21.021" v="339"/>
          <ac:spMkLst>
            <pc:docMk/>
            <pc:sldMk cId="3857251006" sldId="262"/>
            <ac:spMk id="5" creationId="{0F56F0BB-810B-FD77-34BC-708CB0CBEC25}"/>
          </ac:spMkLst>
        </pc:spChg>
        <pc:spChg chg="mod ord">
          <ac:chgData name="Peter Nguty Acha (2018019)" userId="S::2018019@student.uwtsd.ac.uk::a6d22a6a-0d62-4089-86b6-9d212a615cc2" providerId="AD" clId="Web-{6197A8EE-A445-B39C-B8BD-7257709D55A9}" dt="2024-02-13T14:04:21.021" v="339"/>
          <ac:spMkLst>
            <pc:docMk/>
            <pc:sldMk cId="3857251006" sldId="262"/>
            <ac:spMk id="6" creationId="{77A37133-BCBD-98C1-052E-07861397A104}"/>
          </ac:spMkLst>
        </pc:spChg>
      </pc:sldChg>
      <pc:sldChg chg="modSp mod modClrScheme chgLayout">
        <pc:chgData name="Peter Nguty Acha (2018019)" userId="S::2018019@student.uwtsd.ac.uk::a6d22a6a-0d62-4089-86b6-9d212a615cc2" providerId="AD" clId="Web-{6197A8EE-A445-B39C-B8BD-7257709D55A9}" dt="2024-02-13T14:23:28.112" v="412" actId="20577"/>
        <pc:sldMkLst>
          <pc:docMk/>
          <pc:sldMk cId="163225144" sldId="263"/>
        </pc:sldMkLst>
        <pc:spChg chg="mod ord">
          <ac:chgData name="Peter Nguty Acha (2018019)" userId="S::2018019@student.uwtsd.ac.uk::a6d22a6a-0d62-4089-86b6-9d212a615cc2" providerId="AD" clId="Web-{6197A8EE-A445-B39C-B8BD-7257709D55A9}" dt="2024-02-13T14:04:21.021" v="339"/>
          <ac:spMkLst>
            <pc:docMk/>
            <pc:sldMk cId="163225144" sldId="263"/>
            <ac:spMk id="2" creationId="{4EBB8579-9B5F-C044-4119-4DE5567EC4A6}"/>
          </ac:spMkLst>
        </pc:spChg>
        <pc:spChg chg="mod ord">
          <ac:chgData name="Peter Nguty Acha (2018019)" userId="S::2018019@student.uwtsd.ac.uk::a6d22a6a-0d62-4089-86b6-9d212a615cc2" providerId="AD" clId="Web-{6197A8EE-A445-B39C-B8BD-7257709D55A9}" dt="2024-02-13T14:04:21.021" v="339"/>
          <ac:spMkLst>
            <pc:docMk/>
            <pc:sldMk cId="163225144" sldId="263"/>
            <ac:spMk id="3" creationId="{579C6A3C-7B39-E01C-CED6-9D15F2C143CB}"/>
          </ac:spMkLst>
        </pc:spChg>
        <pc:spChg chg="mod ord">
          <ac:chgData name="Peter Nguty Acha (2018019)" userId="S::2018019@student.uwtsd.ac.uk::a6d22a6a-0d62-4089-86b6-9d212a615cc2" providerId="AD" clId="Web-{6197A8EE-A445-B39C-B8BD-7257709D55A9}" dt="2024-02-13T14:22:58.641" v="411" actId="20577"/>
          <ac:spMkLst>
            <pc:docMk/>
            <pc:sldMk cId="163225144" sldId="263"/>
            <ac:spMk id="4" creationId="{42802C84-9AE8-7ABC-12D1-227BE726F291}"/>
          </ac:spMkLst>
        </pc:spChg>
        <pc:spChg chg="mod ord">
          <ac:chgData name="Peter Nguty Acha (2018019)" userId="S::2018019@student.uwtsd.ac.uk::a6d22a6a-0d62-4089-86b6-9d212a615cc2" providerId="AD" clId="Web-{6197A8EE-A445-B39C-B8BD-7257709D55A9}" dt="2024-02-13T14:04:21.021" v="339"/>
          <ac:spMkLst>
            <pc:docMk/>
            <pc:sldMk cId="163225144" sldId="263"/>
            <ac:spMk id="5" creationId="{B5ADD2A1-F034-9880-CC07-BC8B6F300E6A}"/>
          </ac:spMkLst>
        </pc:spChg>
        <pc:spChg chg="mod ord">
          <ac:chgData name="Peter Nguty Acha (2018019)" userId="S::2018019@student.uwtsd.ac.uk::a6d22a6a-0d62-4089-86b6-9d212a615cc2" providerId="AD" clId="Web-{6197A8EE-A445-B39C-B8BD-7257709D55A9}" dt="2024-02-13T14:23:28.112" v="412" actId="20577"/>
          <ac:spMkLst>
            <pc:docMk/>
            <pc:sldMk cId="163225144" sldId="263"/>
            <ac:spMk id="6" creationId="{D0614C06-B219-CDF8-0F4C-BB21343A0C6A}"/>
          </ac:spMkLst>
        </pc:spChg>
      </pc:sldChg>
      <pc:sldMasterChg chg="del delSldLayout">
        <pc:chgData name="Peter Nguty Acha (2018019)" userId="S::2018019@student.uwtsd.ac.uk::a6d22a6a-0d62-4089-86b6-9d212a615cc2" providerId="AD" clId="Web-{6197A8EE-A445-B39C-B8BD-7257709D55A9}" dt="2024-02-13T14:02:38.608" v="334"/>
        <pc:sldMasterMkLst>
          <pc:docMk/>
          <pc:sldMasterMk cId="3881639994" sldId="2147483738"/>
        </pc:sldMasterMkLst>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2060179592" sldId="2147483739"/>
          </pc:sldLayoutMkLst>
        </pc:sldLayoutChg>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1783134149" sldId="2147483740"/>
          </pc:sldLayoutMkLst>
        </pc:sldLayoutChg>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1356081927" sldId="2147483741"/>
          </pc:sldLayoutMkLst>
        </pc:sldLayoutChg>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2136484188" sldId="2147483742"/>
          </pc:sldLayoutMkLst>
        </pc:sldLayoutChg>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2715936197" sldId="2147483743"/>
          </pc:sldLayoutMkLst>
        </pc:sldLayoutChg>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2372578630" sldId="2147483744"/>
          </pc:sldLayoutMkLst>
        </pc:sldLayoutChg>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909609695" sldId="2147483745"/>
          </pc:sldLayoutMkLst>
        </pc:sldLayoutChg>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637405640" sldId="2147483746"/>
          </pc:sldLayoutMkLst>
        </pc:sldLayoutChg>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1194459531" sldId="2147483747"/>
          </pc:sldLayoutMkLst>
        </pc:sldLayoutChg>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3362050169" sldId="2147483748"/>
          </pc:sldLayoutMkLst>
        </pc:sldLayoutChg>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1384952273" sldId="2147483749"/>
          </pc:sldLayoutMkLst>
        </pc:sldLayoutChg>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2279175532" sldId="2147483750"/>
          </pc:sldLayoutMkLst>
        </pc:sldLayoutChg>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2525359085" sldId="2147483751"/>
          </pc:sldLayoutMkLst>
        </pc:sldLayoutChg>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3653010786" sldId="2147483752"/>
          </pc:sldLayoutMkLst>
        </pc:sldLayoutChg>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2339705804" sldId="2147483753"/>
          </pc:sldLayoutMkLst>
        </pc:sldLayoutChg>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955035980" sldId="2147483754"/>
          </pc:sldLayoutMkLst>
        </pc:sldLayoutChg>
        <pc:sldLayoutChg chg="del">
          <pc:chgData name="Peter Nguty Acha (2018019)" userId="S::2018019@student.uwtsd.ac.uk::a6d22a6a-0d62-4089-86b6-9d212a615cc2" providerId="AD" clId="Web-{6197A8EE-A445-B39C-B8BD-7257709D55A9}" dt="2024-02-13T14:02:38.608" v="334"/>
          <pc:sldLayoutMkLst>
            <pc:docMk/>
            <pc:sldMasterMk cId="3881639994" sldId="2147483738"/>
            <pc:sldLayoutMk cId="3279928549" sldId="2147483755"/>
          </pc:sldLayoutMkLst>
        </pc:sldLayoutChg>
      </pc:sldMasterChg>
      <pc:sldMasterChg chg="add del addSldLayout delSldLayout modSldLayout">
        <pc:chgData name="Peter Nguty Acha (2018019)" userId="S::2018019@student.uwtsd.ac.uk::a6d22a6a-0d62-4089-86b6-9d212a615cc2" providerId="AD" clId="Web-{6197A8EE-A445-B39C-B8BD-7257709D55A9}" dt="2024-02-13T14:02:56.531" v="335"/>
        <pc:sldMasterMkLst>
          <pc:docMk/>
          <pc:sldMasterMk cId="2679569817" sldId="2147483756"/>
        </pc:sldMasterMkLst>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2425867819" sldId="2147483757"/>
          </pc:sldLayoutMkLst>
        </pc:sldLayoutChg>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1666813641" sldId="2147483758"/>
          </pc:sldLayoutMkLst>
        </pc:sldLayoutChg>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488089145" sldId="2147483759"/>
          </pc:sldLayoutMkLst>
        </pc:sldLayoutChg>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531387108" sldId="2147483760"/>
          </pc:sldLayoutMkLst>
        </pc:sldLayoutChg>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3335923732" sldId="2147483761"/>
          </pc:sldLayoutMkLst>
        </pc:sldLayoutChg>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568792487" sldId="2147483762"/>
          </pc:sldLayoutMkLst>
        </pc:sldLayoutChg>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2563027603" sldId="2147483763"/>
          </pc:sldLayoutMkLst>
        </pc:sldLayoutChg>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1730444458" sldId="2147483764"/>
          </pc:sldLayoutMkLst>
        </pc:sldLayoutChg>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1596284619" sldId="2147483765"/>
          </pc:sldLayoutMkLst>
        </pc:sldLayoutChg>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3300597267" sldId="2147483766"/>
          </pc:sldLayoutMkLst>
        </pc:sldLayoutChg>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895682442" sldId="2147483767"/>
          </pc:sldLayoutMkLst>
        </pc:sldLayoutChg>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3591998769" sldId="2147483768"/>
          </pc:sldLayoutMkLst>
        </pc:sldLayoutChg>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3093665088" sldId="2147483769"/>
          </pc:sldLayoutMkLst>
        </pc:sldLayoutChg>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936398055" sldId="2147483770"/>
          </pc:sldLayoutMkLst>
        </pc:sldLayoutChg>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1357563089" sldId="2147483771"/>
          </pc:sldLayoutMkLst>
        </pc:sldLayoutChg>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1387076366" sldId="2147483772"/>
          </pc:sldLayoutMkLst>
        </pc:sldLayoutChg>
        <pc:sldLayoutChg chg="add del mod replId">
          <pc:chgData name="Peter Nguty Acha (2018019)" userId="S::2018019@student.uwtsd.ac.uk::a6d22a6a-0d62-4089-86b6-9d212a615cc2" providerId="AD" clId="Web-{6197A8EE-A445-B39C-B8BD-7257709D55A9}" dt="2024-02-13T14:02:56.531" v="335"/>
          <pc:sldLayoutMkLst>
            <pc:docMk/>
            <pc:sldMasterMk cId="2679569817" sldId="2147483756"/>
            <pc:sldLayoutMk cId="4279541153" sldId="2147483773"/>
          </pc:sldLayoutMkLst>
        </pc:sldLayoutChg>
      </pc:sldMasterChg>
      <pc:sldMasterChg chg="add del addSldLayout delSldLayout modSldLayout">
        <pc:chgData name="Peter Nguty Acha (2018019)" userId="S::2018019@student.uwtsd.ac.uk::a6d22a6a-0d62-4089-86b6-9d212a615cc2" providerId="AD" clId="Web-{6197A8EE-A445-B39C-B8BD-7257709D55A9}" dt="2024-02-13T14:03:13.532" v="336"/>
        <pc:sldMasterMkLst>
          <pc:docMk/>
          <pc:sldMasterMk cId="828899660" sldId="2147483774"/>
        </pc:sldMasterMkLst>
        <pc:sldLayoutChg chg="add del mod replId">
          <pc:chgData name="Peter Nguty Acha (2018019)" userId="S::2018019@student.uwtsd.ac.uk::a6d22a6a-0d62-4089-86b6-9d212a615cc2" providerId="AD" clId="Web-{6197A8EE-A445-B39C-B8BD-7257709D55A9}" dt="2024-02-13T14:03:13.532" v="336"/>
          <pc:sldLayoutMkLst>
            <pc:docMk/>
            <pc:sldMasterMk cId="828899660" sldId="2147483774"/>
            <pc:sldLayoutMk cId="4050683630" sldId="2147483775"/>
          </pc:sldLayoutMkLst>
        </pc:sldLayoutChg>
        <pc:sldLayoutChg chg="add del mod replId">
          <pc:chgData name="Peter Nguty Acha (2018019)" userId="S::2018019@student.uwtsd.ac.uk::a6d22a6a-0d62-4089-86b6-9d212a615cc2" providerId="AD" clId="Web-{6197A8EE-A445-B39C-B8BD-7257709D55A9}" dt="2024-02-13T14:03:13.532" v="336"/>
          <pc:sldLayoutMkLst>
            <pc:docMk/>
            <pc:sldMasterMk cId="828899660" sldId="2147483774"/>
            <pc:sldLayoutMk cId="2738310385" sldId="2147483776"/>
          </pc:sldLayoutMkLst>
        </pc:sldLayoutChg>
        <pc:sldLayoutChg chg="add del mod replId">
          <pc:chgData name="Peter Nguty Acha (2018019)" userId="S::2018019@student.uwtsd.ac.uk::a6d22a6a-0d62-4089-86b6-9d212a615cc2" providerId="AD" clId="Web-{6197A8EE-A445-B39C-B8BD-7257709D55A9}" dt="2024-02-13T14:03:13.532" v="336"/>
          <pc:sldLayoutMkLst>
            <pc:docMk/>
            <pc:sldMasterMk cId="828899660" sldId="2147483774"/>
            <pc:sldLayoutMk cId="669408601" sldId="2147483777"/>
          </pc:sldLayoutMkLst>
        </pc:sldLayoutChg>
        <pc:sldLayoutChg chg="add del mod replId">
          <pc:chgData name="Peter Nguty Acha (2018019)" userId="S::2018019@student.uwtsd.ac.uk::a6d22a6a-0d62-4089-86b6-9d212a615cc2" providerId="AD" clId="Web-{6197A8EE-A445-B39C-B8BD-7257709D55A9}" dt="2024-02-13T14:03:13.532" v="336"/>
          <pc:sldLayoutMkLst>
            <pc:docMk/>
            <pc:sldMasterMk cId="828899660" sldId="2147483774"/>
            <pc:sldLayoutMk cId="1427652299" sldId="2147483778"/>
          </pc:sldLayoutMkLst>
        </pc:sldLayoutChg>
        <pc:sldLayoutChg chg="add del mod replId">
          <pc:chgData name="Peter Nguty Acha (2018019)" userId="S::2018019@student.uwtsd.ac.uk::a6d22a6a-0d62-4089-86b6-9d212a615cc2" providerId="AD" clId="Web-{6197A8EE-A445-B39C-B8BD-7257709D55A9}" dt="2024-02-13T14:03:13.532" v="336"/>
          <pc:sldLayoutMkLst>
            <pc:docMk/>
            <pc:sldMasterMk cId="828899660" sldId="2147483774"/>
            <pc:sldLayoutMk cId="259048399" sldId="2147483779"/>
          </pc:sldLayoutMkLst>
        </pc:sldLayoutChg>
        <pc:sldLayoutChg chg="add del mod replId">
          <pc:chgData name="Peter Nguty Acha (2018019)" userId="S::2018019@student.uwtsd.ac.uk::a6d22a6a-0d62-4089-86b6-9d212a615cc2" providerId="AD" clId="Web-{6197A8EE-A445-B39C-B8BD-7257709D55A9}" dt="2024-02-13T14:03:13.532" v="336"/>
          <pc:sldLayoutMkLst>
            <pc:docMk/>
            <pc:sldMasterMk cId="828899660" sldId="2147483774"/>
            <pc:sldLayoutMk cId="4146934982" sldId="2147483780"/>
          </pc:sldLayoutMkLst>
        </pc:sldLayoutChg>
        <pc:sldLayoutChg chg="add del mod replId">
          <pc:chgData name="Peter Nguty Acha (2018019)" userId="S::2018019@student.uwtsd.ac.uk::a6d22a6a-0d62-4089-86b6-9d212a615cc2" providerId="AD" clId="Web-{6197A8EE-A445-B39C-B8BD-7257709D55A9}" dt="2024-02-13T14:03:13.532" v="336"/>
          <pc:sldLayoutMkLst>
            <pc:docMk/>
            <pc:sldMasterMk cId="828899660" sldId="2147483774"/>
            <pc:sldLayoutMk cId="2474697693" sldId="2147483781"/>
          </pc:sldLayoutMkLst>
        </pc:sldLayoutChg>
        <pc:sldLayoutChg chg="add del mod replId">
          <pc:chgData name="Peter Nguty Acha (2018019)" userId="S::2018019@student.uwtsd.ac.uk::a6d22a6a-0d62-4089-86b6-9d212a615cc2" providerId="AD" clId="Web-{6197A8EE-A445-B39C-B8BD-7257709D55A9}" dt="2024-02-13T14:03:13.532" v="336"/>
          <pc:sldLayoutMkLst>
            <pc:docMk/>
            <pc:sldMasterMk cId="828899660" sldId="2147483774"/>
            <pc:sldLayoutMk cId="3869952626" sldId="2147483782"/>
          </pc:sldLayoutMkLst>
        </pc:sldLayoutChg>
        <pc:sldLayoutChg chg="add del mod replId">
          <pc:chgData name="Peter Nguty Acha (2018019)" userId="S::2018019@student.uwtsd.ac.uk::a6d22a6a-0d62-4089-86b6-9d212a615cc2" providerId="AD" clId="Web-{6197A8EE-A445-B39C-B8BD-7257709D55A9}" dt="2024-02-13T14:03:13.532" v="336"/>
          <pc:sldLayoutMkLst>
            <pc:docMk/>
            <pc:sldMasterMk cId="828899660" sldId="2147483774"/>
            <pc:sldLayoutMk cId="2180725385" sldId="2147483783"/>
          </pc:sldLayoutMkLst>
        </pc:sldLayoutChg>
        <pc:sldLayoutChg chg="add del mod replId">
          <pc:chgData name="Peter Nguty Acha (2018019)" userId="S::2018019@student.uwtsd.ac.uk::a6d22a6a-0d62-4089-86b6-9d212a615cc2" providerId="AD" clId="Web-{6197A8EE-A445-B39C-B8BD-7257709D55A9}" dt="2024-02-13T14:03:13.532" v="336"/>
          <pc:sldLayoutMkLst>
            <pc:docMk/>
            <pc:sldMasterMk cId="828899660" sldId="2147483774"/>
            <pc:sldLayoutMk cId="828645760" sldId="2147483784"/>
          </pc:sldLayoutMkLst>
        </pc:sldLayoutChg>
        <pc:sldLayoutChg chg="add del mod replId">
          <pc:chgData name="Peter Nguty Acha (2018019)" userId="S::2018019@student.uwtsd.ac.uk::a6d22a6a-0d62-4089-86b6-9d212a615cc2" providerId="AD" clId="Web-{6197A8EE-A445-B39C-B8BD-7257709D55A9}" dt="2024-02-13T14:03:13.532" v="336"/>
          <pc:sldLayoutMkLst>
            <pc:docMk/>
            <pc:sldMasterMk cId="828899660" sldId="2147483774"/>
            <pc:sldLayoutMk cId="3582418151" sldId="2147483785"/>
          </pc:sldLayoutMkLst>
        </pc:sldLayoutChg>
      </pc:sldMasterChg>
      <pc:sldMasterChg chg="add del addSldLayout delSldLayout modSldLayout">
        <pc:chgData name="Peter Nguty Acha (2018019)" userId="S::2018019@student.uwtsd.ac.uk::a6d22a6a-0d62-4089-86b6-9d212a615cc2" providerId="AD" clId="Web-{6197A8EE-A445-B39C-B8BD-7257709D55A9}" dt="2024-02-13T14:03:30.439" v="337"/>
        <pc:sldMasterMkLst>
          <pc:docMk/>
          <pc:sldMasterMk cId="2030616000" sldId="2147483786"/>
        </pc:sldMasterMkLst>
        <pc:sldLayoutChg chg="add del mod replId">
          <pc:chgData name="Peter Nguty Acha (2018019)" userId="S::2018019@student.uwtsd.ac.uk::a6d22a6a-0d62-4089-86b6-9d212a615cc2" providerId="AD" clId="Web-{6197A8EE-A445-B39C-B8BD-7257709D55A9}" dt="2024-02-13T14:03:30.439" v="337"/>
          <pc:sldLayoutMkLst>
            <pc:docMk/>
            <pc:sldMasterMk cId="2030616000" sldId="2147483786"/>
            <pc:sldLayoutMk cId="4110909655" sldId="2147483787"/>
          </pc:sldLayoutMkLst>
        </pc:sldLayoutChg>
        <pc:sldLayoutChg chg="add del mod replId">
          <pc:chgData name="Peter Nguty Acha (2018019)" userId="S::2018019@student.uwtsd.ac.uk::a6d22a6a-0d62-4089-86b6-9d212a615cc2" providerId="AD" clId="Web-{6197A8EE-A445-B39C-B8BD-7257709D55A9}" dt="2024-02-13T14:03:30.439" v="337"/>
          <pc:sldLayoutMkLst>
            <pc:docMk/>
            <pc:sldMasterMk cId="2030616000" sldId="2147483786"/>
            <pc:sldLayoutMk cId="418002968" sldId="2147483788"/>
          </pc:sldLayoutMkLst>
        </pc:sldLayoutChg>
        <pc:sldLayoutChg chg="add del mod replId">
          <pc:chgData name="Peter Nguty Acha (2018019)" userId="S::2018019@student.uwtsd.ac.uk::a6d22a6a-0d62-4089-86b6-9d212a615cc2" providerId="AD" clId="Web-{6197A8EE-A445-B39C-B8BD-7257709D55A9}" dt="2024-02-13T14:03:30.439" v="337"/>
          <pc:sldLayoutMkLst>
            <pc:docMk/>
            <pc:sldMasterMk cId="2030616000" sldId="2147483786"/>
            <pc:sldLayoutMk cId="4163946166" sldId="2147483789"/>
          </pc:sldLayoutMkLst>
        </pc:sldLayoutChg>
        <pc:sldLayoutChg chg="add del mod replId">
          <pc:chgData name="Peter Nguty Acha (2018019)" userId="S::2018019@student.uwtsd.ac.uk::a6d22a6a-0d62-4089-86b6-9d212a615cc2" providerId="AD" clId="Web-{6197A8EE-A445-B39C-B8BD-7257709D55A9}" dt="2024-02-13T14:03:30.439" v="337"/>
          <pc:sldLayoutMkLst>
            <pc:docMk/>
            <pc:sldMasterMk cId="2030616000" sldId="2147483786"/>
            <pc:sldLayoutMk cId="3255178104" sldId="2147483790"/>
          </pc:sldLayoutMkLst>
        </pc:sldLayoutChg>
        <pc:sldLayoutChg chg="add del mod replId">
          <pc:chgData name="Peter Nguty Acha (2018019)" userId="S::2018019@student.uwtsd.ac.uk::a6d22a6a-0d62-4089-86b6-9d212a615cc2" providerId="AD" clId="Web-{6197A8EE-A445-B39C-B8BD-7257709D55A9}" dt="2024-02-13T14:03:30.439" v="337"/>
          <pc:sldLayoutMkLst>
            <pc:docMk/>
            <pc:sldMasterMk cId="2030616000" sldId="2147483786"/>
            <pc:sldLayoutMk cId="2863860727" sldId="2147483791"/>
          </pc:sldLayoutMkLst>
        </pc:sldLayoutChg>
        <pc:sldLayoutChg chg="add del mod replId">
          <pc:chgData name="Peter Nguty Acha (2018019)" userId="S::2018019@student.uwtsd.ac.uk::a6d22a6a-0d62-4089-86b6-9d212a615cc2" providerId="AD" clId="Web-{6197A8EE-A445-B39C-B8BD-7257709D55A9}" dt="2024-02-13T14:03:30.439" v="337"/>
          <pc:sldLayoutMkLst>
            <pc:docMk/>
            <pc:sldMasterMk cId="2030616000" sldId="2147483786"/>
            <pc:sldLayoutMk cId="2776319077" sldId="2147483792"/>
          </pc:sldLayoutMkLst>
        </pc:sldLayoutChg>
        <pc:sldLayoutChg chg="add del mod replId">
          <pc:chgData name="Peter Nguty Acha (2018019)" userId="S::2018019@student.uwtsd.ac.uk::a6d22a6a-0d62-4089-86b6-9d212a615cc2" providerId="AD" clId="Web-{6197A8EE-A445-B39C-B8BD-7257709D55A9}" dt="2024-02-13T14:03:30.439" v="337"/>
          <pc:sldLayoutMkLst>
            <pc:docMk/>
            <pc:sldMasterMk cId="2030616000" sldId="2147483786"/>
            <pc:sldLayoutMk cId="2930347584" sldId="2147483793"/>
          </pc:sldLayoutMkLst>
        </pc:sldLayoutChg>
        <pc:sldLayoutChg chg="add del mod replId">
          <pc:chgData name="Peter Nguty Acha (2018019)" userId="S::2018019@student.uwtsd.ac.uk::a6d22a6a-0d62-4089-86b6-9d212a615cc2" providerId="AD" clId="Web-{6197A8EE-A445-B39C-B8BD-7257709D55A9}" dt="2024-02-13T14:03:30.439" v="337"/>
          <pc:sldLayoutMkLst>
            <pc:docMk/>
            <pc:sldMasterMk cId="2030616000" sldId="2147483786"/>
            <pc:sldLayoutMk cId="3319694348" sldId="2147483794"/>
          </pc:sldLayoutMkLst>
        </pc:sldLayoutChg>
        <pc:sldLayoutChg chg="add del mod replId">
          <pc:chgData name="Peter Nguty Acha (2018019)" userId="S::2018019@student.uwtsd.ac.uk::a6d22a6a-0d62-4089-86b6-9d212a615cc2" providerId="AD" clId="Web-{6197A8EE-A445-B39C-B8BD-7257709D55A9}" dt="2024-02-13T14:03:30.439" v="337"/>
          <pc:sldLayoutMkLst>
            <pc:docMk/>
            <pc:sldMasterMk cId="2030616000" sldId="2147483786"/>
            <pc:sldLayoutMk cId="3554796195" sldId="2147483795"/>
          </pc:sldLayoutMkLst>
        </pc:sldLayoutChg>
        <pc:sldLayoutChg chg="add del mod replId">
          <pc:chgData name="Peter Nguty Acha (2018019)" userId="S::2018019@student.uwtsd.ac.uk::a6d22a6a-0d62-4089-86b6-9d212a615cc2" providerId="AD" clId="Web-{6197A8EE-A445-B39C-B8BD-7257709D55A9}" dt="2024-02-13T14:03:30.439" v="337"/>
          <pc:sldLayoutMkLst>
            <pc:docMk/>
            <pc:sldMasterMk cId="2030616000" sldId="2147483786"/>
            <pc:sldLayoutMk cId="2907647779" sldId="2147483796"/>
          </pc:sldLayoutMkLst>
        </pc:sldLayoutChg>
        <pc:sldLayoutChg chg="add del mod replId">
          <pc:chgData name="Peter Nguty Acha (2018019)" userId="S::2018019@student.uwtsd.ac.uk::a6d22a6a-0d62-4089-86b6-9d212a615cc2" providerId="AD" clId="Web-{6197A8EE-A445-B39C-B8BD-7257709D55A9}" dt="2024-02-13T14:03:30.439" v="337"/>
          <pc:sldLayoutMkLst>
            <pc:docMk/>
            <pc:sldMasterMk cId="2030616000" sldId="2147483786"/>
            <pc:sldLayoutMk cId="75785644" sldId="2147483797"/>
          </pc:sldLayoutMkLst>
        </pc:sldLayoutChg>
      </pc:sldMasterChg>
      <pc:sldMasterChg chg="add del addSldLayout delSldLayout modSldLayout">
        <pc:chgData name="Peter Nguty Acha (2018019)" userId="S::2018019@student.uwtsd.ac.uk::a6d22a6a-0d62-4089-86b6-9d212a615cc2" providerId="AD" clId="Web-{6197A8EE-A445-B39C-B8BD-7257709D55A9}" dt="2024-02-13T14:04:09.614" v="338"/>
        <pc:sldMasterMkLst>
          <pc:docMk/>
          <pc:sldMasterMk cId="3283278152" sldId="2147483798"/>
        </pc:sldMasterMkLst>
        <pc:sldLayoutChg chg="add del mod replId">
          <pc:chgData name="Peter Nguty Acha (2018019)" userId="S::2018019@student.uwtsd.ac.uk::a6d22a6a-0d62-4089-86b6-9d212a615cc2" providerId="AD" clId="Web-{6197A8EE-A445-B39C-B8BD-7257709D55A9}" dt="2024-02-13T14:04:09.614" v="338"/>
          <pc:sldLayoutMkLst>
            <pc:docMk/>
            <pc:sldMasterMk cId="3283278152" sldId="2147483798"/>
            <pc:sldLayoutMk cId="932690299" sldId="2147483799"/>
          </pc:sldLayoutMkLst>
        </pc:sldLayoutChg>
        <pc:sldLayoutChg chg="add del mod replId">
          <pc:chgData name="Peter Nguty Acha (2018019)" userId="S::2018019@student.uwtsd.ac.uk::a6d22a6a-0d62-4089-86b6-9d212a615cc2" providerId="AD" clId="Web-{6197A8EE-A445-B39C-B8BD-7257709D55A9}" dt="2024-02-13T14:04:09.614" v="338"/>
          <pc:sldLayoutMkLst>
            <pc:docMk/>
            <pc:sldMasterMk cId="3283278152" sldId="2147483798"/>
            <pc:sldLayoutMk cId="586475534" sldId="2147483800"/>
          </pc:sldLayoutMkLst>
        </pc:sldLayoutChg>
        <pc:sldLayoutChg chg="add del mod replId">
          <pc:chgData name="Peter Nguty Acha (2018019)" userId="S::2018019@student.uwtsd.ac.uk::a6d22a6a-0d62-4089-86b6-9d212a615cc2" providerId="AD" clId="Web-{6197A8EE-A445-B39C-B8BD-7257709D55A9}" dt="2024-02-13T14:04:09.614" v="338"/>
          <pc:sldLayoutMkLst>
            <pc:docMk/>
            <pc:sldMasterMk cId="3283278152" sldId="2147483798"/>
            <pc:sldLayoutMk cId="696340890" sldId="2147483801"/>
          </pc:sldLayoutMkLst>
        </pc:sldLayoutChg>
        <pc:sldLayoutChg chg="add del mod replId">
          <pc:chgData name="Peter Nguty Acha (2018019)" userId="S::2018019@student.uwtsd.ac.uk::a6d22a6a-0d62-4089-86b6-9d212a615cc2" providerId="AD" clId="Web-{6197A8EE-A445-B39C-B8BD-7257709D55A9}" dt="2024-02-13T14:04:09.614" v="338"/>
          <pc:sldLayoutMkLst>
            <pc:docMk/>
            <pc:sldMasterMk cId="3283278152" sldId="2147483798"/>
            <pc:sldLayoutMk cId="4125837420" sldId="2147483802"/>
          </pc:sldLayoutMkLst>
        </pc:sldLayoutChg>
        <pc:sldLayoutChg chg="add del mod replId">
          <pc:chgData name="Peter Nguty Acha (2018019)" userId="S::2018019@student.uwtsd.ac.uk::a6d22a6a-0d62-4089-86b6-9d212a615cc2" providerId="AD" clId="Web-{6197A8EE-A445-B39C-B8BD-7257709D55A9}" dt="2024-02-13T14:04:09.614" v="338"/>
          <pc:sldLayoutMkLst>
            <pc:docMk/>
            <pc:sldMasterMk cId="3283278152" sldId="2147483798"/>
            <pc:sldLayoutMk cId="3590715447" sldId="2147483803"/>
          </pc:sldLayoutMkLst>
        </pc:sldLayoutChg>
        <pc:sldLayoutChg chg="add del mod replId">
          <pc:chgData name="Peter Nguty Acha (2018019)" userId="S::2018019@student.uwtsd.ac.uk::a6d22a6a-0d62-4089-86b6-9d212a615cc2" providerId="AD" clId="Web-{6197A8EE-A445-B39C-B8BD-7257709D55A9}" dt="2024-02-13T14:04:09.614" v="338"/>
          <pc:sldLayoutMkLst>
            <pc:docMk/>
            <pc:sldMasterMk cId="3283278152" sldId="2147483798"/>
            <pc:sldLayoutMk cId="3011376832" sldId="2147483804"/>
          </pc:sldLayoutMkLst>
        </pc:sldLayoutChg>
        <pc:sldLayoutChg chg="add del mod replId">
          <pc:chgData name="Peter Nguty Acha (2018019)" userId="S::2018019@student.uwtsd.ac.uk::a6d22a6a-0d62-4089-86b6-9d212a615cc2" providerId="AD" clId="Web-{6197A8EE-A445-B39C-B8BD-7257709D55A9}" dt="2024-02-13T14:04:09.614" v="338"/>
          <pc:sldLayoutMkLst>
            <pc:docMk/>
            <pc:sldMasterMk cId="3283278152" sldId="2147483798"/>
            <pc:sldLayoutMk cId="213192814" sldId="2147483805"/>
          </pc:sldLayoutMkLst>
        </pc:sldLayoutChg>
        <pc:sldLayoutChg chg="add del mod replId">
          <pc:chgData name="Peter Nguty Acha (2018019)" userId="S::2018019@student.uwtsd.ac.uk::a6d22a6a-0d62-4089-86b6-9d212a615cc2" providerId="AD" clId="Web-{6197A8EE-A445-B39C-B8BD-7257709D55A9}" dt="2024-02-13T14:04:09.614" v="338"/>
          <pc:sldLayoutMkLst>
            <pc:docMk/>
            <pc:sldMasterMk cId="3283278152" sldId="2147483798"/>
            <pc:sldLayoutMk cId="13084171" sldId="2147483806"/>
          </pc:sldLayoutMkLst>
        </pc:sldLayoutChg>
        <pc:sldLayoutChg chg="add del mod replId">
          <pc:chgData name="Peter Nguty Acha (2018019)" userId="S::2018019@student.uwtsd.ac.uk::a6d22a6a-0d62-4089-86b6-9d212a615cc2" providerId="AD" clId="Web-{6197A8EE-A445-B39C-B8BD-7257709D55A9}" dt="2024-02-13T14:04:09.614" v="338"/>
          <pc:sldLayoutMkLst>
            <pc:docMk/>
            <pc:sldMasterMk cId="3283278152" sldId="2147483798"/>
            <pc:sldLayoutMk cId="670111609" sldId="2147483807"/>
          </pc:sldLayoutMkLst>
        </pc:sldLayoutChg>
        <pc:sldLayoutChg chg="add del mod replId">
          <pc:chgData name="Peter Nguty Acha (2018019)" userId="S::2018019@student.uwtsd.ac.uk::a6d22a6a-0d62-4089-86b6-9d212a615cc2" providerId="AD" clId="Web-{6197A8EE-A445-B39C-B8BD-7257709D55A9}" dt="2024-02-13T14:04:09.614" v="338"/>
          <pc:sldLayoutMkLst>
            <pc:docMk/>
            <pc:sldMasterMk cId="3283278152" sldId="2147483798"/>
            <pc:sldLayoutMk cId="197435049" sldId="2147483808"/>
          </pc:sldLayoutMkLst>
        </pc:sldLayoutChg>
        <pc:sldLayoutChg chg="add del mod replId">
          <pc:chgData name="Peter Nguty Acha (2018019)" userId="S::2018019@student.uwtsd.ac.uk::a6d22a6a-0d62-4089-86b6-9d212a615cc2" providerId="AD" clId="Web-{6197A8EE-A445-B39C-B8BD-7257709D55A9}" dt="2024-02-13T14:04:09.614" v="338"/>
          <pc:sldLayoutMkLst>
            <pc:docMk/>
            <pc:sldMasterMk cId="3283278152" sldId="2147483798"/>
            <pc:sldLayoutMk cId="3213026007" sldId="2147483809"/>
          </pc:sldLayoutMkLst>
        </pc:sldLayoutChg>
      </pc:sldMasterChg>
      <pc:sldMasterChg chg="add del addSldLayout delSldLayout modSldLayout">
        <pc:chgData name="Peter Nguty Acha (2018019)" userId="S::2018019@student.uwtsd.ac.uk::a6d22a6a-0d62-4089-86b6-9d212a615cc2" providerId="AD" clId="Web-{6197A8EE-A445-B39C-B8BD-7257709D55A9}" dt="2024-02-13T14:04:21.021" v="339"/>
        <pc:sldMasterMkLst>
          <pc:docMk/>
          <pc:sldMasterMk cId="629001272" sldId="2147483810"/>
        </pc:sldMasterMkLst>
        <pc:sldLayoutChg chg="add del mod replId">
          <pc:chgData name="Peter Nguty Acha (2018019)" userId="S::2018019@student.uwtsd.ac.uk::a6d22a6a-0d62-4089-86b6-9d212a615cc2" providerId="AD" clId="Web-{6197A8EE-A445-B39C-B8BD-7257709D55A9}" dt="2024-02-13T14:04:21.021" v="339"/>
          <pc:sldLayoutMkLst>
            <pc:docMk/>
            <pc:sldMasterMk cId="629001272" sldId="2147483810"/>
            <pc:sldLayoutMk cId="2824811800" sldId="2147483811"/>
          </pc:sldLayoutMkLst>
        </pc:sldLayoutChg>
        <pc:sldLayoutChg chg="add del mod replId">
          <pc:chgData name="Peter Nguty Acha (2018019)" userId="S::2018019@student.uwtsd.ac.uk::a6d22a6a-0d62-4089-86b6-9d212a615cc2" providerId="AD" clId="Web-{6197A8EE-A445-B39C-B8BD-7257709D55A9}" dt="2024-02-13T14:04:21.021" v="339"/>
          <pc:sldLayoutMkLst>
            <pc:docMk/>
            <pc:sldMasterMk cId="629001272" sldId="2147483810"/>
            <pc:sldLayoutMk cId="2334966836" sldId="2147483812"/>
          </pc:sldLayoutMkLst>
        </pc:sldLayoutChg>
        <pc:sldLayoutChg chg="add del mod replId">
          <pc:chgData name="Peter Nguty Acha (2018019)" userId="S::2018019@student.uwtsd.ac.uk::a6d22a6a-0d62-4089-86b6-9d212a615cc2" providerId="AD" clId="Web-{6197A8EE-A445-B39C-B8BD-7257709D55A9}" dt="2024-02-13T14:04:21.021" v="339"/>
          <pc:sldLayoutMkLst>
            <pc:docMk/>
            <pc:sldMasterMk cId="629001272" sldId="2147483810"/>
            <pc:sldLayoutMk cId="72900386" sldId="2147483813"/>
          </pc:sldLayoutMkLst>
        </pc:sldLayoutChg>
        <pc:sldLayoutChg chg="add del mod replId">
          <pc:chgData name="Peter Nguty Acha (2018019)" userId="S::2018019@student.uwtsd.ac.uk::a6d22a6a-0d62-4089-86b6-9d212a615cc2" providerId="AD" clId="Web-{6197A8EE-A445-B39C-B8BD-7257709D55A9}" dt="2024-02-13T14:04:21.021" v="339"/>
          <pc:sldLayoutMkLst>
            <pc:docMk/>
            <pc:sldMasterMk cId="629001272" sldId="2147483810"/>
            <pc:sldLayoutMk cId="2832969154" sldId="2147483814"/>
          </pc:sldLayoutMkLst>
        </pc:sldLayoutChg>
        <pc:sldLayoutChg chg="add del mod replId">
          <pc:chgData name="Peter Nguty Acha (2018019)" userId="S::2018019@student.uwtsd.ac.uk::a6d22a6a-0d62-4089-86b6-9d212a615cc2" providerId="AD" clId="Web-{6197A8EE-A445-B39C-B8BD-7257709D55A9}" dt="2024-02-13T14:04:21.021" v="339"/>
          <pc:sldLayoutMkLst>
            <pc:docMk/>
            <pc:sldMasterMk cId="629001272" sldId="2147483810"/>
            <pc:sldLayoutMk cId="3875999734" sldId="2147483815"/>
          </pc:sldLayoutMkLst>
        </pc:sldLayoutChg>
        <pc:sldLayoutChg chg="add del mod replId">
          <pc:chgData name="Peter Nguty Acha (2018019)" userId="S::2018019@student.uwtsd.ac.uk::a6d22a6a-0d62-4089-86b6-9d212a615cc2" providerId="AD" clId="Web-{6197A8EE-A445-B39C-B8BD-7257709D55A9}" dt="2024-02-13T14:04:21.021" v="339"/>
          <pc:sldLayoutMkLst>
            <pc:docMk/>
            <pc:sldMasterMk cId="629001272" sldId="2147483810"/>
            <pc:sldLayoutMk cId="1570396810" sldId="2147483816"/>
          </pc:sldLayoutMkLst>
        </pc:sldLayoutChg>
        <pc:sldLayoutChg chg="add del mod replId">
          <pc:chgData name="Peter Nguty Acha (2018019)" userId="S::2018019@student.uwtsd.ac.uk::a6d22a6a-0d62-4089-86b6-9d212a615cc2" providerId="AD" clId="Web-{6197A8EE-A445-B39C-B8BD-7257709D55A9}" dt="2024-02-13T14:04:21.021" v="339"/>
          <pc:sldLayoutMkLst>
            <pc:docMk/>
            <pc:sldMasterMk cId="629001272" sldId="2147483810"/>
            <pc:sldLayoutMk cId="3835709230" sldId="2147483817"/>
          </pc:sldLayoutMkLst>
        </pc:sldLayoutChg>
        <pc:sldLayoutChg chg="add del mod replId">
          <pc:chgData name="Peter Nguty Acha (2018019)" userId="S::2018019@student.uwtsd.ac.uk::a6d22a6a-0d62-4089-86b6-9d212a615cc2" providerId="AD" clId="Web-{6197A8EE-A445-B39C-B8BD-7257709D55A9}" dt="2024-02-13T14:04:21.021" v="339"/>
          <pc:sldLayoutMkLst>
            <pc:docMk/>
            <pc:sldMasterMk cId="629001272" sldId="2147483810"/>
            <pc:sldLayoutMk cId="3789034067" sldId="2147483818"/>
          </pc:sldLayoutMkLst>
        </pc:sldLayoutChg>
        <pc:sldLayoutChg chg="add del mod replId">
          <pc:chgData name="Peter Nguty Acha (2018019)" userId="S::2018019@student.uwtsd.ac.uk::a6d22a6a-0d62-4089-86b6-9d212a615cc2" providerId="AD" clId="Web-{6197A8EE-A445-B39C-B8BD-7257709D55A9}" dt="2024-02-13T14:04:21.021" v="339"/>
          <pc:sldLayoutMkLst>
            <pc:docMk/>
            <pc:sldMasterMk cId="629001272" sldId="2147483810"/>
            <pc:sldLayoutMk cId="3373493416" sldId="2147483819"/>
          </pc:sldLayoutMkLst>
        </pc:sldLayoutChg>
        <pc:sldLayoutChg chg="add del mod replId">
          <pc:chgData name="Peter Nguty Acha (2018019)" userId="S::2018019@student.uwtsd.ac.uk::a6d22a6a-0d62-4089-86b6-9d212a615cc2" providerId="AD" clId="Web-{6197A8EE-A445-B39C-B8BD-7257709D55A9}" dt="2024-02-13T14:04:21.021" v="339"/>
          <pc:sldLayoutMkLst>
            <pc:docMk/>
            <pc:sldMasterMk cId="629001272" sldId="2147483810"/>
            <pc:sldLayoutMk cId="4271442779" sldId="2147483820"/>
          </pc:sldLayoutMkLst>
        </pc:sldLayoutChg>
        <pc:sldLayoutChg chg="add del mod replId">
          <pc:chgData name="Peter Nguty Acha (2018019)" userId="S::2018019@student.uwtsd.ac.uk::a6d22a6a-0d62-4089-86b6-9d212a615cc2" providerId="AD" clId="Web-{6197A8EE-A445-B39C-B8BD-7257709D55A9}" dt="2024-02-13T14:04:21.021" v="339"/>
          <pc:sldLayoutMkLst>
            <pc:docMk/>
            <pc:sldMasterMk cId="629001272" sldId="2147483810"/>
            <pc:sldLayoutMk cId="3187904886" sldId="2147483821"/>
          </pc:sldLayoutMkLst>
        </pc:sldLayoutChg>
      </pc:sldMasterChg>
      <pc:sldMasterChg chg="add addSldLayout modSldLayout">
        <pc:chgData name="Peter Nguty Acha (2018019)" userId="S::2018019@student.uwtsd.ac.uk::a6d22a6a-0d62-4089-86b6-9d212a615cc2" providerId="AD" clId="Web-{6197A8EE-A445-B39C-B8BD-7257709D55A9}" dt="2024-02-13T14:04:21.021" v="339"/>
        <pc:sldMasterMkLst>
          <pc:docMk/>
          <pc:sldMasterMk cId="3755919161" sldId="2147483822"/>
        </pc:sldMasterMkLst>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3649956594" sldId="2147483823"/>
          </pc:sldLayoutMkLst>
        </pc:sldLayoutChg>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2758898654" sldId="2147483824"/>
          </pc:sldLayoutMkLst>
        </pc:sldLayoutChg>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232606102" sldId="2147483825"/>
          </pc:sldLayoutMkLst>
        </pc:sldLayoutChg>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3207790874" sldId="2147483826"/>
          </pc:sldLayoutMkLst>
        </pc:sldLayoutChg>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55000350" sldId="2147483827"/>
          </pc:sldLayoutMkLst>
        </pc:sldLayoutChg>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86157029" sldId="2147483828"/>
          </pc:sldLayoutMkLst>
        </pc:sldLayoutChg>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405219260" sldId="2147483829"/>
          </pc:sldLayoutMkLst>
        </pc:sldLayoutChg>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3524060009" sldId="2147483830"/>
          </pc:sldLayoutMkLst>
        </pc:sldLayoutChg>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3844037261" sldId="2147483831"/>
          </pc:sldLayoutMkLst>
        </pc:sldLayoutChg>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1915726850" sldId="2147483832"/>
          </pc:sldLayoutMkLst>
        </pc:sldLayoutChg>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1923456015" sldId="2147483833"/>
          </pc:sldLayoutMkLst>
        </pc:sldLayoutChg>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2471870323" sldId="2147483834"/>
          </pc:sldLayoutMkLst>
        </pc:sldLayoutChg>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692235561" sldId="2147483835"/>
          </pc:sldLayoutMkLst>
        </pc:sldLayoutChg>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2509236883" sldId="2147483836"/>
          </pc:sldLayoutMkLst>
        </pc:sldLayoutChg>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461775470" sldId="2147483837"/>
          </pc:sldLayoutMkLst>
        </pc:sldLayoutChg>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2072651129" sldId="2147483838"/>
          </pc:sldLayoutMkLst>
        </pc:sldLayoutChg>
        <pc:sldLayoutChg chg="add mod replId">
          <pc:chgData name="Peter Nguty Acha (2018019)" userId="S::2018019@student.uwtsd.ac.uk::a6d22a6a-0d62-4089-86b6-9d212a615cc2" providerId="AD" clId="Web-{6197A8EE-A445-B39C-B8BD-7257709D55A9}" dt="2024-02-13T14:04:21.021" v="339"/>
          <pc:sldLayoutMkLst>
            <pc:docMk/>
            <pc:sldMasterMk cId="3755919161" sldId="2147483822"/>
            <pc:sldLayoutMk cId="2171683527" sldId="2147483839"/>
          </pc:sldLayoutMkLst>
        </pc:sldLayoutChg>
      </pc:sldMasterChg>
    </pc:docChg>
  </pc:docChgLst>
  <pc:docChgLst>
    <pc:chgData name="Peter Nguty Acha (2018019)" userId="S::2018019@student.uwtsd.ac.uk::a6d22a6a-0d62-4089-86b6-9d212a615cc2" providerId="AD" clId="Web-{C6CD1EB4-CC40-C536-83AF-35E03A76A609}"/>
    <pc:docChg chg="modSld">
      <pc:chgData name="Peter Nguty Acha (2018019)" userId="S::2018019@student.uwtsd.ac.uk::a6d22a6a-0d62-4089-86b6-9d212a615cc2" providerId="AD" clId="Web-{C6CD1EB4-CC40-C536-83AF-35E03A76A609}" dt="2024-02-18T11:49:18.952" v="0" actId="14100"/>
      <pc:docMkLst>
        <pc:docMk/>
      </pc:docMkLst>
      <pc:sldChg chg="modSp">
        <pc:chgData name="Peter Nguty Acha (2018019)" userId="S::2018019@student.uwtsd.ac.uk::a6d22a6a-0d62-4089-86b6-9d212a615cc2" providerId="AD" clId="Web-{C6CD1EB4-CC40-C536-83AF-35E03A76A609}" dt="2024-02-18T11:49:18.952" v="0" actId="14100"/>
        <pc:sldMkLst>
          <pc:docMk/>
          <pc:sldMk cId="1370634605" sldId="274"/>
        </pc:sldMkLst>
        <pc:picChg chg="mod">
          <ac:chgData name="Peter Nguty Acha (2018019)" userId="S::2018019@student.uwtsd.ac.uk::a6d22a6a-0d62-4089-86b6-9d212a615cc2" providerId="AD" clId="Web-{C6CD1EB4-CC40-C536-83AF-35E03A76A609}" dt="2024-02-18T11:49:18.952" v="0" actId="14100"/>
          <ac:picMkLst>
            <pc:docMk/>
            <pc:sldMk cId="1370634605" sldId="274"/>
            <ac:picMk id="9" creationId="{CEA13B97-E1AA-46F2-F62F-4F2338DB21AC}"/>
          </ac:picMkLst>
        </pc:picChg>
      </pc:sldChg>
    </pc:docChg>
  </pc:docChgLst>
  <pc:docChgLst>
    <pc:chgData name="Peter Nguty Acha (2018019)" userId="S::2018019@student.uwtsd.ac.uk::a6d22a6a-0d62-4089-86b6-9d212a615cc2" providerId="AD" clId="Web-{CA9EED5A-B2B7-254B-96AA-EC8F3918C6F3}"/>
    <pc:docChg chg="modSld">
      <pc:chgData name="Peter Nguty Acha (2018019)" userId="S::2018019@student.uwtsd.ac.uk::a6d22a6a-0d62-4089-86b6-9d212a615cc2" providerId="AD" clId="Web-{CA9EED5A-B2B7-254B-96AA-EC8F3918C6F3}" dt="2024-02-13T19:23:14.835" v="6" actId="20577"/>
      <pc:docMkLst>
        <pc:docMk/>
      </pc:docMkLst>
      <pc:sldChg chg="modSp">
        <pc:chgData name="Peter Nguty Acha (2018019)" userId="S::2018019@student.uwtsd.ac.uk::a6d22a6a-0d62-4089-86b6-9d212a615cc2" providerId="AD" clId="Web-{CA9EED5A-B2B7-254B-96AA-EC8F3918C6F3}" dt="2024-02-13T19:23:14.835" v="6" actId="20577"/>
        <pc:sldMkLst>
          <pc:docMk/>
          <pc:sldMk cId="2412701734" sldId="261"/>
        </pc:sldMkLst>
        <pc:spChg chg="mod">
          <ac:chgData name="Peter Nguty Acha (2018019)" userId="S::2018019@student.uwtsd.ac.uk::a6d22a6a-0d62-4089-86b6-9d212a615cc2" providerId="AD" clId="Web-{CA9EED5A-B2B7-254B-96AA-EC8F3918C6F3}" dt="2024-02-13T19:23:14.835" v="6" actId="20577"/>
          <ac:spMkLst>
            <pc:docMk/>
            <pc:sldMk cId="2412701734" sldId="261"/>
            <ac:spMk id="2" creationId="{92159D56-7377-9459-B1BD-3388375D4472}"/>
          </ac:spMkLst>
        </pc:spChg>
      </pc:sldChg>
    </pc:docChg>
  </pc:docChgLst>
  <pc:docChgLst>
    <pc:chgData name="Peter Nguty Acha (2018019)" userId="S::2018019@student.uwtsd.ac.uk::a6d22a6a-0d62-4089-86b6-9d212a615cc2" providerId="AD" clId="Web-{5D9FB76C-BF7F-D091-6B7F-CE2B1659ACC3}"/>
    <pc:docChg chg="addSld delSld modSld addMainMaster delMainMaster">
      <pc:chgData name="Peter Nguty Acha (2018019)" userId="S::2018019@student.uwtsd.ac.uk::a6d22a6a-0d62-4089-86b6-9d212a615cc2" providerId="AD" clId="Web-{5D9FB76C-BF7F-D091-6B7F-CE2B1659ACC3}" dt="2024-02-17T12:04:52.334" v="676" actId="20577"/>
      <pc:docMkLst>
        <pc:docMk/>
      </pc:docMkLst>
      <pc:sldChg chg="modSp mod modClrScheme chgLayout">
        <pc:chgData name="Peter Nguty Acha (2018019)" userId="S::2018019@student.uwtsd.ac.uk::a6d22a6a-0d62-4089-86b6-9d212a615cc2" providerId="AD" clId="Web-{5D9FB76C-BF7F-D091-6B7F-CE2B1659ACC3}" dt="2024-02-17T08:59:56.624" v="62"/>
        <pc:sldMkLst>
          <pc:docMk/>
          <pc:sldMk cId="109857222" sldId="256"/>
        </pc:sldMkLst>
        <pc:spChg chg="mod ord">
          <ac:chgData name="Peter Nguty Acha (2018019)" userId="S::2018019@student.uwtsd.ac.uk::a6d22a6a-0d62-4089-86b6-9d212a615cc2" providerId="AD" clId="Web-{5D9FB76C-BF7F-D091-6B7F-CE2B1659ACC3}" dt="2024-02-17T08:59:56.624" v="62"/>
          <ac:spMkLst>
            <pc:docMk/>
            <pc:sldMk cId="109857222" sldId="256"/>
            <ac:spMk id="2" creationId="{00000000-0000-0000-0000-000000000000}"/>
          </ac:spMkLst>
        </pc:spChg>
        <pc:spChg chg="mod ord">
          <ac:chgData name="Peter Nguty Acha (2018019)" userId="S::2018019@student.uwtsd.ac.uk::a6d22a6a-0d62-4089-86b6-9d212a615cc2" providerId="AD" clId="Web-{5D9FB76C-BF7F-D091-6B7F-CE2B1659ACC3}" dt="2024-02-17T08:59:56.624" v="62"/>
          <ac:spMkLst>
            <pc:docMk/>
            <pc:sldMk cId="109857222" sldId="256"/>
            <ac:spMk id="3" creationId="{00000000-0000-0000-0000-000000000000}"/>
          </ac:spMkLst>
        </pc:spChg>
      </pc:sldChg>
      <pc:sldChg chg="modSp mod modClrScheme chgLayout">
        <pc:chgData name="Peter Nguty Acha (2018019)" userId="S::2018019@student.uwtsd.ac.uk::a6d22a6a-0d62-4089-86b6-9d212a615cc2" providerId="AD" clId="Web-{5D9FB76C-BF7F-D091-6B7F-CE2B1659ACC3}" dt="2024-02-17T08:59:56.624" v="62"/>
        <pc:sldMkLst>
          <pc:docMk/>
          <pc:sldMk cId="3673808627" sldId="257"/>
        </pc:sldMkLst>
        <pc:spChg chg="mod ord">
          <ac:chgData name="Peter Nguty Acha (2018019)" userId="S::2018019@student.uwtsd.ac.uk::a6d22a6a-0d62-4089-86b6-9d212a615cc2" providerId="AD" clId="Web-{5D9FB76C-BF7F-D091-6B7F-CE2B1659ACC3}" dt="2024-02-17T08:59:56.624" v="62"/>
          <ac:spMkLst>
            <pc:docMk/>
            <pc:sldMk cId="3673808627" sldId="257"/>
            <ac:spMk id="2" creationId="{3206DA43-C4D9-F02C-AC2C-52A72384B05E}"/>
          </ac:spMkLst>
        </pc:spChg>
      </pc:sldChg>
      <pc:sldChg chg="mod modClrScheme chgLayout">
        <pc:chgData name="Peter Nguty Acha (2018019)" userId="S::2018019@student.uwtsd.ac.uk::a6d22a6a-0d62-4089-86b6-9d212a615cc2" providerId="AD" clId="Web-{5D9FB76C-BF7F-D091-6B7F-CE2B1659ACC3}" dt="2024-02-17T08:59:56.624" v="62"/>
        <pc:sldMkLst>
          <pc:docMk/>
          <pc:sldMk cId="3988637657" sldId="258"/>
        </pc:sldMkLst>
      </pc:sldChg>
      <pc:sldChg chg="modSp mod modClrScheme chgLayout">
        <pc:chgData name="Peter Nguty Acha (2018019)" userId="S::2018019@student.uwtsd.ac.uk::a6d22a6a-0d62-4089-86b6-9d212a615cc2" providerId="AD" clId="Web-{5D9FB76C-BF7F-D091-6B7F-CE2B1659ACC3}" dt="2024-02-17T08:59:56.624" v="62"/>
        <pc:sldMkLst>
          <pc:docMk/>
          <pc:sldMk cId="3479581402" sldId="259"/>
        </pc:sldMkLst>
        <pc:spChg chg="mod ord">
          <ac:chgData name="Peter Nguty Acha (2018019)" userId="S::2018019@student.uwtsd.ac.uk::a6d22a6a-0d62-4089-86b6-9d212a615cc2" providerId="AD" clId="Web-{5D9FB76C-BF7F-D091-6B7F-CE2B1659ACC3}" dt="2024-02-17T08:59:56.624" v="62"/>
          <ac:spMkLst>
            <pc:docMk/>
            <pc:sldMk cId="3479581402" sldId="259"/>
            <ac:spMk id="2" creationId="{C834BE05-6B70-9C15-0440-64BDEEAFFA37}"/>
          </ac:spMkLst>
        </pc:spChg>
        <pc:spChg chg="mod ord">
          <ac:chgData name="Peter Nguty Acha (2018019)" userId="S::2018019@student.uwtsd.ac.uk::a6d22a6a-0d62-4089-86b6-9d212a615cc2" providerId="AD" clId="Web-{5D9FB76C-BF7F-D091-6B7F-CE2B1659ACC3}" dt="2024-02-17T08:59:56.624" v="62"/>
          <ac:spMkLst>
            <pc:docMk/>
            <pc:sldMk cId="3479581402" sldId="259"/>
            <ac:spMk id="3" creationId="{425D2A13-DB43-CA8F-758C-EAD2BB6430E5}"/>
          </ac:spMkLst>
        </pc:spChg>
        <pc:spChg chg="mod ord">
          <ac:chgData name="Peter Nguty Acha (2018019)" userId="S::2018019@student.uwtsd.ac.uk::a6d22a6a-0d62-4089-86b6-9d212a615cc2" providerId="AD" clId="Web-{5D9FB76C-BF7F-D091-6B7F-CE2B1659ACC3}" dt="2024-02-17T08:59:56.624" v="62"/>
          <ac:spMkLst>
            <pc:docMk/>
            <pc:sldMk cId="3479581402" sldId="259"/>
            <ac:spMk id="4" creationId="{C89D09D5-B27E-6968-EDA5-7751426F3CE4}"/>
          </ac:spMkLst>
        </pc:spChg>
        <pc:spChg chg="mod ord">
          <ac:chgData name="Peter Nguty Acha (2018019)" userId="S::2018019@student.uwtsd.ac.uk::a6d22a6a-0d62-4089-86b6-9d212a615cc2" providerId="AD" clId="Web-{5D9FB76C-BF7F-D091-6B7F-CE2B1659ACC3}" dt="2024-02-17T08:59:56.624" v="62"/>
          <ac:spMkLst>
            <pc:docMk/>
            <pc:sldMk cId="3479581402" sldId="259"/>
            <ac:spMk id="5" creationId="{6FCB2196-33F0-02A0-3EA7-0BE02C61C86F}"/>
          </ac:spMkLst>
        </pc:spChg>
        <pc:spChg chg="mod ord">
          <ac:chgData name="Peter Nguty Acha (2018019)" userId="S::2018019@student.uwtsd.ac.uk::a6d22a6a-0d62-4089-86b6-9d212a615cc2" providerId="AD" clId="Web-{5D9FB76C-BF7F-D091-6B7F-CE2B1659ACC3}" dt="2024-02-17T08:59:56.624" v="62"/>
          <ac:spMkLst>
            <pc:docMk/>
            <pc:sldMk cId="3479581402" sldId="259"/>
            <ac:spMk id="6" creationId="{226D4F1C-EAF0-92E9-E5E1-D5F09F86B433}"/>
          </ac:spMkLst>
        </pc:spChg>
        <pc:spChg chg="mod">
          <ac:chgData name="Peter Nguty Acha (2018019)" userId="S::2018019@student.uwtsd.ac.uk::a6d22a6a-0d62-4089-86b6-9d212a615cc2" providerId="AD" clId="Web-{5D9FB76C-BF7F-D091-6B7F-CE2B1659ACC3}" dt="2024-02-17T08:57:01.181" v="49" actId="1076"/>
          <ac:spMkLst>
            <pc:docMk/>
            <pc:sldMk cId="3479581402" sldId="259"/>
            <ac:spMk id="7" creationId="{17345213-635E-16C6-5579-0E3464242B68}"/>
          </ac:spMkLst>
        </pc:spChg>
      </pc:sldChg>
      <pc:sldChg chg="modSp mod modClrScheme chgLayout">
        <pc:chgData name="Peter Nguty Acha (2018019)" userId="S::2018019@student.uwtsd.ac.uk::a6d22a6a-0d62-4089-86b6-9d212a615cc2" providerId="AD" clId="Web-{5D9FB76C-BF7F-D091-6B7F-CE2B1659ACC3}" dt="2024-02-17T08:59:56.624" v="62"/>
        <pc:sldMkLst>
          <pc:docMk/>
          <pc:sldMk cId="590968896" sldId="260"/>
        </pc:sldMkLst>
        <pc:spChg chg="mod ord">
          <ac:chgData name="Peter Nguty Acha (2018019)" userId="S::2018019@student.uwtsd.ac.uk::a6d22a6a-0d62-4089-86b6-9d212a615cc2" providerId="AD" clId="Web-{5D9FB76C-BF7F-D091-6B7F-CE2B1659ACC3}" dt="2024-02-17T08:59:56.624" v="62"/>
          <ac:spMkLst>
            <pc:docMk/>
            <pc:sldMk cId="590968896" sldId="260"/>
            <ac:spMk id="2" creationId="{BAD232D8-8042-230D-5F3B-A3C5948E7869}"/>
          </ac:spMkLst>
        </pc:spChg>
        <pc:spChg chg="mod ord">
          <ac:chgData name="Peter Nguty Acha (2018019)" userId="S::2018019@student.uwtsd.ac.uk::a6d22a6a-0d62-4089-86b6-9d212a615cc2" providerId="AD" clId="Web-{5D9FB76C-BF7F-D091-6B7F-CE2B1659ACC3}" dt="2024-02-17T08:59:56.624" v="62"/>
          <ac:spMkLst>
            <pc:docMk/>
            <pc:sldMk cId="590968896" sldId="260"/>
            <ac:spMk id="3" creationId="{2DB7A672-209B-FA24-5E39-12F72D1591CF}"/>
          </ac:spMkLst>
        </pc:spChg>
        <pc:spChg chg="mod ord">
          <ac:chgData name="Peter Nguty Acha (2018019)" userId="S::2018019@student.uwtsd.ac.uk::a6d22a6a-0d62-4089-86b6-9d212a615cc2" providerId="AD" clId="Web-{5D9FB76C-BF7F-D091-6B7F-CE2B1659ACC3}" dt="2024-02-17T08:59:56.624" v="62"/>
          <ac:spMkLst>
            <pc:docMk/>
            <pc:sldMk cId="590968896" sldId="260"/>
            <ac:spMk id="4" creationId="{ABEA1531-B360-98A7-5229-74C04894FCAF}"/>
          </ac:spMkLst>
        </pc:spChg>
        <pc:spChg chg="mod ord">
          <ac:chgData name="Peter Nguty Acha (2018019)" userId="S::2018019@student.uwtsd.ac.uk::a6d22a6a-0d62-4089-86b6-9d212a615cc2" providerId="AD" clId="Web-{5D9FB76C-BF7F-D091-6B7F-CE2B1659ACC3}" dt="2024-02-17T08:59:56.624" v="62"/>
          <ac:spMkLst>
            <pc:docMk/>
            <pc:sldMk cId="590968896" sldId="260"/>
            <ac:spMk id="5" creationId="{E3456B1E-5A50-7FA3-2AB0-2D840D2329B2}"/>
          </ac:spMkLst>
        </pc:spChg>
        <pc:spChg chg="mod ord">
          <ac:chgData name="Peter Nguty Acha (2018019)" userId="S::2018019@student.uwtsd.ac.uk::a6d22a6a-0d62-4089-86b6-9d212a615cc2" providerId="AD" clId="Web-{5D9FB76C-BF7F-D091-6B7F-CE2B1659ACC3}" dt="2024-02-17T08:59:56.624" v="62"/>
          <ac:spMkLst>
            <pc:docMk/>
            <pc:sldMk cId="590968896" sldId="260"/>
            <ac:spMk id="6" creationId="{0661B43F-9410-70F6-2F99-5B013F5360DB}"/>
          </ac:spMkLst>
        </pc:spChg>
      </pc:sldChg>
      <pc:sldChg chg="modSp mod modClrScheme chgLayout">
        <pc:chgData name="Peter Nguty Acha (2018019)" userId="S::2018019@student.uwtsd.ac.uk::a6d22a6a-0d62-4089-86b6-9d212a615cc2" providerId="AD" clId="Web-{5D9FB76C-BF7F-D091-6B7F-CE2B1659ACC3}" dt="2024-02-17T08:59:56.624" v="62"/>
        <pc:sldMkLst>
          <pc:docMk/>
          <pc:sldMk cId="2412701734" sldId="261"/>
        </pc:sldMkLst>
        <pc:spChg chg="mod ord">
          <ac:chgData name="Peter Nguty Acha (2018019)" userId="S::2018019@student.uwtsd.ac.uk::a6d22a6a-0d62-4089-86b6-9d212a615cc2" providerId="AD" clId="Web-{5D9FB76C-BF7F-D091-6B7F-CE2B1659ACC3}" dt="2024-02-17T08:59:56.624" v="62"/>
          <ac:spMkLst>
            <pc:docMk/>
            <pc:sldMk cId="2412701734" sldId="261"/>
            <ac:spMk id="2" creationId="{92159D56-7377-9459-B1BD-3388375D4472}"/>
          </ac:spMkLst>
        </pc:spChg>
        <pc:spChg chg="mod ord">
          <ac:chgData name="Peter Nguty Acha (2018019)" userId="S::2018019@student.uwtsd.ac.uk::a6d22a6a-0d62-4089-86b6-9d212a615cc2" providerId="AD" clId="Web-{5D9FB76C-BF7F-D091-6B7F-CE2B1659ACC3}" dt="2024-02-17T08:59:56.624" v="62"/>
          <ac:spMkLst>
            <pc:docMk/>
            <pc:sldMk cId="2412701734" sldId="261"/>
            <ac:spMk id="3" creationId="{0557DA3E-9629-E52B-494F-F8EC03DAD801}"/>
          </ac:spMkLst>
        </pc:spChg>
        <pc:spChg chg="mod ord">
          <ac:chgData name="Peter Nguty Acha (2018019)" userId="S::2018019@student.uwtsd.ac.uk::a6d22a6a-0d62-4089-86b6-9d212a615cc2" providerId="AD" clId="Web-{5D9FB76C-BF7F-D091-6B7F-CE2B1659ACC3}" dt="2024-02-17T08:59:56.624" v="62"/>
          <ac:spMkLst>
            <pc:docMk/>
            <pc:sldMk cId="2412701734" sldId="261"/>
            <ac:spMk id="4" creationId="{1F81D3BE-015A-70CD-5D7C-6B58FCFF9336}"/>
          </ac:spMkLst>
        </pc:spChg>
        <pc:spChg chg="mod ord">
          <ac:chgData name="Peter Nguty Acha (2018019)" userId="S::2018019@student.uwtsd.ac.uk::a6d22a6a-0d62-4089-86b6-9d212a615cc2" providerId="AD" clId="Web-{5D9FB76C-BF7F-D091-6B7F-CE2B1659ACC3}" dt="2024-02-17T08:59:56.624" v="62"/>
          <ac:spMkLst>
            <pc:docMk/>
            <pc:sldMk cId="2412701734" sldId="261"/>
            <ac:spMk id="5" creationId="{4B49E12E-251E-EDAA-93A3-FA87150B3686}"/>
          </ac:spMkLst>
        </pc:spChg>
        <pc:spChg chg="mod ord">
          <ac:chgData name="Peter Nguty Acha (2018019)" userId="S::2018019@student.uwtsd.ac.uk::a6d22a6a-0d62-4089-86b6-9d212a615cc2" providerId="AD" clId="Web-{5D9FB76C-BF7F-D091-6B7F-CE2B1659ACC3}" dt="2024-02-17T08:59:56.624" v="62"/>
          <ac:spMkLst>
            <pc:docMk/>
            <pc:sldMk cId="2412701734" sldId="261"/>
            <ac:spMk id="6" creationId="{741BE3A0-0972-D573-8003-08A97FCDDDF4}"/>
          </ac:spMkLst>
        </pc:spChg>
      </pc:sldChg>
      <pc:sldChg chg="modSp mod modClrScheme chgLayout">
        <pc:chgData name="Peter Nguty Acha (2018019)" userId="S::2018019@student.uwtsd.ac.uk::a6d22a6a-0d62-4089-86b6-9d212a615cc2" providerId="AD" clId="Web-{5D9FB76C-BF7F-D091-6B7F-CE2B1659ACC3}" dt="2024-02-17T09:23:23.440" v="171" actId="14100"/>
        <pc:sldMkLst>
          <pc:docMk/>
          <pc:sldMk cId="3857251006" sldId="262"/>
        </pc:sldMkLst>
        <pc:spChg chg="mod ord">
          <ac:chgData name="Peter Nguty Acha (2018019)" userId="S::2018019@student.uwtsd.ac.uk::a6d22a6a-0d62-4089-86b6-9d212a615cc2" providerId="AD" clId="Web-{5D9FB76C-BF7F-D091-6B7F-CE2B1659ACC3}" dt="2024-02-17T08:59:56.624" v="62"/>
          <ac:spMkLst>
            <pc:docMk/>
            <pc:sldMk cId="3857251006" sldId="262"/>
            <ac:spMk id="2" creationId="{58BB9D98-8D86-0C00-1497-FDBA1AD5E8CA}"/>
          </ac:spMkLst>
        </pc:spChg>
        <pc:spChg chg="mod ord">
          <ac:chgData name="Peter Nguty Acha (2018019)" userId="S::2018019@student.uwtsd.ac.uk::a6d22a6a-0d62-4089-86b6-9d212a615cc2" providerId="AD" clId="Web-{5D9FB76C-BF7F-D091-6B7F-CE2B1659ACC3}" dt="2024-02-17T08:59:56.624" v="62"/>
          <ac:spMkLst>
            <pc:docMk/>
            <pc:sldMk cId="3857251006" sldId="262"/>
            <ac:spMk id="3" creationId="{511234EA-7F66-7743-B29D-A96D9727C474}"/>
          </ac:spMkLst>
        </pc:spChg>
        <pc:spChg chg="mod ord">
          <ac:chgData name="Peter Nguty Acha (2018019)" userId="S::2018019@student.uwtsd.ac.uk::a6d22a6a-0d62-4089-86b6-9d212a615cc2" providerId="AD" clId="Web-{5D9FB76C-BF7F-D091-6B7F-CE2B1659ACC3}" dt="2024-02-17T09:23:14.690" v="170" actId="14100"/>
          <ac:spMkLst>
            <pc:docMk/>
            <pc:sldMk cId="3857251006" sldId="262"/>
            <ac:spMk id="4" creationId="{B3DF6B11-EC2D-8E48-3253-90807E2638FC}"/>
          </ac:spMkLst>
        </pc:spChg>
        <pc:spChg chg="mod ord">
          <ac:chgData name="Peter Nguty Acha (2018019)" userId="S::2018019@student.uwtsd.ac.uk::a6d22a6a-0d62-4089-86b6-9d212a615cc2" providerId="AD" clId="Web-{5D9FB76C-BF7F-D091-6B7F-CE2B1659ACC3}" dt="2024-02-17T08:59:56.624" v="62"/>
          <ac:spMkLst>
            <pc:docMk/>
            <pc:sldMk cId="3857251006" sldId="262"/>
            <ac:spMk id="5" creationId="{0F56F0BB-810B-FD77-34BC-708CB0CBEC25}"/>
          </ac:spMkLst>
        </pc:spChg>
        <pc:spChg chg="mod ord">
          <ac:chgData name="Peter Nguty Acha (2018019)" userId="S::2018019@student.uwtsd.ac.uk::a6d22a6a-0d62-4089-86b6-9d212a615cc2" providerId="AD" clId="Web-{5D9FB76C-BF7F-D091-6B7F-CE2B1659ACC3}" dt="2024-02-17T09:23:23.440" v="171" actId="14100"/>
          <ac:spMkLst>
            <pc:docMk/>
            <pc:sldMk cId="3857251006" sldId="262"/>
            <ac:spMk id="6" creationId="{77A37133-BCBD-98C1-052E-07861397A104}"/>
          </ac:spMkLst>
        </pc:spChg>
      </pc:sldChg>
      <pc:sldChg chg="modSp mod modClrScheme chgLayout">
        <pc:chgData name="Peter Nguty Acha (2018019)" userId="S::2018019@student.uwtsd.ac.uk::a6d22a6a-0d62-4089-86b6-9d212a615cc2" providerId="AD" clId="Web-{5D9FB76C-BF7F-D091-6B7F-CE2B1659ACC3}" dt="2024-02-17T09:16:54.345" v="162" actId="20577"/>
        <pc:sldMkLst>
          <pc:docMk/>
          <pc:sldMk cId="163225144" sldId="263"/>
        </pc:sldMkLst>
        <pc:spChg chg="mod ord">
          <ac:chgData name="Peter Nguty Acha (2018019)" userId="S::2018019@student.uwtsd.ac.uk::a6d22a6a-0d62-4089-86b6-9d212a615cc2" providerId="AD" clId="Web-{5D9FB76C-BF7F-D091-6B7F-CE2B1659ACC3}" dt="2024-02-17T08:59:56.624" v="62"/>
          <ac:spMkLst>
            <pc:docMk/>
            <pc:sldMk cId="163225144" sldId="263"/>
            <ac:spMk id="2" creationId="{4EBB8579-9B5F-C044-4119-4DE5567EC4A6}"/>
          </ac:spMkLst>
        </pc:spChg>
        <pc:spChg chg="mod ord">
          <ac:chgData name="Peter Nguty Acha (2018019)" userId="S::2018019@student.uwtsd.ac.uk::a6d22a6a-0d62-4089-86b6-9d212a615cc2" providerId="AD" clId="Web-{5D9FB76C-BF7F-D091-6B7F-CE2B1659ACC3}" dt="2024-02-17T08:59:56.624" v="62"/>
          <ac:spMkLst>
            <pc:docMk/>
            <pc:sldMk cId="163225144" sldId="263"/>
            <ac:spMk id="3" creationId="{579C6A3C-7B39-E01C-CED6-9D15F2C143CB}"/>
          </ac:spMkLst>
        </pc:spChg>
        <pc:spChg chg="mod ord">
          <ac:chgData name="Peter Nguty Acha (2018019)" userId="S::2018019@student.uwtsd.ac.uk::a6d22a6a-0d62-4089-86b6-9d212a615cc2" providerId="AD" clId="Web-{5D9FB76C-BF7F-D091-6B7F-CE2B1659ACC3}" dt="2024-02-17T09:16:54.345" v="162" actId="20577"/>
          <ac:spMkLst>
            <pc:docMk/>
            <pc:sldMk cId="163225144" sldId="263"/>
            <ac:spMk id="4" creationId="{42802C84-9AE8-7ABC-12D1-227BE726F291}"/>
          </ac:spMkLst>
        </pc:spChg>
        <pc:spChg chg="mod ord">
          <ac:chgData name="Peter Nguty Acha (2018019)" userId="S::2018019@student.uwtsd.ac.uk::a6d22a6a-0d62-4089-86b6-9d212a615cc2" providerId="AD" clId="Web-{5D9FB76C-BF7F-D091-6B7F-CE2B1659ACC3}" dt="2024-02-17T08:59:56.624" v="62"/>
          <ac:spMkLst>
            <pc:docMk/>
            <pc:sldMk cId="163225144" sldId="263"/>
            <ac:spMk id="5" creationId="{B5ADD2A1-F034-9880-CC07-BC8B6F300E6A}"/>
          </ac:spMkLst>
        </pc:spChg>
        <pc:spChg chg="mod ord">
          <ac:chgData name="Peter Nguty Acha (2018019)" userId="S::2018019@student.uwtsd.ac.uk::a6d22a6a-0d62-4089-86b6-9d212a615cc2" providerId="AD" clId="Web-{5D9FB76C-BF7F-D091-6B7F-CE2B1659ACC3}" dt="2024-02-17T09:11:21.975" v="114" actId="20577"/>
          <ac:spMkLst>
            <pc:docMk/>
            <pc:sldMk cId="163225144" sldId="263"/>
            <ac:spMk id="6" creationId="{D0614C06-B219-CDF8-0F4C-BB21343A0C6A}"/>
          </ac:spMkLst>
        </pc:spChg>
      </pc:sldChg>
      <pc:sldChg chg="modSp mod modClrScheme chgLayout">
        <pc:chgData name="Peter Nguty Acha (2018019)" userId="S::2018019@student.uwtsd.ac.uk::a6d22a6a-0d62-4089-86b6-9d212a615cc2" providerId="AD" clId="Web-{5D9FB76C-BF7F-D091-6B7F-CE2B1659ACC3}" dt="2024-02-17T10:26:52.941" v="321" actId="20577"/>
        <pc:sldMkLst>
          <pc:docMk/>
          <pc:sldMk cId="1698691304" sldId="264"/>
        </pc:sldMkLst>
        <pc:spChg chg="mod ord">
          <ac:chgData name="Peter Nguty Acha (2018019)" userId="S::2018019@student.uwtsd.ac.uk::a6d22a6a-0d62-4089-86b6-9d212a615cc2" providerId="AD" clId="Web-{5D9FB76C-BF7F-D091-6B7F-CE2B1659ACC3}" dt="2024-02-17T08:59:56.624" v="62"/>
          <ac:spMkLst>
            <pc:docMk/>
            <pc:sldMk cId="1698691304" sldId="264"/>
            <ac:spMk id="2" creationId="{6453E18E-547A-FB54-86A0-597A1D42B0A6}"/>
          </ac:spMkLst>
        </pc:spChg>
        <pc:spChg chg="mod ord">
          <ac:chgData name="Peter Nguty Acha (2018019)" userId="S::2018019@student.uwtsd.ac.uk::a6d22a6a-0d62-4089-86b6-9d212a615cc2" providerId="AD" clId="Web-{5D9FB76C-BF7F-D091-6B7F-CE2B1659ACC3}" dt="2024-02-17T10:26:21.347" v="314" actId="20577"/>
          <ac:spMkLst>
            <pc:docMk/>
            <pc:sldMk cId="1698691304" sldId="264"/>
            <ac:spMk id="3" creationId="{43C10708-2B51-1D91-3416-B89CF82706BE}"/>
          </ac:spMkLst>
        </pc:spChg>
        <pc:spChg chg="mod ord">
          <ac:chgData name="Peter Nguty Acha (2018019)" userId="S::2018019@student.uwtsd.ac.uk::a6d22a6a-0d62-4089-86b6-9d212a615cc2" providerId="AD" clId="Web-{5D9FB76C-BF7F-D091-6B7F-CE2B1659ACC3}" dt="2024-02-17T10:26:52.941" v="321" actId="20577"/>
          <ac:spMkLst>
            <pc:docMk/>
            <pc:sldMk cId="1698691304" sldId="264"/>
            <ac:spMk id="4" creationId="{7FEC3BFE-BED4-20EE-071F-106C7ACE4229}"/>
          </ac:spMkLst>
        </pc:spChg>
      </pc:sldChg>
      <pc:sldChg chg="modSp new del">
        <pc:chgData name="Peter Nguty Acha (2018019)" userId="S::2018019@student.uwtsd.ac.uk::a6d22a6a-0d62-4089-86b6-9d212a615cc2" providerId="AD" clId="Web-{5D9FB76C-BF7F-D091-6B7F-CE2B1659ACC3}" dt="2024-02-17T10:06:31.093" v="191"/>
        <pc:sldMkLst>
          <pc:docMk/>
          <pc:sldMk cId="1275545601" sldId="265"/>
        </pc:sldMkLst>
        <pc:spChg chg="mod">
          <ac:chgData name="Peter Nguty Acha (2018019)" userId="S::2018019@student.uwtsd.ac.uk::a6d22a6a-0d62-4089-86b6-9d212a615cc2" providerId="AD" clId="Web-{5D9FB76C-BF7F-D091-6B7F-CE2B1659ACC3}" dt="2024-02-17T10:06:00.138" v="190" actId="20577"/>
          <ac:spMkLst>
            <pc:docMk/>
            <pc:sldMk cId="1275545601" sldId="265"/>
            <ac:spMk id="2" creationId="{AE966867-4430-0875-2605-A4EB6DA10814}"/>
          </ac:spMkLst>
        </pc:spChg>
      </pc:sldChg>
      <pc:sldChg chg="addSp delSp modSp new">
        <pc:chgData name="Peter Nguty Acha (2018019)" userId="S::2018019@student.uwtsd.ac.uk::a6d22a6a-0d62-4089-86b6-9d212a615cc2" providerId="AD" clId="Web-{5D9FB76C-BF7F-D091-6B7F-CE2B1659ACC3}" dt="2024-02-17T12:04:52.334" v="676" actId="20577"/>
        <pc:sldMkLst>
          <pc:docMk/>
          <pc:sldMk cId="3868793757" sldId="265"/>
        </pc:sldMkLst>
        <pc:spChg chg="mod">
          <ac:chgData name="Peter Nguty Acha (2018019)" userId="S::2018019@student.uwtsd.ac.uk::a6d22a6a-0d62-4089-86b6-9d212a615cc2" providerId="AD" clId="Web-{5D9FB76C-BF7F-D091-6B7F-CE2B1659ACC3}" dt="2024-02-17T10:10:36.226" v="268" actId="20577"/>
          <ac:spMkLst>
            <pc:docMk/>
            <pc:sldMk cId="3868793757" sldId="265"/>
            <ac:spMk id="2" creationId="{B7158DB1-9420-58E2-EA38-E0475319DB86}"/>
          </ac:spMkLst>
        </pc:spChg>
        <pc:spChg chg="mod">
          <ac:chgData name="Peter Nguty Acha (2018019)" userId="S::2018019@student.uwtsd.ac.uk::a6d22a6a-0d62-4089-86b6-9d212a615cc2" providerId="AD" clId="Web-{5D9FB76C-BF7F-D091-6B7F-CE2B1659ACC3}" dt="2024-02-17T11:50:29.286" v="536" actId="20577"/>
          <ac:spMkLst>
            <pc:docMk/>
            <pc:sldMk cId="3868793757" sldId="265"/>
            <ac:spMk id="3" creationId="{EDC787F7-FCD4-9EAF-D890-25781C61A969}"/>
          </ac:spMkLst>
        </pc:spChg>
        <pc:spChg chg="mod">
          <ac:chgData name="Peter Nguty Acha (2018019)" userId="S::2018019@student.uwtsd.ac.uk::a6d22a6a-0d62-4089-86b6-9d212a615cc2" providerId="AD" clId="Web-{5D9FB76C-BF7F-D091-6B7F-CE2B1659ACC3}" dt="2024-02-17T12:04:52.334" v="676" actId="20577"/>
          <ac:spMkLst>
            <pc:docMk/>
            <pc:sldMk cId="3868793757" sldId="265"/>
            <ac:spMk id="4" creationId="{370DCB7C-C2AD-377C-5997-8B2BF7ECCCB7}"/>
          </ac:spMkLst>
        </pc:spChg>
        <pc:spChg chg="mod">
          <ac:chgData name="Peter Nguty Acha (2018019)" userId="S::2018019@student.uwtsd.ac.uk::a6d22a6a-0d62-4089-86b6-9d212a615cc2" providerId="AD" clId="Web-{5D9FB76C-BF7F-D091-6B7F-CE2B1659ACC3}" dt="2024-02-17T11:31:49.677" v="335" actId="20577"/>
          <ac:spMkLst>
            <pc:docMk/>
            <pc:sldMk cId="3868793757" sldId="265"/>
            <ac:spMk id="5" creationId="{21306BAA-C561-086A-E49A-BA9C6E967733}"/>
          </ac:spMkLst>
        </pc:spChg>
        <pc:spChg chg="del mod">
          <ac:chgData name="Peter Nguty Acha (2018019)" userId="S::2018019@student.uwtsd.ac.uk::a6d22a6a-0d62-4089-86b6-9d212a615cc2" providerId="AD" clId="Web-{5D9FB76C-BF7F-D091-6B7F-CE2B1659ACC3}" dt="2024-02-17T11:43:02.198" v="412"/>
          <ac:spMkLst>
            <pc:docMk/>
            <pc:sldMk cId="3868793757" sldId="265"/>
            <ac:spMk id="6" creationId="{821C6867-2320-C869-FCFE-6DD151D779F1}"/>
          </ac:spMkLst>
        </pc:spChg>
        <pc:spChg chg="add del mod">
          <ac:chgData name="Peter Nguty Acha (2018019)" userId="S::2018019@student.uwtsd.ac.uk::a6d22a6a-0d62-4089-86b6-9d212a615cc2" providerId="AD" clId="Web-{5D9FB76C-BF7F-D091-6B7F-CE2B1659ACC3}" dt="2024-02-17T11:43:28.684" v="418"/>
          <ac:spMkLst>
            <pc:docMk/>
            <pc:sldMk cId="3868793757" sldId="265"/>
            <ac:spMk id="8" creationId="{E4C4178B-AA91-9D3E-97CD-C11C4BF23D0F}"/>
          </ac:spMkLst>
        </pc:spChg>
        <pc:spChg chg="add del mod">
          <ac:chgData name="Peter Nguty Acha (2018019)" userId="S::2018019@student.uwtsd.ac.uk::a6d22a6a-0d62-4089-86b6-9d212a615cc2" providerId="AD" clId="Web-{5D9FB76C-BF7F-D091-6B7F-CE2B1659ACC3}" dt="2024-02-17T11:44:09.858" v="420"/>
          <ac:spMkLst>
            <pc:docMk/>
            <pc:sldMk cId="3868793757" sldId="265"/>
            <ac:spMk id="11" creationId="{93D6E3A1-344C-561A-92F6-643E5ACB7056}"/>
          </ac:spMkLst>
        </pc:spChg>
        <pc:spChg chg="add mod">
          <ac:chgData name="Peter Nguty Acha (2018019)" userId="S::2018019@student.uwtsd.ac.uk::a6d22a6a-0d62-4089-86b6-9d212a615cc2" providerId="AD" clId="Web-{5D9FB76C-BF7F-D091-6B7F-CE2B1659ACC3}" dt="2024-02-17T11:44:09.890" v="423"/>
          <ac:spMkLst>
            <pc:docMk/>
            <pc:sldMk cId="3868793757" sldId="265"/>
            <ac:spMk id="13" creationId="{2E1C6FAB-3837-C74F-ACC4-AAF6F0A772EF}"/>
          </ac:spMkLst>
        </pc:spChg>
        <pc:picChg chg="add del mod ord">
          <ac:chgData name="Peter Nguty Acha (2018019)" userId="S::2018019@student.uwtsd.ac.uk::a6d22a6a-0d62-4089-86b6-9d212a615cc2" providerId="AD" clId="Web-{5D9FB76C-BF7F-D091-6B7F-CE2B1659ACC3}" dt="2024-02-17T11:43:28.825" v="419"/>
          <ac:picMkLst>
            <pc:docMk/>
            <pc:sldMk cId="3868793757" sldId="265"/>
            <ac:picMk id="7" creationId="{ECA6667B-1A07-1F29-A36C-1E638BB0F9CD}"/>
          </ac:picMkLst>
        </pc:picChg>
        <pc:picChg chg="add mod ord">
          <ac:chgData name="Peter Nguty Acha (2018019)" userId="S::2018019@student.uwtsd.ac.uk::a6d22a6a-0d62-4089-86b6-9d212a615cc2" providerId="AD" clId="Web-{5D9FB76C-BF7F-D091-6B7F-CE2B1659ACC3}" dt="2024-02-17T11:44:54.486" v="425" actId="14100"/>
          <ac:picMkLst>
            <pc:docMk/>
            <pc:sldMk cId="3868793757" sldId="265"/>
            <ac:picMk id="12" creationId="{A8E65BDA-C864-E3E0-64BE-1897BBEEA38D}"/>
          </ac:picMkLst>
        </pc:picChg>
      </pc:sldChg>
      <pc:sldMasterChg chg="del delSldLayout">
        <pc:chgData name="Peter Nguty Acha (2018019)" userId="S::2018019@student.uwtsd.ac.uk::a6d22a6a-0d62-4089-86b6-9d212a615cc2" providerId="AD" clId="Web-{5D9FB76C-BF7F-D091-6B7F-CE2B1659ACC3}" dt="2024-02-17T08:55:57.054" v="42"/>
        <pc:sldMasterMkLst>
          <pc:docMk/>
          <pc:sldMasterMk cId="4042435421" sldId="2147483840"/>
        </pc:sldMasterMkLst>
        <pc:sldLayoutChg chg="del">
          <pc:chgData name="Peter Nguty Acha (2018019)" userId="S::2018019@student.uwtsd.ac.uk::a6d22a6a-0d62-4089-86b6-9d212a615cc2" providerId="AD" clId="Web-{5D9FB76C-BF7F-D091-6B7F-CE2B1659ACC3}" dt="2024-02-17T08:55:57.054" v="42"/>
          <pc:sldLayoutMkLst>
            <pc:docMk/>
            <pc:sldMasterMk cId="4042435421" sldId="2147483840"/>
            <pc:sldLayoutMk cId="1358013686" sldId="2147483841"/>
          </pc:sldLayoutMkLst>
        </pc:sldLayoutChg>
        <pc:sldLayoutChg chg="del">
          <pc:chgData name="Peter Nguty Acha (2018019)" userId="S::2018019@student.uwtsd.ac.uk::a6d22a6a-0d62-4089-86b6-9d212a615cc2" providerId="AD" clId="Web-{5D9FB76C-BF7F-D091-6B7F-CE2B1659ACC3}" dt="2024-02-17T08:55:57.054" v="42"/>
          <pc:sldLayoutMkLst>
            <pc:docMk/>
            <pc:sldMasterMk cId="4042435421" sldId="2147483840"/>
            <pc:sldLayoutMk cId="28363148" sldId="2147483842"/>
          </pc:sldLayoutMkLst>
        </pc:sldLayoutChg>
        <pc:sldLayoutChg chg="del">
          <pc:chgData name="Peter Nguty Acha (2018019)" userId="S::2018019@student.uwtsd.ac.uk::a6d22a6a-0d62-4089-86b6-9d212a615cc2" providerId="AD" clId="Web-{5D9FB76C-BF7F-D091-6B7F-CE2B1659ACC3}" dt="2024-02-17T08:55:57.054" v="42"/>
          <pc:sldLayoutMkLst>
            <pc:docMk/>
            <pc:sldMasterMk cId="4042435421" sldId="2147483840"/>
            <pc:sldLayoutMk cId="3564542150" sldId="2147483843"/>
          </pc:sldLayoutMkLst>
        </pc:sldLayoutChg>
        <pc:sldLayoutChg chg="del">
          <pc:chgData name="Peter Nguty Acha (2018019)" userId="S::2018019@student.uwtsd.ac.uk::a6d22a6a-0d62-4089-86b6-9d212a615cc2" providerId="AD" clId="Web-{5D9FB76C-BF7F-D091-6B7F-CE2B1659ACC3}" dt="2024-02-17T08:55:57.054" v="42"/>
          <pc:sldLayoutMkLst>
            <pc:docMk/>
            <pc:sldMasterMk cId="4042435421" sldId="2147483840"/>
            <pc:sldLayoutMk cId="470654829" sldId="2147483844"/>
          </pc:sldLayoutMkLst>
        </pc:sldLayoutChg>
        <pc:sldLayoutChg chg="del">
          <pc:chgData name="Peter Nguty Acha (2018019)" userId="S::2018019@student.uwtsd.ac.uk::a6d22a6a-0d62-4089-86b6-9d212a615cc2" providerId="AD" clId="Web-{5D9FB76C-BF7F-D091-6B7F-CE2B1659ACC3}" dt="2024-02-17T08:55:57.054" v="42"/>
          <pc:sldLayoutMkLst>
            <pc:docMk/>
            <pc:sldMasterMk cId="4042435421" sldId="2147483840"/>
            <pc:sldLayoutMk cId="3503604948" sldId="2147483845"/>
          </pc:sldLayoutMkLst>
        </pc:sldLayoutChg>
        <pc:sldLayoutChg chg="del">
          <pc:chgData name="Peter Nguty Acha (2018019)" userId="S::2018019@student.uwtsd.ac.uk::a6d22a6a-0d62-4089-86b6-9d212a615cc2" providerId="AD" clId="Web-{5D9FB76C-BF7F-D091-6B7F-CE2B1659ACC3}" dt="2024-02-17T08:55:57.054" v="42"/>
          <pc:sldLayoutMkLst>
            <pc:docMk/>
            <pc:sldMasterMk cId="4042435421" sldId="2147483840"/>
            <pc:sldLayoutMk cId="1907687527" sldId="2147483846"/>
          </pc:sldLayoutMkLst>
        </pc:sldLayoutChg>
        <pc:sldLayoutChg chg="del">
          <pc:chgData name="Peter Nguty Acha (2018019)" userId="S::2018019@student.uwtsd.ac.uk::a6d22a6a-0d62-4089-86b6-9d212a615cc2" providerId="AD" clId="Web-{5D9FB76C-BF7F-D091-6B7F-CE2B1659ACC3}" dt="2024-02-17T08:55:57.054" v="42"/>
          <pc:sldLayoutMkLst>
            <pc:docMk/>
            <pc:sldMasterMk cId="4042435421" sldId="2147483840"/>
            <pc:sldLayoutMk cId="1652276364" sldId="2147483847"/>
          </pc:sldLayoutMkLst>
        </pc:sldLayoutChg>
        <pc:sldLayoutChg chg="del">
          <pc:chgData name="Peter Nguty Acha (2018019)" userId="S::2018019@student.uwtsd.ac.uk::a6d22a6a-0d62-4089-86b6-9d212a615cc2" providerId="AD" clId="Web-{5D9FB76C-BF7F-D091-6B7F-CE2B1659ACC3}" dt="2024-02-17T08:55:57.054" v="42"/>
          <pc:sldLayoutMkLst>
            <pc:docMk/>
            <pc:sldMasterMk cId="4042435421" sldId="2147483840"/>
            <pc:sldLayoutMk cId="2232369276" sldId="2147483848"/>
          </pc:sldLayoutMkLst>
        </pc:sldLayoutChg>
        <pc:sldLayoutChg chg="del">
          <pc:chgData name="Peter Nguty Acha (2018019)" userId="S::2018019@student.uwtsd.ac.uk::a6d22a6a-0d62-4089-86b6-9d212a615cc2" providerId="AD" clId="Web-{5D9FB76C-BF7F-D091-6B7F-CE2B1659ACC3}" dt="2024-02-17T08:55:57.054" v="42"/>
          <pc:sldLayoutMkLst>
            <pc:docMk/>
            <pc:sldMasterMk cId="4042435421" sldId="2147483840"/>
            <pc:sldLayoutMk cId="2158120852" sldId="2147483849"/>
          </pc:sldLayoutMkLst>
        </pc:sldLayoutChg>
        <pc:sldLayoutChg chg="del">
          <pc:chgData name="Peter Nguty Acha (2018019)" userId="S::2018019@student.uwtsd.ac.uk::a6d22a6a-0d62-4089-86b6-9d212a615cc2" providerId="AD" clId="Web-{5D9FB76C-BF7F-D091-6B7F-CE2B1659ACC3}" dt="2024-02-17T08:55:57.054" v="42"/>
          <pc:sldLayoutMkLst>
            <pc:docMk/>
            <pc:sldMasterMk cId="4042435421" sldId="2147483840"/>
            <pc:sldLayoutMk cId="3230858865" sldId="2147483850"/>
          </pc:sldLayoutMkLst>
        </pc:sldLayoutChg>
        <pc:sldLayoutChg chg="del">
          <pc:chgData name="Peter Nguty Acha (2018019)" userId="S::2018019@student.uwtsd.ac.uk::a6d22a6a-0d62-4089-86b6-9d212a615cc2" providerId="AD" clId="Web-{5D9FB76C-BF7F-D091-6B7F-CE2B1659ACC3}" dt="2024-02-17T08:55:57.054" v="42"/>
          <pc:sldLayoutMkLst>
            <pc:docMk/>
            <pc:sldMasterMk cId="4042435421" sldId="2147483840"/>
            <pc:sldLayoutMk cId="93084693" sldId="2147483851"/>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6:04.133" v="43"/>
        <pc:sldMasterMkLst>
          <pc:docMk/>
          <pc:sldMasterMk cId="1445996153" sldId="2147483852"/>
        </pc:sldMasterMkLst>
        <pc:sldLayoutChg chg="add del mod replId">
          <pc:chgData name="Peter Nguty Acha (2018019)" userId="S::2018019@student.uwtsd.ac.uk::a6d22a6a-0d62-4089-86b6-9d212a615cc2" providerId="AD" clId="Web-{5D9FB76C-BF7F-D091-6B7F-CE2B1659ACC3}" dt="2024-02-17T08:56:04.133" v="43"/>
          <pc:sldLayoutMkLst>
            <pc:docMk/>
            <pc:sldMasterMk cId="1445996153" sldId="2147483852"/>
            <pc:sldLayoutMk cId="3635238429" sldId="2147483853"/>
          </pc:sldLayoutMkLst>
        </pc:sldLayoutChg>
        <pc:sldLayoutChg chg="add del mod replId">
          <pc:chgData name="Peter Nguty Acha (2018019)" userId="S::2018019@student.uwtsd.ac.uk::a6d22a6a-0d62-4089-86b6-9d212a615cc2" providerId="AD" clId="Web-{5D9FB76C-BF7F-D091-6B7F-CE2B1659ACC3}" dt="2024-02-17T08:56:04.133" v="43"/>
          <pc:sldLayoutMkLst>
            <pc:docMk/>
            <pc:sldMasterMk cId="1445996153" sldId="2147483852"/>
            <pc:sldLayoutMk cId="3320427721" sldId="2147483854"/>
          </pc:sldLayoutMkLst>
        </pc:sldLayoutChg>
        <pc:sldLayoutChg chg="add del mod replId">
          <pc:chgData name="Peter Nguty Acha (2018019)" userId="S::2018019@student.uwtsd.ac.uk::a6d22a6a-0d62-4089-86b6-9d212a615cc2" providerId="AD" clId="Web-{5D9FB76C-BF7F-D091-6B7F-CE2B1659ACC3}" dt="2024-02-17T08:56:04.133" v="43"/>
          <pc:sldLayoutMkLst>
            <pc:docMk/>
            <pc:sldMasterMk cId="1445996153" sldId="2147483852"/>
            <pc:sldLayoutMk cId="582888517" sldId="2147483855"/>
          </pc:sldLayoutMkLst>
        </pc:sldLayoutChg>
        <pc:sldLayoutChg chg="add del mod replId">
          <pc:chgData name="Peter Nguty Acha (2018019)" userId="S::2018019@student.uwtsd.ac.uk::a6d22a6a-0d62-4089-86b6-9d212a615cc2" providerId="AD" clId="Web-{5D9FB76C-BF7F-D091-6B7F-CE2B1659ACC3}" dt="2024-02-17T08:56:04.133" v="43"/>
          <pc:sldLayoutMkLst>
            <pc:docMk/>
            <pc:sldMasterMk cId="1445996153" sldId="2147483852"/>
            <pc:sldLayoutMk cId="650721237" sldId="2147483856"/>
          </pc:sldLayoutMkLst>
        </pc:sldLayoutChg>
        <pc:sldLayoutChg chg="add del mod replId">
          <pc:chgData name="Peter Nguty Acha (2018019)" userId="S::2018019@student.uwtsd.ac.uk::a6d22a6a-0d62-4089-86b6-9d212a615cc2" providerId="AD" clId="Web-{5D9FB76C-BF7F-D091-6B7F-CE2B1659ACC3}" dt="2024-02-17T08:56:04.133" v="43"/>
          <pc:sldLayoutMkLst>
            <pc:docMk/>
            <pc:sldMasterMk cId="1445996153" sldId="2147483852"/>
            <pc:sldLayoutMk cId="3895331851" sldId="2147483857"/>
          </pc:sldLayoutMkLst>
        </pc:sldLayoutChg>
        <pc:sldLayoutChg chg="add del mod replId">
          <pc:chgData name="Peter Nguty Acha (2018019)" userId="S::2018019@student.uwtsd.ac.uk::a6d22a6a-0d62-4089-86b6-9d212a615cc2" providerId="AD" clId="Web-{5D9FB76C-BF7F-D091-6B7F-CE2B1659ACC3}" dt="2024-02-17T08:56:04.133" v="43"/>
          <pc:sldLayoutMkLst>
            <pc:docMk/>
            <pc:sldMasterMk cId="1445996153" sldId="2147483852"/>
            <pc:sldLayoutMk cId="2093912806" sldId="2147483858"/>
          </pc:sldLayoutMkLst>
        </pc:sldLayoutChg>
        <pc:sldLayoutChg chg="add del mod replId">
          <pc:chgData name="Peter Nguty Acha (2018019)" userId="S::2018019@student.uwtsd.ac.uk::a6d22a6a-0d62-4089-86b6-9d212a615cc2" providerId="AD" clId="Web-{5D9FB76C-BF7F-D091-6B7F-CE2B1659ACC3}" dt="2024-02-17T08:56:04.133" v="43"/>
          <pc:sldLayoutMkLst>
            <pc:docMk/>
            <pc:sldMasterMk cId="1445996153" sldId="2147483852"/>
            <pc:sldLayoutMk cId="3629788965" sldId="2147483859"/>
          </pc:sldLayoutMkLst>
        </pc:sldLayoutChg>
        <pc:sldLayoutChg chg="add del mod replId">
          <pc:chgData name="Peter Nguty Acha (2018019)" userId="S::2018019@student.uwtsd.ac.uk::a6d22a6a-0d62-4089-86b6-9d212a615cc2" providerId="AD" clId="Web-{5D9FB76C-BF7F-D091-6B7F-CE2B1659ACC3}" dt="2024-02-17T08:56:04.133" v="43"/>
          <pc:sldLayoutMkLst>
            <pc:docMk/>
            <pc:sldMasterMk cId="1445996153" sldId="2147483852"/>
            <pc:sldLayoutMk cId="945320089" sldId="2147483860"/>
          </pc:sldLayoutMkLst>
        </pc:sldLayoutChg>
        <pc:sldLayoutChg chg="add del mod replId">
          <pc:chgData name="Peter Nguty Acha (2018019)" userId="S::2018019@student.uwtsd.ac.uk::a6d22a6a-0d62-4089-86b6-9d212a615cc2" providerId="AD" clId="Web-{5D9FB76C-BF7F-D091-6B7F-CE2B1659ACC3}" dt="2024-02-17T08:56:04.133" v="43"/>
          <pc:sldLayoutMkLst>
            <pc:docMk/>
            <pc:sldMasterMk cId="1445996153" sldId="2147483852"/>
            <pc:sldLayoutMk cId="4031837847" sldId="2147483861"/>
          </pc:sldLayoutMkLst>
        </pc:sldLayoutChg>
        <pc:sldLayoutChg chg="add del mod replId">
          <pc:chgData name="Peter Nguty Acha (2018019)" userId="S::2018019@student.uwtsd.ac.uk::a6d22a6a-0d62-4089-86b6-9d212a615cc2" providerId="AD" clId="Web-{5D9FB76C-BF7F-D091-6B7F-CE2B1659ACC3}" dt="2024-02-17T08:56:04.133" v="43"/>
          <pc:sldLayoutMkLst>
            <pc:docMk/>
            <pc:sldMasterMk cId="1445996153" sldId="2147483852"/>
            <pc:sldLayoutMk cId="533258167" sldId="2147483862"/>
          </pc:sldLayoutMkLst>
        </pc:sldLayoutChg>
        <pc:sldLayoutChg chg="add del mod replId">
          <pc:chgData name="Peter Nguty Acha (2018019)" userId="S::2018019@student.uwtsd.ac.uk::a6d22a6a-0d62-4089-86b6-9d212a615cc2" providerId="AD" clId="Web-{5D9FB76C-BF7F-D091-6B7F-CE2B1659ACC3}" dt="2024-02-17T08:56:04.133" v="43"/>
          <pc:sldLayoutMkLst>
            <pc:docMk/>
            <pc:sldMasterMk cId="1445996153" sldId="2147483852"/>
            <pc:sldLayoutMk cId="3649373893" sldId="2147483863"/>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6:10.117" v="44"/>
        <pc:sldMasterMkLst>
          <pc:docMk/>
          <pc:sldMasterMk cId="875479218" sldId="2147483864"/>
        </pc:sldMasterMkLst>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2951377759" sldId="2147483865"/>
          </pc:sldLayoutMkLst>
        </pc:sldLayoutChg>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2766674567" sldId="2147483866"/>
          </pc:sldLayoutMkLst>
        </pc:sldLayoutChg>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131909726" sldId="2147483867"/>
          </pc:sldLayoutMkLst>
        </pc:sldLayoutChg>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1266192048" sldId="2147483868"/>
          </pc:sldLayoutMkLst>
        </pc:sldLayoutChg>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4209445071" sldId="2147483869"/>
          </pc:sldLayoutMkLst>
        </pc:sldLayoutChg>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3370173024" sldId="2147483870"/>
          </pc:sldLayoutMkLst>
        </pc:sldLayoutChg>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1341807531" sldId="2147483871"/>
          </pc:sldLayoutMkLst>
        </pc:sldLayoutChg>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1308211079" sldId="2147483872"/>
          </pc:sldLayoutMkLst>
        </pc:sldLayoutChg>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1704506955" sldId="2147483873"/>
          </pc:sldLayoutMkLst>
        </pc:sldLayoutChg>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3060529752" sldId="2147483874"/>
          </pc:sldLayoutMkLst>
        </pc:sldLayoutChg>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543664206" sldId="2147483875"/>
          </pc:sldLayoutMkLst>
        </pc:sldLayoutChg>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1906033135" sldId="2147483876"/>
          </pc:sldLayoutMkLst>
        </pc:sldLayoutChg>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1936938399" sldId="2147483877"/>
          </pc:sldLayoutMkLst>
        </pc:sldLayoutChg>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502212547" sldId="2147483878"/>
          </pc:sldLayoutMkLst>
        </pc:sldLayoutChg>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4263482485" sldId="2147483879"/>
          </pc:sldLayoutMkLst>
        </pc:sldLayoutChg>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4122373130" sldId="2147483880"/>
          </pc:sldLayoutMkLst>
        </pc:sldLayoutChg>
        <pc:sldLayoutChg chg="add del mod replId">
          <pc:chgData name="Peter Nguty Acha (2018019)" userId="S::2018019@student.uwtsd.ac.uk::a6d22a6a-0d62-4089-86b6-9d212a615cc2" providerId="AD" clId="Web-{5D9FB76C-BF7F-D091-6B7F-CE2B1659ACC3}" dt="2024-02-17T08:56:10.117" v="44"/>
          <pc:sldLayoutMkLst>
            <pc:docMk/>
            <pc:sldMasterMk cId="875479218" sldId="2147483864"/>
            <pc:sldLayoutMk cId="853022335" sldId="2147483881"/>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6:16.414" v="45"/>
        <pc:sldMasterMkLst>
          <pc:docMk/>
          <pc:sldMasterMk cId="3255907413" sldId="2147483882"/>
        </pc:sldMasterMkLst>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1017312928" sldId="2147483883"/>
          </pc:sldLayoutMkLst>
        </pc:sldLayoutChg>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285737936" sldId="2147483884"/>
          </pc:sldLayoutMkLst>
        </pc:sldLayoutChg>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3580149522" sldId="2147483885"/>
          </pc:sldLayoutMkLst>
        </pc:sldLayoutChg>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3552020498" sldId="2147483886"/>
          </pc:sldLayoutMkLst>
        </pc:sldLayoutChg>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3251702609" sldId="2147483887"/>
          </pc:sldLayoutMkLst>
        </pc:sldLayoutChg>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1848176492" sldId="2147483888"/>
          </pc:sldLayoutMkLst>
        </pc:sldLayoutChg>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1810503442" sldId="2147483889"/>
          </pc:sldLayoutMkLst>
        </pc:sldLayoutChg>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3171009987" sldId="2147483890"/>
          </pc:sldLayoutMkLst>
        </pc:sldLayoutChg>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565330061" sldId="2147483891"/>
          </pc:sldLayoutMkLst>
        </pc:sldLayoutChg>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355835004" sldId="2147483892"/>
          </pc:sldLayoutMkLst>
        </pc:sldLayoutChg>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2902623941" sldId="2147483893"/>
          </pc:sldLayoutMkLst>
        </pc:sldLayoutChg>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591107747" sldId="2147483894"/>
          </pc:sldLayoutMkLst>
        </pc:sldLayoutChg>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546442023" sldId="2147483895"/>
          </pc:sldLayoutMkLst>
        </pc:sldLayoutChg>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1995378703" sldId="2147483896"/>
          </pc:sldLayoutMkLst>
        </pc:sldLayoutChg>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1655149206" sldId="2147483897"/>
          </pc:sldLayoutMkLst>
        </pc:sldLayoutChg>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1356586439" sldId="2147483898"/>
          </pc:sldLayoutMkLst>
        </pc:sldLayoutChg>
        <pc:sldLayoutChg chg="add del mod replId">
          <pc:chgData name="Peter Nguty Acha (2018019)" userId="S::2018019@student.uwtsd.ac.uk::a6d22a6a-0d62-4089-86b6-9d212a615cc2" providerId="AD" clId="Web-{5D9FB76C-BF7F-D091-6B7F-CE2B1659ACC3}" dt="2024-02-17T08:56:16.414" v="45"/>
          <pc:sldLayoutMkLst>
            <pc:docMk/>
            <pc:sldMasterMk cId="3255907413" sldId="2147483882"/>
            <pc:sldLayoutMk cId="3201921611" sldId="2147483899"/>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6:24.164" v="46"/>
        <pc:sldMasterMkLst>
          <pc:docMk/>
          <pc:sldMasterMk cId="3206599990" sldId="2147483900"/>
        </pc:sldMasterMkLst>
        <pc:sldLayoutChg chg="add del mod replId">
          <pc:chgData name="Peter Nguty Acha (2018019)" userId="S::2018019@student.uwtsd.ac.uk::a6d22a6a-0d62-4089-86b6-9d212a615cc2" providerId="AD" clId="Web-{5D9FB76C-BF7F-D091-6B7F-CE2B1659ACC3}" dt="2024-02-17T08:56:24.164" v="46"/>
          <pc:sldLayoutMkLst>
            <pc:docMk/>
            <pc:sldMasterMk cId="3206599990" sldId="2147483900"/>
            <pc:sldLayoutMk cId="3821807299" sldId="2147483901"/>
          </pc:sldLayoutMkLst>
        </pc:sldLayoutChg>
        <pc:sldLayoutChg chg="add del mod replId">
          <pc:chgData name="Peter Nguty Acha (2018019)" userId="S::2018019@student.uwtsd.ac.uk::a6d22a6a-0d62-4089-86b6-9d212a615cc2" providerId="AD" clId="Web-{5D9FB76C-BF7F-D091-6B7F-CE2B1659ACC3}" dt="2024-02-17T08:56:24.164" v="46"/>
          <pc:sldLayoutMkLst>
            <pc:docMk/>
            <pc:sldMasterMk cId="3206599990" sldId="2147483900"/>
            <pc:sldLayoutMk cId="451373521" sldId="2147483902"/>
          </pc:sldLayoutMkLst>
        </pc:sldLayoutChg>
        <pc:sldLayoutChg chg="add del mod replId">
          <pc:chgData name="Peter Nguty Acha (2018019)" userId="S::2018019@student.uwtsd.ac.uk::a6d22a6a-0d62-4089-86b6-9d212a615cc2" providerId="AD" clId="Web-{5D9FB76C-BF7F-D091-6B7F-CE2B1659ACC3}" dt="2024-02-17T08:56:24.164" v="46"/>
          <pc:sldLayoutMkLst>
            <pc:docMk/>
            <pc:sldMasterMk cId="3206599990" sldId="2147483900"/>
            <pc:sldLayoutMk cId="1533455555" sldId="2147483903"/>
          </pc:sldLayoutMkLst>
        </pc:sldLayoutChg>
        <pc:sldLayoutChg chg="add del mod replId">
          <pc:chgData name="Peter Nguty Acha (2018019)" userId="S::2018019@student.uwtsd.ac.uk::a6d22a6a-0d62-4089-86b6-9d212a615cc2" providerId="AD" clId="Web-{5D9FB76C-BF7F-D091-6B7F-CE2B1659ACC3}" dt="2024-02-17T08:56:24.164" v="46"/>
          <pc:sldLayoutMkLst>
            <pc:docMk/>
            <pc:sldMasterMk cId="3206599990" sldId="2147483900"/>
            <pc:sldLayoutMk cId="1863906377" sldId="2147483904"/>
          </pc:sldLayoutMkLst>
        </pc:sldLayoutChg>
        <pc:sldLayoutChg chg="add del mod replId">
          <pc:chgData name="Peter Nguty Acha (2018019)" userId="S::2018019@student.uwtsd.ac.uk::a6d22a6a-0d62-4089-86b6-9d212a615cc2" providerId="AD" clId="Web-{5D9FB76C-BF7F-D091-6B7F-CE2B1659ACC3}" dt="2024-02-17T08:56:24.164" v="46"/>
          <pc:sldLayoutMkLst>
            <pc:docMk/>
            <pc:sldMasterMk cId="3206599990" sldId="2147483900"/>
            <pc:sldLayoutMk cId="3477896939" sldId="2147483905"/>
          </pc:sldLayoutMkLst>
        </pc:sldLayoutChg>
        <pc:sldLayoutChg chg="add del mod replId">
          <pc:chgData name="Peter Nguty Acha (2018019)" userId="S::2018019@student.uwtsd.ac.uk::a6d22a6a-0d62-4089-86b6-9d212a615cc2" providerId="AD" clId="Web-{5D9FB76C-BF7F-D091-6B7F-CE2B1659ACC3}" dt="2024-02-17T08:56:24.164" v="46"/>
          <pc:sldLayoutMkLst>
            <pc:docMk/>
            <pc:sldMasterMk cId="3206599990" sldId="2147483900"/>
            <pc:sldLayoutMk cId="4200576368" sldId="2147483906"/>
          </pc:sldLayoutMkLst>
        </pc:sldLayoutChg>
        <pc:sldLayoutChg chg="add del mod replId">
          <pc:chgData name="Peter Nguty Acha (2018019)" userId="S::2018019@student.uwtsd.ac.uk::a6d22a6a-0d62-4089-86b6-9d212a615cc2" providerId="AD" clId="Web-{5D9FB76C-BF7F-D091-6B7F-CE2B1659ACC3}" dt="2024-02-17T08:56:24.164" v="46"/>
          <pc:sldLayoutMkLst>
            <pc:docMk/>
            <pc:sldMasterMk cId="3206599990" sldId="2147483900"/>
            <pc:sldLayoutMk cId="3132210258" sldId="2147483907"/>
          </pc:sldLayoutMkLst>
        </pc:sldLayoutChg>
        <pc:sldLayoutChg chg="add del mod replId">
          <pc:chgData name="Peter Nguty Acha (2018019)" userId="S::2018019@student.uwtsd.ac.uk::a6d22a6a-0d62-4089-86b6-9d212a615cc2" providerId="AD" clId="Web-{5D9FB76C-BF7F-D091-6B7F-CE2B1659ACC3}" dt="2024-02-17T08:56:24.164" v="46"/>
          <pc:sldLayoutMkLst>
            <pc:docMk/>
            <pc:sldMasterMk cId="3206599990" sldId="2147483900"/>
            <pc:sldLayoutMk cId="3898240809" sldId="2147483908"/>
          </pc:sldLayoutMkLst>
        </pc:sldLayoutChg>
        <pc:sldLayoutChg chg="add del mod replId">
          <pc:chgData name="Peter Nguty Acha (2018019)" userId="S::2018019@student.uwtsd.ac.uk::a6d22a6a-0d62-4089-86b6-9d212a615cc2" providerId="AD" clId="Web-{5D9FB76C-BF7F-D091-6B7F-CE2B1659ACC3}" dt="2024-02-17T08:56:24.164" v="46"/>
          <pc:sldLayoutMkLst>
            <pc:docMk/>
            <pc:sldMasterMk cId="3206599990" sldId="2147483900"/>
            <pc:sldLayoutMk cId="3815495142" sldId="2147483909"/>
          </pc:sldLayoutMkLst>
        </pc:sldLayoutChg>
        <pc:sldLayoutChg chg="add del mod replId">
          <pc:chgData name="Peter Nguty Acha (2018019)" userId="S::2018019@student.uwtsd.ac.uk::a6d22a6a-0d62-4089-86b6-9d212a615cc2" providerId="AD" clId="Web-{5D9FB76C-BF7F-D091-6B7F-CE2B1659ACC3}" dt="2024-02-17T08:56:24.164" v="46"/>
          <pc:sldLayoutMkLst>
            <pc:docMk/>
            <pc:sldMasterMk cId="3206599990" sldId="2147483900"/>
            <pc:sldLayoutMk cId="1426431753" sldId="2147483910"/>
          </pc:sldLayoutMkLst>
        </pc:sldLayoutChg>
        <pc:sldLayoutChg chg="add del mod replId">
          <pc:chgData name="Peter Nguty Acha (2018019)" userId="S::2018019@student.uwtsd.ac.uk::a6d22a6a-0d62-4089-86b6-9d212a615cc2" providerId="AD" clId="Web-{5D9FB76C-BF7F-D091-6B7F-CE2B1659ACC3}" dt="2024-02-17T08:56:24.164" v="46"/>
          <pc:sldLayoutMkLst>
            <pc:docMk/>
            <pc:sldMasterMk cId="3206599990" sldId="2147483900"/>
            <pc:sldLayoutMk cId="1515424469" sldId="2147483911"/>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6:37.462" v="47"/>
        <pc:sldMasterMkLst>
          <pc:docMk/>
          <pc:sldMasterMk cId="4104383998" sldId="2147483912"/>
        </pc:sldMasterMkLst>
        <pc:sldLayoutChg chg="add del mod replId">
          <pc:chgData name="Peter Nguty Acha (2018019)" userId="S::2018019@student.uwtsd.ac.uk::a6d22a6a-0d62-4089-86b6-9d212a615cc2" providerId="AD" clId="Web-{5D9FB76C-BF7F-D091-6B7F-CE2B1659ACC3}" dt="2024-02-17T08:56:37.462" v="47"/>
          <pc:sldLayoutMkLst>
            <pc:docMk/>
            <pc:sldMasterMk cId="4104383998" sldId="2147483912"/>
            <pc:sldLayoutMk cId="4265309234" sldId="2147483913"/>
          </pc:sldLayoutMkLst>
        </pc:sldLayoutChg>
        <pc:sldLayoutChg chg="add del mod replId">
          <pc:chgData name="Peter Nguty Acha (2018019)" userId="S::2018019@student.uwtsd.ac.uk::a6d22a6a-0d62-4089-86b6-9d212a615cc2" providerId="AD" clId="Web-{5D9FB76C-BF7F-D091-6B7F-CE2B1659ACC3}" dt="2024-02-17T08:56:37.462" v="47"/>
          <pc:sldLayoutMkLst>
            <pc:docMk/>
            <pc:sldMasterMk cId="4104383998" sldId="2147483912"/>
            <pc:sldLayoutMk cId="4175617396" sldId="2147483914"/>
          </pc:sldLayoutMkLst>
        </pc:sldLayoutChg>
        <pc:sldLayoutChg chg="add del mod replId">
          <pc:chgData name="Peter Nguty Acha (2018019)" userId="S::2018019@student.uwtsd.ac.uk::a6d22a6a-0d62-4089-86b6-9d212a615cc2" providerId="AD" clId="Web-{5D9FB76C-BF7F-D091-6B7F-CE2B1659ACC3}" dt="2024-02-17T08:56:37.462" v="47"/>
          <pc:sldLayoutMkLst>
            <pc:docMk/>
            <pc:sldMasterMk cId="4104383998" sldId="2147483912"/>
            <pc:sldLayoutMk cId="3376339175" sldId="2147483915"/>
          </pc:sldLayoutMkLst>
        </pc:sldLayoutChg>
        <pc:sldLayoutChg chg="add del mod replId">
          <pc:chgData name="Peter Nguty Acha (2018019)" userId="S::2018019@student.uwtsd.ac.uk::a6d22a6a-0d62-4089-86b6-9d212a615cc2" providerId="AD" clId="Web-{5D9FB76C-BF7F-D091-6B7F-CE2B1659ACC3}" dt="2024-02-17T08:56:37.462" v="47"/>
          <pc:sldLayoutMkLst>
            <pc:docMk/>
            <pc:sldMasterMk cId="4104383998" sldId="2147483912"/>
            <pc:sldLayoutMk cId="283647215" sldId="2147483916"/>
          </pc:sldLayoutMkLst>
        </pc:sldLayoutChg>
        <pc:sldLayoutChg chg="add del mod replId">
          <pc:chgData name="Peter Nguty Acha (2018019)" userId="S::2018019@student.uwtsd.ac.uk::a6d22a6a-0d62-4089-86b6-9d212a615cc2" providerId="AD" clId="Web-{5D9FB76C-BF7F-D091-6B7F-CE2B1659ACC3}" dt="2024-02-17T08:56:37.462" v="47"/>
          <pc:sldLayoutMkLst>
            <pc:docMk/>
            <pc:sldMasterMk cId="4104383998" sldId="2147483912"/>
            <pc:sldLayoutMk cId="4024336215" sldId="2147483917"/>
          </pc:sldLayoutMkLst>
        </pc:sldLayoutChg>
        <pc:sldLayoutChg chg="add del mod replId">
          <pc:chgData name="Peter Nguty Acha (2018019)" userId="S::2018019@student.uwtsd.ac.uk::a6d22a6a-0d62-4089-86b6-9d212a615cc2" providerId="AD" clId="Web-{5D9FB76C-BF7F-D091-6B7F-CE2B1659ACC3}" dt="2024-02-17T08:56:37.462" v="47"/>
          <pc:sldLayoutMkLst>
            <pc:docMk/>
            <pc:sldMasterMk cId="4104383998" sldId="2147483912"/>
            <pc:sldLayoutMk cId="3301892380" sldId="2147483918"/>
          </pc:sldLayoutMkLst>
        </pc:sldLayoutChg>
        <pc:sldLayoutChg chg="add del mod replId">
          <pc:chgData name="Peter Nguty Acha (2018019)" userId="S::2018019@student.uwtsd.ac.uk::a6d22a6a-0d62-4089-86b6-9d212a615cc2" providerId="AD" clId="Web-{5D9FB76C-BF7F-D091-6B7F-CE2B1659ACC3}" dt="2024-02-17T08:56:37.462" v="47"/>
          <pc:sldLayoutMkLst>
            <pc:docMk/>
            <pc:sldMasterMk cId="4104383998" sldId="2147483912"/>
            <pc:sldLayoutMk cId="2738989433" sldId="2147483919"/>
          </pc:sldLayoutMkLst>
        </pc:sldLayoutChg>
        <pc:sldLayoutChg chg="add del mod replId">
          <pc:chgData name="Peter Nguty Acha (2018019)" userId="S::2018019@student.uwtsd.ac.uk::a6d22a6a-0d62-4089-86b6-9d212a615cc2" providerId="AD" clId="Web-{5D9FB76C-BF7F-D091-6B7F-CE2B1659ACC3}" dt="2024-02-17T08:56:37.462" v="47"/>
          <pc:sldLayoutMkLst>
            <pc:docMk/>
            <pc:sldMasterMk cId="4104383998" sldId="2147483912"/>
            <pc:sldLayoutMk cId="2444335104" sldId="2147483920"/>
          </pc:sldLayoutMkLst>
        </pc:sldLayoutChg>
        <pc:sldLayoutChg chg="add del mod replId">
          <pc:chgData name="Peter Nguty Acha (2018019)" userId="S::2018019@student.uwtsd.ac.uk::a6d22a6a-0d62-4089-86b6-9d212a615cc2" providerId="AD" clId="Web-{5D9FB76C-BF7F-D091-6B7F-CE2B1659ACC3}" dt="2024-02-17T08:56:37.462" v="47"/>
          <pc:sldLayoutMkLst>
            <pc:docMk/>
            <pc:sldMasterMk cId="4104383998" sldId="2147483912"/>
            <pc:sldLayoutMk cId="804599573" sldId="2147483921"/>
          </pc:sldLayoutMkLst>
        </pc:sldLayoutChg>
        <pc:sldLayoutChg chg="add del mod replId">
          <pc:chgData name="Peter Nguty Acha (2018019)" userId="S::2018019@student.uwtsd.ac.uk::a6d22a6a-0d62-4089-86b6-9d212a615cc2" providerId="AD" clId="Web-{5D9FB76C-BF7F-D091-6B7F-CE2B1659ACC3}" dt="2024-02-17T08:56:37.462" v="47"/>
          <pc:sldLayoutMkLst>
            <pc:docMk/>
            <pc:sldMasterMk cId="4104383998" sldId="2147483912"/>
            <pc:sldLayoutMk cId="2360270114" sldId="2147483922"/>
          </pc:sldLayoutMkLst>
        </pc:sldLayoutChg>
        <pc:sldLayoutChg chg="add del mod replId">
          <pc:chgData name="Peter Nguty Acha (2018019)" userId="S::2018019@student.uwtsd.ac.uk::a6d22a6a-0d62-4089-86b6-9d212a615cc2" providerId="AD" clId="Web-{5D9FB76C-BF7F-D091-6B7F-CE2B1659ACC3}" dt="2024-02-17T08:56:37.462" v="47"/>
          <pc:sldLayoutMkLst>
            <pc:docMk/>
            <pc:sldMasterMk cId="4104383998" sldId="2147483912"/>
            <pc:sldLayoutMk cId="2531519483" sldId="2147483923"/>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6:43.040" v="48"/>
        <pc:sldMasterMkLst>
          <pc:docMk/>
          <pc:sldMasterMk cId="203876010" sldId="2147483924"/>
        </pc:sldMasterMkLst>
        <pc:sldLayoutChg chg="add del mod replId">
          <pc:chgData name="Peter Nguty Acha (2018019)" userId="S::2018019@student.uwtsd.ac.uk::a6d22a6a-0d62-4089-86b6-9d212a615cc2" providerId="AD" clId="Web-{5D9FB76C-BF7F-D091-6B7F-CE2B1659ACC3}" dt="2024-02-17T08:56:43.040" v="48"/>
          <pc:sldLayoutMkLst>
            <pc:docMk/>
            <pc:sldMasterMk cId="203876010" sldId="2147483924"/>
            <pc:sldLayoutMk cId="728961036" sldId="2147483925"/>
          </pc:sldLayoutMkLst>
        </pc:sldLayoutChg>
        <pc:sldLayoutChg chg="add del mod replId">
          <pc:chgData name="Peter Nguty Acha (2018019)" userId="S::2018019@student.uwtsd.ac.uk::a6d22a6a-0d62-4089-86b6-9d212a615cc2" providerId="AD" clId="Web-{5D9FB76C-BF7F-D091-6B7F-CE2B1659ACC3}" dt="2024-02-17T08:56:43.040" v="48"/>
          <pc:sldLayoutMkLst>
            <pc:docMk/>
            <pc:sldMasterMk cId="203876010" sldId="2147483924"/>
            <pc:sldLayoutMk cId="310098604" sldId="2147483926"/>
          </pc:sldLayoutMkLst>
        </pc:sldLayoutChg>
        <pc:sldLayoutChg chg="add del mod replId">
          <pc:chgData name="Peter Nguty Acha (2018019)" userId="S::2018019@student.uwtsd.ac.uk::a6d22a6a-0d62-4089-86b6-9d212a615cc2" providerId="AD" clId="Web-{5D9FB76C-BF7F-D091-6B7F-CE2B1659ACC3}" dt="2024-02-17T08:56:43.040" v="48"/>
          <pc:sldLayoutMkLst>
            <pc:docMk/>
            <pc:sldMasterMk cId="203876010" sldId="2147483924"/>
            <pc:sldLayoutMk cId="54203982" sldId="2147483927"/>
          </pc:sldLayoutMkLst>
        </pc:sldLayoutChg>
        <pc:sldLayoutChg chg="add del mod replId">
          <pc:chgData name="Peter Nguty Acha (2018019)" userId="S::2018019@student.uwtsd.ac.uk::a6d22a6a-0d62-4089-86b6-9d212a615cc2" providerId="AD" clId="Web-{5D9FB76C-BF7F-D091-6B7F-CE2B1659ACC3}" dt="2024-02-17T08:56:43.040" v="48"/>
          <pc:sldLayoutMkLst>
            <pc:docMk/>
            <pc:sldMasterMk cId="203876010" sldId="2147483924"/>
            <pc:sldLayoutMk cId="1384769615" sldId="2147483928"/>
          </pc:sldLayoutMkLst>
        </pc:sldLayoutChg>
        <pc:sldLayoutChg chg="add del mod replId">
          <pc:chgData name="Peter Nguty Acha (2018019)" userId="S::2018019@student.uwtsd.ac.uk::a6d22a6a-0d62-4089-86b6-9d212a615cc2" providerId="AD" clId="Web-{5D9FB76C-BF7F-D091-6B7F-CE2B1659ACC3}" dt="2024-02-17T08:56:43.040" v="48"/>
          <pc:sldLayoutMkLst>
            <pc:docMk/>
            <pc:sldMasterMk cId="203876010" sldId="2147483924"/>
            <pc:sldLayoutMk cId="1939650425" sldId="2147483929"/>
          </pc:sldLayoutMkLst>
        </pc:sldLayoutChg>
        <pc:sldLayoutChg chg="add del mod replId">
          <pc:chgData name="Peter Nguty Acha (2018019)" userId="S::2018019@student.uwtsd.ac.uk::a6d22a6a-0d62-4089-86b6-9d212a615cc2" providerId="AD" clId="Web-{5D9FB76C-BF7F-D091-6B7F-CE2B1659ACC3}" dt="2024-02-17T08:56:43.040" v="48"/>
          <pc:sldLayoutMkLst>
            <pc:docMk/>
            <pc:sldMasterMk cId="203876010" sldId="2147483924"/>
            <pc:sldLayoutMk cId="2369663458" sldId="2147483930"/>
          </pc:sldLayoutMkLst>
        </pc:sldLayoutChg>
        <pc:sldLayoutChg chg="add del mod replId">
          <pc:chgData name="Peter Nguty Acha (2018019)" userId="S::2018019@student.uwtsd.ac.uk::a6d22a6a-0d62-4089-86b6-9d212a615cc2" providerId="AD" clId="Web-{5D9FB76C-BF7F-D091-6B7F-CE2B1659ACC3}" dt="2024-02-17T08:56:43.040" v="48"/>
          <pc:sldLayoutMkLst>
            <pc:docMk/>
            <pc:sldMasterMk cId="203876010" sldId="2147483924"/>
            <pc:sldLayoutMk cId="3828391825" sldId="2147483931"/>
          </pc:sldLayoutMkLst>
        </pc:sldLayoutChg>
        <pc:sldLayoutChg chg="add del mod replId">
          <pc:chgData name="Peter Nguty Acha (2018019)" userId="S::2018019@student.uwtsd.ac.uk::a6d22a6a-0d62-4089-86b6-9d212a615cc2" providerId="AD" clId="Web-{5D9FB76C-BF7F-D091-6B7F-CE2B1659ACC3}" dt="2024-02-17T08:56:43.040" v="48"/>
          <pc:sldLayoutMkLst>
            <pc:docMk/>
            <pc:sldMasterMk cId="203876010" sldId="2147483924"/>
            <pc:sldLayoutMk cId="1653375931" sldId="2147483932"/>
          </pc:sldLayoutMkLst>
        </pc:sldLayoutChg>
        <pc:sldLayoutChg chg="add del mod replId">
          <pc:chgData name="Peter Nguty Acha (2018019)" userId="S::2018019@student.uwtsd.ac.uk::a6d22a6a-0d62-4089-86b6-9d212a615cc2" providerId="AD" clId="Web-{5D9FB76C-BF7F-D091-6B7F-CE2B1659ACC3}" dt="2024-02-17T08:56:43.040" v="48"/>
          <pc:sldLayoutMkLst>
            <pc:docMk/>
            <pc:sldMasterMk cId="203876010" sldId="2147483924"/>
            <pc:sldLayoutMk cId="4110674386" sldId="2147483933"/>
          </pc:sldLayoutMkLst>
        </pc:sldLayoutChg>
        <pc:sldLayoutChg chg="add del mod replId">
          <pc:chgData name="Peter Nguty Acha (2018019)" userId="S::2018019@student.uwtsd.ac.uk::a6d22a6a-0d62-4089-86b6-9d212a615cc2" providerId="AD" clId="Web-{5D9FB76C-BF7F-D091-6B7F-CE2B1659ACC3}" dt="2024-02-17T08:56:43.040" v="48"/>
          <pc:sldLayoutMkLst>
            <pc:docMk/>
            <pc:sldMasterMk cId="203876010" sldId="2147483924"/>
            <pc:sldLayoutMk cId="3259334387" sldId="2147483934"/>
          </pc:sldLayoutMkLst>
        </pc:sldLayoutChg>
        <pc:sldLayoutChg chg="add del mod replId">
          <pc:chgData name="Peter Nguty Acha (2018019)" userId="S::2018019@student.uwtsd.ac.uk::a6d22a6a-0d62-4089-86b6-9d212a615cc2" providerId="AD" clId="Web-{5D9FB76C-BF7F-D091-6B7F-CE2B1659ACC3}" dt="2024-02-17T08:56:43.040" v="48"/>
          <pc:sldLayoutMkLst>
            <pc:docMk/>
            <pc:sldMasterMk cId="203876010" sldId="2147483924"/>
            <pc:sldLayoutMk cId="2780852870" sldId="2147483935"/>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7:20.073" v="50"/>
        <pc:sldMasterMkLst>
          <pc:docMk/>
          <pc:sldMasterMk cId="3810772215" sldId="2147483936"/>
        </pc:sldMasterMkLst>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3866461917" sldId="2147483937"/>
          </pc:sldLayoutMkLst>
        </pc:sldLayoutChg>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359699677" sldId="2147483938"/>
          </pc:sldLayoutMkLst>
        </pc:sldLayoutChg>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3405128539" sldId="2147483939"/>
          </pc:sldLayoutMkLst>
        </pc:sldLayoutChg>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3410942813" sldId="2147483940"/>
          </pc:sldLayoutMkLst>
        </pc:sldLayoutChg>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4241594865" sldId="2147483941"/>
          </pc:sldLayoutMkLst>
        </pc:sldLayoutChg>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2339919446" sldId="2147483942"/>
          </pc:sldLayoutMkLst>
        </pc:sldLayoutChg>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545081431" sldId="2147483943"/>
          </pc:sldLayoutMkLst>
        </pc:sldLayoutChg>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1640120673" sldId="2147483944"/>
          </pc:sldLayoutMkLst>
        </pc:sldLayoutChg>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220055436" sldId="2147483945"/>
          </pc:sldLayoutMkLst>
        </pc:sldLayoutChg>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3583882375" sldId="2147483946"/>
          </pc:sldLayoutMkLst>
        </pc:sldLayoutChg>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3948668596" sldId="2147483947"/>
          </pc:sldLayoutMkLst>
        </pc:sldLayoutChg>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3646901702" sldId="2147483948"/>
          </pc:sldLayoutMkLst>
        </pc:sldLayoutChg>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3589566111" sldId="2147483949"/>
          </pc:sldLayoutMkLst>
        </pc:sldLayoutChg>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3854106034" sldId="2147483950"/>
          </pc:sldLayoutMkLst>
        </pc:sldLayoutChg>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3863383028" sldId="2147483951"/>
          </pc:sldLayoutMkLst>
        </pc:sldLayoutChg>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280245429" sldId="2147483952"/>
          </pc:sldLayoutMkLst>
        </pc:sldLayoutChg>
        <pc:sldLayoutChg chg="add del mod replId">
          <pc:chgData name="Peter Nguty Acha (2018019)" userId="S::2018019@student.uwtsd.ac.uk::a6d22a6a-0d62-4089-86b6-9d212a615cc2" providerId="AD" clId="Web-{5D9FB76C-BF7F-D091-6B7F-CE2B1659ACC3}" dt="2024-02-17T08:57:20.073" v="50"/>
          <pc:sldLayoutMkLst>
            <pc:docMk/>
            <pc:sldMasterMk cId="3810772215" sldId="2147483936"/>
            <pc:sldLayoutMk cId="64193919" sldId="2147483953"/>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7:24.073" v="51"/>
        <pc:sldMasterMkLst>
          <pc:docMk/>
          <pc:sldMasterMk cId="639863234" sldId="2147483954"/>
        </pc:sldMasterMkLst>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240488680" sldId="2147483955"/>
          </pc:sldLayoutMkLst>
        </pc:sldLayoutChg>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4206898420" sldId="2147483956"/>
          </pc:sldLayoutMkLst>
        </pc:sldLayoutChg>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4178114422" sldId="2147483957"/>
          </pc:sldLayoutMkLst>
        </pc:sldLayoutChg>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2250510055" sldId="2147483958"/>
          </pc:sldLayoutMkLst>
        </pc:sldLayoutChg>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3574948173" sldId="2147483959"/>
          </pc:sldLayoutMkLst>
        </pc:sldLayoutChg>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1138190903" sldId="2147483960"/>
          </pc:sldLayoutMkLst>
        </pc:sldLayoutChg>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2383484019" sldId="2147483961"/>
          </pc:sldLayoutMkLst>
        </pc:sldLayoutChg>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4094184245" sldId="2147483962"/>
          </pc:sldLayoutMkLst>
        </pc:sldLayoutChg>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2941268461" sldId="2147483963"/>
          </pc:sldLayoutMkLst>
        </pc:sldLayoutChg>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2363157166" sldId="2147483964"/>
          </pc:sldLayoutMkLst>
        </pc:sldLayoutChg>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220697350" sldId="2147483965"/>
          </pc:sldLayoutMkLst>
        </pc:sldLayoutChg>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539091736" sldId="2147483966"/>
          </pc:sldLayoutMkLst>
        </pc:sldLayoutChg>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1040909258" sldId="2147483967"/>
          </pc:sldLayoutMkLst>
        </pc:sldLayoutChg>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4236507880" sldId="2147483968"/>
          </pc:sldLayoutMkLst>
        </pc:sldLayoutChg>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2412947831" sldId="2147483969"/>
          </pc:sldLayoutMkLst>
        </pc:sldLayoutChg>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4151684111" sldId="2147483970"/>
          </pc:sldLayoutMkLst>
        </pc:sldLayoutChg>
        <pc:sldLayoutChg chg="add del mod replId">
          <pc:chgData name="Peter Nguty Acha (2018019)" userId="S::2018019@student.uwtsd.ac.uk::a6d22a6a-0d62-4089-86b6-9d212a615cc2" providerId="AD" clId="Web-{5D9FB76C-BF7F-D091-6B7F-CE2B1659ACC3}" dt="2024-02-17T08:57:24.073" v="51"/>
          <pc:sldLayoutMkLst>
            <pc:docMk/>
            <pc:sldMasterMk cId="639863234" sldId="2147483954"/>
            <pc:sldLayoutMk cId="1867848693" sldId="2147483971"/>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7:38.651" v="52"/>
        <pc:sldMasterMkLst>
          <pc:docMk/>
          <pc:sldMasterMk cId="1264483089" sldId="2147483972"/>
        </pc:sldMasterMkLst>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4006819205" sldId="2147483973"/>
          </pc:sldLayoutMkLst>
        </pc:sldLayoutChg>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2690189295" sldId="2147483974"/>
          </pc:sldLayoutMkLst>
        </pc:sldLayoutChg>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1510962617" sldId="2147483975"/>
          </pc:sldLayoutMkLst>
        </pc:sldLayoutChg>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2050710611" sldId="2147483976"/>
          </pc:sldLayoutMkLst>
        </pc:sldLayoutChg>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3635385994" sldId="2147483977"/>
          </pc:sldLayoutMkLst>
        </pc:sldLayoutChg>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2250695707" sldId="2147483978"/>
          </pc:sldLayoutMkLst>
        </pc:sldLayoutChg>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241661199" sldId="2147483979"/>
          </pc:sldLayoutMkLst>
        </pc:sldLayoutChg>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3397066821" sldId="2147483980"/>
          </pc:sldLayoutMkLst>
        </pc:sldLayoutChg>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101535370" sldId="2147483981"/>
          </pc:sldLayoutMkLst>
        </pc:sldLayoutChg>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2843632313" sldId="2147483982"/>
          </pc:sldLayoutMkLst>
        </pc:sldLayoutChg>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3943739498" sldId="2147483983"/>
          </pc:sldLayoutMkLst>
        </pc:sldLayoutChg>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4190854449" sldId="2147483984"/>
          </pc:sldLayoutMkLst>
        </pc:sldLayoutChg>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3038296475" sldId="2147483985"/>
          </pc:sldLayoutMkLst>
        </pc:sldLayoutChg>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543643794" sldId="2147483986"/>
          </pc:sldLayoutMkLst>
        </pc:sldLayoutChg>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867870182" sldId="2147483987"/>
          </pc:sldLayoutMkLst>
        </pc:sldLayoutChg>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4122707054" sldId="2147483988"/>
          </pc:sldLayoutMkLst>
        </pc:sldLayoutChg>
        <pc:sldLayoutChg chg="add del mod replId">
          <pc:chgData name="Peter Nguty Acha (2018019)" userId="S::2018019@student.uwtsd.ac.uk::a6d22a6a-0d62-4089-86b6-9d212a615cc2" providerId="AD" clId="Web-{5D9FB76C-BF7F-D091-6B7F-CE2B1659ACC3}" dt="2024-02-17T08:57:38.651" v="52"/>
          <pc:sldLayoutMkLst>
            <pc:docMk/>
            <pc:sldMasterMk cId="1264483089" sldId="2147483972"/>
            <pc:sldLayoutMk cId="2741694916" sldId="2147483989"/>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8:18.528" v="53"/>
        <pc:sldMasterMkLst>
          <pc:docMk/>
          <pc:sldMasterMk cId="1816545870" sldId="2147483990"/>
        </pc:sldMasterMkLst>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1840682915" sldId="2147483991"/>
          </pc:sldLayoutMkLst>
        </pc:sldLayoutChg>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992494338" sldId="2147483992"/>
          </pc:sldLayoutMkLst>
        </pc:sldLayoutChg>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315251428" sldId="2147483993"/>
          </pc:sldLayoutMkLst>
        </pc:sldLayoutChg>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2514714930" sldId="2147483994"/>
          </pc:sldLayoutMkLst>
        </pc:sldLayoutChg>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1568958635" sldId="2147483995"/>
          </pc:sldLayoutMkLst>
        </pc:sldLayoutChg>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4036701974" sldId="2147483996"/>
          </pc:sldLayoutMkLst>
        </pc:sldLayoutChg>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342265121" sldId="2147483997"/>
          </pc:sldLayoutMkLst>
        </pc:sldLayoutChg>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2936029509" sldId="2147483998"/>
          </pc:sldLayoutMkLst>
        </pc:sldLayoutChg>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2772704846" sldId="2147483999"/>
          </pc:sldLayoutMkLst>
        </pc:sldLayoutChg>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1274073781" sldId="2147484000"/>
          </pc:sldLayoutMkLst>
        </pc:sldLayoutChg>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1150389429" sldId="2147484001"/>
          </pc:sldLayoutMkLst>
        </pc:sldLayoutChg>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1202937068" sldId="2147484002"/>
          </pc:sldLayoutMkLst>
        </pc:sldLayoutChg>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252371753" sldId="2147484003"/>
          </pc:sldLayoutMkLst>
        </pc:sldLayoutChg>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3894947084" sldId="2147484004"/>
          </pc:sldLayoutMkLst>
        </pc:sldLayoutChg>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4194954808" sldId="2147484005"/>
          </pc:sldLayoutMkLst>
        </pc:sldLayoutChg>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3747052522" sldId="2147484006"/>
          </pc:sldLayoutMkLst>
        </pc:sldLayoutChg>
        <pc:sldLayoutChg chg="add del mod replId">
          <pc:chgData name="Peter Nguty Acha (2018019)" userId="S::2018019@student.uwtsd.ac.uk::a6d22a6a-0d62-4089-86b6-9d212a615cc2" providerId="AD" clId="Web-{5D9FB76C-BF7F-D091-6B7F-CE2B1659ACC3}" dt="2024-02-17T08:58:18.528" v="53"/>
          <pc:sldLayoutMkLst>
            <pc:docMk/>
            <pc:sldMasterMk cId="1816545870" sldId="2147483990"/>
            <pc:sldLayoutMk cId="2419768412" sldId="2147484007"/>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8:35.434" v="54"/>
        <pc:sldMasterMkLst>
          <pc:docMk/>
          <pc:sldMasterMk cId="1848971518" sldId="2147484008"/>
        </pc:sldMasterMkLst>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2811552366" sldId="2147484009"/>
          </pc:sldLayoutMkLst>
        </pc:sldLayoutChg>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3532248175" sldId="2147484010"/>
          </pc:sldLayoutMkLst>
        </pc:sldLayoutChg>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1381887127" sldId="2147484011"/>
          </pc:sldLayoutMkLst>
        </pc:sldLayoutChg>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2924497664" sldId="2147484012"/>
          </pc:sldLayoutMkLst>
        </pc:sldLayoutChg>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169149984" sldId="2147484013"/>
          </pc:sldLayoutMkLst>
        </pc:sldLayoutChg>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4112627891" sldId="2147484014"/>
          </pc:sldLayoutMkLst>
        </pc:sldLayoutChg>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3650413935" sldId="2147484015"/>
          </pc:sldLayoutMkLst>
        </pc:sldLayoutChg>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2871699582" sldId="2147484016"/>
          </pc:sldLayoutMkLst>
        </pc:sldLayoutChg>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1520545583" sldId="2147484017"/>
          </pc:sldLayoutMkLst>
        </pc:sldLayoutChg>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2994851631" sldId="2147484018"/>
          </pc:sldLayoutMkLst>
        </pc:sldLayoutChg>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2275065462" sldId="2147484019"/>
          </pc:sldLayoutMkLst>
        </pc:sldLayoutChg>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505365989" sldId="2147484020"/>
          </pc:sldLayoutMkLst>
        </pc:sldLayoutChg>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3002568848" sldId="2147484021"/>
          </pc:sldLayoutMkLst>
        </pc:sldLayoutChg>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4024819797" sldId="2147484022"/>
          </pc:sldLayoutMkLst>
        </pc:sldLayoutChg>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136451663" sldId="2147484023"/>
          </pc:sldLayoutMkLst>
        </pc:sldLayoutChg>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1778187766" sldId="2147484024"/>
          </pc:sldLayoutMkLst>
        </pc:sldLayoutChg>
        <pc:sldLayoutChg chg="add del mod replId">
          <pc:chgData name="Peter Nguty Acha (2018019)" userId="S::2018019@student.uwtsd.ac.uk::a6d22a6a-0d62-4089-86b6-9d212a615cc2" providerId="AD" clId="Web-{5D9FB76C-BF7F-D091-6B7F-CE2B1659ACC3}" dt="2024-02-17T08:58:35.434" v="54"/>
          <pc:sldLayoutMkLst>
            <pc:docMk/>
            <pc:sldMasterMk cId="1848971518" sldId="2147484008"/>
            <pc:sldLayoutMk cId="1943389425" sldId="2147484025"/>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8:40.810" v="55"/>
        <pc:sldMasterMkLst>
          <pc:docMk/>
          <pc:sldMasterMk cId="3780573827" sldId="2147484026"/>
        </pc:sldMasterMkLst>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1945560378" sldId="2147484027"/>
          </pc:sldLayoutMkLst>
        </pc:sldLayoutChg>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2297342107" sldId="2147484028"/>
          </pc:sldLayoutMkLst>
        </pc:sldLayoutChg>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3418180357" sldId="2147484029"/>
          </pc:sldLayoutMkLst>
        </pc:sldLayoutChg>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553021639" sldId="2147484030"/>
          </pc:sldLayoutMkLst>
        </pc:sldLayoutChg>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1712407714" sldId="2147484031"/>
          </pc:sldLayoutMkLst>
        </pc:sldLayoutChg>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878311636" sldId="2147484032"/>
          </pc:sldLayoutMkLst>
        </pc:sldLayoutChg>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1357109976" sldId="2147484033"/>
          </pc:sldLayoutMkLst>
        </pc:sldLayoutChg>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763415842" sldId="2147484034"/>
          </pc:sldLayoutMkLst>
        </pc:sldLayoutChg>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2669035443" sldId="2147484035"/>
          </pc:sldLayoutMkLst>
        </pc:sldLayoutChg>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4123631443" sldId="2147484036"/>
          </pc:sldLayoutMkLst>
        </pc:sldLayoutChg>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3653082263" sldId="2147484037"/>
          </pc:sldLayoutMkLst>
        </pc:sldLayoutChg>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3720797456" sldId="2147484038"/>
          </pc:sldLayoutMkLst>
        </pc:sldLayoutChg>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605446622" sldId="2147484039"/>
          </pc:sldLayoutMkLst>
        </pc:sldLayoutChg>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2899002597" sldId="2147484040"/>
          </pc:sldLayoutMkLst>
        </pc:sldLayoutChg>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1783714711" sldId="2147484041"/>
          </pc:sldLayoutMkLst>
        </pc:sldLayoutChg>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3478457996" sldId="2147484042"/>
          </pc:sldLayoutMkLst>
        </pc:sldLayoutChg>
        <pc:sldLayoutChg chg="add del mod replId">
          <pc:chgData name="Peter Nguty Acha (2018019)" userId="S::2018019@student.uwtsd.ac.uk::a6d22a6a-0d62-4089-86b6-9d212a615cc2" providerId="AD" clId="Web-{5D9FB76C-BF7F-D091-6B7F-CE2B1659ACC3}" dt="2024-02-17T08:58:40.810" v="55"/>
          <pc:sldLayoutMkLst>
            <pc:docMk/>
            <pc:sldMasterMk cId="3780573827" sldId="2147484026"/>
            <pc:sldLayoutMk cId="610722847" sldId="2147484043"/>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8:50.982" v="56"/>
        <pc:sldMasterMkLst>
          <pc:docMk/>
          <pc:sldMasterMk cId="3308152223" sldId="2147484044"/>
        </pc:sldMasterMkLst>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3343271735" sldId="2147484045"/>
          </pc:sldLayoutMkLst>
        </pc:sldLayoutChg>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802970489" sldId="2147484046"/>
          </pc:sldLayoutMkLst>
        </pc:sldLayoutChg>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3350895510" sldId="2147484047"/>
          </pc:sldLayoutMkLst>
        </pc:sldLayoutChg>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2159157157" sldId="2147484048"/>
          </pc:sldLayoutMkLst>
        </pc:sldLayoutChg>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3483188723" sldId="2147484049"/>
          </pc:sldLayoutMkLst>
        </pc:sldLayoutChg>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472584556" sldId="2147484050"/>
          </pc:sldLayoutMkLst>
        </pc:sldLayoutChg>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1593054690" sldId="2147484051"/>
          </pc:sldLayoutMkLst>
        </pc:sldLayoutChg>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2083038535" sldId="2147484052"/>
          </pc:sldLayoutMkLst>
        </pc:sldLayoutChg>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682535267" sldId="2147484053"/>
          </pc:sldLayoutMkLst>
        </pc:sldLayoutChg>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2152157904" sldId="2147484054"/>
          </pc:sldLayoutMkLst>
        </pc:sldLayoutChg>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2382371144" sldId="2147484055"/>
          </pc:sldLayoutMkLst>
        </pc:sldLayoutChg>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3848937833" sldId="2147484056"/>
          </pc:sldLayoutMkLst>
        </pc:sldLayoutChg>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1796767171" sldId="2147484057"/>
          </pc:sldLayoutMkLst>
        </pc:sldLayoutChg>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633044739" sldId="2147484058"/>
          </pc:sldLayoutMkLst>
        </pc:sldLayoutChg>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3523593989" sldId="2147484059"/>
          </pc:sldLayoutMkLst>
        </pc:sldLayoutChg>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3012059617" sldId="2147484060"/>
          </pc:sldLayoutMkLst>
        </pc:sldLayoutChg>
        <pc:sldLayoutChg chg="add del mod replId">
          <pc:chgData name="Peter Nguty Acha (2018019)" userId="S::2018019@student.uwtsd.ac.uk::a6d22a6a-0d62-4089-86b6-9d212a615cc2" providerId="AD" clId="Web-{5D9FB76C-BF7F-D091-6B7F-CE2B1659ACC3}" dt="2024-02-17T08:58:50.982" v="56"/>
          <pc:sldLayoutMkLst>
            <pc:docMk/>
            <pc:sldMasterMk cId="3308152223" sldId="2147484044"/>
            <pc:sldLayoutMk cId="4148547953" sldId="2147484061"/>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9:12.326" v="57"/>
        <pc:sldMasterMkLst>
          <pc:docMk/>
          <pc:sldMasterMk cId="2531167001" sldId="2147484062"/>
        </pc:sldMasterMkLst>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1101324770" sldId="2147484063"/>
          </pc:sldLayoutMkLst>
        </pc:sldLayoutChg>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1522309756" sldId="2147484064"/>
          </pc:sldLayoutMkLst>
        </pc:sldLayoutChg>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352883128" sldId="2147484065"/>
          </pc:sldLayoutMkLst>
        </pc:sldLayoutChg>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1338052791" sldId="2147484066"/>
          </pc:sldLayoutMkLst>
        </pc:sldLayoutChg>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30782078" sldId="2147484067"/>
          </pc:sldLayoutMkLst>
        </pc:sldLayoutChg>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2593511085" sldId="2147484068"/>
          </pc:sldLayoutMkLst>
        </pc:sldLayoutChg>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766131948" sldId="2147484069"/>
          </pc:sldLayoutMkLst>
        </pc:sldLayoutChg>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1838482512" sldId="2147484070"/>
          </pc:sldLayoutMkLst>
        </pc:sldLayoutChg>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1174419432" sldId="2147484071"/>
          </pc:sldLayoutMkLst>
        </pc:sldLayoutChg>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2127071290" sldId="2147484072"/>
          </pc:sldLayoutMkLst>
        </pc:sldLayoutChg>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874707181" sldId="2147484073"/>
          </pc:sldLayoutMkLst>
        </pc:sldLayoutChg>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4208604374" sldId="2147484074"/>
          </pc:sldLayoutMkLst>
        </pc:sldLayoutChg>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1984830104" sldId="2147484075"/>
          </pc:sldLayoutMkLst>
        </pc:sldLayoutChg>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2529171700" sldId="2147484076"/>
          </pc:sldLayoutMkLst>
        </pc:sldLayoutChg>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3177620814" sldId="2147484077"/>
          </pc:sldLayoutMkLst>
        </pc:sldLayoutChg>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2229569425" sldId="2147484078"/>
          </pc:sldLayoutMkLst>
        </pc:sldLayoutChg>
        <pc:sldLayoutChg chg="add del mod replId">
          <pc:chgData name="Peter Nguty Acha (2018019)" userId="S::2018019@student.uwtsd.ac.uk::a6d22a6a-0d62-4089-86b6-9d212a615cc2" providerId="AD" clId="Web-{5D9FB76C-BF7F-D091-6B7F-CE2B1659ACC3}" dt="2024-02-17T08:59:12.326" v="57"/>
          <pc:sldLayoutMkLst>
            <pc:docMk/>
            <pc:sldMasterMk cId="2531167001" sldId="2147484062"/>
            <pc:sldLayoutMk cId="2992792529" sldId="2147484079"/>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9:18.420" v="58"/>
        <pc:sldMasterMkLst>
          <pc:docMk/>
          <pc:sldMasterMk cId="3044470190" sldId="2147484080"/>
        </pc:sldMasterMkLst>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3036975839" sldId="2147484081"/>
          </pc:sldLayoutMkLst>
        </pc:sldLayoutChg>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4041503821" sldId="2147484082"/>
          </pc:sldLayoutMkLst>
        </pc:sldLayoutChg>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805034894" sldId="2147484083"/>
          </pc:sldLayoutMkLst>
        </pc:sldLayoutChg>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3659515569" sldId="2147484084"/>
          </pc:sldLayoutMkLst>
        </pc:sldLayoutChg>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2394647102" sldId="2147484085"/>
          </pc:sldLayoutMkLst>
        </pc:sldLayoutChg>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432223645" sldId="2147484086"/>
          </pc:sldLayoutMkLst>
        </pc:sldLayoutChg>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3801319191" sldId="2147484087"/>
          </pc:sldLayoutMkLst>
        </pc:sldLayoutChg>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2316863385" sldId="2147484088"/>
          </pc:sldLayoutMkLst>
        </pc:sldLayoutChg>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3311592260" sldId="2147484089"/>
          </pc:sldLayoutMkLst>
        </pc:sldLayoutChg>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1287345820" sldId="2147484090"/>
          </pc:sldLayoutMkLst>
        </pc:sldLayoutChg>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4267120166" sldId="2147484091"/>
          </pc:sldLayoutMkLst>
        </pc:sldLayoutChg>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2768940716" sldId="2147484092"/>
          </pc:sldLayoutMkLst>
        </pc:sldLayoutChg>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1324049440" sldId="2147484093"/>
          </pc:sldLayoutMkLst>
        </pc:sldLayoutChg>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2606140296" sldId="2147484094"/>
          </pc:sldLayoutMkLst>
        </pc:sldLayoutChg>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3581271260" sldId="2147484095"/>
          </pc:sldLayoutMkLst>
        </pc:sldLayoutChg>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3655893590" sldId="2147484096"/>
          </pc:sldLayoutMkLst>
        </pc:sldLayoutChg>
        <pc:sldLayoutChg chg="add del mod replId">
          <pc:chgData name="Peter Nguty Acha (2018019)" userId="S::2018019@student.uwtsd.ac.uk::a6d22a6a-0d62-4089-86b6-9d212a615cc2" providerId="AD" clId="Web-{5D9FB76C-BF7F-D091-6B7F-CE2B1659ACC3}" dt="2024-02-17T08:59:18.420" v="58"/>
          <pc:sldLayoutMkLst>
            <pc:docMk/>
            <pc:sldMasterMk cId="3044470190" sldId="2147484080"/>
            <pc:sldLayoutMk cId="4102143605" sldId="2147484097"/>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9:34.014" v="59"/>
        <pc:sldMasterMkLst>
          <pc:docMk/>
          <pc:sldMasterMk cId="3822522169" sldId="2147484098"/>
        </pc:sldMasterMkLst>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137902278" sldId="2147484099"/>
          </pc:sldLayoutMkLst>
        </pc:sldLayoutChg>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2715227148" sldId="2147484100"/>
          </pc:sldLayoutMkLst>
        </pc:sldLayoutChg>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168929327" sldId="2147484101"/>
          </pc:sldLayoutMkLst>
        </pc:sldLayoutChg>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1406481964" sldId="2147484102"/>
          </pc:sldLayoutMkLst>
        </pc:sldLayoutChg>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2660005837" sldId="2147484103"/>
          </pc:sldLayoutMkLst>
        </pc:sldLayoutChg>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3563772941" sldId="2147484104"/>
          </pc:sldLayoutMkLst>
        </pc:sldLayoutChg>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1489147460" sldId="2147484105"/>
          </pc:sldLayoutMkLst>
        </pc:sldLayoutChg>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3622773743" sldId="2147484106"/>
          </pc:sldLayoutMkLst>
        </pc:sldLayoutChg>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348144041" sldId="2147484107"/>
          </pc:sldLayoutMkLst>
        </pc:sldLayoutChg>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1225563326" sldId="2147484108"/>
          </pc:sldLayoutMkLst>
        </pc:sldLayoutChg>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3306264180" sldId="2147484109"/>
          </pc:sldLayoutMkLst>
        </pc:sldLayoutChg>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1750802669" sldId="2147484110"/>
          </pc:sldLayoutMkLst>
        </pc:sldLayoutChg>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1898060257" sldId="2147484111"/>
          </pc:sldLayoutMkLst>
        </pc:sldLayoutChg>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29125220" sldId="2147484112"/>
          </pc:sldLayoutMkLst>
        </pc:sldLayoutChg>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3967604597" sldId="2147484113"/>
          </pc:sldLayoutMkLst>
        </pc:sldLayoutChg>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3313783967" sldId="2147484114"/>
          </pc:sldLayoutMkLst>
        </pc:sldLayoutChg>
        <pc:sldLayoutChg chg="add del mod replId">
          <pc:chgData name="Peter Nguty Acha (2018019)" userId="S::2018019@student.uwtsd.ac.uk::a6d22a6a-0d62-4089-86b6-9d212a615cc2" providerId="AD" clId="Web-{5D9FB76C-BF7F-D091-6B7F-CE2B1659ACC3}" dt="2024-02-17T08:59:34.014" v="59"/>
          <pc:sldLayoutMkLst>
            <pc:docMk/>
            <pc:sldMasterMk cId="3822522169" sldId="2147484098"/>
            <pc:sldLayoutMk cId="708431404" sldId="2147484115"/>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9:39.718" v="60"/>
        <pc:sldMasterMkLst>
          <pc:docMk/>
          <pc:sldMasterMk cId="1410332385" sldId="2147484116"/>
        </pc:sldMasterMkLst>
        <pc:sldLayoutChg chg="add del mod replId">
          <pc:chgData name="Peter Nguty Acha (2018019)" userId="S::2018019@student.uwtsd.ac.uk::a6d22a6a-0d62-4089-86b6-9d212a615cc2" providerId="AD" clId="Web-{5D9FB76C-BF7F-D091-6B7F-CE2B1659ACC3}" dt="2024-02-17T08:59:39.718" v="60"/>
          <pc:sldLayoutMkLst>
            <pc:docMk/>
            <pc:sldMasterMk cId="1410332385" sldId="2147484116"/>
            <pc:sldLayoutMk cId="3425365282" sldId="2147484117"/>
          </pc:sldLayoutMkLst>
        </pc:sldLayoutChg>
        <pc:sldLayoutChg chg="add del mod replId">
          <pc:chgData name="Peter Nguty Acha (2018019)" userId="S::2018019@student.uwtsd.ac.uk::a6d22a6a-0d62-4089-86b6-9d212a615cc2" providerId="AD" clId="Web-{5D9FB76C-BF7F-D091-6B7F-CE2B1659ACC3}" dt="2024-02-17T08:59:39.718" v="60"/>
          <pc:sldLayoutMkLst>
            <pc:docMk/>
            <pc:sldMasterMk cId="1410332385" sldId="2147484116"/>
            <pc:sldLayoutMk cId="2815491083" sldId="2147484118"/>
          </pc:sldLayoutMkLst>
        </pc:sldLayoutChg>
        <pc:sldLayoutChg chg="add del mod replId">
          <pc:chgData name="Peter Nguty Acha (2018019)" userId="S::2018019@student.uwtsd.ac.uk::a6d22a6a-0d62-4089-86b6-9d212a615cc2" providerId="AD" clId="Web-{5D9FB76C-BF7F-D091-6B7F-CE2B1659ACC3}" dt="2024-02-17T08:59:39.718" v="60"/>
          <pc:sldLayoutMkLst>
            <pc:docMk/>
            <pc:sldMasterMk cId="1410332385" sldId="2147484116"/>
            <pc:sldLayoutMk cId="3478812311" sldId="2147484119"/>
          </pc:sldLayoutMkLst>
        </pc:sldLayoutChg>
        <pc:sldLayoutChg chg="add del mod replId">
          <pc:chgData name="Peter Nguty Acha (2018019)" userId="S::2018019@student.uwtsd.ac.uk::a6d22a6a-0d62-4089-86b6-9d212a615cc2" providerId="AD" clId="Web-{5D9FB76C-BF7F-D091-6B7F-CE2B1659ACC3}" dt="2024-02-17T08:59:39.718" v="60"/>
          <pc:sldLayoutMkLst>
            <pc:docMk/>
            <pc:sldMasterMk cId="1410332385" sldId="2147484116"/>
            <pc:sldLayoutMk cId="1108246570" sldId="2147484120"/>
          </pc:sldLayoutMkLst>
        </pc:sldLayoutChg>
        <pc:sldLayoutChg chg="add del mod replId">
          <pc:chgData name="Peter Nguty Acha (2018019)" userId="S::2018019@student.uwtsd.ac.uk::a6d22a6a-0d62-4089-86b6-9d212a615cc2" providerId="AD" clId="Web-{5D9FB76C-BF7F-D091-6B7F-CE2B1659ACC3}" dt="2024-02-17T08:59:39.718" v="60"/>
          <pc:sldLayoutMkLst>
            <pc:docMk/>
            <pc:sldMasterMk cId="1410332385" sldId="2147484116"/>
            <pc:sldLayoutMk cId="2240224716" sldId="2147484121"/>
          </pc:sldLayoutMkLst>
        </pc:sldLayoutChg>
        <pc:sldLayoutChg chg="add del mod replId">
          <pc:chgData name="Peter Nguty Acha (2018019)" userId="S::2018019@student.uwtsd.ac.uk::a6d22a6a-0d62-4089-86b6-9d212a615cc2" providerId="AD" clId="Web-{5D9FB76C-BF7F-D091-6B7F-CE2B1659ACC3}" dt="2024-02-17T08:59:39.718" v="60"/>
          <pc:sldLayoutMkLst>
            <pc:docMk/>
            <pc:sldMasterMk cId="1410332385" sldId="2147484116"/>
            <pc:sldLayoutMk cId="497858825" sldId="2147484122"/>
          </pc:sldLayoutMkLst>
        </pc:sldLayoutChg>
        <pc:sldLayoutChg chg="add del mod replId">
          <pc:chgData name="Peter Nguty Acha (2018019)" userId="S::2018019@student.uwtsd.ac.uk::a6d22a6a-0d62-4089-86b6-9d212a615cc2" providerId="AD" clId="Web-{5D9FB76C-BF7F-D091-6B7F-CE2B1659ACC3}" dt="2024-02-17T08:59:39.718" v="60"/>
          <pc:sldLayoutMkLst>
            <pc:docMk/>
            <pc:sldMasterMk cId="1410332385" sldId="2147484116"/>
            <pc:sldLayoutMk cId="1653017916" sldId="2147484123"/>
          </pc:sldLayoutMkLst>
        </pc:sldLayoutChg>
        <pc:sldLayoutChg chg="add del mod replId">
          <pc:chgData name="Peter Nguty Acha (2018019)" userId="S::2018019@student.uwtsd.ac.uk::a6d22a6a-0d62-4089-86b6-9d212a615cc2" providerId="AD" clId="Web-{5D9FB76C-BF7F-D091-6B7F-CE2B1659ACC3}" dt="2024-02-17T08:59:39.718" v="60"/>
          <pc:sldLayoutMkLst>
            <pc:docMk/>
            <pc:sldMasterMk cId="1410332385" sldId="2147484116"/>
            <pc:sldLayoutMk cId="2300255559" sldId="2147484124"/>
          </pc:sldLayoutMkLst>
        </pc:sldLayoutChg>
        <pc:sldLayoutChg chg="add del mod replId">
          <pc:chgData name="Peter Nguty Acha (2018019)" userId="S::2018019@student.uwtsd.ac.uk::a6d22a6a-0d62-4089-86b6-9d212a615cc2" providerId="AD" clId="Web-{5D9FB76C-BF7F-D091-6B7F-CE2B1659ACC3}" dt="2024-02-17T08:59:39.718" v="60"/>
          <pc:sldLayoutMkLst>
            <pc:docMk/>
            <pc:sldMasterMk cId="1410332385" sldId="2147484116"/>
            <pc:sldLayoutMk cId="3082348883" sldId="2147484125"/>
          </pc:sldLayoutMkLst>
        </pc:sldLayoutChg>
        <pc:sldLayoutChg chg="add del mod replId">
          <pc:chgData name="Peter Nguty Acha (2018019)" userId="S::2018019@student.uwtsd.ac.uk::a6d22a6a-0d62-4089-86b6-9d212a615cc2" providerId="AD" clId="Web-{5D9FB76C-BF7F-D091-6B7F-CE2B1659ACC3}" dt="2024-02-17T08:59:39.718" v="60"/>
          <pc:sldLayoutMkLst>
            <pc:docMk/>
            <pc:sldMasterMk cId="1410332385" sldId="2147484116"/>
            <pc:sldLayoutMk cId="1544682483" sldId="2147484126"/>
          </pc:sldLayoutMkLst>
        </pc:sldLayoutChg>
        <pc:sldLayoutChg chg="add del mod replId">
          <pc:chgData name="Peter Nguty Acha (2018019)" userId="S::2018019@student.uwtsd.ac.uk::a6d22a6a-0d62-4089-86b6-9d212a615cc2" providerId="AD" clId="Web-{5D9FB76C-BF7F-D091-6B7F-CE2B1659ACC3}" dt="2024-02-17T08:59:39.718" v="60"/>
          <pc:sldLayoutMkLst>
            <pc:docMk/>
            <pc:sldMasterMk cId="1410332385" sldId="2147484116"/>
            <pc:sldLayoutMk cId="217042480" sldId="2147484127"/>
          </pc:sldLayoutMkLst>
        </pc:sldLayoutChg>
        <pc:sldLayoutChg chg="add del mod replId">
          <pc:chgData name="Peter Nguty Acha (2018019)" userId="S::2018019@student.uwtsd.ac.uk::a6d22a6a-0d62-4089-86b6-9d212a615cc2" providerId="AD" clId="Web-{5D9FB76C-BF7F-D091-6B7F-CE2B1659ACC3}" dt="2024-02-17T08:59:39.718" v="60"/>
          <pc:sldLayoutMkLst>
            <pc:docMk/>
            <pc:sldMasterMk cId="1410332385" sldId="2147484116"/>
            <pc:sldLayoutMk cId="2422368697" sldId="2147484128"/>
          </pc:sldLayoutMkLst>
        </pc:sldLayoutChg>
        <pc:sldLayoutChg chg="add del mod replId">
          <pc:chgData name="Peter Nguty Acha (2018019)" userId="S::2018019@student.uwtsd.ac.uk::a6d22a6a-0d62-4089-86b6-9d212a615cc2" providerId="AD" clId="Web-{5D9FB76C-BF7F-D091-6B7F-CE2B1659ACC3}" dt="2024-02-17T08:59:39.718" v="60"/>
          <pc:sldLayoutMkLst>
            <pc:docMk/>
            <pc:sldMasterMk cId="1410332385" sldId="2147484116"/>
            <pc:sldLayoutMk cId="55009164" sldId="2147484129"/>
          </pc:sldLayoutMkLst>
        </pc:sldLayoutChg>
        <pc:sldLayoutChg chg="add del mod replId">
          <pc:chgData name="Peter Nguty Acha (2018019)" userId="S::2018019@student.uwtsd.ac.uk::a6d22a6a-0d62-4089-86b6-9d212a615cc2" providerId="AD" clId="Web-{5D9FB76C-BF7F-D091-6B7F-CE2B1659ACC3}" dt="2024-02-17T08:59:39.718" v="60"/>
          <pc:sldLayoutMkLst>
            <pc:docMk/>
            <pc:sldMasterMk cId="1410332385" sldId="2147484116"/>
            <pc:sldLayoutMk cId="3564836503" sldId="2147484130"/>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9:49.062" v="61"/>
        <pc:sldMasterMkLst>
          <pc:docMk/>
          <pc:sldMasterMk cId="3899891353" sldId="2147484131"/>
        </pc:sldMasterMkLst>
        <pc:sldLayoutChg chg="add del mod replId">
          <pc:chgData name="Peter Nguty Acha (2018019)" userId="S::2018019@student.uwtsd.ac.uk::a6d22a6a-0d62-4089-86b6-9d212a615cc2" providerId="AD" clId="Web-{5D9FB76C-BF7F-D091-6B7F-CE2B1659ACC3}" dt="2024-02-17T08:59:49.062" v="61"/>
          <pc:sldLayoutMkLst>
            <pc:docMk/>
            <pc:sldMasterMk cId="3899891353" sldId="2147484131"/>
            <pc:sldLayoutMk cId="1041792414" sldId="2147484132"/>
          </pc:sldLayoutMkLst>
        </pc:sldLayoutChg>
        <pc:sldLayoutChg chg="add del mod replId">
          <pc:chgData name="Peter Nguty Acha (2018019)" userId="S::2018019@student.uwtsd.ac.uk::a6d22a6a-0d62-4089-86b6-9d212a615cc2" providerId="AD" clId="Web-{5D9FB76C-BF7F-D091-6B7F-CE2B1659ACC3}" dt="2024-02-17T08:59:49.062" v="61"/>
          <pc:sldLayoutMkLst>
            <pc:docMk/>
            <pc:sldMasterMk cId="3899891353" sldId="2147484131"/>
            <pc:sldLayoutMk cId="391286670" sldId="2147484133"/>
          </pc:sldLayoutMkLst>
        </pc:sldLayoutChg>
        <pc:sldLayoutChg chg="add del mod replId">
          <pc:chgData name="Peter Nguty Acha (2018019)" userId="S::2018019@student.uwtsd.ac.uk::a6d22a6a-0d62-4089-86b6-9d212a615cc2" providerId="AD" clId="Web-{5D9FB76C-BF7F-D091-6B7F-CE2B1659ACC3}" dt="2024-02-17T08:59:49.062" v="61"/>
          <pc:sldLayoutMkLst>
            <pc:docMk/>
            <pc:sldMasterMk cId="3899891353" sldId="2147484131"/>
            <pc:sldLayoutMk cId="928942317" sldId="2147484134"/>
          </pc:sldLayoutMkLst>
        </pc:sldLayoutChg>
        <pc:sldLayoutChg chg="add del mod replId">
          <pc:chgData name="Peter Nguty Acha (2018019)" userId="S::2018019@student.uwtsd.ac.uk::a6d22a6a-0d62-4089-86b6-9d212a615cc2" providerId="AD" clId="Web-{5D9FB76C-BF7F-D091-6B7F-CE2B1659ACC3}" dt="2024-02-17T08:59:49.062" v="61"/>
          <pc:sldLayoutMkLst>
            <pc:docMk/>
            <pc:sldMasterMk cId="3899891353" sldId="2147484131"/>
            <pc:sldLayoutMk cId="2471828872" sldId="2147484135"/>
          </pc:sldLayoutMkLst>
        </pc:sldLayoutChg>
        <pc:sldLayoutChg chg="add del mod replId">
          <pc:chgData name="Peter Nguty Acha (2018019)" userId="S::2018019@student.uwtsd.ac.uk::a6d22a6a-0d62-4089-86b6-9d212a615cc2" providerId="AD" clId="Web-{5D9FB76C-BF7F-D091-6B7F-CE2B1659ACC3}" dt="2024-02-17T08:59:49.062" v="61"/>
          <pc:sldLayoutMkLst>
            <pc:docMk/>
            <pc:sldMasterMk cId="3899891353" sldId="2147484131"/>
            <pc:sldLayoutMk cId="3207977926" sldId="2147484136"/>
          </pc:sldLayoutMkLst>
        </pc:sldLayoutChg>
        <pc:sldLayoutChg chg="add del mod replId">
          <pc:chgData name="Peter Nguty Acha (2018019)" userId="S::2018019@student.uwtsd.ac.uk::a6d22a6a-0d62-4089-86b6-9d212a615cc2" providerId="AD" clId="Web-{5D9FB76C-BF7F-D091-6B7F-CE2B1659ACC3}" dt="2024-02-17T08:59:49.062" v="61"/>
          <pc:sldLayoutMkLst>
            <pc:docMk/>
            <pc:sldMasterMk cId="3899891353" sldId="2147484131"/>
            <pc:sldLayoutMk cId="270819273" sldId="2147484137"/>
          </pc:sldLayoutMkLst>
        </pc:sldLayoutChg>
        <pc:sldLayoutChg chg="add del mod replId">
          <pc:chgData name="Peter Nguty Acha (2018019)" userId="S::2018019@student.uwtsd.ac.uk::a6d22a6a-0d62-4089-86b6-9d212a615cc2" providerId="AD" clId="Web-{5D9FB76C-BF7F-D091-6B7F-CE2B1659ACC3}" dt="2024-02-17T08:59:49.062" v="61"/>
          <pc:sldLayoutMkLst>
            <pc:docMk/>
            <pc:sldMasterMk cId="3899891353" sldId="2147484131"/>
            <pc:sldLayoutMk cId="1241754517" sldId="2147484138"/>
          </pc:sldLayoutMkLst>
        </pc:sldLayoutChg>
        <pc:sldLayoutChg chg="add del mod replId">
          <pc:chgData name="Peter Nguty Acha (2018019)" userId="S::2018019@student.uwtsd.ac.uk::a6d22a6a-0d62-4089-86b6-9d212a615cc2" providerId="AD" clId="Web-{5D9FB76C-BF7F-D091-6B7F-CE2B1659ACC3}" dt="2024-02-17T08:59:49.062" v="61"/>
          <pc:sldLayoutMkLst>
            <pc:docMk/>
            <pc:sldMasterMk cId="3899891353" sldId="2147484131"/>
            <pc:sldLayoutMk cId="1901437754" sldId="2147484139"/>
          </pc:sldLayoutMkLst>
        </pc:sldLayoutChg>
        <pc:sldLayoutChg chg="add del mod replId">
          <pc:chgData name="Peter Nguty Acha (2018019)" userId="S::2018019@student.uwtsd.ac.uk::a6d22a6a-0d62-4089-86b6-9d212a615cc2" providerId="AD" clId="Web-{5D9FB76C-BF7F-D091-6B7F-CE2B1659ACC3}" dt="2024-02-17T08:59:49.062" v="61"/>
          <pc:sldLayoutMkLst>
            <pc:docMk/>
            <pc:sldMasterMk cId="3899891353" sldId="2147484131"/>
            <pc:sldLayoutMk cId="2421580345" sldId="2147484140"/>
          </pc:sldLayoutMkLst>
        </pc:sldLayoutChg>
        <pc:sldLayoutChg chg="add del mod replId">
          <pc:chgData name="Peter Nguty Acha (2018019)" userId="S::2018019@student.uwtsd.ac.uk::a6d22a6a-0d62-4089-86b6-9d212a615cc2" providerId="AD" clId="Web-{5D9FB76C-BF7F-D091-6B7F-CE2B1659ACC3}" dt="2024-02-17T08:59:49.062" v="61"/>
          <pc:sldLayoutMkLst>
            <pc:docMk/>
            <pc:sldMasterMk cId="3899891353" sldId="2147484131"/>
            <pc:sldLayoutMk cId="945806781" sldId="2147484141"/>
          </pc:sldLayoutMkLst>
        </pc:sldLayoutChg>
        <pc:sldLayoutChg chg="add del mod replId">
          <pc:chgData name="Peter Nguty Acha (2018019)" userId="S::2018019@student.uwtsd.ac.uk::a6d22a6a-0d62-4089-86b6-9d212a615cc2" providerId="AD" clId="Web-{5D9FB76C-BF7F-D091-6B7F-CE2B1659ACC3}" dt="2024-02-17T08:59:49.062" v="61"/>
          <pc:sldLayoutMkLst>
            <pc:docMk/>
            <pc:sldMasterMk cId="3899891353" sldId="2147484131"/>
            <pc:sldLayoutMk cId="2050184339" sldId="2147484142"/>
          </pc:sldLayoutMkLst>
        </pc:sldLayoutChg>
      </pc:sldMasterChg>
      <pc:sldMasterChg chg="add del addSldLayout delSldLayout modSldLayout">
        <pc:chgData name="Peter Nguty Acha (2018019)" userId="S::2018019@student.uwtsd.ac.uk::a6d22a6a-0d62-4089-86b6-9d212a615cc2" providerId="AD" clId="Web-{5D9FB76C-BF7F-D091-6B7F-CE2B1659ACC3}" dt="2024-02-17T08:59:56.624" v="62"/>
        <pc:sldMasterMkLst>
          <pc:docMk/>
          <pc:sldMasterMk cId="3304631481" sldId="2147484143"/>
        </pc:sldMasterMkLst>
        <pc:sldLayoutChg chg="add del mod replId">
          <pc:chgData name="Peter Nguty Acha (2018019)" userId="S::2018019@student.uwtsd.ac.uk::a6d22a6a-0d62-4089-86b6-9d212a615cc2" providerId="AD" clId="Web-{5D9FB76C-BF7F-D091-6B7F-CE2B1659ACC3}" dt="2024-02-17T08:59:56.624" v="62"/>
          <pc:sldLayoutMkLst>
            <pc:docMk/>
            <pc:sldMasterMk cId="3304631481" sldId="2147484143"/>
            <pc:sldLayoutMk cId="2125607698" sldId="2147484144"/>
          </pc:sldLayoutMkLst>
        </pc:sldLayoutChg>
        <pc:sldLayoutChg chg="add del mod replId">
          <pc:chgData name="Peter Nguty Acha (2018019)" userId="S::2018019@student.uwtsd.ac.uk::a6d22a6a-0d62-4089-86b6-9d212a615cc2" providerId="AD" clId="Web-{5D9FB76C-BF7F-D091-6B7F-CE2B1659ACC3}" dt="2024-02-17T08:59:56.624" v="62"/>
          <pc:sldLayoutMkLst>
            <pc:docMk/>
            <pc:sldMasterMk cId="3304631481" sldId="2147484143"/>
            <pc:sldLayoutMk cId="1097553680" sldId="2147484145"/>
          </pc:sldLayoutMkLst>
        </pc:sldLayoutChg>
        <pc:sldLayoutChg chg="add del mod replId">
          <pc:chgData name="Peter Nguty Acha (2018019)" userId="S::2018019@student.uwtsd.ac.uk::a6d22a6a-0d62-4089-86b6-9d212a615cc2" providerId="AD" clId="Web-{5D9FB76C-BF7F-D091-6B7F-CE2B1659ACC3}" dt="2024-02-17T08:59:56.624" v="62"/>
          <pc:sldLayoutMkLst>
            <pc:docMk/>
            <pc:sldMasterMk cId="3304631481" sldId="2147484143"/>
            <pc:sldLayoutMk cId="2815594592" sldId="2147484146"/>
          </pc:sldLayoutMkLst>
        </pc:sldLayoutChg>
        <pc:sldLayoutChg chg="add del mod replId">
          <pc:chgData name="Peter Nguty Acha (2018019)" userId="S::2018019@student.uwtsd.ac.uk::a6d22a6a-0d62-4089-86b6-9d212a615cc2" providerId="AD" clId="Web-{5D9FB76C-BF7F-D091-6B7F-CE2B1659ACC3}" dt="2024-02-17T08:59:56.624" v="62"/>
          <pc:sldLayoutMkLst>
            <pc:docMk/>
            <pc:sldMasterMk cId="3304631481" sldId="2147484143"/>
            <pc:sldLayoutMk cId="3969574982" sldId="2147484147"/>
          </pc:sldLayoutMkLst>
        </pc:sldLayoutChg>
        <pc:sldLayoutChg chg="add del mod replId">
          <pc:chgData name="Peter Nguty Acha (2018019)" userId="S::2018019@student.uwtsd.ac.uk::a6d22a6a-0d62-4089-86b6-9d212a615cc2" providerId="AD" clId="Web-{5D9FB76C-BF7F-D091-6B7F-CE2B1659ACC3}" dt="2024-02-17T08:59:56.624" v="62"/>
          <pc:sldLayoutMkLst>
            <pc:docMk/>
            <pc:sldMasterMk cId="3304631481" sldId="2147484143"/>
            <pc:sldLayoutMk cId="3137909015" sldId="2147484148"/>
          </pc:sldLayoutMkLst>
        </pc:sldLayoutChg>
        <pc:sldLayoutChg chg="add del mod replId">
          <pc:chgData name="Peter Nguty Acha (2018019)" userId="S::2018019@student.uwtsd.ac.uk::a6d22a6a-0d62-4089-86b6-9d212a615cc2" providerId="AD" clId="Web-{5D9FB76C-BF7F-D091-6B7F-CE2B1659ACC3}" dt="2024-02-17T08:59:56.624" v="62"/>
          <pc:sldLayoutMkLst>
            <pc:docMk/>
            <pc:sldMasterMk cId="3304631481" sldId="2147484143"/>
            <pc:sldLayoutMk cId="2198649129" sldId="2147484149"/>
          </pc:sldLayoutMkLst>
        </pc:sldLayoutChg>
        <pc:sldLayoutChg chg="add del mod replId">
          <pc:chgData name="Peter Nguty Acha (2018019)" userId="S::2018019@student.uwtsd.ac.uk::a6d22a6a-0d62-4089-86b6-9d212a615cc2" providerId="AD" clId="Web-{5D9FB76C-BF7F-D091-6B7F-CE2B1659ACC3}" dt="2024-02-17T08:59:56.624" v="62"/>
          <pc:sldLayoutMkLst>
            <pc:docMk/>
            <pc:sldMasterMk cId="3304631481" sldId="2147484143"/>
            <pc:sldLayoutMk cId="3811104595" sldId="2147484150"/>
          </pc:sldLayoutMkLst>
        </pc:sldLayoutChg>
        <pc:sldLayoutChg chg="add del mod replId">
          <pc:chgData name="Peter Nguty Acha (2018019)" userId="S::2018019@student.uwtsd.ac.uk::a6d22a6a-0d62-4089-86b6-9d212a615cc2" providerId="AD" clId="Web-{5D9FB76C-BF7F-D091-6B7F-CE2B1659ACC3}" dt="2024-02-17T08:59:56.624" v="62"/>
          <pc:sldLayoutMkLst>
            <pc:docMk/>
            <pc:sldMasterMk cId="3304631481" sldId="2147484143"/>
            <pc:sldLayoutMk cId="25416534" sldId="2147484151"/>
          </pc:sldLayoutMkLst>
        </pc:sldLayoutChg>
        <pc:sldLayoutChg chg="add del mod replId">
          <pc:chgData name="Peter Nguty Acha (2018019)" userId="S::2018019@student.uwtsd.ac.uk::a6d22a6a-0d62-4089-86b6-9d212a615cc2" providerId="AD" clId="Web-{5D9FB76C-BF7F-D091-6B7F-CE2B1659ACC3}" dt="2024-02-17T08:59:56.624" v="62"/>
          <pc:sldLayoutMkLst>
            <pc:docMk/>
            <pc:sldMasterMk cId="3304631481" sldId="2147484143"/>
            <pc:sldLayoutMk cId="3160299507" sldId="2147484152"/>
          </pc:sldLayoutMkLst>
        </pc:sldLayoutChg>
        <pc:sldLayoutChg chg="add del mod replId">
          <pc:chgData name="Peter Nguty Acha (2018019)" userId="S::2018019@student.uwtsd.ac.uk::a6d22a6a-0d62-4089-86b6-9d212a615cc2" providerId="AD" clId="Web-{5D9FB76C-BF7F-D091-6B7F-CE2B1659ACC3}" dt="2024-02-17T08:59:56.624" v="62"/>
          <pc:sldLayoutMkLst>
            <pc:docMk/>
            <pc:sldMasterMk cId="3304631481" sldId="2147484143"/>
            <pc:sldLayoutMk cId="1698799310" sldId="2147484153"/>
          </pc:sldLayoutMkLst>
        </pc:sldLayoutChg>
        <pc:sldLayoutChg chg="add del mod replId">
          <pc:chgData name="Peter Nguty Acha (2018019)" userId="S::2018019@student.uwtsd.ac.uk::a6d22a6a-0d62-4089-86b6-9d212a615cc2" providerId="AD" clId="Web-{5D9FB76C-BF7F-D091-6B7F-CE2B1659ACC3}" dt="2024-02-17T08:59:56.624" v="62"/>
          <pc:sldLayoutMkLst>
            <pc:docMk/>
            <pc:sldMasterMk cId="3304631481" sldId="2147484143"/>
            <pc:sldLayoutMk cId="4093250139" sldId="2147484154"/>
          </pc:sldLayoutMkLst>
        </pc:sldLayoutChg>
      </pc:sldMasterChg>
      <pc:sldMasterChg chg="add addSldLayout modSldLayout">
        <pc:chgData name="Peter Nguty Acha (2018019)" userId="S::2018019@student.uwtsd.ac.uk::a6d22a6a-0d62-4089-86b6-9d212a615cc2" providerId="AD" clId="Web-{5D9FB76C-BF7F-D091-6B7F-CE2B1659ACC3}" dt="2024-02-17T08:59:56.624" v="62"/>
        <pc:sldMasterMkLst>
          <pc:docMk/>
          <pc:sldMasterMk cId="52470743" sldId="2147484155"/>
        </pc:sldMasterMkLst>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621869326" sldId="2147484156"/>
          </pc:sldLayoutMkLst>
        </pc:sldLayoutChg>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1260536699" sldId="2147484157"/>
          </pc:sldLayoutMkLst>
        </pc:sldLayoutChg>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2215273053" sldId="2147484158"/>
          </pc:sldLayoutMkLst>
        </pc:sldLayoutChg>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3281453902" sldId="2147484159"/>
          </pc:sldLayoutMkLst>
        </pc:sldLayoutChg>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4284825321" sldId="2147484160"/>
          </pc:sldLayoutMkLst>
        </pc:sldLayoutChg>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1456145927" sldId="2147484161"/>
          </pc:sldLayoutMkLst>
        </pc:sldLayoutChg>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4096870946" sldId="2147484162"/>
          </pc:sldLayoutMkLst>
        </pc:sldLayoutChg>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3054295852" sldId="2147484163"/>
          </pc:sldLayoutMkLst>
        </pc:sldLayoutChg>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518581197" sldId="2147484164"/>
          </pc:sldLayoutMkLst>
        </pc:sldLayoutChg>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1121001215" sldId="2147484165"/>
          </pc:sldLayoutMkLst>
        </pc:sldLayoutChg>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3232112089" sldId="2147484166"/>
          </pc:sldLayoutMkLst>
        </pc:sldLayoutChg>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1989558590" sldId="2147484167"/>
          </pc:sldLayoutMkLst>
        </pc:sldLayoutChg>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1647365515" sldId="2147484168"/>
          </pc:sldLayoutMkLst>
        </pc:sldLayoutChg>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2816960812" sldId="2147484169"/>
          </pc:sldLayoutMkLst>
        </pc:sldLayoutChg>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1584006196" sldId="2147484170"/>
          </pc:sldLayoutMkLst>
        </pc:sldLayoutChg>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864078238" sldId="2147484171"/>
          </pc:sldLayoutMkLst>
        </pc:sldLayoutChg>
        <pc:sldLayoutChg chg="add mod replId">
          <pc:chgData name="Peter Nguty Acha (2018019)" userId="S::2018019@student.uwtsd.ac.uk::a6d22a6a-0d62-4089-86b6-9d212a615cc2" providerId="AD" clId="Web-{5D9FB76C-BF7F-D091-6B7F-CE2B1659ACC3}" dt="2024-02-17T08:59:56.624" v="62"/>
          <pc:sldLayoutMkLst>
            <pc:docMk/>
            <pc:sldMasterMk cId="52470743" sldId="2147484155"/>
            <pc:sldLayoutMk cId="248244156" sldId="2147484172"/>
          </pc:sldLayoutMkLst>
        </pc:sldLayoutChg>
      </pc:sldMasterChg>
    </pc:docChg>
  </pc:docChgLst>
  <pc:docChgLst>
    <pc:chgData name="Peter Nguty Acha (2018019)" userId="S::2018019@student.uwtsd.ac.uk::a6d22a6a-0d62-4089-86b6-9d212a615cc2" providerId="AD" clId="Web-{6B93FE55-E079-5315-00C2-47C455E4E750}"/>
    <pc:docChg chg="modSld sldOrd">
      <pc:chgData name="Peter Nguty Acha (2018019)" userId="S::2018019@student.uwtsd.ac.uk::a6d22a6a-0d62-4089-86b6-9d212a615cc2" providerId="AD" clId="Web-{6B93FE55-E079-5315-00C2-47C455E4E750}" dt="2024-02-16T09:08:17.791" v="46" actId="20577"/>
      <pc:docMkLst>
        <pc:docMk/>
      </pc:docMkLst>
      <pc:sldChg chg="modSp ord">
        <pc:chgData name="Peter Nguty Acha (2018019)" userId="S::2018019@student.uwtsd.ac.uk::a6d22a6a-0d62-4089-86b6-9d212a615cc2" providerId="AD" clId="Web-{6B93FE55-E079-5315-00C2-47C455E4E750}" dt="2024-02-16T09:07:07.460" v="25" actId="20577"/>
        <pc:sldMkLst>
          <pc:docMk/>
          <pc:sldMk cId="163225144" sldId="263"/>
        </pc:sldMkLst>
        <pc:spChg chg="mod">
          <ac:chgData name="Peter Nguty Acha (2018019)" userId="S::2018019@student.uwtsd.ac.uk::a6d22a6a-0d62-4089-86b6-9d212a615cc2" providerId="AD" clId="Web-{6B93FE55-E079-5315-00C2-47C455E4E750}" dt="2024-02-16T09:06:50.991" v="19" actId="20577"/>
          <ac:spMkLst>
            <pc:docMk/>
            <pc:sldMk cId="163225144" sldId="263"/>
            <ac:spMk id="4" creationId="{42802C84-9AE8-7ABC-12D1-227BE726F291}"/>
          </ac:spMkLst>
        </pc:spChg>
        <pc:spChg chg="mod">
          <ac:chgData name="Peter Nguty Acha (2018019)" userId="S::2018019@student.uwtsd.ac.uk::a6d22a6a-0d62-4089-86b6-9d212a615cc2" providerId="AD" clId="Web-{6B93FE55-E079-5315-00C2-47C455E4E750}" dt="2024-02-16T09:07:07.460" v="25" actId="20577"/>
          <ac:spMkLst>
            <pc:docMk/>
            <pc:sldMk cId="163225144" sldId="263"/>
            <ac:spMk id="6" creationId="{D0614C06-B219-CDF8-0F4C-BB21343A0C6A}"/>
          </ac:spMkLst>
        </pc:spChg>
      </pc:sldChg>
      <pc:sldChg chg="modSp ord">
        <pc:chgData name="Peter Nguty Acha (2018019)" userId="S::2018019@student.uwtsd.ac.uk::a6d22a6a-0d62-4089-86b6-9d212a615cc2" providerId="AD" clId="Web-{6B93FE55-E079-5315-00C2-47C455E4E750}" dt="2024-02-16T09:08:17.791" v="46" actId="20577"/>
        <pc:sldMkLst>
          <pc:docMk/>
          <pc:sldMk cId="1698691304" sldId="264"/>
        </pc:sldMkLst>
        <pc:spChg chg="mod">
          <ac:chgData name="Peter Nguty Acha (2018019)" userId="S::2018019@student.uwtsd.ac.uk::a6d22a6a-0d62-4089-86b6-9d212a615cc2" providerId="AD" clId="Web-{6B93FE55-E079-5315-00C2-47C455E4E750}" dt="2024-02-16T09:08:17.791" v="46" actId="20577"/>
          <ac:spMkLst>
            <pc:docMk/>
            <pc:sldMk cId="1698691304" sldId="264"/>
            <ac:spMk id="3" creationId="{43C10708-2B51-1D91-3416-B89CF82706BE}"/>
          </ac:spMkLst>
        </pc:spChg>
      </pc:sldChg>
    </pc:docChg>
  </pc:docChgLst>
  <pc:docChgLst>
    <pc:chgData name="Peter Nguty Acha (2018019)" userId="S::2018019@student.uwtsd.ac.uk::a6d22a6a-0d62-4089-86b6-9d212a615cc2" providerId="AD" clId="Web-{F6BBF66B-99D7-32E5-8360-1228710BF2B8}"/>
    <pc:docChg chg="modSld">
      <pc:chgData name="Peter Nguty Acha (2018019)" userId="S::2018019@student.uwtsd.ac.uk::a6d22a6a-0d62-4089-86b6-9d212a615cc2" providerId="AD" clId="Web-{F6BBF66B-99D7-32E5-8360-1228710BF2B8}" dt="2024-02-13T17:33:40.235" v="747"/>
      <pc:docMkLst>
        <pc:docMk/>
      </pc:docMkLst>
      <pc:sldChg chg="addSp delSp modSp">
        <pc:chgData name="Peter Nguty Acha (2018019)" userId="S::2018019@student.uwtsd.ac.uk::a6d22a6a-0d62-4089-86b6-9d212a615cc2" providerId="AD" clId="Web-{F6BBF66B-99D7-32E5-8360-1228710BF2B8}" dt="2024-02-13T17:33:40.235" v="747"/>
        <pc:sldMkLst>
          <pc:docMk/>
          <pc:sldMk cId="2412701734" sldId="261"/>
        </pc:sldMkLst>
        <pc:spChg chg="mod">
          <ac:chgData name="Peter Nguty Acha (2018019)" userId="S::2018019@student.uwtsd.ac.uk::a6d22a6a-0d62-4089-86b6-9d212a615cc2" providerId="AD" clId="Web-{F6BBF66B-99D7-32E5-8360-1228710BF2B8}" dt="2024-02-13T15:49:28.114" v="40" actId="20577"/>
          <ac:spMkLst>
            <pc:docMk/>
            <pc:sldMk cId="2412701734" sldId="261"/>
            <ac:spMk id="2" creationId="{92159D56-7377-9459-B1BD-3388375D4472}"/>
          </ac:spMkLst>
        </pc:spChg>
        <pc:spChg chg="mod">
          <ac:chgData name="Peter Nguty Acha (2018019)" userId="S::2018019@student.uwtsd.ac.uk::a6d22a6a-0d62-4089-86b6-9d212a615cc2" providerId="AD" clId="Web-{F6BBF66B-99D7-32E5-8360-1228710BF2B8}" dt="2024-02-13T16:19:16.819" v="260" actId="20577"/>
          <ac:spMkLst>
            <pc:docMk/>
            <pc:sldMk cId="2412701734" sldId="261"/>
            <ac:spMk id="3" creationId="{0557DA3E-9629-E52B-494F-F8EC03DAD801}"/>
          </ac:spMkLst>
        </pc:spChg>
        <pc:spChg chg="mod">
          <ac:chgData name="Peter Nguty Acha (2018019)" userId="S::2018019@student.uwtsd.ac.uk::a6d22a6a-0d62-4089-86b6-9d212a615cc2" providerId="AD" clId="Web-{F6BBF66B-99D7-32E5-8360-1228710BF2B8}" dt="2024-02-13T16:50:24.478" v="609" actId="20577"/>
          <ac:spMkLst>
            <pc:docMk/>
            <pc:sldMk cId="2412701734" sldId="261"/>
            <ac:spMk id="4" creationId="{1F81D3BE-015A-70CD-5D7C-6B58FCFF9336}"/>
          </ac:spMkLst>
        </pc:spChg>
        <pc:spChg chg="mod">
          <ac:chgData name="Peter Nguty Acha (2018019)" userId="S::2018019@student.uwtsd.ac.uk::a6d22a6a-0d62-4089-86b6-9d212a615cc2" providerId="AD" clId="Web-{F6BBF66B-99D7-32E5-8360-1228710BF2B8}" dt="2024-02-13T17:33:18.719" v="745" actId="20577"/>
          <ac:spMkLst>
            <pc:docMk/>
            <pc:sldMk cId="2412701734" sldId="261"/>
            <ac:spMk id="6" creationId="{741BE3A0-0972-D573-8003-08A97FCDDDF4}"/>
          </ac:spMkLst>
        </pc:spChg>
        <pc:picChg chg="add del mod">
          <ac:chgData name="Peter Nguty Acha (2018019)" userId="S::2018019@student.uwtsd.ac.uk::a6d22a6a-0d62-4089-86b6-9d212a615cc2" providerId="AD" clId="Web-{F6BBF66B-99D7-32E5-8360-1228710BF2B8}" dt="2024-02-13T17:33:40.235" v="747"/>
          <ac:picMkLst>
            <pc:docMk/>
            <pc:sldMk cId="2412701734" sldId="261"/>
            <ac:picMk id="7" creationId="{BE388FFF-28AF-F8FF-9CC7-2141D3CF03FD}"/>
          </ac:picMkLst>
        </pc:picChg>
      </pc:sldChg>
      <pc:sldChg chg="modSp">
        <pc:chgData name="Peter Nguty Acha (2018019)" userId="S::2018019@student.uwtsd.ac.uk::a6d22a6a-0d62-4089-86b6-9d212a615cc2" providerId="AD" clId="Web-{F6BBF66B-99D7-32E5-8360-1228710BF2B8}" dt="2024-02-13T17:05:24.815" v="653" actId="20577"/>
        <pc:sldMkLst>
          <pc:docMk/>
          <pc:sldMk cId="1698691304" sldId="264"/>
        </pc:sldMkLst>
        <pc:spChg chg="mod">
          <ac:chgData name="Peter Nguty Acha (2018019)" userId="S::2018019@student.uwtsd.ac.uk::a6d22a6a-0d62-4089-86b6-9d212a615cc2" providerId="AD" clId="Web-{F6BBF66B-99D7-32E5-8360-1228710BF2B8}" dt="2024-02-13T17:04:48.970" v="652" actId="20577"/>
          <ac:spMkLst>
            <pc:docMk/>
            <pc:sldMk cId="1698691304" sldId="264"/>
            <ac:spMk id="3" creationId="{43C10708-2B51-1D91-3416-B89CF82706BE}"/>
          </ac:spMkLst>
        </pc:spChg>
        <pc:spChg chg="mod">
          <ac:chgData name="Peter Nguty Acha (2018019)" userId="S::2018019@student.uwtsd.ac.uk::a6d22a6a-0d62-4089-86b6-9d212a615cc2" providerId="AD" clId="Web-{F6BBF66B-99D7-32E5-8360-1228710BF2B8}" dt="2024-02-13T17:05:24.815" v="653" actId="20577"/>
          <ac:spMkLst>
            <pc:docMk/>
            <pc:sldMk cId="1698691304" sldId="264"/>
            <ac:spMk id="4" creationId="{7FEC3BFE-BED4-20EE-071F-106C7ACE4229}"/>
          </ac:spMkLst>
        </pc:spChg>
      </pc:sldChg>
    </pc:docChg>
  </pc:docChgLst>
  <pc:docChgLst>
    <pc:chgData name="Kwabena Mensah (2027768)" userId="S::2027768@student.uwtsd.ac.uk::781aeaad-98e2-4943-87c2-d181684724ce" providerId="AD" clId="Web-{03F273B4-6CC1-6B98-8620-EFC95B417B74}"/>
    <pc:docChg chg="modSld">
      <pc:chgData name="Kwabena Mensah (2027768)" userId="S::2027768@student.uwtsd.ac.uk::781aeaad-98e2-4943-87c2-d181684724ce" providerId="AD" clId="Web-{03F273B4-6CC1-6B98-8620-EFC95B417B74}" dt="2024-02-14T18:01:38.199" v="262" actId="14100"/>
      <pc:docMkLst>
        <pc:docMk/>
      </pc:docMkLst>
      <pc:sldChg chg="addSp delSp modSp mod setBg">
        <pc:chgData name="Kwabena Mensah (2027768)" userId="S::2027768@student.uwtsd.ac.uk::781aeaad-98e2-4943-87c2-d181684724ce" providerId="AD" clId="Web-{03F273B4-6CC1-6B98-8620-EFC95B417B74}" dt="2024-02-14T16:23:25.621" v="165" actId="14100"/>
        <pc:sldMkLst>
          <pc:docMk/>
          <pc:sldMk cId="109857222" sldId="256"/>
        </pc:sldMkLst>
        <pc:spChg chg="mod ord">
          <ac:chgData name="Kwabena Mensah (2027768)" userId="S::2027768@student.uwtsd.ac.uk::781aeaad-98e2-4943-87c2-d181684724ce" providerId="AD" clId="Web-{03F273B4-6CC1-6B98-8620-EFC95B417B74}" dt="2024-02-07T18:54:24.487" v="17" actId="20577"/>
          <ac:spMkLst>
            <pc:docMk/>
            <pc:sldMk cId="109857222" sldId="256"/>
            <ac:spMk id="2" creationId="{00000000-0000-0000-0000-000000000000}"/>
          </ac:spMkLst>
        </pc:spChg>
        <pc:spChg chg="mod ord">
          <ac:chgData name="Kwabena Mensah (2027768)" userId="S::2027768@student.uwtsd.ac.uk::781aeaad-98e2-4943-87c2-d181684724ce" providerId="AD" clId="Web-{03F273B4-6CC1-6B98-8620-EFC95B417B74}" dt="2024-02-14T16:23:25.621" v="165" actId="14100"/>
          <ac:spMkLst>
            <pc:docMk/>
            <pc:sldMk cId="109857222" sldId="256"/>
            <ac:spMk id="3" creationId="{00000000-0000-0000-0000-000000000000}"/>
          </ac:spMkLst>
        </pc:spChg>
        <pc:spChg chg="add del">
          <ac:chgData name="Kwabena Mensah (2027768)" userId="S::2027768@student.uwtsd.ac.uk::781aeaad-98e2-4943-87c2-d181684724ce" providerId="AD" clId="Web-{03F273B4-6CC1-6B98-8620-EFC95B417B74}" dt="2024-02-07T18:53:10.157" v="10"/>
          <ac:spMkLst>
            <pc:docMk/>
            <pc:sldMk cId="109857222" sldId="256"/>
            <ac:spMk id="9" creationId="{C1DD1A8A-57D5-4A81-AD04-532B043C5611}"/>
          </ac:spMkLst>
        </pc:spChg>
        <pc:spChg chg="add del">
          <ac:chgData name="Kwabena Mensah (2027768)" userId="S::2027768@student.uwtsd.ac.uk::781aeaad-98e2-4943-87c2-d181684724ce" providerId="AD" clId="Web-{03F273B4-6CC1-6B98-8620-EFC95B417B74}" dt="2024-02-07T18:53:10.157" v="10"/>
          <ac:spMkLst>
            <pc:docMk/>
            <pc:sldMk cId="109857222" sldId="256"/>
            <ac:spMk id="11" creationId="{007891EC-4501-44ED-A8C8-B11B6DB767AB}"/>
          </ac:spMkLst>
        </pc:spChg>
        <pc:spChg chg="add del">
          <ac:chgData name="Kwabena Mensah (2027768)" userId="S::2027768@student.uwtsd.ac.uk::781aeaad-98e2-4943-87c2-d181684724ce" providerId="AD" clId="Web-{03F273B4-6CC1-6B98-8620-EFC95B417B74}" dt="2024-02-07T18:54:08.362" v="12"/>
          <ac:spMkLst>
            <pc:docMk/>
            <pc:sldMk cId="109857222" sldId="256"/>
            <ac:spMk id="16" creationId="{7E6D2D34-4BB4-460B-8844-027610FB21F5}"/>
          </ac:spMkLst>
        </pc:spChg>
        <pc:spChg chg="add">
          <ac:chgData name="Kwabena Mensah (2027768)" userId="S::2027768@student.uwtsd.ac.uk::781aeaad-98e2-4943-87c2-d181684724ce" providerId="AD" clId="Web-{03F273B4-6CC1-6B98-8620-EFC95B417B74}" dt="2024-02-07T18:54:08.362" v="12"/>
          <ac:spMkLst>
            <pc:docMk/>
            <pc:sldMk cId="109857222" sldId="256"/>
            <ac:spMk id="27" creationId="{04812C46-200A-4DEB-A05E-3ED6C68C2387}"/>
          </ac:spMkLst>
        </pc:spChg>
        <pc:spChg chg="add">
          <ac:chgData name="Kwabena Mensah (2027768)" userId="S::2027768@student.uwtsd.ac.uk::781aeaad-98e2-4943-87c2-d181684724ce" providerId="AD" clId="Web-{03F273B4-6CC1-6B98-8620-EFC95B417B74}" dt="2024-02-07T18:54:08.362" v="12"/>
          <ac:spMkLst>
            <pc:docMk/>
            <pc:sldMk cId="109857222" sldId="256"/>
            <ac:spMk id="29" creationId="{D1EA859B-E555-4109-94F3-6700E046E008}"/>
          </ac:spMkLst>
        </pc:spChg>
        <pc:grpChg chg="add del">
          <ac:chgData name="Kwabena Mensah (2027768)" userId="S::2027768@student.uwtsd.ac.uk::781aeaad-98e2-4943-87c2-d181684724ce" providerId="AD" clId="Web-{03F273B4-6CC1-6B98-8620-EFC95B417B74}" dt="2024-02-07T18:54:08.362" v="12"/>
          <ac:grpSpMkLst>
            <pc:docMk/>
            <pc:sldMk cId="109857222" sldId="256"/>
            <ac:grpSpMk id="18" creationId="{C5314570-9B06-4D37-8CBD-EDD67C2FA205}"/>
          </ac:grpSpMkLst>
        </pc:grpChg>
        <pc:picChg chg="add mod">
          <ac:chgData name="Kwabena Mensah (2027768)" userId="S::2027768@student.uwtsd.ac.uk::781aeaad-98e2-4943-87c2-d181684724ce" providerId="AD" clId="Web-{03F273B4-6CC1-6B98-8620-EFC95B417B74}" dt="2024-02-14T16:23:02.542" v="163" actId="1076"/>
          <ac:picMkLst>
            <pc:docMk/>
            <pc:sldMk cId="109857222" sldId="256"/>
            <ac:picMk id="4" creationId="{C3FCBA29-BD73-A69F-005A-EBDDAC6A705D}"/>
          </ac:picMkLst>
        </pc:picChg>
        <pc:picChg chg="add del mod ord">
          <ac:chgData name="Kwabena Mensah (2027768)" userId="S::2027768@student.uwtsd.ac.uk::781aeaad-98e2-4943-87c2-d181684724ce" providerId="AD" clId="Web-{03F273B4-6CC1-6B98-8620-EFC95B417B74}" dt="2024-02-07T18:53:32.736" v="11"/>
          <ac:picMkLst>
            <pc:docMk/>
            <pc:sldMk cId="109857222" sldId="256"/>
            <ac:picMk id="5" creationId="{D506DFAB-0424-7039-1354-875F9D67D72C}"/>
          </ac:picMkLst>
        </pc:picChg>
      </pc:sldChg>
      <pc:sldChg chg="addSp modSp mod setBg">
        <pc:chgData name="Kwabena Mensah (2027768)" userId="S::2027768@student.uwtsd.ac.uk::781aeaad-98e2-4943-87c2-d181684724ce" providerId="AD" clId="Web-{03F273B4-6CC1-6B98-8620-EFC95B417B74}" dt="2024-02-14T16:26:30.329" v="176" actId="20577"/>
        <pc:sldMkLst>
          <pc:docMk/>
          <pc:sldMk cId="3673808627" sldId="257"/>
        </pc:sldMkLst>
        <pc:spChg chg="mod">
          <ac:chgData name="Kwabena Mensah (2027768)" userId="S::2027768@student.uwtsd.ac.uk::781aeaad-98e2-4943-87c2-d181684724ce" providerId="AD" clId="Web-{03F273B4-6CC1-6B98-8620-EFC95B417B74}" dt="2024-02-14T16:26:30.329" v="176" actId="20577"/>
          <ac:spMkLst>
            <pc:docMk/>
            <pc:sldMk cId="3673808627" sldId="257"/>
            <ac:spMk id="2" creationId="{3206DA43-C4D9-F02C-AC2C-52A72384B05E}"/>
          </ac:spMkLst>
        </pc:spChg>
        <pc:spChg chg="add">
          <ac:chgData name="Kwabena Mensah (2027768)" userId="S::2027768@student.uwtsd.ac.uk::781aeaad-98e2-4943-87c2-d181684724ce" providerId="AD" clId="Web-{03F273B4-6CC1-6B98-8620-EFC95B417B74}" dt="2024-02-07T18:59:08.637" v="24"/>
          <ac:spMkLst>
            <pc:docMk/>
            <pc:sldMk cId="3673808627" sldId="257"/>
            <ac:spMk id="7" creationId="{943CAA20-3569-4189-9E48-239A229A86CA}"/>
          </ac:spMkLst>
        </pc:spChg>
        <pc:spChg chg="add">
          <ac:chgData name="Kwabena Mensah (2027768)" userId="S::2027768@student.uwtsd.ac.uk::781aeaad-98e2-4943-87c2-d181684724ce" providerId="AD" clId="Web-{03F273B4-6CC1-6B98-8620-EFC95B417B74}" dt="2024-02-07T18:59:08.637" v="24"/>
          <ac:spMkLst>
            <pc:docMk/>
            <pc:sldMk cId="3673808627" sldId="257"/>
            <ac:spMk id="9" creationId="{DA542B6D-E775-4832-91DC-2D20F857813A}"/>
          </ac:spMkLst>
        </pc:spChg>
      </pc:sldChg>
      <pc:sldChg chg="addSp modSp mod setBg">
        <pc:chgData name="Kwabena Mensah (2027768)" userId="S::2027768@student.uwtsd.ac.uk::781aeaad-98e2-4943-87c2-d181684724ce" providerId="AD" clId="Web-{03F273B4-6CC1-6B98-8620-EFC95B417B74}" dt="2024-02-14T16:25:12.780" v="172" actId="20577"/>
        <pc:sldMkLst>
          <pc:docMk/>
          <pc:sldMk cId="3988637657" sldId="258"/>
        </pc:sldMkLst>
        <pc:spChg chg="mod">
          <ac:chgData name="Kwabena Mensah (2027768)" userId="S::2027768@student.uwtsd.ac.uk::781aeaad-98e2-4943-87c2-d181684724ce" providerId="AD" clId="Web-{03F273B4-6CC1-6B98-8620-EFC95B417B74}" dt="2024-02-14T16:25:12.780" v="172" actId="20577"/>
          <ac:spMkLst>
            <pc:docMk/>
            <pc:sldMk cId="3988637657" sldId="258"/>
            <ac:spMk id="2" creationId="{2EABAD49-C550-9E1A-DA3B-05FEF83E80BB}"/>
          </ac:spMkLst>
        </pc:spChg>
        <pc:spChg chg="add">
          <ac:chgData name="Kwabena Mensah (2027768)" userId="S::2027768@student.uwtsd.ac.uk::781aeaad-98e2-4943-87c2-d181684724ce" providerId="AD" clId="Web-{03F273B4-6CC1-6B98-8620-EFC95B417B74}" dt="2024-02-07T18:58:15.791" v="23"/>
          <ac:spMkLst>
            <pc:docMk/>
            <pc:sldMk cId="3988637657" sldId="258"/>
            <ac:spMk id="7" creationId="{100EDD19-6802-4EC3-95CE-CFFAB042CFD6}"/>
          </ac:spMkLst>
        </pc:spChg>
        <pc:spChg chg="add">
          <ac:chgData name="Kwabena Mensah (2027768)" userId="S::2027768@student.uwtsd.ac.uk::781aeaad-98e2-4943-87c2-d181684724ce" providerId="AD" clId="Web-{03F273B4-6CC1-6B98-8620-EFC95B417B74}" dt="2024-02-07T18:58:15.791" v="23"/>
          <ac:spMkLst>
            <pc:docMk/>
            <pc:sldMk cId="3988637657" sldId="258"/>
            <ac:spMk id="9" creationId="{DB17E863-922E-4C26-BD64-E8FD41D28661}"/>
          </ac:spMkLst>
        </pc:spChg>
      </pc:sldChg>
      <pc:sldChg chg="addSp modSp">
        <pc:chgData name="Kwabena Mensah (2027768)" userId="S::2027768@student.uwtsd.ac.uk::781aeaad-98e2-4943-87c2-d181684724ce" providerId="AD" clId="Web-{03F273B4-6CC1-6B98-8620-EFC95B417B74}" dt="2024-02-14T16:18:01.675" v="149" actId="14100"/>
        <pc:sldMkLst>
          <pc:docMk/>
          <pc:sldMk cId="3479581402" sldId="259"/>
        </pc:sldMkLst>
        <pc:spChg chg="mod">
          <ac:chgData name="Kwabena Mensah (2027768)" userId="S::2027768@student.uwtsd.ac.uk::781aeaad-98e2-4943-87c2-d181684724ce" providerId="AD" clId="Web-{03F273B4-6CC1-6B98-8620-EFC95B417B74}" dt="2024-02-14T15:04:18.898" v="144" actId="20577"/>
          <ac:spMkLst>
            <pc:docMk/>
            <pc:sldMk cId="3479581402" sldId="259"/>
            <ac:spMk id="2" creationId="{C834BE05-6B70-9C15-0440-64BDEEAFFA37}"/>
          </ac:spMkLst>
        </pc:spChg>
        <pc:spChg chg="mod">
          <ac:chgData name="Kwabena Mensah (2027768)" userId="S::2027768@student.uwtsd.ac.uk::781aeaad-98e2-4943-87c2-d181684724ce" providerId="AD" clId="Web-{03F273B4-6CC1-6B98-8620-EFC95B417B74}" dt="2024-02-14T14:59:21.733" v="128" actId="20577"/>
          <ac:spMkLst>
            <pc:docMk/>
            <pc:sldMk cId="3479581402" sldId="259"/>
            <ac:spMk id="3" creationId="{425D2A13-DB43-CA8F-758C-EAD2BB6430E5}"/>
          </ac:spMkLst>
        </pc:spChg>
        <pc:spChg chg="mod">
          <ac:chgData name="Kwabena Mensah (2027768)" userId="S::2027768@student.uwtsd.ac.uk::781aeaad-98e2-4943-87c2-d181684724ce" providerId="AD" clId="Web-{03F273B4-6CC1-6B98-8620-EFC95B417B74}" dt="2024-02-14T14:58:40.309" v="117" actId="1076"/>
          <ac:spMkLst>
            <pc:docMk/>
            <pc:sldMk cId="3479581402" sldId="259"/>
            <ac:spMk id="4" creationId="{C89D09D5-B27E-6968-EDA5-7751426F3CE4}"/>
          </ac:spMkLst>
        </pc:spChg>
        <pc:spChg chg="mod">
          <ac:chgData name="Kwabena Mensah (2027768)" userId="S::2027768@student.uwtsd.ac.uk::781aeaad-98e2-4943-87c2-d181684724ce" providerId="AD" clId="Web-{03F273B4-6CC1-6B98-8620-EFC95B417B74}" dt="2024-02-14T15:00:36.922" v="142" actId="1076"/>
          <ac:spMkLst>
            <pc:docMk/>
            <pc:sldMk cId="3479581402" sldId="259"/>
            <ac:spMk id="5" creationId="{6FCB2196-33F0-02A0-3EA7-0BE02C61C86F}"/>
          </ac:spMkLst>
        </pc:spChg>
        <pc:spChg chg="mod">
          <ac:chgData name="Kwabena Mensah (2027768)" userId="S::2027768@student.uwtsd.ac.uk::781aeaad-98e2-4943-87c2-d181684724ce" providerId="AD" clId="Web-{03F273B4-6CC1-6B98-8620-EFC95B417B74}" dt="2024-02-14T14:58:23.715" v="115" actId="1076"/>
          <ac:spMkLst>
            <pc:docMk/>
            <pc:sldMk cId="3479581402" sldId="259"/>
            <ac:spMk id="6" creationId="{226D4F1C-EAF0-92E9-E5E1-D5F09F86B433}"/>
          </ac:spMkLst>
        </pc:spChg>
        <pc:spChg chg="add mod">
          <ac:chgData name="Kwabena Mensah (2027768)" userId="S::2027768@student.uwtsd.ac.uk::781aeaad-98e2-4943-87c2-d181684724ce" providerId="AD" clId="Web-{03F273B4-6CC1-6B98-8620-EFC95B417B74}" dt="2024-02-14T16:18:01.675" v="149" actId="14100"/>
          <ac:spMkLst>
            <pc:docMk/>
            <pc:sldMk cId="3479581402" sldId="259"/>
            <ac:spMk id="7" creationId="{17345213-635E-16C6-5579-0E3464242B68}"/>
          </ac:spMkLst>
        </pc:spChg>
      </pc:sldChg>
      <pc:sldChg chg="addSp modSp">
        <pc:chgData name="Kwabena Mensah (2027768)" userId="S::2027768@student.uwtsd.ac.uk::781aeaad-98e2-4943-87c2-d181684724ce" providerId="AD" clId="Web-{03F273B4-6CC1-6B98-8620-EFC95B417B74}" dt="2024-02-14T18:01:38.199" v="262" actId="14100"/>
        <pc:sldMkLst>
          <pc:docMk/>
          <pc:sldMk cId="590968896" sldId="260"/>
        </pc:sldMkLst>
        <pc:spChg chg="mod">
          <ac:chgData name="Kwabena Mensah (2027768)" userId="S::2027768@student.uwtsd.ac.uk::781aeaad-98e2-4943-87c2-d181684724ce" providerId="AD" clId="Web-{03F273B4-6CC1-6B98-8620-EFC95B417B74}" dt="2024-02-14T17:16:05.544" v="249" actId="1076"/>
          <ac:spMkLst>
            <pc:docMk/>
            <pc:sldMk cId="590968896" sldId="260"/>
            <ac:spMk id="2" creationId="{BAD232D8-8042-230D-5F3B-A3C5948E7869}"/>
          </ac:spMkLst>
        </pc:spChg>
        <pc:spChg chg="mod">
          <ac:chgData name="Kwabena Mensah (2027768)" userId="S::2027768@student.uwtsd.ac.uk::781aeaad-98e2-4943-87c2-d181684724ce" providerId="AD" clId="Web-{03F273B4-6CC1-6B98-8620-EFC95B417B74}" dt="2024-02-14T17:15:50.309" v="247" actId="1076"/>
          <ac:spMkLst>
            <pc:docMk/>
            <pc:sldMk cId="590968896" sldId="260"/>
            <ac:spMk id="3" creationId="{2DB7A672-209B-FA24-5E39-12F72D1591CF}"/>
          </ac:spMkLst>
        </pc:spChg>
        <pc:spChg chg="mod">
          <ac:chgData name="Kwabena Mensah (2027768)" userId="S::2027768@student.uwtsd.ac.uk::781aeaad-98e2-4943-87c2-d181684724ce" providerId="AD" clId="Web-{03F273B4-6CC1-6B98-8620-EFC95B417B74}" dt="2024-02-14T18:01:38.199" v="262" actId="14100"/>
          <ac:spMkLst>
            <pc:docMk/>
            <pc:sldMk cId="590968896" sldId="260"/>
            <ac:spMk id="4" creationId="{ABEA1531-B360-98A7-5229-74C04894FCAF}"/>
          </ac:spMkLst>
        </pc:spChg>
        <pc:spChg chg="mod">
          <ac:chgData name="Kwabena Mensah (2027768)" userId="S::2027768@student.uwtsd.ac.uk::781aeaad-98e2-4943-87c2-d181684724ce" providerId="AD" clId="Web-{03F273B4-6CC1-6B98-8620-EFC95B417B74}" dt="2024-02-14T17:16:57.390" v="254" actId="1076"/>
          <ac:spMkLst>
            <pc:docMk/>
            <pc:sldMk cId="590968896" sldId="260"/>
            <ac:spMk id="5" creationId="{E3456B1E-5A50-7FA3-2AB0-2D840D2329B2}"/>
          </ac:spMkLst>
        </pc:spChg>
        <pc:spChg chg="mod">
          <ac:chgData name="Kwabena Mensah (2027768)" userId="S::2027768@student.uwtsd.ac.uk::781aeaad-98e2-4943-87c2-d181684724ce" providerId="AD" clId="Web-{03F273B4-6CC1-6B98-8620-EFC95B417B74}" dt="2024-02-14T18:01:38.199" v="262" actId="14100"/>
          <ac:spMkLst>
            <pc:docMk/>
            <pc:sldMk cId="590968896" sldId="260"/>
            <ac:spMk id="6" creationId="{0661B43F-9410-70F6-2F99-5B013F5360DB}"/>
          </ac:spMkLst>
        </pc:spChg>
        <pc:spChg chg="add mod">
          <ac:chgData name="Kwabena Mensah (2027768)" userId="S::2027768@student.uwtsd.ac.uk::781aeaad-98e2-4943-87c2-d181684724ce" providerId="AD" clId="Web-{03F273B4-6CC1-6B98-8620-EFC95B417B74}" dt="2024-02-14T17:16:38.655" v="252" actId="1076"/>
          <ac:spMkLst>
            <pc:docMk/>
            <pc:sldMk cId="590968896" sldId="260"/>
            <ac:spMk id="7" creationId="{32E4E58A-9E8E-56F5-A5A6-0D1242336706}"/>
          </ac:spMkLst>
        </pc:spChg>
      </pc:sldChg>
    </pc:docChg>
  </pc:docChgLst>
  <pc:docChgLst>
    <pc:chgData name="Peter Nguty Acha (2018019)" userId="S::2018019@student.uwtsd.ac.uk::a6d22a6a-0d62-4089-86b6-9d212a615cc2" providerId="AD" clId="Web-{BEFE7B9E-987B-4867-37F9-80AE977F134F}"/>
    <pc:docChg chg="modSld">
      <pc:chgData name="Peter Nguty Acha (2018019)" userId="S::2018019@student.uwtsd.ac.uk::a6d22a6a-0d62-4089-86b6-9d212a615cc2" providerId="AD" clId="Web-{BEFE7B9E-987B-4867-37F9-80AE977F134F}" dt="2024-02-18T17:21:08.332" v="52"/>
      <pc:docMkLst>
        <pc:docMk/>
      </pc:docMkLst>
      <pc:sldChg chg="addSp delSp modSp">
        <pc:chgData name="Peter Nguty Acha (2018019)" userId="S::2018019@student.uwtsd.ac.uk::a6d22a6a-0d62-4089-86b6-9d212a615cc2" providerId="AD" clId="Web-{BEFE7B9E-987B-4867-37F9-80AE977F134F}" dt="2024-02-18T17:21:08.332" v="52"/>
        <pc:sldMkLst>
          <pc:docMk/>
          <pc:sldMk cId="1698691304" sldId="264"/>
        </pc:sldMkLst>
        <pc:spChg chg="mod">
          <ac:chgData name="Peter Nguty Acha (2018019)" userId="S::2018019@student.uwtsd.ac.uk::a6d22a6a-0d62-4089-86b6-9d212a615cc2" providerId="AD" clId="Web-{BEFE7B9E-987B-4867-37F9-80AE977F134F}" dt="2024-02-18T17:15:42.930" v="2" actId="20577"/>
          <ac:spMkLst>
            <pc:docMk/>
            <pc:sldMk cId="1698691304" sldId="264"/>
            <ac:spMk id="2" creationId="{6453E18E-547A-FB54-86A0-597A1D42B0A6}"/>
          </ac:spMkLst>
        </pc:spChg>
        <pc:spChg chg="add del mod">
          <ac:chgData name="Peter Nguty Acha (2018019)" userId="S::2018019@student.uwtsd.ac.uk::a6d22a6a-0d62-4089-86b6-9d212a615cc2" providerId="AD" clId="Web-{BEFE7B9E-987B-4867-37F9-80AE977F134F}" dt="2024-02-18T17:21:08.332" v="52"/>
          <ac:spMkLst>
            <pc:docMk/>
            <pc:sldMk cId="1698691304" sldId="264"/>
            <ac:spMk id="7" creationId="{88FA531C-8C4C-7B11-34AF-33A1712319D9}"/>
          </ac:spMkLst>
        </pc:spChg>
        <pc:spChg chg="add del mod">
          <ac:chgData name="Peter Nguty Acha (2018019)" userId="S::2018019@student.uwtsd.ac.uk::a6d22a6a-0d62-4089-86b6-9d212a615cc2" providerId="AD" clId="Web-{BEFE7B9E-987B-4867-37F9-80AE977F134F}" dt="2024-02-18T17:20:11.737" v="46"/>
          <ac:spMkLst>
            <pc:docMk/>
            <pc:sldMk cId="1698691304" sldId="264"/>
            <ac:spMk id="9" creationId="{F3C83E89-61C3-05C0-0AE2-D88516338EBD}"/>
          </ac:spMkLst>
        </pc:spChg>
        <pc:picChg chg="add del mod">
          <ac:chgData name="Peter Nguty Acha (2018019)" userId="S::2018019@student.uwtsd.ac.uk::a6d22a6a-0d62-4089-86b6-9d212a615cc2" providerId="AD" clId="Web-{BEFE7B9E-987B-4867-37F9-80AE977F134F}" dt="2024-02-18T17:21:08.332" v="52"/>
          <ac:picMkLst>
            <pc:docMk/>
            <pc:sldMk cId="1698691304" sldId="264"/>
            <ac:picMk id="6" creationId="{B3B15CEB-EDD8-7FA0-C91E-6519E584F37C}"/>
          </ac:picMkLst>
        </pc:picChg>
        <pc:picChg chg="add mod">
          <ac:chgData name="Peter Nguty Acha (2018019)" userId="S::2018019@student.uwtsd.ac.uk::a6d22a6a-0d62-4089-86b6-9d212a615cc2" providerId="AD" clId="Web-{BEFE7B9E-987B-4867-37F9-80AE977F134F}" dt="2024-02-18T17:20:37.738" v="51" actId="14100"/>
          <ac:picMkLst>
            <pc:docMk/>
            <pc:sldMk cId="1698691304" sldId="264"/>
            <ac:picMk id="10" creationId="{272F5088-8EA4-8DF0-BFB7-BEED08E67FAA}"/>
          </ac:picMkLst>
        </pc:picChg>
      </pc:sldChg>
    </pc:docChg>
  </pc:docChgLst>
  <pc:docChgLst>
    <pc:chgData name="Peter Nguty Acha (2018019)" userId="S::2018019@student.uwtsd.ac.uk::a6d22a6a-0d62-4089-86b6-9d212a615cc2" providerId="AD" clId="Web-{0167E48D-09AA-B485-8BD0-F0F245D7D5E9}"/>
    <pc:docChg chg="addSld delSld modSld">
      <pc:chgData name="Peter Nguty Acha (2018019)" userId="S::2018019@student.uwtsd.ac.uk::a6d22a6a-0d62-4089-86b6-9d212a615cc2" providerId="AD" clId="Web-{0167E48D-09AA-B485-8BD0-F0F245D7D5E9}" dt="2024-02-13T14:49:25.420" v="92" actId="20577"/>
      <pc:docMkLst>
        <pc:docMk/>
      </pc:docMkLst>
      <pc:sldChg chg="modSp">
        <pc:chgData name="Peter Nguty Acha (2018019)" userId="S::2018019@student.uwtsd.ac.uk::a6d22a6a-0d62-4089-86b6-9d212a615cc2" providerId="AD" clId="Web-{0167E48D-09AA-B485-8BD0-F0F245D7D5E9}" dt="2024-02-13T14:45:26.398" v="87" actId="20577"/>
        <pc:sldMkLst>
          <pc:docMk/>
          <pc:sldMk cId="590968896" sldId="260"/>
        </pc:sldMkLst>
        <pc:spChg chg="mod">
          <ac:chgData name="Peter Nguty Acha (2018019)" userId="S::2018019@student.uwtsd.ac.uk::a6d22a6a-0d62-4089-86b6-9d212a615cc2" providerId="AD" clId="Web-{0167E48D-09AA-B485-8BD0-F0F245D7D5E9}" dt="2024-02-13T14:44:11.521" v="86" actId="20577"/>
          <ac:spMkLst>
            <pc:docMk/>
            <pc:sldMk cId="590968896" sldId="260"/>
            <ac:spMk id="4" creationId="{ABEA1531-B360-98A7-5229-74C04894FCAF}"/>
          </ac:spMkLst>
        </pc:spChg>
        <pc:spChg chg="mod">
          <ac:chgData name="Peter Nguty Acha (2018019)" userId="S::2018019@student.uwtsd.ac.uk::a6d22a6a-0d62-4089-86b6-9d212a615cc2" providerId="AD" clId="Web-{0167E48D-09AA-B485-8BD0-F0F245D7D5E9}" dt="2024-02-13T14:45:26.398" v="87" actId="20577"/>
          <ac:spMkLst>
            <pc:docMk/>
            <pc:sldMk cId="590968896" sldId="260"/>
            <ac:spMk id="6" creationId="{0661B43F-9410-70F6-2F99-5B013F5360DB}"/>
          </ac:spMkLst>
        </pc:spChg>
      </pc:sldChg>
      <pc:sldChg chg="modSp new">
        <pc:chgData name="Peter Nguty Acha (2018019)" userId="S::2018019@student.uwtsd.ac.uk::a6d22a6a-0d62-4089-86b6-9d212a615cc2" providerId="AD" clId="Web-{0167E48D-09AA-B485-8BD0-F0F245D7D5E9}" dt="2024-02-13T14:49:25.420" v="92" actId="20577"/>
        <pc:sldMkLst>
          <pc:docMk/>
          <pc:sldMk cId="1698691304" sldId="264"/>
        </pc:sldMkLst>
        <pc:spChg chg="mod">
          <ac:chgData name="Peter Nguty Acha (2018019)" userId="S::2018019@student.uwtsd.ac.uk::a6d22a6a-0d62-4089-86b6-9d212a615cc2" providerId="AD" clId="Web-{0167E48D-09AA-B485-8BD0-F0F245D7D5E9}" dt="2024-02-13T14:33:17.411" v="23" actId="20577"/>
          <ac:spMkLst>
            <pc:docMk/>
            <pc:sldMk cId="1698691304" sldId="264"/>
            <ac:spMk id="2" creationId="{6453E18E-547A-FB54-86A0-597A1D42B0A6}"/>
          </ac:spMkLst>
        </pc:spChg>
        <pc:spChg chg="mod">
          <ac:chgData name="Peter Nguty Acha (2018019)" userId="S::2018019@student.uwtsd.ac.uk::a6d22a6a-0d62-4089-86b6-9d212a615cc2" providerId="AD" clId="Web-{0167E48D-09AA-B485-8BD0-F0F245D7D5E9}" dt="2024-02-13T14:49:25.420" v="92" actId="20577"/>
          <ac:spMkLst>
            <pc:docMk/>
            <pc:sldMk cId="1698691304" sldId="264"/>
            <ac:spMk id="3" creationId="{43C10708-2B51-1D91-3416-B89CF82706BE}"/>
          </ac:spMkLst>
        </pc:spChg>
      </pc:sldChg>
      <pc:sldChg chg="modSp del">
        <pc:chgData name="Peter Nguty Acha (2018019)" userId="S::2018019@student.uwtsd.ac.uk::a6d22a6a-0d62-4089-86b6-9d212a615cc2" providerId="AD" clId="Web-{0167E48D-09AA-B485-8BD0-F0F245D7D5E9}" dt="2024-02-13T14:32:49.067" v="13"/>
        <pc:sldMkLst>
          <pc:docMk/>
          <pc:sldMk cId="3862775670" sldId="264"/>
        </pc:sldMkLst>
        <pc:spChg chg="mod">
          <ac:chgData name="Peter Nguty Acha (2018019)" userId="S::2018019@student.uwtsd.ac.uk::a6d22a6a-0d62-4089-86b6-9d212a615cc2" providerId="AD" clId="Web-{0167E48D-09AA-B485-8BD0-F0F245D7D5E9}" dt="2024-02-13T14:32:08.831" v="12" actId="20577"/>
          <ac:spMkLst>
            <pc:docMk/>
            <pc:sldMk cId="3862775670" sldId="264"/>
            <ac:spMk id="2" creationId="{A22AC84E-3B11-20CC-4771-A2BBB2211C52}"/>
          </ac:spMkLst>
        </pc:spChg>
      </pc:sldChg>
    </pc:docChg>
  </pc:docChgLst>
  <pc:docChgLst>
    <pc:chgData name="Peter Nguty Acha (2018019)" userId="S::2018019@student.uwtsd.ac.uk::a6d22a6a-0d62-4089-86b6-9d212a615cc2" providerId="AD" clId="Web-{3CEE771A-9361-485A-9C3C-39E9E4D19EC8}"/>
    <pc:docChg chg="modSld">
      <pc:chgData name="Peter Nguty Acha (2018019)" userId="S::2018019@student.uwtsd.ac.uk::a6d22a6a-0d62-4089-86b6-9d212a615cc2" providerId="AD" clId="Web-{3CEE771A-9361-485A-9C3C-39E9E4D19EC8}" dt="2024-02-18T11:39:23.099" v="18"/>
      <pc:docMkLst>
        <pc:docMk/>
      </pc:docMkLst>
      <pc:sldChg chg="addSp delSp modSp">
        <pc:chgData name="Peter Nguty Acha (2018019)" userId="S::2018019@student.uwtsd.ac.uk::a6d22a6a-0d62-4089-86b6-9d212a615cc2" providerId="AD" clId="Web-{3CEE771A-9361-485A-9C3C-39E9E4D19EC8}" dt="2024-02-18T11:39:23.099" v="18"/>
        <pc:sldMkLst>
          <pc:docMk/>
          <pc:sldMk cId="1370634605" sldId="274"/>
        </pc:sldMkLst>
        <pc:spChg chg="add del">
          <ac:chgData name="Peter Nguty Acha (2018019)" userId="S::2018019@student.uwtsd.ac.uk::a6d22a6a-0d62-4089-86b6-9d212a615cc2" providerId="AD" clId="Web-{3CEE771A-9361-485A-9C3C-39E9E4D19EC8}" dt="2024-02-18T11:25:40.612" v="1"/>
          <ac:spMkLst>
            <pc:docMk/>
            <pc:sldMk cId="1370634605" sldId="274"/>
            <ac:spMk id="6" creationId="{B1A6798C-E41C-E004-115B-A7B2C5486325}"/>
          </ac:spMkLst>
        </pc:spChg>
        <pc:spChg chg="add del mod">
          <ac:chgData name="Peter Nguty Acha (2018019)" userId="S::2018019@student.uwtsd.ac.uk::a6d22a6a-0d62-4089-86b6-9d212a615cc2" providerId="AD" clId="Web-{3CEE771A-9361-485A-9C3C-39E9E4D19EC8}" dt="2024-02-18T11:35:38.516" v="4"/>
          <ac:spMkLst>
            <pc:docMk/>
            <pc:sldMk cId="1370634605" sldId="274"/>
            <ac:spMk id="7" creationId="{715F1AD2-C96B-819B-4C5B-372AE1E9FAA4}"/>
          </ac:spMkLst>
        </pc:spChg>
        <pc:spChg chg="add del mod">
          <ac:chgData name="Peter Nguty Acha (2018019)" userId="S::2018019@student.uwtsd.ac.uk::a6d22a6a-0d62-4089-86b6-9d212a615cc2" providerId="AD" clId="Web-{3CEE771A-9361-485A-9C3C-39E9E4D19EC8}" dt="2024-02-18T11:39:23.099" v="18"/>
          <ac:spMkLst>
            <pc:docMk/>
            <pc:sldMk cId="1370634605" sldId="274"/>
            <ac:spMk id="8" creationId="{86511B9C-A375-7CF8-CC0C-B50D864D0730}"/>
          </ac:spMkLst>
        </pc:spChg>
        <pc:picChg chg="del">
          <ac:chgData name="Peter Nguty Acha (2018019)" userId="S::2018019@student.uwtsd.ac.uk::a6d22a6a-0d62-4089-86b6-9d212a615cc2" providerId="AD" clId="Web-{3CEE771A-9361-485A-9C3C-39E9E4D19EC8}" dt="2024-02-18T11:35:44.500" v="5"/>
          <ac:picMkLst>
            <pc:docMk/>
            <pc:sldMk cId="1370634605" sldId="274"/>
            <ac:picMk id="5" creationId="{AA342017-D042-E9D2-4B89-944CA774EF4A}"/>
          </ac:picMkLst>
        </pc:picChg>
        <pc:picChg chg="add mod">
          <ac:chgData name="Peter Nguty Acha (2018019)" userId="S::2018019@student.uwtsd.ac.uk::a6d22a6a-0d62-4089-86b6-9d212a615cc2" providerId="AD" clId="Web-{3CEE771A-9361-485A-9C3C-39E9E4D19EC8}" dt="2024-02-18T11:39:21.443" v="17" actId="14100"/>
          <ac:picMkLst>
            <pc:docMk/>
            <pc:sldMk cId="1370634605" sldId="274"/>
            <ac:picMk id="9" creationId="{CEA13B97-E1AA-46F2-F62F-4F2338DB21AC}"/>
          </ac:picMkLst>
        </pc:picChg>
      </pc:sldChg>
    </pc:docChg>
  </pc:docChgLst>
  <pc:docChgLst>
    <pc:chgData name="Peter Nguty Acha (2018019)" userId="S::2018019@student.uwtsd.ac.uk::a6d22a6a-0d62-4089-86b6-9d212a615cc2" providerId="AD" clId="Web-{DB91E3EA-3B33-32F0-102C-5C86E644339B}"/>
    <pc:docChg chg="modSld">
      <pc:chgData name="Peter Nguty Acha (2018019)" userId="S::2018019@student.uwtsd.ac.uk::a6d22a6a-0d62-4089-86b6-9d212a615cc2" providerId="AD" clId="Web-{DB91E3EA-3B33-32F0-102C-5C86E644339B}" dt="2024-02-13T21:09:48.564" v="7" actId="20577"/>
      <pc:docMkLst>
        <pc:docMk/>
      </pc:docMkLst>
      <pc:sldChg chg="modSp">
        <pc:chgData name="Peter Nguty Acha (2018019)" userId="S::2018019@student.uwtsd.ac.uk::a6d22a6a-0d62-4089-86b6-9d212a615cc2" providerId="AD" clId="Web-{DB91E3EA-3B33-32F0-102C-5C86E644339B}" dt="2024-02-13T21:09:48.564" v="7" actId="20577"/>
        <pc:sldMkLst>
          <pc:docMk/>
          <pc:sldMk cId="590968896" sldId="260"/>
        </pc:sldMkLst>
        <pc:spChg chg="mod">
          <ac:chgData name="Peter Nguty Acha (2018019)" userId="S::2018019@student.uwtsd.ac.uk::a6d22a6a-0d62-4089-86b6-9d212a615cc2" providerId="AD" clId="Web-{DB91E3EA-3B33-32F0-102C-5C86E644339B}" dt="2024-02-13T21:09:48.564" v="7" actId="20577"/>
          <ac:spMkLst>
            <pc:docMk/>
            <pc:sldMk cId="590968896" sldId="260"/>
            <ac:spMk id="3" creationId="{2DB7A672-209B-FA24-5E39-12F72D1591CF}"/>
          </ac:spMkLst>
        </pc:spChg>
        <pc:spChg chg="mod">
          <ac:chgData name="Peter Nguty Acha (2018019)" userId="S::2018019@student.uwtsd.ac.uk::a6d22a6a-0d62-4089-86b6-9d212a615cc2" providerId="AD" clId="Web-{DB91E3EA-3B33-32F0-102C-5C86E644339B}" dt="2024-02-13T21:09:37.048" v="3" actId="20577"/>
          <ac:spMkLst>
            <pc:docMk/>
            <pc:sldMk cId="590968896" sldId="260"/>
            <ac:spMk id="4" creationId="{ABEA1531-B360-98A7-5229-74C04894FCAF}"/>
          </ac:spMkLst>
        </pc:spChg>
      </pc:sldChg>
    </pc:docChg>
  </pc:docChgLst>
  <pc:docChgLst>
    <pc:chgData name="Peter Nguty Acha (2018019)" userId="S::2018019@student.uwtsd.ac.uk::a6d22a6a-0d62-4089-86b6-9d212a615cc2" providerId="AD" clId="Web-{3CF30D3B-029A-98D6-2F29-37260233F76F}"/>
    <pc:docChg chg="modSld">
      <pc:chgData name="Peter Nguty Acha (2018019)" userId="S::2018019@student.uwtsd.ac.uk::a6d22a6a-0d62-4089-86b6-9d212a615cc2" providerId="AD" clId="Web-{3CF30D3B-029A-98D6-2F29-37260233F76F}" dt="2024-02-17T14:21:36.186" v="28" actId="20577"/>
      <pc:docMkLst>
        <pc:docMk/>
      </pc:docMkLst>
      <pc:sldChg chg="modSp">
        <pc:chgData name="Peter Nguty Acha (2018019)" userId="S::2018019@student.uwtsd.ac.uk::a6d22a6a-0d62-4089-86b6-9d212a615cc2" providerId="AD" clId="Web-{3CF30D3B-029A-98D6-2F29-37260233F76F}" dt="2024-02-17T14:21:36.186" v="28" actId="20577"/>
        <pc:sldMkLst>
          <pc:docMk/>
          <pc:sldMk cId="3857251006" sldId="262"/>
        </pc:sldMkLst>
        <pc:spChg chg="mod">
          <ac:chgData name="Peter Nguty Acha (2018019)" userId="S::2018019@student.uwtsd.ac.uk::a6d22a6a-0d62-4089-86b6-9d212a615cc2" providerId="AD" clId="Web-{3CF30D3B-029A-98D6-2F29-37260233F76F}" dt="2024-02-17T14:21:36.186" v="28" actId="20577"/>
          <ac:spMkLst>
            <pc:docMk/>
            <pc:sldMk cId="3857251006" sldId="262"/>
            <ac:spMk id="6" creationId="{77A37133-BCBD-98C1-052E-07861397A104}"/>
          </ac:spMkLst>
        </pc:spChg>
      </pc:sldChg>
      <pc:sldChg chg="addSp delSp modSp">
        <pc:chgData name="Peter Nguty Acha (2018019)" userId="S::2018019@student.uwtsd.ac.uk::a6d22a6a-0d62-4089-86b6-9d212a615cc2" providerId="AD" clId="Web-{3CF30D3B-029A-98D6-2F29-37260233F76F}" dt="2024-02-17T14:20:02.574" v="27" actId="14100"/>
        <pc:sldMkLst>
          <pc:docMk/>
          <pc:sldMk cId="3868793757" sldId="265"/>
        </pc:sldMkLst>
        <pc:spChg chg="add del">
          <ac:chgData name="Peter Nguty Acha (2018019)" userId="S::2018019@student.uwtsd.ac.uk::a6d22a6a-0d62-4089-86b6-9d212a615cc2" providerId="AD" clId="Web-{3CF30D3B-029A-98D6-2F29-37260233F76F}" dt="2024-02-17T14:08:40.805" v="1"/>
          <ac:spMkLst>
            <pc:docMk/>
            <pc:sldMk cId="3868793757" sldId="265"/>
            <ac:spMk id="7" creationId="{1A79EC76-FE60-7D54-713F-EA0209DBBBF2}"/>
          </ac:spMkLst>
        </pc:spChg>
        <pc:spChg chg="add del">
          <ac:chgData name="Peter Nguty Acha (2018019)" userId="S::2018019@student.uwtsd.ac.uk::a6d22a6a-0d62-4089-86b6-9d212a615cc2" providerId="AD" clId="Web-{3CF30D3B-029A-98D6-2F29-37260233F76F}" dt="2024-02-17T14:12:36.999" v="10"/>
          <ac:spMkLst>
            <pc:docMk/>
            <pc:sldMk cId="3868793757" sldId="265"/>
            <ac:spMk id="8" creationId="{DFCB8935-491F-01DF-6E72-FE685DD1A40A}"/>
          </ac:spMkLst>
        </pc:spChg>
        <pc:spChg chg="add del">
          <ac:chgData name="Peter Nguty Acha (2018019)" userId="S::2018019@student.uwtsd.ac.uk::a6d22a6a-0d62-4089-86b6-9d212a615cc2" providerId="AD" clId="Web-{3CF30D3B-029A-98D6-2F29-37260233F76F}" dt="2024-02-17T14:18:02.774" v="25"/>
          <ac:spMkLst>
            <pc:docMk/>
            <pc:sldMk cId="3868793757" sldId="265"/>
            <ac:spMk id="10" creationId="{666FC85A-6CC7-6471-3A69-CC76960B1DB2}"/>
          </ac:spMkLst>
        </pc:spChg>
        <pc:picChg chg="add del mod">
          <ac:chgData name="Peter Nguty Acha (2018019)" userId="S::2018019@student.uwtsd.ac.uk::a6d22a6a-0d62-4089-86b6-9d212a615cc2" providerId="AD" clId="Web-{3CF30D3B-029A-98D6-2F29-37260233F76F}" dt="2024-02-17T14:13:26.407" v="11"/>
          <ac:picMkLst>
            <pc:docMk/>
            <pc:sldMk cId="3868793757" sldId="265"/>
            <ac:picMk id="9" creationId="{DB5F611F-6E89-1243-B5EA-C4D7148A7C48}"/>
          </ac:picMkLst>
        </pc:picChg>
        <pc:picChg chg="add mod">
          <ac:chgData name="Peter Nguty Acha (2018019)" userId="S::2018019@student.uwtsd.ac.uk::a6d22a6a-0d62-4089-86b6-9d212a615cc2" providerId="AD" clId="Web-{3CF30D3B-029A-98D6-2F29-37260233F76F}" dt="2024-02-17T14:20:02.574" v="27" actId="14100"/>
          <ac:picMkLst>
            <pc:docMk/>
            <pc:sldMk cId="3868793757" sldId="265"/>
            <ac:picMk id="11" creationId="{F918EA92-22D8-31DE-349E-7CD96E39D04F}"/>
          </ac:picMkLst>
        </pc:picChg>
      </pc:sldChg>
    </pc:docChg>
  </pc:docChgLst>
  <pc:docChgLst>
    <pc:chgData name="Peter Nguty Acha (2018019)" userId="S::2018019@student.uwtsd.ac.uk::a6d22a6a-0d62-4089-86b6-9d212a615cc2" providerId="AD" clId="Web-{FD64D3DC-F4D4-2C48-C247-A655BDAD34F6}"/>
    <pc:docChg chg="modSld">
      <pc:chgData name="Peter Nguty Acha (2018019)" userId="S::2018019@student.uwtsd.ac.uk::a6d22a6a-0d62-4089-86b6-9d212a615cc2" providerId="AD" clId="Web-{FD64D3DC-F4D4-2C48-C247-A655BDAD34F6}" dt="2024-02-18T09:45:32.258" v="49" actId="20577"/>
      <pc:docMkLst>
        <pc:docMk/>
      </pc:docMkLst>
      <pc:sldChg chg="addSp modSp">
        <pc:chgData name="Peter Nguty Acha (2018019)" userId="S::2018019@student.uwtsd.ac.uk::a6d22a6a-0d62-4089-86b6-9d212a615cc2" providerId="AD" clId="Web-{FD64D3DC-F4D4-2C48-C247-A655BDAD34F6}" dt="2024-02-18T09:41:03.707" v="15" actId="20577"/>
        <pc:sldMkLst>
          <pc:docMk/>
          <pc:sldMk cId="1370634605" sldId="274"/>
        </pc:sldMkLst>
        <pc:spChg chg="mod">
          <ac:chgData name="Peter Nguty Acha (2018019)" userId="S::2018019@student.uwtsd.ac.uk::a6d22a6a-0d62-4089-86b6-9d212a615cc2" providerId="AD" clId="Web-{FD64D3DC-F4D4-2C48-C247-A655BDAD34F6}" dt="2024-02-18T09:41:03.707" v="15" actId="20577"/>
          <ac:spMkLst>
            <pc:docMk/>
            <pc:sldMk cId="1370634605" sldId="274"/>
            <ac:spMk id="2" creationId="{B8EF0BDB-D4BD-345C-9604-E9516A770791}"/>
          </ac:spMkLst>
        </pc:spChg>
        <pc:spChg chg="mod">
          <ac:chgData name="Peter Nguty Acha (2018019)" userId="S::2018019@student.uwtsd.ac.uk::a6d22a6a-0d62-4089-86b6-9d212a615cc2" providerId="AD" clId="Web-{FD64D3DC-F4D4-2C48-C247-A655BDAD34F6}" dt="2024-02-18T09:39:12.261" v="8" actId="20577"/>
          <ac:spMkLst>
            <pc:docMk/>
            <pc:sldMk cId="1370634605" sldId="274"/>
            <ac:spMk id="4" creationId="{9978565E-18BE-C9F8-6D34-4C4F1975B4E0}"/>
          </ac:spMkLst>
        </pc:spChg>
        <pc:picChg chg="add mod">
          <ac:chgData name="Peter Nguty Acha (2018019)" userId="S::2018019@student.uwtsd.ac.uk::a6d22a6a-0d62-4089-86b6-9d212a615cc2" providerId="AD" clId="Web-{FD64D3DC-F4D4-2C48-C247-A655BDAD34F6}" dt="2024-02-18T09:39:38.622" v="13" actId="14100"/>
          <ac:picMkLst>
            <pc:docMk/>
            <pc:sldMk cId="1370634605" sldId="274"/>
            <ac:picMk id="5" creationId="{AA342017-D042-E9D2-4B89-944CA774EF4A}"/>
          </ac:picMkLst>
        </pc:picChg>
      </pc:sldChg>
      <pc:sldChg chg="modSp">
        <pc:chgData name="Peter Nguty Acha (2018019)" userId="S::2018019@student.uwtsd.ac.uk::a6d22a6a-0d62-4089-86b6-9d212a615cc2" providerId="AD" clId="Web-{FD64D3DC-F4D4-2C48-C247-A655BDAD34F6}" dt="2024-02-18T09:45:32.258" v="49" actId="20577"/>
        <pc:sldMkLst>
          <pc:docMk/>
          <pc:sldMk cId="2799230389" sldId="275"/>
        </pc:sldMkLst>
        <pc:spChg chg="mod">
          <ac:chgData name="Peter Nguty Acha (2018019)" userId="S::2018019@student.uwtsd.ac.uk::a6d22a6a-0d62-4089-86b6-9d212a615cc2" providerId="AD" clId="Web-{FD64D3DC-F4D4-2C48-C247-A655BDAD34F6}" dt="2024-02-18T09:45:32.258" v="49" actId="20577"/>
          <ac:spMkLst>
            <pc:docMk/>
            <pc:sldMk cId="2799230389" sldId="275"/>
            <ac:spMk id="3" creationId="{FA711746-FDC1-E992-5F4D-78AD61F3D7C6}"/>
          </ac:spMkLst>
        </pc:spChg>
      </pc:sldChg>
    </pc:docChg>
  </pc:docChgLst>
  <pc:docChgLst>
    <pc:chgData name="Peter Nguty Acha (2018019)" userId="S::2018019@student.uwtsd.ac.uk::a6d22a6a-0d62-4089-86b6-9d212a615cc2" providerId="AD" clId="Web-{3EA8F427-BDF6-FF92-C545-86B02BAEDA9C}"/>
    <pc:docChg chg="modSld">
      <pc:chgData name="Peter Nguty Acha (2018019)" userId="S::2018019@student.uwtsd.ac.uk::a6d22a6a-0d62-4089-86b6-9d212a615cc2" providerId="AD" clId="Web-{3EA8F427-BDF6-FF92-C545-86B02BAEDA9C}" dt="2024-02-17T21:47:40.590" v="18"/>
      <pc:docMkLst>
        <pc:docMk/>
      </pc:docMkLst>
      <pc:sldChg chg="addSp delSp modSp">
        <pc:chgData name="Peter Nguty Acha (2018019)" userId="S::2018019@student.uwtsd.ac.uk::a6d22a6a-0d62-4089-86b6-9d212a615cc2" providerId="AD" clId="Web-{3EA8F427-BDF6-FF92-C545-86B02BAEDA9C}" dt="2024-02-17T21:47:40.590" v="18"/>
        <pc:sldMkLst>
          <pc:docMk/>
          <pc:sldMk cId="2412701734" sldId="261"/>
        </pc:sldMkLst>
        <pc:spChg chg="add del mod">
          <ac:chgData name="Peter Nguty Acha (2018019)" userId="S::2018019@student.uwtsd.ac.uk::a6d22a6a-0d62-4089-86b6-9d212a615cc2" providerId="AD" clId="Web-{3EA8F427-BDF6-FF92-C545-86B02BAEDA9C}" dt="2024-02-17T21:47:40.590" v="18"/>
          <ac:spMkLst>
            <pc:docMk/>
            <pc:sldMk cId="2412701734" sldId="261"/>
            <ac:spMk id="7" creationId="{CD38D57C-9247-76BF-A515-0D30BFB0F645}"/>
          </ac:spMkLst>
        </pc:spChg>
        <pc:spChg chg="add mod">
          <ac:chgData name="Peter Nguty Acha (2018019)" userId="S::2018019@student.uwtsd.ac.uk::a6d22a6a-0d62-4089-86b6-9d212a615cc2" providerId="AD" clId="Web-{3EA8F427-BDF6-FF92-C545-86B02BAEDA9C}" dt="2024-02-17T21:47:38.137" v="16" actId="1076"/>
          <ac:spMkLst>
            <pc:docMk/>
            <pc:sldMk cId="2412701734" sldId="261"/>
            <ac:spMk id="9" creationId="{10DBCB59-9CAA-A1FE-898D-1EB05B8573C1}"/>
          </ac:spMkLst>
        </pc:spChg>
        <pc:picChg chg="add mod">
          <ac:chgData name="Peter Nguty Acha (2018019)" userId="S::2018019@student.uwtsd.ac.uk::a6d22a6a-0d62-4089-86b6-9d212a615cc2" providerId="AD" clId="Web-{3EA8F427-BDF6-FF92-C545-86B02BAEDA9C}" dt="2024-02-17T21:47:38.153" v="17" actId="1076"/>
          <ac:picMkLst>
            <pc:docMk/>
            <pc:sldMk cId="2412701734" sldId="261"/>
            <ac:picMk id="8" creationId="{9A9BB65B-0CCF-A405-6632-149CEFA55CDE}"/>
          </ac:picMkLst>
        </pc:picChg>
      </pc:sldChg>
    </pc:docChg>
  </pc:docChgLst>
  <pc:docChgLst>
    <pc:chgData name="Peter Nguty Acha (2018019)" userId="S::2018019@student.uwtsd.ac.uk::a6d22a6a-0d62-4089-86b6-9d212a615cc2" providerId="AD" clId="Web-{216F83A6-5E0B-F18A-58B2-CEFD94E4D7AF}"/>
    <pc:docChg chg="modSld addMainMaster delMainMaster">
      <pc:chgData name="Peter Nguty Acha (2018019)" userId="S::2018019@student.uwtsd.ac.uk::a6d22a6a-0d62-4089-86b6-9d212a615cc2" providerId="AD" clId="Web-{216F83A6-5E0B-F18A-58B2-CEFD94E4D7AF}" dt="2024-02-16T11:54:00.267" v="90" actId="20577"/>
      <pc:docMkLst>
        <pc:docMk/>
      </pc:docMkLst>
      <pc:sldChg chg="modSp mod modClrScheme chgLayout">
        <pc:chgData name="Peter Nguty Acha (2018019)" userId="S::2018019@student.uwtsd.ac.uk::a6d22a6a-0d62-4089-86b6-9d212a615cc2" providerId="AD" clId="Web-{216F83A6-5E0B-F18A-58B2-CEFD94E4D7AF}" dt="2024-02-16T11:25:42.724" v="2"/>
        <pc:sldMkLst>
          <pc:docMk/>
          <pc:sldMk cId="109857222" sldId="256"/>
        </pc:sldMkLst>
        <pc:spChg chg="mod ord">
          <ac:chgData name="Peter Nguty Acha (2018019)" userId="S::2018019@student.uwtsd.ac.uk::a6d22a6a-0d62-4089-86b6-9d212a615cc2" providerId="AD" clId="Web-{216F83A6-5E0B-F18A-58B2-CEFD94E4D7AF}" dt="2024-02-16T11:25:42.724" v="2"/>
          <ac:spMkLst>
            <pc:docMk/>
            <pc:sldMk cId="109857222" sldId="256"/>
            <ac:spMk id="2" creationId="{00000000-0000-0000-0000-000000000000}"/>
          </ac:spMkLst>
        </pc:spChg>
        <pc:spChg chg="mod ord">
          <ac:chgData name="Peter Nguty Acha (2018019)" userId="S::2018019@student.uwtsd.ac.uk::a6d22a6a-0d62-4089-86b6-9d212a615cc2" providerId="AD" clId="Web-{216F83A6-5E0B-F18A-58B2-CEFD94E4D7AF}" dt="2024-02-16T11:25:42.724" v="2"/>
          <ac:spMkLst>
            <pc:docMk/>
            <pc:sldMk cId="109857222" sldId="256"/>
            <ac:spMk id="3" creationId="{00000000-0000-0000-0000-000000000000}"/>
          </ac:spMkLst>
        </pc:spChg>
      </pc:sldChg>
      <pc:sldChg chg="modSp mod modClrScheme chgLayout">
        <pc:chgData name="Peter Nguty Acha (2018019)" userId="S::2018019@student.uwtsd.ac.uk::a6d22a6a-0d62-4089-86b6-9d212a615cc2" providerId="AD" clId="Web-{216F83A6-5E0B-F18A-58B2-CEFD94E4D7AF}" dt="2024-02-16T11:49:42.412" v="85" actId="20577"/>
        <pc:sldMkLst>
          <pc:docMk/>
          <pc:sldMk cId="3673808627" sldId="257"/>
        </pc:sldMkLst>
        <pc:spChg chg="mod ord">
          <ac:chgData name="Peter Nguty Acha (2018019)" userId="S::2018019@student.uwtsd.ac.uk::a6d22a6a-0d62-4089-86b6-9d212a615cc2" providerId="AD" clId="Web-{216F83A6-5E0B-F18A-58B2-CEFD94E4D7AF}" dt="2024-02-16T11:49:42.412" v="85" actId="20577"/>
          <ac:spMkLst>
            <pc:docMk/>
            <pc:sldMk cId="3673808627" sldId="257"/>
            <ac:spMk id="2" creationId="{3206DA43-C4D9-F02C-AC2C-52A72384B05E}"/>
          </ac:spMkLst>
        </pc:spChg>
      </pc:sldChg>
      <pc:sldChg chg="modSp mod modClrScheme chgLayout">
        <pc:chgData name="Peter Nguty Acha (2018019)" userId="S::2018019@student.uwtsd.ac.uk::a6d22a6a-0d62-4089-86b6-9d212a615cc2" providerId="AD" clId="Web-{216F83A6-5E0B-F18A-58B2-CEFD94E4D7AF}" dt="2024-02-16T11:48:26.643" v="67" actId="20577"/>
        <pc:sldMkLst>
          <pc:docMk/>
          <pc:sldMk cId="3988637657" sldId="258"/>
        </pc:sldMkLst>
        <pc:spChg chg="mod">
          <ac:chgData name="Peter Nguty Acha (2018019)" userId="S::2018019@student.uwtsd.ac.uk::a6d22a6a-0d62-4089-86b6-9d212a615cc2" providerId="AD" clId="Web-{216F83A6-5E0B-F18A-58B2-CEFD94E4D7AF}" dt="2024-02-16T11:48:26.643" v="67" actId="20577"/>
          <ac:spMkLst>
            <pc:docMk/>
            <pc:sldMk cId="3988637657" sldId="258"/>
            <ac:spMk id="2" creationId="{2EABAD49-C550-9E1A-DA3B-05FEF83E80BB}"/>
          </ac:spMkLst>
        </pc:spChg>
      </pc:sldChg>
      <pc:sldChg chg="modSp mod modClrScheme chgLayout">
        <pc:chgData name="Peter Nguty Acha (2018019)" userId="S::2018019@student.uwtsd.ac.uk::a6d22a6a-0d62-4089-86b6-9d212a615cc2" providerId="AD" clId="Web-{216F83A6-5E0B-F18A-58B2-CEFD94E4D7AF}" dt="2024-02-16T11:25:42.724" v="2"/>
        <pc:sldMkLst>
          <pc:docMk/>
          <pc:sldMk cId="3479581402" sldId="259"/>
        </pc:sldMkLst>
        <pc:spChg chg="mod ord">
          <ac:chgData name="Peter Nguty Acha (2018019)" userId="S::2018019@student.uwtsd.ac.uk::a6d22a6a-0d62-4089-86b6-9d212a615cc2" providerId="AD" clId="Web-{216F83A6-5E0B-F18A-58B2-CEFD94E4D7AF}" dt="2024-02-16T11:25:42.724" v="2"/>
          <ac:spMkLst>
            <pc:docMk/>
            <pc:sldMk cId="3479581402" sldId="259"/>
            <ac:spMk id="2" creationId="{C834BE05-6B70-9C15-0440-64BDEEAFFA37}"/>
          </ac:spMkLst>
        </pc:spChg>
        <pc:spChg chg="mod ord">
          <ac:chgData name="Peter Nguty Acha (2018019)" userId="S::2018019@student.uwtsd.ac.uk::a6d22a6a-0d62-4089-86b6-9d212a615cc2" providerId="AD" clId="Web-{216F83A6-5E0B-F18A-58B2-CEFD94E4D7AF}" dt="2024-02-16T11:25:42.724" v="2"/>
          <ac:spMkLst>
            <pc:docMk/>
            <pc:sldMk cId="3479581402" sldId="259"/>
            <ac:spMk id="3" creationId="{425D2A13-DB43-CA8F-758C-EAD2BB6430E5}"/>
          </ac:spMkLst>
        </pc:spChg>
        <pc:spChg chg="mod ord">
          <ac:chgData name="Peter Nguty Acha (2018019)" userId="S::2018019@student.uwtsd.ac.uk::a6d22a6a-0d62-4089-86b6-9d212a615cc2" providerId="AD" clId="Web-{216F83A6-5E0B-F18A-58B2-CEFD94E4D7AF}" dt="2024-02-16T11:25:42.724" v="2"/>
          <ac:spMkLst>
            <pc:docMk/>
            <pc:sldMk cId="3479581402" sldId="259"/>
            <ac:spMk id="4" creationId="{C89D09D5-B27E-6968-EDA5-7751426F3CE4}"/>
          </ac:spMkLst>
        </pc:spChg>
        <pc:spChg chg="mod ord">
          <ac:chgData name="Peter Nguty Acha (2018019)" userId="S::2018019@student.uwtsd.ac.uk::a6d22a6a-0d62-4089-86b6-9d212a615cc2" providerId="AD" clId="Web-{216F83A6-5E0B-F18A-58B2-CEFD94E4D7AF}" dt="2024-02-16T11:25:42.724" v="2"/>
          <ac:spMkLst>
            <pc:docMk/>
            <pc:sldMk cId="3479581402" sldId="259"/>
            <ac:spMk id="5" creationId="{6FCB2196-33F0-02A0-3EA7-0BE02C61C86F}"/>
          </ac:spMkLst>
        </pc:spChg>
        <pc:spChg chg="mod ord">
          <ac:chgData name="Peter Nguty Acha (2018019)" userId="S::2018019@student.uwtsd.ac.uk::a6d22a6a-0d62-4089-86b6-9d212a615cc2" providerId="AD" clId="Web-{216F83A6-5E0B-F18A-58B2-CEFD94E4D7AF}" dt="2024-02-16T11:25:42.724" v="2"/>
          <ac:spMkLst>
            <pc:docMk/>
            <pc:sldMk cId="3479581402" sldId="259"/>
            <ac:spMk id="6" creationId="{226D4F1C-EAF0-92E9-E5E1-D5F09F86B433}"/>
          </ac:spMkLst>
        </pc:spChg>
      </pc:sldChg>
      <pc:sldChg chg="modSp mod modClrScheme chgLayout">
        <pc:chgData name="Peter Nguty Acha (2018019)" userId="S::2018019@student.uwtsd.ac.uk::a6d22a6a-0d62-4089-86b6-9d212a615cc2" providerId="AD" clId="Web-{216F83A6-5E0B-F18A-58B2-CEFD94E4D7AF}" dt="2024-02-16T11:25:42.724" v="2"/>
        <pc:sldMkLst>
          <pc:docMk/>
          <pc:sldMk cId="590968896" sldId="260"/>
        </pc:sldMkLst>
        <pc:spChg chg="mod ord">
          <ac:chgData name="Peter Nguty Acha (2018019)" userId="S::2018019@student.uwtsd.ac.uk::a6d22a6a-0d62-4089-86b6-9d212a615cc2" providerId="AD" clId="Web-{216F83A6-5E0B-F18A-58B2-CEFD94E4D7AF}" dt="2024-02-16T11:25:42.724" v="2"/>
          <ac:spMkLst>
            <pc:docMk/>
            <pc:sldMk cId="590968896" sldId="260"/>
            <ac:spMk id="2" creationId="{BAD232D8-8042-230D-5F3B-A3C5948E7869}"/>
          </ac:spMkLst>
        </pc:spChg>
        <pc:spChg chg="mod ord">
          <ac:chgData name="Peter Nguty Acha (2018019)" userId="S::2018019@student.uwtsd.ac.uk::a6d22a6a-0d62-4089-86b6-9d212a615cc2" providerId="AD" clId="Web-{216F83A6-5E0B-F18A-58B2-CEFD94E4D7AF}" dt="2024-02-16T11:25:42.724" v="2"/>
          <ac:spMkLst>
            <pc:docMk/>
            <pc:sldMk cId="590968896" sldId="260"/>
            <ac:spMk id="3" creationId="{2DB7A672-209B-FA24-5E39-12F72D1591CF}"/>
          </ac:spMkLst>
        </pc:spChg>
        <pc:spChg chg="mod ord">
          <ac:chgData name="Peter Nguty Acha (2018019)" userId="S::2018019@student.uwtsd.ac.uk::a6d22a6a-0d62-4089-86b6-9d212a615cc2" providerId="AD" clId="Web-{216F83A6-5E0B-F18A-58B2-CEFD94E4D7AF}" dt="2024-02-16T11:25:42.724" v="2"/>
          <ac:spMkLst>
            <pc:docMk/>
            <pc:sldMk cId="590968896" sldId="260"/>
            <ac:spMk id="4" creationId="{ABEA1531-B360-98A7-5229-74C04894FCAF}"/>
          </ac:spMkLst>
        </pc:spChg>
        <pc:spChg chg="mod ord">
          <ac:chgData name="Peter Nguty Acha (2018019)" userId="S::2018019@student.uwtsd.ac.uk::a6d22a6a-0d62-4089-86b6-9d212a615cc2" providerId="AD" clId="Web-{216F83A6-5E0B-F18A-58B2-CEFD94E4D7AF}" dt="2024-02-16T11:25:42.724" v="2"/>
          <ac:spMkLst>
            <pc:docMk/>
            <pc:sldMk cId="590968896" sldId="260"/>
            <ac:spMk id="5" creationId="{E3456B1E-5A50-7FA3-2AB0-2D840D2329B2}"/>
          </ac:spMkLst>
        </pc:spChg>
        <pc:spChg chg="mod ord">
          <ac:chgData name="Peter Nguty Acha (2018019)" userId="S::2018019@student.uwtsd.ac.uk::a6d22a6a-0d62-4089-86b6-9d212a615cc2" providerId="AD" clId="Web-{216F83A6-5E0B-F18A-58B2-CEFD94E4D7AF}" dt="2024-02-16T11:25:42.724" v="2"/>
          <ac:spMkLst>
            <pc:docMk/>
            <pc:sldMk cId="590968896" sldId="260"/>
            <ac:spMk id="6" creationId="{0661B43F-9410-70F6-2F99-5B013F5360DB}"/>
          </ac:spMkLst>
        </pc:spChg>
      </pc:sldChg>
      <pc:sldChg chg="modSp mod modClrScheme chgLayout">
        <pc:chgData name="Peter Nguty Acha (2018019)" userId="S::2018019@student.uwtsd.ac.uk::a6d22a6a-0d62-4089-86b6-9d212a615cc2" providerId="AD" clId="Web-{216F83A6-5E0B-F18A-58B2-CEFD94E4D7AF}" dt="2024-02-16T11:25:42.724" v="2"/>
        <pc:sldMkLst>
          <pc:docMk/>
          <pc:sldMk cId="2412701734" sldId="261"/>
        </pc:sldMkLst>
        <pc:spChg chg="mod ord">
          <ac:chgData name="Peter Nguty Acha (2018019)" userId="S::2018019@student.uwtsd.ac.uk::a6d22a6a-0d62-4089-86b6-9d212a615cc2" providerId="AD" clId="Web-{216F83A6-5E0B-F18A-58B2-CEFD94E4D7AF}" dt="2024-02-16T11:25:42.724" v="2"/>
          <ac:spMkLst>
            <pc:docMk/>
            <pc:sldMk cId="2412701734" sldId="261"/>
            <ac:spMk id="2" creationId="{92159D56-7377-9459-B1BD-3388375D4472}"/>
          </ac:spMkLst>
        </pc:spChg>
        <pc:spChg chg="mod ord">
          <ac:chgData name="Peter Nguty Acha (2018019)" userId="S::2018019@student.uwtsd.ac.uk::a6d22a6a-0d62-4089-86b6-9d212a615cc2" providerId="AD" clId="Web-{216F83A6-5E0B-F18A-58B2-CEFD94E4D7AF}" dt="2024-02-16T11:25:42.724" v="2"/>
          <ac:spMkLst>
            <pc:docMk/>
            <pc:sldMk cId="2412701734" sldId="261"/>
            <ac:spMk id="3" creationId="{0557DA3E-9629-E52B-494F-F8EC03DAD801}"/>
          </ac:spMkLst>
        </pc:spChg>
        <pc:spChg chg="mod ord">
          <ac:chgData name="Peter Nguty Acha (2018019)" userId="S::2018019@student.uwtsd.ac.uk::a6d22a6a-0d62-4089-86b6-9d212a615cc2" providerId="AD" clId="Web-{216F83A6-5E0B-F18A-58B2-CEFD94E4D7AF}" dt="2024-02-16T11:25:42.724" v="2"/>
          <ac:spMkLst>
            <pc:docMk/>
            <pc:sldMk cId="2412701734" sldId="261"/>
            <ac:spMk id="4" creationId="{1F81D3BE-015A-70CD-5D7C-6B58FCFF9336}"/>
          </ac:spMkLst>
        </pc:spChg>
        <pc:spChg chg="mod ord">
          <ac:chgData name="Peter Nguty Acha (2018019)" userId="S::2018019@student.uwtsd.ac.uk::a6d22a6a-0d62-4089-86b6-9d212a615cc2" providerId="AD" clId="Web-{216F83A6-5E0B-F18A-58B2-CEFD94E4D7AF}" dt="2024-02-16T11:25:42.724" v="2"/>
          <ac:spMkLst>
            <pc:docMk/>
            <pc:sldMk cId="2412701734" sldId="261"/>
            <ac:spMk id="5" creationId="{4B49E12E-251E-EDAA-93A3-FA87150B3686}"/>
          </ac:spMkLst>
        </pc:spChg>
        <pc:spChg chg="mod ord">
          <ac:chgData name="Peter Nguty Acha (2018019)" userId="S::2018019@student.uwtsd.ac.uk::a6d22a6a-0d62-4089-86b6-9d212a615cc2" providerId="AD" clId="Web-{216F83A6-5E0B-F18A-58B2-CEFD94E4D7AF}" dt="2024-02-16T11:25:42.724" v="2"/>
          <ac:spMkLst>
            <pc:docMk/>
            <pc:sldMk cId="2412701734" sldId="261"/>
            <ac:spMk id="6" creationId="{741BE3A0-0972-D573-8003-08A97FCDDDF4}"/>
          </ac:spMkLst>
        </pc:spChg>
      </pc:sldChg>
      <pc:sldChg chg="modSp mod modClrScheme chgLayout">
        <pc:chgData name="Peter Nguty Acha (2018019)" userId="S::2018019@student.uwtsd.ac.uk::a6d22a6a-0d62-4089-86b6-9d212a615cc2" providerId="AD" clId="Web-{216F83A6-5E0B-F18A-58B2-CEFD94E4D7AF}" dt="2024-02-16T11:54:00.267" v="90" actId="20577"/>
        <pc:sldMkLst>
          <pc:docMk/>
          <pc:sldMk cId="3857251006" sldId="262"/>
        </pc:sldMkLst>
        <pc:spChg chg="mod ord">
          <ac:chgData name="Peter Nguty Acha (2018019)" userId="S::2018019@student.uwtsd.ac.uk::a6d22a6a-0d62-4089-86b6-9d212a615cc2" providerId="AD" clId="Web-{216F83A6-5E0B-F18A-58B2-CEFD94E4D7AF}" dt="2024-02-16T11:25:42.724" v="2"/>
          <ac:spMkLst>
            <pc:docMk/>
            <pc:sldMk cId="3857251006" sldId="262"/>
            <ac:spMk id="2" creationId="{58BB9D98-8D86-0C00-1497-FDBA1AD5E8CA}"/>
          </ac:spMkLst>
        </pc:spChg>
        <pc:spChg chg="mod ord">
          <ac:chgData name="Peter Nguty Acha (2018019)" userId="S::2018019@student.uwtsd.ac.uk::a6d22a6a-0d62-4089-86b6-9d212a615cc2" providerId="AD" clId="Web-{216F83A6-5E0B-F18A-58B2-CEFD94E4D7AF}" dt="2024-02-16T11:25:42.724" v="2"/>
          <ac:spMkLst>
            <pc:docMk/>
            <pc:sldMk cId="3857251006" sldId="262"/>
            <ac:spMk id="3" creationId="{511234EA-7F66-7743-B29D-A96D9727C474}"/>
          </ac:spMkLst>
        </pc:spChg>
        <pc:spChg chg="mod ord">
          <ac:chgData name="Peter Nguty Acha (2018019)" userId="S::2018019@student.uwtsd.ac.uk::a6d22a6a-0d62-4089-86b6-9d212a615cc2" providerId="AD" clId="Web-{216F83A6-5E0B-F18A-58B2-CEFD94E4D7AF}" dt="2024-02-16T11:54:00.267" v="90" actId="20577"/>
          <ac:spMkLst>
            <pc:docMk/>
            <pc:sldMk cId="3857251006" sldId="262"/>
            <ac:spMk id="4" creationId="{B3DF6B11-EC2D-8E48-3253-90807E2638FC}"/>
          </ac:spMkLst>
        </pc:spChg>
        <pc:spChg chg="mod ord">
          <ac:chgData name="Peter Nguty Acha (2018019)" userId="S::2018019@student.uwtsd.ac.uk::a6d22a6a-0d62-4089-86b6-9d212a615cc2" providerId="AD" clId="Web-{216F83A6-5E0B-F18A-58B2-CEFD94E4D7AF}" dt="2024-02-16T11:25:42.724" v="2"/>
          <ac:spMkLst>
            <pc:docMk/>
            <pc:sldMk cId="3857251006" sldId="262"/>
            <ac:spMk id="5" creationId="{0F56F0BB-810B-FD77-34BC-708CB0CBEC25}"/>
          </ac:spMkLst>
        </pc:spChg>
        <pc:spChg chg="mod ord">
          <ac:chgData name="Peter Nguty Acha (2018019)" userId="S::2018019@student.uwtsd.ac.uk::a6d22a6a-0d62-4089-86b6-9d212a615cc2" providerId="AD" clId="Web-{216F83A6-5E0B-F18A-58B2-CEFD94E4D7AF}" dt="2024-02-16T11:52:44.780" v="87" actId="20577"/>
          <ac:spMkLst>
            <pc:docMk/>
            <pc:sldMk cId="3857251006" sldId="262"/>
            <ac:spMk id="6" creationId="{77A37133-BCBD-98C1-052E-07861397A104}"/>
          </ac:spMkLst>
        </pc:spChg>
      </pc:sldChg>
      <pc:sldChg chg="modSp mod modClrScheme chgLayout">
        <pc:chgData name="Peter Nguty Acha (2018019)" userId="S::2018019@student.uwtsd.ac.uk::a6d22a6a-0d62-4089-86b6-9d212a615cc2" providerId="AD" clId="Web-{216F83A6-5E0B-F18A-58B2-CEFD94E4D7AF}" dt="2024-02-16T11:25:42.724" v="2"/>
        <pc:sldMkLst>
          <pc:docMk/>
          <pc:sldMk cId="163225144" sldId="263"/>
        </pc:sldMkLst>
        <pc:spChg chg="mod ord">
          <ac:chgData name="Peter Nguty Acha (2018019)" userId="S::2018019@student.uwtsd.ac.uk::a6d22a6a-0d62-4089-86b6-9d212a615cc2" providerId="AD" clId="Web-{216F83A6-5E0B-F18A-58B2-CEFD94E4D7AF}" dt="2024-02-16T11:25:42.724" v="2"/>
          <ac:spMkLst>
            <pc:docMk/>
            <pc:sldMk cId="163225144" sldId="263"/>
            <ac:spMk id="2" creationId="{4EBB8579-9B5F-C044-4119-4DE5567EC4A6}"/>
          </ac:spMkLst>
        </pc:spChg>
        <pc:spChg chg="mod ord">
          <ac:chgData name="Peter Nguty Acha (2018019)" userId="S::2018019@student.uwtsd.ac.uk::a6d22a6a-0d62-4089-86b6-9d212a615cc2" providerId="AD" clId="Web-{216F83A6-5E0B-F18A-58B2-CEFD94E4D7AF}" dt="2024-02-16T11:25:42.724" v="2"/>
          <ac:spMkLst>
            <pc:docMk/>
            <pc:sldMk cId="163225144" sldId="263"/>
            <ac:spMk id="3" creationId="{579C6A3C-7B39-E01C-CED6-9D15F2C143CB}"/>
          </ac:spMkLst>
        </pc:spChg>
        <pc:spChg chg="mod ord">
          <ac:chgData name="Peter Nguty Acha (2018019)" userId="S::2018019@student.uwtsd.ac.uk::a6d22a6a-0d62-4089-86b6-9d212a615cc2" providerId="AD" clId="Web-{216F83A6-5E0B-F18A-58B2-CEFD94E4D7AF}" dt="2024-02-16T11:25:42.724" v="2"/>
          <ac:spMkLst>
            <pc:docMk/>
            <pc:sldMk cId="163225144" sldId="263"/>
            <ac:spMk id="4" creationId="{42802C84-9AE8-7ABC-12D1-227BE726F291}"/>
          </ac:spMkLst>
        </pc:spChg>
        <pc:spChg chg="mod ord">
          <ac:chgData name="Peter Nguty Acha (2018019)" userId="S::2018019@student.uwtsd.ac.uk::a6d22a6a-0d62-4089-86b6-9d212a615cc2" providerId="AD" clId="Web-{216F83A6-5E0B-F18A-58B2-CEFD94E4D7AF}" dt="2024-02-16T11:25:42.724" v="2"/>
          <ac:spMkLst>
            <pc:docMk/>
            <pc:sldMk cId="163225144" sldId="263"/>
            <ac:spMk id="5" creationId="{B5ADD2A1-F034-9880-CC07-BC8B6F300E6A}"/>
          </ac:spMkLst>
        </pc:spChg>
        <pc:spChg chg="mod ord">
          <ac:chgData name="Peter Nguty Acha (2018019)" userId="S::2018019@student.uwtsd.ac.uk::a6d22a6a-0d62-4089-86b6-9d212a615cc2" providerId="AD" clId="Web-{216F83A6-5E0B-F18A-58B2-CEFD94E4D7AF}" dt="2024-02-16T11:25:42.724" v="2"/>
          <ac:spMkLst>
            <pc:docMk/>
            <pc:sldMk cId="163225144" sldId="263"/>
            <ac:spMk id="6" creationId="{D0614C06-B219-CDF8-0F4C-BB21343A0C6A}"/>
          </ac:spMkLst>
        </pc:spChg>
      </pc:sldChg>
      <pc:sldChg chg="modSp mod modClrScheme chgLayout">
        <pc:chgData name="Peter Nguty Acha (2018019)" userId="S::2018019@student.uwtsd.ac.uk::a6d22a6a-0d62-4089-86b6-9d212a615cc2" providerId="AD" clId="Web-{216F83A6-5E0B-F18A-58B2-CEFD94E4D7AF}" dt="2024-02-16T11:25:42.724" v="2"/>
        <pc:sldMkLst>
          <pc:docMk/>
          <pc:sldMk cId="1698691304" sldId="264"/>
        </pc:sldMkLst>
        <pc:spChg chg="mod ord">
          <ac:chgData name="Peter Nguty Acha (2018019)" userId="S::2018019@student.uwtsd.ac.uk::a6d22a6a-0d62-4089-86b6-9d212a615cc2" providerId="AD" clId="Web-{216F83A6-5E0B-F18A-58B2-CEFD94E4D7AF}" dt="2024-02-16T11:25:42.724" v="2"/>
          <ac:spMkLst>
            <pc:docMk/>
            <pc:sldMk cId="1698691304" sldId="264"/>
            <ac:spMk id="2" creationId="{6453E18E-547A-FB54-86A0-597A1D42B0A6}"/>
          </ac:spMkLst>
        </pc:spChg>
        <pc:spChg chg="mod ord">
          <ac:chgData name="Peter Nguty Acha (2018019)" userId="S::2018019@student.uwtsd.ac.uk::a6d22a6a-0d62-4089-86b6-9d212a615cc2" providerId="AD" clId="Web-{216F83A6-5E0B-F18A-58B2-CEFD94E4D7AF}" dt="2024-02-16T11:25:42.724" v="2"/>
          <ac:spMkLst>
            <pc:docMk/>
            <pc:sldMk cId="1698691304" sldId="264"/>
            <ac:spMk id="3" creationId="{43C10708-2B51-1D91-3416-B89CF82706BE}"/>
          </ac:spMkLst>
        </pc:spChg>
        <pc:spChg chg="mod ord">
          <ac:chgData name="Peter Nguty Acha (2018019)" userId="S::2018019@student.uwtsd.ac.uk::a6d22a6a-0d62-4089-86b6-9d212a615cc2" providerId="AD" clId="Web-{216F83A6-5E0B-F18A-58B2-CEFD94E4D7AF}" dt="2024-02-16T11:25:42.724" v="2"/>
          <ac:spMkLst>
            <pc:docMk/>
            <pc:sldMk cId="1698691304" sldId="264"/>
            <ac:spMk id="4" creationId="{7FEC3BFE-BED4-20EE-071F-106C7ACE4229}"/>
          </ac:spMkLst>
        </pc:spChg>
      </pc:sldChg>
      <pc:sldMasterChg chg="add del addSldLayout delSldLayout">
        <pc:chgData name="Peter Nguty Acha (2018019)" userId="S::2018019@student.uwtsd.ac.uk::a6d22a6a-0d62-4089-86b6-9d212a615cc2" providerId="AD" clId="Web-{216F83A6-5E0B-F18A-58B2-CEFD94E4D7AF}" dt="2024-02-16T11:25:42.724" v="2"/>
        <pc:sldMasterMkLst>
          <pc:docMk/>
          <pc:sldMasterMk cId="3755919161" sldId="2147483822"/>
        </pc:sldMasterMkLst>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3649956594" sldId="2147483823"/>
          </pc:sldLayoutMkLst>
        </pc:sldLayoutChg>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2758898654" sldId="2147483824"/>
          </pc:sldLayoutMkLst>
        </pc:sldLayoutChg>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232606102" sldId="2147483825"/>
          </pc:sldLayoutMkLst>
        </pc:sldLayoutChg>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3207790874" sldId="2147483826"/>
          </pc:sldLayoutMkLst>
        </pc:sldLayoutChg>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55000350" sldId="2147483827"/>
          </pc:sldLayoutMkLst>
        </pc:sldLayoutChg>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86157029" sldId="2147483828"/>
          </pc:sldLayoutMkLst>
        </pc:sldLayoutChg>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405219260" sldId="2147483829"/>
          </pc:sldLayoutMkLst>
        </pc:sldLayoutChg>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3524060009" sldId="2147483830"/>
          </pc:sldLayoutMkLst>
        </pc:sldLayoutChg>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3844037261" sldId="2147483831"/>
          </pc:sldLayoutMkLst>
        </pc:sldLayoutChg>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1915726850" sldId="2147483832"/>
          </pc:sldLayoutMkLst>
        </pc:sldLayoutChg>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1923456015" sldId="2147483833"/>
          </pc:sldLayoutMkLst>
        </pc:sldLayoutChg>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2471870323" sldId="2147483834"/>
          </pc:sldLayoutMkLst>
        </pc:sldLayoutChg>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692235561" sldId="2147483835"/>
          </pc:sldLayoutMkLst>
        </pc:sldLayoutChg>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2509236883" sldId="2147483836"/>
          </pc:sldLayoutMkLst>
        </pc:sldLayoutChg>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461775470" sldId="2147483837"/>
          </pc:sldLayoutMkLst>
        </pc:sldLayoutChg>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2072651129" sldId="2147483838"/>
          </pc:sldLayoutMkLst>
        </pc:sldLayoutChg>
        <pc:sldLayoutChg chg="add del">
          <pc:chgData name="Peter Nguty Acha (2018019)" userId="S::2018019@student.uwtsd.ac.uk::a6d22a6a-0d62-4089-86b6-9d212a615cc2" providerId="AD" clId="Web-{216F83A6-5E0B-F18A-58B2-CEFD94E4D7AF}" dt="2024-02-16T11:25:42.724" v="2"/>
          <pc:sldLayoutMkLst>
            <pc:docMk/>
            <pc:sldMasterMk cId="3755919161" sldId="2147483822"/>
            <pc:sldLayoutMk cId="2171683527" sldId="2147483839"/>
          </pc:sldLayoutMkLst>
        </pc:sldLayoutChg>
      </pc:sldMasterChg>
      <pc:sldMasterChg chg="add del addSldLayout delSldLayout modSldLayout">
        <pc:chgData name="Peter Nguty Acha (2018019)" userId="S::2018019@student.uwtsd.ac.uk::a6d22a6a-0d62-4089-86b6-9d212a615cc2" providerId="AD" clId="Web-{216F83A6-5E0B-F18A-58B2-CEFD94E4D7AF}" dt="2024-02-16T11:25:08.254" v="1"/>
        <pc:sldMasterMkLst>
          <pc:docMk/>
          <pc:sldMasterMk cId="2211782197" sldId="2147483840"/>
        </pc:sldMasterMkLst>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2784296659" sldId="2147483841"/>
          </pc:sldLayoutMkLst>
        </pc:sldLayoutChg>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1493216961" sldId="2147483842"/>
          </pc:sldLayoutMkLst>
        </pc:sldLayoutChg>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100163121" sldId="2147483843"/>
          </pc:sldLayoutMkLst>
        </pc:sldLayoutChg>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2270954773" sldId="2147483844"/>
          </pc:sldLayoutMkLst>
        </pc:sldLayoutChg>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609127753" sldId="2147483845"/>
          </pc:sldLayoutMkLst>
        </pc:sldLayoutChg>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595780678" sldId="2147483846"/>
          </pc:sldLayoutMkLst>
        </pc:sldLayoutChg>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3225493570" sldId="2147483847"/>
          </pc:sldLayoutMkLst>
        </pc:sldLayoutChg>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113777004" sldId="2147483848"/>
          </pc:sldLayoutMkLst>
        </pc:sldLayoutChg>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1958293681" sldId="2147483849"/>
          </pc:sldLayoutMkLst>
        </pc:sldLayoutChg>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3669817132" sldId="2147483850"/>
          </pc:sldLayoutMkLst>
        </pc:sldLayoutChg>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889406913" sldId="2147483851"/>
          </pc:sldLayoutMkLst>
        </pc:sldLayoutChg>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423883550" sldId="2147483852"/>
          </pc:sldLayoutMkLst>
        </pc:sldLayoutChg>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2420936380" sldId="2147483853"/>
          </pc:sldLayoutMkLst>
        </pc:sldLayoutChg>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462368544" sldId="2147483854"/>
          </pc:sldLayoutMkLst>
        </pc:sldLayoutChg>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414828836" sldId="2147483855"/>
          </pc:sldLayoutMkLst>
        </pc:sldLayoutChg>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1493915927" sldId="2147483856"/>
          </pc:sldLayoutMkLst>
        </pc:sldLayoutChg>
        <pc:sldLayoutChg chg="add del mod replId">
          <pc:chgData name="Peter Nguty Acha (2018019)" userId="S::2018019@student.uwtsd.ac.uk::a6d22a6a-0d62-4089-86b6-9d212a615cc2" providerId="AD" clId="Web-{216F83A6-5E0B-F18A-58B2-CEFD94E4D7AF}" dt="2024-02-16T11:25:08.254" v="1"/>
          <pc:sldLayoutMkLst>
            <pc:docMk/>
            <pc:sldMasterMk cId="2211782197" sldId="2147483840"/>
            <pc:sldLayoutMk cId="735026691" sldId="2147483857"/>
          </pc:sldLayoutMkLst>
        </pc:sldLayoutChg>
      </pc:sldMasterChg>
      <pc:sldMasterChg chg="add addSldLayout modSldLayout">
        <pc:chgData name="Peter Nguty Acha (2018019)" userId="S::2018019@student.uwtsd.ac.uk::a6d22a6a-0d62-4089-86b6-9d212a615cc2" providerId="AD" clId="Web-{216F83A6-5E0B-F18A-58B2-CEFD94E4D7AF}" dt="2024-02-16T11:25:42.724" v="2"/>
        <pc:sldMasterMkLst>
          <pc:docMk/>
          <pc:sldMasterMk cId="4042435421" sldId="2147483840"/>
        </pc:sldMasterMkLst>
        <pc:sldLayoutChg chg="add mod replId">
          <pc:chgData name="Peter Nguty Acha (2018019)" userId="S::2018019@student.uwtsd.ac.uk::a6d22a6a-0d62-4089-86b6-9d212a615cc2" providerId="AD" clId="Web-{216F83A6-5E0B-F18A-58B2-CEFD94E4D7AF}" dt="2024-02-16T11:25:42.724" v="2"/>
          <pc:sldLayoutMkLst>
            <pc:docMk/>
            <pc:sldMasterMk cId="4042435421" sldId="2147483840"/>
            <pc:sldLayoutMk cId="1358013686" sldId="2147483841"/>
          </pc:sldLayoutMkLst>
        </pc:sldLayoutChg>
        <pc:sldLayoutChg chg="add mod replId">
          <pc:chgData name="Peter Nguty Acha (2018019)" userId="S::2018019@student.uwtsd.ac.uk::a6d22a6a-0d62-4089-86b6-9d212a615cc2" providerId="AD" clId="Web-{216F83A6-5E0B-F18A-58B2-CEFD94E4D7AF}" dt="2024-02-16T11:25:42.724" v="2"/>
          <pc:sldLayoutMkLst>
            <pc:docMk/>
            <pc:sldMasterMk cId="4042435421" sldId="2147483840"/>
            <pc:sldLayoutMk cId="28363148" sldId="2147483842"/>
          </pc:sldLayoutMkLst>
        </pc:sldLayoutChg>
        <pc:sldLayoutChg chg="add mod replId">
          <pc:chgData name="Peter Nguty Acha (2018019)" userId="S::2018019@student.uwtsd.ac.uk::a6d22a6a-0d62-4089-86b6-9d212a615cc2" providerId="AD" clId="Web-{216F83A6-5E0B-F18A-58B2-CEFD94E4D7AF}" dt="2024-02-16T11:25:42.724" v="2"/>
          <pc:sldLayoutMkLst>
            <pc:docMk/>
            <pc:sldMasterMk cId="4042435421" sldId="2147483840"/>
            <pc:sldLayoutMk cId="3564542150" sldId="2147483843"/>
          </pc:sldLayoutMkLst>
        </pc:sldLayoutChg>
        <pc:sldLayoutChg chg="add mod replId">
          <pc:chgData name="Peter Nguty Acha (2018019)" userId="S::2018019@student.uwtsd.ac.uk::a6d22a6a-0d62-4089-86b6-9d212a615cc2" providerId="AD" clId="Web-{216F83A6-5E0B-F18A-58B2-CEFD94E4D7AF}" dt="2024-02-16T11:25:42.724" v="2"/>
          <pc:sldLayoutMkLst>
            <pc:docMk/>
            <pc:sldMasterMk cId="4042435421" sldId="2147483840"/>
            <pc:sldLayoutMk cId="470654829" sldId="2147483844"/>
          </pc:sldLayoutMkLst>
        </pc:sldLayoutChg>
        <pc:sldLayoutChg chg="add mod replId">
          <pc:chgData name="Peter Nguty Acha (2018019)" userId="S::2018019@student.uwtsd.ac.uk::a6d22a6a-0d62-4089-86b6-9d212a615cc2" providerId="AD" clId="Web-{216F83A6-5E0B-F18A-58B2-CEFD94E4D7AF}" dt="2024-02-16T11:25:42.724" v="2"/>
          <pc:sldLayoutMkLst>
            <pc:docMk/>
            <pc:sldMasterMk cId="4042435421" sldId="2147483840"/>
            <pc:sldLayoutMk cId="3503604948" sldId="2147483845"/>
          </pc:sldLayoutMkLst>
        </pc:sldLayoutChg>
        <pc:sldLayoutChg chg="add mod replId">
          <pc:chgData name="Peter Nguty Acha (2018019)" userId="S::2018019@student.uwtsd.ac.uk::a6d22a6a-0d62-4089-86b6-9d212a615cc2" providerId="AD" clId="Web-{216F83A6-5E0B-F18A-58B2-CEFD94E4D7AF}" dt="2024-02-16T11:25:42.724" v="2"/>
          <pc:sldLayoutMkLst>
            <pc:docMk/>
            <pc:sldMasterMk cId="4042435421" sldId="2147483840"/>
            <pc:sldLayoutMk cId="1907687527" sldId="2147483846"/>
          </pc:sldLayoutMkLst>
        </pc:sldLayoutChg>
        <pc:sldLayoutChg chg="add mod replId">
          <pc:chgData name="Peter Nguty Acha (2018019)" userId="S::2018019@student.uwtsd.ac.uk::a6d22a6a-0d62-4089-86b6-9d212a615cc2" providerId="AD" clId="Web-{216F83A6-5E0B-F18A-58B2-CEFD94E4D7AF}" dt="2024-02-16T11:25:42.724" v="2"/>
          <pc:sldLayoutMkLst>
            <pc:docMk/>
            <pc:sldMasterMk cId="4042435421" sldId="2147483840"/>
            <pc:sldLayoutMk cId="1652276364" sldId="2147483847"/>
          </pc:sldLayoutMkLst>
        </pc:sldLayoutChg>
        <pc:sldLayoutChg chg="add mod replId">
          <pc:chgData name="Peter Nguty Acha (2018019)" userId="S::2018019@student.uwtsd.ac.uk::a6d22a6a-0d62-4089-86b6-9d212a615cc2" providerId="AD" clId="Web-{216F83A6-5E0B-F18A-58B2-CEFD94E4D7AF}" dt="2024-02-16T11:25:42.724" v="2"/>
          <pc:sldLayoutMkLst>
            <pc:docMk/>
            <pc:sldMasterMk cId="4042435421" sldId="2147483840"/>
            <pc:sldLayoutMk cId="2232369276" sldId="2147483848"/>
          </pc:sldLayoutMkLst>
        </pc:sldLayoutChg>
        <pc:sldLayoutChg chg="add mod replId">
          <pc:chgData name="Peter Nguty Acha (2018019)" userId="S::2018019@student.uwtsd.ac.uk::a6d22a6a-0d62-4089-86b6-9d212a615cc2" providerId="AD" clId="Web-{216F83A6-5E0B-F18A-58B2-CEFD94E4D7AF}" dt="2024-02-16T11:25:42.724" v="2"/>
          <pc:sldLayoutMkLst>
            <pc:docMk/>
            <pc:sldMasterMk cId="4042435421" sldId="2147483840"/>
            <pc:sldLayoutMk cId="2158120852" sldId="2147483849"/>
          </pc:sldLayoutMkLst>
        </pc:sldLayoutChg>
        <pc:sldLayoutChg chg="add mod replId">
          <pc:chgData name="Peter Nguty Acha (2018019)" userId="S::2018019@student.uwtsd.ac.uk::a6d22a6a-0d62-4089-86b6-9d212a615cc2" providerId="AD" clId="Web-{216F83A6-5E0B-F18A-58B2-CEFD94E4D7AF}" dt="2024-02-16T11:25:42.724" v="2"/>
          <pc:sldLayoutMkLst>
            <pc:docMk/>
            <pc:sldMasterMk cId="4042435421" sldId="2147483840"/>
            <pc:sldLayoutMk cId="3230858865" sldId="2147483850"/>
          </pc:sldLayoutMkLst>
        </pc:sldLayoutChg>
        <pc:sldLayoutChg chg="add mod replId">
          <pc:chgData name="Peter Nguty Acha (2018019)" userId="S::2018019@student.uwtsd.ac.uk::a6d22a6a-0d62-4089-86b6-9d212a615cc2" providerId="AD" clId="Web-{216F83A6-5E0B-F18A-58B2-CEFD94E4D7AF}" dt="2024-02-16T11:25:42.724" v="2"/>
          <pc:sldLayoutMkLst>
            <pc:docMk/>
            <pc:sldMasterMk cId="4042435421" sldId="2147483840"/>
            <pc:sldLayoutMk cId="93084693" sldId="2147483851"/>
          </pc:sldLayoutMkLst>
        </pc:sldLayoutChg>
      </pc:sldMasterChg>
    </pc:docChg>
  </pc:docChgLst>
  <pc:docChgLst>
    <pc:chgData name="Peter Nguty Acha (2018019)" userId="S::2018019@student.uwtsd.ac.uk::a6d22a6a-0d62-4089-86b6-9d212a615cc2" providerId="AD" clId="Web-{C258F670-D1D3-40F9-E589-640F7AAE3886}"/>
    <pc:docChg chg="modSld">
      <pc:chgData name="Peter Nguty Acha (2018019)" userId="S::2018019@student.uwtsd.ac.uk::a6d22a6a-0d62-4089-86b6-9d212a615cc2" providerId="AD" clId="Web-{C258F670-D1D3-40F9-E589-640F7AAE3886}" dt="2024-02-13T20:51:55.897" v="139" actId="20577"/>
      <pc:docMkLst>
        <pc:docMk/>
      </pc:docMkLst>
      <pc:sldChg chg="modSp">
        <pc:chgData name="Peter Nguty Acha (2018019)" userId="S::2018019@student.uwtsd.ac.uk::a6d22a6a-0d62-4089-86b6-9d212a615cc2" providerId="AD" clId="Web-{C258F670-D1D3-40F9-E589-640F7AAE3886}" dt="2024-02-13T20:42:06.220" v="88" actId="20577"/>
        <pc:sldMkLst>
          <pc:docMk/>
          <pc:sldMk cId="3857251006" sldId="262"/>
        </pc:sldMkLst>
        <pc:spChg chg="mod">
          <ac:chgData name="Peter Nguty Acha (2018019)" userId="S::2018019@student.uwtsd.ac.uk::a6d22a6a-0d62-4089-86b6-9d212a615cc2" providerId="AD" clId="Web-{C258F670-D1D3-40F9-E589-640F7AAE3886}" dt="2024-02-13T20:39:54.388" v="65" actId="20577"/>
          <ac:spMkLst>
            <pc:docMk/>
            <pc:sldMk cId="3857251006" sldId="262"/>
            <ac:spMk id="3" creationId="{511234EA-7F66-7743-B29D-A96D9727C474}"/>
          </ac:spMkLst>
        </pc:spChg>
        <pc:spChg chg="mod">
          <ac:chgData name="Peter Nguty Acha (2018019)" userId="S::2018019@student.uwtsd.ac.uk::a6d22a6a-0d62-4089-86b6-9d212a615cc2" providerId="AD" clId="Web-{C258F670-D1D3-40F9-E589-640F7AAE3886}" dt="2024-02-13T20:41:56.907" v="87" actId="20577"/>
          <ac:spMkLst>
            <pc:docMk/>
            <pc:sldMk cId="3857251006" sldId="262"/>
            <ac:spMk id="4" creationId="{B3DF6B11-EC2D-8E48-3253-90807E2638FC}"/>
          </ac:spMkLst>
        </pc:spChg>
        <pc:spChg chg="mod">
          <ac:chgData name="Peter Nguty Acha (2018019)" userId="S::2018019@student.uwtsd.ac.uk::a6d22a6a-0d62-4089-86b6-9d212a615cc2" providerId="AD" clId="Web-{C258F670-D1D3-40F9-E589-640F7AAE3886}" dt="2024-02-13T20:39:47.997" v="64" actId="20577"/>
          <ac:spMkLst>
            <pc:docMk/>
            <pc:sldMk cId="3857251006" sldId="262"/>
            <ac:spMk id="5" creationId="{0F56F0BB-810B-FD77-34BC-708CB0CBEC25}"/>
          </ac:spMkLst>
        </pc:spChg>
        <pc:spChg chg="mod">
          <ac:chgData name="Peter Nguty Acha (2018019)" userId="S::2018019@student.uwtsd.ac.uk::a6d22a6a-0d62-4089-86b6-9d212a615cc2" providerId="AD" clId="Web-{C258F670-D1D3-40F9-E589-640F7AAE3886}" dt="2024-02-13T20:42:06.220" v="88" actId="20577"/>
          <ac:spMkLst>
            <pc:docMk/>
            <pc:sldMk cId="3857251006" sldId="262"/>
            <ac:spMk id="6" creationId="{77A37133-BCBD-98C1-052E-07861397A104}"/>
          </ac:spMkLst>
        </pc:spChg>
      </pc:sldChg>
      <pc:sldChg chg="modSp">
        <pc:chgData name="Peter Nguty Acha (2018019)" userId="S::2018019@student.uwtsd.ac.uk::a6d22a6a-0d62-4089-86b6-9d212a615cc2" providerId="AD" clId="Web-{C258F670-D1D3-40F9-E589-640F7AAE3886}" dt="2024-02-13T20:51:55.897" v="139" actId="20577"/>
        <pc:sldMkLst>
          <pc:docMk/>
          <pc:sldMk cId="1698691304" sldId="264"/>
        </pc:sldMkLst>
        <pc:spChg chg="mod">
          <ac:chgData name="Peter Nguty Acha (2018019)" userId="S::2018019@student.uwtsd.ac.uk::a6d22a6a-0d62-4089-86b6-9d212a615cc2" providerId="AD" clId="Web-{C258F670-D1D3-40F9-E589-640F7AAE3886}" dt="2024-02-13T20:51:55.897" v="139" actId="20577"/>
          <ac:spMkLst>
            <pc:docMk/>
            <pc:sldMk cId="1698691304" sldId="264"/>
            <ac:spMk id="3" creationId="{43C10708-2B51-1D91-3416-B89CF82706BE}"/>
          </ac:spMkLst>
        </pc:spChg>
        <pc:spChg chg="mod">
          <ac:chgData name="Peter Nguty Acha (2018019)" userId="S::2018019@student.uwtsd.ac.uk::a6d22a6a-0d62-4089-86b6-9d212a615cc2" providerId="AD" clId="Web-{C258F670-D1D3-40F9-E589-640F7AAE3886}" dt="2024-02-13T20:50:23.253" v="134" actId="20577"/>
          <ac:spMkLst>
            <pc:docMk/>
            <pc:sldMk cId="1698691304" sldId="264"/>
            <ac:spMk id="4" creationId="{7FEC3BFE-BED4-20EE-071F-106C7ACE4229}"/>
          </ac:spMkLst>
        </pc:spChg>
      </pc:sldChg>
    </pc:docChg>
  </pc:docChgLst>
  <pc:docChgLst>
    <pc:chgData name="Peter Nguty Acha (2018019)" userId="S::2018019@student.uwtsd.ac.uk::a6d22a6a-0d62-4089-86b6-9d212a615cc2" providerId="AD" clId="Web-{3B41BF29-6CD2-5761-EB83-0F24B70124DB}"/>
    <pc:docChg chg="modSld">
      <pc:chgData name="Peter Nguty Acha (2018019)" userId="S::2018019@student.uwtsd.ac.uk::a6d22a6a-0d62-4089-86b6-9d212a615cc2" providerId="AD" clId="Web-{3B41BF29-6CD2-5761-EB83-0F24B70124DB}" dt="2024-02-16T12:31:35.874" v="383" actId="20577"/>
      <pc:docMkLst>
        <pc:docMk/>
      </pc:docMkLst>
      <pc:sldChg chg="modSp">
        <pc:chgData name="Peter Nguty Acha (2018019)" userId="S::2018019@student.uwtsd.ac.uk::a6d22a6a-0d62-4089-86b6-9d212a615cc2" providerId="AD" clId="Web-{3B41BF29-6CD2-5761-EB83-0F24B70124DB}" dt="2024-02-16T12:31:35.874" v="383" actId="20577"/>
        <pc:sldMkLst>
          <pc:docMk/>
          <pc:sldMk cId="3479581402" sldId="259"/>
        </pc:sldMkLst>
        <pc:spChg chg="mod">
          <ac:chgData name="Peter Nguty Acha (2018019)" userId="S::2018019@student.uwtsd.ac.uk::a6d22a6a-0d62-4089-86b6-9d212a615cc2" providerId="AD" clId="Web-{3B41BF29-6CD2-5761-EB83-0F24B70124DB}" dt="2024-02-16T12:30:49.514" v="380" actId="1076"/>
          <ac:spMkLst>
            <pc:docMk/>
            <pc:sldMk cId="3479581402" sldId="259"/>
            <ac:spMk id="3" creationId="{425D2A13-DB43-CA8F-758C-EAD2BB6430E5}"/>
          </ac:spMkLst>
        </pc:spChg>
        <pc:spChg chg="mod">
          <ac:chgData name="Peter Nguty Acha (2018019)" userId="S::2018019@student.uwtsd.ac.uk::a6d22a6a-0d62-4089-86b6-9d212a615cc2" providerId="AD" clId="Web-{3B41BF29-6CD2-5761-EB83-0F24B70124DB}" dt="2024-02-16T12:07:19.905" v="100" actId="20577"/>
          <ac:spMkLst>
            <pc:docMk/>
            <pc:sldMk cId="3479581402" sldId="259"/>
            <ac:spMk id="4" creationId="{C89D09D5-B27E-6968-EDA5-7751426F3CE4}"/>
          </ac:spMkLst>
        </pc:spChg>
        <pc:spChg chg="mod">
          <ac:chgData name="Peter Nguty Acha (2018019)" userId="S::2018019@student.uwtsd.ac.uk::a6d22a6a-0d62-4089-86b6-9d212a615cc2" providerId="AD" clId="Web-{3B41BF29-6CD2-5761-EB83-0F24B70124DB}" dt="2024-02-16T12:31:35.874" v="383" actId="20577"/>
          <ac:spMkLst>
            <pc:docMk/>
            <pc:sldMk cId="3479581402" sldId="259"/>
            <ac:spMk id="6" creationId="{226D4F1C-EAF0-92E9-E5E1-D5F09F86B433}"/>
          </ac:spMkLst>
        </pc:spChg>
        <pc:spChg chg="mod">
          <ac:chgData name="Peter Nguty Acha (2018019)" userId="S::2018019@student.uwtsd.ac.uk::a6d22a6a-0d62-4089-86b6-9d212a615cc2" providerId="AD" clId="Web-{3B41BF29-6CD2-5761-EB83-0F24B70124DB}" dt="2024-02-16T12:29:20.512" v="376" actId="20577"/>
          <ac:spMkLst>
            <pc:docMk/>
            <pc:sldMk cId="3479581402" sldId="259"/>
            <ac:spMk id="7" creationId="{17345213-635E-16C6-5579-0E3464242B68}"/>
          </ac:spMkLst>
        </pc:spChg>
      </pc:sldChg>
      <pc:sldChg chg="modSp">
        <pc:chgData name="Peter Nguty Acha (2018019)" userId="S::2018019@student.uwtsd.ac.uk::a6d22a6a-0d62-4089-86b6-9d212a615cc2" providerId="AD" clId="Web-{3B41BF29-6CD2-5761-EB83-0F24B70124DB}" dt="2024-02-16T12:10:16.768" v="116" actId="20577"/>
        <pc:sldMkLst>
          <pc:docMk/>
          <pc:sldMk cId="590968896" sldId="260"/>
        </pc:sldMkLst>
        <pc:spChg chg="mod">
          <ac:chgData name="Peter Nguty Acha (2018019)" userId="S::2018019@student.uwtsd.ac.uk::a6d22a6a-0d62-4089-86b6-9d212a615cc2" providerId="AD" clId="Web-{3B41BF29-6CD2-5761-EB83-0F24B70124DB}" dt="2024-02-16T12:10:16.768" v="116" actId="20577"/>
          <ac:spMkLst>
            <pc:docMk/>
            <pc:sldMk cId="590968896" sldId="260"/>
            <ac:spMk id="4" creationId="{ABEA1531-B360-98A7-5229-74C04894FCAF}"/>
          </ac:spMkLst>
        </pc:spChg>
        <pc:spChg chg="mod">
          <ac:chgData name="Peter Nguty Acha (2018019)" userId="S::2018019@student.uwtsd.ac.uk::a6d22a6a-0d62-4089-86b6-9d212a615cc2" providerId="AD" clId="Web-{3B41BF29-6CD2-5761-EB83-0F24B70124DB}" dt="2024-02-16T12:09:07.079" v="104" actId="20577"/>
          <ac:spMkLst>
            <pc:docMk/>
            <pc:sldMk cId="590968896" sldId="260"/>
            <ac:spMk id="6" creationId="{0661B43F-9410-70F6-2F99-5B013F5360DB}"/>
          </ac:spMkLst>
        </pc:spChg>
      </pc:sldChg>
      <pc:sldChg chg="modSp">
        <pc:chgData name="Peter Nguty Acha (2018019)" userId="S::2018019@student.uwtsd.ac.uk::a6d22a6a-0d62-4089-86b6-9d212a615cc2" providerId="AD" clId="Web-{3B41BF29-6CD2-5761-EB83-0F24B70124DB}" dt="2024-02-16T12:16:07.917" v="126" actId="20577"/>
        <pc:sldMkLst>
          <pc:docMk/>
          <pc:sldMk cId="2412701734" sldId="261"/>
        </pc:sldMkLst>
        <pc:spChg chg="mod">
          <ac:chgData name="Peter Nguty Acha (2018019)" userId="S::2018019@student.uwtsd.ac.uk::a6d22a6a-0d62-4089-86b6-9d212a615cc2" providerId="AD" clId="Web-{3B41BF29-6CD2-5761-EB83-0F24B70124DB}" dt="2024-02-16T12:15:11.978" v="118" actId="20577"/>
          <ac:spMkLst>
            <pc:docMk/>
            <pc:sldMk cId="2412701734" sldId="261"/>
            <ac:spMk id="4" creationId="{1F81D3BE-015A-70CD-5D7C-6B58FCFF9336}"/>
          </ac:spMkLst>
        </pc:spChg>
        <pc:spChg chg="mod">
          <ac:chgData name="Peter Nguty Acha (2018019)" userId="S::2018019@student.uwtsd.ac.uk::a6d22a6a-0d62-4089-86b6-9d212a615cc2" providerId="AD" clId="Web-{3B41BF29-6CD2-5761-EB83-0F24B70124DB}" dt="2024-02-16T12:16:07.917" v="126" actId="20577"/>
          <ac:spMkLst>
            <pc:docMk/>
            <pc:sldMk cId="2412701734" sldId="261"/>
            <ac:spMk id="6" creationId="{741BE3A0-0972-D573-8003-08A97FCDDDF4}"/>
          </ac:spMkLst>
        </pc:spChg>
      </pc:sldChg>
    </pc:docChg>
  </pc:docChgLst>
  <pc:docChgLst>
    <pc:chgData name="Peter Nguty Acha (2018019)" userId="S::2018019@student.uwtsd.ac.uk::a6d22a6a-0d62-4089-86b6-9d212a615cc2" providerId="AD" clId="Web-{D316BA55-908A-4958-478A-A992F2068A1C}"/>
    <pc:docChg chg="mod modSld addMainMaster delMainMaster modMainMaster setSldSz">
      <pc:chgData name="Peter Nguty Acha (2018019)" userId="S::2018019@student.uwtsd.ac.uk::a6d22a6a-0d62-4089-86b6-9d212a615cc2" providerId="AD" clId="Web-{D316BA55-908A-4958-478A-A992F2068A1C}" dt="2024-02-09T11:14:31.730" v="67"/>
      <pc:docMkLst>
        <pc:docMk/>
      </pc:docMkLst>
      <pc:sldChg chg="modSp mod modClrScheme chgLayout">
        <pc:chgData name="Peter Nguty Acha (2018019)" userId="S::2018019@student.uwtsd.ac.uk::a6d22a6a-0d62-4089-86b6-9d212a615cc2" providerId="AD" clId="Web-{D316BA55-908A-4958-478A-A992F2068A1C}" dt="2024-02-09T11:11:31.334" v="43"/>
        <pc:sldMkLst>
          <pc:docMk/>
          <pc:sldMk cId="109857222" sldId="256"/>
        </pc:sldMkLst>
        <pc:spChg chg="mod ord">
          <ac:chgData name="Peter Nguty Acha (2018019)" userId="S::2018019@student.uwtsd.ac.uk::a6d22a6a-0d62-4089-86b6-9d212a615cc2" providerId="AD" clId="Web-{D316BA55-908A-4958-478A-A992F2068A1C}" dt="2024-02-09T11:11:31.334" v="43"/>
          <ac:spMkLst>
            <pc:docMk/>
            <pc:sldMk cId="109857222" sldId="256"/>
            <ac:spMk id="2" creationId="{00000000-0000-0000-0000-000000000000}"/>
          </ac:spMkLst>
        </pc:spChg>
        <pc:spChg chg="mod ord">
          <ac:chgData name="Peter Nguty Acha (2018019)" userId="S::2018019@student.uwtsd.ac.uk::a6d22a6a-0d62-4089-86b6-9d212a615cc2" providerId="AD" clId="Web-{D316BA55-908A-4958-478A-A992F2068A1C}" dt="2024-02-09T11:11:31.334" v="43"/>
          <ac:spMkLst>
            <pc:docMk/>
            <pc:sldMk cId="109857222" sldId="256"/>
            <ac:spMk id="3" creationId="{00000000-0000-0000-0000-000000000000}"/>
          </ac:spMkLst>
        </pc:spChg>
        <pc:picChg chg="mod">
          <ac:chgData name="Peter Nguty Acha (2018019)" userId="S::2018019@student.uwtsd.ac.uk::a6d22a6a-0d62-4089-86b6-9d212a615cc2" providerId="AD" clId="Web-{D316BA55-908A-4958-478A-A992F2068A1C}" dt="2024-02-09T11:10:49.408" v="26"/>
          <ac:picMkLst>
            <pc:docMk/>
            <pc:sldMk cId="109857222" sldId="256"/>
            <ac:picMk id="4" creationId="{C3FCBA29-BD73-A69F-005A-EBDDAC6A705D}"/>
          </ac:picMkLst>
        </pc:picChg>
      </pc:sldChg>
      <pc:sldChg chg="modSp mod modClrScheme chgLayout">
        <pc:chgData name="Peter Nguty Acha (2018019)" userId="S::2018019@student.uwtsd.ac.uk::a6d22a6a-0d62-4089-86b6-9d212a615cc2" providerId="AD" clId="Web-{D316BA55-908A-4958-478A-A992F2068A1C}" dt="2024-02-09T11:11:31.334" v="43"/>
        <pc:sldMkLst>
          <pc:docMk/>
          <pc:sldMk cId="3673808627" sldId="257"/>
        </pc:sldMkLst>
        <pc:spChg chg="mod ord">
          <ac:chgData name="Peter Nguty Acha (2018019)" userId="S::2018019@student.uwtsd.ac.uk::a6d22a6a-0d62-4089-86b6-9d212a615cc2" providerId="AD" clId="Web-{D316BA55-908A-4958-478A-A992F2068A1C}" dt="2024-02-09T11:11:31.334" v="43"/>
          <ac:spMkLst>
            <pc:docMk/>
            <pc:sldMk cId="3673808627" sldId="257"/>
            <ac:spMk id="2" creationId="{3206DA43-C4D9-F02C-AC2C-52A72384B05E}"/>
          </ac:spMkLst>
        </pc:spChg>
      </pc:sldChg>
      <pc:sldChg chg="modSp mod modClrScheme chgLayout">
        <pc:chgData name="Peter Nguty Acha (2018019)" userId="S::2018019@student.uwtsd.ac.uk::a6d22a6a-0d62-4089-86b6-9d212a615cc2" providerId="AD" clId="Web-{D316BA55-908A-4958-478A-A992F2068A1C}" dt="2024-02-09T11:11:31.334" v="43"/>
        <pc:sldMkLst>
          <pc:docMk/>
          <pc:sldMk cId="3988637657" sldId="258"/>
        </pc:sldMkLst>
        <pc:spChg chg="mod">
          <ac:chgData name="Peter Nguty Acha (2018019)" userId="S::2018019@student.uwtsd.ac.uk::a6d22a6a-0d62-4089-86b6-9d212a615cc2" providerId="AD" clId="Web-{D316BA55-908A-4958-478A-A992F2068A1C}" dt="2024-02-09T11:10:49.408" v="26"/>
          <ac:spMkLst>
            <pc:docMk/>
            <pc:sldMk cId="3988637657" sldId="258"/>
            <ac:spMk id="2" creationId="{2EABAD49-C550-9E1A-DA3B-05FEF83E80BB}"/>
          </ac:spMkLst>
        </pc:spChg>
      </pc:sldChg>
      <pc:sldChg chg="addSp delSp modSp mod setBg modClrScheme delDesignElem chgLayout">
        <pc:chgData name="Peter Nguty Acha (2018019)" userId="S::2018019@student.uwtsd.ac.uk::a6d22a6a-0d62-4089-86b6-9d212a615cc2" providerId="AD" clId="Web-{D316BA55-908A-4958-478A-A992F2068A1C}" dt="2024-02-09T11:14:31.730" v="67"/>
        <pc:sldMkLst>
          <pc:docMk/>
          <pc:sldMk cId="3158193908" sldId="259"/>
        </pc:sldMkLst>
        <pc:spChg chg="add del mod ord">
          <ac:chgData name="Peter Nguty Acha (2018019)" userId="S::2018019@student.uwtsd.ac.uk::a6d22a6a-0d62-4089-86b6-9d212a615cc2" providerId="AD" clId="Web-{D316BA55-908A-4958-478A-A992F2068A1C}" dt="2024-02-09T11:11:31.334" v="43"/>
          <ac:spMkLst>
            <pc:docMk/>
            <pc:sldMk cId="3158193908" sldId="259"/>
            <ac:spMk id="2" creationId="{439ED7BC-A4CD-7C32-EAC7-9772A4497FB1}"/>
          </ac:spMkLst>
        </pc:spChg>
        <pc:spChg chg="add del mod ord">
          <ac:chgData name="Peter Nguty Acha (2018019)" userId="S::2018019@student.uwtsd.ac.uk::a6d22a6a-0d62-4089-86b6-9d212a615cc2" providerId="AD" clId="Web-{D316BA55-908A-4958-478A-A992F2068A1C}" dt="2024-02-09T11:13:12.164" v="54"/>
          <ac:spMkLst>
            <pc:docMk/>
            <pc:sldMk cId="3158193908" sldId="259"/>
            <ac:spMk id="3" creationId="{69F16148-0CE3-E5CD-F1B9-A9E1097B9BCA}"/>
          </ac:spMkLst>
        </pc:spChg>
        <pc:spChg chg="mod ord">
          <ac:chgData name="Peter Nguty Acha (2018019)" userId="S::2018019@student.uwtsd.ac.uk::a6d22a6a-0d62-4089-86b6-9d212a615cc2" providerId="AD" clId="Web-{D316BA55-908A-4958-478A-A992F2068A1C}" dt="2024-02-09T11:11:31.334" v="43"/>
          <ac:spMkLst>
            <pc:docMk/>
            <pc:sldMk cId="3158193908" sldId="259"/>
            <ac:spMk id="5" creationId="{5C9985A4-37EA-2DC9-1507-48FAE1404755}"/>
          </ac:spMkLst>
        </pc:spChg>
        <pc:spChg chg="add del mod">
          <ac:chgData name="Peter Nguty Acha (2018019)" userId="S::2018019@student.uwtsd.ac.uk::a6d22a6a-0d62-4089-86b6-9d212a615cc2" providerId="AD" clId="Web-{D316BA55-908A-4958-478A-A992F2068A1C}" dt="2024-02-09T11:13:54.775" v="64" actId="14100"/>
          <ac:spMkLst>
            <pc:docMk/>
            <pc:sldMk cId="3158193908" sldId="259"/>
            <ac:spMk id="6" creationId="{F978F39A-0814-AD3E-A275-ADBFDDA712E3}"/>
          </ac:spMkLst>
        </pc:spChg>
        <pc:spChg chg="add del mod">
          <ac:chgData name="Peter Nguty Acha (2018019)" userId="S::2018019@student.uwtsd.ac.uk::a6d22a6a-0d62-4089-86b6-9d212a615cc2" providerId="AD" clId="Web-{D316BA55-908A-4958-478A-A992F2068A1C}" dt="2024-02-09T11:14:31.730" v="67"/>
          <ac:spMkLst>
            <pc:docMk/>
            <pc:sldMk cId="3158193908" sldId="259"/>
            <ac:spMk id="8" creationId="{C14B7931-6741-D0D9-56E1-169E4B1D2A6E}"/>
          </ac:spMkLst>
        </pc:spChg>
        <pc:spChg chg="add del mod">
          <ac:chgData name="Peter Nguty Acha (2018019)" userId="S::2018019@student.uwtsd.ac.uk::a6d22a6a-0d62-4089-86b6-9d212a615cc2" providerId="AD" clId="Web-{D316BA55-908A-4958-478A-A992F2068A1C}" dt="2024-02-09T11:11:34.910" v="46"/>
          <ac:spMkLst>
            <pc:docMk/>
            <pc:sldMk cId="3158193908" sldId="259"/>
            <ac:spMk id="9" creationId="{9A10E130-B561-5572-4C12-3DB797192B5F}"/>
          </ac:spMkLst>
        </pc:spChg>
        <pc:spChg chg="add del mod">
          <ac:chgData name="Peter Nguty Acha (2018019)" userId="S::2018019@student.uwtsd.ac.uk::a6d22a6a-0d62-4089-86b6-9d212a615cc2" providerId="AD" clId="Web-{D316BA55-908A-4958-478A-A992F2068A1C}" dt="2024-02-09T11:13:16.289" v="56"/>
          <ac:spMkLst>
            <pc:docMk/>
            <pc:sldMk cId="3158193908" sldId="259"/>
            <ac:spMk id="12" creationId="{0D0D14B0-E72E-44F6-EC0D-370C1810D8DD}"/>
          </ac:spMkLst>
        </pc:spChg>
        <pc:spChg chg="add del mod">
          <ac:chgData name="Peter Nguty Acha (2018019)" userId="S::2018019@student.uwtsd.ac.uk::a6d22a6a-0d62-4089-86b6-9d212a615cc2" providerId="AD" clId="Web-{D316BA55-908A-4958-478A-A992F2068A1C}" dt="2024-02-09T11:13:12.164" v="54"/>
          <ac:spMkLst>
            <pc:docMk/>
            <pc:sldMk cId="3158193908" sldId="259"/>
            <ac:spMk id="19" creationId="{0F3EE415-312D-2492-1AE7-946904D9F810}"/>
          </ac:spMkLst>
        </pc:spChg>
        <pc:spChg chg="add del">
          <ac:chgData name="Peter Nguty Acha (2018019)" userId="S::2018019@student.uwtsd.ac.uk::a6d22a6a-0d62-4089-86b6-9d212a615cc2" providerId="AD" clId="Web-{D316BA55-908A-4958-478A-A992F2068A1C}" dt="2024-02-09T11:11:11.659" v="38"/>
          <ac:spMkLst>
            <pc:docMk/>
            <pc:sldMk cId="3158193908" sldId="259"/>
            <ac:spMk id="20" creationId="{23E3CED3-8830-45C9-8D6C-F4ECADD4F114}"/>
          </ac:spMkLst>
        </pc:spChg>
        <pc:spChg chg="add del">
          <ac:chgData name="Peter Nguty Acha (2018019)" userId="S::2018019@student.uwtsd.ac.uk::a6d22a6a-0d62-4089-86b6-9d212a615cc2" providerId="AD" clId="Web-{D316BA55-908A-4958-478A-A992F2068A1C}" dt="2024-02-09T11:11:11.659" v="38"/>
          <ac:spMkLst>
            <pc:docMk/>
            <pc:sldMk cId="3158193908" sldId="259"/>
            <ac:spMk id="22" creationId="{66F2D62A-C66C-42DF-8C05-99B0B1A8BED0}"/>
          </ac:spMkLst>
        </pc:spChg>
        <pc:spChg chg="add del mod">
          <ac:chgData name="Peter Nguty Acha (2018019)" userId="S::2018019@student.uwtsd.ac.uk::a6d22a6a-0d62-4089-86b6-9d212a615cc2" providerId="AD" clId="Web-{D316BA55-908A-4958-478A-A992F2068A1C}" dt="2024-02-09T11:13:44.228" v="62"/>
          <ac:spMkLst>
            <pc:docMk/>
            <pc:sldMk cId="3158193908" sldId="259"/>
            <ac:spMk id="23" creationId="{E2E0FE2A-EA0E-4B55-B167-99EE86276A36}"/>
          </ac:spMkLst>
        </pc:spChg>
        <pc:spChg chg="add mod">
          <ac:chgData name="Peter Nguty Acha (2018019)" userId="S::2018019@student.uwtsd.ac.uk::a6d22a6a-0d62-4089-86b6-9d212a615cc2" providerId="AD" clId="Web-{D316BA55-908A-4958-478A-A992F2068A1C}" dt="2024-02-09T11:14:31.730" v="67"/>
          <ac:spMkLst>
            <pc:docMk/>
            <pc:sldMk cId="3158193908" sldId="259"/>
            <ac:spMk id="25" creationId="{900F80A3-8108-4CAB-005B-411FCB415657}"/>
          </ac:spMkLst>
        </pc:spChg>
        <pc:grpChg chg="add del">
          <ac:chgData name="Peter Nguty Acha (2018019)" userId="S::2018019@student.uwtsd.ac.uk::a6d22a6a-0d62-4089-86b6-9d212a615cc2" providerId="AD" clId="Web-{D316BA55-908A-4958-478A-A992F2068A1C}" dt="2024-02-09T11:11:11.659" v="38"/>
          <ac:grpSpMkLst>
            <pc:docMk/>
            <pc:sldMk cId="3158193908" sldId="259"/>
            <ac:grpSpMk id="14" creationId="{B77576E5-E7DB-46C7-B0D9-A0AB18787301}"/>
          </ac:grpSpMkLst>
        </pc:grpChg>
        <pc:picChg chg="add del mod ord modCrop">
          <ac:chgData name="Peter Nguty Acha (2018019)" userId="S::2018019@student.uwtsd.ac.uk::a6d22a6a-0d62-4089-86b6-9d212a615cc2" providerId="AD" clId="Web-{D316BA55-908A-4958-478A-A992F2068A1C}" dt="2024-02-09T11:11:34.910" v="47"/>
          <ac:picMkLst>
            <pc:docMk/>
            <pc:sldMk cId="3158193908" sldId="259"/>
            <ac:picMk id="4" creationId="{9183CB1F-CAF2-6111-1DE7-88720F6774BB}"/>
          </ac:picMkLst>
        </pc:picChg>
        <pc:picChg chg="add del mod ord">
          <ac:chgData name="Peter Nguty Acha (2018019)" userId="S::2018019@student.uwtsd.ac.uk::a6d22a6a-0d62-4089-86b6-9d212a615cc2" providerId="AD" clId="Web-{D316BA55-908A-4958-478A-A992F2068A1C}" dt="2024-02-09T11:14:31.730" v="67"/>
          <ac:picMkLst>
            <pc:docMk/>
            <pc:sldMk cId="3158193908" sldId="259"/>
            <ac:picMk id="7" creationId="{2029D45F-741C-4924-FA11-B40E9425BD7E}"/>
          </ac:picMkLst>
        </pc:picChg>
      </pc:sldChg>
      <pc:sldMasterChg chg="add del addSldLayout delSldLayout">
        <pc:chgData name="Peter Nguty Acha (2018019)" userId="S::2018019@student.uwtsd.ac.uk::a6d22a6a-0d62-4089-86b6-9d212a615cc2" providerId="AD" clId="Web-{D316BA55-908A-4958-478A-A992F2068A1C}" dt="2024-02-09T11:11:31.334" v="43"/>
        <pc:sldMasterMkLst>
          <pc:docMk/>
          <pc:sldMasterMk cId="4231932162" sldId="2147483672"/>
        </pc:sldMasterMkLst>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28638624" sldId="2147483673"/>
          </pc:sldLayoutMkLst>
        </pc:sldLayoutChg>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950334366" sldId="2147483674"/>
          </pc:sldLayoutMkLst>
        </pc:sldLayoutChg>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4054967516" sldId="2147483675"/>
          </pc:sldLayoutMkLst>
        </pc:sldLayoutChg>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523607893" sldId="2147483676"/>
          </pc:sldLayoutMkLst>
        </pc:sldLayoutChg>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4036102970" sldId="2147483677"/>
          </pc:sldLayoutMkLst>
        </pc:sldLayoutChg>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856997634" sldId="2147483678"/>
          </pc:sldLayoutMkLst>
        </pc:sldLayoutChg>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3334944034" sldId="2147483679"/>
          </pc:sldLayoutMkLst>
        </pc:sldLayoutChg>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108167208" sldId="2147483680"/>
          </pc:sldLayoutMkLst>
        </pc:sldLayoutChg>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3744306992" sldId="2147483681"/>
          </pc:sldLayoutMkLst>
        </pc:sldLayoutChg>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1316562156" sldId="2147483682"/>
          </pc:sldLayoutMkLst>
        </pc:sldLayoutChg>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663047923" sldId="2147483683"/>
          </pc:sldLayoutMkLst>
        </pc:sldLayoutChg>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269285771" sldId="2147483684"/>
          </pc:sldLayoutMkLst>
        </pc:sldLayoutChg>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1867139132" sldId="2147483685"/>
          </pc:sldLayoutMkLst>
        </pc:sldLayoutChg>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402865717" sldId="2147483686"/>
          </pc:sldLayoutMkLst>
        </pc:sldLayoutChg>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3488239689" sldId="2147483687"/>
          </pc:sldLayoutMkLst>
        </pc:sldLayoutChg>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143761565" sldId="2147483688"/>
          </pc:sldLayoutMkLst>
        </pc:sldLayoutChg>
        <pc:sldLayoutChg chg="add del">
          <pc:chgData name="Peter Nguty Acha (2018019)" userId="S::2018019@student.uwtsd.ac.uk::a6d22a6a-0d62-4089-86b6-9d212a615cc2" providerId="AD" clId="Web-{D316BA55-908A-4958-478A-A992F2068A1C}" dt="2024-02-09T11:11:31.334" v="43"/>
          <pc:sldLayoutMkLst>
            <pc:docMk/>
            <pc:sldMasterMk cId="4231932162" sldId="2147483672"/>
            <pc:sldLayoutMk cId="1621194128" sldId="2147483689"/>
          </pc:sldLayoutMkLst>
        </pc:sldLayoutChg>
      </pc:sldMasterChg>
      <pc:sldMasterChg chg="add del addSldLayout delSldLayout modSldLayout">
        <pc:chgData name="Peter Nguty Acha (2018019)" userId="S::2018019@student.uwtsd.ac.uk::a6d22a6a-0d62-4089-86b6-9d212a615cc2" providerId="AD" clId="Web-{D316BA55-908A-4958-478A-A992F2068A1C}" dt="2024-02-09T11:11:31.334" v="43"/>
        <pc:sldMasterMkLst>
          <pc:docMk/>
          <pc:sldMasterMk cId="1409523363" sldId="2147483690"/>
        </pc:sldMasterMkLst>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3829277786" sldId="2147483691"/>
          </pc:sldLayoutMkLst>
        </pc:sldLayoutChg>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1005113150" sldId="2147483692"/>
          </pc:sldLayoutMkLst>
        </pc:sldLayoutChg>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494788585" sldId="2147483693"/>
          </pc:sldLayoutMkLst>
        </pc:sldLayoutChg>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1033283986" sldId="2147483694"/>
          </pc:sldLayoutMkLst>
        </pc:sldLayoutChg>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1726438987" sldId="2147483695"/>
          </pc:sldLayoutMkLst>
        </pc:sldLayoutChg>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677545129" sldId="2147483696"/>
          </pc:sldLayoutMkLst>
        </pc:sldLayoutChg>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2395530461" sldId="2147483697"/>
          </pc:sldLayoutMkLst>
        </pc:sldLayoutChg>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2481192730" sldId="2147483698"/>
          </pc:sldLayoutMkLst>
        </pc:sldLayoutChg>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1774968894" sldId="2147483699"/>
          </pc:sldLayoutMkLst>
        </pc:sldLayoutChg>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1930481448" sldId="2147483700"/>
          </pc:sldLayoutMkLst>
        </pc:sldLayoutChg>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600664632" sldId="2147483701"/>
          </pc:sldLayoutMkLst>
        </pc:sldLayoutChg>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3493066592" sldId="2147483702"/>
          </pc:sldLayoutMkLst>
        </pc:sldLayoutChg>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1076648734" sldId="2147483703"/>
          </pc:sldLayoutMkLst>
        </pc:sldLayoutChg>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558072420" sldId="2147483704"/>
          </pc:sldLayoutMkLst>
        </pc:sldLayoutChg>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325227819" sldId="2147483705"/>
          </pc:sldLayoutMkLst>
        </pc:sldLayoutChg>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2965405741" sldId="2147483706"/>
          </pc:sldLayoutMkLst>
        </pc:sldLayoutChg>
        <pc:sldLayoutChg chg="add del mod replId">
          <pc:chgData name="Peter Nguty Acha (2018019)" userId="S::2018019@student.uwtsd.ac.uk::a6d22a6a-0d62-4089-86b6-9d212a615cc2" providerId="AD" clId="Web-{D316BA55-908A-4958-478A-A992F2068A1C}" dt="2024-02-09T11:11:31.334" v="43"/>
          <pc:sldLayoutMkLst>
            <pc:docMk/>
            <pc:sldMasterMk cId="1409523363" sldId="2147483690"/>
            <pc:sldLayoutMk cId="734254576" sldId="2147483707"/>
          </pc:sldLayoutMkLst>
        </pc:sldLayoutChg>
      </pc:sldMasterChg>
      <pc:sldMasterChg chg="add del addSldLayout delSldLayout modSldLayout">
        <pc:chgData name="Peter Nguty Acha (2018019)" userId="S::2018019@student.uwtsd.ac.uk::a6d22a6a-0d62-4089-86b6-9d212a615cc2" providerId="AD" clId="Web-{D316BA55-908A-4958-478A-A992F2068A1C}" dt="2024-02-09T11:11:19.253" v="39"/>
        <pc:sldMasterMkLst>
          <pc:docMk/>
          <pc:sldMasterMk cId="3917512546" sldId="2147483708"/>
        </pc:sldMasterMkLst>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343237407" sldId="2147483709"/>
          </pc:sldLayoutMkLst>
        </pc:sldLayoutChg>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421112951" sldId="2147483710"/>
          </pc:sldLayoutMkLst>
        </pc:sldLayoutChg>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88787726" sldId="2147483711"/>
          </pc:sldLayoutMkLst>
        </pc:sldLayoutChg>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4134120805" sldId="2147483712"/>
          </pc:sldLayoutMkLst>
        </pc:sldLayoutChg>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941998447" sldId="2147483713"/>
          </pc:sldLayoutMkLst>
        </pc:sldLayoutChg>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3855585091" sldId="2147483714"/>
          </pc:sldLayoutMkLst>
        </pc:sldLayoutChg>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3503996934" sldId="2147483715"/>
          </pc:sldLayoutMkLst>
        </pc:sldLayoutChg>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3346992626" sldId="2147483716"/>
          </pc:sldLayoutMkLst>
        </pc:sldLayoutChg>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502625739" sldId="2147483717"/>
          </pc:sldLayoutMkLst>
        </pc:sldLayoutChg>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3227211276" sldId="2147483718"/>
          </pc:sldLayoutMkLst>
        </pc:sldLayoutChg>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1716037343" sldId="2147483719"/>
          </pc:sldLayoutMkLst>
        </pc:sldLayoutChg>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2055583563" sldId="2147483720"/>
          </pc:sldLayoutMkLst>
        </pc:sldLayoutChg>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2467797317" sldId="2147483721"/>
          </pc:sldLayoutMkLst>
        </pc:sldLayoutChg>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513468481" sldId="2147483722"/>
          </pc:sldLayoutMkLst>
        </pc:sldLayoutChg>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89522487" sldId="2147483723"/>
          </pc:sldLayoutMkLst>
        </pc:sldLayoutChg>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1105917644" sldId="2147483724"/>
          </pc:sldLayoutMkLst>
        </pc:sldLayoutChg>
        <pc:sldLayoutChg chg="add del mod replId">
          <pc:chgData name="Peter Nguty Acha (2018019)" userId="S::2018019@student.uwtsd.ac.uk::a6d22a6a-0d62-4089-86b6-9d212a615cc2" providerId="AD" clId="Web-{D316BA55-908A-4958-478A-A992F2068A1C}" dt="2024-02-09T11:11:19.253" v="39"/>
          <pc:sldLayoutMkLst>
            <pc:docMk/>
            <pc:sldMasterMk cId="3917512546" sldId="2147483708"/>
            <pc:sldLayoutMk cId="955323072" sldId="2147483725"/>
          </pc:sldLayoutMkLst>
        </pc:sldLayoutChg>
      </pc:sldMasterChg>
      <pc:sldMasterChg chg="add del addSldLayout delSldLayout modSldLayout">
        <pc:chgData name="Peter Nguty Acha (2018019)" userId="S::2018019@student.uwtsd.ac.uk::a6d22a6a-0d62-4089-86b6-9d212a615cc2" providerId="AD" clId="Web-{D316BA55-908A-4958-478A-A992F2068A1C}" dt="2024-02-09T11:11:08.674" v="37"/>
        <pc:sldMasterMkLst>
          <pc:docMk/>
          <pc:sldMasterMk cId="840338902" sldId="2147483726"/>
        </pc:sldMasterMkLst>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2491943554" sldId="2147483727"/>
          </pc:sldLayoutMkLst>
        </pc:sldLayoutChg>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1063716929" sldId="2147483728"/>
          </pc:sldLayoutMkLst>
        </pc:sldLayoutChg>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646057501" sldId="2147483729"/>
          </pc:sldLayoutMkLst>
        </pc:sldLayoutChg>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644663250" sldId="2147483730"/>
          </pc:sldLayoutMkLst>
        </pc:sldLayoutChg>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3012090103" sldId="2147483731"/>
          </pc:sldLayoutMkLst>
        </pc:sldLayoutChg>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1451626621" sldId="2147483732"/>
          </pc:sldLayoutMkLst>
        </pc:sldLayoutChg>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4028820676" sldId="2147483733"/>
          </pc:sldLayoutMkLst>
        </pc:sldLayoutChg>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1098972170" sldId="2147483734"/>
          </pc:sldLayoutMkLst>
        </pc:sldLayoutChg>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2135206580" sldId="2147483735"/>
          </pc:sldLayoutMkLst>
        </pc:sldLayoutChg>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436862217" sldId="2147483736"/>
          </pc:sldLayoutMkLst>
        </pc:sldLayoutChg>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2547079805" sldId="2147483737"/>
          </pc:sldLayoutMkLst>
        </pc:sldLayoutChg>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2115491123" sldId="2147483738"/>
          </pc:sldLayoutMkLst>
        </pc:sldLayoutChg>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604962719" sldId="2147483739"/>
          </pc:sldLayoutMkLst>
        </pc:sldLayoutChg>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3306872454" sldId="2147483740"/>
          </pc:sldLayoutMkLst>
        </pc:sldLayoutChg>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3555870631" sldId="2147483741"/>
          </pc:sldLayoutMkLst>
        </pc:sldLayoutChg>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897912879" sldId="2147483742"/>
          </pc:sldLayoutMkLst>
        </pc:sldLayoutChg>
        <pc:sldLayoutChg chg="add del mod replId">
          <pc:chgData name="Peter Nguty Acha (2018019)" userId="S::2018019@student.uwtsd.ac.uk::a6d22a6a-0d62-4089-86b6-9d212a615cc2" providerId="AD" clId="Web-{D316BA55-908A-4958-478A-A992F2068A1C}" dt="2024-02-09T11:11:08.674" v="37"/>
          <pc:sldLayoutMkLst>
            <pc:docMk/>
            <pc:sldMasterMk cId="840338902" sldId="2147483726"/>
            <pc:sldLayoutMk cId="2926403241" sldId="2147483743"/>
          </pc:sldLayoutMkLst>
        </pc:sldLayoutChg>
      </pc:sldMasterChg>
      <pc:sldMasterChg chg="add del addSldLayout delSldLayout modSldLayout">
        <pc:chgData name="Peter Nguty Acha (2018019)" userId="S::2018019@student.uwtsd.ac.uk::a6d22a6a-0d62-4089-86b6-9d212a615cc2" providerId="AD" clId="Web-{D316BA55-908A-4958-478A-A992F2068A1C}" dt="2024-02-09T11:11:06.315" v="36"/>
        <pc:sldMasterMkLst>
          <pc:docMk/>
          <pc:sldMasterMk cId="2875582719" sldId="2147483744"/>
        </pc:sldMasterMkLst>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1978815648" sldId="2147483745"/>
          </pc:sldLayoutMkLst>
        </pc:sldLayoutChg>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2456257678" sldId="2147483746"/>
          </pc:sldLayoutMkLst>
        </pc:sldLayoutChg>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3468865328" sldId="2147483747"/>
          </pc:sldLayoutMkLst>
        </pc:sldLayoutChg>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1453599516" sldId="2147483748"/>
          </pc:sldLayoutMkLst>
        </pc:sldLayoutChg>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375973715" sldId="2147483749"/>
          </pc:sldLayoutMkLst>
        </pc:sldLayoutChg>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1138256058" sldId="2147483750"/>
          </pc:sldLayoutMkLst>
        </pc:sldLayoutChg>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604088840" sldId="2147483751"/>
          </pc:sldLayoutMkLst>
        </pc:sldLayoutChg>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1724164647" sldId="2147483752"/>
          </pc:sldLayoutMkLst>
        </pc:sldLayoutChg>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1030931286" sldId="2147483753"/>
          </pc:sldLayoutMkLst>
        </pc:sldLayoutChg>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3874984426" sldId="2147483754"/>
          </pc:sldLayoutMkLst>
        </pc:sldLayoutChg>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1313794" sldId="2147483755"/>
          </pc:sldLayoutMkLst>
        </pc:sldLayoutChg>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3607722295" sldId="2147483756"/>
          </pc:sldLayoutMkLst>
        </pc:sldLayoutChg>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2948727514" sldId="2147483757"/>
          </pc:sldLayoutMkLst>
        </pc:sldLayoutChg>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3857698912" sldId="2147483758"/>
          </pc:sldLayoutMkLst>
        </pc:sldLayoutChg>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745785975" sldId="2147483759"/>
          </pc:sldLayoutMkLst>
        </pc:sldLayoutChg>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2008223185" sldId="2147483760"/>
          </pc:sldLayoutMkLst>
        </pc:sldLayoutChg>
        <pc:sldLayoutChg chg="add del mod replId">
          <pc:chgData name="Peter Nguty Acha (2018019)" userId="S::2018019@student.uwtsd.ac.uk::a6d22a6a-0d62-4089-86b6-9d212a615cc2" providerId="AD" clId="Web-{D316BA55-908A-4958-478A-A992F2068A1C}" dt="2024-02-09T11:11:06.315" v="36"/>
          <pc:sldLayoutMkLst>
            <pc:docMk/>
            <pc:sldMasterMk cId="2875582719" sldId="2147483744"/>
            <pc:sldLayoutMk cId="4287270347" sldId="2147483761"/>
          </pc:sldLayoutMkLst>
        </pc:sldLayoutChg>
      </pc:sldMasterChg>
      <pc:sldMasterChg chg="add del addSldLayout delSldLayout modSldLayout">
        <pc:chgData name="Peter Nguty Acha (2018019)" userId="S::2018019@student.uwtsd.ac.uk::a6d22a6a-0d62-4089-86b6-9d212a615cc2" providerId="AD" clId="Web-{D316BA55-908A-4958-478A-A992F2068A1C}" dt="2024-02-09T11:11:04.112" v="35"/>
        <pc:sldMasterMkLst>
          <pc:docMk/>
          <pc:sldMasterMk cId="1168873749" sldId="2147483762"/>
        </pc:sldMasterMkLst>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816648751" sldId="2147483763"/>
          </pc:sldLayoutMkLst>
        </pc:sldLayoutChg>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4224451616" sldId="2147483764"/>
          </pc:sldLayoutMkLst>
        </pc:sldLayoutChg>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18173615" sldId="2147483765"/>
          </pc:sldLayoutMkLst>
        </pc:sldLayoutChg>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2081736143" sldId="2147483766"/>
          </pc:sldLayoutMkLst>
        </pc:sldLayoutChg>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4094779750" sldId="2147483767"/>
          </pc:sldLayoutMkLst>
        </pc:sldLayoutChg>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3227357837" sldId="2147483768"/>
          </pc:sldLayoutMkLst>
        </pc:sldLayoutChg>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4048005414" sldId="2147483769"/>
          </pc:sldLayoutMkLst>
        </pc:sldLayoutChg>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1050616818" sldId="2147483770"/>
          </pc:sldLayoutMkLst>
        </pc:sldLayoutChg>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2296436060" sldId="2147483771"/>
          </pc:sldLayoutMkLst>
        </pc:sldLayoutChg>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1031329991" sldId="2147483772"/>
          </pc:sldLayoutMkLst>
        </pc:sldLayoutChg>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2013804317" sldId="2147483773"/>
          </pc:sldLayoutMkLst>
        </pc:sldLayoutChg>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4268759638" sldId="2147483774"/>
          </pc:sldLayoutMkLst>
        </pc:sldLayoutChg>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1652045405" sldId="2147483775"/>
          </pc:sldLayoutMkLst>
        </pc:sldLayoutChg>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1249506506" sldId="2147483776"/>
          </pc:sldLayoutMkLst>
        </pc:sldLayoutChg>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987304912" sldId="2147483777"/>
          </pc:sldLayoutMkLst>
        </pc:sldLayoutChg>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830479458" sldId="2147483778"/>
          </pc:sldLayoutMkLst>
        </pc:sldLayoutChg>
        <pc:sldLayoutChg chg="add del mod replId">
          <pc:chgData name="Peter Nguty Acha (2018019)" userId="S::2018019@student.uwtsd.ac.uk::a6d22a6a-0d62-4089-86b6-9d212a615cc2" providerId="AD" clId="Web-{D316BA55-908A-4958-478A-A992F2068A1C}" dt="2024-02-09T11:11:04.112" v="35"/>
          <pc:sldLayoutMkLst>
            <pc:docMk/>
            <pc:sldMasterMk cId="1168873749" sldId="2147483762"/>
            <pc:sldLayoutMk cId="1232919934" sldId="2147483779"/>
          </pc:sldLayoutMkLst>
        </pc:sldLayoutChg>
      </pc:sldMasterChg>
      <pc:sldMasterChg chg="modSp add del addSldLayout delSldLayout modSldLayout">
        <pc:chgData name="Peter Nguty Acha (2018019)" userId="S::2018019@student.uwtsd.ac.uk::a6d22a6a-0d62-4089-86b6-9d212a615cc2" providerId="AD" clId="Web-{D316BA55-908A-4958-478A-A992F2068A1C}" dt="2024-02-09T11:11:02.440" v="34"/>
        <pc:sldMasterMkLst>
          <pc:docMk/>
          <pc:sldMasterMk cId="894065607" sldId="2147483780"/>
        </pc:sldMasterMkLst>
        <pc:spChg chg="mod">
          <ac:chgData name="Peter Nguty Acha (2018019)" userId="S::2018019@student.uwtsd.ac.uk::a6d22a6a-0d62-4089-86b6-9d212a615cc2" providerId="AD" clId="Web-{D316BA55-908A-4958-478A-A992F2068A1C}" dt="2024-02-09T11:10:49.408" v="26"/>
          <ac:spMkLst>
            <pc:docMk/>
            <pc:sldMasterMk cId="894065607" sldId="2147483780"/>
            <ac:spMk id="2"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ac:spMk id="3"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ac:spMk id="4"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ac:spMk id="5"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ac:spMk id="6"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ac:spMk id="14"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ac:spMk id="16" creationId="{00000000-0000-0000-0000-000000000000}"/>
          </ac:spMkLst>
        </pc:spChg>
        <pc:picChg chg="mod">
          <ac:chgData name="Peter Nguty Acha (2018019)" userId="S::2018019@student.uwtsd.ac.uk::a6d22a6a-0d62-4089-86b6-9d212a615cc2" providerId="AD" clId="Web-{D316BA55-908A-4958-478A-A992F2068A1C}" dt="2024-02-09T11:10:49.408" v="26"/>
          <ac:picMkLst>
            <pc:docMk/>
            <pc:sldMasterMk cId="894065607" sldId="2147483780"/>
            <ac:picMk id="7" creationId="{00000000-0000-0000-0000-000000000000}"/>
          </ac:picMkLst>
        </pc:picChg>
        <pc:picChg chg="mod">
          <ac:chgData name="Peter Nguty Acha (2018019)" userId="S::2018019@student.uwtsd.ac.uk::a6d22a6a-0d62-4089-86b6-9d212a615cc2" providerId="AD" clId="Web-{D316BA55-908A-4958-478A-A992F2068A1C}" dt="2024-02-09T11:10:49.408" v="26"/>
          <ac:picMkLst>
            <pc:docMk/>
            <pc:sldMasterMk cId="894065607" sldId="2147483780"/>
            <ac:picMk id="8" creationId="{00000000-0000-0000-0000-000000000000}"/>
          </ac:picMkLst>
        </pc:picChg>
        <pc:picChg chg="mod">
          <ac:chgData name="Peter Nguty Acha (2018019)" userId="S::2018019@student.uwtsd.ac.uk::a6d22a6a-0d62-4089-86b6-9d212a615cc2" providerId="AD" clId="Web-{D316BA55-908A-4958-478A-A992F2068A1C}" dt="2024-02-09T11:10:49.408" v="26"/>
          <ac:picMkLst>
            <pc:docMk/>
            <pc:sldMasterMk cId="894065607" sldId="2147483780"/>
            <ac:picMk id="9" creationId="{00000000-0000-0000-0000-000000000000}"/>
          </ac:picMkLst>
        </pc:picChg>
        <pc:picChg chg="mod">
          <ac:chgData name="Peter Nguty Acha (2018019)" userId="S::2018019@student.uwtsd.ac.uk::a6d22a6a-0d62-4089-86b6-9d212a615cc2" providerId="AD" clId="Web-{D316BA55-908A-4958-478A-A992F2068A1C}" dt="2024-02-09T11:10:49.408" v="26"/>
          <ac:picMkLst>
            <pc:docMk/>
            <pc:sldMasterMk cId="894065607" sldId="2147483780"/>
            <ac:picMk id="10" creationId="{00000000-0000-0000-0000-000000000000}"/>
          </ac:picMkLst>
        </pc:picChg>
        <pc:sldLayoutChg chg="modSp 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3069138114" sldId="2147483781"/>
          </pc:sldLayoutMkLst>
          <pc:spChg chg="mod">
            <ac:chgData name="Peter Nguty Acha (2018019)" userId="S::2018019@student.uwtsd.ac.uk::a6d22a6a-0d62-4089-86b6-9d212a615cc2" providerId="AD" clId="Web-{D316BA55-908A-4958-478A-A992F2068A1C}" dt="2024-02-09T11:10:49.408" v="26"/>
            <ac:spMkLst>
              <pc:docMk/>
              <pc:sldMasterMk cId="894065607" sldId="2147483780"/>
              <pc:sldLayoutMk cId="3069138114" sldId="2147483781"/>
              <ac:spMk id="2"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3069138114" sldId="2147483781"/>
              <ac:spMk id="3" creationId="{00000000-0000-0000-0000-000000000000}"/>
            </ac:spMkLst>
          </pc:spChg>
        </pc:sldLayoutChg>
        <pc:sldLayoutChg chg="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2851539131" sldId="2147483782"/>
          </pc:sldLayoutMkLst>
        </pc:sldLayoutChg>
        <pc:sldLayoutChg chg="modSp 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4167355526" sldId="2147483783"/>
          </pc:sldLayoutMkLst>
          <pc:spChg chg="mod">
            <ac:chgData name="Peter Nguty Acha (2018019)" userId="S::2018019@student.uwtsd.ac.uk::a6d22a6a-0d62-4089-86b6-9d212a615cc2" providerId="AD" clId="Web-{D316BA55-908A-4958-478A-A992F2068A1C}" dt="2024-02-09T11:10:49.408" v="26"/>
            <ac:spMkLst>
              <pc:docMk/>
              <pc:sldMasterMk cId="894065607" sldId="2147483780"/>
              <pc:sldLayoutMk cId="4167355526" sldId="2147483783"/>
              <ac:spMk id="2"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4167355526" sldId="2147483783"/>
              <ac:spMk id="3" creationId="{00000000-0000-0000-0000-000000000000}"/>
            </ac:spMkLst>
          </pc:spChg>
        </pc:sldLayoutChg>
        <pc:sldLayoutChg chg="modSp 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4106561808" sldId="2147483784"/>
          </pc:sldLayoutMkLst>
          <pc:spChg chg="mod">
            <ac:chgData name="Peter Nguty Acha (2018019)" userId="S::2018019@student.uwtsd.ac.uk::a6d22a6a-0d62-4089-86b6-9d212a615cc2" providerId="AD" clId="Web-{D316BA55-908A-4958-478A-A992F2068A1C}" dt="2024-02-09T11:10:49.408" v="26"/>
            <ac:spMkLst>
              <pc:docMk/>
              <pc:sldMasterMk cId="894065607" sldId="2147483780"/>
              <pc:sldLayoutMk cId="4106561808" sldId="2147483784"/>
              <ac:spMk id="3"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4106561808" sldId="2147483784"/>
              <ac:spMk id="4" creationId="{00000000-0000-0000-0000-000000000000}"/>
            </ac:spMkLst>
          </pc:spChg>
        </pc:sldLayoutChg>
        <pc:sldLayoutChg chg="modSp 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4066625403" sldId="2147483785"/>
          </pc:sldLayoutMkLst>
          <pc:spChg chg="mod">
            <ac:chgData name="Peter Nguty Acha (2018019)" userId="S::2018019@student.uwtsd.ac.uk::a6d22a6a-0d62-4089-86b6-9d212a615cc2" providerId="AD" clId="Web-{D316BA55-908A-4958-478A-A992F2068A1C}" dt="2024-02-09T11:10:49.408" v="26"/>
            <ac:spMkLst>
              <pc:docMk/>
              <pc:sldMasterMk cId="894065607" sldId="2147483780"/>
              <pc:sldLayoutMk cId="4066625403" sldId="2147483785"/>
              <ac:spMk id="3"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4066625403" sldId="2147483785"/>
              <ac:spMk id="4"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4066625403" sldId="2147483785"/>
              <ac:spMk id="5"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4066625403" sldId="2147483785"/>
              <ac:spMk id="6" creationId="{00000000-0000-0000-0000-000000000000}"/>
            </ac:spMkLst>
          </pc:spChg>
        </pc:sldLayoutChg>
        <pc:sldLayoutChg chg="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3492986310" sldId="2147483786"/>
          </pc:sldLayoutMkLst>
        </pc:sldLayoutChg>
        <pc:sldLayoutChg chg="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2821027040" sldId="2147483787"/>
          </pc:sldLayoutMkLst>
        </pc:sldLayoutChg>
        <pc:sldLayoutChg chg="modSp 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2485242461" sldId="2147483788"/>
          </pc:sldLayoutMkLst>
          <pc:spChg chg="mod">
            <ac:chgData name="Peter Nguty Acha (2018019)" userId="S::2018019@student.uwtsd.ac.uk::a6d22a6a-0d62-4089-86b6-9d212a615cc2" providerId="AD" clId="Web-{D316BA55-908A-4958-478A-A992F2068A1C}" dt="2024-02-09T11:10:49.408" v="26"/>
            <ac:spMkLst>
              <pc:docMk/>
              <pc:sldMasterMk cId="894065607" sldId="2147483780"/>
              <pc:sldLayoutMk cId="2485242461" sldId="2147483788"/>
              <ac:spMk id="2"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2485242461" sldId="2147483788"/>
              <ac:spMk id="3"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2485242461" sldId="2147483788"/>
              <ac:spMk id="4" creationId="{00000000-0000-0000-0000-000000000000}"/>
            </ac:spMkLst>
          </pc:spChg>
        </pc:sldLayoutChg>
        <pc:sldLayoutChg chg="modSp 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1120172921" sldId="2147483789"/>
          </pc:sldLayoutMkLst>
          <pc:spChg chg="mod">
            <ac:chgData name="Peter Nguty Acha (2018019)" userId="S::2018019@student.uwtsd.ac.uk::a6d22a6a-0d62-4089-86b6-9d212a615cc2" providerId="AD" clId="Web-{D316BA55-908A-4958-478A-A992F2068A1C}" dt="2024-02-09T11:10:49.408" v="26"/>
            <ac:spMkLst>
              <pc:docMk/>
              <pc:sldMasterMk cId="894065607" sldId="2147483780"/>
              <pc:sldLayoutMk cId="1120172921" sldId="2147483789"/>
              <ac:spMk id="2"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1120172921" sldId="2147483789"/>
              <ac:spMk id="3"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1120172921" sldId="2147483789"/>
              <ac:spMk id="4" creationId="{00000000-0000-0000-0000-000000000000}"/>
            </ac:spMkLst>
          </pc:spChg>
        </pc:sldLayoutChg>
        <pc:sldLayoutChg chg="modSp 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875905260" sldId="2147483790"/>
          </pc:sldLayoutMkLst>
          <pc:spChg chg="mod">
            <ac:chgData name="Peter Nguty Acha (2018019)" userId="S::2018019@student.uwtsd.ac.uk::a6d22a6a-0d62-4089-86b6-9d212a615cc2" providerId="AD" clId="Web-{D316BA55-908A-4958-478A-A992F2068A1C}" dt="2024-02-09T11:10:49.408" v="26"/>
            <ac:spMkLst>
              <pc:docMk/>
              <pc:sldMasterMk cId="894065607" sldId="2147483780"/>
              <pc:sldLayoutMk cId="875905260" sldId="2147483790"/>
              <ac:spMk id="2"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875905260" sldId="2147483790"/>
              <ac:spMk id="3"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875905260" sldId="2147483790"/>
              <ac:spMk id="4" creationId="{00000000-0000-0000-0000-000000000000}"/>
            </ac:spMkLst>
          </pc:spChg>
        </pc:sldLayoutChg>
        <pc:sldLayoutChg chg="modSp 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1252828797" sldId="2147483791"/>
          </pc:sldLayoutMkLst>
          <pc:spChg chg="mod">
            <ac:chgData name="Peter Nguty Acha (2018019)" userId="S::2018019@student.uwtsd.ac.uk::a6d22a6a-0d62-4089-86b6-9d212a615cc2" providerId="AD" clId="Web-{D316BA55-908A-4958-478A-A992F2068A1C}" dt="2024-02-09T11:10:49.408" v="26"/>
            <ac:spMkLst>
              <pc:docMk/>
              <pc:sldMasterMk cId="894065607" sldId="2147483780"/>
              <pc:sldLayoutMk cId="1252828797" sldId="2147483791"/>
              <ac:spMk id="2"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1252828797" sldId="2147483791"/>
              <ac:spMk id="8" creationId="{00000000-0000-0000-0000-000000000000}"/>
            </ac:spMkLst>
          </pc:spChg>
        </pc:sldLayoutChg>
        <pc:sldLayoutChg chg="modSp 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4217181762" sldId="2147483792"/>
          </pc:sldLayoutMkLst>
          <pc:spChg chg="mod">
            <ac:chgData name="Peter Nguty Acha (2018019)" userId="S::2018019@student.uwtsd.ac.uk::a6d22a6a-0d62-4089-86b6-9d212a615cc2" providerId="AD" clId="Web-{D316BA55-908A-4958-478A-A992F2068A1C}" dt="2024-02-09T11:10:49.408" v="26"/>
            <ac:spMkLst>
              <pc:docMk/>
              <pc:sldMasterMk cId="894065607" sldId="2147483780"/>
              <pc:sldLayoutMk cId="4217181762" sldId="2147483792"/>
              <ac:spMk id="2"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4217181762" sldId="2147483792"/>
              <ac:spMk id="10"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4217181762" sldId="2147483792"/>
              <ac:spMk id="11"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4217181762" sldId="2147483792"/>
              <ac:spMk id="12"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4217181762" sldId="2147483792"/>
              <ac:spMk id="14" creationId="{00000000-0000-0000-0000-000000000000}"/>
            </ac:spMkLst>
          </pc:spChg>
        </pc:sldLayoutChg>
        <pc:sldLayoutChg chg="modSp 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706911924" sldId="2147483793"/>
          </pc:sldLayoutMkLst>
          <pc:spChg chg="mod">
            <ac:chgData name="Peter Nguty Acha (2018019)" userId="S::2018019@student.uwtsd.ac.uk::a6d22a6a-0d62-4089-86b6-9d212a615cc2" providerId="AD" clId="Web-{D316BA55-908A-4958-478A-A992F2068A1C}" dt="2024-02-09T11:10:49.408" v="26"/>
            <ac:spMkLst>
              <pc:docMk/>
              <pc:sldMasterMk cId="894065607" sldId="2147483780"/>
              <pc:sldLayoutMk cId="706911924" sldId="2147483793"/>
              <ac:spMk id="2"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706911924" sldId="2147483793"/>
              <ac:spMk id="3" creationId="{00000000-0000-0000-0000-000000000000}"/>
            </ac:spMkLst>
          </pc:spChg>
        </pc:sldLayoutChg>
        <pc:sldLayoutChg chg="modSp 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1932932852" sldId="2147483794"/>
          </pc:sldLayoutMkLst>
          <pc:spChg chg="mod">
            <ac:chgData name="Peter Nguty Acha (2018019)" userId="S::2018019@student.uwtsd.ac.uk::a6d22a6a-0d62-4089-86b6-9d212a615cc2" providerId="AD" clId="Web-{D316BA55-908A-4958-478A-A992F2068A1C}" dt="2024-02-09T11:10:49.408" v="26"/>
            <ac:spMkLst>
              <pc:docMk/>
              <pc:sldMasterMk cId="894065607" sldId="2147483780"/>
              <pc:sldLayoutMk cId="1932932852" sldId="2147483794"/>
              <ac:spMk id="2"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1932932852" sldId="2147483794"/>
              <ac:spMk id="3"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1932932852" sldId="2147483794"/>
              <ac:spMk id="5"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1932932852" sldId="2147483794"/>
              <ac:spMk id="14"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1932932852" sldId="2147483794"/>
              <ac:spMk id="16"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1932932852" sldId="2147483794"/>
              <ac:spMk id="19"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1932932852" sldId="2147483794"/>
              <ac:spMk id="20" creationId="{00000000-0000-0000-0000-000000000000}"/>
            </ac:spMkLst>
          </pc:spChg>
          <pc:cxnChg chg="mod">
            <ac:chgData name="Peter Nguty Acha (2018019)" userId="S::2018019@student.uwtsd.ac.uk::a6d22a6a-0d62-4089-86b6-9d212a615cc2" providerId="AD" clId="Web-{D316BA55-908A-4958-478A-A992F2068A1C}" dt="2024-02-09T11:10:49.408" v="26"/>
            <ac:cxnSpMkLst>
              <pc:docMk/>
              <pc:sldMasterMk cId="894065607" sldId="2147483780"/>
              <pc:sldLayoutMk cId="1932932852" sldId="2147483794"/>
              <ac:cxnSpMk id="17" creationId="{00000000-0000-0000-0000-000000000000}"/>
            </ac:cxnSpMkLst>
          </pc:cxnChg>
          <pc:cxnChg chg="mod">
            <ac:chgData name="Peter Nguty Acha (2018019)" userId="S::2018019@student.uwtsd.ac.uk::a6d22a6a-0d62-4089-86b6-9d212a615cc2" providerId="AD" clId="Web-{D316BA55-908A-4958-478A-A992F2068A1C}" dt="2024-02-09T11:10:49.408" v="26"/>
            <ac:cxnSpMkLst>
              <pc:docMk/>
              <pc:sldMasterMk cId="894065607" sldId="2147483780"/>
              <pc:sldLayoutMk cId="1932932852" sldId="2147483794"/>
              <ac:cxnSpMk id="18" creationId="{00000000-0000-0000-0000-000000000000}"/>
            </ac:cxnSpMkLst>
          </pc:cxnChg>
        </pc:sldLayoutChg>
        <pc:sldLayoutChg chg="modSp 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2652157980" sldId="2147483795"/>
          </pc:sldLayoutMkLst>
          <pc:spChg chg="mod">
            <ac:chgData name="Peter Nguty Acha (2018019)" userId="S::2018019@student.uwtsd.ac.uk::a6d22a6a-0d62-4089-86b6-9d212a615cc2" providerId="AD" clId="Web-{D316BA55-908A-4958-478A-A992F2068A1C}" dt="2024-02-09T11:10:49.408" v="26"/>
            <ac:spMkLst>
              <pc:docMk/>
              <pc:sldMasterMk cId="894065607" sldId="2147483780"/>
              <pc:sldLayoutMk cId="2652157980" sldId="2147483795"/>
              <ac:spMk id="2"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2652157980" sldId="2147483795"/>
              <ac:spMk id="3"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2652157980" sldId="2147483795"/>
              <ac:spMk id="5"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2652157980" sldId="2147483795"/>
              <ac:spMk id="14"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2652157980" sldId="2147483795"/>
              <ac:spMk id="22"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2652157980" sldId="2147483795"/>
              <ac:spMk id="23"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2652157980" sldId="2147483795"/>
              <ac:spMk id="24"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2652157980" sldId="2147483795"/>
              <ac:spMk id="29"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2652157980" sldId="2147483795"/>
              <ac:spMk id="30"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2652157980" sldId="2147483795"/>
              <ac:spMk id="31" creationId="{00000000-0000-0000-0000-000000000000}"/>
            </ac:spMkLst>
          </pc:spChg>
          <pc:cxnChg chg="mod">
            <ac:chgData name="Peter Nguty Acha (2018019)" userId="S::2018019@student.uwtsd.ac.uk::a6d22a6a-0d62-4089-86b6-9d212a615cc2" providerId="AD" clId="Web-{D316BA55-908A-4958-478A-A992F2068A1C}" dt="2024-02-09T11:10:49.408" v="26"/>
            <ac:cxnSpMkLst>
              <pc:docMk/>
              <pc:sldMasterMk cId="894065607" sldId="2147483780"/>
              <pc:sldLayoutMk cId="2652157980" sldId="2147483795"/>
              <ac:cxnSpMk id="17" creationId="{00000000-0000-0000-0000-000000000000}"/>
            </ac:cxnSpMkLst>
          </pc:cxnChg>
          <pc:cxnChg chg="mod">
            <ac:chgData name="Peter Nguty Acha (2018019)" userId="S::2018019@student.uwtsd.ac.uk::a6d22a6a-0d62-4089-86b6-9d212a615cc2" providerId="AD" clId="Web-{D316BA55-908A-4958-478A-A992F2068A1C}" dt="2024-02-09T11:10:49.408" v="26"/>
            <ac:cxnSpMkLst>
              <pc:docMk/>
              <pc:sldMasterMk cId="894065607" sldId="2147483780"/>
              <pc:sldLayoutMk cId="2652157980" sldId="2147483795"/>
              <ac:cxnSpMk id="18" creationId="{00000000-0000-0000-0000-000000000000}"/>
            </ac:cxnSpMkLst>
          </pc:cxnChg>
        </pc:sldLayoutChg>
        <pc:sldLayoutChg chg="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1151668192" sldId="2147483796"/>
          </pc:sldLayoutMkLst>
        </pc:sldLayoutChg>
        <pc:sldLayoutChg chg="modSp add del mod replId">
          <pc:chgData name="Peter Nguty Acha (2018019)" userId="S::2018019@student.uwtsd.ac.uk::a6d22a6a-0d62-4089-86b6-9d212a615cc2" providerId="AD" clId="Web-{D316BA55-908A-4958-478A-A992F2068A1C}" dt="2024-02-09T11:11:02.440" v="34"/>
          <pc:sldLayoutMkLst>
            <pc:docMk/>
            <pc:sldMasterMk cId="894065607" sldId="2147483780"/>
            <pc:sldLayoutMk cId="1271697780" sldId="2147483797"/>
          </pc:sldLayoutMkLst>
          <pc:spChg chg="mod">
            <ac:chgData name="Peter Nguty Acha (2018019)" userId="S::2018019@student.uwtsd.ac.uk::a6d22a6a-0d62-4089-86b6-9d212a615cc2" providerId="AD" clId="Web-{D316BA55-908A-4958-478A-A992F2068A1C}" dt="2024-02-09T11:10:49.408" v="26"/>
            <ac:spMkLst>
              <pc:docMk/>
              <pc:sldMasterMk cId="894065607" sldId="2147483780"/>
              <pc:sldLayoutMk cId="1271697780" sldId="2147483797"/>
              <ac:spMk id="2" creationId="{00000000-0000-0000-0000-000000000000}"/>
            </ac:spMkLst>
          </pc:spChg>
          <pc:spChg chg="mod">
            <ac:chgData name="Peter Nguty Acha (2018019)" userId="S::2018019@student.uwtsd.ac.uk::a6d22a6a-0d62-4089-86b6-9d212a615cc2" providerId="AD" clId="Web-{D316BA55-908A-4958-478A-A992F2068A1C}" dt="2024-02-09T11:10:49.408" v="26"/>
            <ac:spMkLst>
              <pc:docMk/>
              <pc:sldMasterMk cId="894065607" sldId="2147483780"/>
              <pc:sldLayoutMk cId="1271697780" sldId="2147483797"/>
              <ac:spMk id="3" creationId="{00000000-0000-0000-0000-000000000000}"/>
            </ac:spMkLst>
          </pc:spChg>
        </pc:sldLayoutChg>
      </pc:sldMasterChg>
      <pc:sldMasterChg chg="add del addSldLayout delSldLayout modSldLayout">
        <pc:chgData name="Peter Nguty Acha (2018019)" userId="S::2018019@student.uwtsd.ac.uk::a6d22a6a-0d62-4089-86b6-9d212a615cc2" providerId="AD" clId="Web-{D316BA55-908A-4958-478A-A992F2068A1C}" dt="2024-02-09T11:10:49.408" v="25"/>
        <pc:sldMasterMkLst>
          <pc:docMk/>
          <pc:sldMasterMk cId="104766880" sldId="2147483798"/>
        </pc:sldMasterMkLst>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3940473175" sldId="2147483799"/>
          </pc:sldLayoutMkLst>
        </pc:sldLayoutChg>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1313238628" sldId="2147483800"/>
          </pc:sldLayoutMkLst>
        </pc:sldLayoutChg>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3941947383" sldId="2147483801"/>
          </pc:sldLayoutMkLst>
        </pc:sldLayoutChg>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2926102165" sldId="2147483802"/>
          </pc:sldLayoutMkLst>
        </pc:sldLayoutChg>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369219692" sldId="2147483803"/>
          </pc:sldLayoutMkLst>
        </pc:sldLayoutChg>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2108966229" sldId="2147483804"/>
          </pc:sldLayoutMkLst>
        </pc:sldLayoutChg>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4103418652" sldId="2147483805"/>
          </pc:sldLayoutMkLst>
        </pc:sldLayoutChg>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2515638521" sldId="2147483806"/>
          </pc:sldLayoutMkLst>
        </pc:sldLayoutChg>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1840130096" sldId="2147483807"/>
          </pc:sldLayoutMkLst>
        </pc:sldLayoutChg>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1080943671" sldId="2147483808"/>
          </pc:sldLayoutMkLst>
        </pc:sldLayoutChg>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2856474848" sldId="2147483809"/>
          </pc:sldLayoutMkLst>
        </pc:sldLayoutChg>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1430884084" sldId="2147483810"/>
          </pc:sldLayoutMkLst>
        </pc:sldLayoutChg>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2833078826" sldId="2147483811"/>
          </pc:sldLayoutMkLst>
        </pc:sldLayoutChg>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2695682136" sldId="2147483812"/>
          </pc:sldLayoutMkLst>
        </pc:sldLayoutChg>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299506976" sldId="2147483813"/>
          </pc:sldLayoutMkLst>
        </pc:sldLayoutChg>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1259328642" sldId="2147483814"/>
          </pc:sldLayoutMkLst>
        </pc:sldLayoutChg>
        <pc:sldLayoutChg chg="add del mod replId">
          <pc:chgData name="Peter Nguty Acha (2018019)" userId="S::2018019@student.uwtsd.ac.uk::a6d22a6a-0d62-4089-86b6-9d212a615cc2" providerId="AD" clId="Web-{D316BA55-908A-4958-478A-A992F2068A1C}" dt="2024-02-09T11:10:49.408" v="25"/>
          <pc:sldLayoutMkLst>
            <pc:docMk/>
            <pc:sldMasterMk cId="104766880" sldId="2147483798"/>
            <pc:sldLayoutMk cId="2397064814" sldId="2147483815"/>
          </pc:sldLayoutMkLst>
        </pc:sldLayoutChg>
      </pc:sldMasterChg>
      <pc:sldMasterChg chg="add del addSldLayout delSldLayout modSldLayout">
        <pc:chgData name="Peter Nguty Acha (2018019)" userId="S::2018019@student.uwtsd.ac.uk::a6d22a6a-0d62-4089-86b6-9d212a615cc2" providerId="AD" clId="Web-{D316BA55-908A-4958-478A-A992F2068A1C}" dt="2024-02-09T11:10:47.486" v="24"/>
        <pc:sldMasterMkLst>
          <pc:docMk/>
          <pc:sldMasterMk cId="717667472" sldId="2147483816"/>
        </pc:sldMasterMkLst>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1688218145" sldId="2147483817"/>
          </pc:sldLayoutMkLst>
        </pc:sldLayoutChg>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2442907683" sldId="2147483818"/>
          </pc:sldLayoutMkLst>
        </pc:sldLayoutChg>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667845925" sldId="2147483819"/>
          </pc:sldLayoutMkLst>
        </pc:sldLayoutChg>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1556139015" sldId="2147483820"/>
          </pc:sldLayoutMkLst>
        </pc:sldLayoutChg>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2546741332" sldId="2147483821"/>
          </pc:sldLayoutMkLst>
        </pc:sldLayoutChg>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1904990666" sldId="2147483822"/>
          </pc:sldLayoutMkLst>
        </pc:sldLayoutChg>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1883805181" sldId="2147483823"/>
          </pc:sldLayoutMkLst>
        </pc:sldLayoutChg>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2501061439" sldId="2147483824"/>
          </pc:sldLayoutMkLst>
        </pc:sldLayoutChg>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1070651488" sldId="2147483825"/>
          </pc:sldLayoutMkLst>
        </pc:sldLayoutChg>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1140320737" sldId="2147483826"/>
          </pc:sldLayoutMkLst>
        </pc:sldLayoutChg>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2665203623" sldId="2147483827"/>
          </pc:sldLayoutMkLst>
        </pc:sldLayoutChg>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254455245" sldId="2147483828"/>
          </pc:sldLayoutMkLst>
        </pc:sldLayoutChg>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865469025" sldId="2147483829"/>
          </pc:sldLayoutMkLst>
        </pc:sldLayoutChg>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1434485644" sldId="2147483830"/>
          </pc:sldLayoutMkLst>
        </pc:sldLayoutChg>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1180765238" sldId="2147483831"/>
          </pc:sldLayoutMkLst>
        </pc:sldLayoutChg>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1416768056" sldId="2147483832"/>
          </pc:sldLayoutMkLst>
        </pc:sldLayoutChg>
        <pc:sldLayoutChg chg="add del mod replId">
          <pc:chgData name="Peter Nguty Acha (2018019)" userId="S::2018019@student.uwtsd.ac.uk::a6d22a6a-0d62-4089-86b6-9d212a615cc2" providerId="AD" clId="Web-{D316BA55-908A-4958-478A-A992F2068A1C}" dt="2024-02-09T11:10:47.486" v="24"/>
          <pc:sldLayoutMkLst>
            <pc:docMk/>
            <pc:sldMasterMk cId="717667472" sldId="2147483816"/>
            <pc:sldLayoutMk cId="3056677849" sldId="2147483833"/>
          </pc:sldLayoutMkLst>
        </pc:sldLayoutChg>
      </pc:sldMasterChg>
    </pc:docChg>
  </pc:docChgLst>
  <pc:docChgLst>
    <pc:chgData name="Kwabena Mensah (2027768)" userId="S::2027768@student.uwtsd.ac.uk::781aeaad-98e2-4943-87c2-d181684724ce" providerId="AD" clId="Web-{5A4600F3-145D-3F1E-DCBA-E70D439F9D1E}"/>
    <pc:docChg chg="addSld delSld modSld sldOrd">
      <pc:chgData name="Kwabena Mensah (2027768)" userId="S::2027768@student.uwtsd.ac.uk::781aeaad-98e2-4943-87c2-d181684724ce" providerId="AD" clId="Web-{5A4600F3-145D-3F1E-DCBA-E70D439F9D1E}" dt="2024-02-18T15:14:12.316" v="621"/>
      <pc:docMkLst>
        <pc:docMk/>
      </pc:docMkLst>
      <pc:sldChg chg="addSp modSp">
        <pc:chgData name="Kwabena Mensah (2027768)" userId="S::2027768@student.uwtsd.ac.uk::781aeaad-98e2-4943-87c2-d181684724ce" providerId="AD" clId="Web-{5A4600F3-145D-3F1E-DCBA-E70D439F9D1E}" dt="2024-02-17T20:00:52.257" v="2" actId="14100"/>
        <pc:sldMkLst>
          <pc:docMk/>
          <pc:sldMk cId="109857222" sldId="256"/>
        </pc:sldMkLst>
        <pc:spChg chg="mod">
          <ac:chgData name="Kwabena Mensah (2027768)" userId="S::2027768@student.uwtsd.ac.uk::781aeaad-98e2-4943-87c2-d181684724ce" providerId="AD" clId="Web-{5A4600F3-145D-3F1E-DCBA-E70D439F9D1E}" dt="2024-02-17T19:59:19.786" v="1"/>
          <ac:spMkLst>
            <pc:docMk/>
            <pc:sldMk cId="109857222" sldId="256"/>
            <ac:spMk id="2" creationId="{00000000-0000-0000-0000-000000000000}"/>
          </ac:spMkLst>
        </pc:spChg>
        <pc:spChg chg="mod">
          <ac:chgData name="Kwabena Mensah (2027768)" userId="S::2027768@student.uwtsd.ac.uk::781aeaad-98e2-4943-87c2-d181684724ce" providerId="AD" clId="Web-{5A4600F3-145D-3F1E-DCBA-E70D439F9D1E}" dt="2024-02-17T20:00:52.257" v="2" actId="14100"/>
          <ac:spMkLst>
            <pc:docMk/>
            <pc:sldMk cId="109857222" sldId="256"/>
            <ac:spMk id="3" creationId="{00000000-0000-0000-0000-000000000000}"/>
          </ac:spMkLst>
        </pc:spChg>
        <pc:spChg chg="add">
          <ac:chgData name="Kwabena Mensah (2027768)" userId="S::2027768@student.uwtsd.ac.uk::781aeaad-98e2-4943-87c2-d181684724ce" providerId="AD" clId="Web-{5A4600F3-145D-3F1E-DCBA-E70D439F9D1E}" dt="2024-02-17T19:59:19.786" v="1"/>
          <ac:spMkLst>
            <pc:docMk/>
            <pc:sldMk cId="109857222" sldId="256"/>
            <ac:spMk id="20" creationId="{59647F54-801D-44AB-8284-EDDFF7763139}"/>
          </ac:spMkLst>
        </pc:spChg>
        <pc:spChg chg="add">
          <ac:chgData name="Kwabena Mensah (2027768)" userId="S::2027768@student.uwtsd.ac.uk::781aeaad-98e2-4943-87c2-d181684724ce" providerId="AD" clId="Web-{5A4600F3-145D-3F1E-DCBA-E70D439F9D1E}" dt="2024-02-17T19:59:19.786" v="1"/>
          <ac:spMkLst>
            <pc:docMk/>
            <pc:sldMk cId="109857222" sldId="256"/>
            <ac:spMk id="22" creationId="{56981798-4550-46DA-9172-4846E2FB66EC}"/>
          </ac:spMkLst>
        </pc:spChg>
        <pc:spChg chg="add">
          <ac:chgData name="Kwabena Mensah (2027768)" userId="S::2027768@student.uwtsd.ac.uk::781aeaad-98e2-4943-87c2-d181684724ce" providerId="AD" clId="Web-{5A4600F3-145D-3F1E-DCBA-E70D439F9D1E}" dt="2024-02-17T19:59:19.786" v="1"/>
          <ac:spMkLst>
            <pc:docMk/>
            <pc:sldMk cId="109857222" sldId="256"/>
            <ac:spMk id="24" creationId="{D82EB7D3-3AD8-4ED1-9E1A-2906E14635E3}"/>
          </ac:spMkLst>
        </pc:spChg>
        <pc:spChg chg="add">
          <ac:chgData name="Kwabena Mensah (2027768)" userId="S::2027768@student.uwtsd.ac.uk::781aeaad-98e2-4943-87c2-d181684724ce" providerId="AD" clId="Web-{5A4600F3-145D-3F1E-DCBA-E70D439F9D1E}" dt="2024-02-17T19:59:19.786" v="1"/>
          <ac:spMkLst>
            <pc:docMk/>
            <pc:sldMk cId="109857222" sldId="256"/>
            <ac:spMk id="26" creationId="{2D529E20-662F-4915-ACD7-970C026FDB7F}"/>
          </ac:spMkLst>
        </pc:spChg>
        <pc:grpChg chg="add">
          <ac:chgData name="Kwabena Mensah (2027768)" userId="S::2027768@student.uwtsd.ac.uk::781aeaad-98e2-4943-87c2-d181684724ce" providerId="AD" clId="Web-{5A4600F3-145D-3F1E-DCBA-E70D439F9D1E}" dt="2024-02-17T19:59:19.786" v="1"/>
          <ac:grpSpMkLst>
            <pc:docMk/>
            <pc:sldMk cId="109857222" sldId="256"/>
            <ac:grpSpMk id="6" creationId="{FAEF28A3-012D-4640-B8B8-1EF6EAF7233B}"/>
          </ac:grpSpMkLst>
        </pc:grpChg>
        <pc:picChg chg="mod ord">
          <ac:chgData name="Kwabena Mensah (2027768)" userId="S::2027768@student.uwtsd.ac.uk::781aeaad-98e2-4943-87c2-d181684724ce" providerId="AD" clId="Web-{5A4600F3-145D-3F1E-DCBA-E70D439F9D1E}" dt="2024-02-17T19:59:19.786" v="1"/>
          <ac:picMkLst>
            <pc:docMk/>
            <pc:sldMk cId="109857222" sldId="256"/>
            <ac:picMk id="4" creationId="{C3FCBA29-BD73-A69F-005A-EBDDAC6A705D}"/>
          </ac:picMkLst>
        </pc:picChg>
      </pc:sldChg>
      <pc:sldChg chg="addSp delSp modSp mod setBg setClrOvrMap">
        <pc:chgData name="Kwabena Mensah (2027768)" userId="S::2027768@student.uwtsd.ac.uk::781aeaad-98e2-4943-87c2-d181684724ce" providerId="AD" clId="Web-{5A4600F3-145D-3F1E-DCBA-E70D439F9D1E}" dt="2024-02-17T20:11:06.534" v="30" actId="20577"/>
        <pc:sldMkLst>
          <pc:docMk/>
          <pc:sldMk cId="3673808627" sldId="257"/>
        </pc:sldMkLst>
        <pc:spChg chg="mod">
          <ac:chgData name="Kwabena Mensah (2027768)" userId="S::2027768@student.uwtsd.ac.uk::781aeaad-98e2-4943-87c2-d181684724ce" providerId="AD" clId="Web-{5A4600F3-145D-3F1E-DCBA-E70D439F9D1E}" dt="2024-02-17T20:11:06.534" v="30" actId="20577"/>
          <ac:spMkLst>
            <pc:docMk/>
            <pc:sldMk cId="3673808627" sldId="257"/>
            <ac:spMk id="2" creationId="{3206DA43-C4D9-F02C-AC2C-52A72384B05E}"/>
          </ac:spMkLst>
        </pc:spChg>
        <pc:spChg chg="add del">
          <ac:chgData name="Kwabena Mensah (2027768)" userId="S::2027768@student.uwtsd.ac.uk::781aeaad-98e2-4943-87c2-d181684724ce" providerId="AD" clId="Web-{5A4600F3-145D-3F1E-DCBA-E70D439F9D1E}" dt="2024-02-17T20:06:58.498" v="9"/>
          <ac:spMkLst>
            <pc:docMk/>
            <pc:sldMk cId="3673808627" sldId="257"/>
            <ac:spMk id="11" creationId="{73C0A186-7444-4460-9C37-532E7671E99E}"/>
          </ac:spMkLst>
        </pc:spChg>
        <pc:spChg chg="add del">
          <ac:chgData name="Kwabena Mensah (2027768)" userId="S::2027768@student.uwtsd.ac.uk::781aeaad-98e2-4943-87c2-d181684724ce" providerId="AD" clId="Web-{5A4600F3-145D-3F1E-DCBA-E70D439F9D1E}" dt="2024-02-17T20:06:58.498" v="9"/>
          <ac:spMkLst>
            <pc:docMk/>
            <pc:sldMk cId="3673808627" sldId="257"/>
            <ac:spMk id="13" creationId="{B219AE65-9B94-44EA-BEF3-EF4BFA169C81}"/>
          </ac:spMkLst>
        </pc:spChg>
        <pc:spChg chg="add del">
          <ac:chgData name="Kwabena Mensah (2027768)" userId="S::2027768@student.uwtsd.ac.uk::781aeaad-98e2-4943-87c2-d181684724ce" providerId="AD" clId="Web-{5A4600F3-145D-3F1E-DCBA-E70D439F9D1E}" dt="2024-02-17T20:06:58.498" v="9"/>
          <ac:spMkLst>
            <pc:docMk/>
            <pc:sldMk cId="3673808627" sldId="257"/>
            <ac:spMk id="15" creationId="{F0C81A57-9CD5-461B-8FFE-4A8CB6CFBE01}"/>
          </ac:spMkLst>
        </pc:spChg>
        <pc:spChg chg="add del">
          <ac:chgData name="Kwabena Mensah (2027768)" userId="S::2027768@student.uwtsd.ac.uk::781aeaad-98e2-4943-87c2-d181684724ce" providerId="AD" clId="Web-{5A4600F3-145D-3F1E-DCBA-E70D439F9D1E}" dt="2024-02-17T20:07:02.780" v="11"/>
          <ac:spMkLst>
            <pc:docMk/>
            <pc:sldMk cId="3673808627" sldId="257"/>
            <ac:spMk id="25" creationId="{73C0A186-7444-4460-9C37-532E7671E99E}"/>
          </ac:spMkLst>
        </pc:spChg>
        <pc:spChg chg="add del">
          <ac:chgData name="Kwabena Mensah (2027768)" userId="S::2027768@student.uwtsd.ac.uk::781aeaad-98e2-4943-87c2-d181684724ce" providerId="AD" clId="Web-{5A4600F3-145D-3F1E-DCBA-E70D439F9D1E}" dt="2024-02-17T20:07:02.780" v="11"/>
          <ac:spMkLst>
            <pc:docMk/>
            <pc:sldMk cId="3673808627" sldId="257"/>
            <ac:spMk id="28" creationId="{029C0D00-401D-42B7-94D8-008C7DAA8E80}"/>
          </ac:spMkLst>
        </pc:spChg>
        <pc:spChg chg="add del">
          <ac:chgData name="Kwabena Mensah (2027768)" userId="S::2027768@student.uwtsd.ac.uk::781aeaad-98e2-4943-87c2-d181684724ce" providerId="AD" clId="Web-{5A4600F3-145D-3F1E-DCBA-E70D439F9D1E}" dt="2024-02-17T20:07:29.514" v="13"/>
          <ac:spMkLst>
            <pc:docMk/>
            <pc:sldMk cId="3673808627" sldId="257"/>
            <ac:spMk id="32" creationId="{73C0A186-7444-4460-9C37-532E7671E99E}"/>
          </ac:spMkLst>
        </pc:spChg>
        <pc:spChg chg="add">
          <ac:chgData name="Kwabena Mensah (2027768)" userId="S::2027768@student.uwtsd.ac.uk::781aeaad-98e2-4943-87c2-d181684724ce" providerId="AD" clId="Web-{5A4600F3-145D-3F1E-DCBA-E70D439F9D1E}" dt="2024-02-17T20:07:29.514" v="13"/>
          <ac:spMkLst>
            <pc:docMk/>
            <pc:sldMk cId="3673808627" sldId="257"/>
            <ac:spMk id="44" creationId="{73C0A186-7444-4460-9C37-532E7671E99E}"/>
          </ac:spMkLst>
        </pc:spChg>
        <pc:spChg chg="add">
          <ac:chgData name="Kwabena Mensah (2027768)" userId="S::2027768@student.uwtsd.ac.uk::781aeaad-98e2-4943-87c2-d181684724ce" providerId="AD" clId="Web-{5A4600F3-145D-3F1E-DCBA-E70D439F9D1E}" dt="2024-02-17T20:07:29.514" v="13"/>
          <ac:spMkLst>
            <pc:docMk/>
            <pc:sldMk cId="3673808627" sldId="257"/>
            <ac:spMk id="46" creationId="{02E8BD2A-4014-4DC6-A228-4ECE6A0AA6D1}"/>
          </ac:spMkLst>
        </pc:spChg>
        <pc:spChg chg="add">
          <ac:chgData name="Kwabena Mensah (2027768)" userId="S::2027768@student.uwtsd.ac.uk::781aeaad-98e2-4943-87c2-d181684724ce" providerId="AD" clId="Web-{5A4600F3-145D-3F1E-DCBA-E70D439F9D1E}" dt="2024-02-17T20:07:29.514" v="13"/>
          <ac:spMkLst>
            <pc:docMk/>
            <pc:sldMk cId="3673808627" sldId="257"/>
            <ac:spMk id="48" creationId="{3896CA42-3323-41E5-B809-CD790B2AA1CA}"/>
          </ac:spMkLst>
        </pc:spChg>
        <pc:spChg chg="add">
          <ac:chgData name="Kwabena Mensah (2027768)" userId="S::2027768@student.uwtsd.ac.uk::781aeaad-98e2-4943-87c2-d181684724ce" providerId="AD" clId="Web-{5A4600F3-145D-3F1E-DCBA-E70D439F9D1E}" dt="2024-02-17T20:07:29.514" v="13"/>
          <ac:spMkLst>
            <pc:docMk/>
            <pc:sldMk cId="3673808627" sldId="257"/>
            <ac:spMk id="50" creationId="{EA2FE539-0B6F-4FAE-A391-B46476F46CCB}"/>
          </ac:spMkLst>
        </pc:spChg>
        <pc:spChg chg="add">
          <ac:chgData name="Kwabena Mensah (2027768)" userId="S::2027768@student.uwtsd.ac.uk::781aeaad-98e2-4943-87c2-d181684724ce" providerId="AD" clId="Web-{5A4600F3-145D-3F1E-DCBA-E70D439F9D1E}" dt="2024-02-17T20:07:29.514" v="13"/>
          <ac:spMkLst>
            <pc:docMk/>
            <pc:sldMk cId="3673808627" sldId="257"/>
            <ac:spMk id="52" creationId="{BD5A14FB-50A2-4964-8B07-EE40D1CE08B5}"/>
          </ac:spMkLst>
        </pc:spChg>
        <pc:spChg chg="add">
          <ac:chgData name="Kwabena Mensah (2027768)" userId="S::2027768@student.uwtsd.ac.uk::781aeaad-98e2-4943-87c2-d181684724ce" providerId="AD" clId="Web-{5A4600F3-145D-3F1E-DCBA-E70D439F9D1E}" dt="2024-02-17T20:07:29.514" v="13"/>
          <ac:spMkLst>
            <pc:docMk/>
            <pc:sldMk cId="3673808627" sldId="257"/>
            <ac:spMk id="54" creationId="{FD63331C-DD2E-43D8-9511-B44EC057D7DB}"/>
          </ac:spMkLst>
        </pc:spChg>
        <pc:grpChg chg="add del">
          <ac:chgData name="Kwabena Mensah (2027768)" userId="S::2027768@student.uwtsd.ac.uk::781aeaad-98e2-4943-87c2-d181684724ce" providerId="AD" clId="Web-{5A4600F3-145D-3F1E-DCBA-E70D439F9D1E}" dt="2024-02-17T20:06:58.498" v="9"/>
          <ac:grpSpMkLst>
            <pc:docMk/>
            <pc:sldMk cId="3673808627" sldId="257"/>
            <ac:grpSpMk id="4" creationId="{93E10248-AF0E-477D-B4D2-47C02CE4E353}"/>
          </ac:grpSpMkLst>
        </pc:grpChg>
        <pc:grpChg chg="add del">
          <ac:chgData name="Kwabena Mensah (2027768)" userId="S::2027768@student.uwtsd.ac.uk::781aeaad-98e2-4943-87c2-d181684724ce" providerId="AD" clId="Web-{5A4600F3-145D-3F1E-DCBA-E70D439F9D1E}" dt="2024-02-17T20:06:58.498" v="9"/>
          <ac:grpSpMkLst>
            <pc:docMk/>
            <pc:sldMk cId="3673808627" sldId="257"/>
            <ac:grpSpMk id="17" creationId="{3086C462-37F4-494D-8292-CCB95221CC1A}"/>
          </ac:grpSpMkLst>
        </pc:grpChg>
        <pc:grpChg chg="add del">
          <ac:chgData name="Kwabena Mensah (2027768)" userId="S::2027768@student.uwtsd.ac.uk::781aeaad-98e2-4943-87c2-d181684724ce" providerId="AD" clId="Web-{5A4600F3-145D-3F1E-DCBA-E70D439F9D1E}" dt="2024-02-17T20:07:02.780" v="11"/>
          <ac:grpSpMkLst>
            <pc:docMk/>
            <pc:sldMk cId="3673808627" sldId="257"/>
            <ac:grpSpMk id="23" creationId="{93E10248-AF0E-477D-B4D2-47C02CE4E353}"/>
          </ac:grpSpMkLst>
        </pc:grpChg>
        <pc:grpChg chg="add del">
          <ac:chgData name="Kwabena Mensah (2027768)" userId="S::2027768@student.uwtsd.ac.uk::781aeaad-98e2-4943-87c2-d181684724ce" providerId="AD" clId="Web-{5A4600F3-145D-3F1E-DCBA-E70D439F9D1E}" dt="2024-02-17T20:07:02.780" v="11"/>
          <ac:grpSpMkLst>
            <pc:docMk/>
            <pc:sldMk cId="3673808627" sldId="257"/>
            <ac:grpSpMk id="26" creationId="{5F72ECA3-2A46-4A5A-8330-12F7E22105BD}"/>
          </ac:grpSpMkLst>
        </pc:grpChg>
        <pc:grpChg chg="add del">
          <ac:chgData name="Kwabena Mensah (2027768)" userId="S::2027768@student.uwtsd.ac.uk::781aeaad-98e2-4943-87c2-d181684724ce" providerId="AD" clId="Web-{5A4600F3-145D-3F1E-DCBA-E70D439F9D1E}" dt="2024-02-17T20:07:29.514" v="13"/>
          <ac:grpSpMkLst>
            <pc:docMk/>
            <pc:sldMk cId="3673808627" sldId="257"/>
            <ac:grpSpMk id="30" creationId="{93E10248-AF0E-477D-B4D2-47C02CE4E353}"/>
          </ac:grpSpMkLst>
        </pc:grpChg>
        <pc:grpChg chg="add del">
          <ac:chgData name="Kwabena Mensah (2027768)" userId="S::2027768@student.uwtsd.ac.uk::781aeaad-98e2-4943-87c2-d181684724ce" providerId="AD" clId="Web-{5A4600F3-145D-3F1E-DCBA-E70D439F9D1E}" dt="2024-02-17T20:07:29.514" v="13"/>
          <ac:grpSpMkLst>
            <pc:docMk/>
            <pc:sldMk cId="3673808627" sldId="257"/>
            <ac:grpSpMk id="33" creationId="{D4EC3799-3F52-48CE-85CC-83AED368EB42}"/>
          </ac:grpSpMkLst>
        </pc:grpChg>
        <pc:grpChg chg="add">
          <ac:chgData name="Kwabena Mensah (2027768)" userId="S::2027768@student.uwtsd.ac.uk::781aeaad-98e2-4943-87c2-d181684724ce" providerId="AD" clId="Web-{5A4600F3-145D-3F1E-DCBA-E70D439F9D1E}" dt="2024-02-17T20:07:29.514" v="13"/>
          <ac:grpSpMkLst>
            <pc:docMk/>
            <pc:sldMk cId="3673808627" sldId="257"/>
            <ac:grpSpMk id="40" creationId="{93E10248-AF0E-477D-B4D2-47C02CE4E353}"/>
          </ac:grpSpMkLst>
        </pc:grpChg>
        <pc:picChg chg="add mod">
          <ac:chgData name="Kwabena Mensah (2027768)" userId="S::2027768@student.uwtsd.ac.uk::781aeaad-98e2-4943-87c2-d181684724ce" providerId="AD" clId="Web-{5A4600F3-145D-3F1E-DCBA-E70D439F9D1E}" dt="2024-02-17T20:10:16.158" v="28" actId="14100"/>
          <ac:picMkLst>
            <pc:docMk/>
            <pc:sldMk cId="3673808627" sldId="257"/>
            <ac:picMk id="3" creationId="{92722954-840B-B34E-9B6C-2F4352F26A6D}"/>
          </ac:picMkLst>
        </pc:picChg>
        <pc:cxnChg chg="add del">
          <ac:chgData name="Kwabena Mensah (2027768)" userId="S::2027768@student.uwtsd.ac.uk::781aeaad-98e2-4943-87c2-d181684724ce" providerId="AD" clId="Web-{5A4600F3-145D-3F1E-DCBA-E70D439F9D1E}" dt="2024-02-17T20:06:58.498" v="9"/>
          <ac:cxnSpMkLst>
            <pc:docMk/>
            <pc:sldMk cId="3673808627" sldId="257"/>
            <ac:cxnSpMk id="21" creationId="{AD23B2CD-009B-425A-9616-1E1AD1D5AB46}"/>
          </ac:cxnSpMkLst>
        </pc:cxnChg>
        <pc:cxnChg chg="add del">
          <ac:chgData name="Kwabena Mensah (2027768)" userId="S::2027768@student.uwtsd.ac.uk::781aeaad-98e2-4943-87c2-d181684724ce" providerId="AD" clId="Web-{5A4600F3-145D-3F1E-DCBA-E70D439F9D1E}" dt="2024-02-17T20:07:29.514" v="13"/>
          <ac:cxnSpMkLst>
            <pc:docMk/>
            <pc:sldMk cId="3673808627" sldId="257"/>
            <ac:cxnSpMk id="35" creationId="{789E20C7-BB50-4317-93C7-90C8ED80B275}"/>
          </ac:cxnSpMkLst>
        </pc:cxnChg>
      </pc:sldChg>
      <pc:sldChg chg="modSp">
        <pc:chgData name="Kwabena Mensah (2027768)" userId="S::2027768@student.uwtsd.ac.uk::781aeaad-98e2-4943-87c2-d181684724ce" providerId="AD" clId="Web-{5A4600F3-145D-3F1E-DCBA-E70D439F9D1E}" dt="2024-02-17T21:47:44.126" v="477" actId="20577"/>
        <pc:sldMkLst>
          <pc:docMk/>
          <pc:sldMk cId="3988637657" sldId="258"/>
        </pc:sldMkLst>
        <pc:spChg chg="mod">
          <ac:chgData name="Kwabena Mensah (2027768)" userId="S::2027768@student.uwtsd.ac.uk::781aeaad-98e2-4943-87c2-d181684724ce" providerId="AD" clId="Web-{5A4600F3-145D-3F1E-DCBA-E70D439F9D1E}" dt="2024-02-17T21:47:44.126" v="477" actId="20577"/>
          <ac:spMkLst>
            <pc:docMk/>
            <pc:sldMk cId="3988637657" sldId="258"/>
            <ac:spMk id="2" creationId="{2EABAD49-C550-9E1A-DA3B-05FEF83E80BB}"/>
          </ac:spMkLst>
        </pc:spChg>
        <pc:picChg chg="mod">
          <ac:chgData name="Kwabena Mensah (2027768)" userId="S::2027768@student.uwtsd.ac.uk::781aeaad-98e2-4943-87c2-d181684724ce" providerId="AD" clId="Web-{5A4600F3-145D-3F1E-DCBA-E70D439F9D1E}" dt="2024-02-17T21:42:48.539" v="424" actId="14100"/>
          <ac:picMkLst>
            <pc:docMk/>
            <pc:sldMk cId="3988637657" sldId="258"/>
            <ac:picMk id="4" creationId="{5D59AED0-0376-1A24-8A9B-ED5059F1B194}"/>
          </ac:picMkLst>
        </pc:picChg>
        <pc:picChg chg="mod">
          <ac:chgData name="Kwabena Mensah (2027768)" userId="S::2027768@student.uwtsd.ac.uk::781aeaad-98e2-4943-87c2-d181684724ce" providerId="AD" clId="Web-{5A4600F3-145D-3F1E-DCBA-E70D439F9D1E}" dt="2024-02-17T21:42:41.257" v="423" actId="14100"/>
          <ac:picMkLst>
            <pc:docMk/>
            <pc:sldMk cId="3988637657" sldId="258"/>
            <ac:picMk id="6" creationId="{72D143E6-A79F-A548-DA81-2BD1AACB8C76}"/>
          </ac:picMkLst>
        </pc:picChg>
      </pc:sldChg>
      <pc:sldChg chg="addSp delSp modSp">
        <pc:chgData name="Kwabena Mensah (2027768)" userId="S::2027768@student.uwtsd.ac.uk::781aeaad-98e2-4943-87c2-d181684724ce" providerId="AD" clId="Web-{5A4600F3-145D-3F1E-DCBA-E70D439F9D1E}" dt="2024-02-18T14:55:10.881" v="562" actId="20577"/>
        <pc:sldMkLst>
          <pc:docMk/>
          <pc:sldMk cId="3479581402" sldId="259"/>
        </pc:sldMkLst>
        <pc:spChg chg="mod">
          <ac:chgData name="Kwabena Mensah (2027768)" userId="S::2027768@student.uwtsd.ac.uk::781aeaad-98e2-4943-87c2-d181684724ce" providerId="AD" clId="Web-{5A4600F3-145D-3F1E-DCBA-E70D439F9D1E}" dt="2024-02-17T20:15:58.853" v="48" actId="1076"/>
          <ac:spMkLst>
            <pc:docMk/>
            <pc:sldMk cId="3479581402" sldId="259"/>
            <ac:spMk id="2" creationId="{C834BE05-6B70-9C15-0440-64BDEEAFFA37}"/>
          </ac:spMkLst>
        </pc:spChg>
        <pc:spChg chg="mod">
          <ac:chgData name="Kwabena Mensah (2027768)" userId="S::2027768@student.uwtsd.ac.uk::781aeaad-98e2-4943-87c2-d181684724ce" providerId="AD" clId="Web-{5A4600F3-145D-3F1E-DCBA-E70D439F9D1E}" dt="2024-02-17T20:16:08.462" v="49" actId="1076"/>
          <ac:spMkLst>
            <pc:docMk/>
            <pc:sldMk cId="3479581402" sldId="259"/>
            <ac:spMk id="3" creationId="{425D2A13-DB43-CA8F-758C-EAD2BB6430E5}"/>
          </ac:spMkLst>
        </pc:spChg>
        <pc:spChg chg="mod">
          <ac:chgData name="Kwabena Mensah (2027768)" userId="S::2027768@student.uwtsd.ac.uk::781aeaad-98e2-4943-87c2-d181684724ce" providerId="AD" clId="Web-{5A4600F3-145D-3F1E-DCBA-E70D439F9D1E}" dt="2024-02-17T20:17:02.245" v="52" actId="1076"/>
          <ac:spMkLst>
            <pc:docMk/>
            <pc:sldMk cId="3479581402" sldId="259"/>
            <ac:spMk id="5" creationId="{6FCB2196-33F0-02A0-3EA7-0BE02C61C86F}"/>
          </ac:spMkLst>
        </pc:spChg>
        <pc:spChg chg="mod">
          <ac:chgData name="Kwabena Mensah (2027768)" userId="S::2027768@student.uwtsd.ac.uk::781aeaad-98e2-4943-87c2-d181684724ce" providerId="AD" clId="Web-{5A4600F3-145D-3F1E-DCBA-E70D439F9D1E}" dt="2024-02-17T20:15:44.181" v="47" actId="14100"/>
          <ac:spMkLst>
            <pc:docMk/>
            <pc:sldMk cId="3479581402" sldId="259"/>
            <ac:spMk id="6" creationId="{226D4F1C-EAF0-92E9-E5E1-D5F09F86B433}"/>
          </ac:spMkLst>
        </pc:spChg>
        <pc:spChg chg="add del mod">
          <ac:chgData name="Kwabena Mensah (2027768)" userId="S::2027768@student.uwtsd.ac.uk::781aeaad-98e2-4943-87c2-d181684724ce" providerId="AD" clId="Web-{5A4600F3-145D-3F1E-DCBA-E70D439F9D1E}" dt="2024-02-18T14:55:10.881" v="562" actId="20577"/>
          <ac:spMkLst>
            <pc:docMk/>
            <pc:sldMk cId="3479581402" sldId="259"/>
            <ac:spMk id="7" creationId="{17345213-635E-16C6-5579-0E3464242B68}"/>
          </ac:spMkLst>
        </pc:spChg>
        <pc:graphicFrameChg chg="add del">
          <ac:chgData name="Kwabena Mensah (2027768)" userId="S::2027768@student.uwtsd.ac.uk::781aeaad-98e2-4943-87c2-d181684724ce" providerId="AD" clId="Web-{5A4600F3-145D-3F1E-DCBA-E70D439F9D1E}" dt="2024-02-17T20:18:59.622" v="65"/>
          <ac:graphicFrameMkLst>
            <pc:docMk/>
            <pc:sldMk cId="3479581402" sldId="259"/>
            <ac:graphicFrameMk id="9" creationId="{88A2E1E6-47A6-AB03-BA88-F8DE17A16201}"/>
          </ac:graphicFrameMkLst>
        </pc:graphicFrameChg>
        <pc:graphicFrameChg chg="add del">
          <ac:chgData name="Kwabena Mensah (2027768)" userId="S::2027768@student.uwtsd.ac.uk::781aeaad-98e2-4943-87c2-d181684724ce" providerId="AD" clId="Web-{5A4600F3-145D-3F1E-DCBA-E70D439F9D1E}" dt="2024-02-17T20:19:54.717" v="67"/>
          <ac:graphicFrameMkLst>
            <pc:docMk/>
            <pc:sldMk cId="3479581402" sldId="259"/>
            <ac:graphicFrameMk id="11" creationId="{96EE2A99-E15A-B5DA-B426-AE7E8D5015C2}"/>
          </ac:graphicFrameMkLst>
        </pc:graphicFrameChg>
      </pc:sldChg>
      <pc:sldChg chg="modSp">
        <pc:chgData name="Kwabena Mensah (2027768)" userId="S::2027768@student.uwtsd.ac.uk::781aeaad-98e2-4943-87c2-d181684724ce" providerId="AD" clId="Web-{5A4600F3-145D-3F1E-DCBA-E70D439F9D1E}" dt="2024-02-17T20:43:58.765" v="114" actId="20577"/>
        <pc:sldMkLst>
          <pc:docMk/>
          <pc:sldMk cId="590968896" sldId="260"/>
        </pc:sldMkLst>
        <pc:spChg chg="mod">
          <ac:chgData name="Kwabena Mensah (2027768)" userId="S::2027768@student.uwtsd.ac.uk::781aeaad-98e2-4943-87c2-d181684724ce" providerId="AD" clId="Web-{5A4600F3-145D-3F1E-DCBA-E70D439F9D1E}" dt="2024-02-17T20:43:58.765" v="114" actId="20577"/>
          <ac:spMkLst>
            <pc:docMk/>
            <pc:sldMk cId="590968896" sldId="260"/>
            <ac:spMk id="6" creationId="{0661B43F-9410-70F6-2F99-5B013F5360DB}"/>
          </ac:spMkLst>
        </pc:spChg>
      </pc:sldChg>
      <pc:sldChg chg="delSp modSp">
        <pc:chgData name="Kwabena Mensah (2027768)" userId="S::2027768@student.uwtsd.ac.uk::781aeaad-98e2-4943-87c2-d181684724ce" providerId="AD" clId="Web-{5A4600F3-145D-3F1E-DCBA-E70D439F9D1E}" dt="2024-02-17T21:31:56.128" v="330"/>
        <pc:sldMkLst>
          <pc:docMk/>
          <pc:sldMk cId="2412701734" sldId="261"/>
        </pc:sldMkLst>
        <pc:picChg chg="del mod">
          <ac:chgData name="Kwabena Mensah (2027768)" userId="S::2027768@student.uwtsd.ac.uk::781aeaad-98e2-4943-87c2-d181684724ce" providerId="AD" clId="Web-{5A4600F3-145D-3F1E-DCBA-E70D439F9D1E}" dt="2024-02-17T21:03:12.788" v="192"/>
          <ac:picMkLst>
            <pc:docMk/>
            <pc:sldMk cId="2412701734" sldId="261"/>
            <ac:picMk id="8" creationId="{7EAADA03-FE13-143B-FD04-9B8096335C2A}"/>
          </ac:picMkLst>
        </pc:picChg>
        <pc:picChg chg="del">
          <ac:chgData name="Kwabena Mensah (2027768)" userId="S::2027768@student.uwtsd.ac.uk::781aeaad-98e2-4943-87c2-d181684724ce" providerId="AD" clId="Web-{5A4600F3-145D-3F1E-DCBA-E70D439F9D1E}" dt="2024-02-17T21:31:56.128" v="330"/>
          <ac:picMkLst>
            <pc:docMk/>
            <pc:sldMk cId="2412701734" sldId="261"/>
            <ac:picMk id="9" creationId="{438FE839-CAC3-C348-1B57-5FB580461AB8}"/>
          </ac:picMkLst>
        </pc:picChg>
      </pc:sldChg>
      <pc:sldChg chg="addSp delSp modSp del">
        <pc:chgData name="Kwabena Mensah (2027768)" userId="S::2027768@student.uwtsd.ac.uk::781aeaad-98e2-4943-87c2-d181684724ce" providerId="AD" clId="Web-{5A4600F3-145D-3F1E-DCBA-E70D439F9D1E}" dt="2024-02-17T21:31:30.611" v="329"/>
        <pc:sldMkLst>
          <pc:docMk/>
          <pc:sldMk cId="163225144" sldId="263"/>
        </pc:sldMkLst>
        <pc:spChg chg="mod">
          <ac:chgData name="Kwabena Mensah (2027768)" userId="S::2027768@student.uwtsd.ac.uk::781aeaad-98e2-4943-87c2-d181684724ce" providerId="AD" clId="Web-{5A4600F3-145D-3F1E-DCBA-E70D439F9D1E}" dt="2024-02-17T20:55:24.450" v="174" actId="20577"/>
          <ac:spMkLst>
            <pc:docMk/>
            <pc:sldMk cId="163225144" sldId="263"/>
            <ac:spMk id="4" creationId="{42802C84-9AE8-7ABC-12D1-227BE726F291}"/>
          </ac:spMkLst>
        </pc:spChg>
        <pc:spChg chg="add del mod">
          <ac:chgData name="Kwabena Mensah (2027768)" userId="S::2027768@student.uwtsd.ac.uk::781aeaad-98e2-4943-87c2-d181684724ce" providerId="AD" clId="Web-{5A4600F3-145D-3F1E-DCBA-E70D439F9D1E}" dt="2024-02-17T21:01:55.849" v="190"/>
          <ac:spMkLst>
            <pc:docMk/>
            <pc:sldMk cId="163225144" sldId="263"/>
            <ac:spMk id="6" creationId="{D0614C06-B219-CDF8-0F4C-BB21343A0C6A}"/>
          </ac:spMkLst>
        </pc:spChg>
        <pc:spChg chg="add mod">
          <ac:chgData name="Kwabena Mensah (2027768)" userId="S::2027768@student.uwtsd.ac.uk::781aeaad-98e2-4943-87c2-d181684724ce" providerId="AD" clId="Web-{5A4600F3-145D-3F1E-DCBA-E70D439F9D1E}" dt="2024-02-17T21:01:54.255" v="189" actId="20577"/>
          <ac:spMkLst>
            <pc:docMk/>
            <pc:sldMk cId="163225144" sldId="263"/>
            <ac:spMk id="7" creationId="{6A3FF015-79A7-A872-8E8F-91E2338AEF53}"/>
          </ac:spMkLst>
        </pc:spChg>
        <pc:picChg chg="add del mod ord">
          <ac:chgData name="Kwabena Mensah (2027768)" userId="S::2027768@student.uwtsd.ac.uk::781aeaad-98e2-4943-87c2-d181684724ce" providerId="AD" clId="Web-{5A4600F3-145D-3F1E-DCBA-E70D439F9D1E}" dt="2024-02-17T21:01:55.849" v="190"/>
          <ac:picMkLst>
            <pc:docMk/>
            <pc:sldMk cId="163225144" sldId="263"/>
            <ac:picMk id="8" creationId="{A94CF580-83FB-090D-D224-FDC80DEF34FA}"/>
          </ac:picMkLst>
        </pc:picChg>
      </pc:sldChg>
      <pc:sldChg chg="addSp modSp ord">
        <pc:chgData name="Kwabena Mensah (2027768)" userId="S::2027768@student.uwtsd.ac.uk::781aeaad-98e2-4943-87c2-d181684724ce" providerId="AD" clId="Web-{5A4600F3-145D-3F1E-DCBA-E70D439F9D1E}" dt="2024-02-17T21:35:40.400" v="353" actId="20577"/>
        <pc:sldMkLst>
          <pc:docMk/>
          <pc:sldMk cId="1698691304" sldId="264"/>
        </pc:sldMkLst>
        <pc:spChg chg="mod">
          <ac:chgData name="Kwabena Mensah (2027768)" userId="S::2027768@student.uwtsd.ac.uk::781aeaad-98e2-4943-87c2-d181684724ce" providerId="AD" clId="Web-{5A4600F3-145D-3F1E-DCBA-E70D439F9D1E}" dt="2024-02-17T21:35:40.400" v="353" actId="20577"/>
          <ac:spMkLst>
            <pc:docMk/>
            <pc:sldMk cId="1698691304" sldId="264"/>
            <ac:spMk id="2" creationId="{6453E18E-547A-FB54-86A0-597A1D42B0A6}"/>
          </ac:spMkLst>
        </pc:spChg>
        <pc:spChg chg="mod">
          <ac:chgData name="Kwabena Mensah (2027768)" userId="S::2027768@student.uwtsd.ac.uk::781aeaad-98e2-4943-87c2-d181684724ce" providerId="AD" clId="Web-{5A4600F3-145D-3F1E-DCBA-E70D439F9D1E}" dt="2024-02-17T20:54:57.872" v="170" actId="20577"/>
          <ac:spMkLst>
            <pc:docMk/>
            <pc:sldMk cId="1698691304" sldId="264"/>
            <ac:spMk id="3" creationId="{43C10708-2B51-1D91-3416-B89CF82706BE}"/>
          </ac:spMkLst>
        </pc:spChg>
        <pc:spChg chg="mod">
          <ac:chgData name="Kwabena Mensah (2027768)" userId="S::2027768@student.uwtsd.ac.uk::781aeaad-98e2-4943-87c2-d181684724ce" providerId="AD" clId="Web-{5A4600F3-145D-3F1E-DCBA-E70D439F9D1E}" dt="2024-02-17T20:55:10.825" v="173" actId="14100"/>
          <ac:spMkLst>
            <pc:docMk/>
            <pc:sldMk cId="1698691304" sldId="264"/>
            <ac:spMk id="4" creationId="{7FEC3BFE-BED4-20EE-071F-106C7ACE4229}"/>
          </ac:spMkLst>
        </pc:spChg>
        <pc:spChg chg="add mod">
          <ac:chgData name="Kwabena Mensah (2027768)" userId="S::2027768@student.uwtsd.ac.uk::781aeaad-98e2-4943-87c2-d181684724ce" providerId="AD" clId="Web-{5A4600F3-145D-3F1E-DCBA-E70D439F9D1E}" dt="2024-02-17T21:18:50.413" v="265" actId="20577"/>
          <ac:spMkLst>
            <pc:docMk/>
            <pc:sldMk cId="1698691304" sldId="264"/>
            <ac:spMk id="5" creationId="{F69CA32B-F2A9-E911-09C4-CF0C5DE0CD87}"/>
          </ac:spMkLst>
        </pc:spChg>
      </pc:sldChg>
      <pc:sldChg chg="addSp delSp modSp mod setBg">
        <pc:chgData name="Kwabena Mensah (2027768)" userId="S::2027768@student.uwtsd.ac.uk::781aeaad-98e2-4943-87c2-d181684724ce" providerId="AD" clId="Web-{5A4600F3-145D-3F1E-DCBA-E70D439F9D1E}" dt="2024-02-17T20:37:33.117" v="104" actId="20577"/>
        <pc:sldMkLst>
          <pc:docMk/>
          <pc:sldMk cId="1692843462" sldId="266"/>
        </pc:sldMkLst>
        <pc:spChg chg="mod">
          <ac:chgData name="Kwabena Mensah (2027768)" userId="S::2027768@student.uwtsd.ac.uk::781aeaad-98e2-4943-87c2-d181684724ce" providerId="AD" clId="Web-{5A4600F3-145D-3F1E-DCBA-E70D439F9D1E}" dt="2024-02-17T20:37:33.117" v="104" actId="20577"/>
          <ac:spMkLst>
            <pc:docMk/>
            <pc:sldMk cId="1692843462" sldId="266"/>
            <ac:spMk id="2" creationId="{6FAACBC3-1DCC-E21A-70BE-0421B57E2AC8}"/>
          </ac:spMkLst>
        </pc:spChg>
        <pc:spChg chg="add del mod">
          <ac:chgData name="Kwabena Mensah (2027768)" userId="S::2027768@student.uwtsd.ac.uk::781aeaad-98e2-4943-87c2-d181684724ce" providerId="AD" clId="Web-{5A4600F3-145D-3F1E-DCBA-E70D439F9D1E}" dt="2024-02-17T20:32:25.001" v="80"/>
          <ac:spMkLst>
            <pc:docMk/>
            <pc:sldMk cId="1692843462" sldId="266"/>
            <ac:spMk id="3" creationId="{3FB0B79B-5358-C403-DA9F-2D49423ADA82}"/>
          </ac:spMkLst>
        </pc:spChg>
        <pc:spChg chg="add">
          <ac:chgData name="Kwabena Mensah (2027768)" userId="S::2027768@student.uwtsd.ac.uk::781aeaad-98e2-4943-87c2-d181684724ce" providerId="AD" clId="Web-{5A4600F3-145D-3F1E-DCBA-E70D439F9D1E}" dt="2024-02-17T20:36:57.116" v="97"/>
          <ac:spMkLst>
            <pc:docMk/>
            <pc:sldMk cId="1692843462" sldId="266"/>
            <ac:spMk id="14" creationId="{670D6F2B-93AF-47D6-9378-5E54BE0AC69F}"/>
          </ac:spMkLst>
        </pc:spChg>
        <pc:spChg chg="add">
          <ac:chgData name="Kwabena Mensah (2027768)" userId="S::2027768@student.uwtsd.ac.uk::781aeaad-98e2-4943-87c2-d181684724ce" providerId="AD" clId="Web-{5A4600F3-145D-3F1E-DCBA-E70D439F9D1E}" dt="2024-02-17T20:36:57.116" v="97"/>
          <ac:spMkLst>
            <pc:docMk/>
            <pc:sldMk cId="1692843462" sldId="266"/>
            <ac:spMk id="16" creationId="{56981798-4550-46DA-9172-4846E2FB66EC}"/>
          </ac:spMkLst>
        </pc:spChg>
        <pc:spChg chg="add">
          <ac:chgData name="Kwabena Mensah (2027768)" userId="S::2027768@student.uwtsd.ac.uk::781aeaad-98e2-4943-87c2-d181684724ce" providerId="AD" clId="Web-{5A4600F3-145D-3F1E-DCBA-E70D439F9D1E}" dt="2024-02-17T20:36:57.116" v="97"/>
          <ac:spMkLst>
            <pc:docMk/>
            <pc:sldMk cId="1692843462" sldId="266"/>
            <ac:spMk id="18" creationId="{D82EB7D3-3AD8-4ED1-9E1A-2906E14635E3}"/>
          </ac:spMkLst>
        </pc:spChg>
        <pc:spChg chg="add">
          <ac:chgData name="Kwabena Mensah (2027768)" userId="S::2027768@student.uwtsd.ac.uk::781aeaad-98e2-4943-87c2-d181684724ce" providerId="AD" clId="Web-{5A4600F3-145D-3F1E-DCBA-E70D439F9D1E}" dt="2024-02-17T20:36:57.116" v="97"/>
          <ac:spMkLst>
            <pc:docMk/>
            <pc:sldMk cId="1692843462" sldId="266"/>
            <ac:spMk id="20" creationId="{2D529E20-662F-4915-ACD7-970C026FDB7F}"/>
          </ac:spMkLst>
        </pc:spChg>
        <pc:grpChg chg="add">
          <ac:chgData name="Kwabena Mensah (2027768)" userId="S::2027768@student.uwtsd.ac.uk::781aeaad-98e2-4943-87c2-d181684724ce" providerId="AD" clId="Web-{5A4600F3-145D-3F1E-DCBA-E70D439F9D1E}" dt="2024-02-17T20:36:57.116" v="97"/>
          <ac:grpSpMkLst>
            <pc:docMk/>
            <pc:sldMk cId="1692843462" sldId="266"/>
            <ac:grpSpMk id="10" creationId="{6503EB0F-2257-4A3E-A73B-E1DE769B459F}"/>
          </ac:grpSpMkLst>
        </pc:grpChg>
        <pc:picChg chg="add mod">
          <ac:chgData name="Kwabena Mensah (2027768)" userId="S::2027768@student.uwtsd.ac.uk::781aeaad-98e2-4943-87c2-d181684724ce" providerId="AD" clId="Web-{5A4600F3-145D-3F1E-DCBA-E70D439F9D1E}" dt="2024-02-17T20:36:57.116" v="97"/>
          <ac:picMkLst>
            <pc:docMk/>
            <pc:sldMk cId="1692843462" sldId="266"/>
            <ac:picMk id="5" creationId="{E2DD73F9-27C5-D684-8D23-A5FC28CC4466}"/>
          </ac:picMkLst>
        </pc:picChg>
      </pc:sldChg>
      <pc:sldChg chg="addSp delSp modSp mod setBg">
        <pc:chgData name="Kwabena Mensah (2027768)" userId="S::2027768@student.uwtsd.ac.uk::781aeaad-98e2-4943-87c2-d181684724ce" providerId="AD" clId="Web-{5A4600F3-145D-3F1E-DCBA-E70D439F9D1E}" dt="2024-02-17T20:53:45.620" v="165" actId="14100"/>
        <pc:sldMkLst>
          <pc:docMk/>
          <pc:sldMk cId="1515832936" sldId="267"/>
        </pc:sldMkLst>
        <pc:spChg chg="mod">
          <ac:chgData name="Kwabena Mensah (2027768)" userId="S::2027768@student.uwtsd.ac.uk::781aeaad-98e2-4943-87c2-d181684724ce" providerId="AD" clId="Web-{5A4600F3-145D-3F1E-DCBA-E70D439F9D1E}" dt="2024-02-17T20:52:26.853" v="152"/>
          <ac:spMkLst>
            <pc:docMk/>
            <pc:sldMk cId="1515832936" sldId="267"/>
            <ac:spMk id="2" creationId="{9C14A033-62AD-BB53-8D18-68C6FB0561E1}"/>
          </ac:spMkLst>
        </pc:spChg>
        <pc:spChg chg="mod ord">
          <ac:chgData name="Kwabena Mensah (2027768)" userId="S::2027768@student.uwtsd.ac.uk::781aeaad-98e2-4943-87c2-d181684724ce" providerId="AD" clId="Web-{5A4600F3-145D-3F1E-DCBA-E70D439F9D1E}" dt="2024-02-17T20:53:45.620" v="165" actId="14100"/>
          <ac:spMkLst>
            <pc:docMk/>
            <pc:sldMk cId="1515832936" sldId="267"/>
            <ac:spMk id="3" creationId="{35B5D968-E3C0-CC38-1662-2BC8892BF231}"/>
          </ac:spMkLst>
        </pc:spChg>
        <pc:spChg chg="add del">
          <ac:chgData name="Kwabena Mensah (2027768)" userId="S::2027768@student.uwtsd.ac.uk::781aeaad-98e2-4943-87c2-d181684724ce" providerId="AD" clId="Web-{5A4600F3-145D-3F1E-DCBA-E70D439F9D1E}" dt="2024-02-17T20:52:26.853" v="151"/>
          <ac:spMkLst>
            <pc:docMk/>
            <pc:sldMk cId="1515832936" sldId="267"/>
            <ac:spMk id="9" creationId="{56981798-4550-46DA-9172-4846E2FB66EC}"/>
          </ac:spMkLst>
        </pc:spChg>
        <pc:spChg chg="add del">
          <ac:chgData name="Kwabena Mensah (2027768)" userId="S::2027768@student.uwtsd.ac.uk::781aeaad-98e2-4943-87c2-d181684724ce" providerId="AD" clId="Web-{5A4600F3-145D-3F1E-DCBA-E70D439F9D1E}" dt="2024-02-17T20:52:26.853" v="151"/>
          <ac:spMkLst>
            <pc:docMk/>
            <pc:sldMk cId="1515832936" sldId="267"/>
            <ac:spMk id="11" creationId="{D82EB7D3-3AD8-4ED1-9E1A-2906E14635E3}"/>
          </ac:spMkLst>
        </pc:spChg>
        <pc:spChg chg="add del">
          <ac:chgData name="Kwabena Mensah (2027768)" userId="S::2027768@student.uwtsd.ac.uk::781aeaad-98e2-4943-87c2-d181684724ce" providerId="AD" clId="Web-{5A4600F3-145D-3F1E-DCBA-E70D439F9D1E}" dt="2024-02-17T20:52:26.853" v="151"/>
          <ac:spMkLst>
            <pc:docMk/>
            <pc:sldMk cId="1515832936" sldId="267"/>
            <ac:spMk id="13" creationId="{2D529E20-662F-4915-ACD7-970C026FDB7F}"/>
          </ac:spMkLst>
        </pc:spChg>
        <pc:picChg chg="add mod">
          <ac:chgData name="Kwabena Mensah (2027768)" userId="S::2027768@student.uwtsd.ac.uk::781aeaad-98e2-4943-87c2-d181684724ce" providerId="AD" clId="Web-{5A4600F3-145D-3F1E-DCBA-E70D439F9D1E}" dt="2024-02-17T20:52:57.041" v="158" actId="14100"/>
          <ac:picMkLst>
            <pc:docMk/>
            <pc:sldMk cId="1515832936" sldId="267"/>
            <ac:picMk id="4" creationId="{08DD15DB-A9FB-5F10-5CAF-2293D7D3417D}"/>
          </ac:picMkLst>
        </pc:picChg>
      </pc:sldChg>
      <pc:sldChg chg="new del">
        <pc:chgData name="Kwabena Mensah (2027768)" userId="S::2027768@student.uwtsd.ac.uk::781aeaad-98e2-4943-87c2-d181684724ce" providerId="AD" clId="Web-{5A4600F3-145D-3F1E-DCBA-E70D439F9D1E}" dt="2024-02-17T21:32:30.347" v="331"/>
        <pc:sldMkLst>
          <pc:docMk/>
          <pc:sldMk cId="1042876357" sldId="268"/>
        </pc:sldMkLst>
      </pc:sldChg>
      <pc:sldChg chg="addSp modSp new ord">
        <pc:chgData name="Kwabena Mensah (2027768)" userId="S::2027768@student.uwtsd.ac.uk::781aeaad-98e2-4943-87c2-d181684724ce" providerId="AD" clId="Web-{5A4600F3-145D-3F1E-DCBA-E70D439F9D1E}" dt="2024-02-17T21:35:55.838" v="356" actId="20577"/>
        <pc:sldMkLst>
          <pc:docMk/>
          <pc:sldMk cId="3071395657" sldId="269"/>
        </pc:sldMkLst>
        <pc:spChg chg="add mod">
          <ac:chgData name="Kwabena Mensah (2027768)" userId="S::2027768@student.uwtsd.ac.uk::781aeaad-98e2-4943-87c2-d181684724ce" providerId="AD" clId="Web-{5A4600F3-145D-3F1E-DCBA-E70D439F9D1E}" dt="2024-02-17T21:35:55.838" v="356" actId="20577"/>
          <ac:spMkLst>
            <pc:docMk/>
            <pc:sldMk cId="3071395657" sldId="269"/>
            <ac:spMk id="2" creationId="{AFF8324F-E0A6-85AF-6C4C-A645C88D9176}"/>
          </ac:spMkLst>
        </pc:spChg>
        <pc:picChg chg="add mod">
          <ac:chgData name="Kwabena Mensah (2027768)" userId="S::2027768@student.uwtsd.ac.uk::781aeaad-98e2-4943-87c2-d181684724ce" providerId="AD" clId="Web-{5A4600F3-145D-3F1E-DCBA-E70D439F9D1E}" dt="2024-02-17T21:34:55.196" v="350" actId="14100"/>
          <ac:picMkLst>
            <pc:docMk/>
            <pc:sldMk cId="3071395657" sldId="269"/>
            <ac:picMk id="3" creationId="{4BF35577-D697-ECD0-07DF-8F3FD0D453B2}"/>
          </ac:picMkLst>
        </pc:picChg>
      </pc:sldChg>
      <pc:sldChg chg="addSp modSp new">
        <pc:chgData name="Kwabena Mensah (2027768)" userId="S::2027768@student.uwtsd.ac.uk::781aeaad-98e2-4943-87c2-d181684724ce" providerId="AD" clId="Web-{5A4600F3-145D-3F1E-DCBA-E70D439F9D1E}" dt="2024-02-18T15:13:30.846" v="620" actId="20577"/>
        <pc:sldMkLst>
          <pc:docMk/>
          <pc:sldMk cId="1635266044" sldId="270"/>
        </pc:sldMkLst>
        <pc:spChg chg="add mod">
          <ac:chgData name="Kwabena Mensah (2027768)" userId="S::2027768@student.uwtsd.ac.uk::781aeaad-98e2-4943-87c2-d181684724ce" providerId="AD" clId="Web-{5A4600F3-145D-3F1E-DCBA-E70D439F9D1E}" dt="2024-02-18T15:13:30.846" v="620" actId="20577"/>
          <ac:spMkLst>
            <pc:docMk/>
            <pc:sldMk cId="1635266044" sldId="270"/>
            <ac:spMk id="2" creationId="{7516473D-9358-31CE-116D-AA07E10A3A6E}"/>
          </ac:spMkLst>
        </pc:spChg>
        <pc:picChg chg="add mod">
          <ac:chgData name="Kwabena Mensah (2027768)" userId="S::2027768@student.uwtsd.ac.uk::781aeaad-98e2-4943-87c2-d181684724ce" providerId="AD" clId="Web-{5A4600F3-145D-3F1E-DCBA-E70D439F9D1E}" dt="2024-02-17T21:22:59.674" v="288" actId="1076"/>
          <ac:picMkLst>
            <pc:docMk/>
            <pc:sldMk cId="1635266044" sldId="270"/>
            <ac:picMk id="3" creationId="{22FDED6A-620F-E7C0-FEDF-DF856C6F262B}"/>
          </ac:picMkLst>
        </pc:picChg>
      </pc:sldChg>
      <pc:sldChg chg="addSp modSp new">
        <pc:chgData name="Kwabena Mensah (2027768)" userId="S::2027768@student.uwtsd.ac.uk::781aeaad-98e2-4943-87c2-d181684724ce" providerId="AD" clId="Web-{5A4600F3-145D-3F1E-DCBA-E70D439F9D1E}" dt="2024-02-18T15:07:29.119" v="600" actId="20577"/>
        <pc:sldMkLst>
          <pc:docMk/>
          <pc:sldMk cId="384366304" sldId="271"/>
        </pc:sldMkLst>
        <pc:spChg chg="add mod">
          <ac:chgData name="Kwabena Mensah (2027768)" userId="S::2027768@student.uwtsd.ac.uk::781aeaad-98e2-4943-87c2-d181684724ce" providerId="AD" clId="Web-{5A4600F3-145D-3F1E-DCBA-E70D439F9D1E}" dt="2024-02-18T15:07:29.119" v="600" actId="20577"/>
          <ac:spMkLst>
            <pc:docMk/>
            <pc:sldMk cId="384366304" sldId="271"/>
            <ac:spMk id="2" creationId="{6061B01D-1757-C960-45B6-24F3BC1CEB76}"/>
          </ac:spMkLst>
        </pc:spChg>
        <pc:picChg chg="add mod">
          <ac:chgData name="Kwabena Mensah (2027768)" userId="S::2027768@student.uwtsd.ac.uk::781aeaad-98e2-4943-87c2-d181684724ce" providerId="AD" clId="Web-{5A4600F3-145D-3F1E-DCBA-E70D439F9D1E}" dt="2024-02-17T21:31:10.095" v="328" actId="1076"/>
          <ac:picMkLst>
            <pc:docMk/>
            <pc:sldMk cId="384366304" sldId="271"/>
            <ac:picMk id="3" creationId="{D774AE09-5B01-199D-BFB3-F4FAC22C99EA}"/>
          </ac:picMkLst>
        </pc:picChg>
      </pc:sldChg>
      <pc:sldChg chg="addSp modSp new">
        <pc:chgData name="Kwabena Mensah (2027768)" userId="S::2027768@student.uwtsd.ac.uk::781aeaad-98e2-4943-87c2-d181684724ce" providerId="AD" clId="Web-{5A4600F3-145D-3F1E-DCBA-E70D439F9D1E}" dt="2024-02-17T22:06:25.599" v="541" actId="20577"/>
        <pc:sldMkLst>
          <pc:docMk/>
          <pc:sldMk cId="1703693155" sldId="272"/>
        </pc:sldMkLst>
        <pc:spChg chg="add mod">
          <ac:chgData name="Kwabena Mensah (2027768)" userId="S::2027768@student.uwtsd.ac.uk::781aeaad-98e2-4943-87c2-d181684724ce" providerId="AD" clId="Web-{5A4600F3-145D-3F1E-DCBA-E70D439F9D1E}" dt="2024-02-17T22:06:25.599" v="541" actId="20577"/>
          <ac:spMkLst>
            <pc:docMk/>
            <pc:sldMk cId="1703693155" sldId="272"/>
            <ac:spMk id="2" creationId="{A0DCCA4C-764F-C29F-3ADB-7CA267ABB3F9}"/>
          </ac:spMkLst>
        </pc:spChg>
        <pc:picChg chg="add mod">
          <ac:chgData name="Kwabena Mensah (2027768)" userId="S::2027768@student.uwtsd.ac.uk::781aeaad-98e2-4943-87c2-d181684724ce" providerId="AD" clId="Web-{5A4600F3-145D-3F1E-DCBA-E70D439F9D1E}" dt="2024-02-17T22:04:33.002" v="530" actId="14100"/>
          <ac:picMkLst>
            <pc:docMk/>
            <pc:sldMk cId="1703693155" sldId="272"/>
            <ac:picMk id="3" creationId="{CDD1DD1F-E3F5-80E9-C657-DDD5C9A77ED4}"/>
          </ac:picMkLst>
        </pc:picChg>
      </pc:sldChg>
      <pc:sldChg chg="addSp modSp new">
        <pc:chgData name="Kwabena Mensah (2027768)" userId="S::2027768@student.uwtsd.ac.uk::781aeaad-98e2-4943-87c2-d181684724ce" providerId="AD" clId="Web-{5A4600F3-145D-3F1E-DCBA-E70D439F9D1E}" dt="2024-02-17T22:12:10.972" v="559" actId="14100"/>
        <pc:sldMkLst>
          <pc:docMk/>
          <pc:sldMk cId="983497296" sldId="273"/>
        </pc:sldMkLst>
        <pc:spChg chg="add mod">
          <ac:chgData name="Kwabena Mensah (2027768)" userId="S::2027768@student.uwtsd.ac.uk::781aeaad-98e2-4943-87c2-d181684724ce" providerId="AD" clId="Web-{5A4600F3-145D-3F1E-DCBA-E70D439F9D1E}" dt="2024-02-17T22:09:32.623" v="552" actId="20577"/>
          <ac:spMkLst>
            <pc:docMk/>
            <pc:sldMk cId="983497296" sldId="273"/>
            <ac:spMk id="2" creationId="{FE126DF6-EB49-E9A3-1390-52FBDF4595B2}"/>
          </ac:spMkLst>
        </pc:spChg>
        <pc:picChg chg="add mod">
          <ac:chgData name="Kwabena Mensah (2027768)" userId="S::2027768@student.uwtsd.ac.uk::781aeaad-98e2-4943-87c2-d181684724ce" providerId="AD" clId="Web-{5A4600F3-145D-3F1E-DCBA-E70D439F9D1E}" dt="2024-02-17T22:12:10.972" v="559" actId="14100"/>
          <ac:picMkLst>
            <pc:docMk/>
            <pc:sldMk cId="983497296" sldId="273"/>
            <ac:picMk id="3" creationId="{FA36BC88-DBC9-DD64-6476-45F1846FD6E9}"/>
          </ac:picMkLst>
        </pc:picChg>
      </pc:sldChg>
      <pc:sldChg chg="modSp del">
        <pc:chgData name="Kwabena Mensah (2027768)" userId="S::2027768@student.uwtsd.ac.uk::781aeaad-98e2-4943-87c2-d181684724ce" providerId="AD" clId="Web-{5A4600F3-145D-3F1E-DCBA-E70D439F9D1E}" dt="2024-02-18T15:14:12.316" v="621"/>
        <pc:sldMkLst>
          <pc:docMk/>
          <pc:sldMk cId="2799230389" sldId="275"/>
        </pc:sldMkLst>
        <pc:spChg chg="mod">
          <ac:chgData name="Kwabena Mensah (2027768)" userId="S::2027768@student.uwtsd.ac.uk::781aeaad-98e2-4943-87c2-d181684724ce" providerId="AD" clId="Web-{5A4600F3-145D-3F1E-DCBA-E70D439F9D1E}" dt="2024-02-18T15:12:20.016" v="613" actId="20577"/>
          <ac:spMkLst>
            <pc:docMk/>
            <pc:sldMk cId="2799230389" sldId="275"/>
            <ac:spMk id="3" creationId="{FA711746-FDC1-E992-5F4D-78AD61F3D7C6}"/>
          </ac:spMkLst>
        </pc:spChg>
      </pc:sldChg>
    </pc:docChg>
  </pc:docChgLst>
  <pc:docChgLst>
    <pc:chgData name="Peter Nguty Acha (2018019)" userId="S::2018019@student.uwtsd.ac.uk::a6d22a6a-0d62-4089-86b6-9d212a615cc2" providerId="AD" clId="Web-{7A0E974F-4078-995E-F566-10A979498ED4}"/>
    <pc:docChg chg="modSld addMainMaster delMainMaster">
      <pc:chgData name="Peter Nguty Acha (2018019)" userId="S::2018019@student.uwtsd.ac.uk::a6d22a6a-0d62-4089-86b6-9d212a615cc2" providerId="AD" clId="Web-{7A0E974F-4078-995E-F566-10A979498ED4}" dt="2024-02-17T13:45:22.300" v="66" actId="20577"/>
      <pc:docMkLst>
        <pc:docMk/>
      </pc:docMkLst>
      <pc:sldChg chg="modSp mod modClrScheme chgLayout">
        <pc:chgData name="Peter Nguty Acha (2018019)" userId="S::2018019@student.uwtsd.ac.uk::a6d22a6a-0d62-4089-86b6-9d212a615cc2" providerId="AD" clId="Web-{7A0E974F-4078-995E-F566-10A979498ED4}" dt="2024-02-17T13:36:29.016" v="13"/>
        <pc:sldMkLst>
          <pc:docMk/>
          <pc:sldMk cId="109857222" sldId="256"/>
        </pc:sldMkLst>
        <pc:spChg chg="mod ord">
          <ac:chgData name="Peter Nguty Acha (2018019)" userId="S::2018019@student.uwtsd.ac.uk::a6d22a6a-0d62-4089-86b6-9d212a615cc2" providerId="AD" clId="Web-{7A0E974F-4078-995E-F566-10A979498ED4}" dt="2024-02-17T13:36:29.016" v="13"/>
          <ac:spMkLst>
            <pc:docMk/>
            <pc:sldMk cId="109857222" sldId="256"/>
            <ac:spMk id="2" creationId="{00000000-0000-0000-0000-000000000000}"/>
          </ac:spMkLst>
        </pc:spChg>
        <pc:spChg chg="mod ord">
          <ac:chgData name="Peter Nguty Acha (2018019)" userId="S::2018019@student.uwtsd.ac.uk::a6d22a6a-0d62-4089-86b6-9d212a615cc2" providerId="AD" clId="Web-{7A0E974F-4078-995E-F566-10A979498ED4}" dt="2024-02-17T13:36:29.016" v="13"/>
          <ac:spMkLst>
            <pc:docMk/>
            <pc:sldMk cId="109857222" sldId="256"/>
            <ac:spMk id="3" creationId="{00000000-0000-0000-0000-000000000000}"/>
          </ac:spMkLst>
        </pc:spChg>
      </pc:sldChg>
      <pc:sldChg chg="modSp mod modClrScheme chgLayout">
        <pc:chgData name="Peter Nguty Acha (2018019)" userId="S::2018019@student.uwtsd.ac.uk::a6d22a6a-0d62-4089-86b6-9d212a615cc2" providerId="AD" clId="Web-{7A0E974F-4078-995E-F566-10A979498ED4}" dt="2024-02-17T13:36:29.016" v="13"/>
        <pc:sldMkLst>
          <pc:docMk/>
          <pc:sldMk cId="3673808627" sldId="257"/>
        </pc:sldMkLst>
        <pc:spChg chg="mod ord">
          <ac:chgData name="Peter Nguty Acha (2018019)" userId="S::2018019@student.uwtsd.ac.uk::a6d22a6a-0d62-4089-86b6-9d212a615cc2" providerId="AD" clId="Web-{7A0E974F-4078-995E-F566-10A979498ED4}" dt="2024-02-17T13:36:29.016" v="13"/>
          <ac:spMkLst>
            <pc:docMk/>
            <pc:sldMk cId="3673808627" sldId="257"/>
            <ac:spMk id="2" creationId="{3206DA43-C4D9-F02C-AC2C-52A72384B05E}"/>
          </ac:spMkLst>
        </pc:spChg>
      </pc:sldChg>
      <pc:sldChg chg="modSp mod modClrScheme chgLayout">
        <pc:chgData name="Peter Nguty Acha (2018019)" userId="S::2018019@student.uwtsd.ac.uk::a6d22a6a-0d62-4089-86b6-9d212a615cc2" providerId="AD" clId="Web-{7A0E974F-4078-995E-F566-10A979498ED4}" dt="2024-02-17T13:36:29.016" v="13"/>
        <pc:sldMkLst>
          <pc:docMk/>
          <pc:sldMk cId="3988637657" sldId="258"/>
        </pc:sldMkLst>
        <pc:picChg chg="mod">
          <ac:chgData name="Peter Nguty Acha (2018019)" userId="S::2018019@student.uwtsd.ac.uk::a6d22a6a-0d62-4089-86b6-9d212a615cc2" providerId="AD" clId="Web-{7A0E974F-4078-995E-F566-10A979498ED4}" dt="2024-02-17T13:32:02.421" v="0" actId="14100"/>
          <ac:picMkLst>
            <pc:docMk/>
            <pc:sldMk cId="3988637657" sldId="258"/>
            <ac:picMk id="4" creationId="{5D59AED0-0376-1A24-8A9B-ED5059F1B194}"/>
          </ac:picMkLst>
        </pc:picChg>
      </pc:sldChg>
      <pc:sldChg chg="modSp mod modClrScheme chgLayout">
        <pc:chgData name="Peter Nguty Acha (2018019)" userId="S::2018019@student.uwtsd.ac.uk::a6d22a6a-0d62-4089-86b6-9d212a615cc2" providerId="AD" clId="Web-{7A0E974F-4078-995E-F566-10A979498ED4}" dt="2024-02-17T13:36:29.016" v="13"/>
        <pc:sldMkLst>
          <pc:docMk/>
          <pc:sldMk cId="3479581402" sldId="259"/>
        </pc:sldMkLst>
        <pc:spChg chg="mod ord">
          <ac:chgData name="Peter Nguty Acha (2018019)" userId="S::2018019@student.uwtsd.ac.uk::a6d22a6a-0d62-4089-86b6-9d212a615cc2" providerId="AD" clId="Web-{7A0E974F-4078-995E-F566-10A979498ED4}" dt="2024-02-17T13:36:29.016" v="13"/>
          <ac:spMkLst>
            <pc:docMk/>
            <pc:sldMk cId="3479581402" sldId="259"/>
            <ac:spMk id="2" creationId="{C834BE05-6B70-9C15-0440-64BDEEAFFA37}"/>
          </ac:spMkLst>
        </pc:spChg>
        <pc:spChg chg="mod ord">
          <ac:chgData name="Peter Nguty Acha (2018019)" userId="S::2018019@student.uwtsd.ac.uk::a6d22a6a-0d62-4089-86b6-9d212a615cc2" providerId="AD" clId="Web-{7A0E974F-4078-995E-F566-10A979498ED4}" dt="2024-02-17T13:36:29.016" v="13"/>
          <ac:spMkLst>
            <pc:docMk/>
            <pc:sldMk cId="3479581402" sldId="259"/>
            <ac:spMk id="3" creationId="{425D2A13-DB43-CA8F-758C-EAD2BB6430E5}"/>
          </ac:spMkLst>
        </pc:spChg>
        <pc:spChg chg="mod ord">
          <ac:chgData name="Peter Nguty Acha (2018019)" userId="S::2018019@student.uwtsd.ac.uk::a6d22a6a-0d62-4089-86b6-9d212a615cc2" providerId="AD" clId="Web-{7A0E974F-4078-995E-F566-10A979498ED4}" dt="2024-02-17T13:36:29.016" v="13"/>
          <ac:spMkLst>
            <pc:docMk/>
            <pc:sldMk cId="3479581402" sldId="259"/>
            <ac:spMk id="4" creationId="{C89D09D5-B27E-6968-EDA5-7751426F3CE4}"/>
          </ac:spMkLst>
        </pc:spChg>
        <pc:spChg chg="mod ord">
          <ac:chgData name="Peter Nguty Acha (2018019)" userId="S::2018019@student.uwtsd.ac.uk::a6d22a6a-0d62-4089-86b6-9d212a615cc2" providerId="AD" clId="Web-{7A0E974F-4078-995E-F566-10A979498ED4}" dt="2024-02-17T13:36:29.016" v="13"/>
          <ac:spMkLst>
            <pc:docMk/>
            <pc:sldMk cId="3479581402" sldId="259"/>
            <ac:spMk id="5" creationId="{6FCB2196-33F0-02A0-3EA7-0BE02C61C86F}"/>
          </ac:spMkLst>
        </pc:spChg>
        <pc:spChg chg="mod ord">
          <ac:chgData name="Peter Nguty Acha (2018019)" userId="S::2018019@student.uwtsd.ac.uk::a6d22a6a-0d62-4089-86b6-9d212a615cc2" providerId="AD" clId="Web-{7A0E974F-4078-995E-F566-10A979498ED4}" dt="2024-02-17T13:36:29.016" v="13"/>
          <ac:spMkLst>
            <pc:docMk/>
            <pc:sldMk cId="3479581402" sldId="259"/>
            <ac:spMk id="6" creationId="{226D4F1C-EAF0-92E9-E5E1-D5F09F86B433}"/>
          </ac:spMkLst>
        </pc:spChg>
      </pc:sldChg>
      <pc:sldChg chg="modSp mod modClrScheme chgLayout">
        <pc:chgData name="Peter Nguty Acha (2018019)" userId="S::2018019@student.uwtsd.ac.uk::a6d22a6a-0d62-4089-86b6-9d212a615cc2" providerId="AD" clId="Web-{7A0E974F-4078-995E-F566-10A979498ED4}" dt="2024-02-17T13:36:29.016" v="13"/>
        <pc:sldMkLst>
          <pc:docMk/>
          <pc:sldMk cId="590968896" sldId="260"/>
        </pc:sldMkLst>
        <pc:spChg chg="mod ord">
          <ac:chgData name="Peter Nguty Acha (2018019)" userId="S::2018019@student.uwtsd.ac.uk::a6d22a6a-0d62-4089-86b6-9d212a615cc2" providerId="AD" clId="Web-{7A0E974F-4078-995E-F566-10A979498ED4}" dt="2024-02-17T13:36:29.016" v="13"/>
          <ac:spMkLst>
            <pc:docMk/>
            <pc:sldMk cId="590968896" sldId="260"/>
            <ac:spMk id="2" creationId="{BAD232D8-8042-230D-5F3B-A3C5948E7869}"/>
          </ac:spMkLst>
        </pc:spChg>
        <pc:spChg chg="mod ord">
          <ac:chgData name="Peter Nguty Acha (2018019)" userId="S::2018019@student.uwtsd.ac.uk::a6d22a6a-0d62-4089-86b6-9d212a615cc2" providerId="AD" clId="Web-{7A0E974F-4078-995E-F566-10A979498ED4}" dt="2024-02-17T13:36:29.016" v="13"/>
          <ac:spMkLst>
            <pc:docMk/>
            <pc:sldMk cId="590968896" sldId="260"/>
            <ac:spMk id="3" creationId="{2DB7A672-209B-FA24-5E39-12F72D1591CF}"/>
          </ac:spMkLst>
        </pc:spChg>
        <pc:spChg chg="mod ord">
          <ac:chgData name="Peter Nguty Acha (2018019)" userId="S::2018019@student.uwtsd.ac.uk::a6d22a6a-0d62-4089-86b6-9d212a615cc2" providerId="AD" clId="Web-{7A0E974F-4078-995E-F566-10A979498ED4}" dt="2024-02-17T13:36:29.016" v="13"/>
          <ac:spMkLst>
            <pc:docMk/>
            <pc:sldMk cId="590968896" sldId="260"/>
            <ac:spMk id="4" creationId="{ABEA1531-B360-98A7-5229-74C04894FCAF}"/>
          </ac:spMkLst>
        </pc:spChg>
        <pc:spChg chg="mod ord">
          <ac:chgData name="Peter Nguty Acha (2018019)" userId="S::2018019@student.uwtsd.ac.uk::a6d22a6a-0d62-4089-86b6-9d212a615cc2" providerId="AD" clId="Web-{7A0E974F-4078-995E-F566-10A979498ED4}" dt="2024-02-17T13:36:29.016" v="13"/>
          <ac:spMkLst>
            <pc:docMk/>
            <pc:sldMk cId="590968896" sldId="260"/>
            <ac:spMk id="5" creationId="{E3456B1E-5A50-7FA3-2AB0-2D840D2329B2}"/>
          </ac:spMkLst>
        </pc:spChg>
        <pc:spChg chg="mod ord">
          <ac:chgData name="Peter Nguty Acha (2018019)" userId="S::2018019@student.uwtsd.ac.uk::a6d22a6a-0d62-4089-86b6-9d212a615cc2" providerId="AD" clId="Web-{7A0E974F-4078-995E-F566-10A979498ED4}" dt="2024-02-17T13:36:29.016" v="13"/>
          <ac:spMkLst>
            <pc:docMk/>
            <pc:sldMk cId="590968896" sldId="260"/>
            <ac:spMk id="6" creationId="{0661B43F-9410-70F6-2F99-5B013F5360DB}"/>
          </ac:spMkLst>
        </pc:spChg>
      </pc:sldChg>
      <pc:sldChg chg="modSp mod modClrScheme chgLayout">
        <pc:chgData name="Peter Nguty Acha (2018019)" userId="S::2018019@student.uwtsd.ac.uk::a6d22a6a-0d62-4089-86b6-9d212a615cc2" providerId="AD" clId="Web-{7A0E974F-4078-995E-F566-10A979498ED4}" dt="2024-02-17T13:36:29.016" v="13"/>
        <pc:sldMkLst>
          <pc:docMk/>
          <pc:sldMk cId="2412701734" sldId="261"/>
        </pc:sldMkLst>
        <pc:spChg chg="mod ord">
          <ac:chgData name="Peter Nguty Acha (2018019)" userId="S::2018019@student.uwtsd.ac.uk::a6d22a6a-0d62-4089-86b6-9d212a615cc2" providerId="AD" clId="Web-{7A0E974F-4078-995E-F566-10A979498ED4}" dt="2024-02-17T13:36:29.016" v="13"/>
          <ac:spMkLst>
            <pc:docMk/>
            <pc:sldMk cId="2412701734" sldId="261"/>
            <ac:spMk id="2" creationId="{92159D56-7377-9459-B1BD-3388375D4472}"/>
          </ac:spMkLst>
        </pc:spChg>
        <pc:spChg chg="mod ord">
          <ac:chgData name="Peter Nguty Acha (2018019)" userId="S::2018019@student.uwtsd.ac.uk::a6d22a6a-0d62-4089-86b6-9d212a615cc2" providerId="AD" clId="Web-{7A0E974F-4078-995E-F566-10A979498ED4}" dt="2024-02-17T13:36:29.016" v="13"/>
          <ac:spMkLst>
            <pc:docMk/>
            <pc:sldMk cId="2412701734" sldId="261"/>
            <ac:spMk id="3" creationId="{0557DA3E-9629-E52B-494F-F8EC03DAD801}"/>
          </ac:spMkLst>
        </pc:spChg>
        <pc:spChg chg="mod ord">
          <ac:chgData name="Peter Nguty Acha (2018019)" userId="S::2018019@student.uwtsd.ac.uk::a6d22a6a-0d62-4089-86b6-9d212a615cc2" providerId="AD" clId="Web-{7A0E974F-4078-995E-F566-10A979498ED4}" dt="2024-02-17T13:36:29.016" v="13"/>
          <ac:spMkLst>
            <pc:docMk/>
            <pc:sldMk cId="2412701734" sldId="261"/>
            <ac:spMk id="4" creationId="{1F81D3BE-015A-70CD-5D7C-6B58FCFF9336}"/>
          </ac:spMkLst>
        </pc:spChg>
        <pc:spChg chg="mod ord">
          <ac:chgData name="Peter Nguty Acha (2018019)" userId="S::2018019@student.uwtsd.ac.uk::a6d22a6a-0d62-4089-86b6-9d212a615cc2" providerId="AD" clId="Web-{7A0E974F-4078-995E-F566-10A979498ED4}" dt="2024-02-17T13:36:29.016" v="13"/>
          <ac:spMkLst>
            <pc:docMk/>
            <pc:sldMk cId="2412701734" sldId="261"/>
            <ac:spMk id="5" creationId="{4B49E12E-251E-EDAA-93A3-FA87150B3686}"/>
          </ac:spMkLst>
        </pc:spChg>
        <pc:spChg chg="mod ord">
          <ac:chgData name="Peter Nguty Acha (2018019)" userId="S::2018019@student.uwtsd.ac.uk::a6d22a6a-0d62-4089-86b6-9d212a615cc2" providerId="AD" clId="Web-{7A0E974F-4078-995E-F566-10A979498ED4}" dt="2024-02-17T13:36:29.016" v="13"/>
          <ac:spMkLst>
            <pc:docMk/>
            <pc:sldMk cId="2412701734" sldId="261"/>
            <ac:spMk id="6" creationId="{741BE3A0-0972-D573-8003-08A97FCDDDF4}"/>
          </ac:spMkLst>
        </pc:spChg>
      </pc:sldChg>
      <pc:sldChg chg="modSp mod modClrScheme chgLayout">
        <pc:chgData name="Peter Nguty Acha (2018019)" userId="S::2018019@student.uwtsd.ac.uk::a6d22a6a-0d62-4089-86b6-9d212a615cc2" providerId="AD" clId="Web-{7A0E974F-4078-995E-F566-10A979498ED4}" dt="2024-02-17T13:36:29.016" v="13"/>
        <pc:sldMkLst>
          <pc:docMk/>
          <pc:sldMk cId="3857251006" sldId="262"/>
        </pc:sldMkLst>
        <pc:spChg chg="mod ord">
          <ac:chgData name="Peter Nguty Acha (2018019)" userId="S::2018019@student.uwtsd.ac.uk::a6d22a6a-0d62-4089-86b6-9d212a615cc2" providerId="AD" clId="Web-{7A0E974F-4078-995E-F566-10A979498ED4}" dt="2024-02-17T13:36:29.016" v="13"/>
          <ac:spMkLst>
            <pc:docMk/>
            <pc:sldMk cId="3857251006" sldId="262"/>
            <ac:spMk id="2" creationId="{58BB9D98-8D86-0C00-1497-FDBA1AD5E8CA}"/>
          </ac:spMkLst>
        </pc:spChg>
        <pc:spChg chg="mod ord">
          <ac:chgData name="Peter Nguty Acha (2018019)" userId="S::2018019@student.uwtsd.ac.uk::a6d22a6a-0d62-4089-86b6-9d212a615cc2" providerId="AD" clId="Web-{7A0E974F-4078-995E-F566-10A979498ED4}" dt="2024-02-17T13:36:29.016" v="13"/>
          <ac:spMkLst>
            <pc:docMk/>
            <pc:sldMk cId="3857251006" sldId="262"/>
            <ac:spMk id="3" creationId="{511234EA-7F66-7743-B29D-A96D9727C474}"/>
          </ac:spMkLst>
        </pc:spChg>
        <pc:spChg chg="mod ord">
          <ac:chgData name="Peter Nguty Acha (2018019)" userId="S::2018019@student.uwtsd.ac.uk::a6d22a6a-0d62-4089-86b6-9d212a615cc2" providerId="AD" clId="Web-{7A0E974F-4078-995E-F566-10A979498ED4}" dt="2024-02-17T13:36:29.016" v="13"/>
          <ac:spMkLst>
            <pc:docMk/>
            <pc:sldMk cId="3857251006" sldId="262"/>
            <ac:spMk id="4" creationId="{B3DF6B11-EC2D-8E48-3253-90807E2638FC}"/>
          </ac:spMkLst>
        </pc:spChg>
        <pc:spChg chg="mod ord">
          <ac:chgData name="Peter Nguty Acha (2018019)" userId="S::2018019@student.uwtsd.ac.uk::a6d22a6a-0d62-4089-86b6-9d212a615cc2" providerId="AD" clId="Web-{7A0E974F-4078-995E-F566-10A979498ED4}" dt="2024-02-17T13:36:29.016" v="13"/>
          <ac:spMkLst>
            <pc:docMk/>
            <pc:sldMk cId="3857251006" sldId="262"/>
            <ac:spMk id="5" creationId="{0F56F0BB-810B-FD77-34BC-708CB0CBEC25}"/>
          </ac:spMkLst>
        </pc:spChg>
        <pc:spChg chg="mod ord">
          <ac:chgData name="Peter Nguty Acha (2018019)" userId="S::2018019@student.uwtsd.ac.uk::a6d22a6a-0d62-4089-86b6-9d212a615cc2" providerId="AD" clId="Web-{7A0E974F-4078-995E-F566-10A979498ED4}" dt="2024-02-17T13:36:29.016" v="13"/>
          <ac:spMkLst>
            <pc:docMk/>
            <pc:sldMk cId="3857251006" sldId="262"/>
            <ac:spMk id="6" creationId="{77A37133-BCBD-98C1-052E-07861397A104}"/>
          </ac:spMkLst>
        </pc:spChg>
      </pc:sldChg>
      <pc:sldChg chg="modSp mod modClrScheme chgLayout">
        <pc:chgData name="Peter Nguty Acha (2018019)" userId="S::2018019@student.uwtsd.ac.uk::a6d22a6a-0d62-4089-86b6-9d212a615cc2" providerId="AD" clId="Web-{7A0E974F-4078-995E-F566-10A979498ED4}" dt="2024-02-17T13:36:29.016" v="13"/>
        <pc:sldMkLst>
          <pc:docMk/>
          <pc:sldMk cId="163225144" sldId="263"/>
        </pc:sldMkLst>
        <pc:spChg chg="mod ord">
          <ac:chgData name="Peter Nguty Acha (2018019)" userId="S::2018019@student.uwtsd.ac.uk::a6d22a6a-0d62-4089-86b6-9d212a615cc2" providerId="AD" clId="Web-{7A0E974F-4078-995E-F566-10A979498ED4}" dt="2024-02-17T13:36:29.016" v="13"/>
          <ac:spMkLst>
            <pc:docMk/>
            <pc:sldMk cId="163225144" sldId="263"/>
            <ac:spMk id="2" creationId="{4EBB8579-9B5F-C044-4119-4DE5567EC4A6}"/>
          </ac:spMkLst>
        </pc:spChg>
        <pc:spChg chg="mod ord">
          <ac:chgData name="Peter Nguty Acha (2018019)" userId="S::2018019@student.uwtsd.ac.uk::a6d22a6a-0d62-4089-86b6-9d212a615cc2" providerId="AD" clId="Web-{7A0E974F-4078-995E-F566-10A979498ED4}" dt="2024-02-17T13:36:29.016" v="13"/>
          <ac:spMkLst>
            <pc:docMk/>
            <pc:sldMk cId="163225144" sldId="263"/>
            <ac:spMk id="3" creationId="{579C6A3C-7B39-E01C-CED6-9D15F2C143CB}"/>
          </ac:spMkLst>
        </pc:spChg>
        <pc:spChg chg="mod ord">
          <ac:chgData name="Peter Nguty Acha (2018019)" userId="S::2018019@student.uwtsd.ac.uk::a6d22a6a-0d62-4089-86b6-9d212a615cc2" providerId="AD" clId="Web-{7A0E974F-4078-995E-F566-10A979498ED4}" dt="2024-02-17T13:36:29.016" v="13"/>
          <ac:spMkLst>
            <pc:docMk/>
            <pc:sldMk cId="163225144" sldId="263"/>
            <ac:spMk id="4" creationId="{42802C84-9AE8-7ABC-12D1-227BE726F291}"/>
          </ac:spMkLst>
        </pc:spChg>
        <pc:spChg chg="mod ord">
          <ac:chgData name="Peter Nguty Acha (2018019)" userId="S::2018019@student.uwtsd.ac.uk::a6d22a6a-0d62-4089-86b6-9d212a615cc2" providerId="AD" clId="Web-{7A0E974F-4078-995E-F566-10A979498ED4}" dt="2024-02-17T13:36:29.016" v="13"/>
          <ac:spMkLst>
            <pc:docMk/>
            <pc:sldMk cId="163225144" sldId="263"/>
            <ac:spMk id="5" creationId="{B5ADD2A1-F034-9880-CC07-BC8B6F300E6A}"/>
          </ac:spMkLst>
        </pc:spChg>
        <pc:spChg chg="mod ord">
          <ac:chgData name="Peter Nguty Acha (2018019)" userId="S::2018019@student.uwtsd.ac.uk::a6d22a6a-0d62-4089-86b6-9d212a615cc2" providerId="AD" clId="Web-{7A0E974F-4078-995E-F566-10A979498ED4}" dt="2024-02-17T13:36:29.016" v="13"/>
          <ac:spMkLst>
            <pc:docMk/>
            <pc:sldMk cId="163225144" sldId="263"/>
            <ac:spMk id="6" creationId="{D0614C06-B219-CDF8-0F4C-BB21343A0C6A}"/>
          </ac:spMkLst>
        </pc:spChg>
      </pc:sldChg>
      <pc:sldChg chg="modSp mod modClrScheme chgLayout">
        <pc:chgData name="Peter Nguty Acha (2018019)" userId="S::2018019@student.uwtsd.ac.uk::a6d22a6a-0d62-4089-86b6-9d212a615cc2" providerId="AD" clId="Web-{7A0E974F-4078-995E-F566-10A979498ED4}" dt="2024-02-17T13:44:06.436" v="62" actId="20577"/>
        <pc:sldMkLst>
          <pc:docMk/>
          <pc:sldMk cId="1698691304" sldId="264"/>
        </pc:sldMkLst>
        <pc:spChg chg="mod ord">
          <ac:chgData name="Peter Nguty Acha (2018019)" userId="S::2018019@student.uwtsd.ac.uk::a6d22a6a-0d62-4089-86b6-9d212a615cc2" providerId="AD" clId="Web-{7A0E974F-4078-995E-F566-10A979498ED4}" dt="2024-02-17T13:36:29.016" v="13"/>
          <ac:spMkLst>
            <pc:docMk/>
            <pc:sldMk cId="1698691304" sldId="264"/>
            <ac:spMk id="2" creationId="{6453E18E-547A-FB54-86A0-597A1D42B0A6}"/>
          </ac:spMkLst>
        </pc:spChg>
        <pc:spChg chg="mod ord">
          <ac:chgData name="Peter Nguty Acha (2018019)" userId="S::2018019@student.uwtsd.ac.uk::a6d22a6a-0d62-4089-86b6-9d212a615cc2" providerId="AD" clId="Web-{7A0E974F-4078-995E-F566-10A979498ED4}" dt="2024-02-17T13:44:06.436" v="62" actId="20577"/>
          <ac:spMkLst>
            <pc:docMk/>
            <pc:sldMk cId="1698691304" sldId="264"/>
            <ac:spMk id="3" creationId="{43C10708-2B51-1D91-3416-B89CF82706BE}"/>
          </ac:spMkLst>
        </pc:spChg>
        <pc:spChg chg="mod ord">
          <ac:chgData name="Peter Nguty Acha (2018019)" userId="S::2018019@student.uwtsd.ac.uk::a6d22a6a-0d62-4089-86b6-9d212a615cc2" providerId="AD" clId="Web-{7A0E974F-4078-995E-F566-10A979498ED4}" dt="2024-02-17T13:42:07.475" v="38" actId="14100"/>
          <ac:spMkLst>
            <pc:docMk/>
            <pc:sldMk cId="1698691304" sldId="264"/>
            <ac:spMk id="4" creationId="{7FEC3BFE-BED4-20EE-071F-106C7ACE4229}"/>
          </ac:spMkLst>
        </pc:spChg>
      </pc:sldChg>
      <pc:sldChg chg="delSp modSp mod modClrScheme delDesignElem chgLayout">
        <pc:chgData name="Peter Nguty Acha (2018019)" userId="S::2018019@student.uwtsd.ac.uk::a6d22a6a-0d62-4089-86b6-9d212a615cc2" providerId="AD" clId="Web-{7A0E974F-4078-995E-F566-10A979498ED4}" dt="2024-02-17T13:45:22.300" v="66" actId="20577"/>
        <pc:sldMkLst>
          <pc:docMk/>
          <pc:sldMk cId="3868793757" sldId="265"/>
        </pc:sldMkLst>
        <pc:spChg chg="mod ord">
          <ac:chgData name="Peter Nguty Acha (2018019)" userId="S::2018019@student.uwtsd.ac.uk::a6d22a6a-0d62-4089-86b6-9d212a615cc2" providerId="AD" clId="Web-{7A0E974F-4078-995E-F566-10A979498ED4}" dt="2024-02-17T13:37:52.881" v="18" actId="1076"/>
          <ac:spMkLst>
            <pc:docMk/>
            <pc:sldMk cId="3868793757" sldId="265"/>
            <ac:spMk id="2" creationId="{B7158DB1-9420-58E2-EA38-E0475319DB86}"/>
          </ac:spMkLst>
        </pc:spChg>
        <pc:spChg chg="mod">
          <ac:chgData name="Peter Nguty Acha (2018019)" userId="S::2018019@student.uwtsd.ac.uk::a6d22a6a-0d62-4089-86b6-9d212a615cc2" providerId="AD" clId="Web-{7A0E974F-4078-995E-F566-10A979498ED4}" dt="2024-02-17T13:45:22.300" v="66" actId="20577"/>
          <ac:spMkLst>
            <pc:docMk/>
            <pc:sldMk cId="3868793757" sldId="265"/>
            <ac:spMk id="3" creationId="{EDC787F7-FCD4-9EAF-D890-25781C61A969}"/>
          </ac:spMkLst>
        </pc:spChg>
        <pc:spChg chg="mod">
          <ac:chgData name="Peter Nguty Acha (2018019)" userId="S::2018019@student.uwtsd.ac.uk::a6d22a6a-0d62-4089-86b6-9d212a615cc2" providerId="AD" clId="Web-{7A0E974F-4078-995E-F566-10A979498ED4}" dt="2024-02-17T13:36:57.127" v="14" actId="14100"/>
          <ac:spMkLst>
            <pc:docMk/>
            <pc:sldMk cId="3868793757" sldId="265"/>
            <ac:spMk id="4" creationId="{370DCB7C-C2AD-377C-5997-8B2BF7ECCCB7}"/>
          </ac:spMkLst>
        </pc:spChg>
        <pc:spChg chg="mod">
          <ac:chgData name="Peter Nguty Acha (2018019)" userId="S::2018019@student.uwtsd.ac.uk::a6d22a6a-0d62-4089-86b6-9d212a615cc2" providerId="AD" clId="Web-{7A0E974F-4078-995E-F566-10A979498ED4}" dt="2024-02-17T13:38:04.522" v="19" actId="20577"/>
          <ac:spMkLst>
            <pc:docMk/>
            <pc:sldMk cId="3868793757" sldId="265"/>
            <ac:spMk id="5" creationId="{21306BAA-C561-086A-E49A-BA9C6E967733}"/>
          </ac:spMkLst>
        </pc:spChg>
        <pc:spChg chg="mod">
          <ac:chgData name="Peter Nguty Acha (2018019)" userId="S::2018019@student.uwtsd.ac.uk::a6d22a6a-0d62-4089-86b6-9d212a615cc2" providerId="AD" clId="Web-{7A0E974F-4078-995E-F566-10A979498ED4}" dt="2024-02-17T13:38:27.617" v="21" actId="20577"/>
          <ac:spMkLst>
            <pc:docMk/>
            <pc:sldMk cId="3868793757" sldId="265"/>
            <ac:spMk id="6" creationId="{9D9F3EFD-D8A4-22EE-5627-7AF9EE21B000}"/>
          </ac:spMkLst>
        </pc:spChg>
        <pc:spChg chg="del">
          <ac:chgData name="Peter Nguty Acha (2018019)" userId="S::2018019@student.uwtsd.ac.uk::a6d22a6a-0d62-4089-86b6-9d212a615cc2" providerId="AD" clId="Web-{7A0E974F-4078-995E-F566-10A979498ED4}" dt="2024-02-17T13:36:11.671" v="12"/>
          <ac:spMkLst>
            <pc:docMk/>
            <pc:sldMk cId="3868793757" sldId="265"/>
            <ac:spMk id="72" creationId="{6288FC2F-B192-42B2-90BE-517E1039BE0B}"/>
          </ac:spMkLst>
        </pc:spChg>
        <pc:grpChg chg="del">
          <ac:chgData name="Peter Nguty Acha (2018019)" userId="S::2018019@student.uwtsd.ac.uk::a6d22a6a-0d62-4089-86b6-9d212a615cc2" providerId="AD" clId="Web-{7A0E974F-4078-995E-F566-10A979498ED4}" dt="2024-02-17T13:36:11.671" v="12"/>
          <ac:grpSpMkLst>
            <pc:docMk/>
            <pc:sldMk cId="3868793757" sldId="265"/>
            <ac:grpSpMk id="71" creationId="{E5D4A15D-C852-47D7-A7E3-7F8FEE9FCA9D}"/>
          </ac:grpSpMkLst>
        </pc:grpChg>
        <pc:picChg chg="mod">
          <ac:chgData name="Peter Nguty Acha (2018019)" userId="S::2018019@student.uwtsd.ac.uk::a6d22a6a-0d62-4089-86b6-9d212a615cc2" providerId="AD" clId="Web-{7A0E974F-4078-995E-F566-10A979498ED4}" dt="2024-02-17T13:39:47.763" v="26" actId="14100"/>
          <ac:picMkLst>
            <pc:docMk/>
            <pc:sldMk cId="3868793757" sldId="265"/>
            <ac:picMk id="12" creationId="{A8E65BDA-C864-E3E0-64BE-1897BBEEA38D}"/>
          </ac:picMkLst>
        </pc:picChg>
      </pc:sldChg>
      <pc:sldMasterChg chg="del delSldLayout">
        <pc:chgData name="Peter Nguty Acha (2018019)" userId="S::2018019@student.uwtsd.ac.uk::a6d22a6a-0d62-4089-86b6-9d212a615cc2" providerId="AD" clId="Web-{7A0E974F-4078-995E-F566-10A979498ED4}" dt="2024-02-17T13:36:11.671" v="12"/>
        <pc:sldMasterMkLst>
          <pc:docMk/>
          <pc:sldMasterMk cId="1658968124" sldId="2147484379"/>
        </pc:sldMasterMkLst>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10838104" sldId="2147484380"/>
          </pc:sldLayoutMkLst>
        </pc:sldLayoutChg>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431299740" sldId="2147484381"/>
          </pc:sldLayoutMkLst>
        </pc:sldLayoutChg>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2356189514" sldId="2147484382"/>
          </pc:sldLayoutMkLst>
        </pc:sldLayoutChg>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779862176" sldId="2147484383"/>
          </pc:sldLayoutMkLst>
        </pc:sldLayoutChg>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664061049" sldId="2147484384"/>
          </pc:sldLayoutMkLst>
        </pc:sldLayoutChg>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780562836" sldId="2147484385"/>
          </pc:sldLayoutMkLst>
        </pc:sldLayoutChg>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607687019" sldId="2147484386"/>
          </pc:sldLayoutMkLst>
        </pc:sldLayoutChg>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2043392437" sldId="2147484387"/>
          </pc:sldLayoutMkLst>
        </pc:sldLayoutChg>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3459880751" sldId="2147484388"/>
          </pc:sldLayoutMkLst>
        </pc:sldLayoutChg>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1239239333" sldId="2147484389"/>
          </pc:sldLayoutMkLst>
        </pc:sldLayoutChg>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2136448327" sldId="2147484390"/>
          </pc:sldLayoutMkLst>
        </pc:sldLayoutChg>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2179959961" sldId="2147484391"/>
          </pc:sldLayoutMkLst>
        </pc:sldLayoutChg>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1739212931" sldId="2147484392"/>
          </pc:sldLayoutMkLst>
        </pc:sldLayoutChg>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2020089547" sldId="2147484393"/>
          </pc:sldLayoutMkLst>
        </pc:sldLayoutChg>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502119186" sldId="2147484394"/>
          </pc:sldLayoutMkLst>
        </pc:sldLayoutChg>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2557156254" sldId="2147484395"/>
          </pc:sldLayoutMkLst>
        </pc:sldLayoutChg>
        <pc:sldLayoutChg chg="del">
          <pc:chgData name="Peter Nguty Acha (2018019)" userId="S::2018019@student.uwtsd.ac.uk::a6d22a6a-0d62-4089-86b6-9d212a615cc2" providerId="AD" clId="Web-{7A0E974F-4078-995E-F566-10A979498ED4}" dt="2024-02-17T13:36:11.671" v="12"/>
          <pc:sldLayoutMkLst>
            <pc:docMk/>
            <pc:sldMasterMk cId="1658968124" sldId="2147484379"/>
            <pc:sldLayoutMk cId="610004201" sldId="2147484396"/>
          </pc:sldLayoutMkLst>
        </pc:sldLayoutChg>
      </pc:sldMasterChg>
      <pc:sldMasterChg chg="add del addSldLayout delSldLayout modSldLayout">
        <pc:chgData name="Peter Nguty Acha (2018019)" userId="S::2018019@student.uwtsd.ac.uk::a6d22a6a-0d62-4089-86b6-9d212a615cc2" providerId="AD" clId="Web-{7A0E974F-4078-995E-F566-10A979498ED4}" dt="2024-02-17T13:36:29.016" v="13"/>
        <pc:sldMasterMkLst>
          <pc:docMk/>
          <pc:sldMasterMk cId="3756534518" sldId="2147484397"/>
        </pc:sldMasterMkLst>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1817145446" sldId="2147484398"/>
          </pc:sldLayoutMkLst>
        </pc:sldLayoutChg>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2624184221" sldId="2147484399"/>
          </pc:sldLayoutMkLst>
        </pc:sldLayoutChg>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421408550" sldId="2147484400"/>
          </pc:sldLayoutMkLst>
        </pc:sldLayoutChg>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3656771160" sldId="2147484401"/>
          </pc:sldLayoutMkLst>
        </pc:sldLayoutChg>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584754147" sldId="2147484402"/>
          </pc:sldLayoutMkLst>
        </pc:sldLayoutChg>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559931506" sldId="2147484403"/>
          </pc:sldLayoutMkLst>
        </pc:sldLayoutChg>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1084365135" sldId="2147484404"/>
          </pc:sldLayoutMkLst>
        </pc:sldLayoutChg>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1643781280" sldId="2147484405"/>
          </pc:sldLayoutMkLst>
        </pc:sldLayoutChg>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2348985829" sldId="2147484406"/>
          </pc:sldLayoutMkLst>
        </pc:sldLayoutChg>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2958044273" sldId="2147484407"/>
          </pc:sldLayoutMkLst>
        </pc:sldLayoutChg>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3391977117" sldId="2147484408"/>
          </pc:sldLayoutMkLst>
        </pc:sldLayoutChg>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381908800" sldId="2147484409"/>
          </pc:sldLayoutMkLst>
        </pc:sldLayoutChg>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518718680" sldId="2147484410"/>
          </pc:sldLayoutMkLst>
        </pc:sldLayoutChg>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3827160671" sldId="2147484411"/>
          </pc:sldLayoutMkLst>
        </pc:sldLayoutChg>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85340217" sldId="2147484412"/>
          </pc:sldLayoutMkLst>
        </pc:sldLayoutChg>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636915219" sldId="2147484413"/>
          </pc:sldLayoutMkLst>
        </pc:sldLayoutChg>
        <pc:sldLayoutChg chg="add del mod replId">
          <pc:chgData name="Peter Nguty Acha (2018019)" userId="S::2018019@student.uwtsd.ac.uk::a6d22a6a-0d62-4089-86b6-9d212a615cc2" providerId="AD" clId="Web-{7A0E974F-4078-995E-F566-10A979498ED4}" dt="2024-02-17T13:36:29.016" v="13"/>
          <pc:sldLayoutMkLst>
            <pc:docMk/>
            <pc:sldMasterMk cId="3756534518" sldId="2147484397"/>
            <pc:sldLayoutMk cId="2342195781" sldId="2147484414"/>
          </pc:sldLayoutMkLst>
        </pc:sldLayoutChg>
      </pc:sldMasterChg>
      <pc:sldMasterChg chg="add addSldLayout modSldLayout">
        <pc:chgData name="Peter Nguty Acha (2018019)" userId="S::2018019@student.uwtsd.ac.uk::a6d22a6a-0d62-4089-86b6-9d212a615cc2" providerId="AD" clId="Web-{7A0E974F-4078-995E-F566-10A979498ED4}" dt="2024-02-17T13:36:29.016" v="13"/>
        <pc:sldMasterMkLst>
          <pc:docMk/>
          <pc:sldMasterMk cId="532050359" sldId="2147484415"/>
        </pc:sldMasterMkLst>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2216060840" sldId="2147484416"/>
          </pc:sldLayoutMkLst>
        </pc:sldLayoutChg>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3689562991" sldId="2147484417"/>
          </pc:sldLayoutMkLst>
        </pc:sldLayoutChg>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2808466957" sldId="2147484418"/>
          </pc:sldLayoutMkLst>
        </pc:sldLayoutChg>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1890519221" sldId="2147484419"/>
          </pc:sldLayoutMkLst>
        </pc:sldLayoutChg>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2756170318" sldId="2147484420"/>
          </pc:sldLayoutMkLst>
        </pc:sldLayoutChg>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3912172184" sldId="2147484421"/>
          </pc:sldLayoutMkLst>
        </pc:sldLayoutChg>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3665039823" sldId="2147484422"/>
          </pc:sldLayoutMkLst>
        </pc:sldLayoutChg>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3296504807" sldId="2147484423"/>
          </pc:sldLayoutMkLst>
        </pc:sldLayoutChg>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3729479819" sldId="2147484424"/>
          </pc:sldLayoutMkLst>
        </pc:sldLayoutChg>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2775635643" sldId="2147484425"/>
          </pc:sldLayoutMkLst>
        </pc:sldLayoutChg>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3975651711" sldId="2147484426"/>
          </pc:sldLayoutMkLst>
        </pc:sldLayoutChg>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3393932891" sldId="2147484427"/>
          </pc:sldLayoutMkLst>
        </pc:sldLayoutChg>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3301843842" sldId="2147484428"/>
          </pc:sldLayoutMkLst>
        </pc:sldLayoutChg>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4268012611" sldId="2147484429"/>
          </pc:sldLayoutMkLst>
        </pc:sldLayoutChg>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2341482193" sldId="2147484430"/>
          </pc:sldLayoutMkLst>
        </pc:sldLayoutChg>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3555347544" sldId="2147484431"/>
          </pc:sldLayoutMkLst>
        </pc:sldLayoutChg>
        <pc:sldLayoutChg chg="add mod replId">
          <pc:chgData name="Peter Nguty Acha (2018019)" userId="S::2018019@student.uwtsd.ac.uk::a6d22a6a-0d62-4089-86b6-9d212a615cc2" providerId="AD" clId="Web-{7A0E974F-4078-995E-F566-10A979498ED4}" dt="2024-02-17T13:36:29.016" v="13"/>
          <pc:sldLayoutMkLst>
            <pc:docMk/>
            <pc:sldMasterMk cId="532050359" sldId="2147484415"/>
            <pc:sldLayoutMk cId="2517246839" sldId="2147484432"/>
          </pc:sldLayoutMkLst>
        </pc:sldLayoutChg>
      </pc:sldMasterChg>
    </pc:docChg>
  </pc:docChgLst>
  <pc:docChgLst>
    <pc:chgData name="Peter Nguty Acha (2018019)" userId="S::2018019@student.uwtsd.ac.uk::a6d22a6a-0d62-4089-86b6-9d212a615cc2" providerId="AD" clId="Web-{AF9D5FA0-2B37-E3A8-614C-FC1A134D3A58}"/>
    <pc:docChg chg="modSld">
      <pc:chgData name="Peter Nguty Acha (2018019)" userId="S::2018019@student.uwtsd.ac.uk::a6d22a6a-0d62-4089-86b6-9d212a615cc2" providerId="AD" clId="Web-{AF9D5FA0-2B37-E3A8-614C-FC1A134D3A58}" dt="2024-02-13T20:32:58.492" v="334" actId="20577"/>
      <pc:docMkLst>
        <pc:docMk/>
      </pc:docMkLst>
      <pc:sldChg chg="modSp">
        <pc:chgData name="Peter Nguty Acha (2018019)" userId="S::2018019@student.uwtsd.ac.uk::a6d22a6a-0d62-4089-86b6-9d212a615cc2" providerId="AD" clId="Web-{AF9D5FA0-2B37-E3A8-614C-FC1A134D3A58}" dt="2024-02-13T20:32:58.492" v="334" actId="20577"/>
        <pc:sldMkLst>
          <pc:docMk/>
          <pc:sldMk cId="3857251006" sldId="262"/>
        </pc:sldMkLst>
        <pc:spChg chg="mod">
          <ac:chgData name="Peter Nguty Acha (2018019)" userId="S::2018019@student.uwtsd.ac.uk::a6d22a6a-0d62-4089-86b6-9d212a615cc2" providerId="AD" clId="Web-{AF9D5FA0-2B37-E3A8-614C-FC1A134D3A58}" dt="2024-02-13T19:35:28.225" v="93" actId="20577"/>
          <ac:spMkLst>
            <pc:docMk/>
            <pc:sldMk cId="3857251006" sldId="262"/>
            <ac:spMk id="2" creationId="{58BB9D98-8D86-0C00-1497-FDBA1AD5E8CA}"/>
          </ac:spMkLst>
        </pc:spChg>
        <pc:spChg chg="mod">
          <ac:chgData name="Peter Nguty Acha (2018019)" userId="S::2018019@student.uwtsd.ac.uk::a6d22a6a-0d62-4089-86b6-9d212a615cc2" providerId="AD" clId="Web-{AF9D5FA0-2B37-E3A8-614C-FC1A134D3A58}" dt="2024-02-13T19:57:39.068" v="96" actId="20577"/>
          <ac:spMkLst>
            <pc:docMk/>
            <pc:sldMk cId="3857251006" sldId="262"/>
            <ac:spMk id="3" creationId="{511234EA-7F66-7743-B29D-A96D9727C474}"/>
          </ac:spMkLst>
        </pc:spChg>
        <pc:spChg chg="mod">
          <ac:chgData name="Peter Nguty Acha (2018019)" userId="S::2018019@student.uwtsd.ac.uk::a6d22a6a-0d62-4089-86b6-9d212a615cc2" providerId="AD" clId="Web-{AF9D5FA0-2B37-E3A8-614C-FC1A134D3A58}" dt="2024-02-13T20:19:44.562" v="304" actId="20577"/>
          <ac:spMkLst>
            <pc:docMk/>
            <pc:sldMk cId="3857251006" sldId="262"/>
            <ac:spMk id="4" creationId="{B3DF6B11-EC2D-8E48-3253-90807E2638FC}"/>
          </ac:spMkLst>
        </pc:spChg>
        <pc:spChg chg="mod">
          <ac:chgData name="Peter Nguty Acha (2018019)" userId="S::2018019@student.uwtsd.ac.uk::a6d22a6a-0d62-4089-86b6-9d212a615cc2" providerId="AD" clId="Web-{AF9D5FA0-2B37-E3A8-614C-FC1A134D3A58}" dt="2024-02-13T20:20:25.188" v="315" actId="20577"/>
          <ac:spMkLst>
            <pc:docMk/>
            <pc:sldMk cId="3857251006" sldId="262"/>
            <ac:spMk id="5" creationId="{0F56F0BB-810B-FD77-34BC-708CB0CBEC25}"/>
          </ac:spMkLst>
        </pc:spChg>
        <pc:spChg chg="mod">
          <ac:chgData name="Peter Nguty Acha (2018019)" userId="S::2018019@student.uwtsd.ac.uk::a6d22a6a-0d62-4089-86b6-9d212a615cc2" providerId="AD" clId="Web-{AF9D5FA0-2B37-E3A8-614C-FC1A134D3A58}" dt="2024-02-13T20:32:58.492" v="334" actId="20577"/>
          <ac:spMkLst>
            <pc:docMk/>
            <pc:sldMk cId="3857251006" sldId="262"/>
            <ac:spMk id="6" creationId="{77A37133-BCBD-98C1-052E-07861397A104}"/>
          </ac:spMkLst>
        </pc:spChg>
      </pc:sldChg>
    </pc:docChg>
  </pc:docChgLst>
  <pc:docChgLst>
    <pc:chgData name="Peter Nguty Acha (2018019)" userId="S::2018019@student.uwtsd.ac.uk::a6d22a6a-0d62-4089-86b6-9d212a615cc2" providerId="AD" clId="Web-{0D03E5A7-6C99-6664-AA92-6E948D79653A}"/>
    <pc:docChg chg="modSld">
      <pc:chgData name="Peter Nguty Acha (2018019)" userId="S::2018019@student.uwtsd.ac.uk::a6d22a6a-0d62-4089-86b6-9d212a615cc2" providerId="AD" clId="Web-{0D03E5A7-6C99-6664-AA92-6E948D79653A}" dt="2024-02-16T12:39:35.986" v="38" actId="20577"/>
      <pc:docMkLst>
        <pc:docMk/>
      </pc:docMkLst>
      <pc:sldChg chg="modSp">
        <pc:chgData name="Peter Nguty Acha (2018019)" userId="S::2018019@student.uwtsd.ac.uk::a6d22a6a-0d62-4089-86b6-9d212a615cc2" providerId="AD" clId="Web-{0D03E5A7-6C99-6664-AA92-6E948D79653A}" dt="2024-02-16T12:35:47.245" v="22" actId="14100"/>
        <pc:sldMkLst>
          <pc:docMk/>
          <pc:sldMk cId="3479581402" sldId="259"/>
        </pc:sldMkLst>
        <pc:spChg chg="mod">
          <ac:chgData name="Peter Nguty Acha (2018019)" userId="S::2018019@student.uwtsd.ac.uk::a6d22a6a-0d62-4089-86b6-9d212a615cc2" providerId="AD" clId="Web-{0D03E5A7-6C99-6664-AA92-6E948D79653A}" dt="2024-02-16T12:33:52.086" v="13" actId="1076"/>
          <ac:spMkLst>
            <pc:docMk/>
            <pc:sldMk cId="3479581402" sldId="259"/>
            <ac:spMk id="5" creationId="{6FCB2196-33F0-02A0-3EA7-0BE02C61C86F}"/>
          </ac:spMkLst>
        </pc:spChg>
        <pc:spChg chg="mod">
          <ac:chgData name="Peter Nguty Acha (2018019)" userId="S::2018019@student.uwtsd.ac.uk::a6d22a6a-0d62-4089-86b6-9d212a615cc2" providerId="AD" clId="Web-{0D03E5A7-6C99-6664-AA92-6E948D79653A}" dt="2024-02-16T12:33:28.163" v="12" actId="20577"/>
          <ac:spMkLst>
            <pc:docMk/>
            <pc:sldMk cId="3479581402" sldId="259"/>
            <ac:spMk id="6" creationId="{226D4F1C-EAF0-92E9-E5E1-D5F09F86B433}"/>
          </ac:spMkLst>
        </pc:spChg>
        <pc:spChg chg="mod">
          <ac:chgData name="Peter Nguty Acha (2018019)" userId="S::2018019@student.uwtsd.ac.uk::a6d22a6a-0d62-4089-86b6-9d212a615cc2" providerId="AD" clId="Web-{0D03E5A7-6C99-6664-AA92-6E948D79653A}" dt="2024-02-16T12:35:47.245" v="22" actId="14100"/>
          <ac:spMkLst>
            <pc:docMk/>
            <pc:sldMk cId="3479581402" sldId="259"/>
            <ac:spMk id="7" creationId="{17345213-635E-16C6-5579-0E3464242B68}"/>
          </ac:spMkLst>
        </pc:spChg>
      </pc:sldChg>
      <pc:sldChg chg="modSp">
        <pc:chgData name="Peter Nguty Acha (2018019)" userId="S::2018019@student.uwtsd.ac.uk::a6d22a6a-0d62-4089-86b6-9d212a615cc2" providerId="AD" clId="Web-{0D03E5A7-6C99-6664-AA92-6E948D79653A}" dt="2024-02-16T12:37:11.638" v="28" actId="20577"/>
        <pc:sldMkLst>
          <pc:docMk/>
          <pc:sldMk cId="590968896" sldId="260"/>
        </pc:sldMkLst>
        <pc:spChg chg="mod">
          <ac:chgData name="Peter Nguty Acha (2018019)" userId="S::2018019@student.uwtsd.ac.uk::a6d22a6a-0d62-4089-86b6-9d212a615cc2" providerId="AD" clId="Web-{0D03E5A7-6C99-6664-AA92-6E948D79653A}" dt="2024-02-16T12:37:11.638" v="28" actId="20577"/>
          <ac:spMkLst>
            <pc:docMk/>
            <pc:sldMk cId="590968896" sldId="260"/>
            <ac:spMk id="6" creationId="{0661B43F-9410-70F6-2F99-5B013F5360DB}"/>
          </ac:spMkLst>
        </pc:spChg>
      </pc:sldChg>
      <pc:sldChg chg="modSp">
        <pc:chgData name="Peter Nguty Acha (2018019)" userId="S::2018019@student.uwtsd.ac.uk::a6d22a6a-0d62-4089-86b6-9d212a615cc2" providerId="AD" clId="Web-{0D03E5A7-6C99-6664-AA92-6E948D79653A}" dt="2024-02-16T12:39:35.986" v="38" actId="20577"/>
        <pc:sldMkLst>
          <pc:docMk/>
          <pc:sldMk cId="163225144" sldId="263"/>
        </pc:sldMkLst>
        <pc:spChg chg="mod">
          <ac:chgData name="Peter Nguty Acha (2018019)" userId="S::2018019@student.uwtsd.ac.uk::a6d22a6a-0d62-4089-86b6-9d212a615cc2" providerId="AD" clId="Web-{0D03E5A7-6C99-6664-AA92-6E948D79653A}" dt="2024-02-16T12:39:35.986" v="38" actId="20577"/>
          <ac:spMkLst>
            <pc:docMk/>
            <pc:sldMk cId="163225144" sldId="263"/>
            <ac:spMk id="4" creationId="{42802C84-9AE8-7ABC-12D1-227BE726F291}"/>
          </ac:spMkLst>
        </pc:spChg>
        <pc:spChg chg="mod">
          <ac:chgData name="Peter Nguty Acha (2018019)" userId="S::2018019@student.uwtsd.ac.uk::a6d22a6a-0d62-4089-86b6-9d212a615cc2" providerId="AD" clId="Web-{0D03E5A7-6C99-6664-AA92-6E948D79653A}" dt="2024-02-16T12:38:58.423" v="32" actId="20577"/>
          <ac:spMkLst>
            <pc:docMk/>
            <pc:sldMk cId="163225144" sldId="263"/>
            <ac:spMk id="6" creationId="{D0614C06-B219-CDF8-0F4C-BB21343A0C6A}"/>
          </ac:spMkLst>
        </pc:spChg>
      </pc:sldChg>
      <pc:sldChg chg="modSp">
        <pc:chgData name="Peter Nguty Acha (2018019)" userId="S::2018019@student.uwtsd.ac.uk::a6d22a6a-0d62-4089-86b6-9d212a615cc2" providerId="AD" clId="Web-{0D03E5A7-6C99-6664-AA92-6E948D79653A}" dt="2024-02-16T12:38:11.781" v="30" actId="20577"/>
        <pc:sldMkLst>
          <pc:docMk/>
          <pc:sldMk cId="1698691304" sldId="264"/>
        </pc:sldMkLst>
        <pc:spChg chg="mod">
          <ac:chgData name="Peter Nguty Acha (2018019)" userId="S::2018019@student.uwtsd.ac.uk::a6d22a6a-0d62-4089-86b6-9d212a615cc2" providerId="AD" clId="Web-{0D03E5A7-6C99-6664-AA92-6E948D79653A}" dt="2024-02-16T12:38:11.781" v="30" actId="20577"/>
          <ac:spMkLst>
            <pc:docMk/>
            <pc:sldMk cId="1698691304" sldId="264"/>
            <ac:spMk id="3" creationId="{43C10708-2B51-1D91-3416-B89CF82706BE}"/>
          </ac:spMkLst>
        </pc:spChg>
        <pc:spChg chg="mod">
          <ac:chgData name="Peter Nguty Acha (2018019)" userId="S::2018019@student.uwtsd.ac.uk::a6d22a6a-0d62-4089-86b6-9d212a615cc2" providerId="AD" clId="Web-{0D03E5A7-6C99-6664-AA92-6E948D79653A}" dt="2024-02-16T12:38:11.781" v="30" actId="20577"/>
          <ac:spMkLst>
            <pc:docMk/>
            <pc:sldMk cId="1698691304" sldId="264"/>
            <ac:spMk id="4" creationId="{7FEC3BFE-BED4-20EE-071F-106C7ACE4229}"/>
          </ac:spMkLst>
        </pc:spChg>
      </pc:sldChg>
    </pc:docChg>
  </pc:docChgLst>
  <pc:docChgLst>
    <pc:chgData name="Peter Nguty Acha (2018019)" userId="S::2018019@student.uwtsd.ac.uk::a6d22a6a-0d62-4089-86b6-9d212a615cc2" providerId="AD" clId="Web-{BC42D77F-6800-AD98-E61D-076C84D7CF5F}"/>
    <pc:docChg chg="modSld">
      <pc:chgData name="Peter Nguty Acha (2018019)" userId="S::2018019@student.uwtsd.ac.uk::a6d22a6a-0d62-4089-86b6-9d212a615cc2" providerId="AD" clId="Web-{BC42D77F-6800-AD98-E61D-076C84D7CF5F}" dt="2024-02-13T12:15:41.578" v="173" actId="20577"/>
      <pc:docMkLst>
        <pc:docMk/>
      </pc:docMkLst>
      <pc:sldChg chg="modSp">
        <pc:chgData name="Peter Nguty Acha (2018019)" userId="S::2018019@student.uwtsd.ac.uk::a6d22a6a-0d62-4089-86b6-9d212a615cc2" providerId="AD" clId="Web-{BC42D77F-6800-AD98-E61D-076C84D7CF5F}" dt="2024-02-13T12:15:41.578" v="173" actId="20577"/>
        <pc:sldMkLst>
          <pc:docMk/>
          <pc:sldMk cId="3479581402" sldId="259"/>
        </pc:sldMkLst>
        <pc:spChg chg="mod">
          <ac:chgData name="Peter Nguty Acha (2018019)" userId="S::2018019@student.uwtsd.ac.uk::a6d22a6a-0d62-4089-86b6-9d212a615cc2" providerId="AD" clId="Web-{BC42D77F-6800-AD98-E61D-076C84D7CF5F}" dt="2024-02-13T12:15:41.578" v="173" actId="20577"/>
          <ac:spMkLst>
            <pc:docMk/>
            <pc:sldMk cId="3479581402" sldId="259"/>
            <ac:spMk id="2" creationId="{C834BE05-6B70-9C15-0440-64BDEEAFFA37}"/>
          </ac:spMkLst>
        </pc:spChg>
      </pc:sldChg>
      <pc:sldChg chg="modSp">
        <pc:chgData name="Peter Nguty Acha (2018019)" userId="S::2018019@student.uwtsd.ac.uk::a6d22a6a-0d62-4089-86b6-9d212a615cc2" providerId="AD" clId="Web-{BC42D77F-6800-AD98-E61D-076C84D7CF5F}" dt="2024-02-13T11:55:37.687" v="18" actId="20577"/>
        <pc:sldMkLst>
          <pc:docMk/>
          <pc:sldMk cId="163225144" sldId="263"/>
        </pc:sldMkLst>
        <pc:spChg chg="mod">
          <ac:chgData name="Peter Nguty Acha (2018019)" userId="S::2018019@student.uwtsd.ac.uk::a6d22a6a-0d62-4089-86b6-9d212a615cc2" providerId="AD" clId="Web-{BC42D77F-6800-AD98-E61D-076C84D7CF5F}" dt="2024-02-13T11:54:30.670" v="13" actId="20577"/>
          <ac:spMkLst>
            <pc:docMk/>
            <pc:sldMk cId="163225144" sldId="263"/>
            <ac:spMk id="2" creationId="{4EBB8579-9B5F-C044-4119-4DE5567EC4A6}"/>
          </ac:spMkLst>
        </pc:spChg>
        <pc:spChg chg="mod">
          <ac:chgData name="Peter Nguty Acha (2018019)" userId="S::2018019@student.uwtsd.ac.uk::a6d22a6a-0d62-4089-86b6-9d212a615cc2" providerId="AD" clId="Web-{BC42D77F-6800-AD98-E61D-076C84D7CF5F}" dt="2024-02-13T11:55:37.687" v="18" actId="20577"/>
          <ac:spMkLst>
            <pc:docMk/>
            <pc:sldMk cId="163225144" sldId="263"/>
            <ac:spMk id="4" creationId="{42802C84-9AE8-7ABC-12D1-227BE726F291}"/>
          </ac:spMkLst>
        </pc:spChg>
      </pc:sldChg>
    </pc:docChg>
  </pc:docChgLst>
  <pc:docChgLst>
    <pc:chgData name="Peter Nguty Acha (2018019)" userId="S::2018019@student.uwtsd.ac.uk::a6d22a6a-0d62-4089-86b6-9d212a615cc2" providerId="AD" clId="Web-{A6662C1D-6943-47B0-CA6D-DE4A55CA2861}"/>
    <pc:docChg chg="modSld">
      <pc:chgData name="Peter Nguty Acha (2018019)" userId="S::2018019@student.uwtsd.ac.uk::a6d22a6a-0d62-4089-86b6-9d212a615cc2" providerId="AD" clId="Web-{A6662C1D-6943-47B0-CA6D-DE4A55CA2861}" dt="2024-02-17T21:10:36.748" v="13"/>
      <pc:docMkLst>
        <pc:docMk/>
      </pc:docMkLst>
      <pc:sldChg chg="addSp delSp modSp">
        <pc:chgData name="Peter Nguty Acha (2018019)" userId="S::2018019@student.uwtsd.ac.uk::a6d22a6a-0d62-4089-86b6-9d212a615cc2" providerId="AD" clId="Web-{A6662C1D-6943-47B0-CA6D-DE4A55CA2861}" dt="2024-02-17T21:10:36.748" v="13"/>
        <pc:sldMkLst>
          <pc:docMk/>
          <pc:sldMk cId="2412701734" sldId="261"/>
        </pc:sldMkLst>
        <pc:spChg chg="mod">
          <ac:chgData name="Peter Nguty Acha (2018019)" userId="S::2018019@student.uwtsd.ac.uk::a6d22a6a-0d62-4089-86b6-9d212a615cc2" providerId="AD" clId="Web-{A6662C1D-6943-47B0-CA6D-DE4A55CA2861}" dt="2024-02-17T21:05:11.142" v="3" actId="20577"/>
          <ac:spMkLst>
            <pc:docMk/>
            <pc:sldMk cId="2412701734" sldId="261"/>
            <ac:spMk id="3" creationId="{0557DA3E-9629-E52B-494F-F8EC03DAD801}"/>
          </ac:spMkLst>
        </pc:spChg>
        <pc:spChg chg="mod">
          <ac:chgData name="Peter Nguty Acha (2018019)" userId="S::2018019@student.uwtsd.ac.uk::a6d22a6a-0d62-4089-86b6-9d212a615cc2" providerId="AD" clId="Web-{A6662C1D-6943-47B0-CA6D-DE4A55CA2861}" dt="2024-02-17T21:05:23.423" v="4" actId="20577"/>
          <ac:spMkLst>
            <pc:docMk/>
            <pc:sldMk cId="2412701734" sldId="261"/>
            <ac:spMk id="5" creationId="{4B49E12E-251E-EDAA-93A3-FA87150B3686}"/>
          </ac:spMkLst>
        </pc:spChg>
        <pc:spChg chg="mod">
          <ac:chgData name="Peter Nguty Acha (2018019)" userId="S::2018019@student.uwtsd.ac.uk::a6d22a6a-0d62-4089-86b6-9d212a615cc2" providerId="AD" clId="Web-{A6662C1D-6943-47B0-CA6D-DE4A55CA2861}" dt="2024-02-17T21:04:25.328" v="0" actId="14100"/>
          <ac:spMkLst>
            <pc:docMk/>
            <pc:sldMk cId="2412701734" sldId="261"/>
            <ac:spMk id="6" creationId="{741BE3A0-0972-D573-8003-08A97FCDDDF4}"/>
          </ac:spMkLst>
        </pc:spChg>
        <pc:spChg chg="add del mod">
          <ac:chgData name="Peter Nguty Acha (2018019)" userId="S::2018019@student.uwtsd.ac.uk::a6d22a6a-0d62-4089-86b6-9d212a615cc2" providerId="AD" clId="Web-{A6662C1D-6943-47B0-CA6D-DE4A55CA2861}" dt="2024-02-17T21:10:36.748" v="13"/>
          <ac:spMkLst>
            <pc:docMk/>
            <pc:sldMk cId="2412701734" sldId="261"/>
            <ac:spMk id="7" creationId="{A4EDC703-9058-794E-2FA2-9D66C88020F6}"/>
          </ac:spMkLst>
        </pc:spChg>
        <pc:picChg chg="add mod">
          <ac:chgData name="Peter Nguty Acha (2018019)" userId="S::2018019@student.uwtsd.ac.uk::a6d22a6a-0d62-4089-86b6-9d212a615cc2" providerId="AD" clId="Web-{A6662C1D-6943-47B0-CA6D-DE4A55CA2861}" dt="2024-02-17T21:10:34.107" v="12" actId="14100"/>
          <ac:picMkLst>
            <pc:docMk/>
            <pc:sldMk cId="2412701734" sldId="261"/>
            <ac:picMk id="9" creationId="{438FE839-CAC3-C348-1B57-5FB580461AB8}"/>
          </ac:picMkLst>
        </pc:picChg>
      </pc:sldChg>
    </pc:docChg>
  </pc:docChgLst>
  <pc:docChgLst>
    <pc:chgData name="Peter Nguty Acha (2018019)" userId="S::2018019@student.uwtsd.ac.uk::a6d22a6a-0d62-4089-86b6-9d212a615cc2" providerId="AD" clId="Web-{1EA9BB71-8CE1-C4CE-0796-B0E780064B6D}"/>
    <pc:docChg chg="modSld">
      <pc:chgData name="Peter Nguty Acha (2018019)" userId="S::2018019@student.uwtsd.ac.uk::a6d22a6a-0d62-4089-86b6-9d212a615cc2" providerId="AD" clId="Web-{1EA9BB71-8CE1-C4CE-0796-B0E780064B6D}" dt="2024-02-18T09:35:16.891" v="484" actId="20577"/>
      <pc:docMkLst>
        <pc:docMk/>
      </pc:docMkLst>
      <pc:sldChg chg="modSp">
        <pc:chgData name="Peter Nguty Acha (2018019)" userId="S::2018019@student.uwtsd.ac.uk::a6d22a6a-0d62-4089-86b6-9d212a615cc2" providerId="AD" clId="Web-{1EA9BB71-8CE1-C4CE-0796-B0E780064B6D}" dt="2024-02-18T09:35:16.891" v="484" actId="20577"/>
        <pc:sldMkLst>
          <pc:docMk/>
          <pc:sldMk cId="1370634605" sldId="274"/>
        </pc:sldMkLst>
        <pc:spChg chg="mod">
          <ac:chgData name="Peter Nguty Acha (2018019)" userId="S::2018019@student.uwtsd.ac.uk::a6d22a6a-0d62-4089-86b6-9d212a615cc2" providerId="AD" clId="Web-{1EA9BB71-8CE1-C4CE-0796-B0E780064B6D}" dt="2024-02-18T09:35:16.891" v="484" actId="20577"/>
          <ac:spMkLst>
            <pc:docMk/>
            <pc:sldMk cId="1370634605" sldId="274"/>
            <ac:spMk id="4" creationId="{9978565E-18BE-C9F8-6D34-4C4F1975B4E0}"/>
          </ac:spMkLst>
        </pc:spChg>
      </pc:sldChg>
    </pc:docChg>
  </pc:docChgLst>
  <pc:docChgLst>
    <pc:chgData name="Peter Nguty Acha (2018019)" userId="S::2018019@student.uwtsd.ac.uk::a6d22a6a-0d62-4089-86b6-9d212a615cc2" providerId="AD" clId="Web-{1800F901-B11E-DF65-21BD-647C37EA67BA}"/>
    <pc:docChg chg="addSld delSld modSld addMainMaster delMainMaster">
      <pc:chgData name="Peter Nguty Acha (2018019)" userId="S::2018019@student.uwtsd.ac.uk::a6d22a6a-0d62-4089-86b6-9d212a615cc2" providerId="AD" clId="Web-{1800F901-B11E-DF65-21BD-647C37EA67BA}" dt="2024-02-09T11:49:27.781" v="10"/>
      <pc:docMkLst>
        <pc:docMk/>
      </pc:docMkLst>
      <pc:sldChg chg="modSp mod modClrScheme chgLayout">
        <pc:chgData name="Peter Nguty Acha (2018019)" userId="S::2018019@student.uwtsd.ac.uk::a6d22a6a-0d62-4089-86b6-9d212a615cc2" providerId="AD" clId="Web-{1800F901-B11E-DF65-21BD-647C37EA67BA}" dt="2024-02-09T11:30:01.817" v="3"/>
        <pc:sldMkLst>
          <pc:docMk/>
          <pc:sldMk cId="109857222" sldId="256"/>
        </pc:sldMkLst>
        <pc:spChg chg="mod ord">
          <ac:chgData name="Peter Nguty Acha (2018019)" userId="S::2018019@student.uwtsd.ac.uk::a6d22a6a-0d62-4089-86b6-9d212a615cc2" providerId="AD" clId="Web-{1800F901-B11E-DF65-21BD-647C37EA67BA}" dt="2024-02-09T11:30:01.817" v="3"/>
          <ac:spMkLst>
            <pc:docMk/>
            <pc:sldMk cId="109857222" sldId="256"/>
            <ac:spMk id="2" creationId="{00000000-0000-0000-0000-000000000000}"/>
          </ac:spMkLst>
        </pc:spChg>
        <pc:spChg chg="mod ord">
          <ac:chgData name="Peter Nguty Acha (2018019)" userId="S::2018019@student.uwtsd.ac.uk::a6d22a6a-0d62-4089-86b6-9d212a615cc2" providerId="AD" clId="Web-{1800F901-B11E-DF65-21BD-647C37EA67BA}" dt="2024-02-09T11:30:01.817" v="3"/>
          <ac:spMkLst>
            <pc:docMk/>
            <pc:sldMk cId="109857222" sldId="256"/>
            <ac:spMk id="3" creationId="{00000000-0000-0000-0000-000000000000}"/>
          </ac:spMkLst>
        </pc:spChg>
      </pc:sldChg>
      <pc:sldChg chg="modSp mod modClrScheme chgLayout">
        <pc:chgData name="Peter Nguty Acha (2018019)" userId="S::2018019@student.uwtsd.ac.uk::a6d22a6a-0d62-4089-86b6-9d212a615cc2" providerId="AD" clId="Web-{1800F901-B11E-DF65-21BD-647C37EA67BA}" dt="2024-02-09T11:30:01.817" v="3"/>
        <pc:sldMkLst>
          <pc:docMk/>
          <pc:sldMk cId="3673808627" sldId="257"/>
        </pc:sldMkLst>
        <pc:spChg chg="mod ord">
          <ac:chgData name="Peter Nguty Acha (2018019)" userId="S::2018019@student.uwtsd.ac.uk::a6d22a6a-0d62-4089-86b6-9d212a615cc2" providerId="AD" clId="Web-{1800F901-B11E-DF65-21BD-647C37EA67BA}" dt="2024-02-09T11:30:01.817" v="3"/>
          <ac:spMkLst>
            <pc:docMk/>
            <pc:sldMk cId="3673808627" sldId="257"/>
            <ac:spMk id="2" creationId="{3206DA43-C4D9-F02C-AC2C-52A72384B05E}"/>
          </ac:spMkLst>
        </pc:spChg>
      </pc:sldChg>
      <pc:sldChg chg="mod modClrScheme chgLayout">
        <pc:chgData name="Peter Nguty Acha (2018019)" userId="S::2018019@student.uwtsd.ac.uk::a6d22a6a-0d62-4089-86b6-9d212a615cc2" providerId="AD" clId="Web-{1800F901-B11E-DF65-21BD-647C37EA67BA}" dt="2024-02-09T11:30:01.817" v="3"/>
        <pc:sldMkLst>
          <pc:docMk/>
          <pc:sldMk cId="3988637657" sldId="258"/>
        </pc:sldMkLst>
      </pc:sldChg>
      <pc:sldChg chg="new del">
        <pc:chgData name="Peter Nguty Acha (2018019)" userId="S::2018019@student.uwtsd.ac.uk::a6d22a6a-0d62-4089-86b6-9d212a615cc2" providerId="AD" clId="Web-{1800F901-B11E-DF65-21BD-647C37EA67BA}" dt="2024-02-09T11:48:38.639" v="5"/>
        <pc:sldMkLst>
          <pc:docMk/>
          <pc:sldMk cId="3136085820" sldId="259"/>
        </pc:sldMkLst>
      </pc:sldChg>
      <pc:sldChg chg="new">
        <pc:chgData name="Peter Nguty Acha (2018019)" userId="S::2018019@student.uwtsd.ac.uk::a6d22a6a-0d62-4089-86b6-9d212a615cc2" providerId="AD" clId="Web-{1800F901-B11E-DF65-21BD-647C37EA67BA}" dt="2024-02-09T11:48:46.295" v="6"/>
        <pc:sldMkLst>
          <pc:docMk/>
          <pc:sldMk cId="3479581402" sldId="259"/>
        </pc:sldMkLst>
      </pc:sldChg>
      <pc:sldChg chg="new">
        <pc:chgData name="Peter Nguty Acha (2018019)" userId="S::2018019@student.uwtsd.ac.uk::a6d22a6a-0d62-4089-86b6-9d212a615cc2" providerId="AD" clId="Web-{1800F901-B11E-DF65-21BD-647C37EA67BA}" dt="2024-02-09T11:48:59.889" v="7"/>
        <pc:sldMkLst>
          <pc:docMk/>
          <pc:sldMk cId="590968896" sldId="260"/>
        </pc:sldMkLst>
      </pc:sldChg>
      <pc:sldChg chg="new">
        <pc:chgData name="Peter Nguty Acha (2018019)" userId="S::2018019@student.uwtsd.ac.uk::a6d22a6a-0d62-4089-86b6-9d212a615cc2" providerId="AD" clId="Web-{1800F901-B11E-DF65-21BD-647C37EA67BA}" dt="2024-02-09T11:49:10.108" v="8"/>
        <pc:sldMkLst>
          <pc:docMk/>
          <pc:sldMk cId="2412701734" sldId="261"/>
        </pc:sldMkLst>
      </pc:sldChg>
      <pc:sldChg chg="new">
        <pc:chgData name="Peter Nguty Acha (2018019)" userId="S::2018019@student.uwtsd.ac.uk::a6d22a6a-0d62-4089-86b6-9d212a615cc2" providerId="AD" clId="Web-{1800F901-B11E-DF65-21BD-647C37EA67BA}" dt="2024-02-09T11:49:20.530" v="9"/>
        <pc:sldMkLst>
          <pc:docMk/>
          <pc:sldMk cId="3857251006" sldId="262"/>
        </pc:sldMkLst>
      </pc:sldChg>
      <pc:sldChg chg="new">
        <pc:chgData name="Peter Nguty Acha (2018019)" userId="S::2018019@student.uwtsd.ac.uk::a6d22a6a-0d62-4089-86b6-9d212a615cc2" providerId="AD" clId="Web-{1800F901-B11E-DF65-21BD-647C37EA67BA}" dt="2024-02-09T11:49:27.781" v="10"/>
        <pc:sldMkLst>
          <pc:docMk/>
          <pc:sldMk cId="163225144" sldId="263"/>
        </pc:sldMkLst>
      </pc:sldChg>
      <pc:sldMasterChg chg="del delSldLayout">
        <pc:chgData name="Peter Nguty Acha (2018019)" userId="S::2018019@student.uwtsd.ac.uk::a6d22a6a-0d62-4089-86b6-9d212a615cc2" providerId="AD" clId="Web-{1800F901-B11E-DF65-21BD-647C37EA67BA}" dt="2024-02-09T11:29:29.597" v="0"/>
        <pc:sldMasterMkLst>
          <pc:docMk/>
          <pc:sldMasterMk cId="4231932162" sldId="2147483672"/>
        </pc:sldMasterMkLst>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28638624" sldId="2147483673"/>
          </pc:sldLayoutMkLst>
        </pc:sldLayoutChg>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950334366" sldId="2147483674"/>
          </pc:sldLayoutMkLst>
        </pc:sldLayoutChg>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4054967516" sldId="2147483675"/>
          </pc:sldLayoutMkLst>
        </pc:sldLayoutChg>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523607893" sldId="2147483676"/>
          </pc:sldLayoutMkLst>
        </pc:sldLayoutChg>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4036102970" sldId="2147483677"/>
          </pc:sldLayoutMkLst>
        </pc:sldLayoutChg>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856997634" sldId="2147483678"/>
          </pc:sldLayoutMkLst>
        </pc:sldLayoutChg>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3334944034" sldId="2147483679"/>
          </pc:sldLayoutMkLst>
        </pc:sldLayoutChg>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108167208" sldId="2147483680"/>
          </pc:sldLayoutMkLst>
        </pc:sldLayoutChg>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3744306992" sldId="2147483681"/>
          </pc:sldLayoutMkLst>
        </pc:sldLayoutChg>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1316562156" sldId="2147483682"/>
          </pc:sldLayoutMkLst>
        </pc:sldLayoutChg>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663047923" sldId="2147483683"/>
          </pc:sldLayoutMkLst>
        </pc:sldLayoutChg>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269285771" sldId="2147483684"/>
          </pc:sldLayoutMkLst>
        </pc:sldLayoutChg>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1867139132" sldId="2147483685"/>
          </pc:sldLayoutMkLst>
        </pc:sldLayoutChg>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402865717" sldId="2147483686"/>
          </pc:sldLayoutMkLst>
        </pc:sldLayoutChg>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3488239689" sldId="2147483687"/>
          </pc:sldLayoutMkLst>
        </pc:sldLayoutChg>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143761565" sldId="2147483688"/>
          </pc:sldLayoutMkLst>
        </pc:sldLayoutChg>
        <pc:sldLayoutChg chg="del">
          <pc:chgData name="Peter Nguty Acha (2018019)" userId="S::2018019@student.uwtsd.ac.uk::a6d22a6a-0d62-4089-86b6-9d212a615cc2" providerId="AD" clId="Web-{1800F901-B11E-DF65-21BD-647C37EA67BA}" dt="2024-02-09T11:29:29.597" v="0"/>
          <pc:sldLayoutMkLst>
            <pc:docMk/>
            <pc:sldMasterMk cId="4231932162" sldId="2147483672"/>
            <pc:sldLayoutMk cId="1621194128" sldId="2147483689"/>
          </pc:sldLayoutMkLst>
        </pc:sldLayoutChg>
      </pc:sldMasterChg>
      <pc:sldMasterChg chg="add del addSldLayout delSldLayout modSldLayout">
        <pc:chgData name="Peter Nguty Acha (2018019)" userId="S::2018019@student.uwtsd.ac.uk::a6d22a6a-0d62-4089-86b6-9d212a615cc2" providerId="AD" clId="Web-{1800F901-B11E-DF65-21BD-647C37EA67BA}" dt="2024-02-09T11:29:49.863" v="1"/>
        <pc:sldMasterMkLst>
          <pc:docMk/>
          <pc:sldMasterMk cId="1457251041" sldId="2147483690"/>
        </pc:sldMasterMkLst>
        <pc:sldLayoutChg chg="add del mod replId">
          <pc:chgData name="Peter Nguty Acha (2018019)" userId="S::2018019@student.uwtsd.ac.uk::a6d22a6a-0d62-4089-86b6-9d212a615cc2" providerId="AD" clId="Web-{1800F901-B11E-DF65-21BD-647C37EA67BA}" dt="2024-02-09T11:29:49.863" v="1"/>
          <pc:sldLayoutMkLst>
            <pc:docMk/>
            <pc:sldMasterMk cId="1457251041" sldId="2147483690"/>
            <pc:sldLayoutMk cId="692208833" sldId="2147483691"/>
          </pc:sldLayoutMkLst>
        </pc:sldLayoutChg>
        <pc:sldLayoutChg chg="add del mod replId">
          <pc:chgData name="Peter Nguty Acha (2018019)" userId="S::2018019@student.uwtsd.ac.uk::a6d22a6a-0d62-4089-86b6-9d212a615cc2" providerId="AD" clId="Web-{1800F901-B11E-DF65-21BD-647C37EA67BA}" dt="2024-02-09T11:29:49.863" v="1"/>
          <pc:sldLayoutMkLst>
            <pc:docMk/>
            <pc:sldMasterMk cId="1457251041" sldId="2147483690"/>
            <pc:sldLayoutMk cId="2041047109" sldId="2147483692"/>
          </pc:sldLayoutMkLst>
        </pc:sldLayoutChg>
        <pc:sldLayoutChg chg="add del mod replId">
          <pc:chgData name="Peter Nguty Acha (2018019)" userId="S::2018019@student.uwtsd.ac.uk::a6d22a6a-0d62-4089-86b6-9d212a615cc2" providerId="AD" clId="Web-{1800F901-B11E-DF65-21BD-647C37EA67BA}" dt="2024-02-09T11:29:49.863" v="1"/>
          <pc:sldLayoutMkLst>
            <pc:docMk/>
            <pc:sldMasterMk cId="1457251041" sldId="2147483690"/>
            <pc:sldLayoutMk cId="3636593235" sldId="2147483693"/>
          </pc:sldLayoutMkLst>
        </pc:sldLayoutChg>
        <pc:sldLayoutChg chg="add del mod replId">
          <pc:chgData name="Peter Nguty Acha (2018019)" userId="S::2018019@student.uwtsd.ac.uk::a6d22a6a-0d62-4089-86b6-9d212a615cc2" providerId="AD" clId="Web-{1800F901-B11E-DF65-21BD-647C37EA67BA}" dt="2024-02-09T11:29:49.863" v="1"/>
          <pc:sldLayoutMkLst>
            <pc:docMk/>
            <pc:sldMasterMk cId="1457251041" sldId="2147483690"/>
            <pc:sldLayoutMk cId="1792616144" sldId="2147483694"/>
          </pc:sldLayoutMkLst>
        </pc:sldLayoutChg>
        <pc:sldLayoutChg chg="add del mod replId">
          <pc:chgData name="Peter Nguty Acha (2018019)" userId="S::2018019@student.uwtsd.ac.uk::a6d22a6a-0d62-4089-86b6-9d212a615cc2" providerId="AD" clId="Web-{1800F901-B11E-DF65-21BD-647C37EA67BA}" dt="2024-02-09T11:29:49.863" v="1"/>
          <pc:sldLayoutMkLst>
            <pc:docMk/>
            <pc:sldMasterMk cId="1457251041" sldId="2147483690"/>
            <pc:sldLayoutMk cId="557877233" sldId="2147483695"/>
          </pc:sldLayoutMkLst>
        </pc:sldLayoutChg>
        <pc:sldLayoutChg chg="add del mod replId">
          <pc:chgData name="Peter Nguty Acha (2018019)" userId="S::2018019@student.uwtsd.ac.uk::a6d22a6a-0d62-4089-86b6-9d212a615cc2" providerId="AD" clId="Web-{1800F901-B11E-DF65-21BD-647C37EA67BA}" dt="2024-02-09T11:29:49.863" v="1"/>
          <pc:sldLayoutMkLst>
            <pc:docMk/>
            <pc:sldMasterMk cId="1457251041" sldId="2147483690"/>
            <pc:sldLayoutMk cId="3650963232" sldId="2147483696"/>
          </pc:sldLayoutMkLst>
        </pc:sldLayoutChg>
        <pc:sldLayoutChg chg="add del mod replId">
          <pc:chgData name="Peter Nguty Acha (2018019)" userId="S::2018019@student.uwtsd.ac.uk::a6d22a6a-0d62-4089-86b6-9d212a615cc2" providerId="AD" clId="Web-{1800F901-B11E-DF65-21BD-647C37EA67BA}" dt="2024-02-09T11:29:49.863" v="1"/>
          <pc:sldLayoutMkLst>
            <pc:docMk/>
            <pc:sldMasterMk cId="1457251041" sldId="2147483690"/>
            <pc:sldLayoutMk cId="2608602347" sldId="2147483697"/>
          </pc:sldLayoutMkLst>
        </pc:sldLayoutChg>
        <pc:sldLayoutChg chg="add del mod replId">
          <pc:chgData name="Peter Nguty Acha (2018019)" userId="S::2018019@student.uwtsd.ac.uk::a6d22a6a-0d62-4089-86b6-9d212a615cc2" providerId="AD" clId="Web-{1800F901-B11E-DF65-21BD-647C37EA67BA}" dt="2024-02-09T11:29:49.863" v="1"/>
          <pc:sldLayoutMkLst>
            <pc:docMk/>
            <pc:sldMasterMk cId="1457251041" sldId="2147483690"/>
            <pc:sldLayoutMk cId="3214247956" sldId="2147483698"/>
          </pc:sldLayoutMkLst>
        </pc:sldLayoutChg>
        <pc:sldLayoutChg chg="add del mod replId">
          <pc:chgData name="Peter Nguty Acha (2018019)" userId="S::2018019@student.uwtsd.ac.uk::a6d22a6a-0d62-4089-86b6-9d212a615cc2" providerId="AD" clId="Web-{1800F901-B11E-DF65-21BD-647C37EA67BA}" dt="2024-02-09T11:29:49.863" v="1"/>
          <pc:sldLayoutMkLst>
            <pc:docMk/>
            <pc:sldMasterMk cId="1457251041" sldId="2147483690"/>
            <pc:sldLayoutMk cId="1239083206" sldId="2147483699"/>
          </pc:sldLayoutMkLst>
        </pc:sldLayoutChg>
        <pc:sldLayoutChg chg="add del mod replId">
          <pc:chgData name="Peter Nguty Acha (2018019)" userId="S::2018019@student.uwtsd.ac.uk::a6d22a6a-0d62-4089-86b6-9d212a615cc2" providerId="AD" clId="Web-{1800F901-B11E-DF65-21BD-647C37EA67BA}" dt="2024-02-09T11:29:49.863" v="1"/>
          <pc:sldLayoutMkLst>
            <pc:docMk/>
            <pc:sldMasterMk cId="1457251041" sldId="2147483690"/>
            <pc:sldLayoutMk cId="1056400425" sldId="2147483700"/>
          </pc:sldLayoutMkLst>
        </pc:sldLayoutChg>
        <pc:sldLayoutChg chg="add del mod replId">
          <pc:chgData name="Peter Nguty Acha (2018019)" userId="S::2018019@student.uwtsd.ac.uk::a6d22a6a-0d62-4089-86b6-9d212a615cc2" providerId="AD" clId="Web-{1800F901-B11E-DF65-21BD-647C37EA67BA}" dt="2024-02-09T11:29:49.863" v="1"/>
          <pc:sldLayoutMkLst>
            <pc:docMk/>
            <pc:sldMasterMk cId="1457251041" sldId="2147483690"/>
            <pc:sldLayoutMk cId="2167419791" sldId="2147483701"/>
          </pc:sldLayoutMkLst>
        </pc:sldLayoutChg>
      </pc:sldMasterChg>
      <pc:sldMasterChg chg="add del addSldLayout delSldLayout modSldLayout">
        <pc:chgData name="Peter Nguty Acha (2018019)" userId="S::2018019@student.uwtsd.ac.uk::a6d22a6a-0d62-4089-86b6-9d212a615cc2" providerId="AD" clId="Web-{1800F901-B11E-DF65-21BD-647C37EA67BA}" dt="2024-02-09T11:29:56.942" v="2"/>
        <pc:sldMasterMkLst>
          <pc:docMk/>
          <pc:sldMasterMk cId="4247912995" sldId="2147483702"/>
        </pc:sldMasterMkLst>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3270936498" sldId="2147483703"/>
          </pc:sldLayoutMkLst>
        </pc:sldLayoutChg>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1910711261" sldId="2147483704"/>
          </pc:sldLayoutMkLst>
        </pc:sldLayoutChg>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4142944653" sldId="2147483705"/>
          </pc:sldLayoutMkLst>
        </pc:sldLayoutChg>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1041803391" sldId="2147483706"/>
          </pc:sldLayoutMkLst>
        </pc:sldLayoutChg>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1209004300" sldId="2147483707"/>
          </pc:sldLayoutMkLst>
        </pc:sldLayoutChg>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4006920589" sldId="2147483708"/>
          </pc:sldLayoutMkLst>
        </pc:sldLayoutChg>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2724271607" sldId="2147483709"/>
          </pc:sldLayoutMkLst>
        </pc:sldLayoutChg>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736711107" sldId="2147483710"/>
          </pc:sldLayoutMkLst>
        </pc:sldLayoutChg>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2696679429" sldId="2147483711"/>
          </pc:sldLayoutMkLst>
        </pc:sldLayoutChg>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3484644117" sldId="2147483712"/>
          </pc:sldLayoutMkLst>
        </pc:sldLayoutChg>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1894089404" sldId="2147483713"/>
          </pc:sldLayoutMkLst>
        </pc:sldLayoutChg>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1170153322" sldId="2147483714"/>
          </pc:sldLayoutMkLst>
        </pc:sldLayoutChg>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3217614046" sldId="2147483715"/>
          </pc:sldLayoutMkLst>
        </pc:sldLayoutChg>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1992199776" sldId="2147483716"/>
          </pc:sldLayoutMkLst>
        </pc:sldLayoutChg>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106414375" sldId="2147483717"/>
          </pc:sldLayoutMkLst>
        </pc:sldLayoutChg>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3949836622" sldId="2147483718"/>
          </pc:sldLayoutMkLst>
        </pc:sldLayoutChg>
        <pc:sldLayoutChg chg="add del mod replId">
          <pc:chgData name="Peter Nguty Acha (2018019)" userId="S::2018019@student.uwtsd.ac.uk::a6d22a6a-0d62-4089-86b6-9d212a615cc2" providerId="AD" clId="Web-{1800F901-B11E-DF65-21BD-647C37EA67BA}" dt="2024-02-09T11:29:56.942" v="2"/>
          <pc:sldLayoutMkLst>
            <pc:docMk/>
            <pc:sldMasterMk cId="4247912995" sldId="2147483702"/>
            <pc:sldLayoutMk cId="1980425056" sldId="2147483719"/>
          </pc:sldLayoutMkLst>
        </pc:sldLayoutChg>
      </pc:sldMasterChg>
      <pc:sldMasterChg chg="add del addSldLayout delSldLayout modSldLayout">
        <pc:chgData name="Peter Nguty Acha (2018019)" userId="S::2018019@student.uwtsd.ac.uk::a6d22a6a-0d62-4089-86b6-9d212a615cc2" providerId="AD" clId="Web-{1800F901-B11E-DF65-21BD-647C37EA67BA}" dt="2024-02-09T11:30:01.817" v="3"/>
        <pc:sldMasterMkLst>
          <pc:docMk/>
          <pc:sldMasterMk cId="636052796" sldId="2147483720"/>
        </pc:sldMasterMkLst>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2593709465" sldId="2147483721"/>
          </pc:sldLayoutMkLst>
        </pc:sldLayoutChg>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720529819" sldId="2147483722"/>
          </pc:sldLayoutMkLst>
        </pc:sldLayoutChg>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3516218385" sldId="2147483723"/>
          </pc:sldLayoutMkLst>
        </pc:sldLayoutChg>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3780325310" sldId="2147483724"/>
          </pc:sldLayoutMkLst>
        </pc:sldLayoutChg>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1846719825" sldId="2147483725"/>
          </pc:sldLayoutMkLst>
        </pc:sldLayoutChg>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354598" sldId="2147483726"/>
          </pc:sldLayoutMkLst>
        </pc:sldLayoutChg>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1687929454" sldId="2147483727"/>
          </pc:sldLayoutMkLst>
        </pc:sldLayoutChg>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1964809732" sldId="2147483728"/>
          </pc:sldLayoutMkLst>
        </pc:sldLayoutChg>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2583494455" sldId="2147483729"/>
          </pc:sldLayoutMkLst>
        </pc:sldLayoutChg>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1585048371" sldId="2147483730"/>
          </pc:sldLayoutMkLst>
        </pc:sldLayoutChg>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1101892151" sldId="2147483731"/>
          </pc:sldLayoutMkLst>
        </pc:sldLayoutChg>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1003215559" sldId="2147483732"/>
          </pc:sldLayoutMkLst>
        </pc:sldLayoutChg>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85176012" sldId="2147483733"/>
          </pc:sldLayoutMkLst>
        </pc:sldLayoutChg>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3230784055" sldId="2147483734"/>
          </pc:sldLayoutMkLst>
        </pc:sldLayoutChg>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309125389" sldId="2147483735"/>
          </pc:sldLayoutMkLst>
        </pc:sldLayoutChg>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3603436843" sldId="2147483736"/>
          </pc:sldLayoutMkLst>
        </pc:sldLayoutChg>
        <pc:sldLayoutChg chg="add del mod replId">
          <pc:chgData name="Peter Nguty Acha (2018019)" userId="S::2018019@student.uwtsd.ac.uk::a6d22a6a-0d62-4089-86b6-9d212a615cc2" providerId="AD" clId="Web-{1800F901-B11E-DF65-21BD-647C37EA67BA}" dt="2024-02-09T11:30:01.817" v="3"/>
          <pc:sldLayoutMkLst>
            <pc:docMk/>
            <pc:sldMasterMk cId="636052796" sldId="2147483720"/>
            <pc:sldLayoutMk cId="3811439924" sldId="2147483737"/>
          </pc:sldLayoutMkLst>
        </pc:sldLayoutChg>
      </pc:sldMasterChg>
      <pc:sldMasterChg chg="add addSldLayout modSldLayout">
        <pc:chgData name="Peter Nguty Acha (2018019)" userId="S::2018019@student.uwtsd.ac.uk::a6d22a6a-0d62-4089-86b6-9d212a615cc2" providerId="AD" clId="Web-{1800F901-B11E-DF65-21BD-647C37EA67BA}" dt="2024-02-09T11:30:01.817" v="3"/>
        <pc:sldMasterMkLst>
          <pc:docMk/>
          <pc:sldMasterMk cId="3881639994" sldId="2147483738"/>
        </pc:sldMasterMkLst>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2060179592" sldId="2147483739"/>
          </pc:sldLayoutMkLst>
        </pc:sldLayoutChg>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1783134149" sldId="2147483740"/>
          </pc:sldLayoutMkLst>
        </pc:sldLayoutChg>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1356081927" sldId="2147483741"/>
          </pc:sldLayoutMkLst>
        </pc:sldLayoutChg>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2136484188" sldId="2147483742"/>
          </pc:sldLayoutMkLst>
        </pc:sldLayoutChg>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2715936197" sldId="2147483743"/>
          </pc:sldLayoutMkLst>
        </pc:sldLayoutChg>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2372578630" sldId="2147483744"/>
          </pc:sldLayoutMkLst>
        </pc:sldLayoutChg>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909609695" sldId="2147483745"/>
          </pc:sldLayoutMkLst>
        </pc:sldLayoutChg>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637405640" sldId="2147483746"/>
          </pc:sldLayoutMkLst>
        </pc:sldLayoutChg>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1194459531" sldId="2147483747"/>
          </pc:sldLayoutMkLst>
        </pc:sldLayoutChg>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3362050169" sldId="2147483748"/>
          </pc:sldLayoutMkLst>
        </pc:sldLayoutChg>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1384952273" sldId="2147483749"/>
          </pc:sldLayoutMkLst>
        </pc:sldLayoutChg>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2279175532" sldId="2147483750"/>
          </pc:sldLayoutMkLst>
        </pc:sldLayoutChg>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2525359085" sldId="2147483751"/>
          </pc:sldLayoutMkLst>
        </pc:sldLayoutChg>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3653010786" sldId="2147483752"/>
          </pc:sldLayoutMkLst>
        </pc:sldLayoutChg>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2339705804" sldId="2147483753"/>
          </pc:sldLayoutMkLst>
        </pc:sldLayoutChg>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955035980" sldId="2147483754"/>
          </pc:sldLayoutMkLst>
        </pc:sldLayoutChg>
        <pc:sldLayoutChg chg="add mod replId">
          <pc:chgData name="Peter Nguty Acha (2018019)" userId="S::2018019@student.uwtsd.ac.uk::a6d22a6a-0d62-4089-86b6-9d212a615cc2" providerId="AD" clId="Web-{1800F901-B11E-DF65-21BD-647C37EA67BA}" dt="2024-02-09T11:30:01.817" v="3"/>
          <pc:sldLayoutMkLst>
            <pc:docMk/>
            <pc:sldMasterMk cId="3881639994" sldId="2147483738"/>
            <pc:sldLayoutMk cId="3279928549" sldId="2147483755"/>
          </pc:sldLayoutMkLst>
        </pc:sldLayoutChg>
      </pc:sldMasterChg>
    </pc:docChg>
  </pc:docChgLst>
  <pc:docChgLst>
    <pc:chgData name="Peter Nguty Acha (2018019)" userId="S::2018019@student.uwtsd.ac.uk::a6d22a6a-0d62-4089-86b6-9d212a615cc2" providerId="AD" clId="Web-{9A9A5C6B-C1BE-425E-5C92-3FFBC673942E}"/>
    <pc:docChg chg="addSld modSld">
      <pc:chgData name="Peter Nguty Acha (2018019)" userId="S::2018019@student.uwtsd.ac.uk::a6d22a6a-0d62-4089-86b6-9d212a615cc2" providerId="AD" clId="Web-{9A9A5C6B-C1BE-425E-5C92-3FFBC673942E}" dt="2024-02-13T14:26:25.131" v="13" actId="20577"/>
      <pc:docMkLst>
        <pc:docMk/>
      </pc:docMkLst>
      <pc:sldChg chg="modSp new">
        <pc:chgData name="Peter Nguty Acha (2018019)" userId="S::2018019@student.uwtsd.ac.uk::a6d22a6a-0d62-4089-86b6-9d212a615cc2" providerId="AD" clId="Web-{9A9A5C6B-C1BE-425E-5C92-3FFBC673942E}" dt="2024-02-13T14:26:25.131" v="13" actId="20577"/>
        <pc:sldMkLst>
          <pc:docMk/>
          <pc:sldMk cId="3862775670" sldId="264"/>
        </pc:sldMkLst>
        <pc:spChg chg="mod">
          <ac:chgData name="Peter Nguty Acha (2018019)" userId="S::2018019@student.uwtsd.ac.uk::a6d22a6a-0d62-4089-86b6-9d212a615cc2" providerId="AD" clId="Web-{9A9A5C6B-C1BE-425E-5C92-3FFBC673942E}" dt="2024-02-13T14:26:25.131" v="13" actId="20577"/>
          <ac:spMkLst>
            <pc:docMk/>
            <pc:sldMk cId="3862775670" sldId="264"/>
            <ac:spMk id="2" creationId="{A22AC84E-3B11-20CC-4771-A2BBB2211C52}"/>
          </ac:spMkLst>
        </pc:spChg>
      </pc:sldChg>
    </pc:docChg>
  </pc:docChgLst>
  <pc:docChgLst>
    <pc:chgData name="Peter Nguty Acha (2018019)" userId="S::2018019@student.uwtsd.ac.uk::a6d22a6a-0d62-4089-86b6-9d212a615cc2" providerId="AD" clId="Web-{56254F1C-878B-5BA4-B107-1312D84CC1E3}"/>
    <pc:docChg chg="modSld">
      <pc:chgData name="Peter Nguty Acha (2018019)" userId="S::2018019@student.uwtsd.ac.uk::a6d22a6a-0d62-4089-86b6-9d212a615cc2" providerId="AD" clId="Web-{56254F1C-878B-5BA4-B107-1312D84CC1E3}" dt="2024-02-13T21:36:59.960" v="78" actId="20577"/>
      <pc:docMkLst>
        <pc:docMk/>
      </pc:docMkLst>
      <pc:sldChg chg="modSp">
        <pc:chgData name="Peter Nguty Acha (2018019)" userId="S::2018019@student.uwtsd.ac.uk::a6d22a6a-0d62-4089-86b6-9d212a615cc2" providerId="AD" clId="Web-{56254F1C-878B-5BA4-B107-1312D84CC1E3}" dt="2024-02-13T21:27:54.709" v="10" actId="20577"/>
        <pc:sldMkLst>
          <pc:docMk/>
          <pc:sldMk cId="590968896" sldId="260"/>
        </pc:sldMkLst>
        <pc:spChg chg="mod">
          <ac:chgData name="Peter Nguty Acha (2018019)" userId="S::2018019@student.uwtsd.ac.uk::a6d22a6a-0d62-4089-86b6-9d212a615cc2" providerId="AD" clId="Web-{56254F1C-878B-5BA4-B107-1312D84CC1E3}" dt="2024-02-13T21:27:54.709" v="10" actId="20577"/>
          <ac:spMkLst>
            <pc:docMk/>
            <pc:sldMk cId="590968896" sldId="260"/>
            <ac:spMk id="4" creationId="{ABEA1531-B360-98A7-5229-74C04894FCAF}"/>
          </ac:spMkLst>
        </pc:spChg>
      </pc:sldChg>
      <pc:sldChg chg="modSp">
        <pc:chgData name="Peter Nguty Acha (2018019)" userId="S::2018019@student.uwtsd.ac.uk::a6d22a6a-0d62-4089-86b6-9d212a615cc2" providerId="AD" clId="Web-{56254F1C-878B-5BA4-B107-1312D84CC1E3}" dt="2024-02-13T21:36:59.960" v="78" actId="20577"/>
        <pc:sldMkLst>
          <pc:docMk/>
          <pc:sldMk cId="2412701734" sldId="261"/>
        </pc:sldMkLst>
        <pc:spChg chg="mod">
          <ac:chgData name="Peter Nguty Acha (2018019)" userId="S::2018019@student.uwtsd.ac.uk::a6d22a6a-0d62-4089-86b6-9d212a615cc2" providerId="AD" clId="Web-{56254F1C-878B-5BA4-B107-1312D84CC1E3}" dt="2024-02-13T21:35:20.769" v="68" actId="20577"/>
          <ac:spMkLst>
            <pc:docMk/>
            <pc:sldMk cId="2412701734" sldId="261"/>
            <ac:spMk id="3" creationId="{0557DA3E-9629-E52B-494F-F8EC03DAD801}"/>
          </ac:spMkLst>
        </pc:spChg>
        <pc:spChg chg="mod">
          <ac:chgData name="Peter Nguty Acha (2018019)" userId="S::2018019@student.uwtsd.ac.uk::a6d22a6a-0d62-4089-86b6-9d212a615cc2" providerId="AD" clId="Web-{56254F1C-878B-5BA4-B107-1312D84CC1E3}" dt="2024-02-13T21:36:59.960" v="78" actId="20577"/>
          <ac:spMkLst>
            <pc:docMk/>
            <pc:sldMk cId="2412701734" sldId="261"/>
            <ac:spMk id="5" creationId="{4B49E12E-251E-EDAA-93A3-FA87150B3686}"/>
          </ac:spMkLst>
        </pc:spChg>
        <pc:spChg chg="mod">
          <ac:chgData name="Peter Nguty Acha (2018019)" userId="S::2018019@student.uwtsd.ac.uk::a6d22a6a-0d62-4089-86b6-9d212a615cc2" providerId="AD" clId="Web-{56254F1C-878B-5BA4-B107-1312D84CC1E3}" dt="2024-02-13T21:32:27.014" v="34" actId="20577"/>
          <ac:spMkLst>
            <pc:docMk/>
            <pc:sldMk cId="2412701734" sldId="261"/>
            <ac:spMk id="6" creationId="{741BE3A0-0972-D573-8003-08A97FCDDDF4}"/>
          </ac:spMkLst>
        </pc:spChg>
      </pc:sldChg>
      <pc:sldChg chg="modSp">
        <pc:chgData name="Peter Nguty Acha (2018019)" userId="S::2018019@student.uwtsd.ac.uk::a6d22a6a-0d62-4089-86b6-9d212a615cc2" providerId="AD" clId="Web-{56254F1C-878B-5BA4-B107-1312D84CC1E3}" dt="2024-02-13T21:29:18.805" v="15" actId="20577"/>
        <pc:sldMkLst>
          <pc:docMk/>
          <pc:sldMk cId="1698691304" sldId="264"/>
        </pc:sldMkLst>
        <pc:spChg chg="mod">
          <ac:chgData name="Peter Nguty Acha (2018019)" userId="S::2018019@student.uwtsd.ac.uk::a6d22a6a-0d62-4089-86b6-9d212a615cc2" providerId="AD" clId="Web-{56254F1C-878B-5BA4-B107-1312D84CC1E3}" dt="2024-02-13T21:29:18.805" v="15" actId="20577"/>
          <ac:spMkLst>
            <pc:docMk/>
            <pc:sldMk cId="1698691304" sldId="264"/>
            <ac:spMk id="4" creationId="{7FEC3BFE-BED4-20EE-071F-106C7ACE4229}"/>
          </ac:spMkLst>
        </pc:spChg>
      </pc:sldChg>
    </pc:docChg>
  </pc:docChgLst>
  <pc:docChgLst>
    <pc:chgData name="Peter Nguty Acha (2018019)" userId="S::2018019@student.uwtsd.ac.uk::a6d22a6a-0d62-4089-86b6-9d212a615cc2" providerId="AD" clId="Web-{25CB18D0-32F3-6192-B6B3-8300862576AC}"/>
    <pc:docChg chg="addSld modSld">
      <pc:chgData name="Peter Nguty Acha (2018019)" userId="S::2018019@student.uwtsd.ac.uk::a6d22a6a-0d62-4089-86b6-9d212a615cc2" providerId="AD" clId="Web-{25CB18D0-32F3-6192-B6B3-8300862576AC}" dt="2024-02-18T01:28:27.712" v="122" actId="20577"/>
      <pc:docMkLst>
        <pc:docMk/>
      </pc:docMkLst>
      <pc:sldChg chg="modSp">
        <pc:chgData name="Peter Nguty Acha (2018019)" userId="S::2018019@student.uwtsd.ac.uk::a6d22a6a-0d62-4089-86b6-9d212a615cc2" providerId="AD" clId="Web-{25CB18D0-32F3-6192-B6B3-8300862576AC}" dt="2024-02-18T00:29:00.892" v="10" actId="20577"/>
        <pc:sldMkLst>
          <pc:docMk/>
          <pc:sldMk cId="3479581402" sldId="259"/>
        </pc:sldMkLst>
        <pc:spChg chg="mod">
          <ac:chgData name="Peter Nguty Acha (2018019)" userId="S::2018019@student.uwtsd.ac.uk::a6d22a6a-0d62-4089-86b6-9d212a615cc2" providerId="AD" clId="Web-{25CB18D0-32F3-6192-B6B3-8300862576AC}" dt="2024-02-18T00:29:00.892" v="10" actId="20577"/>
          <ac:spMkLst>
            <pc:docMk/>
            <pc:sldMk cId="3479581402" sldId="259"/>
            <ac:spMk id="6" creationId="{226D4F1C-EAF0-92E9-E5E1-D5F09F86B433}"/>
          </ac:spMkLst>
        </pc:spChg>
      </pc:sldChg>
      <pc:sldChg chg="modSp">
        <pc:chgData name="Peter Nguty Acha (2018019)" userId="S::2018019@student.uwtsd.ac.uk::a6d22a6a-0d62-4089-86b6-9d212a615cc2" providerId="AD" clId="Web-{25CB18D0-32F3-6192-B6B3-8300862576AC}" dt="2024-02-18T01:08:17.546" v="114" actId="20577"/>
        <pc:sldMkLst>
          <pc:docMk/>
          <pc:sldMk cId="590968896" sldId="260"/>
        </pc:sldMkLst>
        <pc:spChg chg="mod">
          <ac:chgData name="Peter Nguty Acha (2018019)" userId="S::2018019@student.uwtsd.ac.uk::a6d22a6a-0d62-4089-86b6-9d212a615cc2" providerId="AD" clId="Web-{25CB18D0-32F3-6192-B6B3-8300862576AC}" dt="2024-02-18T01:08:17.546" v="114" actId="20577"/>
          <ac:spMkLst>
            <pc:docMk/>
            <pc:sldMk cId="590968896" sldId="260"/>
            <ac:spMk id="4" creationId="{ABEA1531-B360-98A7-5229-74C04894FCAF}"/>
          </ac:spMkLst>
        </pc:spChg>
        <pc:spChg chg="mod">
          <ac:chgData name="Peter Nguty Acha (2018019)" userId="S::2018019@student.uwtsd.ac.uk::a6d22a6a-0d62-4089-86b6-9d212a615cc2" providerId="AD" clId="Web-{25CB18D0-32F3-6192-B6B3-8300862576AC}" dt="2024-02-18T01:07:34.590" v="110" actId="20577"/>
          <ac:spMkLst>
            <pc:docMk/>
            <pc:sldMk cId="590968896" sldId="260"/>
            <ac:spMk id="7" creationId="{32E4E58A-9E8E-56F5-A5A6-0D1242336706}"/>
          </ac:spMkLst>
        </pc:spChg>
      </pc:sldChg>
      <pc:sldChg chg="modSp">
        <pc:chgData name="Peter Nguty Acha (2018019)" userId="S::2018019@student.uwtsd.ac.uk::a6d22a6a-0d62-4089-86b6-9d212a615cc2" providerId="AD" clId="Web-{25CB18D0-32F3-6192-B6B3-8300862576AC}" dt="2024-02-18T01:28:27.712" v="122" actId="20577"/>
        <pc:sldMkLst>
          <pc:docMk/>
          <pc:sldMk cId="1635266044" sldId="270"/>
        </pc:sldMkLst>
        <pc:spChg chg="mod">
          <ac:chgData name="Peter Nguty Acha (2018019)" userId="S::2018019@student.uwtsd.ac.uk::a6d22a6a-0d62-4089-86b6-9d212a615cc2" providerId="AD" clId="Web-{25CB18D0-32F3-6192-B6B3-8300862576AC}" dt="2024-02-18T01:28:27.712" v="122" actId="20577"/>
          <ac:spMkLst>
            <pc:docMk/>
            <pc:sldMk cId="1635266044" sldId="270"/>
            <ac:spMk id="2" creationId="{7516473D-9358-31CE-116D-AA07E10A3A6E}"/>
          </ac:spMkLst>
        </pc:spChg>
      </pc:sldChg>
      <pc:sldChg chg="addSp delSp">
        <pc:chgData name="Peter Nguty Acha (2018019)" userId="S::2018019@student.uwtsd.ac.uk::a6d22a6a-0d62-4089-86b6-9d212a615cc2" providerId="AD" clId="Web-{25CB18D0-32F3-6192-B6B3-8300862576AC}" dt="2024-02-18T00:29:35.425" v="12"/>
        <pc:sldMkLst>
          <pc:docMk/>
          <pc:sldMk cId="1703693155" sldId="272"/>
        </pc:sldMkLst>
        <pc:picChg chg="add del">
          <ac:chgData name="Peter Nguty Acha (2018019)" userId="S::2018019@student.uwtsd.ac.uk::a6d22a6a-0d62-4089-86b6-9d212a615cc2" providerId="AD" clId="Web-{25CB18D0-32F3-6192-B6B3-8300862576AC}" dt="2024-02-18T00:29:35.425" v="12"/>
          <ac:picMkLst>
            <pc:docMk/>
            <pc:sldMk cId="1703693155" sldId="272"/>
            <ac:picMk id="3" creationId="{CDD1DD1F-E3F5-80E9-C657-DDD5C9A77ED4}"/>
          </ac:picMkLst>
        </pc:picChg>
      </pc:sldChg>
      <pc:sldChg chg="modSp new">
        <pc:chgData name="Peter Nguty Acha (2018019)" userId="S::2018019@student.uwtsd.ac.uk::a6d22a6a-0d62-4089-86b6-9d212a615cc2" providerId="AD" clId="Web-{25CB18D0-32F3-6192-B6B3-8300862576AC}" dt="2024-02-18T01:27:00.505" v="117" actId="20577"/>
        <pc:sldMkLst>
          <pc:docMk/>
          <pc:sldMk cId="1370634605" sldId="274"/>
        </pc:sldMkLst>
        <pc:spChg chg="mod">
          <ac:chgData name="Peter Nguty Acha (2018019)" userId="S::2018019@student.uwtsd.ac.uk::a6d22a6a-0d62-4089-86b6-9d212a615cc2" providerId="AD" clId="Web-{25CB18D0-32F3-6192-B6B3-8300862576AC}" dt="2024-02-18T00:38:34.294" v="87" actId="20577"/>
          <ac:spMkLst>
            <pc:docMk/>
            <pc:sldMk cId="1370634605" sldId="274"/>
            <ac:spMk id="2" creationId="{B8EF0BDB-D4BD-345C-9604-E9516A770791}"/>
          </ac:spMkLst>
        </pc:spChg>
        <pc:spChg chg="mod">
          <ac:chgData name="Peter Nguty Acha (2018019)" userId="S::2018019@student.uwtsd.ac.uk::a6d22a6a-0d62-4089-86b6-9d212a615cc2" providerId="AD" clId="Web-{25CB18D0-32F3-6192-B6B3-8300862576AC}" dt="2024-02-18T01:27:00.505" v="117" actId="20577"/>
          <ac:spMkLst>
            <pc:docMk/>
            <pc:sldMk cId="1370634605" sldId="274"/>
            <ac:spMk id="3" creationId="{80119F51-F15C-F271-9AF2-90DC517C05D1}"/>
          </ac:spMkLst>
        </pc:spChg>
      </pc:sldChg>
    </pc:docChg>
  </pc:docChgLst>
  <pc:docChgLst>
    <pc:chgData name="Peter Nguty Acha (2018019)" userId="S::2018019@student.uwtsd.ac.uk::a6d22a6a-0d62-4089-86b6-9d212a615cc2" providerId="AD" clId="Web-{3AA1749B-561E-C033-765C-BDE0A9C6E7BB}"/>
    <pc:docChg chg="delSld">
      <pc:chgData name="Peter Nguty Acha (2018019)" userId="S::2018019@student.uwtsd.ac.uk::a6d22a6a-0d62-4089-86b6-9d212a615cc2" providerId="AD" clId="Web-{3AA1749B-561E-C033-765C-BDE0A9C6E7BB}" dt="2024-02-09T11:26:45.249" v="0"/>
      <pc:docMkLst>
        <pc:docMk/>
      </pc:docMkLst>
      <pc:sldChg chg="del">
        <pc:chgData name="Peter Nguty Acha (2018019)" userId="S::2018019@student.uwtsd.ac.uk::a6d22a6a-0d62-4089-86b6-9d212a615cc2" providerId="AD" clId="Web-{3AA1749B-561E-C033-765C-BDE0A9C6E7BB}" dt="2024-02-09T11:26:45.249" v="0"/>
        <pc:sldMkLst>
          <pc:docMk/>
          <pc:sldMk cId="3158193908" sldId="259"/>
        </pc:sldMkLst>
      </pc:sldChg>
    </pc:docChg>
  </pc:docChgLst>
  <pc:docChgLst>
    <pc:chgData name="Peter Nguty Acha (2018019)" userId="S::2018019@student.uwtsd.ac.uk::a6d22a6a-0d62-4089-86b6-9d212a615cc2" providerId="AD" clId="Web-{3743A517-57B6-0C25-A0E0-DE358D15CD75}"/>
    <pc:docChg chg="modSld addMainMaster delMainMaster">
      <pc:chgData name="Peter Nguty Acha (2018019)" userId="S::2018019@student.uwtsd.ac.uk::a6d22a6a-0d62-4089-86b6-9d212a615cc2" providerId="AD" clId="Web-{3743A517-57B6-0C25-A0E0-DE358D15CD75}" dt="2024-02-09T10:27:45.642" v="78"/>
      <pc:docMkLst>
        <pc:docMk/>
      </pc:docMkLst>
      <pc:sldChg chg="delSp modSp mod modClrScheme delDesignElem chgLayout">
        <pc:chgData name="Peter Nguty Acha (2018019)" userId="S::2018019@student.uwtsd.ac.uk::a6d22a6a-0d62-4089-86b6-9d212a615cc2" providerId="AD" clId="Web-{3743A517-57B6-0C25-A0E0-DE358D15CD75}" dt="2024-02-09T10:27:45.642" v="78"/>
        <pc:sldMkLst>
          <pc:docMk/>
          <pc:sldMk cId="109857222" sldId="256"/>
        </pc:sldMkLst>
        <pc:spChg chg="mod ord">
          <ac:chgData name="Peter Nguty Acha (2018019)" userId="S::2018019@student.uwtsd.ac.uk::a6d22a6a-0d62-4089-86b6-9d212a615cc2" providerId="AD" clId="Web-{3743A517-57B6-0C25-A0E0-DE358D15CD75}" dt="2024-02-09T10:27:45.642" v="78"/>
          <ac:spMkLst>
            <pc:docMk/>
            <pc:sldMk cId="109857222" sldId="256"/>
            <ac:spMk id="2" creationId="{00000000-0000-0000-0000-000000000000}"/>
          </ac:spMkLst>
        </pc:spChg>
        <pc:spChg chg="mod ord">
          <ac:chgData name="Peter Nguty Acha (2018019)" userId="S::2018019@student.uwtsd.ac.uk::a6d22a6a-0d62-4089-86b6-9d212a615cc2" providerId="AD" clId="Web-{3743A517-57B6-0C25-A0E0-DE358D15CD75}" dt="2024-02-09T10:27:45.642" v="78"/>
          <ac:spMkLst>
            <pc:docMk/>
            <pc:sldMk cId="109857222" sldId="256"/>
            <ac:spMk id="3" creationId="{00000000-0000-0000-0000-000000000000}"/>
          </ac:spMkLst>
        </pc:spChg>
        <pc:spChg chg="del">
          <ac:chgData name="Peter Nguty Acha (2018019)" userId="S::2018019@student.uwtsd.ac.uk::a6d22a6a-0d62-4089-86b6-9d212a615cc2" providerId="AD" clId="Web-{3743A517-57B6-0C25-A0E0-DE358D15CD75}" dt="2024-02-09T10:27:45.642" v="78"/>
          <ac:spMkLst>
            <pc:docMk/>
            <pc:sldMk cId="109857222" sldId="256"/>
            <ac:spMk id="27" creationId="{04812C46-200A-4DEB-A05E-3ED6C68C2387}"/>
          </ac:spMkLst>
        </pc:spChg>
        <pc:spChg chg="del">
          <ac:chgData name="Peter Nguty Acha (2018019)" userId="S::2018019@student.uwtsd.ac.uk::a6d22a6a-0d62-4089-86b6-9d212a615cc2" providerId="AD" clId="Web-{3743A517-57B6-0C25-A0E0-DE358D15CD75}" dt="2024-02-09T10:27:45.642" v="78"/>
          <ac:spMkLst>
            <pc:docMk/>
            <pc:sldMk cId="109857222" sldId="256"/>
            <ac:spMk id="29" creationId="{D1EA859B-E555-4109-94F3-6700E046E008}"/>
          </ac:spMkLst>
        </pc:spChg>
      </pc:sldChg>
      <pc:sldChg chg="delSp modSp mod modClrScheme delDesignElem chgLayout">
        <pc:chgData name="Peter Nguty Acha (2018019)" userId="S::2018019@student.uwtsd.ac.uk::a6d22a6a-0d62-4089-86b6-9d212a615cc2" providerId="AD" clId="Web-{3743A517-57B6-0C25-A0E0-DE358D15CD75}" dt="2024-02-09T10:27:45.642" v="78"/>
        <pc:sldMkLst>
          <pc:docMk/>
          <pc:sldMk cId="3673808627" sldId="257"/>
        </pc:sldMkLst>
        <pc:spChg chg="mod ord">
          <ac:chgData name="Peter Nguty Acha (2018019)" userId="S::2018019@student.uwtsd.ac.uk::a6d22a6a-0d62-4089-86b6-9d212a615cc2" providerId="AD" clId="Web-{3743A517-57B6-0C25-A0E0-DE358D15CD75}" dt="2024-02-09T10:27:45.642" v="78"/>
          <ac:spMkLst>
            <pc:docMk/>
            <pc:sldMk cId="3673808627" sldId="257"/>
            <ac:spMk id="2" creationId="{3206DA43-C4D9-F02C-AC2C-52A72384B05E}"/>
          </ac:spMkLst>
        </pc:spChg>
        <pc:spChg chg="del">
          <ac:chgData name="Peter Nguty Acha (2018019)" userId="S::2018019@student.uwtsd.ac.uk::a6d22a6a-0d62-4089-86b6-9d212a615cc2" providerId="AD" clId="Web-{3743A517-57B6-0C25-A0E0-DE358D15CD75}" dt="2024-02-09T10:27:45.642" v="78"/>
          <ac:spMkLst>
            <pc:docMk/>
            <pc:sldMk cId="3673808627" sldId="257"/>
            <ac:spMk id="7" creationId="{943CAA20-3569-4189-9E48-239A229A86CA}"/>
          </ac:spMkLst>
        </pc:spChg>
        <pc:spChg chg="del">
          <ac:chgData name="Peter Nguty Acha (2018019)" userId="S::2018019@student.uwtsd.ac.uk::a6d22a6a-0d62-4089-86b6-9d212a615cc2" providerId="AD" clId="Web-{3743A517-57B6-0C25-A0E0-DE358D15CD75}" dt="2024-02-09T10:27:45.642" v="78"/>
          <ac:spMkLst>
            <pc:docMk/>
            <pc:sldMk cId="3673808627" sldId="257"/>
            <ac:spMk id="9" creationId="{DA542B6D-E775-4832-91DC-2D20F857813A}"/>
          </ac:spMkLst>
        </pc:spChg>
      </pc:sldChg>
      <pc:sldChg chg="delSp mod modClrScheme delDesignElem chgLayout">
        <pc:chgData name="Peter Nguty Acha (2018019)" userId="S::2018019@student.uwtsd.ac.uk::a6d22a6a-0d62-4089-86b6-9d212a615cc2" providerId="AD" clId="Web-{3743A517-57B6-0C25-A0E0-DE358D15CD75}" dt="2024-02-09T10:27:45.642" v="78"/>
        <pc:sldMkLst>
          <pc:docMk/>
          <pc:sldMk cId="3988637657" sldId="258"/>
        </pc:sldMkLst>
        <pc:spChg chg="del">
          <ac:chgData name="Peter Nguty Acha (2018019)" userId="S::2018019@student.uwtsd.ac.uk::a6d22a6a-0d62-4089-86b6-9d212a615cc2" providerId="AD" clId="Web-{3743A517-57B6-0C25-A0E0-DE358D15CD75}" dt="2024-02-09T10:27:45.642" v="78"/>
          <ac:spMkLst>
            <pc:docMk/>
            <pc:sldMk cId="3988637657" sldId="258"/>
            <ac:spMk id="7" creationId="{100EDD19-6802-4EC3-95CE-CFFAB042CFD6}"/>
          </ac:spMkLst>
        </pc:spChg>
        <pc:spChg chg="del">
          <ac:chgData name="Peter Nguty Acha (2018019)" userId="S::2018019@student.uwtsd.ac.uk::a6d22a6a-0d62-4089-86b6-9d212a615cc2" providerId="AD" clId="Web-{3743A517-57B6-0C25-A0E0-DE358D15CD75}" dt="2024-02-09T10:27:45.642" v="78"/>
          <ac:spMkLst>
            <pc:docMk/>
            <pc:sldMk cId="3988637657" sldId="258"/>
            <ac:spMk id="9" creationId="{DB17E863-922E-4C26-BD64-E8FD41D28661}"/>
          </ac:spMkLst>
        </pc:spChg>
      </pc:sldChg>
      <pc:sldChg chg="addSp delSp modSp mod modClrScheme chgLayout">
        <pc:chgData name="Peter Nguty Acha (2018019)" userId="S::2018019@student.uwtsd.ac.uk::a6d22a6a-0d62-4089-86b6-9d212a615cc2" providerId="AD" clId="Web-{3743A517-57B6-0C25-A0E0-DE358D15CD75}" dt="2024-02-09T10:27:45.642" v="78"/>
        <pc:sldMkLst>
          <pc:docMk/>
          <pc:sldMk cId="3158193908" sldId="259"/>
        </pc:sldMkLst>
        <pc:spChg chg="mod ord">
          <ac:chgData name="Peter Nguty Acha (2018019)" userId="S::2018019@student.uwtsd.ac.uk::a6d22a6a-0d62-4089-86b6-9d212a615cc2" providerId="AD" clId="Web-{3743A517-57B6-0C25-A0E0-DE358D15CD75}" dt="2024-02-09T10:27:45.642" v="78"/>
          <ac:spMkLst>
            <pc:docMk/>
            <pc:sldMk cId="3158193908" sldId="259"/>
            <ac:spMk id="2" creationId="{439ED7BC-A4CD-7C32-EAC7-9772A4497FB1}"/>
          </ac:spMkLst>
        </pc:spChg>
        <pc:spChg chg="mod ord">
          <ac:chgData name="Peter Nguty Acha (2018019)" userId="S::2018019@student.uwtsd.ac.uk::a6d22a6a-0d62-4089-86b6-9d212a615cc2" providerId="AD" clId="Web-{3743A517-57B6-0C25-A0E0-DE358D15CD75}" dt="2024-02-09T10:27:45.642" v="78"/>
          <ac:spMkLst>
            <pc:docMk/>
            <pc:sldMk cId="3158193908" sldId="259"/>
            <ac:spMk id="3" creationId="{69F16148-0CE3-E5CD-F1B9-A9E1097B9BCA}"/>
          </ac:spMkLst>
        </pc:spChg>
        <pc:spChg chg="del">
          <ac:chgData name="Peter Nguty Acha (2018019)" userId="S::2018019@student.uwtsd.ac.uk::a6d22a6a-0d62-4089-86b6-9d212a615cc2" providerId="AD" clId="Web-{3743A517-57B6-0C25-A0E0-DE358D15CD75}" dt="2024-02-09T10:25:06.840" v="0"/>
          <ac:spMkLst>
            <pc:docMk/>
            <pc:sldMk cId="3158193908" sldId="259"/>
            <ac:spMk id="4" creationId="{F1BAD78D-E5C2-A88A-8B25-27EC9FA16029}"/>
          </ac:spMkLst>
        </pc:spChg>
        <pc:spChg chg="mod ord">
          <ac:chgData name="Peter Nguty Acha (2018019)" userId="S::2018019@student.uwtsd.ac.uk::a6d22a6a-0d62-4089-86b6-9d212a615cc2" providerId="AD" clId="Web-{3743A517-57B6-0C25-A0E0-DE358D15CD75}" dt="2024-02-09T10:27:45.642" v="78"/>
          <ac:spMkLst>
            <pc:docMk/>
            <pc:sldMk cId="3158193908" sldId="259"/>
            <ac:spMk id="5" creationId="{5C9985A4-37EA-2DC9-1507-48FAE1404755}"/>
          </ac:spMkLst>
        </pc:spChg>
        <pc:spChg chg="mod ord">
          <ac:chgData name="Peter Nguty Acha (2018019)" userId="S::2018019@student.uwtsd.ac.uk::a6d22a6a-0d62-4089-86b6-9d212a615cc2" providerId="AD" clId="Web-{3743A517-57B6-0C25-A0E0-DE358D15CD75}" dt="2024-02-09T10:27:45.642" v="78"/>
          <ac:spMkLst>
            <pc:docMk/>
            <pc:sldMk cId="3158193908" sldId="259"/>
            <ac:spMk id="6" creationId="{F978F39A-0814-AD3E-A275-ADBFDDA712E3}"/>
          </ac:spMkLst>
        </pc:spChg>
        <pc:spChg chg="add mod">
          <ac:chgData name="Peter Nguty Acha (2018019)" userId="S::2018019@student.uwtsd.ac.uk::a6d22a6a-0d62-4089-86b6-9d212a615cc2" providerId="AD" clId="Web-{3743A517-57B6-0C25-A0E0-DE358D15CD75}" dt="2024-02-09T10:25:29.684" v="10" actId="14100"/>
          <ac:spMkLst>
            <pc:docMk/>
            <pc:sldMk cId="3158193908" sldId="259"/>
            <ac:spMk id="8" creationId="{C14B7931-6741-D0D9-56E1-169E4B1D2A6E}"/>
          </ac:spMkLst>
        </pc:spChg>
        <pc:picChg chg="add mod ord">
          <ac:chgData name="Peter Nguty Acha (2018019)" userId="S::2018019@student.uwtsd.ac.uk::a6d22a6a-0d62-4089-86b6-9d212a615cc2" providerId="AD" clId="Web-{3743A517-57B6-0C25-A0E0-DE358D15CD75}" dt="2024-02-09T10:27:45.642" v="78"/>
          <ac:picMkLst>
            <pc:docMk/>
            <pc:sldMk cId="3158193908" sldId="259"/>
            <ac:picMk id="7" creationId="{2029D45F-741C-4924-FA11-B40E9425BD7E}"/>
          </ac:picMkLst>
        </pc:picChg>
      </pc:sldChg>
      <pc:sldMasterChg chg="del delSldLayout">
        <pc:chgData name="Peter Nguty Acha (2018019)" userId="S::2018019@student.uwtsd.ac.uk::a6d22a6a-0d62-4089-86b6-9d212a615cc2" providerId="AD" clId="Web-{3743A517-57B6-0C25-A0E0-DE358D15CD75}" dt="2024-02-09T10:27:45.642" v="78"/>
        <pc:sldMasterMkLst>
          <pc:docMk/>
          <pc:sldMasterMk cId="2460954070" sldId="2147483660"/>
        </pc:sldMasterMkLst>
        <pc:sldLayoutChg chg="del">
          <pc:chgData name="Peter Nguty Acha (2018019)" userId="S::2018019@student.uwtsd.ac.uk::a6d22a6a-0d62-4089-86b6-9d212a615cc2" providerId="AD" clId="Web-{3743A517-57B6-0C25-A0E0-DE358D15CD75}" dt="2024-02-09T10:27:45.642" v="78"/>
          <pc:sldLayoutMkLst>
            <pc:docMk/>
            <pc:sldMasterMk cId="2460954070" sldId="2147483660"/>
            <pc:sldLayoutMk cId="2385387890" sldId="2147483661"/>
          </pc:sldLayoutMkLst>
        </pc:sldLayoutChg>
        <pc:sldLayoutChg chg="del">
          <pc:chgData name="Peter Nguty Acha (2018019)" userId="S::2018019@student.uwtsd.ac.uk::a6d22a6a-0d62-4089-86b6-9d212a615cc2" providerId="AD" clId="Web-{3743A517-57B6-0C25-A0E0-DE358D15CD75}" dt="2024-02-09T10:27:45.642" v="78"/>
          <pc:sldLayoutMkLst>
            <pc:docMk/>
            <pc:sldMasterMk cId="2460954070" sldId="2147483660"/>
            <pc:sldLayoutMk cId="949138452" sldId="2147483662"/>
          </pc:sldLayoutMkLst>
        </pc:sldLayoutChg>
        <pc:sldLayoutChg chg="del">
          <pc:chgData name="Peter Nguty Acha (2018019)" userId="S::2018019@student.uwtsd.ac.uk::a6d22a6a-0d62-4089-86b6-9d212a615cc2" providerId="AD" clId="Web-{3743A517-57B6-0C25-A0E0-DE358D15CD75}" dt="2024-02-09T10:27:45.642" v="78"/>
          <pc:sldLayoutMkLst>
            <pc:docMk/>
            <pc:sldMasterMk cId="2460954070" sldId="2147483660"/>
            <pc:sldLayoutMk cId="2591524520" sldId="2147483663"/>
          </pc:sldLayoutMkLst>
        </pc:sldLayoutChg>
        <pc:sldLayoutChg chg="del">
          <pc:chgData name="Peter Nguty Acha (2018019)" userId="S::2018019@student.uwtsd.ac.uk::a6d22a6a-0d62-4089-86b6-9d212a615cc2" providerId="AD" clId="Web-{3743A517-57B6-0C25-A0E0-DE358D15CD75}" dt="2024-02-09T10:27:45.642" v="78"/>
          <pc:sldLayoutMkLst>
            <pc:docMk/>
            <pc:sldMasterMk cId="2460954070" sldId="2147483660"/>
            <pc:sldLayoutMk cId="1203092039" sldId="2147483664"/>
          </pc:sldLayoutMkLst>
        </pc:sldLayoutChg>
        <pc:sldLayoutChg chg="del">
          <pc:chgData name="Peter Nguty Acha (2018019)" userId="S::2018019@student.uwtsd.ac.uk::a6d22a6a-0d62-4089-86b6-9d212a615cc2" providerId="AD" clId="Web-{3743A517-57B6-0C25-A0E0-DE358D15CD75}" dt="2024-02-09T10:27:45.642" v="78"/>
          <pc:sldLayoutMkLst>
            <pc:docMk/>
            <pc:sldMasterMk cId="2460954070" sldId="2147483660"/>
            <pc:sldLayoutMk cId="3733172339" sldId="2147483665"/>
          </pc:sldLayoutMkLst>
        </pc:sldLayoutChg>
        <pc:sldLayoutChg chg="del">
          <pc:chgData name="Peter Nguty Acha (2018019)" userId="S::2018019@student.uwtsd.ac.uk::a6d22a6a-0d62-4089-86b6-9d212a615cc2" providerId="AD" clId="Web-{3743A517-57B6-0C25-A0E0-DE358D15CD75}" dt="2024-02-09T10:27:45.642" v="78"/>
          <pc:sldLayoutMkLst>
            <pc:docMk/>
            <pc:sldMasterMk cId="2460954070" sldId="2147483660"/>
            <pc:sldLayoutMk cId="3210312558" sldId="2147483666"/>
          </pc:sldLayoutMkLst>
        </pc:sldLayoutChg>
        <pc:sldLayoutChg chg="del">
          <pc:chgData name="Peter Nguty Acha (2018019)" userId="S::2018019@student.uwtsd.ac.uk::a6d22a6a-0d62-4089-86b6-9d212a615cc2" providerId="AD" clId="Web-{3743A517-57B6-0C25-A0E0-DE358D15CD75}" dt="2024-02-09T10:27:45.642" v="78"/>
          <pc:sldLayoutMkLst>
            <pc:docMk/>
            <pc:sldMasterMk cId="2460954070" sldId="2147483660"/>
            <pc:sldLayoutMk cId="3146388984" sldId="2147483667"/>
          </pc:sldLayoutMkLst>
        </pc:sldLayoutChg>
        <pc:sldLayoutChg chg="del">
          <pc:chgData name="Peter Nguty Acha (2018019)" userId="S::2018019@student.uwtsd.ac.uk::a6d22a6a-0d62-4089-86b6-9d212a615cc2" providerId="AD" clId="Web-{3743A517-57B6-0C25-A0E0-DE358D15CD75}" dt="2024-02-09T10:27:45.642" v="78"/>
          <pc:sldLayoutMkLst>
            <pc:docMk/>
            <pc:sldMasterMk cId="2460954070" sldId="2147483660"/>
            <pc:sldLayoutMk cId="3171841454" sldId="2147483668"/>
          </pc:sldLayoutMkLst>
        </pc:sldLayoutChg>
        <pc:sldLayoutChg chg="del">
          <pc:chgData name="Peter Nguty Acha (2018019)" userId="S::2018019@student.uwtsd.ac.uk::a6d22a6a-0d62-4089-86b6-9d212a615cc2" providerId="AD" clId="Web-{3743A517-57B6-0C25-A0E0-DE358D15CD75}" dt="2024-02-09T10:27:45.642" v="78"/>
          <pc:sldLayoutMkLst>
            <pc:docMk/>
            <pc:sldMasterMk cId="2460954070" sldId="2147483660"/>
            <pc:sldLayoutMk cId="1718958274" sldId="2147483669"/>
          </pc:sldLayoutMkLst>
        </pc:sldLayoutChg>
        <pc:sldLayoutChg chg="del">
          <pc:chgData name="Peter Nguty Acha (2018019)" userId="S::2018019@student.uwtsd.ac.uk::a6d22a6a-0d62-4089-86b6-9d212a615cc2" providerId="AD" clId="Web-{3743A517-57B6-0C25-A0E0-DE358D15CD75}" dt="2024-02-09T10:27:45.642" v="78"/>
          <pc:sldLayoutMkLst>
            <pc:docMk/>
            <pc:sldMasterMk cId="2460954070" sldId="2147483660"/>
            <pc:sldLayoutMk cId="2202905451" sldId="2147483670"/>
          </pc:sldLayoutMkLst>
        </pc:sldLayoutChg>
        <pc:sldLayoutChg chg="del">
          <pc:chgData name="Peter Nguty Acha (2018019)" userId="S::2018019@student.uwtsd.ac.uk::a6d22a6a-0d62-4089-86b6-9d212a615cc2" providerId="AD" clId="Web-{3743A517-57B6-0C25-A0E0-DE358D15CD75}" dt="2024-02-09T10:27:45.642" v="78"/>
          <pc:sldLayoutMkLst>
            <pc:docMk/>
            <pc:sldMasterMk cId="2460954070" sldId="2147483660"/>
            <pc:sldLayoutMk cId="3479445657" sldId="2147483671"/>
          </pc:sldLayoutMkLst>
        </pc:sldLayoutChg>
      </pc:sldMasterChg>
      <pc:sldMasterChg chg="add addSldLayout modSldLayout">
        <pc:chgData name="Peter Nguty Acha (2018019)" userId="S::2018019@student.uwtsd.ac.uk::a6d22a6a-0d62-4089-86b6-9d212a615cc2" providerId="AD" clId="Web-{3743A517-57B6-0C25-A0E0-DE358D15CD75}" dt="2024-02-09T10:27:45.642" v="78"/>
        <pc:sldMasterMkLst>
          <pc:docMk/>
          <pc:sldMasterMk cId="4231932162" sldId="2147483672"/>
        </pc:sldMasterMkLst>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28638624" sldId="2147483673"/>
          </pc:sldLayoutMkLst>
        </pc:sldLayoutChg>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950334366" sldId="2147483674"/>
          </pc:sldLayoutMkLst>
        </pc:sldLayoutChg>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4054967516" sldId="2147483675"/>
          </pc:sldLayoutMkLst>
        </pc:sldLayoutChg>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523607893" sldId="2147483676"/>
          </pc:sldLayoutMkLst>
        </pc:sldLayoutChg>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4036102970" sldId="2147483677"/>
          </pc:sldLayoutMkLst>
        </pc:sldLayoutChg>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856997634" sldId="2147483678"/>
          </pc:sldLayoutMkLst>
        </pc:sldLayoutChg>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3334944034" sldId="2147483679"/>
          </pc:sldLayoutMkLst>
        </pc:sldLayoutChg>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108167208" sldId="2147483680"/>
          </pc:sldLayoutMkLst>
        </pc:sldLayoutChg>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3744306992" sldId="2147483681"/>
          </pc:sldLayoutMkLst>
        </pc:sldLayoutChg>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1316562156" sldId="2147483682"/>
          </pc:sldLayoutMkLst>
        </pc:sldLayoutChg>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663047923" sldId="2147483683"/>
          </pc:sldLayoutMkLst>
        </pc:sldLayoutChg>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269285771" sldId="2147483684"/>
          </pc:sldLayoutMkLst>
        </pc:sldLayoutChg>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1867139132" sldId="2147483685"/>
          </pc:sldLayoutMkLst>
        </pc:sldLayoutChg>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402865717" sldId="2147483686"/>
          </pc:sldLayoutMkLst>
        </pc:sldLayoutChg>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3488239689" sldId="2147483687"/>
          </pc:sldLayoutMkLst>
        </pc:sldLayoutChg>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143761565" sldId="2147483688"/>
          </pc:sldLayoutMkLst>
        </pc:sldLayoutChg>
        <pc:sldLayoutChg chg="add mod replId">
          <pc:chgData name="Peter Nguty Acha (2018019)" userId="S::2018019@student.uwtsd.ac.uk::a6d22a6a-0d62-4089-86b6-9d212a615cc2" providerId="AD" clId="Web-{3743A517-57B6-0C25-A0E0-DE358D15CD75}" dt="2024-02-09T10:27:45.642" v="78"/>
          <pc:sldLayoutMkLst>
            <pc:docMk/>
            <pc:sldMasterMk cId="4231932162" sldId="2147483672"/>
            <pc:sldLayoutMk cId="1621194128" sldId="2147483689"/>
          </pc:sldLayoutMkLst>
        </pc:sldLayoutChg>
      </pc:sldMasterChg>
    </pc:docChg>
  </pc:docChgLst>
  <pc:docChgLst>
    <pc:chgData name="Peter Nguty Acha (2018019)" userId="S::2018019@student.uwtsd.ac.uk::a6d22a6a-0d62-4089-86b6-9d212a615cc2" providerId="AD" clId="Web-{955538C2-510C-664A-8772-AB692BC89791}"/>
    <pc:docChg chg="modSld addMainMaster delMainMaster">
      <pc:chgData name="Peter Nguty Acha (2018019)" userId="S::2018019@student.uwtsd.ac.uk::a6d22a6a-0d62-4089-86b6-9d212a615cc2" providerId="AD" clId="Web-{955538C2-510C-664A-8772-AB692BC89791}" dt="2024-02-17T13:29:52.178" v="86" actId="14100"/>
      <pc:docMkLst>
        <pc:docMk/>
      </pc:docMkLst>
      <pc:sldChg chg="modSp mod modClrScheme chgLayout">
        <pc:chgData name="Peter Nguty Acha (2018019)" userId="S::2018019@student.uwtsd.ac.uk::a6d22a6a-0d62-4089-86b6-9d212a615cc2" providerId="AD" clId="Web-{955538C2-510C-664A-8772-AB692BC89791}" dt="2024-02-17T13:05:07.113" v="49"/>
        <pc:sldMkLst>
          <pc:docMk/>
          <pc:sldMk cId="109857222" sldId="256"/>
        </pc:sldMkLst>
        <pc:spChg chg="mod ord">
          <ac:chgData name="Peter Nguty Acha (2018019)" userId="S::2018019@student.uwtsd.ac.uk::a6d22a6a-0d62-4089-86b6-9d212a615cc2" providerId="AD" clId="Web-{955538C2-510C-664A-8772-AB692BC89791}" dt="2024-02-17T13:05:07.113" v="49"/>
          <ac:spMkLst>
            <pc:docMk/>
            <pc:sldMk cId="109857222" sldId="256"/>
            <ac:spMk id="2" creationId="{00000000-0000-0000-0000-000000000000}"/>
          </ac:spMkLst>
        </pc:spChg>
        <pc:spChg chg="mod ord">
          <ac:chgData name="Peter Nguty Acha (2018019)" userId="S::2018019@student.uwtsd.ac.uk::a6d22a6a-0d62-4089-86b6-9d212a615cc2" providerId="AD" clId="Web-{955538C2-510C-664A-8772-AB692BC89791}" dt="2024-02-17T13:05:07.113" v="49"/>
          <ac:spMkLst>
            <pc:docMk/>
            <pc:sldMk cId="109857222" sldId="256"/>
            <ac:spMk id="3" creationId="{00000000-0000-0000-0000-000000000000}"/>
          </ac:spMkLst>
        </pc:spChg>
      </pc:sldChg>
      <pc:sldChg chg="modSp mod modClrScheme chgLayout">
        <pc:chgData name="Peter Nguty Acha (2018019)" userId="S::2018019@student.uwtsd.ac.uk::a6d22a6a-0d62-4089-86b6-9d212a615cc2" providerId="AD" clId="Web-{955538C2-510C-664A-8772-AB692BC89791}" dt="2024-02-17T13:05:07.113" v="49"/>
        <pc:sldMkLst>
          <pc:docMk/>
          <pc:sldMk cId="3673808627" sldId="257"/>
        </pc:sldMkLst>
        <pc:spChg chg="mod ord">
          <ac:chgData name="Peter Nguty Acha (2018019)" userId="S::2018019@student.uwtsd.ac.uk::a6d22a6a-0d62-4089-86b6-9d212a615cc2" providerId="AD" clId="Web-{955538C2-510C-664A-8772-AB692BC89791}" dt="2024-02-17T13:05:07.113" v="49"/>
          <ac:spMkLst>
            <pc:docMk/>
            <pc:sldMk cId="3673808627" sldId="257"/>
            <ac:spMk id="2" creationId="{3206DA43-C4D9-F02C-AC2C-52A72384B05E}"/>
          </ac:spMkLst>
        </pc:spChg>
      </pc:sldChg>
      <pc:sldChg chg="addSp delSp modSp mod modClrScheme chgLayout">
        <pc:chgData name="Peter Nguty Acha (2018019)" userId="S::2018019@student.uwtsd.ac.uk::a6d22a6a-0d62-4089-86b6-9d212a615cc2" providerId="AD" clId="Web-{955538C2-510C-664A-8772-AB692BC89791}" dt="2024-02-17T13:05:07.113" v="49"/>
        <pc:sldMkLst>
          <pc:docMk/>
          <pc:sldMk cId="3988637657" sldId="258"/>
        </pc:sldMkLst>
        <pc:spChg chg="add del mod">
          <ac:chgData name="Peter Nguty Acha (2018019)" userId="S::2018019@student.uwtsd.ac.uk::a6d22a6a-0d62-4089-86b6-9d212a615cc2" providerId="AD" clId="Web-{955538C2-510C-664A-8772-AB692BC89791}" dt="2024-02-17T12:48:31.462" v="7"/>
          <ac:spMkLst>
            <pc:docMk/>
            <pc:sldMk cId="3988637657" sldId="258"/>
            <ac:spMk id="3" creationId="{4ACF28E8-BA98-E801-7EBB-A4EB0B801B9F}"/>
          </ac:spMkLst>
        </pc:spChg>
        <pc:spChg chg="add del mod">
          <ac:chgData name="Peter Nguty Acha (2018019)" userId="S::2018019@student.uwtsd.ac.uk::a6d22a6a-0d62-4089-86b6-9d212a615cc2" providerId="AD" clId="Web-{955538C2-510C-664A-8772-AB692BC89791}" dt="2024-02-17T12:56:17.811" v="33"/>
          <ac:spMkLst>
            <pc:docMk/>
            <pc:sldMk cId="3988637657" sldId="258"/>
            <ac:spMk id="5" creationId="{A22E274D-84F0-E2C3-9D6B-CCBB0674192D}"/>
          </ac:spMkLst>
        </pc:spChg>
        <pc:picChg chg="add mod">
          <ac:chgData name="Peter Nguty Acha (2018019)" userId="S::2018019@student.uwtsd.ac.uk::a6d22a6a-0d62-4089-86b6-9d212a615cc2" providerId="AD" clId="Web-{955538C2-510C-664A-8772-AB692BC89791}" dt="2024-02-17T12:56:41.968" v="36" actId="14100"/>
          <ac:picMkLst>
            <pc:docMk/>
            <pc:sldMk cId="3988637657" sldId="258"/>
            <ac:picMk id="4" creationId="{5D59AED0-0376-1A24-8A9B-ED5059F1B194}"/>
          </ac:picMkLst>
        </pc:picChg>
        <pc:picChg chg="add mod">
          <ac:chgData name="Peter Nguty Acha (2018019)" userId="S::2018019@student.uwtsd.ac.uk::a6d22a6a-0d62-4089-86b6-9d212a615cc2" providerId="AD" clId="Web-{955538C2-510C-664A-8772-AB692BC89791}" dt="2024-02-17T12:56:28.077" v="34" actId="1076"/>
          <ac:picMkLst>
            <pc:docMk/>
            <pc:sldMk cId="3988637657" sldId="258"/>
            <ac:picMk id="6" creationId="{72D143E6-A79F-A548-DA81-2BD1AACB8C76}"/>
          </ac:picMkLst>
        </pc:picChg>
      </pc:sldChg>
      <pc:sldChg chg="modSp mod modClrScheme chgLayout">
        <pc:chgData name="Peter Nguty Acha (2018019)" userId="S::2018019@student.uwtsd.ac.uk::a6d22a6a-0d62-4089-86b6-9d212a615cc2" providerId="AD" clId="Web-{955538C2-510C-664A-8772-AB692BC89791}" dt="2024-02-17T13:05:07.113" v="49"/>
        <pc:sldMkLst>
          <pc:docMk/>
          <pc:sldMk cId="3479581402" sldId="259"/>
        </pc:sldMkLst>
        <pc:spChg chg="mod ord">
          <ac:chgData name="Peter Nguty Acha (2018019)" userId="S::2018019@student.uwtsd.ac.uk::a6d22a6a-0d62-4089-86b6-9d212a615cc2" providerId="AD" clId="Web-{955538C2-510C-664A-8772-AB692BC89791}" dt="2024-02-17T13:05:07.113" v="49"/>
          <ac:spMkLst>
            <pc:docMk/>
            <pc:sldMk cId="3479581402" sldId="259"/>
            <ac:spMk id="2" creationId="{C834BE05-6B70-9C15-0440-64BDEEAFFA37}"/>
          </ac:spMkLst>
        </pc:spChg>
        <pc:spChg chg="mod ord">
          <ac:chgData name="Peter Nguty Acha (2018019)" userId="S::2018019@student.uwtsd.ac.uk::a6d22a6a-0d62-4089-86b6-9d212a615cc2" providerId="AD" clId="Web-{955538C2-510C-664A-8772-AB692BC89791}" dt="2024-02-17T13:05:07.113" v="49"/>
          <ac:spMkLst>
            <pc:docMk/>
            <pc:sldMk cId="3479581402" sldId="259"/>
            <ac:spMk id="3" creationId="{425D2A13-DB43-CA8F-758C-EAD2BB6430E5}"/>
          </ac:spMkLst>
        </pc:spChg>
        <pc:spChg chg="mod ord">
          <ac:chgData name="Peter Nguty Acha (2018019)" userId="S::2018019@student.uwtsd.ac.uk::a6d22a6a-0d62-4089-86b6-9d212a615cc2" providerId="AD" clId="Web-{955538C2-510C-664A-8772-AB692BC89791}" dt="2024-02-17T13:05:07.113" v="49"/>
          <ac:spMkLst>
            <pc:docMk/>
            <pc:sldMk cId="3479581402" sldId="259"/>
            <ac:spMk id="4" creationId="{C89D09D5-B27E-6968-EDA5-7751426F3CE4}"/>
          </ac:spMkLst>
        </pc:spChg>
        <pc:spChg chg="mod ord">
          <ac:chgData name="Peter Nguty Acha (2018019)" userId="S::2018019@student.uwtsd.ac.uk::a6d22a6a-0d62-4089-86b6-9d212a615cc2" providerId="AD" clId="Web-{955538C2-510C-664A-8772-AB692BC89791}" dt="2024-02-17T13:05:07.113" v="49"/>
          <ac:spMkLst>
            <pc:docMk/>
            <pc:sldMk cId="3479581402" sldId="259"/>
            <ac:spMk id="5" creationId="{6FCB2196-33F0-02A0-3EA7-0BE02C61C86F}"/>
          </ac:spMkLst>
        </pc:spChg>
        <pc:spChg chg="mod ord">
          <ac:chgData name="Peter Nguty Acha (2018019)" userId="S::2018019@student.uwtsd.ac.uk::a6d22a6a-0d62-4089-86b6-9d212a615cc2" providerId="AD" clId="Web-{955538C2-510C-664A-8772-AB692BC89791}" dt="2024-02-17T13:05:07.113" v="49"/>
          <ac:spMkLst>
            <pc:docMk/>
            <pc:sldMk cId="3479581402" sldId="259"/>
            <ac:spMk id="6" creationId="{226D4F1C-EAF0-92E9-E5E1-D5F09F86B433}"/>
          </ac:spMkLst>
        </pc:spChg>
      </pc:sldChg>
      <pc:sldChg chg="addSp delSp modSp mod modClrScheme chgLayout">
        <pc:chgData name="Peter Nguty Acha (2018019)" userId="S::2018019@student.uwtsd.ac.uk::a6d22a6a-0d62-4089-86b6-9d212a615cc2" providerId="AD" clId="Web-{955538C2-510C-664A-8772-AB692BC89791}" dt="2024-02-17T13:05:07.113" v="49"/>
        <pc:sldMkLst>
          <pc:docMk/>
          <pc:sldMk cId="590968896" sldId="260"/>
        </pc:sldMkLst>
        <pc:spChg chg="mod ord">
          <ac:chgData name="Peter Nguty Acha (2018019)" userId="S::2018019@student.uwtsd.ac.uk::a6d22a6a-0d62-4089-86b6-9d212a615cc2" providerId="AD" clId="Web-{955538C2-510C-664A-8772-AB692BC89791}" dt="2024-02-17T13:05:07.113" v="49"/>
          <ac:spMkLst>
            <pc:docMk/>
            <pc:sldMk cId="590968896" sldId="260"/>
            <ac:spMk id="2" creationId="{BAD232D8-8042-230D-5F3B-A3C5948E7869}"/>
          </ac:spMkLst>
        </pc:spChg>
        <pc:spChg chg="mod ord">
          <ac:chgData name="Peter Nguty Acha (2018019)" userId="S::2018019@student.uwtsd.ac.uk::a6d22a6a-0d62-4089-86b6-9d212a615cc2" providerId="AD" clId="Web-{955538C2-510C-664A-8772-AB692BC89791}" dt="2024-02-17T13:05:07.113" v="49"/>
          <ac:spMkLst>
            <pc:docMk/>
            <pc:sldMk cId="590968896" sldId="260"/>
            <ac:spMk id="3" creationId="{2DB7A672-209B-FA24-5E39-12F72D1591CF}"/>
          </ac:spMkLst>
        </pc:spChg>
        <pc:spChg chg="mod ord">
          <ac:chgData name="Peter Nguty Acha (2018019)" userId="S::2018019@student.uwtsd.ac.uk::a6d22a6a-0d62-4089-86b6-9d212a615cc2" providerId="AD" clId="Web-{955538C2-510C-664A-8772-AB692BC89791}" dt="2024-02-17T13:05:07.113" v="49"/>
          <ac:spMkLst>
            <pc:docMk/>
            <pc:sldMk cId="590968896" sldId="260"/>
            <ac:spMk id="4" creationId="{ABEA1531-B360-98A7-5229-74C04894FCAF}"/>
          </ac:spMkLst>
        </pc:spChg>
        <pc:spChg chg="mod ord">
          <ac:chgData name="Peter Nguty Acha (2018019)" userId="S::2018019@student.uwtsd.ac.uk::a6d22a6a-0d62-4089-86b6-9d212a615cc2" providerId="AD" clId="Web-{955538C2-510C-664A-8772-AB692BC89791}" dt="2024-02-17T13:05:07.113" v="49"/>
          <ac:spMkLst>
            <pc:docMk/>
            <pc:sldMk cId="590968896" sldId="260"/>
            <ac:spMk id="5" creationId="{E3456B1E-5A50-7FA3-2AB0-2D840D2329B2}"/>
          </ac:spMkLst>
        </pc:spChg>
        <pc:spChg chg="mod ord">
          <ac:chgData name="Peter Nguty Acha (2018019)" userId="S::2018019@student.uwtsd.ac.uk::a6d22a6a-0d62-4089-86b6-9d212a615cc2" providerId="AD" clId="Web-{955538C2-510C-664A-8772-AB692BC89791}" dt="2024-02-17T13:05:07.113" v="49"/>
          <ac:spMkLst>
            <pc:docMk/>
            <pc:sldMk cId="590968896" sldId="260"/>
            <ac:spMk id="6" creationId="{0661B43F-9410-70F6-2F99-5B013F5360DB}"/>
          </ac:spMkLst>
        </pc:spChg>
        <pc:spChg chg="add del">
          <ac:chgData name="Peter Nguty Acha (2018019)" userId="S::2018019@student.uwtsd.ac.uk::a6d22a6a-0d62-4089-86b6-9d212a615cc2" providerId="AD" clId="Web-{955538C2-510C-664A-8772-AB692BC89791}" dt="2024-02-17T12:50:57.296" v="15"/>
          <ac:spMkLst>
            <pc:docMk/>
            <pc:sldMk cId="590968896" sldId="260"/>
            <ac:spMk id="8" creationId="{1570D941-E266-94C7-9D72-AE0349310498}"/>
          </ac:spMkLst>
        </pc:spChg>
        <pc:spChg chg="add del">
          <ac:chgData name="Peter Nguty Acha (2018019)" userId="S::2018019@student.uwtsd.ac.uk::a6d22a6a-0d62-4089-86b6-9d212a615cc2" providerId="AD" clId="Web-{955538C2-510C-664A-8772-AB692BC89791}" dt="2024-02-17T12:51:25.297" v="17"/>
          <ac:spMkLst>
            <pc:docMk/>
            <pc:sldMk cId="590968896" sldId="260"/>
            <ac:spMk id="9" creationId="{B6A34CEE-EF2E-1A55-E3B4-0280A674D7AF}"/>
          </ac:spMkLst>
        </pc:spChg>
      </pc:sldChg>
      <pc:sldChg chg="modSp mod modClrScheme chgLayout">
        <pc:chgData name="Peter Nguty Acha (2018019)" userId="S::2018019@student.uwtsd.ac.uk::a6d22a6a-0d62-4089-86b6-9d212a615cc2" providerId="AD" clId="Web-{955538C2-510C-664A-8772-AB692BC89791}" dt="2024-02-17T13:05:07.113" v="49"/>
        <pc:sldMkLst>
          <pc:docMk/>
          <pc:sldMk cId="2412701734" sldId="261"/>
        </pc:sldMkLst>
        <pc:spChg chg="mod ord">
          <ac:chgData name="Peter Nguty Acha (2018019)" userId="S::2018019@student.uwtsd.ac.uk::a6d22a6a-0d62-4089-86b6-9d212a615cc2" providerId="AD" clId="Web-{955538C2-510C-664A-8772-AB692BC89791}" dt="2024-02-17T13:05:07.113" v="49"/>
          <ac:spMkLst>
            <pc:docMk/>
            <pc:sldMk cId="2412701734" sldId="261"/>
            <ac:spMk id="2" creationId="{92159D56-7377-9459-B1BD-3388375D4472}"/>
          </ac:spMkLst>
        </pc:spChg>
        <pc:spChg chg="mod ord">
          <ac:chgData name="Peter Nguty Acha (2018019)" userId="S::2018019@student.uwtsd.ac.uk::a6d22a6a-0d62-4089-86b6-9d212a615cc2" providerId="AD" clId="Web-{955538C2-510C-664A-8772-AB692BC89791}" dt="2024-02-17T13:05:07.113" v="49"/>
          <ac:spMkLst>
            <pc:docMk/>
            <pc:sldMk cId="2412701734" sldId="261"/>
            <ac:spMk id="3" creationId="{0557DA3E-9629-E52B-494F-F8EC03DAD801}"/>
          </ac:spMkLst>
        </pc:spChg>
        <pc:spChg chg="mod ord">
          <ac:chgData name="Peter Nguty Acha (2018019)" userId="S::2018019@student.uwtsd.ac.uk::a6d22a6a-0d62-4089-86b6-9d212a615cc2" providerId="AD" clId="Web-{955538C2-510C-664A-8772-AB692BC89791}" dt="2024-02-17T13:05:07.113" v="49"/>
          <ac:spMkLst>
            <pc:docMk/>
            <pc:sldMk cId="2412701734" sldId="261"/>
            <ac:spMk id="4" creationId="{1F81D3BE-015A-70CD-5D7C-6B58FCFF9336}"/>
          </ac:spMkLst>
        </pc:spChg>
        <pc:spChg chg="mod ord">
          <ac:chgData name="Peter Nguty Acha (2018019)" userId="S::2018019@student.uwtsd.ac.uk::a6d22a6a-0d62-4089-86b6-9d212a615cc2" providerId="AD" clId="Web-{955538C2-510C-664A-8772-AB692BC89791}" dt="2024-02-17T13:05:07.113" v="49"/>
          <ac:spMkLst>
            <pc:docMk/>
            <pc:sldMk cId="2412701734" sldId="261"/>
            <ac:spMk id="5" creationId="{4B49E12E-251E-EDAA-93A3-FA87150B3686}"/>
          </ac:spMkLst>
        </pc:spChg>
        <pc:spChg chg="mod ord">
          <ac:chgData name="Peter Nguty Acha (2018019)" userId="S::2018019@student.uwtsd.ac.uk::a6d22a6a-0d62-4089-86b6-9d212a615cc2" providerId="AD" clId="Web-{955538C2-510C-664A-8772-AB692BC89791}" dt="2024-02-17T13:05:07.113" v="49"/>
          <ac:spMkLst>
            <pc:docMk/>
            <pc:sldMk cId="2412701734" sldId="261"/>
            <ac:spMk id="6" creationId="{741BE3A0-0972-D573-8003-08A97FCDDDF4}"/>
          </ac:spMkLst>
        </pc:spChg>
      </pc:sldChg>
      <pc:sldChg chg="modSp mod modClrScheme chgLayout">
        <pc:chgData name="Peter Nguty Acha (2018019)" userId="S::2018019@student.uwtsd.ac.uk::a6d22a6a-0d62-4089-86b6-9d212a615cc2" providerId="AD" clId="Web-{955538C2-510C-664A-8772-AB692BC89791}" dt="2024-02-17T13:05:07.113" v="49"/>
        <pc:sldMkLst>
          <pc:docMk/>
          <pc:sldMk cId="3857251006" sldId="262"/>
        </pc:sldMkLst>
        <pc:spChg chg="mod ord">
          <ac:chgData name="Peter Nguty Acha (2018019)" userId="S::2018019@student.uwtsd.ac.uk::a6d22a6a-0d62-4089-86b6-9d212a615cc2" providerId="AD" clId="Web-{955538C2-510C-664A-8772-AB692BC89791}" dt="2024-02-17T13:05:07.113" v="49"/>
          <ac:spMkLst>
            <pc:docMk/>
            <pc:sldMk cId="3857251006" sldId="262"/>
            <ac:spMk id="2" creationId="{58BB9D98-8D86-0C00-1497-FDBA1AD5E8CA}"/>
          </ac:spMkLst>
        </pc:spChg>
        <pc:spChg chg="mod ord">
          <ac:chgData name="Peter Nguty Acha (2018019)" userId="S::2018019@student.uwtsd.ac.uk::a6d22a6a-0d62-4089-86b6-9d212a615cc2" providerId="AD" clId="Web-{955538C2-510C-664A-8772-AB692BC89791}" dt="2024-02-17T13:05:07.113" v="49"/>
          <ac:spMkLst>
            <pc:docMk/>
            <pc:sldMk cId="3857251006" sldId="262"/>
            <ac:spMk id="3" creationId="{511234EA-7F66-7743-B29D-A96D9727C474}"/>
          </ac:spMkLst>
        </pc:spChg>
        <pc:spChg chg="mod ord">
          <ac:chgData name="Peter Nguty Acha (2018019)" userId="S::2018019@student.uwtsd.ac.uk::a6d22a6a-0d62-4089-86b6-9d212a615cc2" providerId="AD" clId="Web-{955538C2-510C-664A-8772-AB692BC89791}" dt="2024-02-17T13:05:07.113" v="49"/>
          <ac:spMkLst>
            <pc:docMk/>
            <pc:sldMk cId="3857251006" sldId="262"/>
            <ac:spMk id="4" creationId="{B3DF6B11-EC2D-8E48-3253-90807E2638FC}"/>
          </ac:spMkLst>
        </pc:spChg>
        <pc:spChg chg="mod ord">
          <ac:chgData name="Peter Nguty Acha (2018019)" userId="S::2018019@student.uwtsd.ac.uk::a6d22a6a-0d62-4089-86b6-9d212a615cc2" providerId="AD" clId="Web-{955538C2-510C-664A-8772-AB692BC89791}" dt="2024-02-17T13:05:07.113" v="49"/>
          <ac:spMkLst>
            <pc:docMk/>
            <pc:sldMk cId="3857251006" sldId="262"/>
            <ac:spMk id="5" creationId="{0F56F0BB-810B-FD77-34BC-708CB0CBEC25}"/>
          </ac:spMkLst>
        </pc:spChg>
        <pc:spChg chg="mod ord">
          <ac:chgData name="Peter Nguty Acha (2018019)" userId="S::2018019@student.uwtsd.ac.uk::a6d22a6a-0d62-4089-86b6-9d212a615cc2" providerId="AD" clId="Web-{955538C2-510C-664A-8772-AB692BC89791}" dt="2024-02-17T13:05:07.113" v="49"/>
          <ac:spMkLst>
            <pc:docMk/>
            <pc:sldMk cId="3857251006" sldId="262"/>
            <ac:spMk id="6" creationId="{77A37133-BCBD-98C1-052E-07861397A104}"/>
          </ac:spMkLst>
        </pc:spChg>
      </pc:sldChg>
      <pc:sldChg chg="modSp mod modClrScheme chgLayout">
        <pc:chgData name="Peter Nguty Acha (2018019)" userId="S::2018019@student.uwtsd.ac.uk::a6d22a6a-0d62-4089-86b6-9d212a615cc2" providerId="AD" clId="Web-{955538C2-510C-664A-8772-AB692BC89791}" dt="2024-02-17T13:05:07.113" v="49"/>
        <pc:sldMkLst>
          <pc:docMk/>
          <pc:sldMk cId="163225144" sldId="263"/>
        </pc:sldMkLst>
        <pc:spChg chg="mod ord">
          <ac:chgData name="Peter Nguty Acha (2018019)" userId="S::2018019@student.uwtsd.ac.uk::a6d22a6a-0d62-4089-86b6-9d212a615cc2" providerId="AD" clId="Web-{955538C2-510C-664A-8772-AB692BC89791}" dt="2024-02-17T13:05:07.113" v="49"/>
          <ac:spMkLst>
            <pc:docMk/>
            <pc:sldMk cId="163225144" sldId="263"/>
            <ac:spMk id="2" creationId="{4EBB8579-9B5F-C044-4119-4DE5567EC4A6}"/>
          </ac:spMkLst>
        </pc:spChg>
        <pc:spChg chg="mod ord">
          <ac:chgData name="Peter Nguty Acha (2018019)" userId="S::2018019@student.uwtsd.ac.uk::a6d22a6a-0d62-4089-86b6-9d212a615cc2" providerId="AD" clId="Web-{955538C2-510C-664A-8772-AB692BC89791}" dt="2024-02-17T13:05:07.113" v="49"/>
          <ac:spMkLst>
            <pc:docMk/>
            <pc:sldMk cId="163225144" sldId="263"/>
            <ac:spMk id="3" creationId="{579C6A3C-7B39-E01C-CED6-9D15F2C143CB}"/>
          </ac:spMkLst>
        </pc:spChg>
        <pc:spChg chg="mod ord">
          <ac:chgData name="Peter Nguty Acha (2018019)" userId="S::2018019@student.uwtsd.ac.uk::a6d22a6a-0d62-4089-86b6-9d212a615cc2" providerId="AD" clId="Web-{955538C2-510C-664A-8772-AB692BC89791}" dt="2024-02-17T13:05:07.113" v="49"/>
          <ac:spMkLst>
            <pc:docMk/>
            <pc:sldMk cId="163225144" sldId="263"/>
            <ac:spMk id="4" creationId="{42802C84-9AE8-7ABC-12D1-227BE726F291}"/>
          </ac:spMkLst>
        </pc:spChg>
        <pc:spChg chg="mod ord">
          <ac:chgData name="Peter Nguty Acha (2018019)" userId="S::2018019@student.uwtsd.ac.uk::a6d22a6a-0d62-4089-86b6-9d212a615cc2" providerId="AD" clId="Web-{955538C2-510C-664A-8772-AB692BC89791}" dt="2024-02-17T13:05:07.113" v="49"/>
          <ac:spMkLst>
            <pc:docMk/>
            <pc:sldMk cId="163225144" sldId="263"/>
            <ac:spMk id="5" creationId="{B5ADD2A1-F034-9880-CC07-BC8B6F300E6A}"/>
          </ac:spMkLst>
        </pc:spChg>
        <pc:spChg chg="mod ord">
          <ac:chgData name="Peter Nguty Acha (2018019)" userId="S::2018019@student.uwtsd.ac.uk::a6d22a6a-0d62-4089-86b6-9d212a615cc2" providerId="AD" clId="Web-{955538C2-510C-664A-8772-AB692BC89791}" dt="2024-02-17T13:05:07.113" v="49"/>
          <ac:spMkLst>
            <pc:docMk/>
            <pc:sldMk cId="163225144" sldId="263"/>
            <ac:spMk id="6" creationId="{D0614C06-B219-CDF8-0F4C-BB21343A0C6A}"/>
          </ac:spMkLst>
        </pc:spChg>
      </pc:sldChg>
      <pc:sldChg chg="modSp mod modClrScheme chgLayout">
        <pc:chgData name="Peter Nguty Acha (2018019)" userId="S::2018019@student.uwtsd.ac.uk::a6d22a6a-0d62-4089-86b6-9d212a615cc2" providerId="AD" clId="Web-{955538C2-510C-664A-8772-AB692BC89791}" dt="2024-02-17T13:05:07.113" v="49"/>
        <pc:sldMkLst>
          <pc:docMk/>
          <pc:sldMk cId="1698691304" sldId="264"/>
        </pc:sldMkLst>
        <pc:spChg chg="mod ord">
          <ac:chgData name="Peter Nguty Acha (2018019)" userId="S::2018019@student.uwtsd.ac.uk::a6d22a6a-0d62-4089-86b6-9d212a615cc2" providerId="AD" clId="Web-{955538C2-510C-664A-8772-AB692BC89791}" dt="2024-02-17T13:05:07.113" v="49"/>
          <ac:spMkLst>
            <pc:docMk/>
            <pc:sldMk cId="1698691304" sldId="264"/>
            <ac:spMk id="2" creationId="{6453E18E-547A-FB54-86A0-597A1D42B0A6}"/>
          </ac:spMkLst>
        </pc:spChg>
        <pc:spChg chg="mod ord">
          <ac:chgData name="Peter Nguty Acha (2018019)" userId="S::2018019@student.uwtsd.ac.uk::a6d22a6a-0d62-4089-86b6-9d212a615cc2" providerId="AD" clId="Web-{955538C2-510C-664A-8772-AB692BC89791}" dt="2024-02-17T13:05:07.113" v="49"/>
          <ac:spMkLst>
            <pc:docMk/>
            <pc:sldMk cId="1698691304" sldId="264"/>
            <ac:spMk id="3" creationId="{43C10708-2B51-1D91-3416-B89CF82706BE}"/>
          </ac:spMkLst>
        </pc:spChg>
        <pc:spChg chg="mod ord">
          <ac:chgData name="Peter Nguty Acha (2018019)" userId="S::2018019@student.uwtsd.ac.uk::a6d22a6a-0d62-4089-86b6-9d212a615cc2" providerId="AD" clId="Web-{955538C2-510C-664A-8772-AB692BC89791}" dt="2024-02-17T13:05:07.113" v="49"/>
          <ac:spMkLst>
            <pc:docMk/>
            <pc:sldMk cId="1698691304" sldId="264"/>
            <ac:spMk id="4" creationId="{7FEC3BFE-BED4-20EE-071F-106C7ACE4229}"/>
          </ac:spMkLst>
        </pc:spChg>
      </pc:sldChg>
      <pc:sldChg chg="addSp delSp modSp mod setBg modClrScheme chgLayout">
        <pc:chgData name="Peter Nguty Acha (2018019)" userId="S::2018019@student.uwtsd.ac.uk::a6d22a6a-0d62-4089-86b6-9d212a615cc2" providerId="AD" clId="Web-{955538C2-510C-664A-8772-AB692BC89791}" dt="2024-02-17T13:29:52.178" v="86" actId="14100"/>
        <pc:sldMkLst>
          <pc:docMk/>
          <pc:sldMk cId="3868793757" sldId="265"/>
        </pc:sldMkLst>
        <pc:spChg chg="mod ord">
          <ac:chgData name="Peter Nguty Acha (2018019)" userId="S::2018019@student.uwtsd.ac.uk::a6d22a6a-0d62-4089-86b6-9d212a615cc2" providerId="AD" clId="Web-{955538C2-510C-664A-8772-AB692BC89791}" dt="2024-02-17T13:29:02.192" v="82"/>
          <ac:spMkLst>
            <pc:docMk/>
            <pc:sldMk cId="3868793757" sldId="265"/>
            <ac:spMk id="2" creationId="{B7158DB1-9420-58E2-EA38-E0475319DB86}"/>
          </ac:spMkLst>
        </pc:spChg>
        <pc:spChg chg="mod ord">
          <ac:chgData name="Peter Nguty Acha (2018019)" userId="S::2018019@student.uwtsd.ac.uk::a6d22a6a-0d62-4089-86b6-9d212a615cc2" providerId="AD" clId="Web-{955538C2-510C-664A-8772-AB692BC89791}" dt="2024-02-17T13:29:02.192" v="82"/>
          <ac:spMkLst>
            <pc:docMk/>
            <pc:sldMk cId="3868793757" sldId="265"/>
            <ac:spMk id="3" creationId="{EDC787F7-FCD4-9EAF-D890-25781C61A969}"/>
          </ac:spMkLst>
        </pc:spChg>
        <pc:spChg chg="mod ord">
          <ac:chgData name="Peter Nguty Acha (2018019)" userId="S::2018019@student.uwtsd.ac.uk::a6d22a6a-0d62-4089-86b6-9d212a615cc2" providerId="AD" clId="Web-{955538C2-510C-664A-8772-AB692BC89791}" dt="2024-02-17T13:29:02.192" v="82"/>
          <ac:spMkLst>
            <pc:docMk/>
            <pc:sldMk cId="3868793757" sldId="265"/>
            <ac:spMk id="4" creationId="{370DCB7C-C2AD-377C-5997-8B2BF7ECCCB7}"/>
          </ac:spMkLst>
        </pc:spChg>
        <pc:spChg chg="mod ord">
          <ac:chgData name="Peter Nguty Acha (2018019)" userId="S::2018019@student.uwtsd.ac.uk::a6d22a6a-0d62-4089-86b6-9d212a615cc2" providerId="AD" clId="Web-{955538C2-510C-664A-8772-AB692BC89791}" dt="2024-02-17T13:29:02.192" v="82"/>
          <ac:spMkLst>
            <pc:docMk/>
            <pc:sldMk cId="3868793757" sldId="265"/>
            <ac:spMk id="5" creationId="{21306BAA-C561-086A-E49A-BA9C6E967733}"/>
          </ac:spMkLst>
        </pc:spChg>
        <pc:spChg chg="add mod">
          <ac:chgData name="Peter Nguty Acha (2018019)" userId="S::2018019@student.uwtsd.ac.uk::a6d22a6a-0d62-4089-86b6-9d212a615cc2" providerId="AD" clId="Web-{955538C2-510C-664A-8772-AB692BC89791}" dt="2024-02-17T13:29:52.178" v="86" actId="14100"/>
          <ac:spMkLst>
            <pc:docMk/>
            <pc:sldMk cId="3868793757" sldId="265"/>
            <ac:spMk id="6" creationId="{9D9F3EFD-D8A4-22EE-5627-7AF9EE21B000}"/>
          </ac:spMkLst>
        </pc:spChg>
        <pc:spChg chg="mod">
          <ac:chgData name="Peter Nguty Acha (2018019)" userId="S::2018019@student.uwtsd.ac.uk::a6d22a6a-0d62-4089-86b6-9d212a615cc2" providerId="AD" clId="Web-{955538C2-510C-664A-8772-AB692BC89791}" dt="2024-02-17T13:29:02.192" v="82"/>
          <ac:spMkLst>
            <pc:docMk/>
            <pc:sldMk cId="3868793757" sldId="265"/>
            <ac:spMk id="13" creationId="{2E1C6FAB-3837-C74F-ACC4-AAF6F0A772EF}"/>
          </ac:spMkLst>
        </pc:spChg>
        <pc:spChg chg="add del">
          <ac:chgData name="Peter Nguty Acha (2018019)" userId="S::2018019@student.uwtsd.ac.uk::a6d22a6a-0d62-4089-86b6-9d212a615cc2" providerId="AD" clId="Web-{955538C2-510C-664A-8772-AB692BC89791}" dt="2024-02-17T13:28:41.644" v="73"/>
          <ac:spMkLst>
            <pc:docMk/>
            <pc:sldMk cId="3868793757" sldId="265"/>
            <ac:spMk id="29" creationId="{6288FC2F-B192-42B2-90BE-517E1039BE0B}"/>
          </ac:spMkLst>
        </pc:spChg>
        <pc:spChg chg="add del">
          <ac:chgData name="Peter Nguty Acha (2018019)" userId="S::2018019@student.uwtsd.ac.uk::a6d22a6a-0d62-4089-86b6-9d212a615cc2" providerId="AD" clId="Web-{955538C2-510C-664A-8772-AB692BC89791}" dt="2024-02-17T13:28:45.363" v="75"/>
          <ac:spMkLst>
            <pc:docMk/>
            <pc:sldMk cId="3868793757" sldId="265"/>
            <ac:spMk id="31" creationId="{A000C36E-AAFD-4188-BB55-FAE4A82728C9}"/>
          </ac:spMkLst>
        </pc:spChg>
        <pc:spChg chg="add del">
          <ac:chgData name="Peter Nguty Acha (2018019)" userId="S::2018019@student.uwtsd.ac.uk::a6d22a6a-0d62-4089-86b6-9d212a615cc2" providerId="AD" clId="Web-{955538C2-510C-664A-8772-AB692BC89791}" dt="2024-02-17T13:28:45.363" v="75"/>
          <ac:spMkLst>
            <pc:docMk/>
            <pc:sldMk cId="3868793757" sldId="265"/>
            <ac:spMk id="33" creationId="{13CB6D4A-4ADE-4BAF-BB67-7E9E8AB2C807}"/>
          </ac:spMkLst>
        </pc:spChg>
        <pc:spChg chg="add del">
          <ac:chgData name="Peter Nguty Acha (2018019)" userId="S::2018019@student.uwtsd.ac.uk::a6d22a6a-0d62-4089-86b6-9d212a615cc2" providerId="AD" clId="Web-{955538C2-510C-664A-8772-AB692BC89791}" dt="2024-02-17T13:28:45.363" v="75"/>
          <ac:spMkLst>
            <pc:docMk/>
            <pc:sldMk cId="3868793757" sldId="265"/>
            <ac:spMk id="34" creationId="{6288FC2F-B192-42B2-90BE-517E1039BE0B}"/>
          </ac:spMkLst>
        </pc:spChg>
        <pc:spChg chg="add del">
          <ac:chgData name="Peter Nguty Acha (2018019)" userId="S::2018019@student.uwtsd.ac.uk::a6d22a6a-0d62-4089-86b6-9d212a615cc2" providerId="AD" clId="Web-{955538C2-510C-664A-8772-AB692BC89791}" dt="2024-02-17T13:28:45.363" v="75"/>
          <ac:spMkLst>
            <pc:docMk/>
            <pc:sldMk cId="3868793757" sldId="265"/>
            <ac:spMk id="35" creationId="{2065753A-F15B-43F6-B811-03D54342667C}"/>
          </ac:spMkLst>
        </pc:spChg>
        <pc:spChg chg="add del">
          <ac:chgData name="Peter Nguty Acha (2018019)" userId="S::2018019@student.uwtsd.ac.uk::a6d22a6a-0d62-4089-86b6-9d212a615cc2" providerId="AD" clId="Web-{955538C2-510C-664A-8772-AB692BC89791}" dt="2024-02-17T13:28:45.363" v="75"/>
          <ac:spMkLst>
            <pc:docMk/>
            <pc:sldMk cId="3868793757" sldId="265"/>
            <ac:spMk id="37" creationId="{219AED55-7F29-4A42-9B4E-43EA055109AD}"/>
          </ac:spMkLst>
        </pc:spChg>
        <pc:spChg chg="add del">
          <ac:chgData name="Peter Nguty Acha (2018019)" userId="S::2018019@student.uwtsd.ac.uk::a6d22a6a-0d62-4089-86b6-9d212a615cc2" providerId="AD" clId="Web-{955538C2-510C-664A-8772-AB692BC89791}" dt="2024-02-17T13:28:45.363" v="75"/>
          <ac:spMkLst>
            <pc:docMk/>
            <pc:sldMk cId="3868793757" sldId="265"/>
            <ac:spMk id="39" creationId="{3394EDF3-F539-40F8-9354-FE028858291C}"/>
          </ac:spMkLst>
        </pc:spChg>
        <pc:spChg chg="add del">
          <ac:chgData name="Peter Nguty Acha (2018019)" userId="S::2018019@student.uwtsd.ac.uk::a6d22a6a-0d62-4089-86b6-9d212a615cc2" providerId="AD" clId="Web-{955538C2-510C-664A-8772-AB692BC89791}" dt="2024-02-17T13:28:45.363" v="75"/>
          <ac:spMkLst>
            <pc:docMk/>
            <pc:sldMk cId="3868793757" sldId="265"/>
            <ac:spMk id="41" creationId="{25236E71-242B-4CE7-96BC-B66F91F9DF65}"/>
          </ac:spMkLst>
        </pc:spChg>
        <pc:spChg chg="add del">
          <ac:chgData name="Peter Nguty Acha (2018019)" userId="S::2018019@student.uwtsd.ac.uk::a6d22a6a-0d62-4089-86b6-9d212a615cc2" providerId="AD" clId="Web-{955538C2-510C-664A-8772-AB692BC89791}" dt="2024-02-17T13:28:45.363" v="75"/>
          <ac:spMkLst>
            <pc:docMk/>
            <pc:sldMk cId="3868793757" sldId="265"/>
            <ac:spMk id="43" creationId="{683A5930-ABB0-4C7A-8E96-AB945DFB0D3E}"/>
          </ac:spMkLst>
        </pc:spChg>
        <pc:spChg chg="add del">
          <ac:chgData name="Peter Nguty Acha (2018019)" userId="S::2018019@student.uwtsd.ac.uk::a6d22a6a-0d62-4089-86b6-9d212a615cc2" providerId="AD" clId="Web-{955538C2-510C-664A-8772-AB692BC89791}" dt="2024-02-17T13:28:51.973" v="77"/>
          <ac:spMkLst>
            <pc:docMk/>
            <pc:sldMk cId="3868793757" sldId="265"/>
            <ac:spMk id="44" creationId="{8F6A0E89-562A-4A9E-98AC-2BA897ABB3F6}"/>
          </ac:spMkLst>
        </pc:spChg>
        <pc:spChg chg="add del">
          <ac:chgData name="Peter Nguty Acha (2018019)" userId="S::2018019@student.uwtsd.ac.uk::a6d22a6a-0d62-4089-86b6-9d212a615cc2" providerId="AD" clId="Web-{955538C2-510C-664A-8772-AB692BC89791}" dt="2024-02-17T13:28:45.363" v="75"/>
          <ac:spMkLst>
            <pc:docMk/>
            <pc:sldMk cId="3868793757" sldId="265"/>
            <ac:spMk id="45" creationId="{33E51D9F-DA72-49DE-9183-76B062B38581}"/>
          </ac:spMkLst>
        </pc:spChg>
        <pc:spChg chg="add del">
          <ac:chgData name="Peter Nguty Acha (2018019)" userId="S::2018019@student.uwtsd.ac.uk::a6d22a6a-0d62-4089-86b6-9d212a615cc2" providerId="AD" clId="Web-{955538C2-510C-664A-8772-AB692BC89791}" dt="2024-02-17T13:28:51.973" v="77"/>
          <ac:spMkLst>
            <pc:docMk/>
            <pc:sldMk cId="3868793757" sldId="265"/>
            <ac:spMk id="48" creationId="{6288FC2F-B192-42B2-90BE-517E1039BE0B}"/>
          </ac:spMkLst>
        </pc:spChg>
        <pc:spChg chg="add del">
          <ac:chgData name="Peter Nguty Acha (2018019)" userId="S::2018019@student.uwtsd.ac.uk::a6d22a6a-0d62-4089-86b6-9d212a615cc2" providerId="AD" clId="Web-{955538C2-510C-664A-8772-AB692BC89791}" dt="2024-02-17T13:28:51.973" v="77"/>
          <ac:spMkLst>
            <pc:docMk/>
            <pc:sldMk cId="3868793757" sldId="265"/>
            <ac:spMk id="49" creationId="{10DC0F2C-5C27-4EC6-9754-B361B0C725C7}"/>
          </ac:spMkLst>
        </pc:spChg>
        <pc:spChg chg="add del">
          <ac:chgData name="Peter Nguty Acha (2018019)" userId="S::2018019@student.uwtsd.ac.uk::a6d22a6a-0d62-4089-86b6-9d212a615cc2" providerId="AD" clId="Web-{955538C2-510C-664A-8772-AB692BC89791}" dt="2024-02-17T13:28:55.207" v="79"/>
          <ac:spMkLst>
            <pc:docMk/>
            <pc:sldMk cId="3868793757" sldId="265"/>
            <ac:spMk id="58" creationId="{6288FC2F-B192-42B2-90BE-517E1039BE0B}"/>
          </ac:spMkLst>
        </pc:spChg>
        <pc:spChg chg="add del">
          <ac:chgData name="Peter Nguty Acha (2018019)" userId="S::2018019@student.uwtsd.ac.uk::a6d22a6a-0d62-4089-86b6-9d212a615cc2" providerId="AD" clId="Web-{955538C2-510C-664A-8772-AB692BC89791}" dt="2024-02-17T13:29:02.145" v="81"/>
          <ac:spMkLst>
            <pc:docMk/>
            <pc:sldMk cId="3868793757" sldId="265"/>
            <ac:spMk id="61" creationId="{6288FC2F-B192-42B2-90BE-517E1039BE0B}"/>
          </ac:spMkLst>
        </pc:spChg>
        <pc:spChg chg="add del">
          <ac:chgData name="Peter Nguty Acha (2018019)" userId="S::2018019@student.uwtsd.ac.uk::a6d22a6a-0d62-4089-86b6-9d212a615cc2" providerId="AD" clId="Web-{955538C2-510C-664A-8772-AB692BC89791}" dt="2024-02-17T13:29:02.145" v="81"/>
          <ac:spMkLst>
            <pc:docMk/>
            <pc:sldMk cId="3868793757" sldId="265"/>
            <ac:spMk id="62" creationId="{A000C36E-AAFD-4188-BB55-FAE4A82728C9}"/>
          </ac:spMkLst>
        </pc:spChg>
        <pc:spChg chg="add del">
          <ac:chgData name="Peter Nguty Acha (2018019)" userId="S::2018019@student.uwtsd.ac.uk::a6d22a6a-0d62-4089-86b6-9d212a615cc2" providerId="AD" clId="Web-{955538C2-510C-664A-8772-AB692BC89791}" dt="2024-02-17T13:29:02.145" v="81"/>
          <ac:spMkLst>
            <pc:docMk/>
            <pc:sldMk cId="3868793757" sldId="265"/>
            <ac:spMk id="63" creationId="{13CB6D4A-4ADE-4BAF-BB67-7E9E8AB2C807}"/>
          </ac:spMkLst>
        </pc:spChg>
        <pc:spChg chg="add del">
          <ac:chgData name="Peter Nguty Acha (2018019)" userId="S::2018019@student.uwtsd.ac.uk::a6d22a6a-0d62-4089-86b6-9d212a615cc2" providerId="AD" clId="Web-{955538C2-510C-664A-8772-AB692BC89791}" dt="2024-02-17T13:29:02.145" v="81"/>
          <ac:spMkLst>
            <pc:docMk/>
            <pc:sldMk cId="3868793757" sldId="265"/>
            <ac:spMk id="64" creationId="{2065753A-F15B-43F6-B811-03D54342667C}"/>
          </ac:spMkLst>
        </pc:spChg>
        <pc:spChg chg="add del">
          <ac:chgData name="Peter Nguty Acha (2018019)" userId="S::2018019@student.uwtsd.ac.uk::a6d22a6a-0d62-4089-86b6-9d212a615cc2" providerId="AD" clId="Web-{955538C2-510C-664A-8772-AB692BC89791}" dt="2024-02-17T13:29:02.145" v="81"/>
          <ac:spMkLst>
            <pc:docMk/>
            <pc:sldMk cId="3868793757" sldId="265"/>
            <ac:spMk id="65" creationId="{219AED55-7F29-4A42-9B4E-43EA055109AD}"/>
          </ac:spMkLst>
        </pc:spChg>
        <pc:spChg chg="add del">
          <ac:chgData name="Peter Nguty Acha (2018019)" userId="S::2018019@student.uwtsd.ac.uk::a6d22a6a-0d62-4089-86b6-9d212a615cc2" providerId="AD" clId="Web-{955538C2-510C-664A-8772-AB692BC89791}" dt="2024-02-17T13:29:02.145" v="81"/>
          <ac:spMkLst>
            <pc:docMk/>
            <pc:sldMk cId="3868793757" sldId="265"/>
            <ac:spMk id="66" creationId="{3394EDF3-F539-40F8-9354-FE028858291C}"/>
          </ac:spMkLst>
        </pc:spChg>
        <pc:spChg chg="add del">
          <ac:chgData name="Peter Nguty Acha (2018019)" userId="S::2018019@student.uwtsd.ac.uk::a6d22a6a-0d62-4089-86b6-9d212a615cc2" providerId="AD" clId="Web-{955538C2-510C-664A-8772-AB692BC89791}" dt="2024-02-17T13:29:02.145" v="81"/>
          <ac:spMkLst>
            <pc:docMk/>
            <pc:sldMk cId="3868793757" sldId="265"/>
            <ac:spMk id="67" creationId="{25236E71-242B-4CE7-96BC-B66F91F9DF65}"/>
          </ac:spMkLst>
        </pc:spChg>
        <pc:spChg chg="add del">
          <ac:chgData name="Peter Nguty Acha (2018019)" userId="S::2018019@student.uwtsd.ac.uk::a6d22a6a-0d62-4089-86b6-9d212a615cc2" providerId="AD" clId="Web-{955538C2-510C-664A-8772-AB692BC89791}" dt="2024-02-17T13:29:02.145" v="81"/>
          <ac:spMkLst>
            <pc:docMk/>
            <pc:sldMk cId="3868793757" sldId="265"/>
            <ac:spMk id="68" creationId="{683A5930-ABB0-4C7A-8E96-AB945DFB0D3E}"/>
          </ac:spMkLst>
        </pc:spChg>
        <pc:spChg chg="add del">
          <ac:chgData name="Peter Nguty Acha (2018019)" userId="S::2018019@student.uwtsd.ac.uk::a6d22a6a-0d62-4089-86b6-9d212a615cc2" providerId="AD" clId="Web-{955538C2-510C-664A-8772-AB692BC89791}" dt="2024-02-17T13:29:02.145" v="81"/>
          <ac:spMkLst>
            <pc:docMk/>
            <pc:sldMk cId="3868793757" sldId="265"/>
            <ac:spMk id="69" creationId="{33E51D9F-DA72-49DE-9183-76B062B38581}"/>
          </ac:spMkLst>
        </pc:spChg>
        <pc:spChg chg="add">
          <ac:chgData name="Peter Nguty Acha (2018019)" userId="S::2018019@student.uwtsd.ac.uk::a6d22a6a-0d62-4089-86b6-9d212a615cc2" providerId="AD" clId="Web-{955538C2-510C-664A-8772-AB692BC89791}" dt="2024-02-17T13:29:02.192" v="82"/>
          <ac:spMkLst>
            <pc:docMk/>
            <pc:sldMk cId="3868793757" sldId="265"/>
            <ac:spMk id="72" creationId="{6288FC2F-B192-42B2-90BE-517E1039BE0B}"/>
          </ac:spMkLst>
        </pc:spChg>
        <pc:grpChg chg="add del">
          <ac:chgData name="Peter Nguty Acha (2018019)" userId="S::2018019@student.uwtsd.ac.uk::a6d22a6a-0d62-4089-86b6-9d212a615cc2" providerId="AD" clId="Web-{955538C2-510C-664A-8772-AB692BC89791}" dt="2024-02-17T13:28:41.644" v="73"/>
          <ac:grpSpMkLst>
            <pc:docMk/>
            <pc:sldMk cId="3868793757" sldId="265"/>
            <ac:grpSpMk id="18" creationId="{E5D4A15D-C852-47D7-A7E3-7F8FEE9FCA9D}"/>
          </ac:grpSpMkLst>
        </pc:grpChg>
        <pc:grpChg chg="add del">
          <ac:chgData name="Peter Nguty Acha (2018019)" userId="S::2018019@student.uwtsd.ac.uk::a6d22a6a-0d62-4089-86b6-9d212a615cc2" providerId="AD" clId="Web-{955538C2-510C-664A-8772-AB692BC89791}" dt="2024-02-17T13:28:45.363" v="75"/>
          <ac:grpSpMkLst>
            <pc:docMk/>
            <pc:sldMk cId="3868793757" sldId="265"/>
            <ac:grpSpMk id="32" creationId="{E5D4A15D-C852-47D7-A7E3-7F8FEE9FCA9D}"/>
          </ac:grpSpMkLst>
        </pc:grpChg>
        <pc:grpChg chg="add del">
          <ac:chgData name="Peter Nguty Acha (2018019)" userId="S::2018019@student.uwtsd.ac.uk::a6d22a6a-0d62-4089-86b6-9d212a615cc2" providerId="AD" clId="Web-{955538C2-510C-664A-8772-AB692BC89791}" dt="2024-02-17T13:28:51.973" v="77"/>
          <ac:grpSpMkLst>
            <pc:docMk/>
            <pc:sldMk cId="3868793757" sldId="265"/>
            <ac:grpSpMk id="47" creationId="{E5D4A15D-C852-47D7-A7E3-7F8FEE9FCA9D}"/>
          </ac:grpSpMkLst>
        </pc:grpChg>
        <pc:grpChg chg="add del">
          <ac:chgData name="Peter Nguty Acha (2018019)" userId="S::2018019@student.uwtsd.ac.uk::a6d22a6a-0d62-4089-86b6-9d212a615cc2" providerId="AD" clId="Web-{955538C2-510C-664A-8772-AB692BC89791}" dt="2024-02-17T13:28:51.973" v="77"/>
          <ac:grpSpMkLst>
            <pc:docMk/>
            <pc:sldMk cId="3868793757" sldId="265"/>
            <ac:grpSpMk id="50" creationId="{9E77E138-7645-4D07-B09A-9F3642A685CF}"/>
          </ac:grpSpMkLst>
        </pc:grpChg>
        <pc:grpChg chg="add del">
          <ac:chgData name="Peter Nguty Acha (2018019)" userId="S::2018019@student.uwtsd.ac.uk::a6d22a6a-0d62-4089-86b6-9d212a615cc2" providerId="AD" clId="Web-{955538C2-510C-664A-8772-AB692BC89791}" dt="2024-02-17T13:28:55.207" v="79"/>
          <ac:grpSpMkLst>
            <pc:docMk/>
            <pc:sldMk cId="3868793757" sldId="265"/>
            <ac:grpSpMk id="57" creationId="{E5D4A15D-C852-47D7-A7E3-7F8FEE9FCA9D}"/>
          </ac:grpSpMkLst>
        </pc:grpChg>
        <pc:grpChg chg="add del">
          <ac:chgData name="Peter Nguty Acha (2018019)" userId="S::2018019@student.uwtsd.ac.uk::a6d22a6a-0d62-4089-86b6-9d212a615cc2" providerId="AD" clId="Web-{955538C2-510C-664A-8772-AB692BC89791}" dt="2024-02-17T13:29:02.145" v="81"/>
          <ac:grpSpMkLst>
            <pc:docMk/>
            <pc:sldMk cId="3868793757" sldId="265"/>
            <ac:grpSpMk id="60" creationId="{E5D4A15D-C852-47D7-A7E3-7F8FEE9FCA9D}"/>
          </ac:grpSpMkLst>
        </pc:grpChg>
        <pc:grpChg chg="add">
          <ac:chgData name="Peter Nguty Acha (2018019)" userId="S::2018019@student.uwtsd.ac.uk::a6d22a6a-0d62-4089-86b6-9d212a615cc2" providerId="AD" clId="Web-{955538C2-510C-664A-8772-AB692BC89791}" dt="2024-02-17T13:29:02.192" v="82"/>
          <ac:grpSpMkLst>
            <pc:docMk/>
            <pc:sldMk cId="3868793757" sldId="265"/>
            <ac:grpSpMk id="71" creationId="{E5D4A15D-C852-47D7-A7E3-7F8FEE9FCA9D}"/>
          </ac:grpSpMkLst>
        </pc:grpChg>
        <pc:picChg chg="mod ord">
          <ac:chgData name="Peter Nguty Acha (2018019)" userId="S::2018019@student.uwtsd.ac.uk::a6d22a6a-0d62-4089-86b6-9d212a615cc2" providerId="AD" clId="Web-{955538C2-510C-664A-8772-AB692BC89791}" dt="2024-02-17T13:29:02.192" v="82"/>
          <ac:picMkLst>
            <pc:docMk/>
            <pc:sldMk cId="3868793757" sldId="265"/>
            <ac:picMk id="12" creationId="{A8E65BDA-C864-E3E0-64BE-1897BBEEA38D}"/>
          </ac:picMkLst>
        </pc:picChg>
      </pc:sldChg>
      <pc:sldMasterChg chg="del delSldLayout">
        <pc:chgData name="Peter Nguty Acha (2018019)" userId="S::2018019@student.uwtsd.ac.uk::a6d22a6a-0d62-4089-86b6-9d212a615cc2" providerId="AD" clId="Web-{955538C2-510C-664A-8772-AB692BC89791}" dt="2024-02-17T13:00:52.369" v="37"/>
        <pc:sldMasterMkLst>
          <pc:docMk/>
          <pc:sldMasterMk cId="52470743" sldId="2147484155"/>
        </pc:sldMasterMkLst>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621869326" sldId="2147484156"/>
          </pc:sldLayoutMkLst>
        </pc:sldLayoutChg>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1260536699" sldId="2147484157"/>
          </pc:sldLayoutMkLst>
        </pc:sldLayoutChg>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2215273053" sldId="2147484158"/>
          </pc:sldLayoutMkLst>
        </pc:sldLayoutChg>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3281453902" sldId="2147484159"/>
          </pc:sldLayoutMkLst>
        </pc:sldLayoutChg>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4284825321" sldId="2147484160"/>
          </pc:sldLayoutMkLst>
        </pc:sldLayoutChg>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1456145927" sldId="2147484161"/>
          </pc:sldLayoutMkLst>
        </pc:sldLayoutChg>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4096870946" sldId="2147484162"/>
          </pc:sldLayoutMkLst>
        </pc:sldLayoutChg>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3054295852" sldId="2147484163"/>
          </pc:sldLayoutMkLst>
        </pc:sldLayoutChg>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518581197" sldId="2147484164"/>
          </pc:sldLayoutMkLst>
        </pc:sldLayoutChg>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1121001215" sldId="2147484165"/>
          </pc:sldLayoutMkLst>
        </pc:sldLayoutChg>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3232112089" sldId="2147484166"/>
          </pc:sldLayoutMkLst>
        </pc:sldLayoutChg>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1989558590" sldId="2147484167"/>
          </pc:sldLayoutMkLst>
        </pc:sldLayoutChg>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1647365515" sldId="2147484168"/>
          </pc:sldLayoutMkLst>
        </pc:sldLayoutChg>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2816960812" sldId="2147484169"/>
          </pc:sldLayoutMkLst>
        </pc:sldLayoutChg>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1584006196" sldId="2147484170"/>
          </pc:sldLayoutMkLst>
        </pc:sldLayoutChg>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864078238" sldId="2147484171"/>
          </pc:sldLayoutMkLst>
        </pc:sldLayoutChg>
        <pc:sldLayoutChg chg="del">
          <pc:chgData name="Peter Nguty Acha (2018019)" userId="S::2018019@student.uwtsd.ac.uk::a6d22a6a-0d62-4089-86b6-9d212a615cc2" providerId="AD" clId="Web-{955538C2-510C-664A-8772-AB692BC89791}" dt="2024-02-17T13:00:52.369" v="37"/>
          <pc:sldLayoutMkLst>
            <pc:docMk/>
            <pc:sldMasterMk cId="52470743" sldId="2147484155"/>
            <pc:sldLayoutMk cId="248244156" sldId="2147484172"/>
          </pc:sldLayoutMkLst>
        </pc:sldLayoutChg>
      </pc:sldMasterChg>
      <pc:sldMasterChg chg="add del addSldLayout delSldLayout modSldLayout">
        <pc:chgData name="Peter Nguty Acha (2018019)" userId="S::2018019@student.uwtsd.ac.uk::a6d22a6a-0d62-4089-86b6-9d212a615cc2" providerId="AD" clId="Web-{955538C2-510C-664A-8772-AB692BC89791}" dt="2024-02-17T13:01:15.448" v="38"/>
        <pc:sldMasterMkLst>
          <pc:docMk/>
          <pc:sldMasterMk cId="1460635720" sldId="2147484173"/>
        </pc:sldMasterMkLst>
        <pc:sldLayoutChg chg="add del mod replId">
          <pc:chgData name="Peter Nguty Acha (2018019)" userId="S::2018019@student.uwtsd.ac.uk::a6d22a6a-0d62-4089-86b6-9d212a615cc2" providerId="AD" clId="Web-{955538C2-510C-664A-8772-AB692BC89791}" dt="2024-02-17T13:01:15.448" v="38"/>
          <pc:sldLayoutMkLst>
            <pc:docMk/>
            <pc:sldMasterMk cId="1460635720" sldId="2147484173"/>
            <pc:sldLayoutMk cId="1825059763" sldId="2147484174"/>
          </pc:sldLayoutMkLst>
        </pc:sldLayoutChg>
        <pc:sldLayoutChg chg="add del mod replId">
          <pc:chgData name="Peter Nguty Acha (2018019)" userId="S::2018019@student.uwtsd.ac.uk::a6d22a6a-0d62-4089-86b6-9d212a615cc2" providerId="AD" clId="Web-{955538C2-510C-664A-8772-AB692BC89791}" dt="2024-02-17T13:01:15.448" v="38"/>
          <pc:sldLayoutMkLst>
            <pc:docMk/>
            <pc:sldMasterMk cId="1460635720" sldId="2147484173"/>
            <pc:sldLayoutMk cId="938163326" sldId="2147484175"/>
          </pc:sldLayoutMkLst>
        </pc:sldLayoutChg>
        <pc:sldLayoutChg chg="add del mod replId">
          <pc:chgData name="Peter Nguty Acha (2018019)" userId="S::2018019@student.uwtsd.ac.uk::a6d22a6a-0d62-4089-86b6-9d212a615cc2" providerId="AD" clId="Web-{955538C2-510C-664A-8772-AB692BC89791}" dt="2024-02-17T13:01:15.448" v="38"/>
          <pc:sldLayoutMkLst>
            <pc:docMk/>
            <pc:sldMasterMk cId="1460635720" sldId="2147484173"/>
            <pc:sldLayoutMk cId="1155313471" sldId="2147484176"/>
          </pc:sldLayoutMkLst>
        </pc:sldLayoutChg>
        <pc:sldLayoutChg chg="add del mod replId">
          <pc:chgData name="Peter Nguty Acha (2018019)" userId="S::2018019@student.uwtsd.ac.uk::a6d22a6a-0d62-4089-86b6-9d212a615cc2" providerId="AD" clId="Web-{955538C2-510C-664A-8772-AB692BC89791}" dt="2024-02-17T13:01:15.448" v="38"/>
          <pc:sldLayoutMkLst>
            <pc:docMk/>
            <pc:sldMasterMk cId="1460635720" sldId="2147484173"/>
            <pc:sldLayoutMk cId="3442594834" sldId="2147484177"/>
          </pc:sldLayoutMkLst>
        </pc:sldLayoutChg>
        <pc:sldLayoutChg chg="add del mod replId">
          <pc:chgData name="Peter Nguty Acha (2018019)" userId="S::2018019@student.uwtsd.ac.uk::a6d22a6a-0d62-4089-86b6-9d212a615cc2" providerId="AD" clId="Web-{955538C2-510C-664A-8772-AB692BC89791}" dt="2024-02-17T13:01:15.448" v="38"/>
          <pc:sldLayoutMkLst>
            <pc:docMk/>
            <pc:sldMasterMk cId="1460635720" sldId="2147484173"/>
            <pc:sldLayoutMk cId="3007064442" sldId="2147484178"/>
          </pc:sldLayoutMkLst>
        </pc:sldLayoutChg>
        <pc:sldLayoutChg chg="add del mod replId">
          <pc:chgData name="Peter Nguty Acha (2018019)" userId="S::2018019@student.uwtsd.ac.uk::a6d22a6a-0d62-4089-86b6-9d212a615cc2" providerId="AD" clId="Web-{955538C2-510C-664A-8772-AB692BC89791}" dt="2024-02-17T13:01:15.448" v="38"/>
          <pc:sldLayoutMkLst>
            <pc:docMk/>
            <pc:sldMasterMk cId="1460635720" sldId="2147484173"/>
            <pc:sldLayoutMk cId="1710549891" sldId="2147484179"/>
          </pc:sldLayoutMkLst>
        </pc:sldLayoutChg>
        <pc:sldLayoutChg chg="add del mod replId">
          <pc:chgData name="Peter Nguty Acha (2018019)" userId="S::2018019@student.uwtsd.ac.uk::a6d22a6a-0d62-4089-86b6-9d212a615cc2" providerId="AD" clId="Web-{955538C2-510C-664A-8772-AB692BC89791}" dt="2024-02-17T13:01:15.448" v="38"/>
          <pc:sldLayoutMkLst>
            <pc:docMk/>
            <pc:sldMasterMk cId="1460635720" sldId="2147484173"/>
            <pc:sldLayoutMk cId="2340659962" sldId="2147484180"/>
          </pc:sldLayoutMkLst>
        </pc:sldLayoutChg>
        <pc:sldLayoutChg chg="add del mod replId">
          <pc:chgData name="Peter Nguty Acha (2018019)" userId="S::2018019@student.uwtsd.ac.uk::a6d22a6a-0d62-4089-86b6-9d212a615cc2" providerId="AD" clId="Web-{955538C2-510C-664A-8772-AB692BC89791}" dt="2024-02-17T13:01:15.448" v="38"/>
          <pc:sldLayoutMkLst>
            <pc:docMk/>
            <pc:sldMasterMk cId="1460635720" sldId="2147484173"/>
            <pc:sldLayoutMk cId="2450621395" sldId="2147484181"/>
          </pc:sldLayoutMkLst>
        </pc:sldLayoutChg>
        <pc:sldLayoutChg chg="add del mod replId">
          <pc:chgData name="Peter Nguty Acha (2018019)" userId="S::2018019@student.uwtsd.ac.uk::a6d22a6a-0d62-4089-86b6-9d212a615cc2" providerId="AD" clId="Web-{955538C2-510C-664A-8772-AB692BC89791}" dt="2024-02-17T13:01:15.448" v="38"/>
          <pc:sldLayoutMkLst>
            <pc:docMk/>
            <pc:sldMasterMk cId="1460635720" sldId="2147484173"/>
            <pc:sldLayoutMk cId="332861776" sldId="2147484182"/>
          </pc:sldLayoutMkLst>
        </pc:sldLayoutChg>
        <pc:sldLayoutChg chg="add del mod replId">
          <pc:chgData name="Peter Nguty Acha (2018019)" userId="S::2018019@student.uwtsd.ac.uk::a6d22a6a-0d62-4089-86b6-9d212a615cc2" providerId="AD" clId="Web-{955538C2-510C-664A-8772-AB692BC89791}" dt="2024-02-17T13:01:15.448" v="38"/>
          <pc:sldLayoutMkLst>
            <pc:docMk/>
            <pc:sldMasterMk cId="1460635720" sldId="2147484173"/>
            <pc:sldLayoutMk cId="1987590252" sldId="2147484183"/>
          </pc:sldLayoutMkLst>
        </pc:sldLayoutChg>
        <pc:sldLayoutChg chg="add del mod replId">
          <pc:chgData name="Peter Nguty Acha (2018019)" userId="S::2018019@student.uwtsd.ac.uk::a6d22a6a-0d62-4089-86b6-9d212a615cc2" providerId="AD" clId="Web-{955538C2-510C-664A-8772-AB692BC89791}" dt="2024-02-17T13:01:15.448" v="38"/>
          <pc:sldLayoutMkLst>
            <pc:docMk/>
            <pc:sldMasterMk cId="1460635720" sldId="2147484173"/>
            <pc:sldLayoutMk cId="4034138092" sldId="2147484184"/>
          </pc:sldLayoutMkLst>
        </pc:sldLayoutChg>
      </pc:sldMasterChg>
      <pc:sldMasterChg chg="add del addSldLayout delSldLayout modSldLayout">
        <pc:chgData name="Peter Nguty Acha (2018019)" userId="S::2018019@student.uwtsd.ac.uk::a6d22a6a-0d62-4089-86b6-9d212a615cc2" providerId="AD" clId="Web-{955538C2-510C-664A-8772-AB692BC89791}" dt="2024-02-17T13:01:34.136" v="39"/>
        <pc:sldMasterMkLst>
          <pc:docMk/>
          <pc:sldMasterMk cId="3079160992" sldId="2147484185"/>
        </pc:sldMasterMkLst>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2016335697" sldId="2147484186"/>
          </pc:sldLayoutMkLst>
        </pc:sldLayoutChg>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4255385" sldId="2147484187"/>
          </pc:sldLayoutMkLst>
        </pc:sldLayoutChg>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111885645" sldId="2147484188"/>
          </pc:sldLayoutMkLst>
        </pc:sldLayoutChg>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2504123752" sldId="2147484189"/>
          </pc:sldLayoutMkLst>
        </pc:sldLayoutChg>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1337166720" sldId="2147484190"/>
          </pc:sldLayoutMkLst>
        </pc:sldLayoutChg>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101136682" sldId="2147484191"/>
          </pc:sldLayoutMkLst>
        </pc:sldLayoutChg>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4079465633" sldId="2147484192"/>
          </pc:sldLayoutMkLst>
        </pc:sldLayoutChg>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2777714340" sldId="2147484193"/>
          </pc:sldLayoutMkLst>
        </pc:sldLayoutChg>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2704268244" sldId="2147484194"/>
          </pc:sldLayoutMkLst>
        </pc:sldLayoutChg>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2988351453" sldId="2147484195"/>
          </pc:sldLayoutMkLst>
        </pc:sldLayoutChg>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686719577" sldId="2147484196"/>
          </pc:sldLayoutMkLst>
        </pc:sldLayoutChg>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2855130517" sldId="2147484197"/>
          </pc:sldLayoutMkLst>
        </pc:sldLayoutChg>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2040022902" sldId="2147484198"/>
          </pc:sldLayoutMkLst>
        </pc:sldLayoutChg>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2427600454" sldId="2147484199"/>
          </pc:sldLayoutMkLst>
        </pc:sldLayoutChg>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3986580798" sldId="2147484200"/>
          </pc:sldLayoutMkLst>
        </pc:sldLayoutChg>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2486161813" sldId="2147484201"/>
          </pc:sldLayoutMkLst>
        </pc:sldLayoutChg>
        <pc:sldLayoutChg chg="add del mod replId">
          <pc:chgData name="Peter Nguty Acha (2018019)" userId="S::2018019@student.uwtsd.ac.uk::a6d22a6a-0d62-4089-86b6-9d212a615cc2" providerId="AD" clId="Web-{955538C2-510C-664A-8772-AB692BC89791}" dt="2024-02-17T13:01:34.136" v="39"/>
          <pc:sldLayoutMkLst>
            <pc:docMk/>
            <pc:sldMasterMk cId="3079160992" sldId="2147484185"/>
            <pc:sldLayoutMk cId="1340946489" sldId="2147484202"/>
          </pc:sldLayoutMkLst>
        </pc:sldLayoutChg>
      </pc:sldMasterChg>
      <pc:sldMasterChg chg="add del addSldLayout delSldLayout modSldLayout">
        <pc:chgData name="Peter Nguty Acha (2018019)" userId="S::2018019@student.uwtsd.ac.uk::a6d22a6a-0d62-4089-86b6-9d212a615cc2" providerId="AD" clId="Web-{955538C2-510C-664A-8772-AB692BC89791}" dt="2024-02-17T13:01:46.433" v="40"/>
        <pc:sldMasterMkLst>
          <pc:docMk/>
          <pc:sldMasterMk cId="414211324" sldId="2147484203"/>
        </pc:sldMasterMkLst>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1903804296" sldId="2147484204"/>
          </pc:sldLayoutMkLst>
        </pc:sldLayoutChg>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2830762822" sldId="2147484205"/>
          </pc:sldLayoutMkLst>
        </pc:sldLayoutChg>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27243319" sldId="2147484206"/>
          </pc:sldLayoutMkLst>
        </pc:sldLayoutChg>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1307037498" sldId="2147484207"/>
          </pc:sldLayoutMkLst>
        </pc:sldLayoutChg>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3947699715" sldId="2147484208"/>
          </pc:sldLayoutMkLst>
        </pc:sldLayoutChg>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621642824" sldId="2147484209"/>
          </pc:sldLayoutMkLst>
        </pc:sldLayoutChg>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1075819369" sldId="2147484210"/>
          </pc:sldLayoutMkLst>
        </pc:sldLayoutChg>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2556004545" sldId="2147484211"/>
          </pc:sldLayoutMkLst>
        </pc:sldLayoutChg>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577072662" sldId="2147484212"/>
          </pc:sldLayoutMkLst>
        </pc:sldLayoutChg>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1557123543" sldId="2147484213"/>
          </pc:sldLayoutMkLst>
        </pc:sldLayoutChg>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3487122641" sldId="2147484214"/>
          </pc:sldLayoutMkLst>
        </pc:sldLayoutChg>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3785676542" sldId="2147484215"/>
          </pc:sldLayoutMkLst>
        </pc:sldLayoutChg>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2808232669" sldId="2147484216"/>
          </pc:sldLayoutMkLst>
        </pc:sldLayoutChg>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549762369" sldId="2147484217"/>
          </pc:sldLayoutMkLst>
        </pc:sldLayoutChg>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233245262" sldId="2147484218"/>
          </pc:sldLayoutMkLst>
        </pc:sldLayoutChg>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2696076959" sldId="2147484219"/>
          </pc:sldLayoutMkLst>
        </pc:sldLayoutChg>
        <pc:sldLayoutChg chg="add del mod replId">
          <pc:chgData name="Peter Nguty Acha (2018019)" userId="S::2018019@student.uwtsd.ac.uk::a6d22a6a-0d62-4089-86b6-9d212a615cc2" providerId="AD" clId="Web-{955538C2-510C-664A-8772-AB692BC89791}" dt="2024-02-17T13:01:46.433" v="40"/>
          <pc:sldLayoutMkLst>
            <pc:docMk/>
            <pc:sldMasterMk cId="414211324" sldId="2147484203"/>
            <pc:sldLayoutMk cId="2686191524" sldId="2147484220"/>
          </pc:sldLayoutMkLst>
        </pc:sldLayoutChg>
      </pc:sldMasterChg>
      <pc:sldMasterChg chg="add del addSldLayout delSldLayout modSldLayout">
        <pc:chgData name="Peter Nguty Acha (2018019)" userId="S::2018019@student.uwtsd.ac.uk::a6d22a6a-0d62-4089-86b6-9d212a615cc2" providerId="AD" clId="Web-{955538C2-510C-664A-8772-AB692BC89791}" dt="2024-02-17T13:01:53.965" v="41"/>
        <pc:sldMasterMkLst>
          <pc:docMk/>
          <pc:sldMasterMk cId="1750509515" sldId="2147484221"/>
        </pc:sldMasterMkLst>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1838031154" sldId="2147484222"/>
          </pc:sldLayoutMkLst>
        </pc:sldLayoutChg>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882552986" sldId="2147484223"/>
          </pc:sldLayoutMkLst>
        </pc:sldLayoutChg>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3160244299" sldId="2147484224"/>
          </pc:sldLayoutMkLst>
        </pc:sldLayoutChg>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1099229921" sldId="2147484225"/>
          </pc:sldLayoutMkLst>
        </pc:sldLayoutChg>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3330151866" sldId="2147484226"/>
          </pc:sldLayoutMkLst>
        </pc:sldLayoutChg>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4181626065" sldId="2147484227"/>
          </pc:sldLayoutMkLst>
        </pc:sldLayoutChg>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2732051604" sldId="2147484228"/>
          </pc:sldLayoutMkLst>
        </pc:sldLayoutChg>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1188022193" sldId="2147484229"/>
          </pc:sldLayoutMkLst>
        </pc:sldLayoutChg>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672809519" sldId="2147484230"/>
          </pc:sldLayoutMkLst>
        </pc:sldLayoutChg>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1470375067" sldId="2147484231"/>
          </pc:sldLayoutMkLst>
        </pc:sldLayoutChg>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625224363" sldId="2147484232"/>
          </pc:sldLayoutMkLst>
        </pc:sldLayoutChg>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3266516544" sldId="2147484233"/>
          </pc:sldLayoutMkLst>
        </pc:sldLayoutChg>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2522984828" sldId="2147484234"/>
          </pc:sldLayoutMkLst>
        </pc:sldLayoutChg>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1394645317" sldId="2147484235"/>
          </pc:sldLayoutMkLst>
        </pc:sldLayoutChg>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3723007578" sldId="2147484236"/>
          </pc:sldLayoutMkLst>
        </pc:sldLayoutChg>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4080332441" sldId="2147484237"/>
          </pc:sldLayoutMkLst>
        </pc:sldLayoutChg>
        <pc:sldLayoutChg chg="add del mod replId">
          <pc:chgData name="Peter Nguty Acha (2018019)" userId="S::2018019@student.uwtsd.ac.uk::a6d22a6a-0d62-4089-86b6-9d212a615cc2" providerId="AD" clId="Web-{955538C2-510C-664A-8772-AB692BC89791}" dt="2024-02-17T13:01:53.965" v="41"/>
          <pc:sldLayoutMkLst>
            <pc:docMk/>
            <pc:sldMasterMk cId="1750509515" sldId="2147484221"/>
            <pc:sldLayoutMk cId="1331954321" sldId="2147484238"/>
          </pc:sldLayoutMkLst>
        </pc:sldLayoutChg>
      </pc:sldMasterChg>
      <pc:sldMasterChg chg="add del addSldLayout delSldLayout modSldLayout">
        <pc:chgData name="Peter Nguty Acha (2018019)" userId="S::2018019@student.uwtsd.ac.uk::a6d22a6a-0d62-4089-86b6-9d212a615cc2" providerId="AD" clId="Web-{955538C2-510C-664A-8772-AB692BC89791}" dt="2024-02-17T13:02:35.560" v="42"/>
        <pc:sldMasterMkLst>
          <pc:docMk/>
          <pc:sldMasterMk cId="2696644964" sldId="2147484239"/>
        </pc:sldMasterMkLst>
        <pc:sldLayoutChg chg="add del mod replId">
          <pc:chgData name="Peter Nguty Acha (2018019)" userId="S::2018019@student.uwtsd.ac.uk::a6d22a6a-0d62-4089-86b6-9d212a615cc2" providerId="AD" clId="Web-{955538C2-510C-664A-8772-AB692BC89791}" dt="2024-02-17T13:02:35.560" v="42"/>
          <pc:sldLayoutMkLst>
            <pc:docMk/>
            <pc:sldMasterMk cId="2696644964" sldId="2147484239"/>
            <pc:sldLayoutMk cId="2854543237" sldId="2147484240"/>
          </pc:sldLayoutMkLst>
        </pc:sldLayoutChg>
        <pc:sldLayoutChg chg="add del mod replId">
          <pc:chgData name="Peter Nguty Acha (2018019)" userId="S::2018019@student.uwtsd.ac.uk::a6d22a6a-0d62-4089-86b6-9d212a615cc2" providerId="AD" clId="Web-{955538C2-510C-664A-8772-AB692BC89791}" dt="2024-02-17T13:02:35.560" v="42"/>
          <pc:sldLayoutMkLst>
            <pc:docMk/>
            <pc:sldMasterMk cId="2696644964" sldId="2147484239"/>
            <pc:sldLayoutMk cId="3937423881" sldId="2147484241"/>
          </pc:sldLayoutMkLst>
        </pc:sldLayoutChg>
        <pc:sldLayoutChg chg="add del mod replId">
          <pc:chgData name="Peter Nguty Acha (2018019)" userId="S::2018019@student.uwtsd.ac.uk::a6d22a6a-0d62-4089-86b6-9d212a615cc2" providerId="AD" clId="Web-{955538C2-510C-664A-8772-AB692BC89791}" dt="2024-02-17T13:02:35.560" v="42"/>
          <pc:sldLayoutMkLst>
            <pc:docMk/>
            <pc:sldMasterMk cId="2696644964" sldId="2147484239"/>
            <pc:sldLayoutMk cId="3477477449" sldId="2147484242"/>
          </pc:sldLayoutMkLst>
        </pc:sldLayoutChg>
        <pc:sldLayoutChg chg="add del mod replId">
          <pc:chgData name="Peter Nguty Acha (2018019)" userId="S::2018019@student.uwtsd.ac.uk::a6d22a6a-0d62-4089-86b6-9d212a615cc2" providerId="AD" clId="Web-{955538C2-510C-664A-8772-AB692BC89791}" dt="2024-02-17T13:02:35.560" v="42"/>
          <pc:sldLayoutMkLst>
            <pc:docMk/>
            <pc:sldMasterMk cId="2696644964" sldId="2147484239"/>
            <pc:sldLayoutMk cId="1550007390" sldId="2147484243"/>
          </pc:sldLayoutMkLst>
        </pc:sldLayoutChg>
        <pc:sldLayoutChg chg="add del mod replId">
          <pc:chgData name="Peter Nguty Acha (2018019)" userId="S::2018019@student.uwtsd.ac.uk::a6d22a6a-0d62-4089-86b6-9d212a615cc2" providerId="AD" clId="Web-{955538C2-510C-664A-8772-AB692BC89791}" dt="2024-02-17T13:02:35.560" v="42"/>
          <pc:sldLayoutMkLst>
            <pc:docMk/>
            <pc:sldMasterMk cId="2696644964" sldId="2147484239"/>
            <pc:sldLayoutMk cId="3779560041" sldId="2147484244"/>
          </pc:sldLayoutMkLst>
        </pc:sldLayoutChg>
        <pc:sldLayoutChg chg="add del mod replId">
          <pc:chgData name="Peter Nguty Acha (2018019)" userId="S::2018019@student.uwtsd.ac.uk::a6d22a6a-0d62-4089-86b6-9d212a615cc2" providerId="AD" clId="Web-{955538C2-510C-664A-8772-AB692BC89791}" dt="2024-02-17T13:02:35.560" v="42"/>
          <pc:sldLayoutMkLst>
            <pc:docMk/>
            <pc:sldMasterMk cId="2696644964" sldId="2147484239"/>
            <pc:sldLayoutMk cId="4227122794" sldId="2147484245"/>
          </pc:sldLayoutMkLst>
        </pc:sldLayoutChg>
        <pc:sldLayoutChg chg="add del mod replId">
          <pc:chgData name="Peter Nguty Acha (2018019)" userId="S::2018019@student.uwtsd.ac.uk::a6d22a6a-0d62-4089-86b6-9d212a615cc2" providerId="AD" clId="Web-{955538C2-510C-664A-8772-AB692BC89791}" dt="2024-02-17T13:02:35.560" v="42"/>
          <pc:sldLayoutMkLst>
            <pc:docMk/>
            <pc:sldMasterMk cId="2696644964" sldId="2147484239"/>
            <pc:sldLayoutMk cId="389777405" sldId="2147484246"/>
          </pc:sldLayoutMkLst>
        </pc:sldLayoutChg>
        <pc:sldLayoutChg chg="add del mod replId">
          <pc:chgData name="Peter Nguty Acha (2018019)" userId="S::2018019@student.uwtsd.ac.uk::a6d22a6a-0d62-4089-86b6-9d212a615cc2" providerId="AD" clId="Web-{955538C2-510C-664A-8772-AB692BC89791}" dt="2024-02-17T13:02:35.560" v="42"/>
          <pc:sldLayoutMkLst>
            <pc:docMk/>
            <pc:sldMasterMk cId="2696644964" sldId="2147484239"/>
            <pc:sldLayoutMk cId="2730098664" sldId="2147484247"/>
          </pc:sldLayoutMkLst>
        </pc:sldLayoutChg>
        <pc:sldLayoutChg chg="add del mod replId">
          <pc:chgData name="Peter Nguty Acha (2018019)" userId="S::2018019@student.uwtsd.ac.uk::a6d22a6a-0d62-4089-86b6-9d212a615cc2" providerId="AD" clId="Web-{955538C2-510C-664A-8772-AB692BC89791}" dt="2024-02-17T13:02:35.560" v="42"/>
          <pc:sldLayoutMkLst>
            <pc:docMk/>
            <pc:sldMasterMk cId="2696644964" sldId="2147484239"/>
            <pc:sldLayoutMk cId="4233208797" sldId="2147484248"/>
          </pc:sldLayoutMkLst>
        </pc:sldLayoutChg>
        <pc:sldLayoutChg chg="add del mod replId">
          <pc:chgData name="Peter Nguty Acha (2018019)" userId="S::2018019@student.uwtsd.ac.uk::a6d22a6a-0d62-4089-86b6-9d212a615cc2" providerId="AD" clId="Web-{955538C2-510C-664A-8772-AB692BC89791}" dt="2024-02-17T13:02:35.560" v="42"/>
          <pc:sldLayoutMkLst>
            <pc:docMk/>
            <pc:sldMasterMk cId="2696644964" sldId="2147484239"/>
            <pc:sldLayoutMk cId="1367266110" sldId="2147484249"/>
          </pc:sldLayoutMkLst>
        </pc:sldLayoutChg>
        <pc:sldLayoutChg chg="add del mod replId">
          <pc:chgData name="Peter Nguty Acha (2018019)" userId="S::2018019@student.uwtsd.ac.uk::a6d22a6a-0d62-4089-86b6-9d212a615cc2" providerId="AD" clId="Web-{955538C2-510C-664A-8772-AB692BC89791}" dt="2024-02-17T13:02:35.560" v="42"/>
          <pc:sldLayoutMkLst>
            <pc:docMk/>
            <pc:sldMasterMk cId="2696644964" sldId="2147484239"/>
            <pc:sldLayoutMk cId="2688515791" sldId="2147484250"/>
          </pc:sldLayoutMkLst>
        </pc:sldLayoutChg>
        <pc:sldLayoutChg chg="add del mod replId">
          <pc:chgData name="Peter Nguty Acha (2018019)" userId="S::2018019@student.uwtsd.ac.uk::a6d22a6a-0d62-4089-86b6-9d212a615cc2" providerId="AD" clId="Web-{955538C2-510C-664A-8772-AB692BC89791}" dt="2024-02-17T13:02:35.560" v="42"/>
          <pc:sldLayoutMkLst>
            <pc:docMk/>
            <pc:sldMasterMk cId="2696644964" sldId="2147484239"/>
            <pc:sldLayoutMk cId="988613031" sldId="2147484251"/>
          </pc:sldLayoutMkLst>
        </pc:sldLayoutChg>
        <pc:sldLayoutChg chg="add del mod replId">
          <pc:chgData name="Peter Nguty Acha (2018019)" userId="S::2018019@student.uwtsd.ac.uk::a6d22a6a-0d62-4089-86b6-9d212a615cc2" providerId="AD" clId="Web-{955538C2-510C-664A-8772-AB692BC89791}" dt="2024-02-17T13:02:35.560" v="42"/>
          <pc:sldLayoutMkLst>
            <pc:docMk/>
            <pc:sldMasterMk cId="2696644964" sldId="2147484239"/>
            <pc:sldLayoutMk cId="1209119136" sldId="2147484252"/>
          </pc:sldLayoutMkLst>
        </pc:sldLayoutChg>
        <pc:sldLayoutChg chg="add del mod replId">
          <pc:chgData name="Peter Nguty Acha (2018019)" userId="S::2018019@student.uwtsd.ac.uk::a6d22a6a-0d62-4089-86b6-9d212a615cc2" providerId="AD" clId="Web-{955538C2-510C-664A-8772-AB692BC89791}" dt="2024-02-17T13:02:35.560" v="42"/>
          <pc:sldLayoutMkLst>
            <pc:docMk/>
            <pc:sldMasterMk cId="2696644964" sldId="2147484239"/>
            <pc:sldLayoutMk cId="3674974302" sldId="2147484253"/>
          </pc:sldLayoutMkLst>
        </pc:sldLayoutChg>
        <pc:sldLayoutChg chg="add del mod replId">
          <pc:chgData name="Peter Nguty Acha (2018019)" userId="S::2018019@student.uwtsd.ac.uk::a6d22a6a-0d62-4089-86b6-9d212a615cc2" providerId="AD" clId="Web-{955538C2-510C-664A-8772-AB692BC89791}" dt="2024-02-17T13:02:35.560" v="42"/>
          <pc:sldLayoutMkLst>
            <pc:docMk/>
            <pc:sldMasterMk cId="2696644964" sldId="2147484239"/>
            <pc:sldLayoutMk cId="3574910481" sldId="2147484254"/>
          </pc:sldLayoutMkLst>
        </pc:sldLayoutChg>
        <pc:sldLayoutChg chg="add del mod replId">
          <pc:chgData name="Peter Nguty Acha (2018019)" userId="S::2018019@student.uwtsd.ac.uk::a6d22a6a-0d62-4089-86b6-9d212a615cc2" providerId="AD" clId="Web-{955538C2-510C-664A-8772-AB692BC89791}" dt="2024-02-17T13:02:35.560" v="42"/>
          <pc:sldLayoutMkLst>
            <pc:docMk/>
            <pc:sldMasterMk cId="2696644964" sldId="2147484239"/>
            <pc:sldLayoutMk cId="295432270" sldId="2147484255"/>
          </pc:sldLayoutMkLst>
        </pc:sldLayoutChg>
      </pc:sldMasterChg>
      <pc:sldMasterChg chg="add del addSldLayout delSldLayout modSldLayout">
        <pc:chgData name="Peter Nguty Acha (2018019)" userId="S::2018019@student.uwtsd.ac.uk::a6d22a6a-0d62-4089-86b6-9d212a615cc2" providerId="AD" clId="Web-{955538C2-510C-664A-8772-AB692BC89791}" dt="2024-02-17T13:02:40.279" v="43"/>
        <pc:sldMasterMkLst>
          <pc:docMk/>
          <pc:sldMasterMk cId="739467123" sldId="2147484256"/>
        </pc:sldMasterMkLst>
        <pc:sldLayoutChg chg="add del mod replId">
          <pc:chgData name="Peter Nguty Acha (2018019)" userId="S::2018019@student.uwtsd.ac.uk::a6d22a6a-0d62-4089-86b6-9d212a615cc2" providerId="AD" clId="Web-{955538C2-510C-664A-8772-AB692BC89791}" dt="2024-02-17T13:02:40.279" v="43"/>
          <pc:sldLayoutMkLst>
            <pc:docMk/>
            <pc:sldMasterMk cId="739467123" sldId="2147484256"/>
            <pc:sldLayoutMk cId="4216001615" sldId="2147484257"/>
          </pc:sldLayoutMkLst>
        </pc:sldLayoutChg>
        <pc:sldLayoutChg chg="add del mod replId">
          <pc:chgData name="Peter Nguty Acha (2018019)" userId="S::2018019@student.uwtsd.ac.uk::a6d22a6a-0d62-4089-86b6-9d212a615cc2" providerId="AD" clId="Web-{955538C2-510C-664A-8772-AB692BC89791}" dt="2024-02-17T13:02:40.279" v="43"/>
          <pc:sldLayoutMkLst>
            <pc:docMk/>
            <pc:sldMasterMk cId="739467123" sldId="2147484256"/>
            <pc:sldLayoutMk cId="1329271826" sldId="2147484258"/>
          </pc:sldLayoutMkLst>
        </pc:sldLayoutChg>
        <pc:sldLayoutChg chg="add del mod replId">
          <pc:chgData name="Peter Nguty Acha (2018019)" userId="S::2018019@student.uwtsd.ac.uk::a6d22a6a-0d62-4089-86b6-9d212a615cc2" providerId="AD" clId="Web-{955538C2-510C-664A-8772-AB692BC89791}" dt="2024-02-17T13:02:40.279" v="43"/>
          <pc:sldLayoutMkLst>
            <pc:docMk/>
            <pc:sldMasterMk cId="739467123" sldId="2147484256"/>
            <pc:sldLayoutMk cId="3677059957" sldId="2147484259"/>
          </pc:sldLayoutMkLst>
        </pc:sldLayoutChg>
        <pc:sldLayoutChg chg="add del mod replId">
          <pc:chgData name="Peter Nguty Acha (2018019)" userId="S::2018019@student.uwtsd.ac.uk::a6d22a6a-0d62-4089-86b6-9d212a615cc2" providerId="AD" clId="Web-{955538C2-510C-664A-8772-AB692BC89791}" dt="2024-02-17T13:02:40.279" v="43"/>
          <pc:sldLayoutMkLst>
            <pc:docMk/>
            <pc:sldMasterMk cId="739467123" sldId="2147484256"/>
            <pc:sldLayoutMk cId="1960957863" sldId="2147484260"/>
          </pc:sldLayoutMkLst>
        </pc:sldLayoutChg>
        <pc:sldLayoutChg chg="add del mod replId">
          <pc:chgData name="Peter Nguty Acha (2018019)" userId="S::2018019@student.uwtsd.ac.uk::a6d22a6a-0d62-4089-86b6-9d212a615cc2" providerId="AD" clId="Web-{955538C2-510C-664A-8772-AB692BC89791}" dt="2024-02-17T13:02:40.279" v="43"/>
          <pc:sldLayoutMkLst>
            <pc:docMk/>
            <pc:sldMasterMk cId="739467123" sldId="2147484256"/>
            <pc:sldLayoutMk cId="1492598598" sldId="2147484261"/>
          </pc:sldLayoutMkLst>
        </pc:sldLayoutChg>
        <pc:sldLayoutChg chg="add del mod replId">
          <pc:chgData name="Peter Nguty Acha (2018019)" userId="S::2018019@student.uwtsd.ac.uk::a6d22a6a-0d62-4089-86b6-9d212a615cc2" providerId="AD" clId="Web-{955538C2-510C-664A-8772-AB692BC89791}" dt="2024-02-17T13:02:40.279" v="43"/>
          <pc:sldLayoutMkLst>
            <pc:docMk/>
            <pc:sldMasterMk cId="739467123" sldId="2147484256"/>
            <pc:sldLayoutMk cId="1848938046" sldId="2147484262"/>
          </pc:sldLayoutMkLst>
        </pc:sldLayoutChg>
        <pc:sldLayoutChg chg="add del mod replId">
          <pc:chgData name="Peter Nguty Acha (2018019)" userId="S::2018019@student.uwtsd.ac.uk::a6d22a6a-0d62-4089-86b6-9d212a615cc2" providerId="AD" clId="Web-{955538C2-510C-664A-8772-AB692BC89791}" dt="2024-02-17T13:02:40.279" v="43"/>
          <pc:sldLayoutMkLst>
            <pc:docMk/>
            <pc:sldMasterMk cId="739467123" sldId="2147484256"/>
            <pc:sldLayoutMk cId="176370765" sldId="2147484263"/>
          </pc:sldLayoutMkLst>
        </pc:sldLayoutChg>
        <pc:sldLayoutChg chg="add del mod replId">
          <pc:chgData name="Peter Nguty Acha (2018019)" userId="S::2018019@student.uwtsd.ac.uk::a6d22a6a-0d62-4089-86b6-9d212a615cc2" providerId="AD" clId="Web-{955538C2-510C-664A-8772-AB692BC89791}" dt="2024-02-17T13:02:40.279" v="43"/>
          <pc:sldLayoutMkLst>
            <pc:docMk/>
            <pc:sldMasterMk cId="739467123" sldId="2147484256"/>
            <pc:sldLayoutMk cId="1196338985" sldId="2147484264"/>
          </pc:sldLayoutMkLst>
        </pc:sldLayoutChg>
        <pc:sldLayoutChg chg="add del mod replId">
          <pc:chgData name="Peter Nguty Acha (2018019)" userId="S::2018019@student.uwtsd.ac.uk::a6d22a6a-0d62-4089-86b6-9d212a615cc2" providerId="AD" clId="Web-{955538C2-510C-664A-8772-AB692BC89791}" dt="2024-02-17T13:02:40.279" v="43"/>
          <pc:sldLayoutMkLst>
            <pc:docMk/>
            <pc:sldMasterMk cId="739467123" sldId="2147484256"/>
            <pc:sldLayoutMk cId="188200328" sldId="2147484265"/>
          </pc:sldLayoutMkLst>
        </pc:sldLayoutChg>
        <pc:sldLayoutChg chg="add del mod replId">
          <pc:chgData name="Peter Nguty Acha (2018019)" userId="S::2018019@student.uwtsd.ac.uk::a6d22a6a-0d62-4089-86b6-9d212a615cc2" providerId="AD" clId="Web-{955538C2-510C-664A-8772-AB692BC89791}" dt="2024-02-17T13:02:40.279" v="43"/>
          <pc:sldLayoutMkLst>
            <pc:docMk/>
            <pc:sldMasterMk cId="739467123" sldId="2147484256"/>
            <pc:sldLayoutMk cId="3540083304" sldId="2147484266"/>
          </pc:sldLayoutMkLst>
        </pc:sldLayoutChg>
        <pc:sldLayoutChg chg="add del mod replId">
          <pc:chgData name="Peter Nguty Acha (2018019)" userId="S::2018019@student.uwtsd.ac.uk::a6d22a6a-0d62-4089-86b6-9d212a615cc2" providerId="AD" clId="Web-{955538C2-510C-664A-8772-AB692BC89791}" dt="2024-02-17T13:02:40.279" v="43"/>
          <pc:sldLayoutMkLst>
            <pc:docMk/>
            <pc:sldMasterMk cId="739467123" sldId="2147484256"/>
            <pc:sldLayoutMk cId="858269373" sldId="2147484267"/>
          </pc:sldLayoutMkLst>
        </pc:sldLayoutChg>
        <pc:sldLayoutChg chg="add del mod replId">
          <pc:chgData name="Peter Nguty Acha (2018019)" userId="S::2018019@student.uwtsd.ac.uk::a6d22a6a-0d62-4089-86b6-9d212a615cc2" providerId="AD" clId="Web-{955538C2-510C-664A-8772-AB692BC89791}" dt="2024-02-17T13:02:40.279" v="43"/>
          <pc:sldLayoutMkLst>
            <pc:docMk/>
            <pc:sldMasterMk cId="739467123" sldId="2147484256"/>
            <pc:sldLayoutMk cId="2733322490" sldId="2147484268"/>
          </pc:sldLayoutMkLst>
        </pc:sldLayoutChg>
        <pc:sldLayoutChg chg="add del mod replId">
          <pc:chgData name="Peter Nguty Acha (2018019)" userId="S::2018019@student.uwtsd.ac.uk::a6d22a6a-0d62-4089-86b6-9d212a615cc2" providerId="AD" clId="Web-{955538C2-510C-664A-8772-AB692BC89791}" dt="2024-02-17T13:02:40.279" v="43"/>
          <pc:sldLayoutMkLst>
            <pc:docMk/>
            <pc:sldMasterMk cId="739467123" sldId="2147484256"/>
            <pc:sldLayoutMk cId="3222639060" sldId="2147484269"/>
          </pc:sldLayoutMkLst>
        </pc:sldLayoutChg>
        <pc:sldLayoutChg chg="add del mod replId">
          <pc:chgData name="Peter Nguty Acha (2018019)" userId="S::2018019@student.uwtsd.ac.uk::a6d22a6a-0d62-4089-86b6-9d212a615cc2" providerId="AD" clId="Web-{955538C2-510C-664A-8772-AB692BC89791}" dt="2024-02-17T13:02:40.279" v="43"/>
          <pc:sldLayoutMkLst>
            <pc:docMk/>
            <pc:sldMasterMk cId="739467123" sldId="2147484256"/>
            <pc:sldLayoutMk cId="1466736283" sldId="2147484270"/>
          </pc:sldLayoutMkLst>
        </pc:sldLayoutChg>
        <pc:sldLayoutChg chg="add del mod replId">
          <pc:chgData name="Peter Nguty Acha (2018019)" userId="S::2018019@student.uwtsd.ac.uk::a6d22a6a-0d62-4089-86b6-9d212a615cc2" providerId="AD" clId="Web-{955538C2-510C-664A-8772-AB692BC89791}" dt="2024-02-17T13:02:40.279" v="43"/>
          <pc:sldLayoutMkLst>
            <pc:docMk/>
            <pc:sldMasterMk cId="739467123" sldId="2147484256"/>
            <pc:sldLayoutMk cId="4183645606" sldId="2147484271"/>
          </pc:sldLayoutMkLst>
        </pc:sldLayoutChg>
        <pc:sldLayoutChg chg="add del mod replId">
          <pc:chgData name="Peter Nguty Acha (2018019)" userId="S::2018019@student.uwtsd.ac.uk::a6d22a6a-0d62-4089-86b6-9d212a615cc2" providerId="AD" clId="Web-{955538C2-510C-664A-8772-AB692BC89791}" dt="2024-02-17T13:02:40.279" v="43"/>
          <pc:sldLayoutMkLst>
            <pc:docMk/>
            <pc:sldMasterMk cId="739467123" sldId="2147484256"/>
            <pc:sldLayoutMk cId="1462063061" sldId="2147484272"/>
          </pc:sldLayoutMkLst>
        </pc:sldLayoutChg>
      </pc:sldMasterChg>
      <pc:sldMasterChg chg="add del addSldLayout delSldLayout modSldLayout">
        <pc:chgData name="Peter Nguty Acha (2018019)" userId="S::2018019@student.uwtsd.ac.uk::a6d22a6a-0d62-4089-86b6-9d212a615cc2" providerId="AD" clId="Web-{955538C2-510C-664A-8772-AB692BC89791}" dt="2024-02-17T13:02:49.545" v="44"/>
        <pc:sldMasterMkLst>
          <pc:docMk/>
          <pc:sldMasterMk cId="981792809" sldId="2147484273"/>
        </pc:sldMasterMkLst>
        <pc:sldLayoutChg chg="add del mod replId">
          <pc:chgData name="Peter Nguty Acha (2018019)" userId="S::2018019@student.uwtsd.ac.uk::a6d22a6a-0d62-4089-86b6-9d212a615cc2" providerId="AD" clId="Web-{955538C2-510C-664A-8772-AB692BC89791}" dt="2024-02-17T13:02:49.545" v="44"/>
          <pc:sldLayoutMkLst>
            <pc:docMk/>
            <pc:sldMasterMk cId="981792809" sldId="2147484273"/>
            <pc:sldLayoutMk cId="1491006848" sldId="2147484274"/>
          </pc:sldLayoutMkLst>
        </pc:sldLayoutChg>
        <pc:sldLayoutChg chg="add del mod replId">
          <pc:chgData name="Peter Nguty Acha (2018019)" userId="S::2018019@student.uwtsd.ac.uk::a6d22a6a-0d62-4089-86b6-9d212a615cc2" providerId="AD" clId="Web-{955538C2-510C-664A-8772-AB692BC89791}" dt="2024-02-17T13:02:49.545" v="44"/>
          <pc:sldLayoutMkLst>
            <pc:docMk/>
            <pc:sldMasterMk cId="981792809" sldId="2147484273"/>
            <pc:sldLayoutMk cId="1526909700" sldId="2147484275"/>
          </pc:sldLayoutMkLst>
        </pc:sldLayoutChg>
        <pc:sldLayoutChg chg="add del mod replId">
          <pc:chgData name="Peter Nguty Acha (2018019)" userId="S::2018019@student.uwtsd.ac.uk::a6d22a6a-0d62-4089-86b6-9d212a615cc2" providerId="AD" clId="Web-{955538C2-510C-664A-8772-AB692BC89791}" dt="2024-02-17T13:02:49.545" v="44"/>
          <pc:sldLayoutMkLst>
            <pc:docMk/>
            <pc:sldMasterMk cId="981792809" sldId="2147484273"/>
            <pc:sldLayoutMk cId="1831336744" sldId="2147484276"/>
          </pc:sldLayoutMkLst>
        </pc:sldLayoutChg>
        <pc:sldLayoutChg chg="add del mod replId">
          <pc:chgData name="Peter Nguty Acha (2018019)" userId="S::2018019@student.uwtsd.ac.uk::a6d22a6a-0d62-4089-86b6-9d212a615cc2" providerId="AD" clId="Web-{955538C2-510C-664A-8772-AB692BC89791}" dt="2024-02-17T13:02:49.545" v="44"/>
          <pc:sldLayoutMkLst>
            <pc:docMk/>
            <pc:sldMasterMk cId="981792809" sldId="2147484273"/>
            <pc:sldLayoutMk cId="3811895716" sldId="2147484277"/>
          </pc:sldLayoutMkLst>
        </pc:sldLayoutChg>
        <pc:sldLayoutChg chg="add del mod replId">
          <pc:chgData name="Peter Nguty Acha (2018019)" userId="S::2018019@student.uwtsd.ac.uk::a6d22a6a-0d62-4089-86b6-9d212a615cc2" providerId="AD" clId="Web-{955538C2-510C-664A-8772-AB692BC89791}" dt="2024-02-17T13:02:49.545" v="44"/>
          <pc:sldLayoutMkLst>
            <pc:docMk/>
            <pc:sldMasterMk cId="981792809" sldId="2147484273"/>
            <pc:sldLayoutMk cId="1780093355" sldId="2147484278"/>
          </pc:sldLayoutMkLst>
        </pc:sldLayoutChg>
        <pc:sldLayoutChg chg="add del mod replId">
          <pc:chgData name="Peter Nguty Acha (2018019)" userId="S::2018019@student.uwtsd.ac.uk::a6d22a6a-0d62-4089-86b6-9d212a615cc2" providerId="AD" clId="Web-{955538C2-510C-664A-8772-AB692BC89791}" dt="2024-02-17T13:02:49.545" v="44"/>
          <pc:sldLayoutMkLst>
            <pc:docMk/>
            <pc:sldMasterMk cId="981792809" sldId="2147484273"/>
            <pc:sldLayoutMk cId="97021691" sldId="2147484279"/>
          </pc:sldLayoutMkLst>
        </pc:sldLayoutChg>
        <pc:sldLayoutChg chg="add del mod replId">
          <pc:chgData name="Peter Nguty Acha (2018019)" userId="S::2018019@student.uwtsd.ac.uk::a6d22a6a-0d62-4089-86b6-9d212a615cc2" providerId="AD" clId="Web-{955538C2-510C-664A-8772-AB692BC89791}" dt="2024-02-17T13:02:49.545" v="44"/>
          <pc:sldLayoutMkLst>
            <pc:docMk/>
            <pc:sldMasterMk cId="981792809" sldId="2147484273"/>
            <pc:sldLayoutMk cId="3739724574" sldId="2147484280"/>
          </pc:sldLayoutMkLst>
        </pc:sldLayoutChg>
        <pc:sldLayoutChg chg="add del mod replId">
          <pc:chgData name="Peter Nguty Acha (2018019)" userId="S::2018019@student.uwtsd.ac.uk::a6d22a6a-0d62-4089-86b6-9d212a615cc2" providerId="AD" clId="Web-{955538C2-510C-664A-8772-AB692BC89791}" dt="2024-02-17T13:02:49.545" v="44"/>
          <pc:sldLayoutMkLst>
            <pc:docMk/>
            <pc:sldMasterMk cId="981792809" sldId="2147484273"/>
            <pc:sldLayoutMk cId="2186531004" sldId="2147484281"/>
          </pc:sldLayoutMkLst>
        </pc:sldLayoutChg>
        <pc:sldLayoutChg chg="add del mod replId">
          <pc:chgData name="Peter Nguty Acha (2018019)" userId="S::2018019@student.uwtsd.ac.uk::a6d22a6a-0d62-4089-86b6-9d212a615cc2" providerId="AD" clId="Web-{955538C2-510C-664A-8772-AB692BC89791}" dt="2024-02-17T13:02:49.545" v="44"/>
          <pc:sldLayoutMkLst>
            <pc:docMk/>
            <pc:sldMasterMk cId="981792809" sldId="2147484273"/>
            <pc:sldLayoutMk cId="3627786994" sldId="2147484282"/>
          </pc:sldLayoutMkLst>
        </pc:sldLayoutChg>
        <pc:sldLayoutChg chg="add del mod replId">
          <pc:chgData name="Peter Nguty Acha (2018019)" userId="S::2018019@student.uwtsd.ac.uk::a6d22a6a-0d62-4089-86b6-9d212a615cc2" providerId="AD" clId="Web-{955538C2-510C-664A-8772-AB692BC89791}" dt="2024-02-17T13:02:49.545" v="44"/>
          <pc:sldLayoutMkLst>
            <pc:docMk/>
            <pc:sldMasterMk cId="981792809" sldId="2147484273"/>
            <pc:sldLayoutMk cId="2253002824" sldId="2147484283"/>
          </pc:sldLayoutMkLst>
        </pc:sldLayoutChg>
        <pc:sldLayoutChg chg="add del mod replId">
          <pc:chgData name="Peter Nguty Acha (2018019)" userId="S::2018019@student.uwtsd.ac.uk::a6d22a6a-0d62-4089-86b6-9d212a615cc2" providerId="AD" clId="Web-{955538C2-510C-664A-8772-AB692BC89791}" dt="2024-02-17T13:02:49.545" v="44"/>
          <pc:sldLayoutMkLst>
            <pc:docMk/>
            <pc:sldMasterMk cId="981792809" sldId="2147484273"/>
            <pc:sldLayoutMk cId="3199532712" sldId="2147484284"/>
          </pc:sldLayoutMkLst>
        </pc:sldLayoutChg>
        <pc:sldLayoutChg chg="add del mod replId">
          <pc:chgData name="Peter Nguty Acha (2018019)" userId="S::2018019@student.uwtsd.ac.uk::a6d22a6a-0d62-4089-86b6-9d212a615cc2" providerId="AD" clId="Web-{955538C2-510C-664A-8772-AB692BC89791}" dt="2024-02-17T13:02:49.545" v="44"/>
          <pc:sldLayoutMkLst>
            <pc:docMk/>
            <pc:sldMasterMk cId="981792809" sldId="2147484273"/>
            <pc:sldLayoutMk cId="4148615215" sldId="2147484285"/>
          </pc:sldLayoutMkLst>
        </pc:sldLayoutChg>
        <pc:sldLayoutChg chg="add del mod replId">
          <pc:chgData name="Peter Nguty Acha (2018019)" userId="S::2018019@student.uwtsd.ac.uk::a6d22a6a-0d62-4089-86b6-9d212a615cc2" providerId="AD" clId="Web-{955538C2-510C-664A-8772-AB692BC89791}" dt="2024-02-17T13:02:49.545" v="44"/>
          <pc:sldLayoutMkLst>
            <pc:docMk/>
            <pc:sldMasterMk cId="981792809" sldId="2147484273"/>
            <pc:sldLayoutMk cId="2099845279" sldId="2147484286"/>
          </pc:sldLayoutMkLst>
        </pc:sldLayoutChg>
        <pc:sldLayoutChg chg="add del mod replId">
          <pc:chgData name="Peter Nguty Acha (2018019)" userId="S::2018019@student.uwtsd.ac.uk::a6d22a6a-0d62-4089-86b6-9d212a615cc2" providerId="AD" clId="Web-{955538C2-510C-664A-8772-AB692BC89791}" dt="2024-02-17T13:02:49.545" v="44"/>
          <pc:sldLayoutMkLst>
            <pc:docMk/>
            <pc:sldMasterMk cId="981792809" sldId="2147484273"/>
            <pc:sldLayoutMk cId="802573454" sldId="2147484287"/>
          </pc:sldLayoutMkLst>
        </pc:sldLayoutChg>
        <pc:sldLayoutChg chg="add del mod replId">
          <pc:chgData name="Peter Nguty Acha (2018019)" userId="S::2018019@student.uwtsd.ac.uk::a6d22a6a-0d62-4089-86b6-9d212a615cc2" providerId="AD" clId="Web-{955538C2-510C-664A-8772-AB692BC89791}" dt="2024-02-17T13:02:49.545" v="44"/>
          <pc:sldLayoutMkLst>
            <pc:docMk/>
            <pc:sldMasterMk cId="981792809" sldId="2147484273"/>
            <pc:sldLayoutMk cId="239829682" sldId="2147484288"/>
          </pc:sldLayoutMkLst>
        </pc:sldLayoutChg>
        <pc:sldLayoutChg chg="add del mod replId">
          <pc:chgData name="Peter Nguty Acha (2018019)" userId="S::2018019@student.uwtsd.ac.uk::a6d22a6a-0d62-4089-86b6-9d212a615cc2" providerId="AD" clId="Web-{955538C2-510C-664A-8772-AB692BC89791}" dt="2024-02-17T13:02:49.545" v="44"/>
          <pc:sldLayoutMkLst>
            <pc:docMk/>
            <pc:sldMasterMk cId="981792809" sldId="2147484273"/>
            <pc:sldLayoutMk cId="3938715946" sldId="2147484289"/>
          </pc:sldLayoutMkLst>
        </pc:sldLayoutChg>
      </pc:sldMasterChg>
      <pc:sldMasterChg chg="add del addSldLayout delSldLayout modSldLayout">
        <pc:chgData name="Peter Nguty Acha (2018019)" userId="S::2018019@student.uwtsd.ac.uk::a6d22a6a-0d62-4089-86b6-9d212a615cc2" providerId="AD" clId="Web-{955538C2-510C-664A-8772-AB692BC89791}" dt="2024-02-17T13:03:11.218" v="45"/>
        <pc:sldMasterMkLst>
          <pc:docMk/>
          <pc:sldMasterMk cId="183992047" sldId="2147484290"/>
        </pc:sldMasterMkLst>
        <pc:sldLayoutChg chg="add del mod replId">
          <pc:chgData name="Peter Nguty Acha (2018019)" userId="S::2018019@student.uwtsd.ac.uk::a6d22a6a-0d62-4089-86b6-9d212a615cc2" providerId="AD" clId="Web-{955538C2-510C-664A-8772-AB692BC89791}" dt="2024-02-17T13:03:11.218" v="45"/>
          <pc:sldLayoutMkLst>
            <pc:docMk/>
            <pc:sldMasterMk cId="183992047" sldId="2147484290"/>
            <pc:sldLayoutMk cId="2176235820" sldId="2147484291"/>
          </pc:sldLayoutMkLst>
        </pc:sldLayoutChg>
        <pc:sldLayoutChg chg="add del mod replId">
          <pc:chgData name="Peter Nguty Acha (2018019)" userId="S::2018019@student.uwtsd.ac.uk::a6d22a6a-0d62-4089-86b6-9d212a615cc2" providerId="AD" clId="Web-{955538C2-510C-664A-8772-AB692BC89791}" dt="2024-02-17T13:03:11.218" v="45"/>
          <pc:sldLayoutMkLst>
            <pc:docMk/>
            <pc:sldMasterMk cId="183992047" sldId="2147484290"/>
            <pc:sldLayoutMk cId="42526072" sldId="2147484292"/>
          </pc:sldLayoutMkLst>
        </pc:sldLayoutChg>
        <pc:sldLayoutChg chg="add del mod replId">
          <pc:chgData name="Peter Nguty Acha (2018019)" userId="S::2018019@student.uwtsd.ac.uk::a6d22a6a-0d62-4089-86b6-9d212a615cc2" providerId="AD" clId="Web-{955538C2-510C-664A-8772-AB692BC89791}" dt="2024-02-17T13:03:11.218" v="45"/>
          <pc:sldLayoutMkLst>
            <pc:docMk/>
            <pc:sldMasterMk cId="183992047" sldId="2147484290"/>
            <pc:sldLayoutMk cId="1767183031" sldId="2147484293"/>
          </pc:sldLayoutMkLst>
        </pc:sldLayoutChg>
        <pc:sldLayoutChg chg="add del mod replId">
          <pc:chgData name="Peter Nguty Acha (2018019)" userId="S::2018019@student.uwtsd.ac.uk::a6d22a6a-0d62-4089-86b6-9d212a615cc2" providerId="AD" clId="Web-{955538C2-510C-664A-8772-AB692BC89791}" dt="2024-02-17T13:03:11.218" v="45"/>
          <pc:sldLayoutMkLst>
            <pc:docMk/>
            <pc:sldMasterMk cId="183992047" sldId="2147484290"/>
            <pc:sldLayoutMk cId="2898706601" sldId="2147484294"/>
          </pc:sldLayoutMkLst>
        </pc:sldLayoutChg>
        <pc:sldLayoutChg chg="add del mod replId">
          <pc:chgData name="Peter Nguty Acha (2018019)" userId="S::2018019@student.uwtsd.ac.uk::a6d22a6a-0d62-4089-86b6-9d212a615cc2" providerId="AD" clId="Web-{955538C2-510C-664A-8772-AB692BC89791}" dt="2024-02-17T13:03:11.218" v="45"/>
          <pc:sldLayoutMkLst>
            <pc:docMk/>
            <pc:sldMasterMk cId="183992047" sldId="2147484290"/>
            <pc:sldLayoutMk cId="1528123179" sldId="2147484295"/>
          </pc:sldLayoutMkLst>
        </pc:sldLayoutChg>
        <pc:sldLayoutChg chg="add del mod replId">
          <pc:chgData name="Peter Nguty Acha (2018019)" userId="S::2018019@student.uwtsd.ac.uk::a6d22a6a-0d62-4089-86b6-9d212a615cc2" providerId="AD" clId="Web-{955538C2-510C-664A-8772-AB692BC89791}" dt="2024-02-17T13:03:11.218" v="45"/>
          <pc:sldLayoutMkLst>
            <pc:docMk/>
            <pc:sldMasterMk cId="183992047" sldId="2147484290"/>
            <pc:sldLayoutMk cId="1163683142" sldId="2147484296"/>
          </pc:sldLayoutMkLst>
        </pc:sldLayoutChg>
        <pc:sldLayoutChg chg="add del mod replId">
          <pc:chgData name="Peter Nguty Acha (2018019)" userId="S::2018019@student.uwtsd.ac.uk::a6d22a6a-0d62-4089-86b6-9d212a615cc2" providerId="AD" clId="Web-{955538C2-510C-664A-8772-AB692BC89791}" dt="2024-02-17T13:03:11.218" v="45"/>
          <pc:sldLayoutMkLst>
            <pc:docMk/>
            <pc:sldMasterMk cId="183992047" sldId="2147484290"/>
            <pc:sldLayoutMk cId="1020851430" sldId="2147484297"/>
          </pc:sldLayoutMkLst>
        </pc:sldLayoutChg>
        <pc:sldLayoutChg chg="add del mod replId">
          <pc:chgData name="Peter Nguty Acha (2018019)" userId="S::2018019@student.uwtsd.ac.uk::a6d22a6a-0d62-4089-86b6-9d212a615cc2" providerId="AD" clId="Web-{955538C2-510C-664A-8772-AB692BC89791}" dt="2024-02-17T13:03:11.218" v="45"/>
          <pc:sldLayoutMkLst>
            <pc:docMk/>
            <pc:sldMasterMk cId="183992047" sldId="2147484290"/>
            <pc:sldLayoutMk cId="245512928" sldId="2147484298"/>
          </pc:sldLayoutMkLst>
        </pc:sldLayoutChg>
        <pc:sldLayoutChg chg="add del mod replId">
          <pc:chgData name="Peter Nguty Acha (2018019)" userId="S::2018019@student.uwtsd.ac.uk::a6d22a6a-0d62-4089-86b6-9d212a615cc2" providerId="AD" clId="Web-{955538C2-510C-664A-8772-AB692BC89791}" dt="2024-02-17T13:03:11.218" v="45"/>
          <pc:sldLayoutMkLst>
            <pc:docMk/>
            <pc:sldMasterMk cId="183992047" sldId="2147484290"/>
            <pc:sldLayoutMk cId="399328416" sldId="2147484299"/>
          </pc:sldLayoutMkLst>
        </pc:sldLayoutChg>
        <pc:sldLayoutChg chg="add del mod replId">
          <pc:chgData name="Peter Nguty Acha (2018019)" userId="S::2018019@student.uwtsd.ac.uk::a6d22a6a-0d62-4089-86b6-9d212a615cc2" providerId="AD" clId="Web-{955538C2-510C-664A-8772-AB692BC89791}" dt="2024-02-17T13:03:11.218" v="45"/>
          <pc:sldLayoutMkLst>
            <pc:docMk/>
            <pc:sldMasterMk cId="183992047" sldId="2147484290"/>
            <pc:sldLayoutMk cId="1436766174" sldId="2147484300"/>
          </pc:sldLayoutMkLst>
        </pc:sldLayoutChg>
        <pc:sldLayoutChg chg="add del mod replId">
          <pc:chgData name="Peter Nguty Acha (2018019)" userId="S::2018019@student.uwtsd.ac.uk::a6d22a6a-0d62-4089-86b6-9d212a615cc2" providerId="AD" clId="Web-{955538C2-510C-664A-8772-AB692BC89791}" dt="2024-02-17T13:03:11.218" v="45"/>
          <pc:sldLayoutMkLst>
            <pc:docMk/>
            <pc:sldMasterMk cId="183992047" sldId="2147484290"/>
            <pc:sldLayoutMk cId="2259466812" sldId="2147484301"/>
          </pc:sldLayoutMkLst>
        </pc:sldLayoutChg>
        <pc:sldLayoutChg chg="add del mod replId">
          <pc:chgData name="Peter Nguty Acha (2018019)" userId="S::2018019@student.uwtsd.ac.uk::a6d22a6a-0d62-4089-86b6-9d212a615cc2" providerId="AD" clId="Web-{955538C2-510C-664A-8772-AB692BC89791}" dt="2024-02-17T13:03:11.218" v="45"/>
          <pc:sldLayoutMkLst>
            <pc:docMk/>
            <pc:sldMasterMk cId="183992047" sldId="2147484290"/>
            <pc:sldLayoutMk cId="3538944626" sldId="2147484302"/>
          </pc:sldLayoutMkLst>
        </pc:sldLayoutChg>
        <pc:sldLayoutChg chg="add del mod replId">
          <pc:chgData name="Peter Nguty Acha (2018019)" userId="S::2018019@student.uwtsd.ac.uk::a6d22a6a-0d62-4089-86b6-9d212a615cc2" providerId="AD" clId="Web-{955538C2-510C-664A-8772-AB692BC89791}" dt="2024-02-17T13:03:11.218" v="45"/>
          <pc:sldLayoutMkLst>
            <pc:docMk/>
            <pc:sldMasterMk cId="183992047" sldId="2147484290"/>
            <pc:sldLayoutMk cId="921377433" sldId="2147484303"/>
          </pc:sldLayoutMkLst>
        </pc:sldLayoutChg>
        <pc:sldLayoutChg chg="add del mod replId">
          <pc:chgData name="Peter Nguty Acha (2018019)" userId="S::2018019@student.uwtsd.ac.uk::a6d22a6a-0d62-4089-86b6-9d212a615cc2" providerId="AD" clId="Web-{955538C2-510C-664A-8772-AB692BC89791}" dt="2024-02-17T13:03:11.218" v="45"/>
          <pc:sldLayoutMkLst>
            <pc:docMk/>
            <pc:sldMasterMk cId="183992047" sldId="2147484290"/>
            <pc:sldLayoutMk cId="4098067746" sldId="2147484304"/>
          </pc:sldLayoutMkLst>
        </pc:sldLayoutChg>
        <pc:sldLayoutChg chg="add del mod replId">
          <pc:chgData name="Peter Nguty Acha (2018019)" userId="S::2018019@student.uwtsd.ac.uk::a6d22a6a-0d62-4089-86b6-9d212a615cc2" providerId="AD" clId="Web-{955538C2-510C-664A-8772-AB692BC89791}" dt="2024-02-17T13:03:11.218" v="45"/>
          <pc:sldLayoutMkLst>
            <pc:docMk/>
            <pc:sldMasterMk cId="183992047" sldId="2147484290"/>
            <pc:sldLayoutMk cId="1112362351" sldId="2147484305"/>
          </pc:sldLayoutMkLst>
        </pc:sldLayoutChg>
        <pc:sldLayoutChg chg="add del mod replId">
          <pc:chgData name="Peter Nguty Acha (2018019)" userId="S::2018019@student.uwtsd.ac.uk::a6d22a6a-0d62-4089-86b6-9d212a615cc2" providerId="AD" clId="Web-{955538C2-510C-664A-8772-AB692BC89791}" dt="2024-02-17T13:03:11.218" v="45"/>
          <pc:sldLayoutMkLst>
            <pc:docMk/>
            <pc:sldMasterMk cId="183992047" sldId="2147484290"/>
            <pc:sldLayoutMk cId="2320318457" sldId="2147484306"/>
          </pc:sldLayoutMkLst>
        </pc:sldLayoutChg>
      </pc:sldMasterChg>
      <pc:sldMasterChg chg="add del addSldLayout delSldLayout modSldLayout">
        <pc:chgData name="Peter Nguty Acha (2018019)" userId="S::2018019@student.uwtsd.ac.uk::a6d22a6a-0d62-4089-86b6-9d212a615cc2" providerId="AD" clId="Web-{955538C2-510C-664A-8772-AB692BC89791}" dt="2024-02-17T13:03:17.015" v="46"/>
        <pc:sldMasterMkLst>
          <pc:docMk/>
          <pc:sldMasterMk cId="1865147572" sldId="2147484307"/>
        </pc:sldMasterMkLst>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548147614" sldId="2147484308"/>
          </pc:sldLayoutMkLst>
        </pc:sldLayoutChg>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2695991160" sldId="2147484309"/>
          </pc:sldLayoutMkLst>
        </pc:sldLayoutChg>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2548865230" sldId="2147484310"/>
          </pc:sldLayoutMkLst>
        </pc:sldLayoutChg>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1570456849" sldId="2147484311"/>
          </pc:sldLayoutMkLst>
        </pc:sldLayoutChg>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2785734580" sldId="2147484312"/>
          </pc:sldLayoutMkLst>
        </pc:sldLayoutChg>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1787992324" sldId="2147484313"/>
          </pc:sldLayoutMkLst>
        </pc:sldLayoutChg>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2469225547" sldId="2147484314"/>
          </pc:sldLayoutMkLst>
        </pc:sldLayoutChg>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72614185" sldId="2147484315"/>
          </pc:sldLayoutMkLst>
        </pc:sldLayoutChg>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663539482" sldId="2147484316"/>
          </pc:sldLayoutMkLst>
        </pc:sldLayoutChg>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4041093464" sldId="2147484317"/>
          </pc:sldLayoutMkLst>
        </pc:sldLayoutChg>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3108038967" sldId="2147484318"/>
          </pc:sldLayoutMkLst>
        </pc:sldLayoutChg>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2225024714" sldId="2147484319"/>
          </pc:sldLayoutMkLst>
        </pc:sldLayoutChg>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3708131467" sldId="2147484320"/>
          </pc:sldLayoutMkLst>
        </pc:sldLayoutChg>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2361743708" sldId="2147484321"/>
          </pc:sldLayoutMkLst>
        </pc:sldLayoutChg>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4100005172" sldId="2147484322"/>
          </pc:sldLayoutMkLst>
        </pc:sldLayoutChg>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1892618868" sldId="2147484323"/>
          </pc:sldLayoutMkLst>
        </pc:sldLayoutChg>
        <pc:sldLayoutChg chg="add del mod replId">
          <pc:chgData name="Peter Nguty Acha (2018019)" userId="S::2018019@student.uwtsd.ac.uk::a6d22a6a-0d62-4089-86b6-9d212a615cc2" providerId="AD" clId="Web-{955538C2-510C-664A-8772-AB692BC89791}" dt="2024-02-17T13:03:17.015" v="46"/>
          <pc:sldLayoutMkLst>
            <pc:docMk/>
            <pc:sldMasterMk cId="1865147572" sldId="2147484307"/>
            <pc:sldLayoutMk cId="91971778" sldId="2147484324"/>
          </pc:sldLayoutMkLst>
        </pc:sldLayoutChg>
      </pc:sldMasterChg>
      <pc:sldMasterChg chg="add del addSldLayout delSldLayout modSldLayout">
        <pc:chgData name="Peter Nguty Acha (2018019)" userId="S::2018019@student.uwtsd.ac.uk::a6d22a6a-0d62-4089-86b6-9d212a615cc2" providerId="AD" clId="Web-{955538C2-510C-664A-8772-AB692BC89791}" dt="2024-02-17T13:03:26.422" v="47"/>
        <pc:sldMasterMkLst>
          <pc:docMk/>
          <pc:sldMasterMk cId="3746866439" sldId="2147484325"/>
        </pc:sldMasterMkLst>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2928456886" sldId="2147484326"/>
          </pc:sldLayoutMkLst>
        </pc:sldLayoutChg>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1603054066" sldId="2147484327"/>
          </pc:sldLayoutMkLst>
        </pc:sldLayoutChg>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93144402" sldId="2147484328"/>
          </pc:sldLayoutMkLst>
        </pc:sldLayoutChg>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1710016122" sldId="2147484329"/>
          </pc:sldLayoutMkLst>
        </pc:sldLayoutChg>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3910956767" sldId="2147484330"/>
          </pc:sldLayoutMkLst>
        </pc:sldLayoutChg>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3213870592" sldId="2147484331"/>
          </pc:sldLayoutMkLst>
        </pc:sldLayoutChg>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3588343865" sldId="2147484332"/>
          </pc:sldLayoutMkLst>
        </pc:sldLayoutChg>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1745295554" sldId="2147484333"/>
          </pc:sldLayoutMkLst>
        </pc:sldLayoutChg>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3813424554" sldId="2147484334"/>
          </pc:sldLayoutMkLst>
        </pc:sldLayoutChg>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3044613213" sldId="2147484335"/>
          </pc:sldLayoutMkLst>
        </pc:sldLayoutChg>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1735790431" sldId="2147484336"/>
          </pc:sldLayoutMkLst>
        </pc:sldLayoutChg>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1462401732" sldId="2147484337"/>
          </pc:sldLayoutMkLst>
        </pc:sldLayoutChg>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506802697" sldId="2147484338"/>
          </pc:sldLayoutMkLst>
        </pc:sldLayoutChg>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243390159" sldId="2147484339"/>
          </pc:sldLayoutMkLst>
        </pc:sldLayoutChg>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3437041252" sldId="2147484340"/>
          </pc:sldLayoutMkLst>
        </pc:sldLayoutChg>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1156382409" sldId="2147484341"/>
          </pc:sldLayoutMkLst>
        </pc:sldLayoutChg>
        <pc:sldLayoutChg chg="add del mod replId">
          <pc:chgData name="Peter Nguty Acha (2018019)" userId="S::2018019@student.uwtsd.ac.uk::a6d22a6a-0d62-4089-86b6-9d212a615cc2" providerId="AD" clId="Web-{955538C2-510C-664A-8772-AB692BC89791}" dt="2024-02-17T13:03:26.422" v="47"/>
          <pc:sldLayoutMkLst>
            <pc:docMk/>
            <pc:sldMasterMk cId="3746866439" sldId="2147484325"/>
            <pc:sldLayoutMk cId="1889381898" sldId="2147484342"/>
          </pc:sldLayoutMkLst>
        </pc:sldLayoutChg>
      </pc:sldMasterChg>
      <pc:sldMasterChg chg="add del addSldLayout delSldLayout modSldLayout">
        <pc:chgData name="Peter Nguty Acha (2018019)" userId="S::2018019@student.uwtsd.ac.uk::a6d22a6a-0d62-4089-86b6-9d212a615cc2" providerId="AD" clId="Web-{955538C2-510C-664A-8772-AB692BC89791}" dt="2024-02-17T13:04:45.644" v="48"/>
        <pc:sldMasterMkLst>
          <pc:docMk/>
          <pc:sldMasterMk cId="2106375111" sldId="2147484343"/>
        </pc:sldMasterMkLst>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3721784804" sldId="2147484344"/>
          </pc:sldLayoutMkLst>
        </pc:sldLayoutChg>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3464181967" sldId="2147484345"/>
          </pc:sldLayoutMkLst>
        </pc:sldLayoutChg>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2529595018" sldId="2147484346"/>
          </pc:sldLayoutMkLst>
        </pc:sldLayoutChg>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2551145811" sldId="2147484347"/>
          </pc:sldLayoutMkLst>
        </pc:sldLayoutChg>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3832684182" sldId="2147484348"/>
          </pc:sldLayoutMkLst>
        </pc:sldLayoutChg>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2839323740" sldId="2147484349"/>
          </pc:sldLayoutMkLst>
        </pc:sldLayoutChg>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891708620" sldId="2147484350"/>
          </pc:sldLayoutMkLst>
        </pc:sldLayoutChg>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3423310337" sldId="2147484351"/>
          </pc:sldLayoutMkLst>
        </pc:sldLayoutChg>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1644686156" sldId="2147484352"/>
          </pc:sldLayoutMkLst>
        </pc:sldLayoutChg>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2806071950" sldId="2147484353"/>
          </pc:sldLayoutMkLst>
        </pc:sldLayoutChg>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3463358815" sldId="2147484354"/>
          </pc:sldLayoutMkLst>
        </pc:sldLayoutChg>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1700656736" sldId="2147484355"/>
          </pc:sldLayoutMkLst>
        </pc:sldLayoutChg>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2356190985" sldId="2147484356"/>
          </pc:sldLayoutMkLst>
        </pc:sldLayoutChg>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290852079" sldId="2147484357"/>
          </pc:sldLayoutMkLst>
        </pc:sldLayoutChg>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1149685295" sldId="2147484358"/>
          </pc:sldLayoutMkLst>
        </pc:sldLayoutChg>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169589265" sldId="2147484359"/>
          </pc:sldLayoutMkLst>
        </pc:sldLayoutChg>
        <pc:sldLayoutChg chg="add del mod replId">
          <pc:chgData name="Peter Nguty Acha (2018019)" userId="S::2018019@student.uwtsd.ac.uk::a6d22a6a-0d62-4089-86b6-9d212a615cc2" providerId="AD" clId="Web-{955538C2-510C-664A-8772-AB692BC89791}" dt="2024-02-17T13:04:45.644" v="48"/>
          <pc:sldLayoutMkLst>
            <pc:docMk/>
            <pc:sldMasterMk cId="2106375111" sldId="2147484343"/>
            <pc:sldLayoutMk cId="3357319255" sldId="2147484360"/>
          </pc:sldLayoutMkLst>
        </pc:sldLayoutChg>
      </pc:sldMasterChg>
      <pc:sldMasterChg chg="add del addSldLayout delSldLayout modSldLayout">
        <pc:chgData name="Peter Nguty Acha (2018019)" userId="S::2018019@student.uwtsd.ac.uk::a6d22a6a-0d62-4089-86b6-9d212a615cc2" providerId="AD" clId="Web-{955538C2-510C-664A-8772-AB692BC89791}" dt="2024-02-17T13:05:07.113" v="49"/>
        <pc:sldMasterMkLst>
          <pc:docMk/>
          <pc:sldMasterMk cId="1804362786" sldId="2147484361"/>
        </pc:sldMasterMkLst>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3364934477" sldId="2147484362"/>
          </pc:sldLayoutMkLst>
        </pc:sldLayoutChg>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3350751892" sldId="2147484363"/>
          </pc:sldLayoutMkLst>
        </pc:sldLayoutChg>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206546485" sldId="2147484364"/>
          </pc:sldLayoutMkLst>
        </pc:sldLayoutChg>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272544122" sldId="2147484365"/>
          </pc:sldLayoutMkLst>
        </pc:sldLayoutChg>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1221696909" sldId="2147484366"/>
          </pc:sldLayoutMkLst>
        </pc:sldLayoutChg>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3448932586" sldId="2147484367"/>
          </pc:sldLayoutMkLst>
        </pc:sldLayoutChg>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3625518565" sldId="2147484368"/>
          </pc:sldLayoutMkLst>
        </pc:sldLayoutChg>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527303548" sldId="2147484369"/>
          </pc:sldLayoutMkLst>
        </pc:sldLayoutChg>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2235465222" sldId="2147484370"/>
          </pc:sldLayoutMkLst>
        </pc:sldLayoutChg>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1936018908" sldId="2147484371"/>
          </pc:sldLayoutMkLst>
        </pc:sldLayoutChg>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1346785090" sldId="2147484372"/>
          </pc:sldLayoutMkLst>
        </pc:sldLayoutChg>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4210680821" sldId="2147484373"/>
          </pc:sldLayoutMkLst>
        </pc:sldLayoutChg>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544999244" sldId="2147484374"/>
          </pc:sldLayoutMkLst>
        </pc:sldLayoutChg>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286600097" sldId="2147484375"/>
          </pc:sldLayoutMkLst>
        </pc:sldLayoutChg>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685717754" sldId="2147484376"/>
          </pc:sldLayoutMkLst>
        </pc:sldLayoutChg>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1397025532" sldId="2147484377"/>
          </pc:sldLayoutMkLst>
        </pc:sldLayoutChg>
        <pc:sldLayoutChg chg="add del mod replId">
          <pc:chgData name="Peter Nguty Acha (2018019)" userId="S::2018019@student.uwtsd.ac.uk::a6d22a6a-0d62-4089-86b6-9d212a615cc2" providerId="AD" clId="Web-{955538C2-510C-664A-8772-AB692BC89791}" dt="2024-02-17T13:05:07.113" v="49"/>
          <pc:sldLayoutMkLst>
            <pc:docMk/>
            <pc:sldMasterMk cId="1804362786" sldId="2147484361"/>
            <pc:sldLayoutMk cId="1808849422" sldId="2147484378"/>
          </pc:sldLayoutMkLst>
        </pc:sldLayoutChg>
      </pc:sldMasterChg>
      <pc:sldMasterChg chg="add addSldLayout modSldLayout">
        <pc:chgData name="Peter Nguty Acha (2018019)" userId="S::2018019@student.uwtsd.ac.uk::a6d22a6a-0d62-4089-86b6-9d212a615cc2" providerId="AD" clId="Web-{955538C2-510C-664A-8772-AB692BC89791}" dt="2024-02-17T13:05:07.113" v="49"/>
        <pc:sldMasterMkLst>
          <pc:docMk/>
          <pc:sldMasterMk cId="1658968124" sldId="2147484379"/>
        </pc:sldMasterMkLst>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10838104" sldId="2147484380"/>
          </pc:sldLayoutMkLst>
        </pc:sldLayoutChg>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431299740" sldId="2147484381"/>
          </pc:sldLayoutMkLst>
        </pc:sldLayoutChg>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2356189514" sldId="2147484382"/>
          </pc:sldLayoutMkLst>
        </pc:sldLayoutChg>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779862176" sldId="2147484383"/>
          </pc:sldLayoutMkLst>
        </pc:sldLayoutChg>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664061049" sldId="2147484384"/>
          </pc:sldLayoutMkLst>
        </pc:sldLayoutChg>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780562836" sldId="2147484385"/>
          </pc:sldLayoutMkLst>
        </pc:sldLayoutChg>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607687019" sldId="2147484386"/>
          </pc:sldLayoutMkLst>
        </pc:sldLayoutChg>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2043392437" sldId="2147484387"/>
          </pc:sldLayoutMkLst>
        </pc:sldLayoutChg>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3459880751" sldId="2147484388"/>
          </pc:sldLayoutMkLst>
        </pc:sldLayoutChg>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1239239333" sldId="2147484389"/>
          </pc:sldLayoutMkLst>
        </pc:sldLayoutChg>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2136448327" sldId="2147484390"/>
          </pc:sldLayoutMkLst>
        </pc:sldLayoutChg>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2179959961" sldId="2147484391"/>
          </pc:sldLayoutMkLst>
        </pc:sldLayoutChg>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1739212931" sldId="2147484392"/>
          </pc:sldLayoutMkLst>
        </pc:sldLayoutChg>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2020089547" sldId="2147484393"/>
          </pc:sldLayoutMkLst>
        </pc:sldLayoutChg>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502119186" sldId="2147484394"/>
          </pc:sldLayoutMkLst>
        </pc:sldLayoutChg>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2557156254" sldId="2147484395"/>
          </pc:sldLayoutMkLst>
        </pc:sldLayoutChg>
        <pc:sldLayoutChg chg="add mod replId">
          <pc:chgData name="Peter Nguty Acha (2018019)" userId="S::2018019@student.uwtsd.ac.uk::a6d22a6a-0d62-4089-86b6-9d212a615cc2" providerId="AD" clId="Web-{955538C2-510C-664A-8772-AB692BC89791}" dt="2024-02-17T13:05:07.113" v="49"/>
          <pc:sldLayoutMkLst>
            <pc:docMk/>
            <pc:sldMasterMk cId="1658968124" sldId="2147484379"/>
            <pc:sldLayoutMk cId="610004201" sldId="2147484396"/>
          </pc:sldLayoutMkLst>
        </pc:sldLayoutChg>
      </pc:sldMasterChg>
    </pc:docChg>
  </pc:docChgLst>
  <pc:docChgLst>
    <pc:chgData name="Peter Nguty Acha (2018019)" userId="S::2018019@student.uwtsd.ac.uk::a6d22a6a-0d62-4089-86b6-9d212a615cc2" providerId="AD" clId="Web-{009CE895-492C-C5BA-A4C3-A0869B2CB8EA}"/>
    <pc:docChg chg="addSld delSld modSld">
      <pc:chgData name="Peter Nguty Acha (2018019)" userId="S::2018019@student.uwtsd.ac.uk::a6d22a6a-0d62-4089-86b6-9d212a615cc2" providerId="AD" clId="Web-{009CE895-492C-C5BA-A4C3-A0869B2CB8EA}" dt="2024-02-17T21:01:40.174" v="17"/>
      <pc:docMkLst>
        <pc:docMk/>
      </pc:docMkLst>
      <pc:sldChg chg="addSp delSp modSp">
        <pc:chgData name="Peter Nguty Acha (2018019)" userId="S::2018019@student.uwtsd.ac.uk::a6d22a6a-0d62-4089-86b6-9d212a615cc2" providerId="AD" clId="Web-{009CE895-492C-C5BA-A4C3-A0869B2CB8EA}" dt="2024-02-17T21:01:40.174" v="17"/>
        <pc:sldMkLst>
          <pc:docMk/>
          <pc:sldMk cId="2412701734" sldId="261"/>
        </pc:sldMkLst>
        <pc:spChg chg="add del">
          <ac:chgData name="Peter Nguty Acha (2018019)" userId="S::2018019@student.uwtsd.ac.uk::a6d22a6a-0d62-4089-86b6-9d212a615cc2" providerId="AD" clId="Web-{009CE895-492C-C5BA-A4C3-A0869B2CB8EA}" dt="2024-02-17T21:01:40.174" v="17"/>
          <ac:spMkLst>
            <pc:docMk/>
            <pc:sldMk cId="2412701734" sldId="261"/>
            <ac:spMk id="7" creationId="{F4331A14-DCC5-FFB9-A3D8-C03DFC89368F}"/>
          </ac:spMkLst>
        </pc:spChg>
        <pc:picChg chg="add mod">
          <ac:chgData name="Peter Nguty Acha (2018019)" userId="S::2018019@student.uwtsd.ac.uk::a6d22a6a-0d62-4089-86b6-9d212a615cc2" providerId="AD" clId="Web-{009CE895-492C-C5BA-A4C3-A0869B2CB8EA}" dt="2024-02-17T21:01:38.221" v="16" actId="14100"/>
          <ac:picMkLst>
            <pc:docMk/>
            <pc:sldMk cId="2412701734" sldId="261"/>
            <ac:picMk id="8" creationId="{7EAADA03-FE13-143B-FD04-9B8096335C2A}"/>
          </ac:picMkLst>
        </pc:picChg>
      </pc:sldChg>
      <pc:sldChg chg="del">
        <pc:chgData name="Peter Nguty Acha (2018019)" userId="S::2018019@student.uwtsd.ac.uk::a6d22a6a-0d62-4089-86b6-9d212a615cc2" providerId="AD" clId="Web-{009CE895-492C-C5BA-A4C3-A0869B2CB8EA}" dt="2024-02-17T20:45:50.898" v="5"/>
        <pc:sldMkLst>
          <pc:docMk/>
          <pc:sldMk cId="3857251006" sldId="262"/>
        </pc:sldMkLst>
      </pc:sldChg>
      <pc:sldChg chg="addSp delSp modSp new">
        <pc:chgData name="Peter Nguty Acha (2018019)" userId="S::2018019@student.uwtsd.ac.uk::a6d22a6a-0d62-4089-86b6-9d212a615cc2" providerId="AD" clId="Web-{009CE895-492C-C5BA-A4C3-A0869B2CB8EA}" dt="2024-02-17T20:33:13.456" v="3"/>
        <pc:sldMkLst>
          <pc:docMk/>
          <pc:sldMk cId="1692843462" sldId="266"/>
        </pc:sldMkLst>
        <pc:spChg chg="mod">
          <ac:chgData name="Peter Nguty Acha (2018019)" userId="S::2018019@student.uwtsd.ac.uk::a6d22a6a-0d62-4089-86b6-9d212a615cc2" providerId="AD" clId="Web-{009CE895-492C-C5BA-A4C3-A0869B2CB8EA}" dt="2024-02-17T20:32:09.657" v="1" actId="20577"/>
          <ac:spMkLst>
            <pc:docMk/>
            <pc:sldMk cId="1692843462" sldId="266"/>
            <ac:spMk id="2" creationId="{6FAACBC3-1DCC-E21A-70BE-0421B57E2AC8}"/>
          </ac:spMkLst>
        </pc:spChg>
        <pc:spChg chg="add del">
          <ac:chgData name="Peter Nguty Acha (2018019)" userId="S::2018019@student.uwtsd.ac.uk::a6d22a6a-0d62-4089-86b6-9d212a615cc2" providerId="AD" clId="Web-{009CE895-492C-C5BA-A4C3-A0869B2CB8EA}" dt="2024-02-17T20:33:13.456" v="3"/>
          <ac:spMkLst>
            <pc:docMk/>
            <pc:sldMk cId="1692843462" sldId="266"/>
            <ac:spMk id="4" creationId="{B167421B-0601-F613-E10F-0077FC552739}"/>
          </ac:spMkLst>
        </pc:spChg>
      </pc:sldChg>
      <pc:sldChg chg="new">
        <pc:chgData name="Peter Nguty Acha (2018019)" userId="S::2018019@student.uwtsd.ac.uk::a6d22a6a-0d62-4089-86b6-9d212a615cc2" providerId="AD" clId="Web-{009CE895-492C-C5BA-A4C3-A0869B2CB8EA}" dt="2024-02-17T20:38:48.729" v="4"/>
        <pc:sldMkLst>
          <pc:docMk/>
          <pc:sldMk cId="1515832936" sldId="267"/>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2/18/2024</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16060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2/18/2024</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89562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2/18/2024</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0846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2/18/2024</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0519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2/18/2024</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56170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2/18/2024</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12172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2/18/2024</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65039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2/18/2024</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96504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2/18/2024</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294798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2/18/2024</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5635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2/18/2024</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756517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2/18/2024</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939328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2/18/2024</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018438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2/18/2024</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680126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2/18/2024</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14821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2/18/2024</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553475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2/18/2024</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17246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2/18/2024</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32050359"/>
      </p:ext>
    </p:extLst>
  </p:cSld>
  <p:clrMap bg1="lt1" tx1="dk1" bg2="lt2" tx2="dk2" accent1="accent1" accent2="accent2" accent3="accent3" accent4="accent4" accent5="accent5" accent6="accent6" hlink="hlink" folHlink="folHlink"/>
  <p:sldLayoutIdLst>
    <p:sldLayoutId id="2147484416" r:id="rId1"/>
    <p:sldLayoutId id="2147484417" r:id="rId2"/>
    <p:sldLayoutId id="2147484418" r:id="rId3"/>
    <p:sldLayoutId id="2147484419" r:id="rId4"/>
    <p:sldLayoutId id="2147484420" r:id="rId5"/>
    <p:sldLayoutId id="2147484421" r:id="rId6"/>
    <p:sldLayoutId id="2147484422" r:id="rId7"/>
    <p:sldLayoutId id="2147484423" r:id="rId8"/>
    <p:sldLayoutId id="2147484424" r:id="rId9"/>
    <p:sldLayoutId id="2147484425" r:id="rId10"/>
    <p:sldLayoutId id="2147484426" r:id="rId11"/>
    <p:sldLayoutId id="2147484427" r:id="rId12"/>
    <p:sldLayoutId id="2147484428" r:id="rId13"/>
    <p:sldLayoutId id="2147484429" r:id="rId14"/>
    <p:sldLayoutId id="2147484430" r:id="rId15"/>
    <p:sldLayoutId id="2147484431" r:id="rId16"/>
    <p:sldLayoutId id="2147484432"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hyperlink" Target="https://www.ncbi.nlm.nih.gov/pmc/articles/PMC7932352/#bibr15-1744987118757839" TargetMode="External"/><Relationship Id="rId7" Type="http://schemas.openxmlformats.org/officeDocument/2006/relationships/hyperlink" Target="https://www.ncbi.nlm.nih.gov/pmc/articles/PMC7932352/#bibr59-1744987118757839" TargetMode="External"/><Relationship Id="rId2" Type="http://schemas.openxmlformats.org/officeDocument/2006/relationships/hyperlink" Target="https://www.ncbi.nlm.nih.gov/pmc/articles/PMC7932352/#bibr39-1744987118757839" TargetMode="External"/><Relationship Id="rId1" Type="http://schemas.openxmlformats.org/officeDocument/2006/relationships/slideLayout" Target="../slideLayouts/slideLayout5.xml"/><Relationship Id="rId6" Type="http://schemas.openxmlformats.org/officeDocument/2006/relationships/hyperlink" Target="https://www.ncbi.nlm.nih.gov/pmc/articles/PMC7932352/#bibr50-1744987118757839" TargetMode="External"/><Relationship Id="rId5" Type="http://schemas.openxmlformats.org/officeDocument/2006/relationships/hyperlink" Target="https://www.ncbi.nlm.nih.gov/pmc/articles/PMC7932352/#bibr12-1744987118757839" TargetMode="External"/><Relationship Id="rId4" Type="http://schemas.openxmlformats.org/officeDocument/2006/relationships/hyperlink" Target="https://www.ncbi.nlm.nih.gov/pmc/articles/PMC7932352/#bibr11-1744987118757839"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tcs.pressbooks.pub/nursingfundamentals/chapter/2-3-communicating-with-patients/" TargetMode="External"/><Relationship Id="rId2" Type="http://schemas.openxmlformats.org/officeDocument/2006/relationships/image" Target="../media/image6.jpeg"/><Relationship Id="rId1" Type="http://schemas.openxmlformats.org/officeDocument/2006/relationships/slideLayout" Target="../slideLayouts/slideLayout5.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mj.com/content/352/bmj.i245.full" TargetMode="External"/><Relationship Id="rId2" Type="http://schemas.openxmlformats.org/officeDocument/2006/relationships/image" Target="../media/image8.jpeg"/><Relationship Id="rId1" Type="http://schemas.openxmlformats.org/officeDocument/2006/relationships/slideLayout" Target="../slideLayouts/slideLayout5.xml"/><Relationship Id="rId5" Type="http://schemas.openxmlformats.org/officeDocument/2006/relationships/image" Target="../media/image9.jpeg"/><Relationship Id="rId4" Type="http://schemas.openxmlformats.org/officeDocument/2006/relationships/hyperlink" Target="https://creativecommons.org/licenses/by-nc/3.0/"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ageuk.org.uk/globalassets/ageuk/documents/reports-and-publications/reports-and-briefings/loneliness/loneliness-report.pdf" TargetMode="External"/><Relationship Id="rId2" Type="http://schemas.openxmlformats.org/officeDocument/2006/relationships/hyperlink" Target="https://www.ageuk.org.uk/Documents/ENG" TargetMode="Externa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www.health-ni.gov.uk/sites/default/files/publications/dhssps/living-matters-dying-matters-strategy-2010.pdf"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www.gov.uk/"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gov.wales/docs/dhss/publications/170327end-of-lifeen.pdf" TargetMode="External"/><Relationship Id="rId2" Type="http://schemas.openxmlformats.org/officeDocument/2006/relationships/hyperlink" Target="http://dx.doi.org/10.1002/9781118521373" TargetMode="Externa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hyperlink" Target="http://www.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 name="Oval 6">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9">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2" name="Rectangle 21">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61110" y="973668"/>
            <a:ext cx="4177867" cy="1391692"/>
          </a:xfrm>
        </p:spPr>
        <p:txBody>
          <a:bodyPr vert="horz" lIns="91440" tIns="45720" rIns="91440" bIns="45720" rtlCol="0" anchor="ctr">
            <a:normAutofit/>
          </a:bodyPr>
          <a:lstStyle/>
          <a:p>
            <a:br>
              <a:rPr lang="en-US" sz="3600">
                <a:solidFill>
                  <a:schemeClr val="tx2"/>
                </a:solidFill>
              </a:rPr>
            </a:br>
            <a:endParaRPr lang="en-US" sz="3600">
              <a:solidFill>
                <a:schemeClr val="tx2"/>
              </a:solidFill>
            </a:endParaRPr>
          </a:p>
        </p:txBody>
      </p:sp>
      <p:sp>
        <p:nvSpPr>
          <p:cNvPr id="3" name="Subtitle 2"/>
          <p:cNvSpPr>
            <a:spLocks noGrp="1"/>
          </p:cNvSpPr>
          <p:nvPr>
            <p:ph type="subTitle" idx="1"/>
          </p:nvPr>
        </p:nvSpPr>
        <p:spPr>
          <a:xfrm>
            <a:off x="561110" y="1916760"/>
            <a:ext cx="4072673" cy="4103040"/>
          </a:xfrm>
        </p:spPr>
        <p:txBody>
          <a:bodyPr vert="horz" lIns="91440" tIns="45720" rIns="91440" bIns="45720" rtlCol="0">
            <a:normAutofit/>
          </a:bodyPr>
          <a:lstStyle/>
          <a:p>
            <a:pPr indent="-228600">
              <a:lnSpc>
                <a:spcPct val="90000"/>
              </a:lnSpc>
              <a:buFont typeface="Wingdings 3" charset="2"/>
              <a:buChar char=""/>
            </a:pPr>
            <a:r>
              <a:rPr lang="en-US">
                <a:solidFill>
                  <a:schemeClr val="tx1">
                    <a:lumMod val="75000"/>
                    <a:lumOff val="25000"/>
                  </a:schemeClr>
                </a:solidFill>
              </a:rPr>
              <a:t>Student Name/ID: Kwabena Amponsah Mensah(2027768) and </a:t>
            </a:r>
          </a:p>
          <a:p>
            <a:pPr indent="-228600">
              <a:lnSpc>
                <a:spcPct val="90000"/>
              </a:lnSpc>
              <a:buFont typeface="Wingdings 3" charset="2"/>
              <a:buChar char=""/>
            </a:pPr>
            <a:r>
              <a:rPr lang="en-US">
                <a:solidFill>
                  <a:schemeClr val="tx1">
                    <a:lumMod val="75000"/>
                    <a:lumOff val="25000"/>
                  </a:schemeClr>
                </a:solidFill>
              </a:rPr>
              <a:t>Peter Nguty Acha(2018019)</a:t>
            </a:r>
          </a:p>
          <a:p>
            <a:pPr indent="-228600">
              <a:lnSpc>
                <a:spcPct val="90000"/>
              </a:lnSpc>
              <a:buFont typeface="Wingdings 3" charset="2"/>
              <a:buChar char=""/>
            </a:pPr>
            <a:r>
              <a:rPr lang="en-US">
                <a:solidFill>
                  <a:schemeClr val="tx1">
                    <a:lumMod val="75000"/>
                    <a:lumOff val="25000"/>
                  </a:schemeClr>
                </a:solidFill>
              </a:rPr>
              <a:t>Module: Living with Care: The Older Person</a:t>
            </a:r>
          </a:p>
          <a:p>
            <a:pPr indent="-228600">
              <a:lnSpc>
                <a:spcPct val="90000"/>
              </a:lnSpc>
              <a:buFont typeface="Wingdings 3" charset="2"/>
              <a:buChar char=""/>
            </a:pPr>
            <a:r>
              <a:rPr lang="en-US">
                <a:solidFill>
                  <a:schemeClr val="tx1">
                    <a:lumMod val="75000"/>
                    <a:lumOff val="25000"/>
                  </a:schemeClr>
                </a:solidFill>
              </a:rPr>
              <a:t>Module Code:BMHP6009</a:t>
            </a:r>
          </a:p>
          <a:p>
            <a:pPr indent="-228600">
              <a:lnSpc>
                <a:spcPct val="90000"/>
              </a:lnSpc>
              <a:buFont typeface="Wingdings 3" charset="2"/>
              <a:buChar char=""/>
            </a:pPr>
            <a:r>
              <a:rPr lang="en-US">
                <a:solidFill>
                  <a:schemeClr val="tx1">
                    <a:lumMod val="75000"/>
                    <a:lumOff val="25000"/>
                  </a:schemeClr>
                </a:solidFill>
              </a:rPr>
              <a:t>Assignment: Component 1 – Debate Presentation</a:t>
            </a:r>
          </a:p>
          <a:p>
            <a:pPr indent="-228600">
              <a:lnSpc>
                <a:spcPct val="90000"/>
              </a:lnSpc>
              <a:buFont typeface="Wingdings 3" charset="2"/>
              <a:buChar char=""/>
            </a:pPr>
            <a:r>
              <a:rPr lang="en-US">
                <a:solidFill>
                  <a:schemeClr val="tx1">
                    <a:lumMod val="75000"/>
                    <a:lumOff val="25000"/>
                  </a:schemeClr>
                </a:solidFill>
              </a:rPr>
              <a:t>Lecturer: Rebecca Stewart</a:t>
            </a:r>
          </a:p>
          <a:p>
            <a:pPr indent="-228600">
              <a:lnSpc>
                <a:spcPct val="90000"/>
              </a:lnSpc>
              <a:buFont typeface="Wingdings 3" charset="2"/>
              <a:buChar char=""/>
            </a:pPr>
            <a:endParaRPr lang="en-US">
              <a:solidFill>
                <a:schemeClr val="tx1">
                  <a:lumMod val="75000"/>
                  <a:lumOff val="25000"/>
                </a:schemeClr>
              </a:solidFill>
            </a:endParaRPr>
          </a:p>
        </p:txBody>
      </p:sp>
      <p:pic>
        <p:nvPicPr>
          <p:cNvPr id="4" name="Picture 3" descr="Female Care Worker In Uniform Bringing Meal On Tray To Senior Woman Sitting In Lounge At Home Nursing Home Stock Photo">
            <a:extLst>
              <a:ext uri="{FF2B5EF4-FFF2-40B4-BE49-F238E27FC236}">
                <a16:creationId xmlns:a16="http://schemas.microsoft.com/office/drawing/2014/main" id="{C3FCBA29-BD73-A69F-005A-EBDDAC6A705D}"/>
              </a:ext>
            </a:extLst>
          </p:cNvPr>
          <p:cNvPicPr>
            <a:picLocks noChangeAspect="1"/>
          </p:cNvPicPr>
          <p:nvPr/>
        </p:nvPicPr>
        <p:blipFill rotWithShape="1">
          <a:blip r:embed="rId3"/>
          <a:srcRect l="15907" r="10022"/>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26"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ABAD49-C550-9E1A-DA3B-05FEF83E80BB}"/>
              </a:ext>
            </a:extLst>
          </p:cNvPr>
          <p:cNvSpPr txBox="1"/>
          <p:nvPr/>
        </p:nvSpPr>
        <p:spPr>
          <a:xfrm>
            <a:off x="838200" y="981531"/>
            <a:ext cx="10515600" cy="51998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indent="-228600">
              <a:lnSpc>
                <a:spcPct val="90000"/>
              </a:lnSpc>
              <a:spcAft>
                <a:spcPts val="600"/>
              </a:spcAft>
              <a:buFont typeface="Arial" panose="020B0604020202020204" pitchFamily="34" charset="0"/>
              <a:buChar char="•"/>
            </a:pPr>
            <a:r>
              <a:rPr lang="en-US" sz="2800" b="1">
                <a:solidFill>
                  <a:srgbClr val="FF0000"/>
                </a:solidFill>
                <a:latin typeface="Arial"/>
                <a:cs typeface="Arial"/>
              </a:rPr>
              <a:t>Introduction</a:t>
            </a:r>
            <a:endParaRPr lang="en-US">
              <a:solidFill>
                <a:srgbClr val="000000"/>
              </a:solidFill>
              <a:latin typeface="Calibri" panose="020F0502020204030204"/>
              <a:cs typeface="Calibri" panose="020F0502020204030204"/>
            </a:endParaRPr>
          </a:p>
          <a:p>
            <a:pPr>
              <a:lnSpc>
                <a:spcPct val="90000"/>
              </a:lnSpc>
              <a:spcAft>
                <a:spcPts val="600"/>
              </a:spcAft>
            </a:pPr>
            <a:endParaRPr lang="en-US">
              <a:cs typeface="Calibri"/>
            </a:endParaRPr>
          </a:p>
          <a:p>
            <a:pPr>
              <a:lnSpc>
                <a:spcPct val="90000"/>
              </a:lnSpc>
              <a:spcAft>
                <a:spcPts val="600"/>
              </a:spcAft>
            </a:pPr>
            <a:endParaRPr lang="en-US" sz="2800" b="1">
              <a:solidFill>
                <a:srgbClr val="FF0000"/>
              </a:solidFill>
              <a:latin typeface="Arial"/>
              <a:cs typeface="Arial"/>
            </a:endParaRPr>
          </a:p>
          <a:p>
            <a:pPr indent="-228600">
              <a:lnSpc>
                <a:spcPct val="90000"/>
              </a:lnSpc>
              <a:spcAft>
                <a:spcPts val="600"/>
              </a:spcAft>
              <a:buFont typeface="Arial" panose="020B0604020202020204" pitchFamily="34" charset="0"/>
              <a:buChar char="•"/>
            </a:pPr>
            <a:endParaRPr lang="en-US">
              <a:latin typeface="Calibri" panose="020F0502020204030204"/>
              <a:cs typeface="Calibri" panose="020F0502020204030204"/>
            </a:endParaRPr>
          </a:p>
          <a:p>
            <a:pPr>
              <a:lnSpc>
                <a:spcPct val="90000"/>
              </a:lnSpc>
              <a:spcAft>
                <a:spcPts val="600"/>
              </a:spcAft>
            </a:pPr>
            <a:endParaRPr lang="en-US" sz="2800">
              <a:latin typeface="Arial"/>
              <a:cs typeface="Arial"/>
            </a:endParaRPr>
          </a:p>
          <a:p>
            <a:pPr>
              <a:lnSpc>
                <a:spcPct val="90000"/>
              </a:lnSpc>
              <a:spcAft>
                <a:spcPts val="600"/>
              </a:spcAft>
            </a:pPr>
            <a:endParaRPr lang="en-US" sz="2800">
              <a:latin typeface="Arial"/>
              <a:cs typeface="Arial"/>
            </a:endParaRPr>
          </a:p>
          <a:p>
            <a:pPr>
              <a:lnSpc>
                <a:spcPct val="90000"/>
              </a:lnSpc>
              <a:spcAft>
                <a:spcPts val="600"/>
              </a:spcAft>
            </a:pPr>
            <a:r>
              <a:rPr lang="en-US" sz="2800">
                <a:latin typeface="Arial"/>
                <a:cs typeface="Arial"/>
              </a:rPr>
              <a:t>we are going to debate for and against the following topic:</a:t>
            </a:r>
            <a:endParaRPr lang="en-US"/>
          </a:p>
          <a:p>
            <a:pPr>
              <a:lnSpc>
                <a:spcPct val="90000"/>
              </a:lnSpc>
              <a:spcAft>
                <a:spcPts val="600"/>
              </a:spcAft>
            </a:pPr>
            <a:r>
              <a:rPr lang="en-US" sz="2800">
                <a:latin typeface="Arial"/>
                <a:cs typeface="Arial"/>
              </a:rPr>
              <a:t>"</a:t>
            </a:r>
            <a:r>
              <a:rPr lang="en-US" sz="2800" b="1">
                <a:latin typeface="Arial"/>
                <a:cs typeface="Arial"/>
              </a:rPr>
              <a:t>Remaining in your own home is best for everyone",</a:t>
            </a:r>
            <a:r>
              <a:rPr lang="en-US" sz="2800">
                <a:latin typeface="Arial"/>
                <a:cs typeface="Arial"/>
              </a:rPr>
              <a:t> this</a:t>
            </a:r>
            <a:r>
              <a:rPr lang="en-US" sz="2800" b="1">
                <a:latin typeface="Arial"/>
                <a:cs typeface="Arial"/>
              </a:rPr>
              <a:t> </a:t>
            </a:r>
            <a:r>
              <a:rPr lang="en-US" sz="2800">
                <a:latin typeface="Arial"/>
                <a:cs typeface="Arial"/>
              </a:rPr>
              <a:t>is a broad and personal issue that includes a range of factors. Either option has advantages and disadvantages, but the individual’s decision depends on the following areas: </a:t>
            </a:r>
            <a:r>
              <a:rPr lang="en-US" sz="2800" b="1">
                <a:latin typeface="Arial"/>
                <a:cs typeface="Arial"/>
              </a:rPr>
              <a:t>Health, Support Network, Financial Status and Personal scale of Preferences.</a:t>
            </a:r>
            <a:r>
              <a:rPr lang="en-US" sz="2800">
                <a:latin typeface="Arial"/>
                <a:cs typeface="Arial"/>
              </a:rPr>
              <a:t> The debate will also focus on what is </a:t>
            </a:r>
            <a:r>
              <a:rPr lang="en-US" sz="2800" b="1">
                <a:latin typeface="Arial"/>
                <a:cs typeface="Arial"/>
              </a:rPr>
              <a:t>domiciliary</a:t>
            </a:r>
            <a:r>
              <a:rPr lang="en-US" sz="2800">
                <a:latin typeface="Arial"/>
                <a:cs typeface="Arial"/>
              </a:rPr>
              <a:t> and </a:t>
            </a:r>
            <a:r>
              <a:rPr lang="en-US" sz="2800" b="1">
                <a:latin typeface="Arial"/>
                <a:cs typeface="Arial"/>
              </a:rPr>
              <a:t>residential care</a:t>
            </a:r>
            <a:r>
              <a:rPr lang="en-US" sz="2800">
                <a:latin typeface="Arial"/>
                <a:cs typeface="Arial"/>
              </a:rPr>
              <a:t>, the </a:t>
            </a:r>
            <a:r>
              <a:rPr lang="en-US" sz="2800" b="1">
                <a:latin typeface="Arial"/>
                <a:cs typeface="Arial"/>
              </a:rPr>
              <a:t>intervals</a:t>
            </a:r>
            <a:r>
              <a:rPr lang="en-US" sz="2800">
                <a:latin typeface="Arial"/>
                <a:cs typeface="Arial"/>
              </a:rPr>
              <a:t> between </a:t>
            </a:r>
            <a:r>
              <a:rPr lang="en-US" sz="2800" b="1">
                <a:latin typeface="Arial"/>
                <a:cs typeface="Arial"/>
              </a:rPr>
              <a:t>need</a:t>
            </a:r>
            <a:r>
              <a:rPr lang="en-US" sz="2800">
                <a:latin typeface="Arial"/>
                <a:cs typeface="Arial"/>
              </a:rPr>
              <a:t> and </a:t>
            </a:r>
            <a:r>
              <a:rPr lang="en-US" sz="2800" b="1">
                <a:latin typeface="Arial"/>
                <a:cs typeface="Arial"/>
              </a:rPr>
              <a:t>accessible care</a:t>
            </a:r>
            <a:r>
              <a:rPr lang="en-US" sz="2800">
                <a:latin typeface="Arial"/>
                <a:cs typeface="Arial"/>
              </a:rPr>
              <a:t>, the</a:t>
            </a:r>
            <a:r>
              <a:rPr lang="en-US" sz="2800" b="1">
                <a:latin typeface="Arial"/>
                <a:cs typeface="Arial"/>
              </a:rPr>
              <a:t> legislation</a:t>
            </a:r>
            <a:r>
              <a:rPr lang="en-US" sz="2800">
                <a:latin typeface="Arial"/>
                <a:cs typeface="Arial"/>
              </a:rPr>
              <a:t> and </a:t>
            </a:r>
            <a:r>
              <a:rPr lang="en-US" sz="2800" b="1">
                <a:latin typeface="Arial"/>
                <a:cs typeface="Arial"/>
              </a:rPr>
              <a:t>policies</a:t>
            </a:r>
            <a:r>
              <a:rPr lang="en-US" sz="2800">
                <a:latin typeface="Arial"/>
                <a:cs typeface="Arial"/>
              </a:rPr>
              <a:t> as well as </a:t>
            </a:r>
            <a:r>
              <a:rPr lang="en-US" sz="2800" b="1">
                <a:latin typeface="Arial"/>
                <a:cs typeface="Arial"/>
              </a:rPr>
              <a:t>pros</a:t>
            </a:r>
            <a:r>
              <a:rPr lang="en-US" sz="2800">
                <a:latin typeface="Arial"/>
                <a:cs typeface="Arial"/>
              </a:rPr>
              <a:t> and </a:t>
            </a:r>
            <a:r>
              <a:rPr lang="en-US" sz="2800" b="1">
                <a:latin typeface="Arial"/>
                <a:cs typeface="Arial"/>
              </a:rPr>
              <a:t>cons</a:t>
            </a:r>
            <a:r>
              <a:rPr lang="en-US" sz="2800">
                <a:latin typeface="Arial"/>
                <a:cs typeface="Arial"/>
              </a:rPr>
              <a:t> of both sides of the debate.</a:t>
            </a:r>
            <a:endParaRPr lang="en-US"/>
          </a:p>
          <a:p>
            <a:pPr indent="-228600">
              <a:lnSpc>
                <a:spcPct val="90000"/>
              </a:lnSpc>
              <a:spcAft>
                <a:spcPts val="600"/>
              </a:spcAft>
              <a:buFont typeface="Arial" panose="020B0604020202020204" pitchFamily="34" charset="0"/>
              <a:buChar char="•"/>
            </a:pPr>
            <a:r>
              <a:rPr lang="en-US" sz="2800">
                <a:latin typeface="Arial"/>
                <a:cs typeface="Arial"/>
              </a:rPr>
              <a:t>Peter debating for and Kwabena debating against.</a:t>
            </a:r>
          </a:p>
          <a:p>
            <a:pPr indent="-228600">
              <a:lnSpc>
                <a:spcPct val="90000"/>
              </a:lnSpc>
              <a:spcAft>
                <a:spcPts val="600"/>
              </a:spcAft>
              <a:buFont typeface="Arial" panose="020B0604020202020204" pitchFamily="34" charset="0"/>
              <a:buChar char="•"/>
            </a:pPr>
            <a:endParaRPr lang="en-US" sz="2200"/>
          </a:p>
        </p:txBody>
      </p:sp>
      <p:pic>
        <p:nvPicPr>
          <p:cNvPr id="4" name="Picture 3" descr="Lake View Residential Care Home | Sanctuary Care">
            <a:extLst>
              <a:ext uri="{FF2B5EF4-FFF2-40B4-BE49-F238E27FC236}">
                <a16:creationId xmlns:a16="http://schemas.microsoft.com/office/drawing/2014/main" id="{5D59AED0-0376-1A24-8A9B-ED5059F1B194}"/>
              </a:ext>
            </a:extLst>
          </p:cNvPr>
          <p:cNvPicPr>
            <a:picLocks noChangeAspect="1"/>
          </p:cNvPicPr>
          <p:nvPr/>
        </p:nvPicPr>
        <p:blipFill>
          <a:blip r:embed="rId2"/>
          <a:stretch>
            <a:fillRect/>
          </a:stretch>
        </p:blipFill>
        <p:spPr>
          <a:xfrm>
            <a:off x="8774896" y="-1572"/>
            <a:ext cx="3381889" cy="2414636"/>
          </a:xfrm>
          <a:prstGeom prst="rect">
            <a:avLst/>
          </a:prstGeom>
        </p:spPr>
      </p:pic>
      <p:pic>
        <p:nvPicPr>
          <p:cNvPr id="6" name="Picture 5" descr="Affordable Senior Housing: Finding What Works for You | AvaCare Medical ...">
            <a:extLst>
              <a:ext uri="{FF2B5EF4-FFF2-40B4-BE49-F238E27FC236}">
                <a16:creationId xmlns:a16="http://schemas.microsoft.com/office/drawing/2014/main" id="{72D143E6-A79F-A548-DA81-2BD1AACB8C76}"/>
              </a:ext>
            </a:extLst>
          </p:cNvPr>
          <p:cNvPicPr>
            <a:picLocks noChangeAspect="1"/>
          </p:cNvPicPr>
          <p:nvPr/>
        </p:nvPicPr>
        <p:blipFill>
          <a:blip r:embed="rId3"/>
          <a:stretch>
            <a:fillRect/>
          </a:stretch>
        </p:blipFill>
        <p:spPr>
          <a:xfrm>
            <a:off x="5468532" y="2855"/>
            <a:ext cx="3279020" cy="2412836"/>
          </a:xfrm>
          <a:prstGeom prst="rect">
            <a:avLst/>
          </a:prstGeom>
        </p:spPr>
      </p:pic>
    </p:spTree>
    <p:extLst>
      <p:ext uri="{BB962C8B-B14F-4D97-AF65-F5344CB8AC3E}">
        <p14:creationId xmlns:p14="http://schemas.microsoft.com/office/powerpoint/2010/main" val="3988637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93E10248-AF0E-477D-B4D2-47C02CE4E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1" name="Rectangle 40">
              <a:extLst>
                <a:ext uri="{FF2B5EF4-FFF2-40B4-BE49-F238E27FC236}">
                  <a16:creationId xmlns:a16="http://schemas.microsoft.com/office/drawing/2014/main" id="{533010C2-2DA5-460F-A40C-5317F567A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Freeform 5">
              <a:extLst>
                <a:ext uri="{FF2B5EF4-FFF2-40B4-BE49-F238E27FC236}">
                  <a16:creationId xmlns:a16="http://schemas.microsoft.com/office/drawing/2014/main" id="{17CB0634-F963-4EC9-A6F6-8EA46BD1F1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4" name="Rectangle 43">
            <a:extLst>
              <a:ext uri="{FF2B5EF4-FFF2-40B4-BE49-F238E27FC236}">
                <a16:creationId xmlns:a16="http://schemas.microsoft.com/office/drawing/2014/main" id="{73C0A186-7444-4460-9C37-532E7671E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46" name="Rectangle 45">
            <a:extLst>
              <a:ext uri="{FF2B5EF4-FFF2-40B4-BE49-F238E27FC236}">
                <a16:creationId xmlns:a16="http://schemas.microsoft.com/office/drawing/2014/main" id="{02E8BD2A-4014-4DC6-A228-4ECE6A0AA6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ectangle 47">
            <a:extLst>
              <a:ext uri="{FF2B5EF4-FFF2-40B4-BE49-F238E27FC236}">
                <a16:creationId xmlns:a16="http://schemas.microsoft.com/office/drawing/2014/main" id="{3896CA42-3323-41E5-B809-CD790B2AA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50" name="Freeform 5">
            <a:extLst>
              <a:ext uri="{FF2B5EF4-FFF2-40B4-BE49-F238E27FC236}">
                <a16:creationId xmlns:a16="http://schemas.microsoft.com/office/drawing/2014/main" id="{EA2FE539-0B6F-4FAE-A391-B46476F46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52" name="Freeform: Shape 51">
            <a:extLst>
              <a:ext uri="{FF2B5EF4-FFF2-40B4-BE49-F238E27FC236}">
                <a16:creationId xmlns:a16="http://schemas.microsoft.com/office/drawing/2014/main" id="{BD5A14FB-50A2-4964-8B07-EE40D1CE0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54" name="Freeform 5">
            <a:extLst>
              <a:ext uri="{FF2B5EF4-FFF2-40B4-BE49-F238E27FC236}">
                <a16:creationId xmlns:a16="http://schemas.microsoft.com/office/drawing/2014/main" id="{FD63331C-DD2E-43D8-9511-B44EC057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3206DA43-C4D9-F02C-AC2C-52A72384B05E}"/>
              </a:ext>
            </a:extLst>
          </p:cNvPr>
          <p:cNvSpPr>
            <a:spLocks noGrp="1"/>
          </p:cNvSpPr>
          <p:nvPr>
            <p:ph type="title"/>
          </p:nvPr>
        </p:nvSpPr>
        <p:spPr>
          <a:xfrm>
            <a:off x="5232771" y="437513"/>
            <a:ext cx="6232398" cy="5954325"/>
          </a:xfrm>
        </p:spPr>
        <p:txBody>
          <a:bodyPr vert="horz" lIns="91440" tIns="45720" rIns="91440" bIns="45720" rtlCol="0" anchor="ctr">
            <a:normAutofit/>
          </a:bodyPr>
          <a:lstStyle/>
          <a:p>
            <a:pPr>
              <a:lnSpc>
                <a:spcPct val="90000"/>
              </a:lnSpc>
            </a:pPr>
            <a:endParaRPr lang="en-US" sz="2100"/>
          </a:p>
          <a:p>
            <a:pPr>
              <a:lnSpc>
                <a:spcPct val="90000"/>
              </a:lnSpc>
            </a:pPr>
            <a:endParaRPr lang="en-US" sz="2100"/>
          </a:p>
          <a:p>
            <a:pPr>
              <a:lnSpc>
                <a:spcPct val="90000"/>
              </a:lnSpc>
            </a:pPr>
            <a:r>
              <a:rPr lang="en-US" sz="2100" b="1">
                <a:latin typeface="Arial"/>
                <a:cs typeface="Arial"/>
              </a:rPr>
              <a:t>Definitions </a:t>
            </a:r>
          </a:p>
          <a:p>
            <a:pPr>
              <a:lnSpc>
                <a:spcPct val="90000"/>
              </a:lnSpc>
            </a:pPr>
            <a:br>
              <a:rPr lang="en-US" sz="2100"/>
            </a:br>
            <a:r>
              <a:rPr lang="en-US" sz="2100" b="1">
                <a:latin typeface="Arial"/>
                <a:cs typeface="Arial"/>
              </a:rPr>
              <a:t>Domiciliary Care </a:t>
            </a:r>
          </a:p>
          <a:p>
            <a:pPr>
              <a:lnSpc>
                <a:spcPct val="90000"/>
              </a:lnSpc>
            </a:pPr>
            <a:r>
              <a:rPr lang="en-US" sz="2100"/>
              <a:t>Is a variety of services or different arrangements put together to assist individuals in their own home including general housekeeping, personal care, dressing, cooking, using the toilet and going shopping. Palmer, H., (1983) suggested.</a:t>
            </a:r>
          </a:p>
          <a:p>
            <a:pPr>
              <a:lnSpc>
                <a:spcPct val="90000"/>
              </a:lnSpc>
            </a:pPr>
            <a:endParaRPr lang="en-US" sz="2100"/>
          </a:p>
          <a:p>
            <a:pPr>
              <a:lnSpc>
                <a:spcPct val="90000"/>
              </a:lnSpc>
            </a:pPr>
            <a:r>
              <a:rPr lang="en-US" sz="2100" b="1">
                <a:latin typeface="Arial"/>
                <a:cs typeface="Arial"/>
              </a:rPr>
              <a:t>Residential Care</a:t>
            </a:r>
          </a:p>
          <a:p>
            <a:pPr>
              <a:lnSpc>
                <a:spcPct val="90000"/>
              </a:lnSpc>
            </a:pPr>
            <a:r>
              <a:rPr lang="en-US" sz="2100"/>
              <a:t>It is a type of care provided to adults or children who live in a residential setting rather than their own home where family members usually visit. Daly. et al, (2018) argued.</a:t>
            </a:r>
          </a:p>
          <a:p>
            <a:pPr>
              <a:lnSpc>
                <a:spcPct val="90000"/>
              </a:lnSpc>
            </a:pPr>
            <a:endParaRPr lang="en-US" sz="2100"/>
          </a:p>
          <a:p>
            <a:pPr>
              <a:lnSpc>
                <a:spcPct val="90000"/>
              </a:lnSpc>
            </a:pPr>
            <a:endParaRPr lang="en-US" sz="2100"/>
          </a:p>
        </p:txBody>
      </p:sp>
      <p:pic>
        <p:nvPicPr>
          <p:cNvPr id="3" name="Picture 2" descr="Getting outside was a lovely suggestion Shot of a senior woman in a wheelchair being cared for a nurse care home settings stock pictures, royalty-free photos &amp; images">
            <a:extLst>
              <a:ext uri="{FF2B5EF4-FFF2-40B4-BE49-F238E27FC236}">
                <a16:creationId xmlns:a16="http://schemas.microsoft.com/office/drawing/2014/main" id="{92722954-840B-B34E-9B6C-2F4352F26A6D}"/>
              </a:ext>
            </a:extLst>
          </p:cNvPr>
          <p:cNvPicPr>
            <a:picLocks noChangeAspect="1"/>
          </p:cNvPicPr>
          <p:nvPr/>
        </p:nvPicPr>
        <p:blipFill>
          <a:blip r:embed="rId3"/>
          <a:stretch>
            <a:fillRect/>
          </a:stretch>
        </p:blipFill>
        <p:spPr>
          <a:xfrm>
            <a:off x="235078" y="402453"/>
            <a:ext cx="4734633" cy="5809976"/>
          </a:xfrm>
          <a:prstGeom prst="rect">
            <a:avLst/>
          </a:prstGeom>
        </p:spPr>
      </p:pic>
    </p:spTree>
    <p:extLst>
      <p:ext uri="{BB962C8B-B14F-4D97-AF65-F5344CB8AC3E}">
        <p14:creationId xmlns:p14="http://schemas.microsoft.com/office/powerpoint/2010/main" val="367380862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4BE05-6B70-9C15-0440-64BDEEAFFA37}"/>
              </a:ext>
            </a:extLst>
          </p:cNvPr>
          <p:cNvSpPr>
            <a:spLocks noGrp="1"/>
          </p:cNvSpPr>
          <p:nvPr>
            <p:ph type="title"/>
          </p:nvPr>
        </p:nvSpPr>
        <p:spPr>
          <a:xfrm>
            <a:off x="751570" y="596875"/>
            <a:ext cx="9601196" cy="472595"/>
          </a:xfrm>
        </p:spPr>
        <p:txBody>
          <a:bodyPr>
            <a:normAutofit fontScale="90000"/>
          </a:bodyPr>
          <a:lstStyle/>
          <a:p>
            <a:r>
              <a:rPr lang="en-GB" sz="2000" b="1">
                <a:latin typeface="Arial"/>
                <a:cs typeface="Arial"/>
              </a:rPr>
              <a:t>Funding in UK </a:t>
            </a:r>
            <a:br>
              <a:rPr lang="en-GB" sz="2000" b="1">
                <a:latin typeface="Arial"/>
              </a:rPr>
            </a:br>
            <a:r>
              <a:rPr lang="en-GB" sz="2000" b="1">
                <a:latin typeface="Arial"/>
                <a:cs typeface="Arial"/>
              </a:rPr>
              <a:t>compared to other European countries </a:t>
            </a:r>
          </a:p>
        </p:txBody>
      </p:sp>
      <p:sp>
        <p:nvSpPr>
          <p:cNvPr id="3" name="Text Placeholder 2">
            <a:extLst>
              <a:ext uri="{FF2B5EF4-FFF2-40B4-BE49-F238E27FC236}">
                <a16:creationId xmlns:a16="http://schemas.microsoft.com/office/drawing/2014/main" id="{425D2A13-DB43-CA8F-758C-EAD2BB6430E5}"/>
              </a:ext>
            </a:extLst>
          </p:cNvPr>
          <p:cNvSpPr>
            <a:spLocks noGrp="1"/>
          </p:cNvSpPr>
          <p:nvPr>
            <p:ph type="body" idx="1"/>
          </p:nvPr>
        </p:nvSpPr>
        <p:spPr>
          <a:xfrm>
            <a:off x="1069602" y="983945"/>
            <a:ext cx="4718304" cy="576262"/>
          </a:xfrm>
        </p:spPr>
        <p:txBody>
          <a:bodyPr/>
          <a:lstStyle/>
          <a:p>
            <a:r>
              <a:rPr lang="en-GB" sz="2000">
                <a:latin typeface="Arial"/>
                <a:cs typeface="Arial"/>
              </a:rPr>
              <a:t>For the argument</a:t>
            </a:r>
          </a:p>
        </p:txBody>
      </p:sp>
      <p:sp>
        <p:nvSpPr>
          <p:cNvPr id="4" name="Content Placeholder 3">
            <a:extLst>
              <a:ext uri="{FF2B5EF4-FFF2-40B4-BE49-F238E27FC236}">
                <a16:creationId xmlns:a16="http://schemas.microsoft.com/office/drawing/2014/main" id="{C89D09D5-B27E-6968-EDA5-7751426F3CE4}"/>
              </a:ext>
            </a:extLst>
          </p:cNvPr>
          <p:cNvSpPr>
            <a:spLocks noGrp="1"/>
          </p:cNvSpPr>
          <p:nvPr>
            <p:ph sz="half" idx="2"/>
          </p:nvPr>
        </p:nvSpPr>
        <p:spPr>
          <a:xfrm>
            <a:off x="998516" y="4648509"/>
            <a:ext cx="4718304" cy="1563826"/>
          </a:xfrm>
        </p:spPr>
        <p:txBody>
          <a:bodyPr vert="horz" lIns="91440" tIns="45720" rIns="91440" bIns="45720" rtlCol="0" anchor="t">
            <a:noAutofit/>
          </a:bodyPr>
          <a:lstStyle/>
          <a:p>
            <a:pPr marL="0" indent="0">
              <a:buNone/>
            </a:pPr>
            <a:endParaRPr lang="en-GB" sz="1400">
              <a:latin typeface="Arial"/>
              <a:ea typeface="+mj-lt"/>
              <a:cs typeface="+mj-lt"/>
            </a:endParaRPr>
          </a:p>
          <a:p>
            <a:pPr>
              <a:buClr>
                <a:srgbClr val="EF53A5"/>
              </a:buClr>
            </a:pPr>
            <a:endParaRPr lang="en-GB"/>
          </a:p>
        </p:txBody>
      </p:sp>
      <p:sp>
        <p:nvSpPr>
          <p:cNvPr id="5" name="Text Placeholder 4">
            <a:extLst>
              <a:ext uri="{FF2B5EF4-FFF2-40B4-BE49-F238E27FC236}">
                <a16:creationId xmlns:a16="http://schemas.microsoft.com/office/drawing/2014/main" id="{6FCB2196-33F0-02A0-3EA7-0BE02C61C86F}"/>
              </a:ext>
            </a:extLst>
          </p:cNvPr>
          <p:cNvSpPr>
            <a:spLocks noGrp="1"/>
          </p:cNvSpPr>
          <p:nvPr>
            <p:ph type="body" sz="quarter" idx="3"/>
          </p:nvPr>
        </p:nvSpPr>
        <p:spPr>
          <a:xfrm>
            <a:off x="6426689" y="446622"/>
            <a:ext cx="4718304" cy="546574"/>
          </a:xfrm>
        </p:spPr>
        <p:txBody>
          <a:bodyPr/>
          <a:lstStyle/>
          <a:p>
            <a:r>
              <a:rPr lang="en-GB"/>
              <a:t>Against the argument</a:t>
            </a:r>
          </a:p>
        </p:txBody>
      </p:sp>
      <p:sp>
        <p:nvSpPr>
          <p:cNvPr id="6" name="Content Placeholder 5">
            <a:extLst>
              <a:ext uri="{FF2B5EF4-FFF2-40B4-BE49-F238E27FC236}">
                <a16:creationId xmlns:a16="http://schemas.microsoft.com/office/drawing/2014/main" id="{226D4F1C-EAF0-92E9-E5E1-D5F09F86B433}"/>
              </a:ext>
            </a:extLst>
          </p:cNvPr>
          <p:cNvSpPr>
            <a:spLocks noGrp="1"/>
          </p:cNvSpPr>
          <p:nvPr>
            <p:ph sz="quarter" idx="4"/>
          </p:nvPr>
        </p:nvSpPr>
        <p:spPr>
          <a:xfrm>
            <a:off x="71531" y="2300630"/>
            <a:ext cx="5847532" cy="5173279"/>
          </a:xfrm>
        </p:spPr>
        <p:txBody>
          <a:bodyPr vert="horz" lIns="91440" tIns="45720" rIns="91440" bIns="45720" rtlCol="0" anchor="t">
            <a:normAutofit fontScale="77500" lnSpcReduction="20000"/>
          </a:bodyPr>
          <a:lstStyle/>
          <a:p>
            <a:pPr>
              <a:buAutoNum type="arabicParenR"/>
            </a:pPr>
            <a:r>
              <a:rPr lang="en-GB" sz="2000" b="1">
                <a:solidFill>
                  <a:srgbClr val="111111"/>
                </a:solidFill>
                <a:latin typeface="Arial"/>
                <a:ea typeface="+mj-lt"/>
                <a:cs typeface="+mj-lt"/>
              </a:rPr>
              <a:t>Free Care and Support</a:t>
            </a:r>
            <a:endParaRPr lang="en-US" sz="2000">
              <a:latin typeface="Arial"/>
              <a:ea typeface="Calibri"/>
              <a:cs typeface="Calibri"/>
            </a:endParaRPr>
          </a:p>
          <a:p>
            <a:pPr>
              <a:buClr>
                <a:srgbClr val="EF53A5"/>
              </a:buClr>
              <a:buAutoNum type="arabicParenR"/>
            </a:pPr>
            <a:r>
              <a:rPr lang="en-GB" sz="2000" b="1">
                <a:solidFill>
                  <a:srgbClr val="111111"/>
                </a:solidFill>
                <a:latin typeface="Arial"/>
                <a:ea typeface="+mj-lt"/>
                <a:cs typeface="+mj-lt"/>
              </a:rPr>
              <a:t>Self-Funding</a:t>
            </a:r>
          </a:p>
          <a:p>
            <a:pPr>
              <a:buClr>
                <a:srgbClr val="EF53A5"/>
              </a:buClr>
              <a:buAutoNum type="arabicParenR"/>
            </a:pPr>
            <a:r>
              <a:rPr lang="en-GB" sz="2000" b="1">
                <a:solidFill>
                  <a:srgbClr val="111111"/>
                </a:solidFill>
                <a:latin typeface="Arial"/>
                <a:ea typeface="+mj-lt"/>
                <a:cs typeface="+mj-lt"/>
              </a:rPr>
              <a:t>Local Authority Funding</a:t>
            </a:r>
            <a:r>
              <a:rPr lang="en-GB" sz="2000">
                <a:solidFill>
                  <a:srgbClr val="111111"/>
                </a:solidFill>
                <a:latin typeface="Arial"/>
                <a:ea typeface="+mj-lt"/>
                <a:cs typeface="+mj-lt"/>
              </a:rPr>
              <a:t>:</a:t>
            </a:r>
          </a:p>
          <a:p>
            <a:pPr>
              <a:buClr>
                <a:srgbClr val="EF53A5"/>
              </a:buClr>
              <a:buAutoNum type="arabicParenR"/>
            </a:pPr>
            <a:r>
              <a:rPr lang="en-GB" sz="2000" b="1">
                <a:solidFill>
                  <a:srgbClr val="111111"/>
                </a:solidFill>
                <a:latin typeface="Arial"/>
                <a:ea typeface="+mj-lt"/>
                <a:cs typeface="+mj-lt"/>
              </a:rPr>
              <a:t>Paying for Permanent Residential Care</a:t>
            </a:r>
          </a:p>
          <a:p>
            <a:pPr marL="0" indent="0">
              <a:buClr>
                <a:srgbClr val="EF53A5"/>
              </a:buClr>
              <a:buNone/>
            </a:pPr>
            <a:r>
              <a:rPr lang="en-GB" sz="2000" b="1">
                <a:solidFill>
                  <a:srgbClr val="111111"/>
                </a:solidFill>
                <a:latin typeface="Arial"/>
                <a:cs typeface="Arial"/>
              </a:rPr>
              <a:t>      </a:t>
            </a:r>
            <a:r>
              <a:rPr lang="en-GB" sz="2000">
                <a:solidFill>
                  <a:srgbClr val="000000"/>
                </a:solidFill>
                <a:latin typeface="Arial"/>
                <a:cs typeface="Arial"/>
              </a:rPr>
              <a:t>It is well established that the UK population is getting more aging. For example, the population over the age of 65 has increased by 47% since the mid-1970s and the population over the age of 75 has increased by 89% over the same period. Indeed, the latter now make up 8% of the UK population (Office for National Statistics, 2015).</a:t>
            </a:r>
            <a:r>
              <a:rPr lang="en-GB" sz="2000" b="1">
                <a:solidFill>
                  <a:srgbClr val="111111"/>
                </a:solidFill>
                <a:latin typeface="Arial"/>
                <a:cs typeface="Arial"/>
              </a:rPr>
              <a:t>  </a:t>
            </a:r>
            <a:endParaRPr lang="en-GB" sz="2000" b="1">
              <a:solidFill>
                <a:srgbClr val="111111"/>
              </a:solidFill>
              <a:latin typeface="Arial"/>
              <a:ea typeface="Calibri"/>
              <a:cs typeface="Arial"/>
            </a:endParaRPr>
          </a:p>
          <a:p>
            <a:pPr marL="0" indent="0">
              <a:buNone/>
            </a:pPr>
            <a:r>
              <a:rPr lang="en-GB" sz="2000" b="1">
                <a:solidFill>
                  <a:srgbClr val="111111"/>
                </a:solidFill>
                <a:latin typeface="Arial"/>
                <a:cs typeface="Arial"/>
              </a:rPr>
              <a:t>                                               </a:t>
            </a:r>
            <a:r>
              <a:rPr lang="en-GB" sz="2000" b="1">
                <a:solidFill>
                  <a:srgbClr val="FF0000"/>
                </a:solidFill>
                <a:latin typeface="Arial"/>
                <a:cs typeface="Arial"/>
              </a:rPr>
              <a:t>  </a:t>
            </a:r>
            <a:r>
              <a:rPr lang="en-GB" sz="2000" b="1" u="sng">
                <a:solidFill>
                  <a:srgbClr val="FF0000"/>
                </a:solidFill>
                <a:latin typeface="Arial"/>
                <a:cs typeface="Arial"/>
              </a:rPr>
              <a:t>VS  </a:t>
            </a:r>
            <a:r>
              <a:rPr lang="en-GB" sz="2000" b="1">
                <a:solidFill>
                  <a:srgbClr val="FF0000"/>
                </a:solidFill>
                <a:latin typeface="Arial"/>
                <a:cs typeface="Arial"/>
              </a:rPr>
              <a:t> </a:t>
            </a:r>
            <a:r>
              <a:rPr lang="en-GB" sz="2000" b="1">
                <a:solidFill>
                  <a:srgbClr val="111111"/>
                </a:solidFill>
                <a:latin typeface="Arial"/>
                <a:cs typeface="Arial"/>
              </a:rPr>
              <a:t> </a:t>
            </a:r>
          </a:p>
          <a:p>
            <a:pPr marL="0" indent="0">
              <a:buNone/>
            </a:pPr>
            <a:r>
              <a:rPr lang="en-GB" sz="2000" b="1">
                <a:solidFill>
                  <a:srgbClr val="111111"/>
                </a:solidFill>
                <a:latin typeface="Arial"/>
                <a:cs typeface="Arial"/>
              </a:rPr>
              <a:t>  In other European countries like Spain the funding system is different.</a:t>
            </a:r>
            <a:endParaRPr lang="en-GB" sz="2000" b="1">
              <a:solidFill>
                <a:srgbClr val="111111"/>
              </a:solidFill>
              <a:latin typeface="Arial"/>
              <a:ea typeface="Calibri"/>
              <a:cs typeface="Arial"/>
            </a:endParaRPr>
          </a:p>
          <a:p>
            <a:pPr marL="0" indent="0">
              <a:buNone/>
            </a:pPr>
            <a:r>
              <a:rPr lang="en-GB" sz="2000" b="1">
                <a:solidFill>
                  <a:srgbClr val="111111"/>
                </a:solidFill>
                <a:latin typeface="Arial"/>
                <a:cs typeface="Calibri"/>
              </a:rPr>
              <a:t>In Spain there are two funding system.</a:t>
            </a:r>
            <a:endParaRPr lang="en-GB" sz="2000" b="1">
              <a:solidFill>
                <a:srgbClr val="111111"/>
              </a:solidFill>
              <a:latin typeface="Arial"/>
              <a:ea typeface="Calibri"/>
              <a:cs typeface="Calibri"/>
            </a:endParaRPr>
          </a:p>
          <a:p>
            <a:pPr>
              <a:buAutoNum type="arabicParenR"/>
            </a:pPr>
            <a:r>
              <a:rPr lang="en-GB" sz="2000" b="1">
                <a:solidFill>
                  <a:srgbClr val="111111"/>
                </a:solidFill>
                <a:latin typeface="Arial"/>
                <a:cs typeface="Calibri"/>
              </a:rPr>
              <a:t>Private Funding </a:t>
            </a:r>
            <a:endParaRPr lang="en-GB" sz="2000" b="1">
              <a:solidFill>
                <a:srgbClr val="111111"/>
              </a:solidFill>
              <a:latin typeface="Arial"/>
              <a:ea typeface="Calibri"/>
              <a:cs typeface="Calibri"/>
            </a:endParaRPr>
          </a:p>
          <a:p>
            <a:pPr>
              <a:buAutoNum type="arabicParenR"/>
            </a:pPr>
            <a:r>
              <a:rPr lang="en-GB" sz="2000" b="1">
                <a:solidFill>
                  <a:srgbClr val="111111"/>
                </a:solidFill>
                <a:latin typeface="Arial"/>
                <a:ea typeface="Calibri"/>
                <a:cs typeface="Calibri"/>
              </a:rPr>
              <a:t>National social security funding (SEGURIDAD SOCIAL)</a:t>
            </a:r>
          </a:p>
          <a:p>
            <a:pPr marL="0" indent="0">
              <a:buNone/>
            </a:pPr>
            <a:r>
              <a:rPr lang="en-GB" sz="1200" b="1">
                <a:solidFill>
                  <a:srgbClr val="111111"/>
                </a:solidFill>
              </a:rPr>
              <a:t>        </a:t>
            </a:r>
            <a:endParaRPr lang="en-GB" sz="1200" b="1">
              <a:solidFill>
                <a:srgbClr val="111111"/>
              </a:solidFill>
              <a:cs typeface="Calibri"/>
            </a:endParaRPr>
          </a:p>
          <a:p>
            <a:pPr>
              <a:buClr>
                <a:srgbClr val="EF53A5"/>
              </a:buClr>
              <a:buAutoNum type="arabicParenR"/>
            </a:pPr>
            <a:endParaRPr lang="en-GB" sz="1200" b="1">
              <a:solidFill>
                <a:srgbClr val="111111"/>
              </a:solidFill>
              <a:cs typeface="Calibri"/>
            </a:endParaRPr>
          </a:p>
          <a:p>
            <a:pPr marL="0" indent="0">
              <a:buClr>
                <a:srgbClr val="EF53A5"/>
              </a:buClr>
              <a:buNone/>
            </a:pPr>
            <a:endParaRPr lang="en-GB" sz="1200" b="1">
              <a:solidFill>
                <a:srgbClr val="111111"/>
              </a:solidFill>
              <a:cs typeface="Calibri"/>
            </a:endParaRPr>
          </a:p>
        </p:txBody>
      </p:sp>
      <p:sp>
        <p:nvSpPr>
          <p:cNvPr id="7" name="TextBox 6">
            <a:extLst>
              <a:ext uri="{FF2B5EF4-FFF2-40B4-BE49-F238E27FC236}">
                <a16:creationId xmlns:a16="http://schemas.microsoft.com/office/drawing/2014/main" id="{17345213-635E-16C6-5579-0E3464242B68}"/>
              </a:ext>
            </a:extLst>
          </p:cNvPr>
          <p:cNvSpPr txBox="1"/>
          <p:nvPr/>
        </p:nvSpPr>
        <p:spPr>
          <a:xfrm>
            <a:off x="6096229" y="1061526"/>
            <a:ext cx="5971316"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Arial"/>
                <a:cs typeface="Segoe UI"/>
              </a:rPr>
              <a:t>Government is struggling to fund healthcare in Uk </a:t>
            </a:r>
          </a:p>
          <a:p>
            <a:r>
              <a:rPr lang="en-US" sz="1600" dirty="0">
                <a:latin typeface="Arial"/>
                <a:cs typeface="Segoe UI"/>
              </a:rPr>
              <a:t>The NHS is facing funding crisis and social care is under severe pressure </a:t>
            </a:r>
          </a:p>
          <a:p>
            <a:r>
              <a:rPr lang="en-US" sz="1600" dirty="0">
                <a:latin typeface="Arial"/>
                <a:cs typeface="Segoe UI"/>
              </a:rPr>
              <a:t>According to the NHS home care association (2024), 14 hours a week cost £19,000 minimum per year and £25.95 an hour. It is more for self-funding. </a:t>
            </a:r>
          </a:p>
          <a:p>
            <a:r>
              <a:rPr lang="en-US" sz="1600" dirty="0">
                <a:latin typeface="Arial"/>
                <a:cs typeface="Segoe UI"/>
              </a:rPr>
              <a:t>If you need a 24/7 it might cost around £83,200 per year for complex needs is between £41,000 and £61,000 per year. </a:t>
            </a:r>
          </a:p>
          <a:p>
            <a:r>
              <a:rPr lang="en-US" sz="1600" dirty="0">
                <a:latin typeface="Arial"/>
                <a:cs typeface="Segoe UI"/>
              </a:rPr>
              <a:t>Own home still has house maintenance cost to think about </a:t>
            </a:r>
          </a:p>
          <a:p>
            <a:r>
              <a:rPr lang="en-US" sz="1600" dirty="0">
                <a:latin typeface="Arial"/>
                <a:cs typeface="Segoe UI"/>
              </a:rPr>
              <a:t>If you have a partner and both need care, then you might pay more. NHS (2023) suggested. </a:t>
            </a:r>
          </a:p>
          <a:p>
            <a:endParaRPr lang="en-US" sz="1600">
              <a:latin typeface="Arial"/>
              <a:cs typeface="Segoe UI"/>
            </a:endParaRPr>
          </a:p>
          <a:p>
            <a:r>
              <a:rPr lang="en-US" sz="1600" dirty="0">
                <a:latin typeface="Arial"/>
                <a:cs typeface="Segoe UI"/>
              </a:rPr>
              <a:t>Uk Government spend around £197 billion on healthcare currently through NHS (one system) </a:t>
            </a:r>
          </a:p>
          <a:p>
            <a:r>
              <a:rPr lang="en-US" sz="1600" dirty="0">
                <a:latin typeface="Arial"/>
                <a:cs typeface="Segoe UI"/>
              </a:rPr>
              <a:t>Equating to £2,989 per person compared to £3,663 to other European countries </a:t>
            </a:r>
          </a:p>
          <a:p>
            <a:r>
              <a:rPr lang="en-US" sz="1600" dirty="0">
                <a:latin typeface="Arial"/>
                <a:cs typeface="Segoe UI"/>
              </a:rPr>
              <a:t>Other countries operate a mixture of government and mandatory insurance-based scheme </a:t>
            </a:r>
          </a:p>
          <a:p>
            <a:r>
              <a:rPr lang="en-US" sz="1600" dirty="0">
                <a:latin typeface="Arial"/>
                <a:cs typeface="Segoe UI"/>
              </a:rPr>
              <a:t>Amongst the G7 countries, UK healthcare spending is the second lowest  </a:t>
            </a:r>
          </a:p>
          <a:p>
            <a:r>
              <a:rPr lang="en-US" sz="1600" dirty="0">
                <a:latin typeface="Arial"/>
                <a:cs typeface="Segoe UI"/>
              </a:rPr>
              <a:t>Highest spending, USA (£7,736), Germany (£4,432), France (£3,737) and UK is on the 20</a:t>
            </a:r>
            <a:r>
              <a:rPr lang="en-US" sz="1600" baseline="30000" dirty="0">
                <a:latin typeface="Arial"/>
                <a:cs typeface="Segoe UI"/>
              </a:rPr>
              <a:t>th</a:t>
            </a:r>
            <a:r>
              <a:rPr lang="en-US" sz="1600" dirty="0">
                <a:latin typeface="Arial"/>
                <a:cs typeface="Segoe UI"/>
              </a:rPr>
              <a:t> position. Office of the national statistics (ONS, 2017). </a:t>
            </a:r>
          </a:p>
          <a:p>
            <a:r>
              <a:rPr lang="en-US" sz="1600" dirty="0">
                <a:latin typeface="Arial"/>
                <a:cs typeface="Segoe UI"/>
              </a:rPr>
              <a:t>Although the government/NHS is funding healthcare, it is still not the best,</a:t>
            </a:r>
            <a:r>
              <a:rPr lang="en-US" sz="1200" dirty="0">
                <a:latin typeface="Arial"/>
                <a:cs typeface="Segoe UI"/>
              </a:rPr>
              <a:t> </a:t>
            </a:r>
            <a:r>
              <a:rPr lang="en-US" sz="1600" dirty="0">
                <a:latin typeface="Arial"/>
                <a:cs typeface="Segoe UI"/>
              </a:rPr>
              <a:t>which needs to be critically reviewed. </a:t>
            </a:r>
          </a:p>
        </p:txBody>
      </p:sp>
    </p:spTree>
    <p:extLst>
      <p:ext uri="{BB962C8B-B14F-4D97-AF65-F5344CB8AC3E}">
        <p14:creationId xmlns:p14="http://schemas.microsoft.com/office/powerpoint/2010/main" val="3479581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232D8-8042-230D-5F3B-A3C5948E7869}"/>
              </a:ext>
            </a:extLst>
          </p:cNvPr>
          <p:cNvSpPr>
            <a:spLocks noGrp="1"/>
          </p:cNvSpPr>
          <p:nvPr>
            <p:ph type="title"/>
          </p:nvPr>
        </p:nvSpPr>
        <p:spPr>
          <a:xfrm>
            <a:off x="245329" y="610424"/>
            <a:ext cx="9601196" cy="606916"/>
          </a:xfrm>
        </p:spPr>
        <p:txBody>
          <a:bodyPr/>
          <a:lstStyle/>
          <a:p>
            <a:r>
              <a:rPr lang="en-GB" sz="2000"/>
              <a:t>                                 END OF LIFE AND PALIATIVE CARE </a:t>
            </a:r>
          </a:p>
        </p:txBody>
      </p:sp>
      <p:sp>
        <p:nvSpPr>
          <p:cNvPr id="3" name="Text Placeholder 2">
            <a:extLst>
              <a:ext uri="{FF2B5EF4-FFF2-40B4-BE49-F238E27FC236}">
                <a16:creationId xmlns:a16="http://schemas.microsoft.com/office/drawing/2014/main" id="{2DB7A672-209B-FA24-5E39-12F72D1591CF}"/>
              </a:ext>
            </a:extLst>
          </p:cNvPr>
          <p:cNvSpPr>
            <a:spLocks noGrp="1"/>
          </p:cNvSpPr>
          <p:nvPr>
            <p:ph type="body" idx="1"/>
          </p:nvPr>
        </p:nvSpPr>
        <p:spPr>
          <a:xfrm>
            <a:off x="1188957" y="1134533"/>
            <a:ext cx="4787576" cy="590116"/>
          </a:xfrm>
        </p:spPr>
        <p:txBody>
          <a:bodyPr/>
          <a:lstStyle/>
          <a:p>
            <a:r>
              <a:rPr lang="en-GB"/>
              <a:t>Argument for</a:t>
            </a:r>
          </a:p>
        </p:txBody>
      </p:sp>
      <p:sp>
        <p:nvSpPr>
          <p:cNvPr id="4" name="Content Placeholder 3">
            <a:extLst>
              <a:ext uri="{FF2B5EF4-FFF2-40B4-BE49-F238E27FC236}">
                <a16:creationId xmlns:a16="http://schemas.microsoft.com/office/drawing/2014/main" id="{ABEA1531-B360-98A7-5229-74C04894FCAF}"/>
              </a:ext>
            </a:extLst>
          </p:cNvPr>
          <p:cNvSpPr>
            <a:spLocks noGrp="1"/>
          </p:cNvSpPr>
          <p:nvPr>
            <p:ph sz="half" idx="2"/>
          </p:nvPr>
        </p:nvSpPr>
        <p:spPr>
          <a:xfrm>
            <a:off x="784134" y="1621773"/>
            <a:ext cx="4690595" cy="4986187"/>
          </a:xfrm>
        </p:spPr>
        <p:txBody>
          <a:bodyPr vert="horz" lIns="91440" tIns="45720" rIns="91440" bIns="45720" rtlCol="0" anchor="t">
            <a:normAutofit/>
          </a:bodyPr>
          <a:lstStyle/>
          <a:p>
            <a:endParaRPr lang="en-GB" sz="1500">
              <a:solidFill>
                <a:srgbClr val="212121"/>
              </a:solidFill>
              <a:latin typeface="Cambria"/>
              <a:ea typeface="Cambria"/>
            </a:endParaRPr>
          </a:p>
          <a:p>
            <a:pPr>
              <a:buSzPct val="114999"/>
            </a:pPr>
            <a:r>
              <a:rPr lang="en-GB" sz="1200">
                <a:solidFill>
                  <a:srgbClr val="212B32"/>
                </a:solidFill>
                <a:latin typeface="Arial"/>
                <a:ea typeface="+mn-lt"/>
                <a:cs typeface="+mn-lt"/>
              </a:rPr>
              <a:t>End of life care is support for people who are in the last day,  months or  years of their life. (NHS, 2022).</a:t>
            </a:r>
            <a:endParaRPr lang="en-GB" sz="1200">
              <a:solidFill>
                <a:srgbClr val="262626"/>
              </a:solidFill>
              <a:latin typeface="Arial"/>
              <a:ea typeface="Cambria"/>
              <a:cs typeface="Arial"/>
            </a:endParaRPr>
          </a:p>
          <a:p>
            <a:pPr>
              <a:buSzPct val="114999"/>
            </a:pPr>
            <a:r>
              <a:rPr lang="en-GB" sz="1200">
                <a:solidFill>
                  <a:srgbClr val="212121"/>
                </a:solidFill>
                <a:latin typeface="Arial"/>
                <a:ea typeface="Cambria"/>
                <a:cs typeface="Arial"/>
              </a:rPr>
              <a:t>Due to an increasing ageing population in the UK, the number of older people who are cared for and dying in care homes and their homes is increasing significantly (</a:t>
            </a:r>
            <a:r>
              <a:rPr lang="en-GB" sz="1200">
                <a:solidFill>
                  <a:srgbClr val="FFFFFF"/>
                </a:solidFill>
                <a:latin typeface="Arial"/>
                <a:ea typeface="Cambria"/>
                <a:cs typeface="Arial"/>
              </a:rPr>
              <a:t>(</a:t>
            </a:r>
            <a:r>
              <a:rPr lang="en-GB" sz="1200">
                <a:solidFill>
                  <a:srgbClr val="303030"/>
                </a:solidFill>
                <a:latin typeface="Arial"/>
                <a:ea typeface="Cambria"/>
                <a:cs typeface="Arial"/>
              </a:rPr>
              <a:t>Gomes B, Higginson , 2008; office for national statistics, 2017)</a:t>
            </a:r>
            <a:endParaRPr lang="en-GB" sz="1200">
              <a:latin typeface="Arial"/>
              <a:cs typeface="Arial"/>
            </a:endParaRPr>
          </a:p>
          <a:p>
            <a:pPr>
              <a:buSzPct val="114999"/>
            </a:pPr>
            <a:endParaRPr lang="en-GB" sz="1200">
              <a:solidFill>
                <a:srgbClr val="303030"/>
              </a:solidFill>
              <a:latin typeface="Arial"/>
              <a:ea typeface="Cambria"/>
              <a:cs typeface="Arial"/>
            </a:endParaRPr>
          </a:p>
          <a:p>
            <a:pPr>
              <a:buSzPct val="114999"/>
            </a:pPr>
            <a:endParaRPr lang="en-GB" sz="1200">
              <a:solidFill>
                <a:srgbClr val="303030"/>
              </a:solidFill>
              <a:latin typeface="Arial"/>
              <a:ea typeface="Cambria"/>
              <a:cs typeface="Arial"/>
            </a:endParaRPr>
          </a:p>
          <a:p>
            <a:pPr>
              <a:buSzPct val="114999"/>
            </a:pPr>
            <a:endParaRPr lang="en-GB" sz="1500">
              <a:solidFill>
                <a:srgbClr val="303030"/>
              </a:solidFill>
              <a:latin typeface="Cambria"/>
              <a:ea typeface="Cambria"/>
            </a:endParaRPr>
          </a:p>
        </p:txBody>
      </p:sp>
      <p:sp>
        <p:nvSpPr>
          <p:cNvPr id="5" name="Text Placeholder 4">
            <a:extLst>
              <a:ext uri="{FF2B5EF4-FFF2-40B4-BE49-F238E27FC236}">
                <a16:creationId xmlns:a16="http://schemas.microsoft.com/office/drawing/2014/main" id="{E3456B1E-5A50-7FA3-2AB0-2D840D2329B2}"/>
              </a:ext>
            </a:extLst>
          </p:cNvPr>
          <p:cNvSpPr>
            <a:spLocks noGrp="1"/>
          </p:cNvSpPr>
          <p:nvPr>
            <p:ph type="body" sz="quarter" idx="3"/>
          </p:nvPr>
        </p:nvSpPr>
        <p:spPr>
          <a:xfrm>
            <a:off x="7342255" y="1060191"/>
            <a:ext cx="4718304" cy="576262"/>
          </a:xfrm>
        </p:spPr>
        <p:txBody>
          <a:bodyPr/>
          <a:lstStyle/>
          <a:p>
            <a:r>
              <a:rPr lang="en-GB"/>
              <a:t>Argument against</a:t>
            </a:r>
          </a:p>
        </p:txBody>
      </p:sp>
      <p:sp>
        <p:nvSpPr>
          <p:cNvPr id="6" name="Content Placeholder 5">
            <a:extLst>
              <a:ext uri="{FF2B5EF4-FFF2-40B4-BE49-F238E27FC236}">
                <a16:creationId xmlns:a16="http://schemas.microsoft.com/office/drawing/2014/main" id="{0661B43F-9410-70F6-2F99-5B013F5360DB}"/>
              </a:ext>
            </a:extLst>
          </p:cNvPr>
          <p:cNvSpPr>
            <a:spLocks noGrp="1"/>
          </p:cNvSpPr>
          <p:nvPr>
            <p:ph sz="quarter" idx="4"/>
          </p:nvPr>
        </p:nvSpPr>
        <p:spPr>
          <a:xfrm>
            <a:off x="5994592" y="1756098"/>
            <a:ext cx="4746182" cy="3965936"/>
          </a:xfrm>
        </p:spPr>
        <p:txBody>
          <a:bodyPr vert="horz" lIns="91440" tIns="45720" rIns="91440" bIns="45720" rtlCol="0" anchor="t">
            <a:noAutofit/>
          </a:bodyPr>
          <a:lstStyle/>
          <a:p>
            <a:pPr>
              <a:buSzPct val="114999"/>
            </a:pPr>
            <a:r>
              <a:rPr lang="en-US" sz="1400" b="1">
                <a:solidFill>
                  <a:srgbClr val="212121"/>
                </a:solidFill>
                <a:latin typeface="Arial"/>
                <a:ea typeface="Cambria"/>
                <a:cs typeface="Arial"/>
              </a:rPr>
              <a:t>Prolonging suffering</a:t>
            </a:r>
            <a:r>
              <a:rPr lang="en-US" sz="1400">
                <a:solidFill>
                  <a:srgbClr val="212121"/>
                </a:solidFill>
                <a:latin typeface="Arial"/>
                <a:ea typeface="Cambria"/>
                <a:cs typeface="Arial"/>
              </a:rPr>
              <a:t>- prioritizing comfort over aggressive treatments</a:t>
            </a:r>
          </a:p>
          <a:p>
            <a:pPr>
              <a:buSzPct val="114999"/>
            </a:pPr>
            <a:r>
              <a:rPr lang="en-US" sz="1400">
                <a:solidFill>
                  <a:srgbClr val="212121"/>
                </a:solidFill>
                <a:latin typeface="Arial"/>
                <a:ea typeface="Cambria"/>
                <a:cs typeface="Arial"/>
              </a:rPr>
              <a:t>Focusing on symptoms management rather than actively seeking intervention</a:t>
            </a:r>
          </a:p>
          <a:p>
            <a:pPr>
              <a:buSzPct val="114999"/>
            </a:pPr>
            <a:r>
              <a:rPr lang="en-US" sz="1400">
                <a:solidFill>
                  <a:srgbClr val="212121"/>
                </a:solidFill>
                <a:latin typeface="Arial"/>
                <a:ea typeface="Cambria"/>
                <a:cs typeface="Arial"/>
              </a:rPr>
              <a:t>With these patients may endure unnecessary pain and discomfort during their final days.</a:t>
            </a:r>
            <a:r>
              <a:rPr lang="en-GB" sz="2000" baseline="30000">
                <a:solidFill>
                  <a:srgbClr val="303030"/>
                </a:solidFill>
                <a:latin typeface="Arial"/>
                <a:ea typeface="Cambria"/>
                <a:cs typeface="Arial"/>
              </a:rPr>
              <a:t>National End of Life Care Intelligence Network (2012). Argued.</a:t>
            </a:r>
            <a:endParaRPr lang="en-US" sz="2000">
              <a:solidFill>
                <a:srgbClr val="303030"/>
              </a:solidFill>
              <a:latin typeface="Arial"/>
              <a:ea typeface="Cambria"/>
              <a:cs typeface="Arial"/>
            </a:endParaRPr>
          </a:p>
          <a:p>
            <a:pPr>
              <a:buSzPct val="114999"/>
            </a:pPr>
            <a:r>
              <a:rPr lang="en-US" sz="1400" b="1">
                <a:solidFill>
                  <a:srgbClr val="212121"/>
                </a:solidFill>
                <a:latin typeface="Arial"/>
                <a:ea typeface="Cambria"/>
                <a:cs typeface="Arial"/>
              </a:rPr>
              <a:t>Delaying acceptance</a:t>
            </a:r>
            <a:r>
              <a:rPr lang="en-US" sz="1400">
                <a:solidFill>
                  <a:srgbClr val="212121"/>
                </a:solidFill>
                <a:latin typeface="Arial"/>
                <a:ea typeface="Cambria"/>
                <a:cs typeface="Arial"/>
              </a:rPr>
              <a:t>- families should be informed earlier of terminal illness, this may address important end of life issues and saying their goodbye</a:t>
            </a:r>
          </a:p>
          <a:p>
            <a:pPr>
              <a:buSzPct val="114999"/>
            </a:pPr>
            <a:r>
              <a:rPr lang="en-US" sz="1400" b="1">
                <a:solidFill>
                  <a:srgbClr val="212121"/>
                </a:solidFill>
                <a:latin typeface="Arial"/>
                <a:ea typeface="Cambria"/>
                <a:cs typeface="Arial"/>
              </a:rPr>
              <a:t>Financial burden</a:t>
            </a:r>
            <a:r>
              <a:rPr lang="en-US" sz="1400">
                <a:solidFill>
                  <a:srgbClr val="212121"/>
                </a:solidFill>
                <a:latin typeface="Arial"/>
                <a:ea typeface="Cambria"/>
                <a:cs typeface="Arial"/>
              </a:rPr>
              <a:t>- it is believed that the cost of providing palliative care can be a burden on the healthcare system and diverting some resources meant for healthcare. </a:t>
            </a:r>
          </a:p>
          <a:p>
            <a:pPr>
              <a:buSzPct val="114999"/>
            </a:pPr>
            <a:r>
              <a:rPr lang="en-US" sz="1400" b="1">
                <a:solidFill>
                  <a:srgbClr val="212121"/>
                </a:solidFill>
                <a:latin typeface="Arial"/>
                <a:ea typeface="Cambria"/>
                <a:cs typeface="Arial"/>
              </a:rPr>
              <a:t>Ethical concern</a:t>
            </a:r>
            <a:r>
              <a:rPr lang="en-US" sz="1400">
                <a:solidFill>
                  <a:srgbClr val="212121"/>
                </a:solidFill>
                <a:latin typeface="Arial"/>
                <a:ea typeface="Cambria"/>
                <a:cs typeface="Arial"/>
              </a:rPr>
              <a:t>- where patients may not have the capacity to make informed decisions, palliative care may lead to decisions that could be perceived hastening death and may puzzle ethical implications of end-of-life care.</a:t>
            </a:r>
            <a:r>
              <a:rPr lang="en-GB" sz="1400">
                <a:solidFill>
                  <a:srgbClr val="303030"/>
                </a:solidFill>
                <a:latin typeface="Cambria"/>
                <a:ea typeface="Cambria"/>
                <a:cs typeface="Arial"/>
              </a:rPr>
              <a:t>Fisher, et al, (2000). Argued.</a:t>
            </a:r>
          </a:p>
          <a:p>
            <a:pPr>
              <a:buSzPct val="114999"/>
            </a:pPr>
            <a:endParaRPr lang="en-GB" sz="1400">
              <a:solidFill>
                <a:srgbClr val="212121"/>
              </a:solidFill>
              <a:latin typeface="Cambria"/>
              <a:ea typeface="Cambria"/>
            </a:endParaRPr>
          </a:p>
        </p:txBody>
      </p:sp>
      <p:sp>
        <p:nvSpPr>
          <p:cNvPr id="7" name="TextBox 6">
            <a:extLst>
              <a:ext uri="{FF2B5EF4-FFF2-40B4-BE49-F238E27FC236}">
                <a16:creationId xmlns:a16="http://schemas.microsoft.com/office/drawing/2014/main" id="{32E4E58A-9E8E-56F5-A5A6-0D1242336706}"/>
              </a:ext>
            </a:extLst>
          </p:cNvPr>
          <p:cNvSpPr txBox="1"/>
          <p:nvPr/>
        </p:nvSpPr>
        <p:spPr>
          <a:xfrm>
            <a:off x="784303" y="3284035"/>
            <a:ext cx="5187175" cy="33701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GB" sz="1200">
                <a:solidFill>
                  <a:srgbClr val="212121"/>
                </a:solidFill>
                <a:latin typeface="Arial"/>
                <a:cs typeface="Arial"/>
              </a:rPr>
              <a:t> It is also important to understand that most people would prefer to die at home, and for permanent care home residents the care home is their home, making it for most their preferred place of death (</a:t>
            </a:r>
            <a:r>
              <a:rPr lang="en-GB" sz="1200" u="sng">
                <a:solidFill>
                  <a:srgbClr val="A8BF4D"/>
                </a:solidFill>
                <a:latin typeface="Arial"/>
                <a:cs typeface="Arial"/>
                <a:hlinkClick r:id="rId2"/>
              </a:rPr>
              <a:t>National End of Life Care Intelligence Network, 2012</a:t>
            </a:r>
            <a:r>
              <a:rPr lang="en-GB" sz="1200">
                <a:solidFill>
                  <a:srgbClr val="212121"/>
                </a:solidFill>
                <a:latin typeface="Arial"/>
                <a:cs typeface="Arial"/>
              </a:rPr>
              <a:t>).</a:t>
            </a:r>
            <a:r>
              <a:rPr lang="en-US" sz="1200">
                <a:latin typeface="Arial"/>
                <a:cs typeface="Arial"/>
              </a:rPr>
              <a:t>​</a:t>
            </a:r>
          </a:p>
          <a:p>
            <a:pPr marL="228600" indent="-228600">
              <a:buFont typeface=""/>
              <a:buChar char="•"/>
            </a:pPr>
            <a:r>
              <a:rPr lang="en-GB" sz="1200">
                <a:solidFill>
                  <a:srgbClr val="212121"/>
                </a:solidFill>
                <a:latin typeface="Arial"/>
                <a:cs typeface="Arial"/>
              </a:rPr>
              <a:t>END OF LIFE , care for older adults aims to support and comfort individuals with a progressive chronic illness from which they are dying in the last stages of their life. The National Institute for Health and Care Excellence (NICE) quality standard for END OF LIFE care for adults mandates that</a:t>
            </a:r>
            <a:r>
              <a:rPr lang="en-US" sz="1200">
                <a:latin typeface="Arial"/>
                <a:cs typeface="Arial"/>
              </a:rPr>
              <a:t>​</a:t>
            </a:r>
          </a:p>
          <a:p>
            <a:pPr marL="228600" indent="-228600">
              <a:buFont typeface=""/>
              <a:buChar char="•"/>
            </a:pPr>
            <a:r>
              <a:rPr lang="en-GB" sz="1200">
                <a:solidFill>
                  <a:srgbClr val="212121"/>
                </a:solidFill>
                <a:latin typeface="Arial"/>
                <a:cs typeface="Arial"/>
              </a:rPr>
              <a:t>The care provided should acknowledge spiritual, cultural and personal beliefs and support both family and friends during and after the period of bereavement (</a:t>
            </a:r>
            <a:r>
              <a:rPr lang="en-GB" sz="1200" u="sng">
                <a:solidFill>
                  <a:srgbClr val="A8BF4D"/>
                </a:solidFill>
                <a:latin typeface="Arial"/>
                <a:cs typeface="Arial"/>
                <a:hlinkClick r:id="rId3"/>
              </a:rPr>
              <a:t>Fisher et al., 2000</a:t>
            </a:r>
            <a:r>
              <a:rPr lang="en-GB" sz="1200">
                <a:solidFill>
                  <a:srgbClr val="212121"/>
                </a:solidFill>
                <a:latin typeface="Arial"/>
                <a:cs typeface="Arial"/>
              </a:rPr>
              <a:t>).</a:t>
            </a:r>
            <a:r>
              <a:rPr lang="en-GB" sz="1200">
                <a:latin typeface="Arial"/>
                <a:cs typeface="Arial"/>
              </a:rPr>
              <a:t>​</a:t>
            </a:r>
          </a:p>
          <a:p>
            <a:pPr marL="228600" indent="-228600">
              <a:buFont typeface=""/>
              <a:buChar char="•"/>
            </a:pPr>
            <a:r>
              <a:rPr lang="en-GB" sz="1200">
                <a:solidFill>
                  <a:srgbClr val="212121"/>
                </a:solidFill>
                <a:latin typeface="Arial"/>
                <a:cs typeface="Arial"/>
              </a:rPr>
              <a:t>Ensuring dignity and care quality at the end of life are key priorities of </a:t>
            </a:r>
            <a:r>
              <a:rPr lang="en-GB" sz="1200" err="1">
                <a:solidFill>
                  <a:srgbClr val="212121"/>
                </a:solidFill>
                <a:latin typeface="Arial"/>
                <a:cs typeface="Arial"/>
              </a:rPr>
              <a:t>EoL</a:t>
            </a:r>
            <a:r>
              <a:rPr lang="en-GB" sz="1200">
                <a:solidFill>
                  <a:srgbClr val="212121"/>
                </a:solidFill>
                <a:latin typeface="Arial"/>
                <a:cs typeface="Arial"/>
              </a:rPr>
              <a:t> care strategies and policies across the UK (</a:t>
            </a:r>
            <a:r>
              <a:rPr lang="en-GB" sz="1200" u="sng">
                <a:solidFill>
                  <a:srgbClr val="A8BF4D"/>
                </a:solidFill>
                <a:latin typeface="Arial"/>
                <a:cs typeface="Arial"/>
                <a:hlinkClick r:id="rId4"/>
              </a:rPr>
              <a:t>Department of Health, 2008</a:t>
            </a:r>
            <a:r>
              <a:rPr lang="en-GB" sz="1200">
                <a:solidFill>
                  <a:srgbClr val="212121"/>
                </a:solidFill>
                <a:latin typeface="Arial"/>
                <a:cs typeface="Arial"/>
              </a:rPr>
              <a:t>; </a:t>
            </a:r>
            <a:r>
              <a:rPr lang="en-GB" sz="1200" u="sng">
                <a:solidFill>
                  <a:srgbClr val="A8BF4D"/>
                </a:solidFill>
                <a:latin typeface="Arial"/>
                <a:cs typeface="Arial"/>
                <a:hlinkClick r:id="rId5"/>
              </a:rPr>
              <a:t>Department of Health, Social Services and Public Safety, 2010</a:t>
            </a:r>
            <a:r>
              <a:rPr lang="en-GB" sz="1200">
                <a:solidFill>
                  <a:srgbClr val="212121"/>
                </a:solidFill>
                <a:latin typeface="Arial"/>
                <a:cs typeface="Arial"/>
              </a:rPr>
              <a:t>; </a:t>
            </a:r>
            <a:r>
              <a:rPr lang="en-GB" sz="1200" u="sng">
                <a:solidFill>
                  <a:srgbClr val="A8BF4D"/>
                </a:solidFill>
                <a:latin typeface="Arial"/>
                <a:cs typeface="Arial"/>
                <a:hlinkClick r:id="rId6"/>
              </a:rPr>
              <a:t>Scottish Government, 2015</a:t>
            </a:r>
            <a:r>
              <a:rPr lang="en-GB" sz="1200">
                <a:solidFill>
                  <a:srgbClr val="212121"/>
                </a:solidFill>
                <a:latin typeface="Arial"/>
                <a:cs typeface="Arial"/>
              </a:rPr>
              <a:t>; </a:t>
            </a:r>
            <a:r>
              <a:rPr lang="en-GB" sz="1200" u="sng">
                <a:solidFill>
                  <a:srgbClr val="A8BF4D"/>
                </a:solidFill>
                <a:latin typeface="Arial"/>
                <a:cs typeface="Arial"/>
                <a:hlinkClick r:id="rId7"/>
              </a:rPr>
              <a:t>Welsh Government, 2017</a:t>
            </a:r>
            <a:r>
              <a:rPr lang="en-GB" sz="1200">
                <a:solidFill>
                  <a:srgbClr val="212121"/>
                </a:solidFill>
                <a:latin typeface="Arial"/>
                <a:cs typeface="Arial"/>
              </a:rPr>
              <a:t>)</a:t>
            </a:r>
            <a:r>
              <a:rPr lang="en-GB" sz="1200">
                <a:latin typeface="Arial"/>
                <a:cs typeface="Arial"/>
              </a:rPr>
              <a:t>​</a:t>
            </a:r>
          </a:p>
          <a:p>
            <a:pPr marL="228600" indent="-228600">
              <a:buFont typeface=""/>
              <a:buChar char="•"/>
            </a:pPr>
            <a:endParaRPr lang="en-GB" sz="1200">
              <a:latin typeface="Arial"/>
              <a:cs typeface="Arial"/>
            </a:endParaRPr>
          </a:p>
          <a:p>
            <a:pPr marL="228600" indent="-228600">
              <a:buFont typeface=""/>
              <a:buChar char="•"/>
            </a:pPr>
            <a:r>
              <a:rPr lang="en-GB" sz="900">
                <a:latin typeface="Cambria"/>
                <a:cs typeface="Arial"/>
              </a:rPr>
              <a:t>​</a:t>
            </a:r>
            <a:endParaRPr lang="en-GB" sz="900">
              <a:latin typeface="Cambria"/>
              <a:ea typeface="Cambria"/>
              <a:cs typeface="Arial"/>
            </a:endParaRPr>
          </a:p>
        </p:txBody>
      </p:sp>
    </p:spTree>
    <p:extLst>
      <p:ext uri="{BB962C8B-B14F-4D97-AF65-F5344CB8AC3E}">
        <p14:creationId xmlns:p14="http://schemas.microsoft.com/office/powerpoint/2010/main" val="5909688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59D56-7377-9459-B1BD-3388375D4472}"/>
              </a:ext>
            </a:extLst>
          </p:cNvPr>
          <p:cNvSpPr>
            <a:spLocks noGrp="1"/>
          </p:cNvSpPr>
          <p:nvPr>
            <p:ph type="title"/>
          </p:nvPr>
        </p:nvSpPr>
        <p:spPr/>
        <p:txBody>
          <a:bodyPr/>
          <a:lstStyle/>
          <a:p>
            <a:r>
              <a:rPr lang="en-GB" sz="2000"/>
              <a:t>The gap between need and availability of care for older people</a:t>
            </a:r>
          </a:p>
        </p:txBody>
      </p:sp>
      <p:sp>
        <p:nvSpPr>
          <p:cNvPr id="3" name="Text Placeholder 2">
            <a:extLst>
              <a:ext uri="{FF2B5EF4-FFF2-40B4-BE49-F238E27FC236}">
                <a16:creationId xmlns:a16="http://schemas.microsoft.com/office/drawing/2014/main" id="{0557DA3E-9629-E52B-494F-F8EC03DAD801}"/>
              </a:ext>
            </a:extLst>
          </p:cNvPr>
          <p:cNvSpPr>
            <a:spLocks noGrp="1"/>
          </p:cNvSpPr>
          <p:nvPr>
            <p:ph type="body" idx="1"/>
          </p:nvPr>
        </p:nvSpPr>
        <p:spPr>
          <a:xfrm>
            <a:off x="1068690" y="2603500"/>
            <a:ext cx="4911421" cy="576262"/>
          </a:xfrm>
        </p:spPr>
        <p:txBody>
          <a:bodyPr/>
          <a:lstStyle/>
          <a:p>
            <a:endParaRPr lang="en-GB" sz="1100">
              <a:solidFill>
                <a:srgbClr val="7030A0"/>
              </a:solidFill>
            </a:endParaRPr>
          </a:p>
          <a:p>
            <a:r>
              <a:rPr lang="en-GB" sz="1400">
                <a:solidFill>
                  <a:srgbClr val="7030A0"/>
                </a:solidFill>
              </a:rPr>
              <a:t>Some elements influencing the gap between need and availability of care for older people are-</a:t>
            </a:r>
          </a:p>
        </p:txBody>
      </p:sp>
      <p:sp>
        <p:nvSpPr>
          <p:cNvPr id="4" name="Content Placeholder 3">
            <a:extLst>
              <a:ext uri="{FF2B5EF4-FFF2-40B4-BE49-F238E27FC236}">
                <a16:creationId xmlns:a16="http://schemas.microsoft.com/office/drawing/2014/main" id="{1F81D3BE-015A-70CD-5D7C-6B58FCFF9336}"/>
              </a:ext>
            </a:extLst>
          </p:cNvPr>
          <p:cNvSpPr>
            <a:spLocks noGrp="1"/>
          </p:cNvSpPr>
          <p:nvPr>
            <p:ph sz="half" idx="2"/>
          </p:nvPr>
        </p:nvSpPr>
        <p:spPr/>
        <p:txBody>
          <a:bodyPr>
            <a:normAutofit/>
          </a:bodyPr>
          <a:lstStyle/>
          <a:p>
            <a:endParaRPr lang="en-GB" sz="1200">
              <a:solidFill>
                <a:srgbClr val="111111"/>
              </a:solidFill>
            </a:endParaRPr>
          </a:p>
          <a:p>
            <a:pPr>
              <a:buSzPct val="114999"/>
            </a:pPr>
            <a:r>
              <a:rPr lang="en-GB" sz="1200">
                <a:solidFill>
                  <a:srgbClr val="111111"/>
                </a:solidFill>
                <a:ea typeface="+mn-lt"/>
                <a:cs typeface="+mn-lt"/>
              </a:rPr>
              <a:t>The gap between the </a:t>
            </a:r>
            <a:r>
              <a:rPr lang="en-GB" sz="1200" b="1">
                <a:solidFill>
                  <a:srgbClr val="111111"/>
                </a:solidFill>
                <a:ea typeface="+mn-lt"/>
                <a:cs typeface="+mn-lt"/>
              </a:rPr>
              <a:t>need for care</a:t>
            </a:r>
            <a:r>
              <a:rPr lang="en-GB" sz="1200">
                <a:solidFill>
                  <a:srgbClr val="111111"/>
                </a:solidFill>
                <a:ea typeface="+mn-lt"/>
                <a:cs typeface="+mn-lt"/>
              </a:rPr>
              <a:t> and its </a:t>
            </a:r>
            <a:r>
              <a:rPr lang="en-GB" sz="1200" b="1">
                <a:solidFill>
                  <a:srgbClr val="111111"/>
                </a:solidFill>
                <a:ea typeface="+mn-lt"/>
                <a:cs typeface="+mn-lt"/>
              </a:rPr>
              <a:t>availability</a:t>
            </a:r>
            <a:r>
              <a:rPr lang="en-GB" sz="1200">
                <a:solidFill>
                  <a:srgbClr val="111111"/>
                </a:solidFill>
                <a:ea typeface="+mn-lt"/>
                <a:cs typeface="+mn-lt"/>
              </a:rPr>
              <a:t> for older people is a growing concern.</a:t>
            </a:r>
          </a:p>
          <a:p>
            <a:pPr>
              <a:buSzPct val="114999"/>
            </a:pPr>
            <a:r>
              <a:rPr lang="en-GB" sz="1200" u="sng">
                <a:solidFill>
                  <a:srgbClr val="FF0000"/>
                </a:solidFill>
              </a:rPr>
              <a:t>Some of the factors that could influence the gap between needs and availability of care for older people are-</a:t>
            </a:r>
          </a:p>
          <a:p>
            <a:pPr>
              <a:buSzPct val="114999"/>
            </a:pPr>
            <a:r>
              <a:rPr lang="en-GB" sz="1200" b="1">
                <a:solidFill>
                  <a:srgbClr val="0070C0"/>
                </a:solidFill>
                <a:ea typeface="+mn-lt"/>
                <a:cs typeface="+mn-lt"/>
              </a:rPr>
              <a:t>Growing Older Population:</a:t>
            </a:r>
            <a:r>
              <a:rPr lang="en-GB" sz="1200" b="1">
                <a:solidFill>
                  <a:srgbClr val="111111"/>
                </a:solidFill>
                <a:ea typeface="+mn-lt"/>
                <a:cs typeface="+mn-lt"/>
              </a:rPr>
              <a:t> </a:t>
            </a:r>
            <a:r>
              <a:rPr lang="en-GB" sz="1200">
                <a:solidFill>
                  <a:srgbClr val="111111"/>
                </a:solidFill>
                <a:ea typeface="+mn-lt"/>
                <a:cs typeface="+mn-lt"/>
              </a:rPr>
              <a:t>Between 2017 and 2040, the population of people aged over 65 is predicted to rise by </a:t>
            </a:r>
            <a:r>
              <a:rPr lang="en-GB" sz="1200" b="1">
                <a:solidFill>
                  <a:srgbClr val="111111"/>
                </a:solidFill>
                <a:ea typeface="+mn-lt"/>
                <a:cs typeface="+mn-lt"/>
              </a:rPr>
              <a:t>49%</a:t>
            </a:r>
            <a:r>
              <a:rPr lang="en-GB" sz="1200">
                <a:solidFill>
                  <a:srgbClr val="111111"/>
                </a:solidFill>
                <a:ea typeface="+mn-lt"/>
                <a:cs typeface="+mn-lt"/>
              </a:rPr>
              <a:t>..</a:t>
            </a:r>
          </a:p>
          <a:p>
            <a:pPr>
              <a:buSzPct val="114999"/>
            </a:pPr>
            <a:r>
              <a:rPr lang="en-GB" sz="1200" b="1">
                <a:solidFill>
                  <a:srgbClr val="0070C0"/>
                </a:solidFill>
                <a:ea typeface="+mn-lt"/>
                <a:cs typeface="+mn-lt"/>
              </a:rPr>
              <a:t>State of Social Care-</a:t>
            </a:r>
            <a:r>
              <a:rPr lang="en-GB" sz="1200" b="1">
                <a:solidFill>
                  <a:srgbClr val="111111"/>
                </a:solidFill>
                <a:ea typeface="+mn-lt"/>
                <a:cs typeface="+mn-lt"/>
              </a:rPr>
              <a:t> </a:t>
            </a:r>
            <a:r>
              <a:rPr lang="en-GB" sz="1200">
                <a:solidFill>
                  <a:srgbClr val="111111"/>
                </a:solidFill>
                <a:ea typeface="+mn-lt"/>
                <a:cs typeface="+mn-lt"/>
              </a:rPr>
              <a:t>Trends in public funding of adult social care services show challenges.</a:t>
            </a:r>
          </a:p>
          <a:p>
            <a:pPr>
              <a:buSzPct val="114999"/>
            </a:pPr>
            <a:r>
              <a:rPr lang="en-GB" sz="1200" b="1">
                <a:solidFill>
                  <a:srgbClr val="0070C0"/>
                </a:solidFill>
                <a:ea typeface="+mn-lt"/>
                <a:cs typeface="+mn-lt"/>
              </a:rPr>
              <a:t>Unmet Needs - </a:t>
            </a:r>
            <a:r>
              <a:rPr lang="en-GB" sz="1200">
                <a:solidFill>
                  <a:srgbClr val="111111"/>
                </a:solidFill>
                <a:ea typeface="+mn-lt"/>
                <a:cs typeface="+mn-lt"/>
              </a:rPr>
              <a:t>Around half a million people may be waiting for an adult social care assessment, care, or direct payment.</a:t>
            </a:r>
            <a:endParaRPr lang="en-GB" sz="1200">
              <a:solidFill>
                <a:srgbClr val="0070C0"/>
              </a:solidFill>
              <a:ea typeface="+mn-lt"/>
              <a:cs typeface="+mn-lt"/>
            </a:endParaRPr>
          </a:p>
          <a:p>
            <a:pPr>
              <a:buSzPct val="114999"/>
            </a:pPr>
            <a:endParaRPr lang="en-GB" sz="1200" b="1">
              <a:solidFill>
                <a:srgbClr val="0070C0"/>
              </a:solidFill>
            </a:endParaRPr>
          </a:p>
          <a:p>
            <a:pPr>
              <a:buSzPct val="114999"/>
            </a:pPr>
            <a:endParaRPr lang="en-GB" sz="1200" b="1">
              <a:solidFill>
                <a:srgbClr val="111111"/>
              </a:solidFill>
            </a:endParaRPr>
          </a:p>
          <a:p>
            <a:pPr>
              <a:buSzPct val="114999"/>
            </a:pPr>
            <a:endParaRPr lang="en-GB" sz="1200">
              <a:solidFill>
                <a:srgbClr val="111111"/>
              </a:solidFill>
            </a:endParaRPr>
          </a:p>
        </p:txBody>
      </p:sp>
      <p:sp>
        <p:nvSpPr>
          <p:cNvPr id="5" name="Text Placeholder 4">
            <a:extLst>
              <a:ext uri="{FF2B5EF4-FFF2-40B4-BE49-F238E27FC236}">
                <a16:creationId xmlns:a16="http://schemas.microsoft.com/office/drawing/2014/main" id="{4B49E12E-251E-EDAA-93A3-FA87150B3686}"/>
              </a:ext>
            </a:extLst>
          </p:cNvPr>
          <p:cNvSpPr>
            <a:spLocks noGrp="1"/>
          </p:cNvSpPr>
          <p:nvPr>
            <p:ph type="body" sz="quarter" idx="3"/>
          </p:nvPr>
        </p:nvSpPr>
        <p:spPr/>
        <p:txBody>
          <a:bodyPr/>
          <a:lstStyle/>
          <a:p>
            <a:r>
              <a:rPr lang="en-GB" sz="1100">
                <a:solidFill>
                  <a:srgbClr val="7030A0"/>
                </a:solidFill>
              </a:rPr>
              <a:t>                                  </a:t>
            </a:r>
            <a:r>
              <a:rPr lang="en-GB" sz="1400">
                <a:solidFill>
                  <a:srgbClr val="7030A0"/>
                </a:solidFill>
              </a:rPr>
              <a:t>  How to address this issue</a:t>
            </a:r>
          </a:p>
          <a:p>
            <a:endParaRPr lang="en-GB" sz="1100">
              <a:solidFill>
                <a:srgbClr val="7030A0"/>
              </a:solidFill>
            </a:endParaRPr>
          </a:p>
        </p:txBody>
      </p:sp>
      <p:sp>
        <p:nvSpPr>
          <p:cNvPr id="6" name="Content Placeholder 5">
            <a:extLst>
              <a:ext uri="{FF2B5EF4-FFF2-40B4-BE49-F238E27FC236}">
                <a16:creationId xmlns:a16="http://schemas.microsoft.com/office/drawing/2014/main" id="{741BE3A0-0972-D573-8003-08A97FCDDDF4}"/>
              </a:ext>
            </a:extLst>
          </p:cNvPr>
          <p:cNvSpPr>
            <a:spLocks noGrp="1"/>
          </p:cNvSpPr>
          <p:nvPr>
            <p:ph sz="quarter" idx="4"/>
          </p:nvPr>
        </p:nvSpPr>
        <p:spPr>
          <a:xfrm>
            <a:off x="6208712" y="2964102"/>
            <a:ext cx="4825159" cy="3055699"/>
          </a:xfrm>
        </p:spPr>
        <p:txBody>
          <a:bodyPr vert="horz" lIns="91440" tIns="45720" rIns="91440" bIns="45720" rtlCol="0" anchor="t">
            <a:normAutofit/>
          </a:bodyPr>
          <a:lstStyle/>
          <a:p>
            <a:r>
              <a:rPr lang="en-GB" sz="1200" b="1">
                <a:solidFill>
                  <a:srgbClr val="0070C0"/>
                </a:solidFill>
                <a:ea typeface="+mn-lt"/>
                <a:cs typeface="+mn-lt"/>
              </a:rPr>
              <a:t>Family Caregiving</a:t>
            </a:r>
            <a:r>
              <a:rPr lang="en-GB" sz="1200">
                <a:solidFill>
                  <a:srgbClr val="0070C0"/>
                </a:solidFill>
                <a:ea typeface="+mn-lt"/>
                <a:cs typeface="+mn-lt"/>
              </a:rPr>
              <a:t>:</a:t>
            </a:r>
            <a:r>
              <a:rPr lang="en-GB" sz="1200">
                <a:solidFill>
                  <a:srgbClr val="111111"/>
                </a:solidFill>
                <a:ea typeface="+mn-lt"/>
                <a:cs typeface="+mn-lt"/>
              </a:rPr>
              <a:t> Trends have contributed to a widening gap between older Uk citizens need for care and the availability of family members to provide it.</a:t>
            </a:r>
          </a:p>
          <a:p>
            <a:pPr marL="0" indent="0">
              <a:buSzPct val="114999"/>
              <a:buNone/>
            </a:pPr>
            <a:r>
              <a:rPr lang="en-GB" sz="1200">
                <a:solidFill>
                  <a:srgbClr val="111111"/>
                </a:solidFill>
              </a:rPr>
              <a:t>                            </a:t>
            </a:r>
            <a:r>
              <a:rPr lang="en-GB" sz="1200">
                <a:solidFill>
                  <a:srgbClr val="111111"/>
                </a:solidFill>
                <a:ea typeface="+mn-lt"/>
                <a:cs typeface="+mn-lt"/>
              </a:rPr>
              <a:t>In summary, the gap between the need for care and its availability poses  significant challenges for older individuals and their families. Addressing this gap requires concerted efforts in policies, legislation, funding, and workforce planning.</a:t>
            </a:r>
            <a:endParaRPr lang="en-GB" sz="1200" u="sng">
              <a:solidFill>
                <a:srgbClr val="111111"/>
              </a:solidFill>
              <a:ea typeface="+mn-lt"/>
              <a:cs typeface="+mn-lt"/>
            </a:endParaRPr>
          </a:p>
          <a:p>
            <a:pPr marL="0" indent="0">
              <a:buNone/>
            </a:pPr>
            <a:endParaRPr lang="en-GB" sz="1200">
              <a:solidFill>
                <a:srgbClr val="111111"/>
              </a:solidFill>
            </a:endParaRPr>
          </a:p>
        </p:txBody>
      </p:sp>
      <p:pic>
        <p:nvPicPr>
          <p:cNvPr id="8" name="Picture 7" descr="A nurse standing next to an old person&#10;&#10;Description automatically generated">
            <a:extLst>
              <a:ext uri="{FF2B5EF4-FFF2-40B4-BE49-F238E27FC236}">
                <a16:creationId xmlns:a16="http://schemas.microsoft.com/office/drawing/2014/main" id="{9A9BB65B-0CCF-A405-6632-149CEFA55CD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71094" y="4649586"/>
            <a:ext cx="4658265" cy="1728261"/>
          </a:xfrm>
          <a:prstGeom prst="rect">
            <a:avLst/>
          </a:prstGeom>
        </p:spPr>
      </p:pic>
      <p:sp>
        <p:nvSpPr>
          <p:cNvPr id="9" name="TextBox 8">
            <a:extLst>
              <a:ext uri="{FF2B5EF4-FFF2-40B4-BE49-F238E27FC236}">
                <a16:creationId xmlns:a16="http://schemas.microsoft.com/office/drawing/2014/main" id="{10DBCB59-9CAA-A1FE-898D-1EB05B8573C1}"/>
              </a:ext>
            </a:extLst>
          </p:cNvPr>
          <p:cNvSpPr txBox="1"/>
          <p:nvPr/>
        </p:nvSpPr>
        <p:spPr>
          <a:xfrm>
            <a:off x="6671094" y="6607983"/>
            <a:ext cx="4658265" cy="87463"/>
          </a:xfrm>
          <a:prstGeom prst="rect">
            <a:avLst/>
          </a:prstGeom>
        </p:spPr>
        <p:txBody>
          <a:bodyPr>
            <a:normAutofit fontScale="25000" lnSpcReduction="20000"/>
          </a:bodyPr>
          <a:lstStyle/>
          <a:p>
            <a:r>
              <a:rPr lang="en-US">
                <a:hlinkClick r:id="rId3"/>
              </a:rPr>
              <a:t>This Photo</a:t>
            </a:r>
            <a:r>
              <a:rPr lang="en-US"/>
              <a:t> by Unknown author is licensed under </a:t>
            </a:r>
            <a:r>
              <a:rPr lang="en-US">
                <a:hlinkClick r:id="rId4"/>
              </a:rPr>
              <a:t>CC BY</a:t>
            </a:r>
            <a:r>
              <a:rPr lang="en-US"/>
              <a:t>.</a:t>
            </a:r>
          </a:p>
        </p:txBody>
      </p:sp>
    </p:spTree>
    <p:extLst>
      <p:ext uri="{BB962C8B-B14F-4D97-AF65-F5344CB8AC3E}">
        <p14:creationId xmlns:p14="http://schemas.microsoft.com/office/powerpoint/2010/main" val="2412701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4A033-62AD-BB53-8D18-68C6FB0561E1}"/>
              </a:ext>
            </a:extLst>
          </p:cNvPr>
          <p:cNvSpPr>
            <a:spLocks noGrp="1"/>
          </p:cNvSpPr>
          <p:nvPr>
            <p:ph type="title"/>
          </p:nvPr>
        </p:nvSpPr>
        <p:spPr>
          <a:xfrm>
            <a:off x="1154954" y="973668"/>
            <a:ext cx="8761413" cy="706964"/>
          </a:xfrm>
        </p:spPr>
        <p:txBody>
          <a:bodyPr>
            <a:normAutofit/>
          </a:bodyPr>
          <a:lstStyle/>
          <a:p>
            <a:r>
              <a:rPr lang="en-GB">
                <a:solidFill>
                  <a:srgbClr val="EBEBEB"/>
                </a:solidFill>
              </a:rPr>
              <a:t>Argument against</a:t>
            </a:r>
          </a:p>
        </p:txBody>
      </p:sp>
      <p:pic>
        <p:nvPicPr>
          <p:cNvPr id="4" name="Picture 3" descr="There's nothing like a good old tea party! Cropped shot of a group of seniors having tea in their retirement home Senior Adult Stock Photo">
            <a:extLst>
              <a:ext uri="{FF2B5EF4-FFF2-40B4-BE49-F238E27FC236}">
                <a16:creationId xmlns:a16="http://schemas.microsoft.com/office/drawing/2014/main" id="{08DD15DB-A9FB-5F10-5CAF-2293D7D3417D}"/>
              </a:ext>
            </a:extLst>
          </p:cNvPr>
          <p:cNvPicPr>
            <a:picLocks noChangeAspect="1"/>
          </p:cNvPicPr>
          <p:nvPr/>
        </p:nvPicPr>
        <p:blipFill>
          <a:blip r:embed="rId2"/>
          <a:stretch>
            <a:fillRect/>
          </a:stretch>
        </p:blipFill>
        <p:spPr>
          <a:xfrm>
            <a:off x="474134" y="1824566"/>
            <a:ext cx="4533172" cy="481941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35B5D968-E3C0-CC38-1662-2BC8892BF231}"/>
              </a:ext>
            </a:extLst>
          </p:cNvPr>
          <p:cNvSpPr>
            <a:spLocks noGrp="1"/>
          </p:cNvSpPr>
          <p:nvPr>
            <p:ph idx="1"/>
          </p:nvPr>
        </p:nvSpPr>
        <p:spPr>
          <a:xfrm>
            <a:off x="5039193" y="2850246"/>
            <a:ext cx="6956996" cy="3717337"/>
          </a:xfrm>
        </p:spPr>
        <p:txBody>
          <a:bodyPr vert="horz" lIns="91440" tIns="45720" rIns="91440" bIns="45720" rtlCol="0" anchor="ctr">
            <a:noAutofit/>
          </a:bodyPr>
          <a:lstStyle/>
          <a:p>
            <a:pPr>
              <a:lnSpc>
                <a:spcPct val="90000"/>
              </a:lnSpc>
            </a:pPr>
            <a:r>
              <a:rPr lang="en-US" sz="1600">
                <a:latin typeface="Arial"/>
                <a:cs typeface="Arial"/>
              </a:rPr>
              <a:t>Growing population of older adults: the world’s population is ageing rapidly, leading to an increased need for care of older individuals.</a:t>
            </a:r>
          </a:p>
          <a:p>
            <a:pPr>
              <a:lnSpc>
                <a:spcPct val="90000"/>
              </a:lnSpc>
            </a:pPr>
            <a:r>
              <a:rPr lang="en-US" sz="1600">
                <a:latin typeface="Arial"/>
                <a:cs typeface="Arial"/>
              </a:rPr>
              <a:t>The availability of affordable and high-quality healthcare and long-term care services often delays the increased need, creating a significant gap.</a:t>
            </a:r>
          </a:p>
          <a:p>
            <a:pPr>
              <a:lnSpc>
                <a:spcPct val="90000"/>
              </a:lnSpc>
            </a:pPr>
            <a:r>
              <a:rPr lang="en-US" sz="1600">
                <a:latin typeface="Arial"/>
                <a:cs typeface="Arial"/>
              </a:rPr>
              <a:t>Financial constraints: the cost of care for older people can be expensive, individuals and families struggle to afford these services. This financial strain can limit access to necessary care and hence the gap between need and availability.</a:t>
            </a:r>
          </a:p>
          <a:p>
            <a:pPr>
              <a:lnSpc>
                <a:spcPct val="90000"/>
              </a:lnSpc>
            </a:pPr>
            <a:r>
              <a:rPr lang="en-US" sz="1600">
                <a:latin typeface="Arial"/>
                <a:cs typeface="Arial"/>
              </a:rPr>
              <a:t>Caregiver burden: family members serve as informal caregivers, lack of support for caregivers can further widen the gap between need for care and availability.</a:t>
            </a:r>
          </a:p>
          <a:p>
            <a:pPr>
              <a:lnSpc>
                <a:spcPct val="90000"/>
              </a:lnSpc>
            </a:pPr>
            <a:r>
              <a:rPr lang="en-US" sz="1600">
                <a:latin typeface="Arial"/>
                <a:cs typeface="Arial"/>
              </a:rPr>
              <a:t>Policy and infrastructure: policy changes and investment in infrastructure can help in addressing the gap.</a:t>
            </a:r>
          </a:p>
          <a:p>
            <a:pPr>
              <a:lnSpc>
                <a:spcPct val="90000"/>
              </a:lnSpc>
            </a:pPr>
            <a:r>
              <a:rPr lang="en-US" sz="1600">
                <a:latin typeface="Arial"/>
                <a:cs typeface="Arial"/>
              </a:rPr>
              <a:t>Quality of care: ensuring that care services meet high standards and are delivered with compassion and dignity is important in addressing the gap. </a:t>
            </a:r>
            <a:r>
              <a:rPr lang="en-GB" sz="1600" baseline="30000">
                <a:latin typeface="Arial"/>
                <a:cs typeface="Arial"/>
              </a:rPr>
              <a:t> Lindsay Ryan et al., (2012). Lamented.</a:t>
            </a:r>
            <a:endParaRPr lang="en-US" sz="1600">
              <a:latin typeface="Arial"/>
              <a:cs typeface="Arial"/>
            </a:endParaRPr>
          </a:p>
          <a:p>
            <a:pPr>
              <a:lnSpc>
                <a:spcPct val="90000"/>
              </a:lnSpc>
            </a:pPr>
            <a:endParaRPr lang="en-GB" sz="1100"/>
          </a:p>
        </p:txBody>
      </p:sp>
    </p:spTree>
    <p:extLst>
      <p:ext uri="{BB962C8B-B14F-4D97-AF65-F5344CB8AC3E}">
        <p14:creationId xmlns:p14="http://schemas.microsoft.com/office/powerpoint/2010/main" val="1515832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58DB1-9420-58E2-EA38-E0475319DB86}"/>
              </a:ext>
            </a:extLst>
          </p:cNvPr>
          <p:cNvSpPr>
            <a:spLocks noGrp="1"/>
          </p:cNvSpPr>
          <p:nvPr>
            <p:ph type="title"/>
          </p:nvPr>
        </p:nvSpPr>
        <p:spPr>
          <a:xfrm>
            <a:off x="1293499" y="890541"/>
            <a:ext cx="8761413" cy="706964"/>
          </a:xfrm>
        </p:spPr>
        <p:txBody>
          <a:bodyPr vert="horz" lIns="91440" tIns="45720" rIns="91440" bIns="45720" rtlCol="0" anchor="ctr">
            <a:normAutofit/>
          </a:bodyPr>
          <a:lstStyle/>
          <a:p>
            <a:pPr>
              <a:lnSpc>
                <a:spcPct val="90000"/>
              </a:lnSpc>
            </a:pPr>
            <a:r>
              <a:rPr lang="en-US" sz="2000">
                <a:solidFill>
                  <a:srgbClr val="EBEBEB"/>
                </a:solidFill>
              </a:rPr>
              <a:t>Theories of ageing which are relevant for older people approaching the end of their lives</a:t>
            </a:r>
          </a:p>
        </p:txBody>
      </p:sp>
      <p:sp>
        <p:nvSpPr>
          <p:cNvPr id="3" name="Text Placeholder 2">
            <a:extLst>
              <a:ext uri="{FF2B5EF4-FFF2-40B4-BE49-F238E27FC236}">
                <a16:creationId xmlns:a16="http://schemas.microsoft.com/office/drawing/2014/main" id="{EDC787F7-FCD4-9EAF-D890-25781C61A969}"/>
              </a:ext>
            </a:extLst>
          </p:cNvPr>
          <p:cNvSpPr>
            <a:spLocks/>
          </p:cNvSpPr>
          <p:nvPr/>
        </p:nvSpPr>
        <p:spPr>
          <a:xfrm>
            <a:off x="3619809" y="3138101"/>
            <a:ext cx="2470386" cy="697601"/>
          </a:xfrm>
          <a:prstGeom prst="rect">
            <a:avLst/>
          </a:prstGeom>
        </p:spPr>
        <p:txBody>
          <a:bodyPr lIns="91440" tIns="45720" rIns="91440" bIns="45720" anchor="t"/>
          <a:lstStyle/>
          <a:p>
            <a:pPr defTabSz="466344">
              <a:spcAft>
                <a:spcPts val="600"/>
              </a:spcAft>
            </a:pPr>
            <a:r>
              <a:rPr lang="en-GB" sz="1200" kern="1200">
                <a:latin typeface="+mn-lt"/>
                <a:ea typeface="+mn-ea"/>
                <a:cs typeface="+mn-cs"/>
              </a:rPr>
              <a:t> </a:t>
            </a:r>
            <a:r>
              <a:rPr lang="en-GB" sz="1400"/>
              <a:t> </a:t>
            </a:r>
            <a:r>
              <a:rPr lang="en-GB" sz="1400" kern="1200">
                <a:latin typeface="+mn-lt"/>
                <a:ea typeface="+mn-ea"/>
                <a:cs typeface="+mn-cs"/>
              </a:rPr>
              <a:t>types of social theories of ageing</a:t>
            </a:r>
            <a:endParaRPr lang="en-GB" sz="1400"/>
          </a:p>
        </p:txBody>
      </p:sp>
      <p:sp>
        <p:nvSpPr>
          <p:cNvPr id="4" name="Content Placeholder 3">
            <a:extLst>
              <a:ext uri="{FF2B5EF4-FFF2-40B4-BE49-F238E27FC236}">
                <a16:creationId xmlns:a16="http://schemas.microsoft.com/office/drawing/2014/main" id="{370DCB7C-C2AD-377C-5997-8B2BF7ECCCB7}"/>
              </a:ext>
            </a:extLst>
          </p:cNvPr>
          <p:cNvSpPr>
            <a:spLocks/>
          </p:cNvSpPr>
          <p:nvPr/>
        </p:nvSpPr>
        <p:spPr>
          <a:xfrm>
            <a:off x="1610901" y="3899401"/>
            <a:ext cx="4132930" cy="2962574"/>
          </a:xfrm>
          <a:prstGeom prst="rect">
            <a:avLst/>
          </a:prstGeom>
        </p:spPr>
        <p:txBody>
          <a:bodyPr vert="horz" lIns="91440" tIns="45720" rIns="91440" bIns="45720" rtlCol="0" anchor="t">
            <a:noAutofit/>
          </a:bodyPr>
          <a:lstStyle/>
          <a:p>
            <a:pPr defTabSz="466344">
              <a:spcAft>
                <a:spcPts val="600"/>
              </a:spcAft>
              <a:buFont typeface="Wingdings" charset="2"/>
              <a:buChar char="Ø"/>
            </a:pPr>
            <a:r>
              <a:rPr lang="en-GB" sz="1200" kern="1200">
                <a:latin typeface="+mn-lt"/>
                <a:ea typeface="+mn-lt"/>
                <a:cs typeface="+mn-lt"/>
              </a:rPr>
              <a:t>"Aging is the deterioration of a mature organism resulting from time dependent, essentially irreversible changes intrinsic to all members of a species, such that, with the passage of time, they become increasingly unable to cope with the stresses of the environment, thereby increasing the probability of death" (Handler, 1960, p.200).</a:t>
            </a:r>
          </a:p>
          <a:p>
            <a:pPr defTabSz="466344">
              <a:spcAft>
                <a:spcPts val="600"/>
              </a:spcAft>
              <a:buFont typeface="Wingdings" charset="2"/>
              <a:buChar char="Ø"/>
            </a:pPr>
            <a:r>
              <a:rPr lang="en-GB" sz="1200" kern="1200">
                <a:solidFill>
                  <a:srgbClr val="B30000"/>
                </a:solidFill>
                <a:latin typeface="+mn-lt"/>
                <a:ea typeface="+mn-ea"/>
                <a:cs typeface="+mn-cs"/>
              </a:rPr>
              <a:t>Social Theory Of Life</a:t>
            </a:r>
            <a:endParaRPr lang="en-GB" sz="1200" kern="1200">
              <a:solidFill>
                <a:srgbClr val="B30000"/>
              </a:solidFill>
              <a:latin typeface="+mn-lt"/>
            </a:endParaRPr>
          </a:p>
          <a:p>
            <a:pPr defTabSz="466344">
              <a:spcAft>
                <a:spcPts val="600"/>
              </a:spcAft>
              <a:buFont typeface="Wingdings" charset="2"/>
              <a:buChar char="Ø"/>
            </a:pPr>
            <a:r>
              <a:rPr lang="en-GB" sz="1200" kern="1200">
                <a:solidFill>
                  <a:srgbClr val="B30000"/>
                </a:solidFill>
                <a:latin typeface="+mn-lt"/>
                <a:ea typeface="+mn-ea"/>
                <a:cs typeface="+mn-cs"/>
              </a:rPr>
              <a:t>Disengagement theory</a:t>
            </a:r>
            <a:endParaRPr lang="en-GB" sz="1200" kern="1200">
              <a:solidFill>
                <a:srgbClr val="B30000"/>
              </a:solidFill>
              <a:latin typeface="+mn-lt"/>
            </a:endParaRPr>
          </a:p>
          <a:p>
            <a:pPr defTabSz="466344">
              <a:spcAft>
                <a:spcPts val="600"/>
              </a:spcAft>
              <a:buFont typeface="Wingdings" charset="2"/>
              <a:buChar char="Ø"/>
            </a:pPr>
            <a:r>
              <a:rPr lang="en-GB" sz="1200" kern="1200">
                <a:solidFill>
                  <a:srgbClr val="B30000"/>
                </a:solidFill>
                <a:latin typeface="+mn-lt"/>
                <a:ea typeface="+mn-ea"/>
                <a:cs typeface="+mn-cs"/>
              </a:rPr>
              <a:t>Activity theory</a:t>
            </a:r>
            <a:endParaRPr lang="en-GB" sz="1200" kern="1200">
              <a:solidFill>
                <a:srgbClr val="B30000"/>
              </a:solidFill>
              <a:latin typeface="+mn-lt"/>
            </a:endParaRPr>
          </a:p>
          <a:p>
            <a:pPr defTabSz="466344">
              <a:spcAft>
                <a:spcPts val="600"/>
              </a:spcAft>
              <a:buFont typeface="Wingdings" charset="2"/>
              <a:buChar char="Ø"/>
            </a:pPr>
            <a:r>
              <a:rPr lang="en-GB" sz="1200" kern="1200">
                <a:solidFill>
                  <a:srgbClr val="B30000"/>
                </a:solidFill>
                <a:latin typeface="+mn-lt"/>
                <a:ea typeface="+mn-ea"/>
                <a:cs typeface="+mn-cs"/>
              </a:rPr>
              <a:t>Continuity theory</a:t>
            </a:r>
            <a:endParaRPr lang="en-GB" sz="1200" kern="1200">
              <a:solidFill>
                <a:srgbClr val="B30000"/>
              </a:solidFill>
              <a:latin typeface="+mn-lt"/>
            </a:endParaRPr>
          </a:p>
          <a:p>
            <a:pPr defTabSz="466344">
              <a:spcAft>
                <a:spcPts val="600"/>
              </a:spcAft>
              <a:buFont typeface="Wingdings" charset="2"/>
              <a:buChar char="Ø"/>
            </a:pPr>
            <a:r>
              <a:rPr lang="en-GB" sz="1200" kern="1200">
                <a:solidFill>
                  <a:srgbClr val="B30000"/>
                </a:solidFill>
                <a:latin typeface="+mn-lt"/>
                <a:ea typeface="+mn-ea"/>
                <a:cs typeface="+mn-cs"/>
              </a:rPr>
              <a:t>Age satisfaction theory</a:t>
            </a:r>
            <a:endParaRPr lang="en-GB" sz="1200" kern="1200">
              <a:solidFill>
                <a:srgbClr val="B30000"/>
              </a:solidFill>
              <a:latin typeface="+mn-lt"/>
            </a:endParaRPr>
          </a:p>
          <a:p>
            <a:pPr defTabSz="466344">
              <a:spcAft>
                <a:spcPts val="600"/>
              </a:spcAft>
              <a:buFont typeface="Wingdings" charset="2"/>
              <a:buChar char="Ø"/>
            </a:pPr>
            <a:r>
              <a:rPr lang="en-GB" sz="1200" kern="1200">
                <a:solidFill>
                  <a:srgbClr val="B30000"/>
                </a:solidFill>
                <a:latin typeface="+mn-lt"/>
                <a:ea typeface="+mn-ea"/>
                <a:cs typeface="+mn-cs"/>
              </a:rPr>
              <a:t>Person environment fit theory</a:t>
            </a:r>
            <a:endParaRPr lang="en-GB" sz="1200" kern="1200">
              <a:solidFill>
                <a:srgbClr val="B30000"/>
              </a:solidFill>
              <a:latin typeface="+mn-lt"/>
            </a:endParaRPr>
          </a:p>
          <a:p>
            <a:pPr defTabSz="466344">
              <a:spcAft>
                <a:spcPts val="600"/>
              </a:spcAft>
              <a:buFont typeface="Wingdings" charset="2"/>
              <a:buChar char="Ø"/>
            </a:pPr>
            <a:r>
              <a:rPr lang="en-GB" sz="1200" kern="1200">
                <a:solidFill>
                  <a:srgbClr val="B30000"/>
                </a:solidFill>
                <a:latin typeface="+mn-lt"/>
                <a:ea typeface="+mn-ea"/>
                <a:cs typeface="+mn-cs"/>
              </a:rPr>
              <a:t>Symbolic interaction theory</a:t>
            </a:r>
            <a:endParaRPr lang="en-GB" sz="1200" kern="1200">
              <a:solidFill>
                <a:srgbClr val="B30000"/>
              </a:solidFill>
              <a:latin typeface="+mn-lt"/>
            </a:endParaRPr>
          </a:p>
          <a:p>
            <a:pPr defTabSz="466344">
              <a:spcAft>
                <a:spcPts val="600"/>
              </a:spcAft>
              <a:buFont typeface="Wingdings" charset="2"/>
              <a:buChar char="Ø"/>
            </a:pPr>
            <a:endParaRPr lang="en-GB" sz="561" kern="1200">
              <a:solidFill>
                <a:srgbClr val="B30000"/>
              </a:solidFill>
              <a:latin typeface="+mn-lt"/>
              <a:ea typeface="+mn-ea"/>
              <a:cs typeface="+mn-cs"/>
            </a:endParaRPr>
          </a:p>
          <a:p>
            <a:pPr defTabSz="466344">
              <a:spcAft>
                <a:spcPts val="600"/>
              </a:spcAft>
              <a:buFont typeface="Wingdings" charset="2"/>
              <a:buChar char="Ø"/>
            </a:pPr>
            <a:endParaRPr lang="en-GB" sz="1020" kern="1200">
              <a:solidFill>
                <a:srgbClr val="B30000"/>
              </a:solidFill>
              <a:latin typeface="+mn-lt"/>
              <a:ea typeface="+mn-ea"/>
              <a:cs typeface="+mn-cs"/>
            </a:endParaRPr>
          </a:p>
          <a:p>
            <a:pPr defTabSz="466344">
              <a:spcAft>
                <a:spcPts val="600"/>
              </a:spcAft>
              <a:buFont typeface="Wingdings" charset="2"/>
              <a:buChar char="Ø"/>
            </a:pPr>
            <a:endParaRPr lang="en-GB" sz="1020" kern="1200">
              <a:solidFill>
                <a:srgbClr val="B30000"/>
              </a:solidFill>
              <a:latin typeface="+mn-lt"/>
              <a:ea typeface="+mn-ea"/>
              <a:cs typeface="+mn-cs"/>
            </a:endParaRPr>
          </a:p>
          <a:p>
            <a:pPr defTabSz="466344">
              <a:spcAft>
                <a:spcPts val="600"/>
              </a:spcAft>
              <a:buFont typeface="Wingdings" charset="2"/>
              <a:buChar char="Ø"/>
            </a:pPr>
            <a:endParaRPr lang="en-GB" sz="1020" kern="1200">
              <a:solidFill>
                <a:srgbClr val="B30000"/>
              </a:solidFill>
              <a:latin typeface="+mn-lt"/>
              <a:ea typeface="+mn-ea"/>
              <a:cs typeface="+mn-cs"/>
            </a:endParaRPr>
          </a:p>
          <a:p>
            <a:pPr defTabSz="466344">
              <a:spcAft>
                <a:spcPts val="600"/>
              </a:spcAft>
            </a:pPr>
            <a:endParaRPr lang="en-GB" sz="1020" kern="1200">
              <a:solidFill>
                <a:srgbClr val="B30000"/>
              </a:solidFill>
              <a:latin typeface="+mn-lt"/>
              <a:ea typeface="+mn-ea"/>
              <a:cs typeface="+mn-cs"/>
            </a:endParaRPr>
          </a:p>
          <a:p>
            <a:pPr defTabSz="466344">
              <a:spcAft>
                <a:spcPts val="600"/>
              </a:spcAft>
              <a:buFont typeface="Wingdings" charset="2"/>
              <a:buChar char="Ø"/>
            </a:pPr>
            <a:endParaRPr lang="en-GB" sz="1020" kern="1200">
              <a:solidFill>
                <a:srgbClr val="B30000"/>
              </a:solidFill>
              <a:latin typeface="+mn-lt"/>
              <a:ea typeface="+mn-ea"/>
              <a:cs typeface="+mn-cs"/>
            </a:endParaRPr>
          </a:p>
          <a:p>
            <a:pPr defTabSz="466344">
              <a:spcAft>
                <a:spcPts val="600"/>
              </a:spcAft>
            </a:pPr>
            <a:endParaRPr lang="en-GB" sz="1020" kern="1200">
              <a:solidFill>
                <a:schemeClr val="tx1"/>
              </a:solidFill>
              <a:latin typeface="+mn-lt"/>
              <a:ea typeface="+mn-ea"/>
              <a:cs typeface="+mn-cs"/>
            </a:endParaRPr>
          </a:p>
          <a:p>
            <a:pPr>
              <a:spcAft>
                <a:spcPts val="600"/>
              </a:spcAft>
              <a:buFont typeface="Wingdings" charset="2"/>
              <a:buChar char="Ø"/>
            </a:pPr>
            <a:endParaRPr lang="en-GB" sz="2000" u="sng"/>
          </a:p>
        </p:txBody>
      </p:sp>
      <p:sp>
        <p:nvSpPr>
          <p:cNvPr id="5" name="Text Placeholder 4">
            <a:extLst>
              <a:ext uri="{FF2B5EF4-FFF2-40B4-BE49-F238E27FC236}">
                <a16:creationId xmlns:a16="http://schemas.microsoft.com/office/drawing/2014/main" id="{21306BAA-C561-086A-E49A-BA9C6E967733}"/>
              </a:ext>
            </a:extLst>
          </p:cNvPr>
          <p:cNvSpPr>
            <a:spLocks/>
          </p:cNvSpPr>
          <p:nvPr/>
        </p:nvSpPr>
        <p:spPr>
          <a:xfrm>
            <a:off x="5957852" y="2639337"/>
            <a:ext cx="2470387" cy="295035"/>
          </a:xfrm>
          <a:prstGeom prst="rect">
            <a:avLst/>
          </a:prstGeom>
        </p:spPr>
        <p:txBody>
          <a:bodyPr lIns="91440" tIns="45720" rIns="91440" bIns="45720" anchor="t"/>
          <a:lstStyle/>
          <a:p>
            <a:pPr defTabSz="466344">
              <a:spcAft>
                <a:spcPts val="600"/>
              </a:spcAft>
            </a:pPr>
            <a:r>
              <a:rPr lang="en-GB" sz="1400" kern="1200">
                <a:latin typeface="+mn-lt"/>
                <a:ea typeface="+mn-ea"/>
                <a:cs typeface="+mn-cs"/>
              </a:rPr>
              <a:t>Activity Theory</a:t>
            </a:r>
            <a:endParaRPr lang="en-GB" sz="1400"/>
          </a:p>
        </p:txBody>
      </p:sp>
      <p:pic>
        <p:nvPicPr>
          <p:cNvPr id="12" name="Content Placeholder 11" descr="A group of elderly people dancing&#10;&#10;Description automatically generated">
            <a:extLst>
              <a:ext uri="{FF2B5EF4-FFF2-40B4-BE49-F238E27FC236}">
                <a16:creationId xmlns:a16="http://schemas.microsoft.com/office/drawing/2014/main" id="{A8E65BDA-C864-E3E0-64BE-1897BBEEA38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535099" y="2177087"/>
            <a:ext cx="3810611" cy="2056237"/>
          </a:xfrm>
          <a:prstGeom prst="rect">
            <a:avLst/>
          </a:prstGeom>
        </p:spPr>
      </p:pic>
      <p:sp>
        <p:nvSpPr>
          <p:cNvPr id="13" name="TextBox 12">
            <a:extLst>
              <a:ext uri="{FF2B5EF4-FFF2-40B4-BE49-F238E27FC236}">
                <a16:creationId xmlns:a16="http://schemas.microsoft.com/office/drawing/2014/main" id="{2E1C6FAB-3837-C74F-ACC4-AAF6F0A772EF}"/>
              </a:ext>
            </a:extLst>
          </p:cNvPr>
          <p:cNvSpPr txBox="1"/>
          <p:nvPr/>
        </p:nvSpPr>
        <p:spPr>
          <a:xfrm>
            <a:off x="5973845" y="4887179"/>
            <a:ext cx="2244055" cy="162554"/>
          </a:xfrm>
          <a:prstGeom prst="rect">
            <a:avLst/>
          </a:prstGeom>
        </p:spPr>
        <p:txBody>
          <a:bodyPr>
            <a:normAutofit/>
          </a:bodyPr>
          <a:lstStyle/>
          <a:p>
            <a:pPr defTabSz="466344">
              <a:lnSpc>
                <a:spcPct val="90000"/>
              </a:lnSpc>
              <a:spcAft>
                <a:spcPts val="600"/>
              </a:spcAft>
            </a:pPr>
            <a:r>
              <a:rPr lang="en-US" sz="1000" kern="1200">
                <a:solidFill>
                  <a:schemeClr val="tx1"/>
                </a:solidFill>
                <a:latin typeface="+mn-lt"/>
                <a:ea typeface="+mn-ea"/>
                <a:cs typeface="+mn-cs"/>
                <a:hlinkClick r:id="rId3"/>
              </a:rPr>
              <a:t>This Photo</a:t>
            </a:r>
            <a:r>
              <a:rPr lang="en-US" sz="1000" kern="1200">
                <a:solidFill>
                  <a:schemeClr val="tx1"/>
                </a:solidFill>
                <a:latin typeface="+mn-lt"/>
                <a:ea typeface="+mn-ea"/>
                <a:cs typeface="+mn-cs"/>
              </a:rPr>
              <a:t> by Unknown author is licensed under </a:t>
            </a:r>
            <a:r>
              <a:rPr lang="en-US" sz="1000" kern="1200">
                <a:solidFill>
                  <a:schemeClr val="tx1"/>
                </a:solidFill>
                <a:latin typeface="+mn-lt"/>
                <a:ea typeface="+mn-ea"/>
                <a:cs typeface="+mn-cs"/>
                <a:hlinkClick r:id="rId4"/>
              </a:rPr>
              <a:t>CC BY-NC</a:t>
            </a:r>
            <a:r>
              <a:rPr lang="en-US" sz="1000" kern="1200">
                <a:solidFill>
                  <a:schemeClr val="tx1"/>
                </a:solidFill>
                <a:latin typeface="+mn-lt"/>
                <a:ea typeface="+mn-ea"/>
                <a:cs typeface="+mn-cs"/>
              </a:rPr>
              <a:t>.</a:t>
            </a:r>
            <a:endParaRPr lang="en-US" sz="1000"/>
          </a:p>
        </p:txBody>
      </p:sp>
      <p:sp>
        <p:nvSpPr>
          <p:cNvPr id="6" name="TextBox 5">
            <a:extLst>
              <a:ext uri="{FF2B5EF4-FFF2-40B4-BE49-F238E27FC236}">
                <a16:creationId xmlns:a16="http://schemas.microsoft.com/office/drawing/2014/main" id="{9D9F3EFD-D8A4-22EE-5627-7AF9EE21B000}"/>
              </a:ext>
            </a:extLst>
          </p:cNvPr>
          <p:cNvSpPr txBox="1"/>
          <p:nvPr/>
        </p:nvSpPr>
        <p:spPr>
          <a:xfrm>
            <a:off x="5909298" y="4404422"/>
            <a:ext cx="534407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466344">
              <a:spcAft>
                <a:spcPts val="600"/>
              </a:spcAft>
            </a:pPr>
            <a:r>
              <a:rPr lang="en-GB" sz="1400" kern="1200">
                <a:latin typeface="+mn-lt"/>
                <a:ea typeface="+mn-lt"/>
                <a:cs typeface="+mn-lt"/>
              </a:rPr>
              <a:t>The activity theory of ageing was developed as a psychosocial theory to describe the individual and social life conditions that promote a  maximum of satisfaction and happiness while individuals adapt to the multiple challenges of ageing. It claimed that the needs of older persons were essentially the same as those of middle-aged people, and thus, suggested that the optimally ageing person is one who remains engaged with the social world by maintaining the activities of middle age as long as possible (Versey, 2015)</a:t>
            </a:r>
            <a:endParaRPr lang="en-US" sz="1400"/>
          </a:p>
        </p:txBody>
      </p:sp>
      <p:pic>
        <p:nvPicPr>
          <p:cNvPr id="11" name="Picture 10" descr="Jen Davidson Lecture - &quot;Gerotranscendence&quot; - YouTube">
            <a:extLst>
              <a:ext uri="{FF2B5EF4-FFF2-40B4-BE49-F238E27FC236}">
                <a16:creationId xmlns:a16="http://schemas.microsoft.com/office/drawing/2014/main" id="{F918EA92-22D8-31DE-349E-7CD96E39D04F}"/>
              </a:ext>
            </a:extLst>
          </p:cNvPr>
          <p:cNvPicPr>
            <a:picLocks noChangeAspect="1"/>
          </p:cNvPicPr>
          <p:nvPr/>
        </p:nvPicPr>
        <p:blipFill>
          <a:blip r:embed="rId5"/>
          <a:stretch>
            <a:fillRect/>
          </a:stretch>
        </p:blipFill>
        <p:spPr>
          <a:xfrm>
            <a:off x="448437" y="2030967"/>
            <a:ext cx="3177395" cy="1872652"/>
          </a:xfrm>
          <a:prstGeom prst="rect">
            <a:avLst/>
          </a:prstGeom>
        </p:spPr>
      </p:pic>
    </p:spTree>
    <p:extLst>
      <p:ext uri="{BB962C8B-B14F-4D97-AF65-F5344CB8AC3E}">
        <p14:creationId xmlns:p14="http://schemas.microsoft.com/office/powerpoint/2010/main" val="3868793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 name="Rectangle 13">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6" name="Rectangle 15">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FAACBC3-1DCC-E21A-70BE-0421B57E2AC8}"/>
              </a:ext>
            </a:extLst>
          </p:cNvPr>
          <p:cNvSpPr>
            <a:spLocks noGrp="1"/>
          </p:cNvSpPr>
          <p:nvPr>
            <p:ph type="title"/>
          </p:nvPr>
        </p:nvSpPr>
        <p:spPr>
          <a:xfrm>
            <a:off x="523480" y="2125562"/>
            <a:ext cx="4089633" cy="3153753"/>
          </a:xfrm>
        </p:spPr>
        <p:txBody>
          <a:bodyPr vert="horz" lIns="91440" tIns="45720" rIns="91440" bIns="45720" rtlCol="0" anchor="b">
            <a:normAutofit fontScale="90000"/>
          </a:bodyPr>
          <a:lstStyle/>
          <a:p>
            <a:pPr>
              <a:lnSpc>
                <a:spcPct val="90000"/>
              </a:lnSpc>
            </a:pPr>
            <a:r>
              <a:rPr lang="en-US" sz="2000" b="1">
                <a:solidFill>
                  <a:schemeClr val="tx2"/>
                </a:solidFill>
                <a:latin typeface="Arial"/>
                <a:cs typeface="Arial"/>
              </a:rPr>
              <a:t>Disengagement Theory</a:t>
            </a:r>
            <a:br>
              <a:rPr lang="en-US" sz="1800">
                <a:solidFill>
                  <a:schemeClr val="tx2"/>
                </a:solidFill>
              </a:rPr>
            </a:br>
            <a:br>
              <a:rPr lang="en-US" sz="1800"/>
            </a:br>
            <a:endParaRPr lang="en-US" sz="1800">
              <a:solidFill>
                <a:schemeClr val="tx2"/>
              </a:solidFill>
            </a:endParaRPr>
          </a:p>
          <a:p>
            <a:pPr>
              <a:lnSpc>
                <a:spcPct val="90000"/>
              </a:lnSpc>
            </a:pPr>
            <a:r>
              <a:rPr lang="en-US" sz="1800">
                <a:solidFill>
                  <a:schemeClr val="tx2"/>
                </a:solidFill>
              </a:rPr>
              <a:t>The theory according to disengagement, you do not make effort to engage the older people they will disengage.</a:t>
            </a:r>
          </a:p>
          <a:p>
            <a:pPr>
              <a:lnSpc>
                <a:spcPct val="90000"/>
              </a:lnSpc>
            </a:pPr>
            <a:r>
              <a:rPr lang="en-US" sz="1800">
                <a:solidFill>
                  <a:schemeClr val="tx2"/>
                </a:solidFill>
              </a:rPr>
              <a:t>Old people would want to move away from things they used to do before, but they do not see the importance of things at their youthful age. Hochschild, (1975). Suggested.</a:t>
            </a:r>
          </a:p>
          <a:p>
            <a:pPr>
              <a:lnSpc>
                <a:spcPct val="90000"/>
              </a:lnSpc>
            </a:pPr>
            <a:endParaRPr lang="en-US" sz="1800">
              <a:solidFill>
                <a:schemeClr val="tx2"/>
              </a:solidFill>
            </a:endParaRPr>
          </a:p>
          <a:p>
            <a:pPr>
              <a:lnSpc>
                <a:spcPct val="90000"/>
              </a:lnSpc>
            </a:pPr>
            <a:endParaRPr lang="en-US" sz="1800">
              <a:solidFill>
                <a:schemeClr val="tx2"/>
              </a:solidFill>
            </a:endParaRPr>
          </a:p>
        </p:txBody>
      </p:sp>
      <p:pic>
        <p:nvPicPr>
          <p:cNvPr id="5" name="Picture 4" descr="An elderly woman looks sadly out the window.">
            <a:extLst>
              <a:ext uri="{FF2B5EF4-FFF2-40B4-BE49-F238E27FC236}">
                <a16:creationId xmlns:a16="http://schemas.microsoft.com/office/drawing/2014/main" id="{E2DD73F9-27C5-D684-8D23-A5FC28CC4466}"/>
              </a:ext>
            </a:extLst>
          </p:cNvPr>
          <p:cNvPicPr>
            <a:picLocks noChangeAspect="1"/>
          </p:cNvPicPr>
          <p:nvPr/>
        </p:nvPicPr>
        <p:blipFill rotWithShape="1">
          <a:blip r:embed="rId3"/>
          <a:srcRect l="8749" r="9690" b="1"/>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20"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Tree>
    <p:extLst>
      <p:ext uri="{BB962C8B-B14F-4D97-AF65-F5344CB8AC3E}">
        <p14:creationId xmlns:p14="http://schemas.microsoft.com/office/powerpoint/2010/main" val="1692843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F0BDB-D4BD-345C-9604-E9516A770791}"/>
              </a:ext>
            </a:extLst>
          </p:cNvPr>
          <p:cNvSpPr>
            <a:spLocks noGrp="1"/>
          </p:cNvSpPr>
          <p:nvPr>
            <p:ph type="title"/>
          </p:nvPr>
        </p:nvSpPr>
        <p:spPr/>
        <p:txBody>
          <a:bodyPr/>
          <a:lstStyle/>
          <a:p>
            <a:r>
              <a:rPr lang="en-GB" sz="1200"/>
              <a:t>           </a:t>
            </a:r>
            <a:r>
              <a:rPr lang="en-GB" sz="1400"/>
              <a:t> Legislation and policy which are relevant to older people approaching the end of their lives</a:t>
            </a:r>
          </a:p>
        </p:txBody>
      </p:sp>
      <p:sp>
        <p:nvSpPr>
          <p:cNvPr id="3" name="Content Placeholder 2">
            <a:extLst>
              <a:ext uri="{FF2B5EF4-FFF2-40B4-BE49-F238E27FC236}">
                <a16:creationId xmlns:a16="http://schemas.microsoft.com/office/drawing/2014/main" id="{80119F51-F15C-F271-9AF2-90DC517C05D1}"/>
              </a:ext>
            </a:extLst>
          </p:cNvPr>
          <p:cNvSpPr>
            <a:spLocks noGrp="1"/>
          </p:cNvSpPr>
          <p:nvPr>
            <p:ph sz="half" idx="1"/>
          </p:nvPr>
        </p:nvSpPr>
        <p:spPr/>
        <p:txBody>
          <a:bodyPr vert="horz" lIns="91440" tIns="45720" rIns="91440" bIns="45720" rtlCol="0" anchor="t">
            <a:noAutofit/>
          </a:bodyPr>
          <a:lstStyle/>
          <a:p>
            <a:pPr>
              <a:buFont typeface="Wingdings" charset="2"/>
              <a:buChar char="Ø"/>
            </a:pPr>
            <a:r>
              <a:rPr lang="en-GB" sz="1100">
                <a:ea typeface="+mn-lt"/>
                <a:cs typeface="+mn-lt"/>
              </a:rPr>
              <a:t>Old age is an indispensable part of the human life cycle. Naturally, children are reliant on parents and older people on family for their daily activities (Mandal 2011).</a:t>
            </a:r>
          </a:p>
          <a:p>
            <a:pPr>
              <a:buFont typeface="Wingdings" charset="2"/>
              <a:buChar char="Ø"/>
            </a:pPr>
            <a:r>
              <a:rPr lang="en-GB" sz="1100">
                <a:ea typeface="+mn-lt"/>
                <a:cs typeface="+mn-lt"/>
              </a:rPr>
              <a:t>The HRA incorporates the Articles of the ECHR into UK law. It did not create any new rights but made it clear that as far as possible the courts in this country should interpret the law in a way that is compatible with Convention rights. It also places an obligation on public authorities to act compatibly with Convention rights (Age </a:t>
            </a:r>
            <a:r>
              <a:rPr lang="en-GB" sz="1100" err="1">
                <a:ea typeface="+mn-lt"/>
                <a:cs typeface="+mn-lt"/>
              </a:rPr>
              <a:t>uk</a:t>
            </a:r>
            <a:r>
              <a:rPr lang="en-GB" sz="1100">
                <a:ea typeface="+mn-lt"/>
                <a:cs typeface="+mn-lt"/>
              </a:rPr>
              <a:t>)</a:t>
            </a:r>
          </a:p>
          <a:p>
            <a:pPr>
              <a:buFont typeface="Wingdings" charset="2"/>
              <a:buChar char="Ø"/>
            </a:pPr>
            <a:r>
              <a:rPr lang="en-GB" sz="1100">
                <a:ea typeface="+mn-lt"/>
                <a:cs typeface="+mn-lt"/>
              </a:rPr>
              <a:t>Equality, human rights l and the care act 2014 legislation,  in the shape of the Equality Act 2010, the Human Rights Act 1998 combined with the care act 2014,, provides a comprehensive range of tools with which to address breaches of older people’s fundamental rights to freedom, respect, equality, dignity and autonomy, (Age UK). </a:t>
            </a:r>
          </a:p>
          <a:p>
            <a:pPr>
              <a:buFont typeface="Wingdings" charset="2"/>
              <a:buChar char="Ø"/>
            </a:pPr>
            <a:r>
              <a:rPr lang="en-GB" sz="1100">
                <a:ea typeface="+mn-lt"/>
                <a:cs typeface="+mn-lt"/>
              </a:rPr>
              <a:t> There are also five main articles of the European Convention on Human Rights that are significant for older people:  Article 2 - Right to life  Article 3 - Prohibition of torture, inhuman and degrading</a:t>
            </a:r>
            <a:r>
              <a:rPr lang="en-GB" sz="1400">
                <a:ea typeface="+mn-lt"/>
                <a:cs typeface="+mn-lt"/>
              </a:rPr>
              <a:t> treatment  Article 5 - Right to liberty  Article 8 - Right to respect for private and family life  Article 14 - Prohibition of discrimination </a:t>
            </a:r>
            <a:endParaRPr lang="en-GB" sz="1400"/>
          </a:p>
        </p:txBody>
      </p:sp>
      <p:sp>
        <p:nvSpPr>
          <p:cNvPr id="4" name="Content Placeholder 3">
            <a:extLst>
              <a:ext uri="{FF2B5EF4-FFF2-40B4-BE49-F238E27FC236}">
                <a16:creationId xmlns:a16="http://schemas.microsoft.com/office/drawing/2014/main" id="{9978565E-18BE-C9F8-6D34-4C4F1975B4E0}"/>
              </a:ext>
            </a:extLst>
          </p:cNvPr>
          <p:cNvSpPr>
            <a:spLocks noGrp="1"/>
          </p:cNvSpPr>
          <p:nvPr>
            <p:ph sz="half" idx="2"/>
          </p:nvPr>
        </p:nvSpPr>
        <p:spPr/>
        <p:txBody>
          <a:bodyPr vert="horz" lIns="91440" tIns="45720" rIns="91440" bIns="45720" rtlCol="0" anchor="t">
            <a:normAutofit/>
          </a:bodyPr>
          <a:lstStyle/>
          <a:p>
            <a:r>
              <a:rPr lang="en-GB" sz="1200"/>
              <a:t>It is well known that health outcomes are significantly related with a number social inequalities, chiefly poverty and poor housing. For most older people, socioeconomic and health status is  reflection of life-long access to resources. Old age increases the disadvantage for those who enter this stage of life with little (Rural Development Commission, 2001).</a:t>
            </a:r>
          </a:p>
          <a:p>
            <a:r>
              <a:rPr lang="en-GB" sz="1200"/>
              <a:t>According to ( Age UK, 2019), money matters, health and wellbeing, care and support, housing and homes, active community, ageism and equality policies are the main policies that are important for older people. ( Age UK, 2019).</a:t>
            </a:r>
          </a:p>
          <a:p>
            <a:endParaRPr lang="en-GB" sz="1200"/>
          </a:p>
        </p:txBody>
      </p:sp>
      <p:pic>
        <p:nvPicPr>
          <p:cNvPr id="9" name="Picture 8" descr="Social care: a summary of the framework and BGS's policy engagement ...">
            <a:extLst>
              <a:ext uri="{FF2B5EF4-FFF2-40B4-BE49-F238E27FC236}">
                <a16:creationId xmlns:a16="http://schemas.microsoft.com/office/drawing/2014/main" id="{CEA13B97-E1AA-46F2-F62F-4F2338DB21AC}"/>
              </a:ext>
            </a:extLst>
          </p:cNvPr>
          <p:cNvPicPr>
            <a:picLocks noChangeAspect="1"/>
          </p:cNvPicPr>
          <p:nvPr/>
        </p:nvPicPr>
        <p:blipFill>
          <a:blip r:embed="rId2"/>
          <a:stretch>
            <a:fillRect/>
          </a:stretch>
        </p:blipFill>
        <p:spPr>
          <a:xfrm>
            <a:off x="6656716" y="4972494"/>
            <a:ext cx="5391511" cy="1667209"/>
          </a:xfrm>
          <a:prstGeom prst="rect">
            <a:avLst/>
          </a:prstGeom>
        </p:spPr>
      </p:pic>
    </p:spTree>
    <p:extLst>
      <p:ext uri="{BB962C8B-B14F-4D97-AF65-F5344CB8AC3E}">
        <p14:creationId xmlns:p14="http://schemas.microsoft.com/office/powerpoint/2010/main" val="1370634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DCCA4C-764F-C29F-3ADB-7CA267ABB3F9}"/>
              </a:ext>
            </a:extLst>
          </p:cNvPr>
          <p:cNvSpPr txBox="1"/>
          <p:nvPr/>
        </p:nvSpPr>
        <p:spPr>
          <a:xfrm>
            <a:off x="381920" y="2475123"/>
            <a:ext cx="10969125"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Segoe UI"/>
              </a:rPr>
              <a:t>Legislation and policy against the debate (Olde age legislation)</a:t>
            </a:r>
            <a:r>
              <a:rPr lang="en-US" sz="2000">
                <a:latin typeface="Arial"/>
                <a:cs typeface="Segoe UI"/>
              </a:rPr>
              <a:t> </a:t>
            </a:r>
          </a:p>
          <a:p>
            <a:endParaRPr lang="en-US" sz="2000">
              <a:latin typeface="Arial"/>
              <a:cs typeface="Segoe UI"/>
            </a:endParaRPr>
          </a:p>
          <a:p>
            <a:r>
              <a:rPr lang="en-US" sz="1600">
                <a:latin typeface="Arial"/>
                <a:cs typeface="Segoe UI"/>
              </a:rPr>
              <a:t>Individual rights such as it is infringement on the right of individuals to make their own decision about retirement. Individuals should have the freedom to work and participate in society for as long as they are able and willing to do so. </a:t>
            </a:r>
          </a:p>
          <a:p>
            <a:r>
              <a:rPr lang="en-US" sz="1600">
                <a:latin typeface="Arial"/>
                <a:cs typeface="Segoe UI"/>
              </a:rPr>
              <a:t>Work discrimination: employers should base their decisions on an individual's ability to perform their job rather than their age. </a:t>
            </a:r>
          </a:p>
          <a:p>
            <a:r>
              <a:rPr lang="en-US" sz="1600">
                <a:latin typeface="Arial"/>
                <a:cs typeface="Segoe UI"/>
              </a:rPr>
              <a:t>Economic effect: older individuals can continue to contribute to the economy and society meaningfully.</a:t>
            </a:r>
            <a:r>
              <a:rPr lang="en-US" sz="1600">
                <a:solidFill>
                  <a:srgbClr val="222222"/>
                </a:solidFill>
                <a:latin typeface="Arial"/>
                <a:cs typeface="Segoe UI"/>
              </a:rPr>
              <a:t> Andrews, and Phillips, (2000). Lamented. </a:t>
            </a:r>
          </a:p>
          <a:p>
            <a:endParaRPr lang="en-US" sz="1600">
              <a:solidFill>
                <a:srgbClr val="222222"/>
              </a:solidFill>
              <a:latin typeface="Arial"/>
              <a:cs typeface="Segoe UI"/>
            </a:endParaRPr>
          </a:p>
          <a:p>
            <a:r>
              <a:rPr lang="en-US" sz="1600">
                <a:latin typeface="Arial"/>
                <a:cs typeface="Segoe UI"/>
              </a:rPr>
              <a:t>Social implications; legislation reinforces negative standardize about older person and contributes to society inclusion. Older people have the knowledge, skills and experience that should be valued and integrated into society. </a:t>
            </a:r>
          </a:p>
          <a:p>
            <a:r>
              <a:rPr lang="en-US" sz="1600">
                <a:latin typeface="Arial"/>
                <a:cs typeface="Segoe UI"/>
              </a:rPr>
              <a:t>Flexibility: old age legislation failed to account for the diverse needs and circumstances of individuals as they age. Old age may advocate for more flexible approaches that allow individuals to make choices based on their own needs and preferences rather than being constrained by government mandated Retirment ages.</a:t>
            </a:r>
            <a:r>
              <a:rPr lang="en-US" sz="1600">
                <a:solidFill>
                  <a:srgbClr val="222222"/>
                </a:solidFill>
                <a:latin typeface="Arial"/>
                <a:cs typeface="Segoe UI"/>
              </a:rPr>
              <a:t> Kneale and Smith, (2013). Suggested. </a:t>
            </a:r>
          </a:p>
          <a:p>
            <a:endParaRPr lang="en-US" sz="1200">
              <a:latin typeface="Arial"/>
              <a:cs typeface="Segoe UI"/>
            </a:endParaRPr>
          </a:p>
        </p:txBody>
      </p:sp>
      <p:pic>
        <p:nvPicPr>
          <p:cNvPr id="3" name="Picture 2" descr="A blue and yellow binders with black text on them&#10;&#10;Description automatically generated">
            <a:extLst>
              <a:ext uri="{FF2B5EF4-FFF2-40B4-BE49-F238E27FC236}">
                <a16:creationId xmlns:a16="http://schemas.microsoft.com/office/drawing/2014/main" id="{CDD1DD1F-E3F5-80E9-C657-DDD5C9A77ED4}"/>
              </a:ext>
            </a:extLst>
          </p:cNvPr>
          <p:cNvPicPr>
            <a:picLocks noChangeAspect="1"/>
          </p:cNvPicPr>
          <p:nvPr/>
        </p:nvPicPr>
        <p:blipFill>
          <a:blip r:embed="rId2"/>
          <a:stretch>
            <a:fillRect/>
          </a:stretch>
        </p:blipFill>
        <p:spPr>
          <a:xfrm>
            <a:off x="29198" y="-2735"/>
            <a:ext cx="12160013" cy="2510446"/>
          </a:xfrm>
          <a:prstGeom prst="rect">
            <a:avLst/>
          </a:prstGeom>
        </p:spPr>
      </p:pic>
    </p:spTree>
    <p:extLst>
      <p:ext uri="{BB962C8B-B14F-4D97-AF65-F5344CB8AC3E}">
        <p14:creationId xmlns:p14="http://schemas.microsoft.com/office/powerpoint/2010/main" val="17036931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126DF6-EB49-E9A3-1390-52FBDF4595B2}"/>
              </a:ext>
            </a:extLst>
          </p:cNvPr>
          <p:cNvSpPr txBox="1"/>
          <p:nvPr/>
        </p:nvSpPr>
        <p:spPr>
          <a:xfrm>
            <a:off x="1042931" y="3200400"/>
            <a:ext cx="10207126"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Segoe UI"/>
              </a:rPr>
              <a:t>Conclusion</a:t>
            </a:r>
            <a:r>
              <a:rPr lang="en-US" sz="2000">
                <a:latin typeface="Arial"/>
                <a:cs typeface="Segoe UI"/>
              </a:rPr>
              <a:t> </a:t>
            </a:r>
          </a:p>
          <a:p>
            <a:endParaRPr lang="en-US" sz="2000">
              <a:latin typeface="Arial"/>
              <a:cs typeface="Segoe UI"/>
            </a:endParaRPr>
          </a:p>
          <a:p>
            <a:r>
              <a:rPr lang="en-US" sz="2000">
                <a:latin typeface="Arial"/>
                <a:cs typeface="Segoe UI"/>
              </a:rPr>
              <a:t>In conclusion, the decision about whether remaining in your own home is best for everyone is personal, therefore, individual’s unique needs, preferences and circumstances should be taken into consideration. It is important to consider factors such as the level of care required, the availability of support from family and community, financial considerations, and the individual emotional well-being. The best choice will depend on the specific situation and consideration of all factors. </a:t>
            </a:r>
          </a:p>
          <a:p>
            <a:endParaRPr lang="en-US" sz="1200">
              <a:latin typeface="Arial"/>
              <a:cs typeface="Segoe UI"/>
            </a:endParaRPr>
          </a:p>
        </p:txBody>
      </p:sp>
      <p:pic>
        <p:nvPicPr>
          <p:cNvPr id="3" name="Picture 2" descr="final thoughts watch">
            <a:extLst>
              <a:ext uri="{FF2B5EF4-FFF2-40B4-BE49-F238E27FC236}">
                <a16:creationId xmlns:a16="http://schemas.microsoft.com/office/drawing/2014/main" id="{FA36BC88-DBC9-DD64-6476-45F1846FD6E9}"/>
              </a:ext>
            </a:extLst>
          </p:cNvPr>
          <p:cNvPicPr>
            <a:picLocks noChangeAspect="1"/>
          </p:cNvPicPr>
          <p:nvPr/>
        </p:nvPicPr>
        <p:blipFill>
          <a:blip r:embed="rId2"/>
          <a:stretch>
            <a:fillRect/>
          </a:stretch>
        </p:blipFill>
        <p:spPr>
          <a:xfrm>
            <a:off x="180623" y="2365"/>
            <a:ext cx="11962456" cy="3033862"/>
          </a:xfrm>
          <a:prstGeom prst="rect">
            <a:avLst/>
          </a:prstGeom>
        </p:spPr>
      </p:pic>
    </p:spTree>
    <p:extLst>
      <p:ext uri="{BB962C8B-B14F-4D97-AF65-F5344CB8AC3E}">
        <p14:creationId xmlns:p14="http://schemas.microsoft.com/office/powerpoint/2010/main" val="983497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61B01D-1757-C960-45B6-24F3BC1CEB76}"/>
              </a:ext>
            </a:extLst>
          </p:cNvPr>
          <p:cNvSpPr txBox="1"/>
          <p:nvPr/>
        </p:nvSpPr>
        <p:spPr>
          <a:xfrm>
            <a:off x="262569" y="2263966"/>
            <a:ext cx="11446523" cy="44704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Arial"/>
                <a:cs typeface="Segoe UI"/>
              </a:rPr>
              <a:t>Reference List</a:t>
            </a:r>
            <a:r>
              <a:rPr lang="en-US" sz="2800" dirty="0">
                <a:latin typeface="Arial"/>
                <a:cs typeface="Segoe UI"/>
              </a:rPr>
              <a:t> 1</a:t>
            </a:r>
          </a:p>
          <a:p>
            <a:pPr algn="just"/>
            <a:endParaRPr lang="en-GB" sz="1200">
              <a:solidFill>
                <a:srgbClr val="404040"/>
              </a:solidFill>
              <a:latin typeface="Arial"/>
              <a:cs typeface="Segoe UI"/>
            </a:endParaRPr>
          </a:p>
          <a:p>
            <a:pPr algn="just"/>
            <a:endParaRPr lang="en-GB" sz="1200">
              <a:solidFill>
                <a:srgbClr val="404040"/>
              </a:solidFill>
              <a:latin typeface="Arial"/>
              <a:cs typeface="Segoe UI"/>
            </a:endParaRPr>
          </a:p>
          <a:p>
            <a:pPr algn="just"/>
            <a:endParaRPr lang="en-GB" sz="1200">
              <a:solidFill>
                <a:srgbClr val="404040"/>
              </a:solidFill>
              <a:latin typeface="Arial"/>
              <a:cs typeface="Segoe UI"/>
            </a:endParaRPr>
          </a:p>
          <a:p>
            <a:pPr algn="just"/>
            <a:r>
              <a:rPr lang="en-GB" sz="1200" dirty="0">
                <a:solidFill>
                  <a:srgbClr val="404040"/>
                </a:solidFill>
                <a:latin typeface="Arial"/>
                <a:cs typeface="Segoe UI"/>
              </a:rPr>
              <a:t>Adult social care charging reform: further details - GOV.UK </a:t>
            </a:r>
          </a:p>
          <a:p>
            <a:pPr algn="just"/>
            <a:endParaRPr lang="en-GB" sz="1200">
              <a:solidFill>
                <a:srgbClr val="212121"/>
              </a:solidFill>
              <a:latin typeface="Arial"/>
              <a:cs typeface="Segoe UI"/>
            </a:endParaRPr>
          </a:p>
          <a:p>
            <a:pPr algn="just"/>
            <a:r>
              <a:rPr lang="en-GB" sz="1200" dirty="0">
                <a:solidFill>
                  <a:srgbClr val="212121"/>
                </a:solidFill>
                <a:latin typeface="Arial"/>
                <a:cs typeface="Segoe UI"/>
              </a:rPr>
              <a:t>Age UK (2017). Briefing: Health and Care of Older People in England 2017. </a:t>
            </a:r>
            <a:r>
              <a:rPr lang="en-GB" sz="1200" u="sng" dirty="0">
                <a:solidFill>
                  <a:srgbClr val="467886"/>
                </a:solidFill>
                <a:latin typeface="Arial"/>
                <a:cs typeface="Segoe UI"/>
                <a:hlinkClick r:id="rId2"/>
              </a:rPr>
              <a:t>https://www.ageuk.org.uk/Documents/ENG</a:t>
            </a:r>
            <a:r>
              <a:rPr lang="en-GB" sz="1200" dirty="0">
                <a:latin typeface="Arial"/>
                <a:cs typeface="Segoe UI"/>
              </a:rPr>
              <a:t> </a:t>
            </a:r>
          </a:p>
          <a:p>
            <a:pPr algn="just"/>
            <a:r>
              <a:rPr lang="en-GB" sz="1200" dirty="0">
                <a:solidFill>
                  <a:srgbClr val="000000"/>
                </a:solidFill>
                <a:latin typeface="Arial"/>
                <a:cs typeface="Segoe UI"/>
              </a:rPr>
              <a:t>Age UK (2019). A</a:t>
            </a:r>
            <a:r>
              <a:rPr lang="en-GB" sz="1400" dirty="0">
                <a:solidFill>
                  <a:srgbClr val="404040"/>
                </a:solidFill>
                <a:latin typeface="Arial"/>
                <a:cs typeface="Arial"/>
              </a:rPr>
              <a:t> quick reference guide.</a:t>
            </a:r>
          </a:p>
          <a:p>
            <a:endParaRPr lang="en-US" sz="1200">
              <a:solidFill>
                <a:srgbClr val="222222"/>
              </a:solidFill>
              <a:latin typeface="Arial"/>
              <a:cs typeface="Segoe UI"/>
            </a:endParaRPr>
          </a:p>
          <a:p>
            <a:pPr algn="just"/>
            <a:r>
              <a:rPr lang="en-GB" sz="1200" dirty="0" err="1">
                <a:solidFill>
                  <a:srgbClr val="404040"/>
                </a:solidFill>
                <a:latin typeface="Arial"/>
                <a:cs typeface="Segoe UI"/>
              </a:rPr>
              <a:t>Age,UK</a:t>
            </a:r>
            <a:r>
              <a:rPr lang="en-GB" sz="1200" dirty="0">
                <a:solidFill>
                  <a:srgbClr val="404040"/>
                </a:solidFill>
                <a:latin typeface="Arial"/>
                <a:cs typeface="Segoe UI"/>
              </a:rPr>
              <a:t>,(2018a).</a:t>
            </a:r>
            <a:r>
              <a:rPr lang="en-GB" sz="1200" dirty="0" err="1">
                <a:solidFill>
                  <a:srgbClr val="404040"/>
                </a:solidFill>
                <a:latin typeface="Arial"/>
                <a:cs typeface="Segoe UI"/>
              </a:rPr>
              <a:t>Allthelonelypeople:Loneliness</a:t>
            </a:r>
            <a:r>
              <a:rPr lang="en-GB" sz="1200" dirty="0">
                <a:solidFill>
                  <a:srgbClr val="404040"/>
                </a:solidFill>
                <a:latin typeface="Arial"/>
                <a:cs typeface="Segoe UI"/>
              </a:rPr>
              <a:t> in Later Life. </a:t>
            </a:r>
            <a:r>
              <a:rPr lang="en-GB" sz="1200" u="sng" dirty="0">
                <a:solidFill>
                  <a:srgbClr val="467886"/>
                </a:solidFill>
                <a:latin typeface="Arial"/>
                <a:cs typeface="Segoe UI"/>
                <a:hlinkClick r:id="rId3"/>
              </a:rPr>
              <a:t>https://www.ageuk.org.uk/globalassets/ageuk/documents/reports-and-publications/reports-and-briefings/loneliness/loneliness-report.pdf</a:t>
            </a:r>
            <a:r>
              <a:rPr lang="en-GB" sz="1200" dirty="0">
                <a:latin typeface="Arial"/>
                <a:cs typeface="Segoe UI"/>
              </a:rPr>
              <a:t> </a:t>
            </a:r>
          </a:p>
          <a:p>
            <a:endParaRPr lang="en-GB" sz="1200">
              <a:latin typeface="Arial"/>
              <a:cs typeface="Segoe UI"/>
            </a:endParaRPr>
          </a:p>
          <a:p>
            <a:endParaRPr lang="en-US" sz="1200">
              <a:solidFill>
                <a:srgbClr val="222222"/>
              </a:solidFill>
              <a:latin typeface="Arial"/>
              <a:cs typeface="Segoe UI"/>
            </a:endParaRPr>
          </a:p>
          <a:p>
            <a:r>
              <a:rPr lang="en-US" sz="1200" dirty="0">
                <a:solidFill>
                  <a:srgbClr val="222222"/>
                </a:solidFill>
                <a:latin typeface="Arial"/>
                <a:cs typeface="Segoe UI"/>
              </a:rPr>
              <a:t>Andrews, G.J. and Phillips, D.R., 2000. Private residential care for older people: local impacts of care in the community reforms in England and Wales. </a:t>
            </a:r>
            <a:r>
              <a:rPr lang="en-US" sz="1200" i="1" dirty="0">
                <a:solidFill>
                  <a:srgbClr val="222222"/>
                </a:solidFill>
                <a:latin typeface="Arial"/>
                <a:cs typeface="Segoe UI"/>
              </a:rPr>
              <a:t>Social Policy &amp; Administration</a:t>
            </a:r>
            <a:r>
              <a:rPr lang="en-US" sz="1200" dirty="0">
                <a:solidFill>
                  <a:srgbClr val="222222"/>
                </a:solidFill>
                <a:latin typeface="Arial"/>
                <a:cs typeface="Segoe UI"/>
              </a:rPr>
              <a:t>, </a:t>
            </a:r>
            <a:r>
              <a:rPr lang="en-US" sz="1200" i="1" dirty="0">
                <a:solidFill>
                  <a:srgbClr val="222222"/>
                </a:solidFill>
                <a:latin typeface="Arial"/>
                <a:cs typeface="Segoe UI"/>
              </a:rPr>
              <a:t>34</a:t>
            </a:r>
            <a:r>
              <a:rPr lang="en-US" sz="1200" dirty="0">
                <a:solidFill>
                  <a:srgbClr val="222222"/>
                </a:solidFill>
                <a:latin typeface="Arial"/>
                <a:cs typeface="Segoe UI"/>
              </a:rPr>
              <a:t>(2), pp.206-222. </a:t>
            </a:r>
          </a:p>
          <a:p>
            <a:endParaRPr lang="en-US" sz="1200">
              <a:solidFill>
                <a:srgbClr val="222222"/>
              </a:solidFill>
              <a:latin typeface="Arial"/>
              <a:cs typeface="Segoe UI"/>
            </a:endParaRPr>
          </a:p>
          <a:p>
            <a:r>
              <a:rPr lang="en-US" sz="1200" dirty="0" err="1">
                <a:solidFill>
                  <a:srgbClr val="222222"/>
                </a:solidFill>
                <a:latin typeface="Arial"/>
                <a:cs typeface="Segoe UI"/>
              </a:rPr>
              <a:t>Bäumker</a:t>
            </a:r>
            <a:r>
              <a:rPr lang="en-US" sz="1200" dirty="0">
                <a:solidFill>
                  <a:srgbClr val="222222"/>
                </a:solidFill>
                <a:latin typeface="Arial"/>
                <a:cs typeface="Segoe UI"/>
              </a:rPr>
              <a:t>, T., Netten, A., Dening, T. and Milne, A., 2011. Funding: paying for residential care for older people. </a:t>
            </a:r>
            <a:r>
              <a:rPr lang="en-US" sz="1200" i="1" dirty="0">
                <a:solidFill>
                  <a:srgbClr val="222222"/>
                </a:solidFill>
                <a:latin typeface="Arial"/>
                <a:cs typeface="Segoe UI"/>
              </a:rPr>
              <a:t>Mental Health and Care Homes</a:t>
            </a:r>
            <a:r>
              <a:rPr lang="en-US" sz="1200" dirty="0">
                <a:solidFill>
                  <a:srgbClr val="222222"/>
                </a:solidFill>
                <a:latin typeface="Arial"/>
                <a:cs typeface="Segoe UI"/>
              </a:rPr>
              <a:t>, pp.90-100. </a:t>
            </a:r>
          </a:p>
          <a:p>
            <a:endParaRPr lang="en-US" sz="950">
              <a:solidFill>
                <a:srgbClr val="404040"/>
              </a:solidFill>
              <a:latin typeface="Arial"/>
              <a:cs typeface="Segoe UI"/>
            </a:endParaRPr>
          </a:p>
          <a:p>
            <a:r>
              <a:rPr lang="en-GB" sz="950" baseline="30000" dirty="0">
                <a:solidFill>
                  <a:srgbClr val="404040"/>
                </a:solidFill>
                <a:latin typeface="Arial"/>
                <a:cs typeface="Segoe UI"/>
              </a:rPr>
              <a:t>Benjamin Capistrant, J. Robin Moon, and M. Maria </a:t>
            </a:r>
            <a:r>
              <a:rPr lang="en-GB" sz="950" baseline="30000" dirty="0" err="1">
                <a:solidFill>
                  <a:srgbClr val="404040"/>
                </a:solidFill>
                <a:latin typeface="Arial"/>
                <a:cs typeface="Segoe UI"/>
              </a:rPr>
              <a:t>Glymour</a:t>
            </a:r>
            <a:r>
              <a:rPr lang="en-GB" sz="950" baseline="30000" dirty="0">
                <a:solidFill>
                  <a:srgbClr val="404040"/>
                </a:solidFill>
                <a:latin typeface="Arial"/>
                <a:cs typeface="Segoe UI"/>
              </a:rPr>
              <a:t>, “Spousal Caregiving and Incident Hypertension,” American Journal of Hypertension 25, no. 4 (2012): 437-43</a:t>
            </a:r>
            <a:r>
              <a:rPr lang="en-US" sz="950" dirty="0">
                <a:solidFill>
                  <a:srgbClr val="404040"/>
                </a:solidFill>
                <a:latin typeface="Arial"/>
                <a:cs typeface="Segoe UI"/>
              </a:rPr>
              <a:t> </a:t>
            </a:r>
          </a:p>
          <a:p>
            <a:pPr algn="just"/>
            <a:endParaRPr lang="en-GB" sz="950">
              <a:solidFill>
                <a:srgbClr val="404040"/>
              </a:solidFill>
              <a:latin typeface="Arial"/>
              <a:cs typeface="Segoe UI"/>
            </a:endParaRPr>
          </a:p>
          <a:p>
            <a:r>
              <a:rPr lang="en-US" sz="1200" dirty="0">
                <a:solidFill>
                  <a:srgbClr val="222222"/>
                </a:solidFill>
                <a:latin typeface="Arial"/>
                <a:cs typeface="Segoe UI"/>
              </a:rPr>
              <a:t>Burns, D., Cowie, L., Earle, J., Folkman, P., Froud, J., Hyde, P., Johal, S., Jones, I.R., Killett, A. and Williams, K., 2016. Where does the money go? Financialized chains and the crisis in residential care. </a:t>
            </a:r>
            <a:r>
              <a:rPr lang="en-US" sz="1200" i="1" dirty="0">
                <a:solidFill>
                  <a:srgbClr val="222222"/>
                </a:solidFill>
                <a:latin typeface="Arial"/>
                <a:cs typeface="Segoe UI"/>
              </a:rPr>
              <a:t>CRESC Public Interest Report</a:t>
            </a:r>
            <a:r>
              <a:rPr lang="en-US" sz="1200" dirty="0">
                <a:solidFill>
                  <a:srgbClr val="222222"/>
                </a:solidFill>
                <a:latin typeface="Arial"/>
                <a:cs typeface="Segoe UI"/>
              </a:rPr>
              <a:t>. </a:t>
            </a:r>
          </a:p>
          <a:p>
            <a:endParaRPr lang="en-US" sz="1200">
              <a:solidFill>
                <a:srgbClr val="222222"/>
              </a:solidFill>
              <a:latin typeface="Arial"/>
              <a:cs typeface="Segoe UI"/>
            </a:endParaRPr>
          </a:p>
        </p:txBody>
      </p:sp>
      <p:pic>
        <p:nvPicPr>
          <p:cNvPr id="3" name="Picture 2" descr="Nurse talking with senior man Nurse talking with senior man, sitting together in corridor of medical clinic, woman holding clipboard. Nursing Home Stock Photo">
            <a:extLst>
              <a:ext uri="{FF2B5EF4-FFF2-40B4-BE49-F238E27FC236}">
                <a16:creationId xmlns:a16="http://schemas.microsoft.com/office/drawing/2014/main" id="{D774AE09-5B01-199D-BFB3-F4FAC22C99EA}"/>
              </a:ext>
            </a:extLst>
          </p:cNvPr>
          <p:cNvPicPr>
            <a:picLocks noChangeAspect="1"/>
          </p:cNvPicPr>
          <p:nvPr/>
        </p:nvPicPr>
        <p:blipFill>
          <a:blip r:embed="rId4"/>
          <a:stretch>
            <a:fillRect/>
          </a:stretch>
        </p:blipFill>
        <p:spPr>
          <a:xfrm>
            <a:off x="3473214" y="2377"/>
            <a:ext cx="8810977" cy="3212580"/>
          </a:xfrm>
          <a:prstGeom prst="rect">
            <a:avLst/>
          </a:prstGeom>
        </p:spPr>
      </p:pic>
    </p:spTree>
    <p:extLst>
      <p:ext uri="{BB962C8B-B14F-4D97-AF65-F5344CB8AC3E}">
        <p14:creationId xmlns:p14="http://schemas.microsoft.com/office/powerpoint/2010/main" val="384366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3E18E-547A-FB54-86A0-597A1D42B0A6}"/>
              </a:ext>
            </a:extLst>
          </p:cNvPr>
          <p:cNvSpPr>
            <a:spLocks noGrp="1"/>
          </p:cNvSpPr>
          <p:nvPr>
            <p:ph type="title"/>
          </p:nvPr>
        </p:nvSpPr>
        <p:spPr/>
        <p:txBody>
          <a:bodyPr/>
          <a:lstStyle/>
          <a:p>
            <a:r>
              <a:rPr lang="en-GB" dirty="0"/>
              <a:t>REFERENCE LIST 2  </a:t>
            </a:r>
          </a:p>
        </p:txBody>
      </p:sp>
      <p:sp>
        <p:nvSpPr>
          <p:cNvPr id="3" name="Content Placeholder 2">
            <a:extLst>
              <a:ext uri="{FF2B5EF4-FFF2-40B4-BE49-F238E27FC236}">
                <a16:creationId xmlns:a16="http://schemas.microsoft.com/office/drawing/2014/main" id="{43C10708-2B51-1D91-3416-B89CF82706BE}"/>
              </a:ext>
            </a:extLst>
          </p:cNvPr>
          <p:cNvSpPr>
            <a:spLocks noGrp="1"/>
          </p:cNvSpPr>
          <p:nvPr>
            <p:ph sz="half" idx="1"/>
          </p:nvPr>
        </p:nvSpPr>
        <p:spPr>
          <a:xfrm>
            <a:off x="1376627" y="2603500"/>
            <a:ext cx="4825158" cy="3513282"/>
          </a:xfrm>
        </p:spPr>
        <p:txBody>
          <a:bodyPr vert="horz" lIns="91440" tIns="45720" rIns="91440" bIns="45720" rtlCol="0" anchor="t">
            <a:noAutofit/>
          </a:bodyPr>
          <a:lstStyle/>
          <a:p>
            <a:pPr marL="0" indent="0" algn="just">
              <a:buNone/>
            </a:pPr>
            <a:endParaRPr lang="en-GB" sz="1400">
              <a:solidFill>
                <a:srgbClr val="303030"/>
              </a:solidFill>
              <a:latin typeface="Cambria"/>
              <a:ea typeface="Cambria"/>
            </a:endParaRPr>
          </a:p>
          <a:p>
            <a:pPr>
              <a:buSzPct val="114999"/>
              <a:buAutoNum type="arabicParenR"/>
            </a:pPr>
            <a:endParaRPr lang="en-GB" sz="1300">
              <a:solidFill>
                <a:srgbClr val="212121"/>
              </a:solidFill>
              <a:latin typeface="Garamond"/>
              <a:ea typeface="Cambria"/>
            </a:endParaRPr>
          </a:p>
        </p:txBody>
      </p:sp>
      <p:sp>
        <p:nvSpPr>
          <p:cNvPr id="4" name="Content Placeholder 3">
            <a:extLst>
              <a:ext uri="{FF2B5EF4-FFF2-40B4-BE49-F238E27FC236}">
                <a16:creationId xmlns:a16="http://schemas.microsoft.com/office/drawing/2014/main" id="{7FEC3BFE-BED4-20EE-071F-106C7ACE4229}"/>
              </a:ext>
            </a:extLst>
          </p:cNvPr>
          <p:cNvSpPr>
            <a:spLocks noGrp="1"/>
          </p:cNvSpPr>
          <p:nvPr>
            <p:ph sz="half" idx="2"/>
          </p:nvPr>
        </p:nvSpPr>
        <p:spPr>
          <a:xfrm>
            <a:off x="691098" y="2603500"/>
            <a:ext cx="10342773" cy="3901209"/>
          </a:xfrm>
        </p:spPr>
        <p:txBody>
          <a:bodyPr vert="horz" lIns="91440" tIns="45720" rIns="91440" bIns="45720" rtlCol="0" anchor="t">
            <a:normAutofit/>
          </a:bodyPr>
          <a:lstStyle/>
          <a:p>
            <a:pPr marL="0" indent="0" algn="just">
              <a:buNone/>
            </a:pPr>
            <a:endParaRPr lang="en-GB" sz="1400"/>
          </a:p>
          <a:p>
            <a:pPr marL="0" indent="0">
              <a:buNone/>
            </a:pPr>
            <a:endParaRPr lang="en-GB"/>
          </a:p>
          <a:p>
            <a:pPr marL="0" indent="0">
              <a:buNone/>
            </a:pPr>
            <a:endParaRPr lang="en-GB"/>
          </a:p>
        </p:txBody>
      </p:sp>
      <p:sp>
        <p:nvSpPr>
          <p:cNvPr id="5" name="TextBox 4">
            <a:extLst>
              <a:ext uri="{FF2B5EF4-FFF2-40B4-BE49-F238E27FC236}">
                <a16:creationId xmlns:a16="http://schemas.microsoft.com/office/drawing/2014/main" id="{F69CA32B-F2A9-E911-09C4-CF0C5DE0CD87}"/>
              </a:ext>
            </a:extLst>
          </p:cNvPr>
          <p:cNvSpPr txBox="1"/>
          <p:nvPr/>
        </p:nvSpPr>
        <p:spPr>
          <a:xfrm>
            <a:off x="666521" y="2126256"/>
            <a:ext cx="10702886" cy="49552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solidFill>
                  <a:srgbClr val="222222"/>
                </a:solidFill>
                <a:latin typeface="Arial"/>
                <a:cs typeface="Segoe UI"/>
              </a:rPr>
              <a:t>Chappell, N.L., </a:t>
            </a:r>
            <a:r>
              <a:rPr lang="en-US" sz="1600" err="1">
                <a:solidFill>
                  <a:srgbClr val="222222"/>
                </a:solidFill>
                <a:latin typeface="Arial"/>
                <a:cs typeface="Segoe UI"/>
              </a:rPr>
              <a:t>Dlitt</a:t>
            </a:r>
            <a:r>
              <a:rPr lang="en-US" sz="1600">
                <a:solidFill>
                  <a:srgbClr val="222222"/>
                </a:solidFill>
                <a:latin typeface="Arial"/>
                <a:cs typeface="Segoe UI"/>
              </a:rPr>
              <a:t>, B.H., Hollander, M.J., Miller, J.A. and McWilliam, C., 2004. Comparative costs of home care and residential care. </a:t>
            </a:r>
            <a:r>
              <a:rPr lang="en-US" sz="1600" i="1">
                <a:solidFill>
                  <a:srgbClr val="222222"/>
                </a:solidFill>
                <a:latin typeface="Arial"/>
                <a:cs typeface="Segoe UI"/>
              </a:rPr>
              <a:t>The Gerontologist</a:t>
            </a:r>
            <a:r>
              <a:rPr lang="en-US" sz="1600">
                <a:solidFill>
                  <a:srgbClr val="222222"/>
                </a:solidFill>
                <a:latin typeface="Arial"/>
                <a:cs typeface="Segoe UI"/>
              </a:rPr>
              <a:t>, </a:t>
            </a:r>
            <a:r>
              <a:rPr lang="en-US" sz="1600" i="1">
                <a:solidFill>
                  <a:srgbClr val="222222"/>
                </a:solidFill>
                <a:latin typeface="Arial"/>
                <a:cs typeface="Segoe UI"/>
              </a:rPr>
              <a:t>44</a:t>
            </a:r>
            <a:r>
              <a:rPr lang="en-US" sz="1600">
                <a:solidFill>
                  <a:srgbClr val="222222"/>
                </a:solidFill>
                <a:latin typeface="Arial"/>
                <a:cs typeface="Segoe UI"/>
              </a:rPr>
              <a:t>(3), pp.389-400. </a:t>
            </a:r>
          </a:p>
          <a:p>
            <a:endParaRPr lang="en-US" sz="1600">
              <a:solidFill>
                <a:srgbClr val="222222"/>
              </a:solidFill>
              <a:latin typeface="Arial"/>
              <a:cs typeface="Segoe UI"/>
            </a:endParaRPr>
          </a:p>
          <a:p>
            <a:r>
              <a:rPr lang="en-US" sz="1600">
                <a:solidFill>
                  <a:srgbClr val="222222"/>
                </a:solidFill>
                <a:latin typeface="Arial"/>
                <a:cs typeface="Segoe UI"/>
              </a:rPr>
              <a:t>Clarkson, P., Hughes, J. and Challis, D., 2005. The potential impact of changes in public funding for residential and nursing-home care in the United Kingdom: The residential allowance. </a:t>
            </a:r>
            <a:r>
              <a:rPr lang="en-US" sz="1600" i="1">
                <a:solidFill>
                  <a:srgbClr val="222222"/>
                </a:solidFill>
                <a:latin typeface="Arial"/>
                <a:cs typeface="Segoe UI"/>
              </a:rPr>
              <a:t>Ageing &amp; Society</a:t>
            </a:r>
            <a:r>
              <a:rPr lang="en-US" sz="1600">
                <a:solidFill>
                  <a:srgbClr val="222222"/>
                </a:solidFill>
                <a:latin typeface="Arial"/>
                <a:cs typeface="Segoe UI"/>
              </a:rPr>
              <a:t>, </a:t>
            </a:r>
            <a:r>
              <a:rPr lang="en-US" sz="1600" i="1">
                <a:solidFill>
                  <a:srgbClr val="222222"/>
                </a:solidFill>
                <a:latin typeface="Arial"/>
                <a:cs typeface="Segoe UI"/>
              </a:rPr>
              <a:t>25</a:t>
            </a:r>
            <a:r>
              <a:rPr lang="en-US" sz="1600">
                <a:solidFill>
                  <a:srgbClr val="222222"/>
                </a:solidFill>
                <a:latin typeface="Arial"/>
                <a:cs typeface="Segoe UI"/>
              </a:rPr>
              <a:t>(2), pp.159-180. </a:t>
            </a:r>
          </a:p>
          <a:p>
            <a:endParaRPr lang="en-US" sz="1600">
              <a:solidFill>
                <a:srgbClr val="222222"/>
              </a:solidFill>
              <a:latin typeface="Arial"/>
              <a:cs typeface="Segoe UI"/>
            </a:endParaRPr>
          </a:p>
          <a:p>
            <a:r>
              <a:rPr lang="en-US" sz="1600">
                <a:solidFill>
                  <a:srgbClr val="222222"/>
                </a:solidFill>
                <a:latin typeface="Arial"/>
                <a:cs typeface="Segoe UI"/>
              </a:rPr>
              <a:t>Daly, D.L., Huefner, J.C., Bender, K.R., Davis, J.L., Whittaker, J.K. and Thompson, R.W., 2018. Quality care in therapeutic residential programs: Definition, evidence for effectiveness, and quality standards. </a:t>
            </a:r>
            <a:r>
              <a:rPr lang="en-US" sz="1600" i="1">
                <a:solidFill>
                  <a:srgbClr val="222222"/>
                </a:solidFill>
                <a:latin typeface="Arial"/>
                <a:cs typeface="Segoe UI"/>
              </a:rPr>
              <a:t>Residential Treatment for Children &amp; Youth</a:t>
            </a:r>
            <a:r>
              <a:rPr lang="en-US" sz="1600">
                <a:solidFill>
                  <a:srgbClr val="222222"/>
                </a:solidFill>
                <a:latin typeface="Arial"/>
                <a:cs typeface="Segoe UI"/>
              </a:rPr>
              <a:t>, </a:t>
            </a:r>
            <a:r>
              <a:rPr lang="en-US" sz="1600" i="1">
                <a:solidFill>
                  <a:srgbClr val="222222"/>
                </a:solidFill>
                <a:latin typeface="Arial"/>
                <a:cs typeface="Segoe UI"/>
              </a:rPr>
              <a:t>35</a:t>
            </a:r>
            <a:r>
              <a:rPr lang="en-US" sz="1600">
                <a:solidFill>
                  <a:srgbClr val="222222"/>
                </a:solidFill>
                <a:latin typeface="Arial"/>
                <a:cs typeface="Segoe UI"/>
              </a:rPr>
              <a:t>(3), pp.242-262. </a:t>
            </a:r>
          </a:p>
          <a:p>
            <a:endParaRPr lang="en-US" sz="1600">
              <a:solidFill>
                <a:srgbClr val="222222"/>
              </a:solidFill>
              <a:latin typeface="Arial"/>
              <a:cs typeface="Segoe UI"/>
            </a:endParaRPr>
          </a:p>
          <a:p>
            <a:pPr algn="just"/>
            <a:r>
              <a:rPr lang="en-GB" sz="1600">
                <a:solidFill>
                  <a:srgbClr val="212121"/>
                </a:solidFill>
                <a:latin typeface="Arial"/>
                <a:cs typeface="Segoe UI"/>
              </a:rPr>
              <a:t>Department of Health, Social Services and Public Safety (2010) </a:t>
            </a:r>
            <a:r>
              <a:rPr lang="en-GB" sz="1600" i="1">
                <a:solidFill>
                  <a:srgbClr val="212121"/>
                </a:solidFill>
                <a:latin typeface="Arial"/>
                <a:cs typeface="Segoe UI"/>
              </a:rPr>
              <a:t>Living Matters, Dying Matters: A Palliative and End of Life Care Strategy for Adults in Northern Ireland. Available</a:t>
            </a:r>
            <a:r>
              <a:rPr lang="en-GB" sz="1600">
                <a:solidFill>
                  <a:srgbClr val="212121"/>
                </a:solidFill>
                <a:latin typeface="Arial"/>
                <a:cs typeface="Segoe UI"/>
              </a:rPr>
              <a:t> at:</a:t>
            </a:r>
            <a:r>
              <a:rPr lang="en-GB" sz="1600" u="sng">
                <a:solidFill>
                  <a:srgbClr val="467886"/>
                </a:solidFill>
                <a:latin typeface="Arial"/>
                <a:cs typeface="Segoe UI"/>
                <a:hlinkClick r:id="rId2"/>
              </a:rPr>
              <a:t>www.healthni.gov.uk/sites/default/files/publications/dhssps/living-matters-dying-matters-strategy-2010.pdf</a:t>
            </a:r>
            <a:r>
              <a:rPr lang="en-GB" sz="1600">
                <a:solidFill>
                  <a:srgbClr val="212121"/>
                </a:solidFill>
                <a:latin typeface="Arial"/>
                <a:cs typeface="Segoe UI"/>
              </a:rPr>
              <a:t> (accessed 18 of February 2024). </a:t>
            </a:r>
          </a:p>
          <a:p>
            <a:pPr algn="just"/>
            <a:endParaRPr lang="en-GB" sz="1600">
              <a:solidFill>
                <a:srgbClr val="212121"/>
              </a:solidFill>
              <a:latin typeface="Arial"/>
              <a:cs typeface="Segoe UI"/>
            </a:endParaRPr>
          </a:p>
          <a:p>
            <a:endParaRPr lang="en-US" sz="1600">
              <a:solidFill>
                <a:srgbClr val="222222"/>
              </a:solidFill>
              <a:latin typeface="Arial"/>
              <a:cs typeface="Segoe UI"/>
            </a:endParaRPr>
          </a:p>
          <a:p>
            <a:pPr algn="just"/>
            <a:r>
              <a:rPr lang="en-GB" sz="1600">
                <a:solidFill>
                  <a:srgbClr val="303030"/>
                </a:solidFill>
                <a:latin typeface="Arial"/>
                <a:cs typeface="Segoe UI"/>
              </a:rPr>
              <a:t>Fisher R, Ross M, MacLean M. (2000) </a:t>
            </a:r>
            <a:r>
              <a:rPr lang="en-GB" sz="1600" i="1">
                <a:solidFill>
                  <a:srgbClr val="303030"/>
                </a:solidFill>
                <a:latin typeface="Arial"/>
                <a:cs typeface="Segoe UI"/>
              </a:rPr>
              <a:t>A guide to end-of-life care for seniors</a:t>
            </a:r>
            <a:r>
              <a:rPr lang="en-GB" sz="1600">
                <a:solidFill>
                  <a:srgbClr val="303030"/>
                </a:solidFill>
                <a:latin typeface="Arial"/>
                <a:cs typeface="Segoe UI"/>
              </a:rPr>
              <a:t>, Ottawa: Health Canada</a:t>
            </a:r>
            <a:r>
              <a:rPr lang="en-US" sz="1600">
                <a:solidFill>
                  <a:srgbClr val="303030"/>
                </a:solidFill>
                <a:latin typeface="Arial"/>
                <a:cs typeface="Segoe UI"/>
              </a:rPr>
              <a:t> </a:t>
            </a:r>
          </a:p>
          <a:p>
            <a:pPr algn="just"/>
            <a:endParaRPr lang="en-GB" sz="1600">
              <a:solidFill>
                <a:srgbClr val="212121"/>
              </a:solidFill>
              <a:latin typeface="Arial"/>
              <a:cs typeface="Segoe UI"/>
            </a:endParaRPr>
          </a:p>
          <a:p>
            <a:r>
              <a:rPr lang="en-GB" baseline="30000">
                <a:solidFill>
                  <a:srgbClr val="212121"/>
                </a:solidFill>
                <a:latin typeface="Arial"/>
                <a:cs typeface="Segoe UI"/>
              </a:rPr>
              <a:t>Gomes B, Higginson I. (2008) Where people die (1974–2030): Past trends, future projections, and implications for care. </a:t>
            </a:r>
            <a:r>
              <a:rPr lang="en-GB" i="1" baseline="30000">
                <a:solidFill>
                  <a:srgbClr val="212121"/>
                </a:solidFill>
                <a:latin typeface="Arial"/>
                <a:cs typeface="Segoe UI"/>
              </a:rPr>
              <a:t>Palliative Medicine</a:t>
            </a:r>
            <a:r>
              <a:rPr lang="en-GB" baseline="30000">
                <a:solidFill>
                  <a:srgbClr val="212121"/>
                </a:solidFill>
                <a:latin typeface="Arial"/>
                <a:cs typeface="Segoe UI"/>
              </a:rPr>
              <a:t> 22: 33–41.</a:t>
            </a:r>
            <a:r>
              <a:rPr lang="en-US" sz="1600">
                <a:solidFill>
                  <a:srgbClr val="212121"/>
                </a:solidFill>
                <a:latin typeface="Arial"/>
                <a:cs typeface="Segoe UI"/>
              </a:rPr>
              <a:t> </a:t>
            </a:r>
          </a:p>
          <a:p>
            <a:endParaRPr lang="en-US" sz="1200">
              <a:solidFill>
                <a:srgbClr val="222222"/>
              </a:solidFill>
              <a:latin typeface="Arial"/>
              <a:cs typeface="Segoe UI"/>
            </a:endParaRPr>
          </a:p>
        </p:txBody>
      </p:sp>
      <p:pic>
        <p:nvPicPr>
          <p:cNvPr id="10" name="Picture 9" descr="Nursing Home | Marietta-home-care-for-elderly-GA | agilemktg1 | Flickr">
            <a:extLst>
              <a:ext uri="{FF2B5EF4-FFF2-40B4-BE49-F238E27FC236}">
                <a16:creationId xmlns:a16="http://schemas.microsoft.com/office/drawing/2014/main" id="{272F5088-8EA4-8DF0-BFB7-BEED08E67FAA}"/>
              </a:ext>
            </a:extLst>
          </p:cNvPr>
          <p:cNvPicPr>
            <a:picLocks noChangeAspect="1"/>
          </p:cNvPicPr>
          <p:nvPr/>
        </p:nvPicPr>
        <p:blipFill>
          <a:blip r:embed="rId3"/>
          <a:stretch>
            <a:fillRect/>
          </a:stretch>
        </p:blipFill>
        <p:spPr>
          <a:xfrm>
            <a:off x="6553199" y="518056"/>
            <a:ext cx="3477491" cy="1665523"/>
          </a:xfrm>
          <a:prstGeom prst="rect">
            <a:avLst/>
          </a:prstGeom>
        </p:spPr>
      </p:pic>
    </p:spTree>
    <p:extLst>
      <p:ext uri="{BB962C8B-B14F-4D97-AF65-F5344CB8AC3E}">
        <p14:creationId xmlns:p14="http://schemas.microsoft.com/office/powerpoint/2010/main" val="1698691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F8324F-E0A6-85AF-6C4C-A645C88D9176}"/>
              </a:ext>
            </a:extLst>
          </p:cNvPr>
          <p:cNvSpPr txBox="1"/>
          <p:nvPr/>
        </p:nvSpPr>
        <p:spPr>
          <a:xfrm>
            <a:off x="194587" y="395863"/>
            <a:ext cx="11144353" cy="70634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b="1">
                <a:solidFill>
                  <a:srgbClr val="222222"/>
                </a:solidFill>
                <a:latin typeface="Arial"/>
                <a:cs typeface="Segoe UI"/>
              </a:rPr>
              <a:t>Reference List 3</a:t>
            </a:r>
          </a:p>
          <a:p>
            <a:pPr>
              <a:lnSpc>
                <a:spcPct val="150000"/>
              </a:lnSpc>
            </a:pPr>
            <a:r>
              <a:rPr lang="en-US" sz="1400">
                <a:solidFill>
                  <a:srgbClr val="222222"/>
                </a:solidFill>
                <a:latin typeface="Arial"/>
                <a:cs typeface="Segoe UI"/>
              </a:rPr>
              <a:t>Hochschild, A.R., 1975. Disengagement theory: A critique and proposal. </a:t>
            </a:r>
            <a:r>
              <a:rPr lang="en-US" sz="1400" i="1">
                <a:solidFill>
                  <a:srgbClr val="222222"/>
                </a:solidFill>
                <a:latin typeface="Arial"/>
                <a:cs typeface="Segoe UI"/>
              </a:rPr>
              <a:t>American Sociological Review</a:t>
            </a:r>
            <a:r>
              <a:rPr lang="en-US" sz="1400">
                <a:solidFill>
                  <a:srgbClr val="222222"/>
                </a:solidFill>
                <a:latin typeface="Arial"/>
                <a:cs typeface="Segoe UI"/>
              </a:rPr>
              <a:t>, pp.553-569. </a:t>
            </a:r>
          </a:p>
          <a:p>
            <a:pPr>
              <a:lnSpc>
                <a:spcPct val="150000"/>
              </a:lnSpc>
            </a:pPr>
            <a:endParaRPr lang="en-US" sz="1400">
              <a:solidFill>
                <a:srgbClr val="222222"/>
              </a:solidFill>
              <a:latin typeface="Arial"/>
              <a:cs typeface="Segoe UI"/>
            </a:endParaRPr>
          </a:p>
          <a:p>
            <a:pPr>
              <a:lnSpc>
                <a:spcPct val="150000"/>
              </a:lnSpc>
            </a:pPr>
            <a:r>
              <a:rPr lang="en-US" sz="1400">
                <a:solidFill>
                  <a:srgbClr val="222222"/>
                </a:solidFill>
                <a:latin typeface="Arial"/>
                <a:cs typeface="Segoe UI"/>
              </a:rPr>
              <a:t>Hancock, R., Arthur, A., Jagger, C. and Matthews, R., 2002. The effect of older people's economic resources on care home entry under the United Kingdom's long-term care financing system. </a:t>
            </a:r>
            <a:r>
              <a:rPr lang="en-US" sz="1400" i="1">
                <a:solidFill>
                  <a:srgbClr val="222222"/>
                </a:solidFill>
                <a:latin typeface="Arial"/>
                <a:cs typeface="Segoe UI"/>
              </a:rPr>
              <a:t>The Journals of Gerontology Series B: Psychological Sciences and Social Sciences</a:t>
            </a:r>
            <a:r>
              <a:rPr lang="en-US" sz="1400">
                <a:solidFill>
                  <a:srgbClr val="222222"/>
                </a:solidFill>
                <a:latin typeface="Arial"/>
                <a:cs typeface="Segoe UI"/>
              </a:rPr>
              <a:t>, </a:t>
            </a:r>
            <a:r>
              <a:rPr lang="en-US" sz="1400" i="1">
                <a:solidFill>
                  <a:srgbClr val="222222"/>
                </a:solidFill>
                <a:latin typeface="Arial"/>
                <a:cs typeface="Segoe UI"/>
              </a:rPr>
              <a:t>57</a:t>
            </a:r>
            <a:r>
              <a:rPr lang="en-US" sz="1400">
                <a:solidFill>
                  <a:srgbClr val="222222"/>
                </a:solidFill>
                <a:latin typeface="Arial"/>
                <a:cs typeface="Segoe UI"/>
              </a:rPr>
              <a:t>(5), pp. S285-S293. </a:t>
            </a:r>
          </a:p>
          <a:p>
            <a:pPr>
              <a:lnSpc>
                <a:spcPct val="150000"/>
              </a:lnSpc>
            </a:pPr>
            <a:endParaRPr lang="en-US" sz="1400">
              <a:solidFill>
                <a:srgbClr val="222222"/>
              </a:solidFill>
              <a:latin typeface="Arial"/>
              <a:cs typeface="Segoe UI"/>
            </a:endParaRPr>
          </a:p>
          <a:p>
            <a:pPr>
              <a:lnSpc>
                <a:spcPct val="150000"/>
              </a:lnSpc>
            </a:pPr>
            <a:r>
              <a:rPr lang="en-US" sz="1400">
                <a:solidFill>
                  <a:srgbClr val="222222"/>
                </a:solidFill>
                <a:latin typeface="Arial"/>
                <a:cs typeface="Segoe UI"/>
              </a:rPr>
              <a:t>Kneale, D. and Smith, L., 2013. Extra care housing in the UK: can it be a home for life? </a:t>
            </a:r>
            <a:r>
              <a:rPr lang="en-US" sz="1400" i="1">
                <a:solidFill>
                  <a:srgbClr val="222222"/>
                </a:solidFill>
                <a:latin typeface="Arial"/>
                <a:cs typeface="Segoe UI"/>
              </a:rPr>
              <a:t>Journal of Housing for the Elderly</a:t>
            </a:r>
            <a:r>
              <a:rPr lang="en-US" sz="1400">
                <a:solidFill>
                  <a:srgbClr val="222222"/>
                </a:solidFill>
                <a:latin typeface="Arial"/>
                <a:cs typeface="Segoe UI"/>
              </a:rPr>
              <a:t>, </a:t>
            </a:r>
            <a:r>
              <a:rPr lang="en-US" sz="1400" i="1">
                <a:solidFill>
                  <a:srgbClr val="222222"/>
                </a:solidFill>
                <a:latin typeface="Arial"/>
                <a:cs typeface="Segoe UI"/>
              </a:rPr>
              <a:t>27</a:t>
            </a:r>
            <a:r>
              <a:rPr lang="en-US" sz="1400">
                <a:solidFill>
                  <a:srgbClr val="222222"/>
                </a:solidFill>
                <a:latin typeface="Arial"/>
                <a:cs typeface="Segoe UI"/>
              </a:rPr>
              <a:t>(3), pp.276-298. </a:t>
            </a:r>
            <a:endParaRPr lang="en-GB" sz="1400">
              <a:solidFill>
                <a:srgbClr val="303030"/>
              </a:solidFill>
              <a:latin typeface="Arial"/>
              <a:cs typeface="Segoe UI"/>
            </a:endParaRPr>
          </a:p>
          <a:p>
            <a:pPr>
              <a:lnSpc>
                <a:spcPct val="150000"/>
              </a:lnSpc>
            </a:pPr>
            <a:endParaRPr lang="en-GB" sz="1400">
              <a:solidFill>
                <a:srgbClr val="303030"/>
              </a:solidFill>
              <a:latin typeface="Arial"/>
              <a:cs typeface="Segoe UI"/>
            </a:endParaRPr>
          </a:p>
          <a:p>
            <a:pPr>
              <a:lnSpc>
                <a:spcPct val="150000"/>
              </a:lnSpc>
            </a:pPr>
            <a:r>
              <a:rPr lang="en-GB" baseline="30000">
                <a:solidFill>
                  <a:srgbClr val="404040"/>
                </a:solidFill>
                <a:latin typeface="Arial"/>
                <a:cs typeface="Segoe UI"/>
              </a:rPr>
              <a:t>Lindsay Ryan et al., “Cohort Differences in the Availability of Informal Caregivers: Are the Boomers at Risk?” Gerontologist 52, no. 2 (2012): 177-88.</a:t>
            </a:r>
            <a:r>
              <a:rPr lang="en-GB">
                <a:solidFill>
                  <a:srgbClr val="404040"/>
                </a:solidFill>
                <a:latin typeface="Arial"/>
                <a:cs typeface="Segoe UI"/>
              </a:rPr>
              <a:t> </a:t>
            </a:r>
            <a:endParaRPr lang="en-GB">
              <a:solidFill>
                <a:srgbClr val="303030"/>
              </a:solidFill>
              <a:latin typeface="Arial"/>
              <a:cs typeface="Segoe UI"/>
            </a:endParaRPr>
          </a:p>
          <a:p>
            <a:pPr algn="just">
              <a:lnSpc>
                <a:spcPct val="150000"/>
              </a:lnSpc>
            </a:pPr>
            <a:r>
              <a:rPr lang="en-GB" baseline="30000">
                <a:solidFill>
                  <a:srgbClr val="404040"/>
                </a:solidFill>
                <a:latin typeface="Arial"/>
                <a:cs typeface="Segoe UI"/>
              </a:rPr>
              <a:t>2010 to 2015 government policy: older people - GOV.UK (</a:t>
            </a:r>
            <a:r>
              <a:rPr lang="en-GB" u="sng" baseline="30000">
                <a:solidFill>
                  <a:srgbClr val="8F8F8F"/>
                </a:solidFill>
                <a:latin typeface="Arial"/>
                <a:cs typeface="Segoe UI"/>
                <a:hlinkClick r:id="rId2"/>
              </a:rPr>
              <a:t>www.gov.uk</a:t>
            </a:r>
            <a:r>
              <a:rPr lang="en-GB" baseline="30000">
                <a:solidFill>
                  <a:srgbClr val="404040"/>
                </a:solidFill>
                <a:latin typeface="Arial"/>
                <a:cs typeface="Segoe UI"/>
              </a:rPr>
              <a:t>)</a:t>
            </a:r>
            <a:r>
              <a:rPr lang="en-GB">
                <a:solidFill>
                  <a:srgbClr val="404040"/>
                </a:solidFill>
                <a:latin typeface="Arial"/>
                <a:cs typeface="Segoe UI"/>
              </a:rPr>
              <a:t> </a:t>
            </a:r>
          </a:p>
          <a:p>
            <a:pPr algn="just">
              <a:lnSpc>
                <a:spcPct val="150000"/>
              </a:lnSpc>
            </a:pPr>
            <a:r>
              <a:rPr lang="en-GB" baseline="30000">
                <a:solidFill>
                  <a:srgbClr val="303030"/>
                </a:solidFill>
                <a:latin typeface="Arial"/>
                <a:cs typeface="Segoe UI"/>
              </a:rPr>
              <a:t>National End of Life Care Intelligence Network (2012) </a:t>
            </a:r>
            <a:r>
              <a:rPr lang="en-GB" i="1" baseline="30000">
                <a:solidFill>
                  <a:srgbClr val="303030"/>
                </a:solidFill>
                <a:latin typeface="Arial"/>
                <a:cs typeface="Segoe UI"/>
              </a:rPr>
              <a:t>What do we know now that we did not know a year ago? New intelligence on end-of-life care in England</a:t>
            </a:r>
            <a:r>
              <a:rPr lang="en-GB" baseline="30000">
                <a:solidFill>
                  <a:srgbClr val="303030"/>
                </a:solidFill>
                <a:latin typeface="Arial"/>
                <a:cs typeface="Segoe UI"/>
              </a:rPr>
              <a:t>, London: NHS</a:t>
            </a:r>
            <a:r>
              <a:rPr lang="en-GB">
                <a:solidFill>
                  <a:srgbClr val="303030"/>
                </a:solidFill>
                <a:latin typeface="Arial"/>
                <a:cs typeface="Segoe UI"/>
              </a:rPr>
              <a:t> </a:t>
            </a:r>
          </a:p>
          <a:p>
            <a:pPr>
              <a:lnSpc>
                <a:spcPct val="150000"/>
              </a:lnSpc>
            </a:pPr>
            <a:r>
              <a:rPr lang="en-GB" sz="1400">
                <a:solidFill>
                  <a:srgbClr val="404040"/>
                </a:solidFill>
                <a:latin typeface="Arial"/>
                <a:cs typeface="Segoe UI"/>
              </a:rPr>
              <a:t>Office for National Statistics (2015). Ageing of the UK Population. London: Office for National Statistics. </a:t>
            </a:r>
            <a:endParaRPr lang="en-US" sz="1400">
              <a:solidFill>
                <a:srgbClr val="212121"/>
              </a:solidFill>
              <a:latin typeface="Arial"/>
              <a:cs typeface="Segoe UI"/>
            </a:endParaRPr>
          </a:p>
          <a:p>
            <a:pPr>
              <a:lnSpc>
                <a:spcPct val="150000"/>
              </a:lnSpc>
            </a:pPr>
            <a:endParaRPr lang="en-US" sz="1400">
              <a:solidFill>
                <a:srgbClr val="212121"/>
              </a:solidFill>
              <a:latin typeface="Arial"/>
              <a:cs typeface="Segoe UI"/>
            </a:endParaRPr>
          </a:p>
          <a:p>
            <a:pPr>
              <a:lnSpc>
                <a:spcPct val="150000"/>
              </a:lnSpc>
            </a:pPr>
            <a:r>
              <a:rPr lang="en-GB" baseline="30000">
                <a:solidFill>
                  <a:srgbClr val="212121"/>
                </a:solidFill>
                <a:latin typeface="Arial"/>
                <a:cs typeface="Segoe UI"/>
              </a:rPr>
              <a:t>Office for National Statistics (2017) </a:t>
            </a:r>
            <a:r>
              <a:rPr lang="en-GB" i="1" baseline="30000">
                <a:solidFill>
                  <a:srgbClr val="212121"/>
                </a:solidFill>
                <a:latin typeface="Arial"/>
                <a:cs typeface="Segoe UI"/>
              </a:rPr>
              <a:t>An overview of the UK population, how it’s changed, what has caused it to change and how it is projected to change in the future. The UK population is also compared with other European countries</a:t>
            </a:r>
            <a:r>
              <a:rPr lang="en-GB" baseline="30000">
                <a:solidFill>
                  <a:srgbClr val="212121"/>
                </a:solidFill>
                <a:latin typeface="Arial"/>
                <a:cs typeface="Segoe UI"/>
              </a:rPr>
              <a:t>.</a:t>
            </a:r>
            <a:r>
              <a:rPr lang="en-US">
                <a:solidFill>
                  <a:srgbClr val="212121"/>
                </a:solidFill>
                <a:latin typeface="Arial"/>
                <a:cs typeface="Segoe UI"/>
              </a:rPr>
              <a:t> </a:t>
            </a:r>
          </a:p>
          <a:p>
            <a:endParaRPr lang="en-GB">
              <a:solidFill>
                <a:srgbClr val="303030"/>
              </a:solidFill>
              <a:latin typeface="Arial"/>
              <a:cs typeface="Segoe UI"/>
            </a:endParaRPr>
          </a:p>
          <a:p>
            <a:endParaRPr lang="en-US">
              <a:solidFill>
                <a:srgbClr val="222222"/>
              </a:solidFill>
              <a:latin typeface="Arial"/>
              <a:cs typeface="Segoe UI"/>
            </a:endParaRPr>
          </a:p>
          <a:p>
            <a:endParaRPr lang="en-US">
              <a:solidFill>
                <a:srgbClr val="222222"/>
              </a:solidFill>
              <a:latin typeface="Arial"/>
              <a:cs typeface="Segoe UI"/>
            </a:endParaRPr>
          </a:p>
        </p:txBody>
      </p:sp>
      <p:pic>
        <p:nvPicPr>
          <p:cNvPr id="3" name="Picture 2" descr="Nurse helping senior man walk using a walking stick Nursing Home Stock Photo">
            <a:extLst>
              <a:ext uri="{FF2B5EF4-FFF2-40B4-BE49-F238E27FC236}">
                <a16:creationId xmlns:a16="http://schemas.microsoft.com/office/drawing/2014/main" id="{4BF35577-D697-ECD0-07DF-8F3FD0D453B2}"/>
              </a:ext>
            </a:extLst>
          </p:cNvPr>
          <p:cNvPicPr>
            <a:picLocks noChangeAspect="1"/>
          </p:cNvPicPr>
          <p:nvPr/>
        </p:nvPicPr>
        <p:blipFill>
          <a:blip r:embed="rId3"/>
          <a:stretch>
            <a:fillRect/>
          </a:stretch>
        </p:blipFill>
        <p:spPr>
          <a:xfrm>
            <a:off x="9424137" y="-3076"/>
            <a:ext cx="2770741" cy="1580474"/>
          </a:xfrm>
          <a:prstGeom prst="rect">
            <a:avLst/>
          </a:prstGeom>
        </p:spPr>
      </p:pic>
    </p:spTree>
    <p:extLst>
      <p:ext uri="{BB962C8B-B14F-4D97-AF65-F5344CB8AC3E}">
        <p14:creationId xmlns:p14="http://schemas.microsoft.com/office/powerpoint/2010/main" val="30713956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16473D-9358-31CE-116D-AA07E10A3A6E}"/>
              </a:ext>
            </a:extLst>
          </p:cNvPr>
          <p:cNvSpPr txBox="1"/>
          <p:nvPr/>
        </p:nvSpPr>
        <p:spPr>
          <a:xfrm>
            <a:off x="740421" y="2374475"/>
            <a:ext cx="11091989" cy="44832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solidFill>
                  <a:srgbClr val="222222"/>
                </a:solidFill>
                <a:latin typeface="Arial"/>
                <a:cs typeface="Segoe UI"/>
              </a:rPr>
              <a:t>Reference List 4</a:t>
            </a:r>
          </a:p>
          <a:p>
            <a:endParaRPr lang="en-US" sz="1400">
              <a:solidFill>
                <a:srgbClr val="222222"/>
              </a:solidFill>
              <a:latin typeface="Arial"/>
              <a:cs typeface="Segoe UI"/>
            </a:endParaRPr>
          </a:p>
          <a:p>
            <a:r>
              <a:rPr lang="en-US" sz="1400" dirty="0">
                <a:solidFill>
                  <a:srgbClr val="222222"/>
                </a:solidFill>
                <a:latin typeface="Arial"/>
                <a:cs typeface="Segoe UI"/>
              </a:rPr>
              <a:t>Palmer, H., 1983. Domiciliary care: A semantic tangle. </a:t>
            </a:r>
            <a:r>
              <a:rPr lang="en-US" sz="1400" i="1" dirty="0">
                <a:solidFill>
                  <a:srgbClr val="222222"/>
                </a:solidFill>
                <a:latin typeface="Arial"/>
                <a:cs typeface="Segoe UI"/>
              </a:rPr>
              <a:t>Long-term care: Perspectives from research and demonstrations</a:t>
            </a:r>
            <a:r>
              <a:rPr lang="en-US" sz="1400" dirty="0">
                <a:solidFill>
                  <a:srgbClr val="222222"/>
                </a:solidFill>
                <a:latin typeface="Arial"/>
                <a:cs typeface="Segoe UI"/>
              </a:rPr>
              <a:t>, p.437. </a:t>
            </a:r>
          </a:p>
          <a:p>
            <a:endParaRPr lang="en-US" sz="1400">
              <a:solidFill>
                <a:srgbClr val="222222"/>
              </a:solidFill>
              <a:latin typeface="Arial"/>
              <a:cs typeface="Segoe UI"/>
            </a:endParaRPr>
          </a:p>
          <a:p>
            <a:r>
              <a:rPr lang="en-US" sz="1400" dirty="0">
                <a:solidFill>
                  <a:srgbClr val="222222"/>
                </a:solidFill>
                <a:latin typeface="Arial"/>
                <a:cs typeface="Segoe UI"/>
              </a:rPr>
              <a:t>Robinson, S., 2017. Financing healthcare: funding systems and healthcare costs. </a:t>
            </a:r>
            <a:r>
              <a:rPr lang="en-US" sz="1400" i="1" dirty="0">
                <a:solidFill>
                  <a:srgbClr val="222222"/>
                </a:solidFill>
                <a:latin typeface="Arial"/>
                <a:cs typeface="Segoe UI"/>
              </a:rPr>
              <a:t>EBOOK: Healthcare Management</a:t>
            </a:r>
            <a:r>
              <a:rPr lang="en-US" sz="1400" dirty="0">
                <a:solidFill>
                  <a:srgbClr val="222222"/>
                </a:solidFill>
                <a:latin typeface="Arial"/>
                <a:cs typeface="Segoe UI"/>
              </a:rPr>
              <a:t>, p.54. </a:t>
            </a:r>
          </a:p>
          <a:p>
            <a:endParaRPr lang="en-US" dirty="0">
              <a:solidFill>
                <a:srgbClr val="212121"/>
              </a:solidFill>
              <a:latin typeface="Arial"/>
              <a:cs typeface="Segoe UI"/>
            </a:endParaRPr>
          </a:p>
          <a:p>
            <a:pPr>
              <a:spcBef>
                <a:spcPts val="1000"/>
              </a:spcBef>
            </a:pPr>
            <a:r>
              <a:rPr lang="en-GB" baseline="30000" dirty="0">
                <a:solidFill>
                  <a:srgbClr val="404040"/>
                </a:solidFill>
                <a:latin typeface="Arial"/>
                <a:cs typeface="Arial"/>
              </a:rPr>
              <a:t>Rural Development Commission (2001), Developing Indicators of Rural Disadvantage, West Yorkshire: Countryside Agency.</a:t>
            </a:r>
            <a:endParaRPr lang="en-US" baseline="30000" dirty="0">
              <a:solidFill>
                <a:srgbClr val="000000"/>
              </a:solidFill>
              <a:latin typeface="Arial"/>
              <a:cs typeface="Arial"/>
            </a:endParaRPr>
          </a:p>
          <a:p>
            <a:endParaRPr lang="en-GB" baseline="30000" dirty="0">
              <a:solidFill>
                <a:srgbClr val="404040"/>
              </a:solidFill>
              <a:latin typeface="Arial"/>
              <a:cs typeface="Segoe UI"/>
            </a:endParaRPr>
          </a:p>
          <a:p>
            <a:r>
              <a:rPr lang="en-GB" baseline="30000" dirty="0">
                <a:solidFill>
                  <a:srgbClr val="404040"/>
                </a:solidFill>
                <a:latin typeface="Arial"/>
                <a:cs typeface="Segoe UI"/>
              </a:rPr>
              <a:t>VV.AA., Dictionary of Contemporary English (2003), Pearson Longman, Harlow</a:t>
            </a:r>
            <a:r>
              <a:rPr lang="en-US" sz="1400" dirty="0">
                <a:solidFill>
                  <a:srgbClr val="404040"/>
                </a:solidFill>
                <a:latin typeface="Arial"/>
                <a:cs typeface="Segoe UI"/>
              </a:rPr>
              <a:t> </a:t>
            </a:r>
            <a:endParaRPr lang="en-US" dirty="0"/>
          </a:p>
          <a:p>
            <a:endParaRPr lang="en-US" sz="1400">
              <a:solidFill>
                <a:srgbClr val="222222"/>
              </a:solidFill>
              <a:latin typeface="Arial"/>
              <a:cs typeface="Segoe UI"/>
            </a:endParaRPr>
          </a:p>
          <a:p>
            <a:pPr algn="just"/>
            <a:r>
              <a:rPr lang="en-GB" baseline="30000" dirty="0">
                <a:solidFill>
                  <a:srgbClr val="404040"/>
                </a:solidFill>
                <a:latin typeface="Arial"/>
                <a:cs typeface="Segoe UI"/>
              </a:rPr>
              <a:t>Versey, S.H. (2015). Activity theory. In S.K. Whitbourne, (ed.), The encyclopaedia of adulthood and aging. Hoboken, NJ: John Wiley &amp; Sons, </a:t>
            </a:r>
            <a:r>
              <a:rPr lang="en-GB" u="sng" baseline="30000" dirty="0">
                <a:solidFill>
                  <a:srgbClr val="467886"/>
                </a:solidFill>
                <a:latin typeface="Arial"/>
                <a:cs typeface="Segoe UI"/>
                <a:hlinkClick r:id="rId2"/>
              </a:rPr>
              <a:t>http://dx.doi.org/10.1002/9781118521373</a:t>
            </a:r>
            <a:r>
              <a:rPr lang="en-GB" baseline="30000" dirty="0">
                <a:solidFill>
                  <a:srgbClr val="404040"/>
                </a:solidFill>
                <a:latin typeface="Arial"/>
                <a:cs typeface="Segoe UI"/>
              </a:rPr>
              <a:t>. wbeaa096</a:t>
            </a:r>
            <a:r>
              <a:rPr lang="en-US" dirty="0">
                <a:solidFill>
                  <a:srgbClr val="404040"/>
                </a:solidFill>
                <a:latin typeface="Arial"/>
                <a:cs typeface="Segoe UI"/>
              </a:rPr>
              <a:t> </a:t>
            </a:r>
          </a:p>
          <a:p>
            <a:pPr algn="just"/>
            <a:endParaRPr lang="en-GB" sz="1400">
              <a:solidFill>
                <a:srgbClr val="404040"/>
              </a:solidFill>
              <a:latin typeface="Arial"/>
              <a:cs typeface="Segoe UI"/>
            </a:endParaRPr>
          </a:p>
          <a:p>
            <a:r>
              <a:rPr lang="en-GB" sz="1400" dirty="0">
                <a:solidFill>
                  <a:srgbClr val="212121"/>
                </a:solidFill>
                <a:latin typeface="Arial"/>
                <a:cs typeface="Segoe UI"/>
              </a:rPr>
              <a:t>Welsh Government (2017) </a:t>
            </a:r>
            <a:r>
              <a:rPr lang="en-GB" sz="1400" i="1" dirty="0">
                <a:solidFill>
                  <a:srgbClr val="212121"/>
                </a:solidFill>
                <a:latin typeface="Arial"/>
                <a:cs typeface="Segoe UI"/>
              </a:rPr>
              <a:t>Palliative and End of Life Care Delivery Plan</a:t>
            </a:r>
            <a:r>
              <a:rPr lang="en-GB" sz="1400" dirty="0">
                <a:solidFill>
                  <a:srgbClr val="212121"/>
                </a:solidFill>
                <a:latin typeface="Arial"/>
                <a:cs typeface="Segoe UI"/>
              </a:rPr>
              <a:t>. Available at:</a:t>
            </a:r>
            <a:r>
              <a:rPr lang="en-GB" sz="1400" u="sng" dirty="0">
                <a:solidFill>
                  <a:srgbClr val="467886"/>
                </a:solidFill>
                <a:latin typeface="Arial"/>
                <a:cs typeface="Segoe UI"/>
                <a:hlinkClick r:id="rId3"/>
              </a:rPr>
              <a:t>http://gov.wales/docs/dhss/publications/170327end-of-lifeen.pdf</a:t>
            </a:r>
            <a:r>
              <a:rPr lang="en-GB" sz="1400" dirty="0">
                <a:solidFill>
                  <a:srgbClr val="212121"/>
                </a:solidFill>
                <a:latin typeface="Arial"/>
                <a:cs typeface="Segoe UI"/>
              </a:rPr>
              <a:t> (accessed 21 November 2017) </a:t>
            </a:r>
            <a:endParaRPr lang="en-US" sz="1400" dirty="0">
              <a:solidFill>
                <a:srgbClr val="222222"/>
              </a:solidFill>
              <a:latin typeface="Arial"/>
              <a:cs typeface="Segoe UI"/>
            </a:endParaRPr>
          </a:p>
          <a:p>
            <a:pPr algn="just"/>
            <a:endParaRPr lang="en-GB" sz="1400">
              <a:solidFill>
                <a:srgbClr val="212121"/>
              </a:solidFill>
              <a:latin typeface="Arial"/>
              <a:cs typeface="Segoe UI"/>
            </a:endParaRPr>
          </a:p>
          <a:p>
            <a:pPr algn="just"/>
            <a:r>
              <a:rPr lang="en-GB" baseline="30000" dirty="0">
                <a:solidFill>
                  <a:srgbClr val="404040"/>
                </a:solidFill>
                <a:latin typeface="Arial"/>
                <a:cs typeface="Segoe UI"/>
              </a:rPr>
              <a:t>What end of life care involves - NHS (</a:t>
            </a:r>
            <a:r>
              <a:rPr lang="en-GB" u="sng" baseline="30000" dirty="0">
                <a:solidFill>
                  <a:srgbClr val="467886"/>
                </a:solidFill>
                <a:latin typeface="Arial"/>
                <a:cs typeface="Segoe UI"/>
                <a:hlinkClick r:id="rId4"/>
              </a:rPr>
              <a:t>www.nhs.uk</a:t>
            </a:r>
            <a:r>
              <a:rPr lang="en-GB" baseline="30000" dirty="0">
                <a:solidFill>
                  <a:srgbClr val="404040"/>
                </a:solidFill>
                <a:latin typeface="Arial"/>
                <a:cs typeface="Segoe UI"/>
              </a:rPr>
              <a:t>)</a:t>
            </a:r>
            <a:r>
              <a:rPr lang="en-GB" dirty="0">
                <a:solidFill>
                  <a:srgbClr val="404040"/>
                </a:solidFill>
                <a:latin typeface="Arial"/>
                <a:cs typeface="Segoe UI"/>
              </a:rPr>
              <a:t> </a:t>
            </a:r>
            <a:endParaRPr lang="en-GB" sz="1400" dirty="0">
              <a:solidFill>
                <a:srgbClr val="404040"/>
              </a:solidFill>
              <a:latin typeface="Arial"/>
              <a:cs typeface="Segoe UI"/>
            </a:endParaRPr>
          </a:p>
          <a:p>
            <a:pPr algn="just"/>
            <a:r>
              <a:rPr lang="en-GB" sz="1400" dirty="0">
                <a:solidFill>
                  <a:srgbClr val="404040"/>
                </a:solidFill>
                <a:latin typeface="Arial"/>
                <a:ea typeface="+mn-lt"/>
                <a:cs typeface="+mn-lt"/>
              </a:rPr>
              <a:t>Mandal SN (2011) Protection of rights of </a:t>
            </a:r>
            <a:r>
              <a:rPr lang="en-GB" sz="1400" err="1">
                <a:solidFill>
                  <a:srgbClr val="404040"/>
                </a:solidFill>
                <a:latin typeface="Arial"/>
                <a:ea typeface="+mn-lt"/>
                <a:cs typeface="+mn-lt"/>
              </a:rPr>
              <a:t>oldage</a:t>
            </a:r>
            <a:r>
              <a:rPr lang="en-GB" sz="1400" dirty="0">
                <a:solidFill>
                  <a:srgbClr val="404040"/>
                </a:solidFill>
                <a:latin typeface="Arial"/>
                <a:ea typeface="+mn-lt"/>
                <a:cs typeface="+mn-lt"/>
              </a:rPr>
              <a:t> person in India: a challenging facet of human rights. Glob J Hum Soc Sci 11(5):1–11</a:t>
            </a:r>
            <a:endParaRPr lang="en-GB" sz="1400" dirty="0">
              <a:latin typeface="Arial"/>
            </a:endParaRPr>
          </a:p>
          <a:p>
            <a:pPr algn="just"/>
            <a:endParaRPr lang="en-GB" sz="950">
              <a:solidFill>
                <a:srgbClr val="404040"/>
              </a:solidFill>
              <a:latin typeface="Arial"/>
              <a:cs typeface="Segoe UI"/>
            </a:endParaRPr>
          </a:p>
          <a:p>
            <a:pPr algn="just"/>
            <a:endParaRPr lang="en-US" sz="950">
              <a:solidFill>
                <a:srgbClr val="404040"/>
              </a:solidFill>
              <a:latin typeface="Arial"/>
              <a:cs typeface="Segoe UI"/>
            </a:endParaRPr>
          </a:p>
        </p:txBody>
      </p:sp>
      <p:pic>
        <p:nvPicPr>
          <p:cNvPr id="3" name="Picture 2" descr="Wheelchair, old man or thinking of memory by window in nursing home or retirement with depression. Nostalgia, sad or lonely elderly person in living room by an empty chair to remember past loss Wheelchair, old man or thinking of death by window in nursing home or retirement with depression. Nostalgia, sad memory or lonely elderly person in lounge by an empty chair to remember past loss Nursing Home Stock Photo">
            <a:extLst>
              <a:ext uri="{FF2B5EF4-FFF2-40B4-BE49-F238E27FC236}">
                <a16:creationId xmlns:a16="http://schemas.microsoft.com/office/drawing/2014/main" id="{22FDED6A-620F-E7C0-FEDF-DF856C6F262B}"/>
              </a:ext>
            </a:extLst>
          </p:cNvPr>
          <p:cNvPicPr>
            <a:picLocks noChangeAspect="1"/>
          </p:cNvPicPr>
          <p:nvPr/>
        </p:nvPicPr>
        <p:blipFill>
          <a:blip r:embed="rId5"/>
          <a:stretch>
            <a:fillRect/>
          </a:stretch>
        </p:blipFill>
        <p:spPr>
          <a:xfrm>
            <a:off x="676496" y="31045"/>
            <a:ext cx="11125198" cy="1898164"/>
          </a:xfrm>
          <a:prstGeom prst="rect">
            <a:avLst/>
          </a:prstGeom>
        </p:spPr>
      </p:pic>
    </p:spTree>
    <p:extLst>
      <p:ext uri="{BB962C8B-B14F-4D97-AF65-F5344CB8AC3E}">
        <p14:creationId xmlns:p14="http://schemas.microsoft.com/office/powerpoint/2010/main" val="16352660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Ion Boardroom</vt:lpstr>
      <vt:lpstr> </vt:lpstr>
      <vt:lpstr>PowerPoint Presentation</vt:lpstr>
      <vt:lpstr>  Definitions   Domiciliary Care  Is a variety of services or different arrangements put together to assist individuals in their own home including general housekeeping, personal care, dressing, cooking, using the toilet and going shopping. Palmer, H., (1983) suggested.  Residential Care It is a type of care provided to adults or children who live in a residential setting rather than their own home where family members usually visit. Daly. et al, (2018) argued.  </vt:lpstr>
      <vt:lpstr>Funding in UK  compared to other European countries </vt:lpstr>
      <vt:lpstr>                                 END OF LIFE AND PALIATIVE CARE </vt:lpstr>
      <vt:lpstr>The gap between need and availability of care for older people</vt:lpstr>
      <vt:lpstr>Argument against</vt:lpstr>
      <vt:lpstr>Theories of ageing which are relevant for older people approaching the end of their lives</vt:lpstr>
      <vt:lpstr>Disengagement Theory   The theory according to disengagement, you do not make effort to engage the older people they will disengage. Old people would want to move away from things they used to do before, but they do not see the importance of things at their youthful age. Hochschild, (1975). Suggested.  </vt:lpstr>
      <vt:lpstr>            Legislation and policy which are relevant to older people approaching the end of their lives</vt:lpstr>
      <vt:lpstr>PowerPoint Presentation</vt:lpstr>
      <vt:lpstr>PowerPoint Presentation</vt:lpstr>
      <vt:lpstr>PowerPoint Presentation</vt:lpstr>
      <vt:lpstr>REFERENCE LIST 2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68</cp:revision>
  <dcterms:created xsi:type="dcterms:W3CDTF">2024-02-02T10:50:17Z</dcterms:created>
  <dcterms:modified xsi:type="dcterms:W3CDTF">2024-02-18T17:21:08Z</dcterms:modified>
</cp:coreProperties>
</file>