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64" r:id="rId2"/>
    <p:sldId id="276" r:id="rId3"/>
    <p:sldId id="363" r:id="rId4"/>
    <p:sldId id="282" r:id="rId5"/>
    <p:sldId id="339" r:id="rId6"/>
    <p:sldId id="344" r:id="rId7"/>
    <p:sldId id="365" r:id="rId8"/>
    <p:sldId id="364" r:id="rId9"/>
    <p:sldId id="366" r:id="rId10"/>
    <p:sldId id="332" r:id="rId11"/>
    <p:sldId id="343" r:id="rId12"/>
    <p:sldId id="345" r:id="rId13"/>
    <p:sldId id="346" r:id="rId14"/>
    <p:sldId id="347" r:id="rId15"/>
    <p:sldId id="348" r:id="rId16"/>
    <p:sldId id="349" r:id="rId17"/>
    <p:sldId id="302" r:id="rId18"/>
    <p:sldId id="368" r:id="rId19"/>
  </p:sldIdLst>
  <p:sldSz cx="12188825" cy="6858000"/>
  <p:notesSz cx="6669088" cy="97536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3" autoAdjust="0"/>
    <p:restoredTop sz="94280" autoAdjust="0"/>
  </p:normalViewPr>
  <p:slideViewPr>
    <p:cSldViewPr showGuides="1">
      <p:cViewPr varScale="1">
        <p:scale>
          <a:sx n="73" d="100"/>
          <a:sy n="73" d="100"/>
        </p:scale>
        <p:origin x="72" y="355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0B1B8427-8FDF-4711-847C-EB0397880118}"/>
    <pc:docChg chg="delSld modSld">
      <pc:chgData name="Cerys Davies" userId="61e71dc1-9594-4277-b52b-4420989f68ee" providerId="ADAL" clId="{0B1B8427-8FDF-4711-847C-EB0397880118}" dt="2024-02-09T20:05:07.967" v="36" actId="47"/>
      <pc:docMkLst>
        <pc:docMk/>
      </pc:docMkLst>
      <pc:sldChg chg="modSp mod">
        <pc:chgData name="Cerys Davies" userId="61e71dc1-9594-4277-b52b-4420989f68ee" providerId="ADAL" clId="{0B1B8427-8FDF-4711-847C-EB0397880118}" dt="2024-02-09T20:04:47.359" v="4" actId="255"/>
        <pc:sldMkLst>
          <pc:docMk/>
          <pc:sldMk cId="711182959" sldId="276"/>
        </pc:sldMkLst>
        <pc:spChg chg="mod">
          <ac:chgData name="Cerys Davies" userId="61e71dc1-9594-4277-b52b-4420989f68ee" providerId="ADAL" clId="{0B1B8427-8FDF-4711-847C-EB0397880118}" dt="2024-02-09T20:04:47.359" v="4" actId="255"/>
          <ac:spMkLst>
            <pc:docMk/>
            <pc:sldMk cId="711182959" sldId="276"/>
            <ac:spMk id="14" creationId="{00000000-0000-0000-0000-000000000000}"/>
          </ac:spMkLst>
        </pc:spChg>
        <pc:picChg chg="mod">
          <ac:chgData name="Cerys Davies" userId="61e71dc1-9594-4277-b52b-4420989f68ee" providerId="ADAL" clId="{0B1B8427-8FDF-4711-847C-EB0397880118}" dt="2024-02-09T20:04:38.639" v="3" actId="14100"/>
          <ac:picMkLst>
            <pc:docMk/>
            <pc:sldMk cId="711182959" sldId="276"/>
            <ac:picMk id="3" creationId="{F3BD76E5-06CA-DC81-D60B-9F3F399BD7B9}"/>
          </ac:picMkLst>
        </pc:picChg>
      </pc:sldChg>
      <pc:sldChg chg="del">
        <pc:chgData name="Cerys Davies" userId="61e71dc1-9594-4277-b52b-4420989f68ee" providerId="ADAL" clId="{0B1B8427-8FDF-4711-847C-EB0397880118}" dt="2024-02-09T20:04:53.463" v="6" actId="47"/>
        <pc:sldMkLst>
          <pc:docMk/>
          <pc:sldMk cId="1951902548" sldId="283"/>
        </pc:sldMkLst>
      </pc:sldChg>
      <pc:sldChg chg="del">
        <pc:chgData name="Cerys Davies" userId="61e71dc1-9594-4277-b52b-4420989f68ee" providerId="ADAL" clId="{0B1B8427-8FDF-4711-847C-EB0397880118}" dt="2024-02-09T20:04:57.146" v="11" actId="47"/>
        <pc:sldMkLst>
          <pc:docMk/>
          <pc:sldMk cId="4119166609" sldId="284"/>
        </pc:sldMkLst>
      </pc:sldChg>
      <pc:sldChg chg="del">
        <pc:chgData name="Cerys Davies" userId="61e71dc1-9594-4277-b52b-4420989f68ee" providerId="ADAL" clId="{0B1B8427-8FDF-4711-847C-EB0397880118}" dt="2024-02-09T20:04:59.656" v="17" actId="47"/>
        <pc:sldMkLst>
          <pc:docMk/>
          <pc:sldMk cId="1149507832" sldId="285"/>
        </pc:sldMkLst>
      </pc:sldChg>
      <pc:sldChg chg="del">
        <pc:chgData name="Cerys Davies" userId="61e71dc1-9594-4277-b52b-4420989f68ee" providerId="ADAL" clId="{0B1B8427-8FDF-4711-847C-EB0397880118}" dt="2024-02-09T20:05:00.505" v="19" actId="47"/>
        <pc:sldMkLst>
          <pc:docMk/>
          <pc:sldMk cId="1496547751" sldId="286"/>
        </pc:sldMkLst>
      </pc:sldChg>
      <pc:sldChg chg="del">
        <pc:chgData name="Cerys Davies" userId="61e71dc1-9594-4277-b52b-4420989f68ee" providerId="ADAL" clId="{0B1B8427-8FDF-4711-847C-EB0397880118}" dt="2024-02-09T20:05:00.906" v="20" actId="47"/>
        <pc:sldMkLst>
          <pc:docMk/>
          <pc:sldMk cId="1840934954" sldId="287"/>
        </pc:sldMkLst>
      </pc:sldChg>
      <pc:sldChg chg="del">
        <pc:chgData name="Cerys Davies" userId="61e71dc1-9594-4277-b52b-4420989f68ee" providerId="ADAL" clId="{0B1B8427-8FDF-4711-847C-EB0397880118}" dt="2024-02-09T20:05:01.309" v="21" actId="47"/>
        <pc:sldMkLst>
          <pc:docMk/>
          <pc:sldMk cId="2599911121" sldId="288"/>
        </pc:sldMkLst>
      </pc:sldChg>
      <pc:sldChg chg="del">
        <pc:chgData name="Cerys Davies" userId="61e71dc1-9594-4277-b52b-4420989f68ee" providerId="ADAL" clId="{0B1B8427-8FDF-4711-847C-EB0397880118}" dt="2024-02-09T20:05:04.709" v="24" actId="47"/>
        <pc:sldMkLst>
          <pc:docMk/>
          <pc:sldMk cId="1974768790" sldId="289"/>
        </pc:sldMkLst>
      </pc:sldChg>
      <pc:sldChg chg="del">
        <pc:chgData name="Cerys Davies" userId="61e71dc1-9594-4277-b52b-4420989f68ee" providerId="ADAL" clId="{0B1B8427-8FDF-4711-847C-EB0397880118}" dt="2024-02-09T20:05:05.380" v="25" actId="47"/>
        <pc:sldMkLst>
          <pc:docMk/>
          <pc:sldMk cId="48062701" sldId="290"/>
        </pc:sldMkLst>
      </pc:sldChg>
      <pc:sldChg chg="del">
        <pc:chgData name="Cerys Davies" userId="61e71dc1-9594-4277-b52b-4420989f68ee" providerId="ADAL" clId="{0B1B8427-8FDF-4711-847C-EB0397880118}" dt="2024-02-09T20:05:05.644" v="26" actId="47"/>
        <pc:sldMkLst>
          <pc:docMk/>
          <pc:sldMk cId="393593810" sldId="291"/>
        </pc:sldMkLst>
      </pc:sldChg>
      <pc:sldChg chg="del">
        <pc:chgData name="Cerys Davies" userId="61e71dc1-9594-4277-b52b-4420989f68ee" providerId="ADAL" clId="{0B1B8427-8FDF-4711-847C-EB0397880118}" dt="2024-02-09T20:05:05.895" v="27" actId="47"/>
        <pc:sldMkLst>
          <pc:docMk/>
          <pc:sldMk cId="1965723463" sldId="292"/>
        </pc:sldMkLst>
      </pc:sldChg>
      <pc:sldChg chg="del">
        <pc:chgData name="Cerys Davies" userId="61e71dc1-9594-4277-b52b-4420989f68ee" providerId="ADAL" clId="{0B1B8427-8FDF-4711-847C-EB0397880118}" dt="2024-02-09T20:05:06.343" v="29" actId="47"/>
        <pc:sldMkLst>
          <pc:docMk/>
          <pc:sldMk cId="3595585004" sldId="293"/>
        </pc:sldMkLst>
      </pc:sldChg>
      <pc:sldChg chg="del">
        <pc:chgData name="Cerys Davies" userId="61e71dc1-9594-4277-b52b-4420989f68ee" providerId="ADAL" clId="{0B1B8427-8FDF-4711-847C-EB0397880118}" dt="2024-02-09T20:05:07.553" v="34" actId="47"/>
        <pc:sldMkLst>
          <pc:docMk/>
          <pc:sldMk cId="125551815" sldId="294"/>
        </pc:sldMkLst>
      </pc:sldChg>
      <pc:sldChg chg="del">
        <pc:chgData name="Cerys Davies" userId="61e71dc1-9594-4277-b52b-4420989f68ee" providerId="ADAL" clId="{0B1B8427-8FDF-4711-847C-EB0397880118}" dt="2024-02-09T20:04:53.939" v="7" actId="47"/>
        <pc:sldMkLst>
          <pc:docMk/>
          <pc:sldMk cId="2429685384" sldId="295"/>
        </pc:sldMkLst>
      </pc:sldChg>
      <pc:sldChg chg="del">
        <pc:chgData name="Cerys Davies" userId="61e71dc1-9594-4277-b52b-4420989f68ee" providerId="ADAL" clId="{0B1B8427-8FDF-4711-847C-EB0397880118}" dt="2024-02-09T20:05:00.088" v="18" actId="47"/>
        <pc:sldMkLst>
          <pc:docMk/>
          <pc:sldMk cId="1783102130" sldId="296"/>
        </pc:sldMkLst>
      </pc:sldChg>
      <pc:sldChg chg="del">
        <pc:chgData name="Cerys Davies" userId="61e71dc1-9594-4277-b52b-4420989f68ee" providerId="ADAL" clId="{0B1B8427-8FDF-4711-847C-EB0397880118}" dt="2024-02-09T20:05:06.111" v="28" actId="47"/>
        <pc:sldMkLst>
          <pc:docMk/>
          <pc:sldMk cId="1434745463" sldId="297"/>
        </pc:sldMkLst>
      </pc:sldChg>
      <pc:sldChg chg="del">
        <pc:chgData name="Cerys Davies" userId="61e71dc1-9594-4277-b52b-4420989f68ee" providerId="ADAL" clId="{0B1B8427-8FDF-4711-847C-EB0397880118}" dt="2024-02-09T20:05:06.581" v="30" actId="47"/>
        <pc:sldMkLst>
          <pc:docMk/>
          <pc:sldMk cId="2274713403" sldId="298"/>
        </pc:sldMkLst>
      </pc:sldChg>
      <pc:sldChg chg="del">
        <pc:chgData name="Cerys Davies" userId="61e71dc1-9594-4277-b52b-4420989f68ee" providerId="ADAL" clId="{0B1B8427-8FDF-4711-847C-EB0397880118}" dt="2024-02-09T20:05:06.759" v="31" actId="47"/>
        <pc:sldMkLst>
          <pc:docMk/>
          <pc:sldMk cId="2803635862" sldId="299"/>
        </pc:sldMkLst>
      </pc:sldChg>
      <pc:sldChg chg="del">
        <pc:chgData name="Cerys Davies" userId="61e71dc1-9594-4277-b52b-4420989f68ee" providerId="ADAL" clId="{0B1B8427-8FDF-4711-847C-EB0397880118}" dt="2024-02-09T20:05:06.982" v="32" actId="47"/>
        <pc:sldMkLst>
          <pc:docMk/>
          <pc:sldMk cId="1661589540" sldId="300"/>
        </pc:sldMkLst>
      </pc:sldChg>
      <pc:sldChg chg="del">
        <pc:chgData name="Cerys Davies" userId="61e71dc1-9594-4277-b52b-4420989f68ee" providerId="ADAL" clId="{0B1B8427-8FDF-4711-847C-EB0397880118}" dt="2024-02-09T20:05:07.254" v="33" actId="47"/>
        <pc:sldMkLst>
          <pc:docMk/>
          <pc:sldMk cId="994265928" sldId="301"/>
        </pc:sldMkLst>
      </pc:sldChg>
      <pc:sldChg chg="del">
        <pc:chgData name="Cerys Davies" userId="61e71dc1-9594-4277-b52b-4420989f68ee" providerId="ADAL" clId="{0B1B8427-8FDF-4711-847C-EB0397880118}" dt="2024-02-09T20:04:52.740" v="5" actId="47"/>
        <pc:sldMkLst>
          <pc:docMk/>
          <pc:sldMk cId="455711443" sldId="350"/>
        </pc:sldMkLst>
      </pc:sldChg>
      <pc:sldChg chg="del">
        <pc:chgData name="Cerys Davies" userId="61e71dc1-9594-4277-b52b-4420989f68ee" providerId="ADAL" clId="{0B1B8427-8FDF-4711-847C-EB0397880118}" dt="2024-02-09T20:04:54.326" v="8" actId="47"/>
        <pc:sldMkLst>
          <pc:docMk/>
          <pc:sldMk cId="60931042" sldId="351"/>
        </pc:sldMkLst>
      </pc:sldChg>
      <pc:sldChg chg="del">
        <pc:chgData name="Cerys Davies" userId="61e71dc1-9594-4277-b52b-4420989f68ee" providerId="ADAL" clId="{0B1B8427-8FDF-4711-847C-EB0397880118}" dt="2024-02-09T20:04:54.749" v="9" actId="47"/>
        <pc:sldMkLst>
          <pc:docMk/>
          <pc:sldMk cId="2823669660" sldId="352"/>
        </pc:sldMkLst>
      </pc:sldChg>
      <pc:sldChg chg="del">
        <pc:chgData name="Cerys Davies" userId="61e71dc1-9594-4277-b52b-4420989f68ee" providerId="ADAL" clId="{0B1B8427-8FDF-4711-847C-EB0397880118}" dt="2024-02-09T20:04:55.213" v="10" actId="47"/>
        <pc:sldMkLst>
          <pc:docMk/>
          <pc:sldMk cId="1186329091" sldId="353"/>
        </pc:sldMkLst>
      </pc:sldChg>
      <pc:sldChg chg="del">
        <pc:chgData name="Cerys Davies" userId="61e71dc1-9594-4277-b52b-4420989f68ee" providerId="ADAL" clId="{0B1B8427-8FDF-4711-847C-EB0397880118}" dt="2024-02-09T20:04:57.569" v="12" actId="47"/>
        <pc:sldMkLst>
          <pc:docMk/>
          <pc:sldMk cId="449505956" sldId="354"/>
        </pc:sldMkLst>
      </pc:sldChg>
      <pc:sldChg chg="del">
        <pc:chgData name="Cerys Davies" userId="61e71dc1-9594-4277-b52b-4420989f68ee" providerId="ADAL" clId="{0B1B8427-8FDF-4711-847C-EB0397880118}" dt="2024-02-09T20:04:57.991" v="13" actId="47"/>
        <pc:sldMkLst>
          <pc:docMk/>
          <pc:sldMk cId="1546836798" sldId="355"/>
        </pc:sldMkLst>
      </pc:sldChg>
      <pc:sldChg chg="del">
        <pc:chgData name="Cerys Davies" userId="61e71dc1-9594-4277-b52b-4420989f68ee" providerId="ADAL" clId="{0B1B8427-8FDF-4711-847C-EB0397880118}" dt="2024-02-09T20:04:58.433" v="14" actId="47"/>
        <pc:sldMkLst>
          <pc:docMk/>
          <pc:sldMk cId="3491509143" sldId="356"/>
        </pc:sldMkLst>
      </pc:sldChg>
      <pc:sldChg chg="del">
        <pc:chgData name="Cerys Davies" userId="61e71dc1-9594-4277-b52b-4420989f68ee" providerId="ADAL" clId="{0B1B8427-8FDF-4711-847C-EB0397880118}" dt="2024-02-09T20:04:58.786" v="15" actId="47"/>
        <pc:sldMkLst>
          <pc:docMk/>
          <pc:sldMk cId="2024918724" sldId="357"/>
        </pc:sldMkLst>
      </pc:sldChg>
      <pc:sldChg chg="del">
        <pc:chgData name="Cerys Davies" userId="61e71dc1-9594-4277-b52b-4420989f68ee" providerId="ADAL" clId="{0B1B8427-8FDF-4711-847C-EB0397880118}" dt="2024-02-09T20:04:59.233" v="16" actId="47"/>
        <pc:sldMkLst>
          <pc:docMk/>
          <pc:sldMk cId="2237248149" sldId="358"/>
        </pc:sldMkLst>
      </pc:sldChg>
      <pc:sldChg chg="del">
        <pc:chgData name="Cerys Davies" userId="61e71dc1-9594-4277-b52b-4420989f68ee" providerId="ADAL" clId="{0B1B8427-8FDF-4711-847C-EB0397880118}" dt="2024-02-09T20:05:01.758" v="22" actId="47"/>
        <pc:sldMkLst>
          <pc:docMk/>
          <pc:sldMk cId="3442302621" sldId="359"/>
        </pc:sldMkLst>
      </pc:sldChg>
      <pc:sldChg chg="del">
        <pc:chgData name="Cerys Davies" userId="61e71dc1-9594-4277-b52b-4420989f68ee" providerId="ADAL" clId="{0B1B8427-8FDF-4711-847C-EB0397880118}" dt="2024-02-09T20:05:02.924" v="23" actId="47"/>
        <pc:sldMkLst>
          <pc:docMk/>
          <pc:sldMk cId="44280448" sldId="360"/>
        </pc:sldMkLst>
      </pc:sldChg>
      <pc:sldChg chg="del">
        <pc:chgData name="Cerys Davies" userId="61e71dc1-9594-4277-b52b-4420989f68ee" providerId="ADAL" clId="{0B1B8427-8FDF-4711-847C-EB0397880118}" dt="2024-02-09T20:05:07.967" v="36" actId="47"/>
        <pc:sldMkLst>
          <pc:docMk/>
          <pc:sldMk cId="2387059047" sldId="362"/>
        </pc:sldMkLst>
      </pc:sldChg>
      <pc:sldChg chg="del">
        <pc:chgData name="Cerys Davies" userId="61e71dc1-9594-4277-b52b-4420989f68ee" providerId="ADAL" clId="{0B1B8427-8FDF-4711-847C-EB0397880118}" dt="2024-02-09T20:05:07.760" v="35" actId="47"/>
        <pc:sldMkLst>
          <pc:docMk/>
          <pc:sldMk cId="1579539207" sldId="3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BA91F1-7E8C-41C9-A838-D658A98417D5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97DD9A-212E-426A-9594-7FEEEC4E1E2E}">
      <dgm:prSet phldrT="[Text]"/>
      <dgm:spPr/>
      <dgm:t>
        <a:bodyPr/>
        <a:lstStyle/>
        <a:p>
          <a:r>
            <a:rPr lang="en-US" dirty="0"/>
            <a:t>At the Police Station </a:t>
          </a:r>
        </a:p>
      </dgm:t>
      <dgm:extLst>
        <a:ext uri="{E40237B7-FDA0-4F09-8148-C483321AD2D9}">
          <dgm14:cNvPr xmlns:dgm14="http://schemas.microsoft.com/office/drawing/2010/diagram" id="0" name="" title="Step 1 title"/>
        </a:ext>
      </dgm:extLst>
    </dgm:pt>
    <dgm:pt modelId="{CFB8B198-74C4-4710-BA7C-5F16A52BB9D3}" type="parTrans" cxnId="{6EE1A5DD-79E9-4FC2-BFBE-DA7B4C71D980}">
      <dgm:prSet/>
      <dgm:spPr/>
      <dgm:t>
        <a:bodyPr/>
        <a:lstStyle/>
        <a:p>
          <a:endParaRPr lang="en-US"/>
        </a:p>
      </dgm:t>
    </dgm:pt>
    <dgm:pt modelId="{A822033B-D112-4812-B9AC-0AEDBC4B3389}" type="sibTrans" cxnId="{6EE1A5DD-79E9-4FC2-BFBE-DA7B4C71D98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767D06C-E342-4313-B844-7CBE4BE72372}">
      <dgm:prSet phldrT="[Text]"/>
      <dgm:spPr/>
      <dgm:t>
        <a:bodyPr/>
        <a:lstStyle/>
        <a:p>
          <a:r>
            <a:rPr lang="en-US" dirty="0"/>
            <a:t>At Court</a:t>
          </a:r>
        </a:p>
      </dgm:t>
      <dgm:extLst>
        <a:ext uri="{E40237B7-FDA0-4F09-8148-C483321AD2D9}">
          <dgm14:cNvPr xmlns:dgm14="http://schemas.microsoft.com/office/drawing/2010/diagram" id="0" name="" title="Step 3 title"/>
        </a:ext>
      </dgm:extLst>
    </dgm:pt>
    <dgm:pt modelId="{5B3210CA-F7F6-43EC-9250-21702872AB7F}" type="sibTrans" cxnId="{1F9E31E8-2B2E-4F8E-AA9B-B5366FE8479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7642ABB-36AA-4345-A138-3BA34143FF70}" type="parTrans" cxnId="{1F9E31E8-2B2E-4F8E-AA9B-B5366FE84796}">
      <dgm:prSet/>
      <dgm:spPr/>
      <dgm:t>
        <a:bodyPr/>
        <a:lstStyle/>
        <a:p>
          <a:endParaRPr lang="en-US"/>
        </a:p>
      </dgm:t>
    </dgm:pt>
    <dgm:pt modelId="{A4562519-BAFA-498E-A941-EFC5675FEA1C}" type="pres">
      <dgm:prSet presAssocID="{1DBA91F1-7E8C-41C9-A838-D658A98417D5}" presName="linearFlow" presStyleCnt="0">
        <dgm:presLayoutVars>
          <dgm:dir/>
          <dgm:animLvl val="lvl"/>
          <dgm:resizeHandles val="exact"/>
        </dgm:presLayoutVars>
      </dgm:prSet>
      <dgm:spPr/>
    </dgm:pt>
    <dgm:pt modelId="{734E5E96-74A1-4E38-A2F3-46D924816F27}" type="pres">
      <dgm:prSet presAssocID="{9A97DD9A-212E-426A-9594-7FEEEC4E1E2E}" presName="compositeNode" presStyleCnt="0"/>
      <dgm:spPr/>
    </dgm:pt>
    <dgm:pt modelId="{E34C2FE3-9841-4562-9486-3740659A76BB}" type="pres">
      <dgm:prSet presAssocID="{9A97DD9A-212E-426A-9594-7FEEEC4E1E2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5F403C8-2C75-49B6-AB6E-6A02BF704E4C}" type="pres">
      <dgm:prSet presAssocID="{9A97DD9A-212E-426A-9594-7FEEEC4E1E2E}" presName="parSh" presStyleCnt="0"/>
      <dgm:spPr/>
    </dgm:pt>
    <dgm:pt modelId="{F85F7067-84C4-4331-BC5E-569E4EEB07F4}" type="pres">
      <dgm:prSet presAssocID="{9A97DD9A-212E-426A-9594-7FEEEC4E1E2E}" presName="lineNode" presStyleLbl="alignAccFollowNode1" presStyleIdx="0" presStyleCnt="6"/>
      <dgm:spPr/>
    </dgm:pt>
    <dgm:pt modelId="{34F5F501-FF93-4E0D-9D95-5175858AA347}" type="pres">
      <dgm:prSet presAssocID="{9A97DD9A-212E-426A-9594-7FEEEC4E1E2E}" presName="lineArrowNode" presStyleLbl="alignAccFollowNode1" presStyleIdx="1" presStyleCnt="6"/>
      <dgm:spPr/>
    </dgm:pt>
    <dgm:pt modelId="{CEE92368-069E-484D-9F1A-6B31952069C1}" type="pres">
      <dgm:prSet presAssocID="{A822033B-D112-4812-B9AC-0AEDBC4B3389}" presName="sibTransNodeCircle" presStyleLbl="alignNode1" presStyleIdx="0" presStyleCnt="2">
        <dgm:presLayoutVars>
          <dgm:chMax val="0"/>
          <dgm:bulletEnabled/>
        </dgm:presLayoutVars>
      </dgm:prSet>
      <dgm:spPr/>
    </dgm:pt>
    <dgm:pt modelId="{274F8AEE-E085-4D8C-824D-31B52A678274}" type="pres">
      <dgm:prSet presAssocID="{A822033B-D112-4812-B9AC-0AEDBC4B3389}" presName="spacerBetweenCircleAndCallout" presStyleCnt="0">
        <dgm:presLayoutVars/>
      </dgm:prSet>
      <dgm:spPr/>
    </dgm:pt>
    <dgm:pt modelId="{C0CF21F9-0568-4049-B51D-3AF15B773D77}" type="pres">
      <dgm:prSet presAssocID="{9A97DD9A-212E-426A-9594-7FEEEC4E1E2E}" presName="nodeText" presStyleLbl="alignAccFollowNode1" presStyleIdx="2" presStyleCnt="6">
        <dgm:presLayoutVars>
          <dgm:bulletEnabled val="1"/>
        </dgm:presLayoutVars>
      </dgm:prSet>
      <dgm:spPr/>
    </dgm:pt>
    <dgm:pt modelId="{AF15188B-1108-4C3A-980F-235A441697F0}" type="pres">
      <dgm:prSet presAssocID="{A822033B-D112-4812-B9AC-0AEDBC4B3389}" presName="sibTransComposite" presStyleCnt="0"/>
      <dgm:spPr/>
    </dgm:pt>
    <dgm:pt modelId="{5701517B-76FE-45D4-B626-9013A5F43199}" type="pres">
      <dgm:prSet presAssocID="{9767D06C-E342-4313-B844-7CBE4BE72372}" presName="compositeNode" presStyleCnt="0"/>
      <dgm:spPr/>
    </dgm:pt>
    <dgm:pt modelId="{8D92A9E4-9EB8-4B73-98D1-537F353C778E}" type="pres">
      <dgm:prSet presAssocID="{9767D06C-E342-4313-B844-7CBE4BE7237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1C6761B-424E-4C00-A094-26892183930C}" type="pres">
      <dgm:prSet presAssocID="{9767D06C-E342-4313-B844-7CBE4BE72372}" presName="parSh" presStyleCnt="0"/>
      <dgm:spPr/>
    </dgm:pt>
    <dgm:pt modelId="{8629DA20-1A41-494A-9F60-76C9CAE9CD69}" type="pres">
      <dgm:prSet presAssocID="{9767D06C-E342-4313-B844-7CBE4BE72372}" presName="lineNode" presStyleLbl="alignAccFollowNode1" presStyleIdx="3" presStyleCnt="6"/>
      <dgm:spPr/>
    </dgm:pt>
    <dgm:pt modelId="{8ABBA95C-7FDC-427D-9281-9F54DC9ED21F}" type="pres">
      <dgm:prSet presAssocID="{9767D06C-E342-4313-B844-7CBE4BE72372}" presName="lineArrowNode" presStyleLbl="alignAccFollowNode1" presStyleIdx="4" presStyleCnt="6"/>
      <dgm:spPr/>
    </dgm:pt>
    <dgm:pt modelId="{26A7137B-4CD4-4910-8298-67C68807A17F}" type="pres">
      <dgm:prSet presAssocID="{5B3210CA-F7F6-43EC-9250-21702872AB7F}" presName="sibTransNodeCircle" presStyleLbl="alignNode1" presStyleIdx="1" presStyleCnt="2">
        <dgm:presLayoutVars>
          <dgm:chMax val="0"/>
          <dgm:bulletEnabled/>
        </dgm:presLayoutVars>
      </dgm:prSet>
      <dgm:spPr/>
    </dgm:pt>
    <dgm:pt modelId="{0C50FF80-CFDF-4D06-AC90-76DE14656412}" type="pres">
      <dgm:prSet presAssocID="{5B3210CA-F7F6-43EC-9250-21702872AB7F}" presName="spacerBetweenCircleAndCallout" presStyleCnt="0">
        <dgm:presLayoutVars/>
      </dgm:prSet>
      <dgm:spPr/>
    </dgm:pt>
    <dgm:pt modelId="{AFE47917-451F-41E9-B554-2C72414976D2}" type="pres">
      <dgm:prSet presAssocID="{9767D06C-E342-4313-B844-7CBE4BE72372}" presName="nodeText" presStyleLbl="alignAccFollowNode1" presStyleIdx="5" presStyleCnt="6" custLinFactNeighborX="1496" custLinFactNeighborY="-366">
        <dgm:presLayoutVars>
          <dgm:bulletEnabled val="1"/>
        </dgm:presLayoutVars>
      </dgm:prSet>
      <dgm:spPr/>
    </dgm:pt>
  </dgm:ptLst>
  <dgm:cxnLst>
    <dgm:cxn modelId="{42E6AC03-B3C9-4C2F-9280-5AEE17A359D9}" type="presOf" srcId="{9767D06C-E342-4313-B844-7CBE4BE72372}" destId="{AFE47917-451F-41E9-B554-2C72414976D2}" srcOrd="0" destOrd="0" presId="urn:microsoft.com/office/officeart/2016/7/layout/LinearArrowProcessNumbered"/>
    <dgm:cxn modelId="{60918A69-AAE6-4C3E-8334-DE54342E5140}" type="presOf" srcId="{9A97DD9A-212E-426A-9594-7FEEEC4E1E2E}" destId="{C0CF21F9-0568-4049-B51D-3AF15B773D77}" srcOrd="0" destOrd="0" presId="urn:microsoft.com/office/officeart/2016/7/layout/LinearArrowProcessNumbered"/>
    <dgm:cxn modelId="{5B9DB26A-A797-4F43-A5D9-281CB674B661}" type="presOf" srcId="{5B3210CA-F7F6-43EC-9250-21702872AB7F}" destId="{26A7137B-4CD4-4910-8298-67C68807A17F}" srcOrd="0" destOrd="0" presId="urn:microsoft.com/office/officeart/2016/7/layout/LinearArrowProcessNumbered"/>
    <dgm:cxn modelId="{AD00798F-9442-4C75-A572-301368F2C850}" type="presOf" srcId="{A822033B-D112-4812-B9AC-0AEDBC4B3389}" destId="{CEE92368-069E-484D-9F1A-6B31952069C1}" srcOrd="0" destOrd="0" presId="urn:microsoft.com/office/officeart/2016/7/layout/LinearArrowProcessNumbered"/>
    <dgm:cxn modelId="{326AE6A7-4385-4900-ACBB-5985C1AC6084}" type="presOf" srcId="{1DBA91F1-7E8C-41C9-A838-D658A98417D5}" destId="{A4562519-BAFA-498E-A941-EFC5675FEA1C}" srcOrd="0" destOrd="0" presId="urn:microsoft.com/office/officeart/2016/7/layout/LinearArrowProcessNumbered"/>
    <dgm:cxn modelId="{6EE1A5DD-79E9-4FC2-BFBE-DA7B4C71D980}" srcId="{1DBA91F1-7E8C-41C9-A838-D658A98417D5}" destId="{9A97DD9A-212E-426A-9594-7FEEEC4E1E2E}" srcOrd="0" destOrd="0" parTransId="{CFB8B198-74C4-4710-BA7C-5F16A52BB9D3}" sibTransId="{A822033B-D112-4812-B9AC-0AEDBC4B3389}"/>
    <dgm:cxn modelId="{1F9E31E8-2B2E-4F8E-AA9B-B5366FE84796}" srcId="{1DBA91F1-7E8C-41C9-A838-D658A98417D5}" destId="{9767D06C-E342-4313-B844-7CBE4BE72372}" srcOrd="1" destOrd="0" parTransId="{07642ABB-36AA-4345-A138-3BA34143FF70}" sibTransId="{5B3210CA-F7F6-43EC-9250-21702872AB7F}"/>
    <dgm:cxn modelId="{B0CE3DF6-CF7B-42DA-8025-FD8CBD14F065}" type="presParOf" srcId="{A4562519-BAFA-498E-A941-EFC5675FEA1C}" destId="{734E5E96-74A1-4E38-A2F3-46D924816F27}" srcOrd="0" destOrd="0" presId="urn:microsoft.com/office/officeart/2016/7/layout/LinearArrowProcessNumbered"/>
    <dgm:cxn modelId="{8F5CAFC3-AC53-4999-B63E-0DE08625D16F}" type="presParOf" srcId="{734E5E96-74A1-4E38-A2F3-46D924816F27}" destId="{E34C2FE3-9841-4562-9486-3740659A76BB}" srcOrd="0" destOrd="0" presId="urn:microsoft.com/office/officeart/2016/7/layout/LinearArrowProcessNumbered"/>
    <dgm:cxn modelId="{B89685C1-A15D-4B3C-9EEA-9D1A891B319A}" type="presParOf" srcId="{734E5E96-74A1-4E38-A2F3-46D924816F27}" destId="{75F403C8-2C75-49B6-AB6E-6A02BF704E4C}" srcOrd="1" destOrd="0" presId="urn:microsoft.com/office/officeart/2016/7/layout/LinearArrowProcessNumbered"/>
    <dgm:cxn modelId="{C27376AC-52FF-49E4-B488-63E7F381D241}" type="presParOf" srcId="{75F403C8-2C75-49B6-AB6E-6A02BF704E4C}" destId="{F85F7067-84C4-4331-BC5E-569E4EEB07F4}" srcOrd="0" destOrd="0" presId="urn:microsoft.com/office/officeart/2016/7/layout/LinearArrowProcessNumbered"/>
    <dgm:cxn modelId="{1BA21B28-8783-4322-9D4C-DB21EC6838BE}" type="presParOf" srcId="{75F403C8-2C75-49B6-AB6E-6A02BF704E4C}" destId="{34F5F501-FF93-4E0D-9D95-5175858AA347}" srcOrd="1" destOrd="0" presId="urn:microsoft.com/office/officeart/2016/7/layout/LinearArrowProcessNumbered"/>
    <dgm:cxn modelId="{2BF2B39D-6E9E-47C4-AD94-8E0EC21CC097}" type="presParOf" srcId="{75F403C8-2C75-49B6-AB6E-6A02BF704E4C}" destId="{CEE92368-069E-484D-9F1A-6B31952069C1}" srcOrd="2" destOrd="0" presId="urn:microsoft.com/office/officeart/2016/7/layout/LinearArrowProcessNumbered"/>
    <dgm:cxn modelId="{556C84B0-D254-4502-9B68-EAED2917E728}" type="presParOf" srcId="{75F403C8-2C75-49B6-AB6E-6A02BF704E4C}" destId="{274F8AEE-E085-4D8C-824D-31B52A678274}" srcOrd="3" destOrd="0" presId="urn:microsoft.com/office/officeart/2016/7/layout/LinearArrowProcessNumbered"/>
    <dgm:cxn modelId="{A7694F4A-FFA7-4BAE-AF64-F960907F764A}" type="presParOf" srcId="{734E5E96-74A1-4E38-A2F3-46D924816F27}" destId="{C0CF21F9-0568-4049-B51D-3AF15B773D77}" srcOrd="2" destOrd="0" presId="urn:microsoft.com/office/officeart/2016/7/layout/LinearArrowProcessNumbered"/>
    <dgm:cxn modelId="{2192669D-88E1-428B-9E22-711934BCE44C}" type="presParOf" srcId="{A4562519-BAFA-498E-A941-EFC5675FEA1C}" destId="{AF15188B-1108-4C3A-980F-235A441697F0}" srcOrd="1" destOrd="0" presId="urn:microsoft.com/office/officeart/2016/7/layout/LinearArrowProcessNumbered"/>
    <dgm:cxn modelId="{8271D574-5AB2-4559-803C-0E9927C4CA28}" type="presParOf" srcId="{A4562519-BAFA-498E-A941-EFC5675FEA1C}" destId="{5701517B-76FE-45D4-B626-9013A5F43199}" srcOrd="2" destOrd="0" presId="urn:microsoft.com/office/officeart/2016/7/layout/LinearArrowProcessNumbered"/>
    <dgm:cxn modelId="{2943B719-0117-4CEA-9A41-9864DF06BFB6}" type="presParOf" srcId="{5701517B-76FE-45D4-B626-9013A5F43199}" destId="{8D92A9E4-9EB8-4B73-98D1-537F353C778E}" srcOrd="0" destOrd="0" presId="urn:microsoft.com/office/officeart/2016/7/layout/LinearArrowProcessNumbered"/>
    <dgm:cxn modelId="{86D5477D-20D9-4ECB-9EC0-B24C64BBCAC5}" type="presParOf" srcId="{5701517B-76FE-45D4-B626-9013A5F43199}" destId="{E1C6761B-424E-4C00-A094-26892183930C}" srcOrd="1" destOrd="0" presId="urn:microsoft.com/office/officeart/2016/7/layout/LinearArrowProcessNumbered"/>
    <dgm:cxn modelId="{7687B239-FAF9-48DC-89BB-89C8279DB662}" type="presParOf" srcId="{E1C6761B-424E-4C00-A094-26892183930C}" destId="{8629DA20-1A41-494A-9F60-76C9CAE9CD69}" srcOrd="0" destOrd="0" presId="urn:microsoft.com/office/officeart/2016/7/layout/LinearArrowProcessNumbered"/>
    <dgm:cxn modelId="{991A7923-E357-4D73-91CE-F93F83C68048}" type="presParOf" srcId="{E1C6761B-424E-4C00-A094-26892183930C}" destId="{8ABBA95C-7FDC-427D-9281-9F54DC9ED21F}" srcOrd="1" destOrd="0" presId="urn:microsoft.com/office/officeart/2016/7/layout/LinearArrowProcessNumbered"/>
    <dgm:cxn modelId="{A262E709-C850-49FE-A858-D87BC762473D}" type="presParOf" srcId="{E1C6761B-424E-4C00-A094-26892183930C}" destId="{26A7137B-4CD4-4910-8298-67C68807A17F}" srcOrd="2" destOrd="0" presId="urn:microsoft.com/office/officeart/2016/7/layout/LinearArrowProcessNumbered"/>
    <dgm:cxn modelId="{97CCC727-A014-4FA6-BDD2-3A8876807837}" type="presParOf" srcId="{E1C6761B-424E-4C00-A094-26892183930C}" destId="{0C50FF80-CFDF-4D06-AC90-76DE14656412}" srcOrd="3" destOrd="0" presId="urn:microsoft.com/office/officeart/2016/7/layout/LinearArrowProcessNumbered"/>
    <dgm:cxn modelId="{FE0F5BFB-8D95-4B34-8FDD-2802A7878676}" type="presParOf" srcId="{5701517B-76FE-45D4-B626-9013A5F43199}" destId="{AFE47917-451F-41E9-B554-2C72414976D2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F7067-84C4-4331-BC5E-569E4EEB07F4}">
      <dsp:nvSpPr>
        <dsp:cNvPr id="0" name=""/>
        <dsp:cNvSpPr/>
      </dsp:nvSpPr>
      <dsp:spPr>
        <a:xfrm>
          <a:off x="1314449" y="1678538"/>
          <a:ext cx="1051559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5F501-FF93-4E0D-9D95-5175858AA347}">
      <dsp:nvSpPr>
        <dsp:cNvPr id="0" name=""/>
        <dsp:cNvSpPr/>
      </dsp:nvSpPr>
      <dsp:spPr>
        <a:xfrm>
          <a:off x="2429103" y="1590106"/>
          <a:ext cx="120929" cy="22446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E92368-069E-484D-9F1A-6B31952069C1}">
      <dsp:nvSpPr>
        <dsp:cNvPr id="0" name=""/>
        <dsp:cNvSpPr/>
      </dsp:nvSpPr>
      <dsp:spPr>
        <a:xfrm>
          <a:off x="634741" y="1130310"/>
          <a:ext cx="1096526" cy="10965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551" tIns="42551" rIns="42551" bIns="42551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</a:p>
      </dsp:txBody>
      <dsp:txXfrm>
        <a:off x="795324" y="1290893"/>
        <a:ext cx="775360" cy="775360"/>
      </dsp:txXfrm>
    </dsp:sp>
    <dsp:sp modelId="{C0CF21F9-0568-4049-B51D-3AF15B773D77}">
      <dsp:nvSpPr>
        <dsp:cNvPr id="0" name=""/>
        <dsp:cNvSpPr/>
      </dsp:nvSpPr>
      <dsp:spPr>
        <a:xfrm>
          <a:off x="0" y="2392309"/>
          <a:ext cx="236600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33" tIns="165100" rIns="186633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At the Police Station </a:t>
          </a:r>
        </a:p>
      </dsp:txBody>
      <dsp:txXfrm>
        <a:off x="0" y="2785429"/>
        <a:ext cx="2366009" cy="1572480"/>
      </dsp:txXfrm>
    </dsp:sp>
    <dsp:sp modelId="{8629DA20-1A41-494A-9F60-76C9CAE9CD69}">
      <dsp:nvSpPr>
        <dsp:cNvPr id="0" name=""/>
        <dsp:cNvSpPr/>
      </dsp:nvSpPr>
      <dsp:spPr>
        <a:xfrm>
          <a:off x="2628899" y="1676717"/>
          <a:ext cx="1183004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7137B-4CD4-4910-8298-67C68807A17F}">
      <dsp:nvSpPr>
        <dsp:cNvPr id="0" name=""/>
        <dsp:cNvSpPr/>
      </dsp:nvSpPr>
      <dsp:spPr>
        <a:xfrm>
          <a:off x="3263640" y="1128490"/>
          <a:ext cx="1096526" cy="10965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551" tIns="42551" rIns="42551" bIns="42551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3424223" y="1289073"/>
        <a:ext cx="775360" cy="775360"/>
      </dsp:txXfrm>
    </dsp:sp>
    <dsp:sp modelId="{AFE47917-451F-41E9-B554-2C72414976D2}">
      <dsp:nvSpPr>
        <dsp:cNvPr id="0" name=""/>
        <dsp:cNvSpPr/>
      </dsp:nvSpPr>
      <dsp:spPr>
        <a:xfrm>
          <a:off x="2664295" y="2383167"/>
          <a:ext cx="236600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33" tIns="165100" rIns="186633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At Court</a:t>
          </a:r>
        </a:p>
      </dsp:txBody>
      <dsp:txXfrm>
        <a:off x="2664295" y="2776287"/>
        <a:ext cx="2366009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2/9/2024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2/9/2024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2/9/2024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2/9/2024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2/9/2024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criminal-legal-aid-application-form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criminal-legal-aid-means-testing#full-means-testin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1107772/Guidance_CRM14_and_CRM15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1999/22/schedule/3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692696"/>
            <a:ext cx="3351927" cy="3853904"/>
          </a:xfrm>
        </p:spPr>
        <p:txBody>
          <a:bodyPr anchor="b">
            <a:normAutofit/>
          </a:bodyPr>
          <a:lstStyle/>
          <a:p>
            <a:r>
              <a:rPr lang="en-US" sz="4800" dirty="0"/>
              <a:t>Week 3 – Early Procedure and Funding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3200" dirty="0"/>
              <a:t>Criminal Litigation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17B395-25CB-A11E-088A-D904617175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11" r="34575" b="1"/>
          <a:stretch/>
        </p:blipFill>
        <p:spPr>
          <a:xfrm>
            <a:off x="4469236" y="482600"/>
            <a:ext cx="6805427" cy="5892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US" dirty="0"/>
              <a:t>Aims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909836" y="2497832"/>
            <a:ext cx="4977104" cy="1439168"/>
          </a:xfrm>
        </p:spPr>
        <p:txBody>
          <a:bodyPr>
            <a:normAutofit/>
          </a:bodyPr>
          <a:lstStyle/>
          <a:p>
            <a:r>
              <a:rPr lang="en-US" sz="2800" dirty="0"/>
              <a:t>Understand the provisions for publicly funded advice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BD76E5-06CA-DC81-D60B-9F3F399BD7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6477" y="2132856"/>
            <a:ext cx="4029246" cy="4039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74D4F-BB52-55B4-0360-255146291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Funding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5D058CE-8136-BD7A-CF3E-A7AEEC4AA0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9789" r="19789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39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332B-FE17-499F-91C4-AF62FA18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at the police station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7766B-F870-401A-942F-BA8EE9AE2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Entitled to own choice of solicitor if intend to pay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Otherwise - by Criminal Defence Service under Police Station Advice and Assistance Scheme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Defence Solicitor Call Centre organise representation - Non means tested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Telephone advice only permitted in certain circumstances – </a:t>
            </a:r>
            <a:r>
              <a:rPr lang="en-GB" altLang="en-US" dirty="0" err="1"/>
              <a:t>e.g</a:t>
            </a:r>
            <a:r>
              <a:rPr lang="en-GB" altLang="en-US" dirty="0"/>
              <a:t> non imprisonable offences; drink driving; breach of bail conditions (see earlier slides)</a:t>
            </a:r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8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79F7F-142E-40D6-8432-9E0AB2404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Financing the Defence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029B2D-627C-9626-F454-2865291465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19" r="19414" b="1"/>
          <a:stretch/>
        </p:blipFill>
        <p:spPr>
          <a:xfrm>
            <a:off x="1117309" y="1701800"/>
            <a:ext cx="4977104" cy="4470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30939-EFE8-4988-816D-1F5F3B420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altLang="en-US"/>
              <a:t>Police Station Advice and Assistance</a:t>
            </a:r>
          </a:p>
          <a:p>
            <a:r>
              <a:rPr lang="en-GB" altLang="en-US"/>
              <a:t>Pre – charge Advice and Assistance </a:t>
            </a:r>
          </a:p>
          <a:p>
            <a:r>
              <a:rPr lang="en-GB" altLang="en-US"/>
              <a:t>Duty Solicitor Scheme</a:t>
            </a:r>
          </a:p>
          <a:p>
            <a:r>
              <a:rPr lang="en-GB" altLang="en-US"/>
              <a:t>Representation Orders</a:t>
            </a:r>
          </a:p>
          <a:p>
            <a:r>
              <a:rPr lang="en-GB" altLang="en-US"/>
              <a:t>Otherwise, private funding</a:t>
            </a:r>
            <a:endParaRPr lang="en-US" altLang="en-US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22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20">
        <p:fade/>
      </p:transition>
    </mc:Choice>
    <mc:Fallback xmlns="">
      <p:transition spd="med" advTm="7782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375B3-A2B4-4E73-A181-F05636DDA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Police Station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19501-09F2-416E-BC22-7B25825CF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</a:rPr>
              <a:t>At the police station – free (see earlier)</a:t>
            </a:r>
          </a:p>
          <a:p>
            <a:r>
              <a:rPr lang="en-GB" altLang="en-US" dirty="0">
                <a:latin typeface="+mj-lt"/>
              </a:rPr>
              <a:t>Advice given PRE-charge, away from the police station, is means tested and subject to upper maximum limit</a:t>
            </a:r>
          </a:p>
          <a:p>
            <a:r>
              <a:rPr lang="en-GB" altLang="en-US" dirty="0">
                <a:latin typeface="+mj-lt"/>
              </a:rPr>
              <a:t>Automatic qualification for those on certain benefits</a:t>
            </a:r>
          </a:p>
          <a:p>
            <a:r>
              <a:rPr lang="en-GB" altLang="en-US" dirty="0">
                <a:latin typeface="+mj-lt"/>
              </a:rPr>
              <a:t>CRM1 and CRM 14 and 15</a:t>
            </a:r>
          </a:p>
          <a:p>
            <a:r>
              <a:rPr lang="en-GB" dirty="0">
                <a:hlinkClick r:id="rId2"/>
              </a:rPr>
              <a:t>CRM14: criminal legal aid application form - GOV.UK (www.gov.uk)</a:t>
            </a:r>
            <a:endParaRPr lang="en-GB" altLang="en-US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77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9292">
        <p:fade/>
      </p:transition>
    </mc:Choice>
    <mc:Fallback xmlns="">
      <p:transition spd="med" advTm="179292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E81E38C2-0AC9-8861-F81C-5C3D5372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>
            <a:normAutofit/>
          </a:bodyPr>
          <a:lstStyle/>
          <a:p>
            <a:r>
              <a:rPr lang="en-US" sz="4000" dirty="0"/>
              <a:t>CRM1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C41CCBA-4917-C603-DB99-E07F435C79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AF8116-3B6A-A0AD-8F14-4D6821EBE2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9236" y="1293796"/>
            <a:ext cx="6805427" cy="42704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295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590A910-FF20-9B5E-777F-BA3028C27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>
            <a:normAutofit/>
          </a:bodyPr>
          <a:lstStyle/>
          <a:p>
            <a:r>
              <a:rPr lang="en-US" sz="4000" dirty="0"/>
              <a:t>CRM 14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39C8889-D3E1-0C3B-32CB-30B1CCC63B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FC8941-8518-F360-2140-0DE11E33D7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1840" y="482600"/>
            <a:ext cx="6440218" cy="5892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21210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CBE61-5766-DCB9-4270-332F3DEE1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/>
          <a:p>
            <a:r>
              <a:rPr lang="en-GB" sz="4000" dirty="0"/>
              <a:t>CRM15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7F9458F-497D-EB57-9D73-7D10B1329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DFDC83-80B6-BD7E-875D-47B3D04300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0615" y="482600"/>
            <a:ext cx="6422669" cy="5892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423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14" y="685800"/>
            <a:ext cx="5257799" cy="1925637"/>
          </a:xfrm>
        </p:spPr>
        <p:txBody>
          <a:bodyPr anchor="b">
            <a:normAutofit/>
          </a:bodyPr>
          <a:lstStyle/>
          <a:p>
            <a:r>
              <a:rPr lang="en-US" sz="4000" dirty="0"/>
              <a:t>Duty Solicitor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379414" y="2895598"/>
            <a:ext cx="5257799" cy="3629745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Enables a solicitor to represent a D making a guilty plea at a first appearance or who wishes to apply for bail, being in custody having been refused police bail.</a:t>
            </a:r>
          </a:p>
          <a:p>
            <a:r>
              <a:rPr lang="en-GB" altLang="en-US" sz="2400" dirty="0"/>
              <a:t>It does not cover full trials or non imprisonable offences (unless D is in custody).</a:t>
            </a:r>
          </a:p>
          <a:p>
            <a:r>
              <a:rPr lang="en-GB" altLang="en-US" sz="2400" dirty="0"/>
              <a:t>No means or merits test.</a:t>
            </a:r>
          </a:p>
          <a:p>
            <a:endParaRPr lang="en-US" dirty="0"/>
          </a:p>
        </p:txBody>
      </p:sp>
      <p:graphicFrame>
        <p:nvGraphicFramePr>
          <p:cNvPr id="5" name="Content Placeholder 4" descr="Vertical Box List showing 3 groups arranged one below the other with bullet points for task descriptions under each group"/>
          <p:cNvGraphicFramePr>
            <a:graphicFrameLocks noGrp="1"/>
          </p:cNvGraphicFramePr>
          <p:nvPr>
            <p:ph idx="1"/>
          </p:nvPr>
        </p:nvGraphicFramePr>
        <p:xfrm>
          <a:off x="6094414" y="685800"/>
          <a:ext cx="525779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832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7441">
        <p:fade/>
      </p:transition>
    </mc:Choice>
    <mc:Fallback xmlns="">
      <p:transition spd="med" advTm="97441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F753055-81EF-4B77-8473-7D6131229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13" y="381000"/>
            <a:ext cx="10658400" cy="1219200"/>
          </a:xfrm>
        </p:spPr>
        <p:txBody>
          <a:bodyPr/>
          <a:lstStyle/>
          <a:p>
            <a:r>
              <a:rPr lang="en-US" dirty="0"/>
              <a:t>Representation Order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CC1B86B-EF68-4BBD-9113-68470BD84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3" y="1981200"/>
            <a:ext cx="9829799" cy="41878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Covers full representation in court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Application made to Magistrates’ court on Forms CRM14 with CRM15 (Financial Statement), if required. Processed by the Magistrates’ court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Means test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+mj-lt"/>
              </a:rPr>
              <a:t>No means test for those on certain benefits (</a:t>
            </a:r>
            <a:r>
              <a:rPr lang="en-GB" altLang="en-US" dirty="0" err="1">
                <a:latin typeface="+mj-lt"/>
              </a:rPr>
              <a:t>ie</a:t>
            </a:r>
            <a:r>
              <a:rPr lang="en-GB" altLang="en-US" dirty="0">
                <a:latin typeface="+mj-lt"/>
              </a:rPr>
              <a:t> IS, IBJSA, State Pension) and the under 18s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“Interests of justice” test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09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5831">
        <p:fade/>
      </p:transition>
    </mc:Choice>
    <mc:Fallback xmlns="">
      <p:transition spd="med" advTm="115831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4648D-33BB-4140-AC75-B71B7CF26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Means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329A4-8E51-493F-8E43-F053037E1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</a:rPr>
              <a:t>Magistrates’ Court</a:t>
            </a:r>
          </a:p>
          <a:p>
            <a:pPr lvl="1"/>
            <a:r>
              <a:rPr lang="en-GB" altLang="en-US" dirty="0">
                <a:latin typeface="+mj-lt"/>
              </a:rPr>
              <a:t>Income only test. Capital assets are ignored</a:t>
            </a:r>
          </a:p>
          <a:p>
            <a:pPr lvl="1"/>
            <a:r>
              <a:rPr lang="en-GB" altLang="en-US" dirty="0">
                <a:latin typeface="+mj-lt"/>
              </a:rPr>
              <a:t>Initial assessment  and full means test if minimum threshold passed</a:t>
            </a:r>
          </a:p>
          <a:p>
            <a:pPr lvl="1"/>
            <a:r>
              <a:rPr lang="en-GB" altLang="en-US" dirty="0">
                <a:latin typeface="+mj-lt"/>
              </a:rPr>
              <a:t>LAA online calculator</a:t>
            </a:r>
          </a:p>
          <a:p>
            <a:r>
              <a:rPr lang="en-GB" altLang="en-US" dirty="0">
                <a:latin typeface="+mj-lt"/>
              </a:rPr>
              <a:t>Crown Court</a:t>
            </a:r>
          </a:p>
          <a:p>
            <a:pPr lvl="1"/>
            <a:r>
              <a:rPr lang="en-GB" altLang="en-US" dirty="0">
                <a:latin typeface="+mj-lt"/>
              </a:rPr>
              <a:t>Means test to assess contribution to defence costs</a:t>
            </a:r>
          </a:p>
          <a:p>
            <a:pPr lvl="1"/>
            <a:r>
              <a:rPr lang="en-GB" altLang="en-US" dirty="0">
                <a:latin typeface="+mj-lt"/>
              </a:rPr>
              <a:t>Income AND capital taken into account</a:t>
            </a:r>
          </a:p>
          <a:p>
            <a:r>
              <a:rPr lang="en-GB" dirty="0">
                <a:hlinkClick r:id="rId2"/>
              </a:rPr>
              <a:t>Criminal legal aid: means testing - GOV.UK (www.gov.uk)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04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6311">
        <p:fade/>
      </p:transition>
    </mc:Choice>
    <mc:Fallback xmlns="">
      <p:transition spd="med" advTm="136311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5205-D36B-4EAB-9159-22B7DCBE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 of Justice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2D288-E791-4688-B9DE-D3B14D9FE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  <a:cs typeface="Arial" panose="020B0604020202020204" pitchFamily="34" charset="0"/>
              </a:rPr>
              <a:t>Automatically satisfied in indictable only offences</a:t>
            </a:r>
          </a:p>
          <a:p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criteria must be met in summary and either-way offences</a:t>
            </a:r>
          </a:p>
          <a:p>
            <a:r>
              <a:rPr lang="en-GB" altLang="en-US" dirty="0">
                <a:latin typeface="+mj-lt"/>
                <a:cs typeface="Arial" panose="020B0604020202020204" pitchFamily="34" charset="0"/>
              </a:rPr>
              <a:t>If </a:t>
            </a:r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test fails in Magistrates’ Court and subsequently an either-way offence is sent to Crown Court for trial or sentence, automatic satisfaction of </a:t>
            </a:r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criteria is presumed  </a:t>
            </a:r>
          </a:p>
          <a:p>
            <a:r>
              <a:rPr lang="en-GB" dirty="0">
                <a:hlinkClick r:id="rId2"/>
              </a:rPr>
              <a:t>CRM14 and CRM15 form completion guidance (publishing.service.gov.uk)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9360">
        <p:fade/>
      </p:transition>
    </mc:Choice>
    <mc:Fallback xmlns="">
      <p:transition spd="med" advTm="5936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6D78-313C-4EB5-BBDF-75A913429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 of Justice Test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BC6F4-E262-40D4-AD8F-88A35F8CF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u="sng" dirty="0">
                <a:latin typeface="+mj-lt"/>
                <a:hlinkClick r:id="rId2"/>
              </a:rPr>
              <a:t>Schedule 3  para 5 AJA 1999 </a:t>
            </a:r>
            <a:endParaRPr lang="en-GB" altLang="en-US" u="sng" dirty="0">
              <a:latin typeface="+mj-lt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dirty="0">
                <a:latin typeface="+mj-lt"/>
              </a:rPr>
              <a:t>any of the following grounds will satisfy the </a:t>
            </a:r>
            <a:r>
              <a:rPr lang="en-GB" altLang="en-US" dirty="0" err="1">
                <a:latin typeface="+mj-lt"/>
              </a:rPr>
              <a:t>IoJ</a:t>
            </a:r>
            <a:r>
              <a:rPr lang="en-GB" altLang="en-US" dirty="0">
                <a:latin typeface="+mj-lt"/>
              </a:rPr>
              <a:t> test: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If convicted is D likely to be deprived of liberty, lose his livelihood, seriously damage his reputation?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Do the proceedings involve consideration of a substantial question of law?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Is D unable to understand the proceedings?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03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90725">
        <p:fade/>
      </p:transition>
    </mc:Choice>
    <mc:Fallback xmlns="">
      <p:transition spd="med" advTm="290725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5475E-6078-47B8-B21B-6A5D96088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 of Justice Test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265C3-4D1E-4B2A-B135-321A8F7B8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Does the defence involve the tracing, interviewing or expert cross examination of witnesses?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Is it in the interests of another that D is represented?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Any other reason?</a:t>
            </a:r>
            <a:endParaRPr lang="en-US" altLang="en-US" sz="3200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33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29331">
        <p:fade/>
      </p:transition>
    </mc:Choice>
    <mc:Fallback xmlns="">
      <p:transition spd="med" advTm="229331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1F6F-4B73-47F4-A58F-C1BB739D1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 of the Representation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7C25-9EDD-4533-88A7-AC3656DDB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Full representation in Magistrates or Crown Court proceedings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Application for bail in the CC</a:t>
            </a:r>
          </a:p>
          <a:p>
            <a:pPr>
              <a:lnSpc>
                <a:spcPct val="90000"/>
              </a:lnSpc>
            </a:pPr>
            <a:r>
              <a:rPr lang="en-GB" altLang="en-US" sz="3200" u="sng" dirty="0">
                <a:latin typeface="+mj-lt"/>
              </a:rPr>
              <a:t>Advice</a:t>
            </a:r>
            <a:r>
              <a:rPr lang="en-GB" altLang="en-US" sz="3200" dirty="0">
                <a:latin typeface="+mj-lt"/>
              </a:rPr>
              <a:t> on appealing to higher court on conviction/sentence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Reasonable disbursements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6734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9190">
        <p:fade/>
      </p:transition>
    </mc:Choice>
    <mc:Fallback xmlns="">
      <p:transition spd="med" advTm="10919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107EE-B7A2-4690-9EC9-B3F593100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3ED33-B941-4F5E-803F-516ABB57F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Please see separate handout and attempt the questions</a:t>
            </a:r>
          </a:p>
          <a:p>
            <a:r>
              <a:rPr lang="en-GB" sz="3600" dirty="0"/>
              <a:t>Next week we will be looking at the first hearing and the criminal courts. </a:t>
            </a:r>
          </a:p>
        </p:txBody>
      </p:sp>
    </p:spTree>
    <p:extLst>
      <p:ext uri="{BB962C8B-B14F-4D97-AF65-F5344CB8AC3E}">
        <p14:creationId xmlns:p14="http://schemas.microsoft.com/office/powerpoint/2010/main" val="215566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092" y="2192475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5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579</Words>
  <Application>Microsoft Office PowerPoint</Application>
  <PresentationFormat>Custom</PresentationFormat>
  <Paragraphs>70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Books 16x9</vt:lpstr>
      <vt:lpstr>Week 3 – Early Procedure and Funding</vt:lpstr>
      <vt:lpstr>Aims</vt:lpstr>
      <vt:lpstr>Funding</vt:lpstr>
      <vt:lpstr>Funding at the police station</vt:lpstr>
      <vt:lpstr>Financing the Defence</vt:lpstr>
      <vt:lpstr>Police Station</vt:lpstr>
      <vt:lpstr>CRM1</vt:lpstr>
      <vt:lpstr>CRM 14</vt:lpstr>
      <vt:lpstr>CRM15</vt:lpstr>
      <vt:lpstr>Duty Solicitor Scheme</vt:lpstr>
      <vt:lpstr>Representation Order</vt:lpstr>
      <vt:lpstr>Means Test</vt:lpstr>
      <vt:lpstr>Interest of Justice Test</vt:lpstr>
      <vt:lpstr>Interests of Justice Test Continued…</vt:lpstr>
      <vt:lpstr>Interest of Justice Test Continued…</vt:lpstr>
      <vt:lpstr>Scope of the Representation Order</vt:lpstr>
      <vt:lpstr>Next steps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– Early Procedure</dc:title>
  <dc:creator>Sian Turvey</dc:creator>
  <cp:lastModifiedBy>Cerys Davies</cp:lastModifiedBy>
  <cp:revision>4</cp:revision>
  <cp:lastPrinted>2024-01-16T13:34:29Z</cp:lastPrinted>
  <dcterms:created xsi:type="dcterms:W3CDTF">2021-01-13T18:19:34Z</dcterms:created>
  <dcterms:modified xsi:type="dcterms:W3CDTF">2024-02-09T20:05:12Z</dcterms:modified>
</cp:coreProperties>
</file>