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6" r:id="rId25"/>
    <p:sldId id="279" r:id="rId26"/>
    <p:sldId id="287" r:id="rId27"/>
    <p:sldId id="280" r:id="rId28"/>
    <p:sldId id="281" r:id="rId29"/>
    <p:sldId id="282" r:id="rId30"/>
    <p:sldId id="283" r:id="rId31"/>
    <p:sldId id="288" r:id="rId32"/>
    <p:sldId id="289" r:id="rId33"/>
    <p:sldId id="284" r:id="rId34"/>
    <p:sldId id="290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719"/>
  </p:normalViewPr>
  <p:slideViewPr>
    <p:cSldViewPr snapToGrid="0" snapToObjects="1">
      <p:cViewPr varScale="1">
        <p:scale>
          <a:sx n="90" d="100"/>
          <a:sy n="90" d="100"/>
        </p:scale>
        <p:origin x="232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5.png"/><Relationship Id="rId7" Type="http://schemas.openxmlformats.org/officeDocument/2006/relationships/image" Target="../media/image47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46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5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5.png"/><Relationship Id="rId7" Type="http://schemas.openxmlformats.org/officeDocument/2006/relationships/image" Target="../media/image47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46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5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00F5AD-3850-4D9D-BCCC-77C97021A26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24796C6-15FE-4228-B5D5-F032EC8C2552}">
      <dgm:prSet/>
      <dgm:spPr/>
      <dgm:t>
        <a:bodyPr/>
        <a:lstStyle/>
        <a:p>
          <a:r>
            <a:rPr lang="en-US"/>
            <a:t>What is media</a:t>
          </a:r>
        </a:p>
      </dgm:t>
    </dgm:pt>
    <dgm:pt modelId="{99AD8466-C598-4DCF-B95C-11C3C09F644D}" type="parTrans" cxnId="{62D8D0ED-6A33-4C16-B763-58E2719C4AC3}">
      <dgm:prSet/>
      <dgm:spPr/>
      <dgm:t>
        <a:bodyPr/>
        <a:lstStyle/>
        <a:p>
          <a:endParaRPr lang="en-US"/>
        </a:p>
      </dgm:t>
    </dgm:pt>
    <dgm:pt modelId="{57EB59DD-D7D5-4AD6-A8F7-AE5106C15E44}" type="sibTrans" cxnId="{62D8D0ED-6A33-4C16-B763-58E2719C4AC3}">
      <dgm:prSet/>
      <dgm:spPr/>
      <dgm:t>
        <a:bodyPr/>
        <a:lstStyle/>
        <a:p>
          <a:endParaRPr lang="en-US"/>
        </a:p>
      </dgm:t>
    </dgm:pt>
    <dgm:pt modelId="{F5B2ACD1-3AF0-43E0-BF71-531E7EC5D07D}">
      <dgm:prSet/>
      <dgm:spPr/>
      <dgm:t>
        <a:bodyPr/>
        <a:lstStyle/>
        <a:p>
          <a:r>
            <a:rPr lang="en-US"/>
            <a:t>What differentiates them</a:t>
          </a:r>
        </a:p>
      </dgm:t>
    </dgm:pt>
    <dgm:pt modelId="{34774174-A2B9-42CB-9677-B582FD400C39}" type="parTrans" cxnId="{B4C83603-4FF6-4CF1-8736-EFEC425927A6}">
      <dgm:prSet/>
      <dgm:spPr/>
      <dgm:t>
        <a:bodyPr/>
        <a:lstStyle/>
        <a:p>
          <a:endParaRPr lang="en-US"/>
        </a:p>
      </dgm:t>
    </dgm:pt>
    <dgm:pt modelId="{8ED557BD-DCCE-4A8E-981A-2F4DE35CEB1D}" type="sibTrans" cxnId="{B4C83603-4FF6-4CF1-8736-EFEC425927A6}">
      <dgm:prSet/>
      <dgm:spPr/>
      <dgm:t>
        <a:bodyPr/>
        <a:lstStyle/>
        <a:p>
          <a:endParaRPr lang="en-US"/>
        </a:p>
      </dgm:t>
    </dgm:pt>
    <dgm:pt modelId="{1671008D-E825-4A42-B9AC-8A7F9FC164FE}">
      <dgm:prSet/>
      <dgm:spPr/>
      <dgm:t>
        <a:bodyPr/>
        <a:lstStyle/>
        <a:p>
          <a:r>
            <a:rPr lang="en-US"/>
            <a:t>Who accesses what ?</a:t>
          </a:r>
        </a:p>
      </dgm:t>
    </dgm:pt>
    <dgm:pt modelId="{C5D2EAF6-5E25-4238-8A52-1A065F467523}" type="parTrans" cxnId="{56C311C8-E899-4000-8BE5-C4BDD933CEEB}">
      <dgm:prSet/>
      <dgm:spPr/>
      <dgm:t>
        <a:bodyPr/>
        <a:lstStyle/>
        <a:p>
          <a:endParaRPr lang="en-US"/>
        </a:p>
      </dgm:t>
    </dgm:pt>
    <dgm:pt modelId="{337652A6-AB8C-4E35-8009-AA17D11F629D}" type="sibTrans" cxnId="{56C311C8-E899-4000-8BE5-C4BDD933CEEB}">
      <dgm:prSet/>
      <dgm:spPr/>
      <dgm:t>
        <a:bodyPr/>
        <a:lstStyle/>
        <a:p>
          <a:endParaRPr lang="en-US"/>
        </a:p>
      </dgm:t>
    </dgm:pt>
    <dgm:pt modelId="{ACD2CE53-4F61-4914-8036-4297C1588DB9}">
      <dgm:prSet/>
      <dgm:spPr/>
      <dgm:t>
        <a:bodyPr/>
        <a:lstStyle/>
        <a:p>
          <a:r>
            <a:rPr lang="en-US"/>
            <a:t>How do we know who accesses these ?</a:t>
          </a:r>
        </a:p>
      </dgm:t>
    </dgm:pt>
    <dgm:pt modelId="{1E62C063-BFC1-4E53-9BA5-4D2095EEA666}" type="parTrans" cxnId="{4D1570A0-4FCB-4258-96DC-811CE8BD123D}">
      <dgm:prSet/>
      <dgm:spPr/>
      <dgm:t>
        <a:bodyPr/>
        <a:lstStyle/>
        <a:p>
          <a:endParaRPr lang="en-US"/>
        </a:p>
      </dgm:t>
    </dgm:pt>
    <dgm:pt modelId="{636185A6-40F2-48B7-A82A-9626E1092CB8}" type="sibTrans" cxnId="{4D1570A0-4FCB-4258-96DC-811CE8BD123D}">
      <dgm:prSet/>
      <dgm:spPr/>
      <dgm:t>
        <a:bodyPr/>
        <a:lstStyle/>
        <a:p>
          <a:endParaRPr lang="en-US"/>
        </a:p>
      </dgm:t>
    </dgm:pt>
    <dgm:pt modelId="{7BE83365-65CE-45B1-9925-899D0621B7B1}">
      <dgm:prSet/>
      <dgm:spPr/>
      <dgm:t>
        <a:bodyPr/>
        <a:lstStyle/>
        <a:p>
          <a:r>
            <a:rPr lang="en-US"/>
            <a:t>Target audience vs Actual audience</a:t>
          </a:r>
        </a:p>
      </dgm:t>
    </dgm:pt>
    <dgm:pt modelId="{A6BAE46E-0FE7-4D6C-8841-A67CA58B0EFA}" type="parTrans" cxnId="{15035F16-7AFA-45B1-9030-D3BE7E3F6A74}">
      <dgm:prSet/>
      <dgm:spPr/>
      <dgm:t>
        <a:bodyPr/>
        <a:lstStyle/>
        <a:p>
          <a:endParaRPr lang="en-US"/>
        </a:p>
      </dgm:t>
    </dgm:pt>
    <dgm:pt modelId="{9031BF52-1016-4664-8D85-54696E57C87D}" type="sibTrans" cxnId="{15035F16-7AFA-45B1-9030-D3BE7E3F6A74}">
      <dgm:prSet/>
      <dgm:spPr/>
      <dgm:t>
        <a:bodyPr/>
        <a:lstStyle/>
        <a:p>
          <a:endParaRPr lang="en-US"/>
        </a:p>
      </dgm:t>
    </dgm:pt>
    <dgm:pt modelId="{6D17F69F-F799-4231-B1A3-EB61157735D7}">
      <dgm:prSet/>
      <dgm:spPr/>
      <dgm:t>
        <a:bodyPr/>
        <a:lstStyle/>
        <a:p>
          <a:r>
            <a:rPr lang="en-US"/>
            <a:t>Legislative Impact</a:t>
          </a:r>
        </a:p>
      </dgm:t>
    </dgm:pt>
    <dgm:pt modelId="{209CB7DE-4542-4484-9BF3-D56C0B366078}" type="parTrans" cxnId="{C5E1A7E7-3CBE-4F74-B921-E12F2DC7D0AF}">
      <dgm:prSet/>
      <dgm:spPr/>
      <dgm:t>
        <a:bodyPr/>
        <a:lstStyle/>
        <a:p>
          <a:endParaRPr lang="en-US"/>
        </a:p>
      </dgm:t>
    </dgm:pt>
    <dgm:pt modelId="{90F756B6-C3AE-48D5-8839-282B57B96A6E}" type="sibTrans" cxnId="{C5E1A7E7-3CBE-4F74-B921-E12F2DC7D0AF}">
      <dgm:prSet/>
      <dgm:spPr/>
      <dgm:t>
        <a:bodyPr/>
        <a:lstStyle/>
        <a:p>
          <a:endParaRPr lang="en-US"/>
        </a:p>
      </dgm:t>
    </dgm:pt>
    <dgm:pt modelId="{D890674D-D43F-4FFC-8E7C-B5A5B047D205}">
      <dgm:prSet/>
      <dgm:spPr/>
      <dgm:t>
        <a:bodyPr/>
        <a:lstStyle/>
        <a:p>
          <a:r>
            <a:rPr lang="en-US"/>
            <a:t>New media Formats</a:t>
          </a:r>
        </a:p>
      </dgm:t>
    </dgm:pt>
    <dgm:pt modelId="{AFD17D31-34D2-451C-B645-FAAC857B8CFD}" type="parTrans" cxnId="{5AB47EE1-3EA8-4B62-86D1-5DF16BCDA782}">
      <dgm:prSet/>
      <dgm:spPr/>
      <dgm:t>
        <a:bodyPr/>
        <a:lstStyle/>
        <a:p>
          <a:endParaRPr lang="en-US"/>
        </a:p>
      </dgm:t>
    </dgm:pt>
    <dgm:pt modelId="{973ED4C6-B387-4BD9-9229-F299C3E5F6C7}" type="sibTrans" cxnId="{5AB47EE1-3EA8-4B62-86D1-5DF16BCDA782}">
      <dgm:prSet/>
      <dgm:spPr/>
      <dgm:t>
        <a:bodyPr/>
        <a:lstStyle/>
        <a:p>
          <a:endParaRPr lang="en-US"/>
        </a:p>
      </dgm:t>
    </dgm:pt>
    <dgm:pt modelId="{12BB1EEE-D073-4A75-9181-4096CCB51B3D}">
      <dgm:prSet/>
      <dgm:spPr/>
      <dgm:t>
        <a:bodyPr/>
        <a:lstStyle/>
        <a:p>
          <a:r>
            <a:rPr lang="en-US"/>
            <a:t>Availability and accessibility</a:t>
          </a:r>
        </a:p>
      </dgm:t>
    </dgm:pt>
    <dgm:pt modelId="{AEA1CC74-5203-4AB2-8B0C-FCFAC73A3C8B}" type="parTrans" cxnId="{E6756E1C-A909-48FE-B0FA-9236A3EB79F0}">
      <dgm:prSet/>
      <dgm:spPr/>
      <dgm:t>
        <a:bodyPr/>
        <a:lstStyle/>
        <a:p>
          <a:endParaRPr lang="en-US"/>
        </a:p>
      </dgm:t>
    </dgm:pt>
    <dgm:pt modelId="{85F06C3D-8EE9-4EFD-85D2-AA4674139C31}" type="sibTrans" cxnId="{E6756E1C-A909-48FE-B0FA-9236A3EB79F0}">
      <dgm:prSet/>
      <dgm:spPr/>
      <dgm:t>
        <a:bodyPr/>
        <a:lstStyle/>
        <a:p>
          <a:endParaRPr lang="en-US"/>
        </a:p>
      </dgm:t>
    </dgm:pt>
    <dgm:pt modelId="{5DF1159E-1C60-457A-BA31-CA06BEB5D3AC}" type="pres">
      <dgm:prSet presAssocID="{9700F5AD-3850-4D9D-BCCC-77C97021A268}" presName="root" presStyleCnt="0">
        <dgm:presLayoutVars>
          <dgm:dir/>
          <dgm:resizeHandles val="exact"/>
        </dgm:presLayoutVars>
      </dgm:prSet>
      <dgm:spPr/>
    </dgm:pt>
    <dgm:pt modelId="{98BB3A2B-2D13-4E0B-96A8-D19F4B0CA2D6}" type="pres">
      <dgm:prSet presAssocID="{924796C6-15FE-4228-B5D5-F032EC8C2552}" presName="compNode" presStyleCnt="0"/>
      <dgm:spPr/>
    </dgm:pt>
    <dgm:pt modelId="{E96E0AA6-173F-4CDD-BBC9-C0F3B5C4BA45}" type="pres">
      <dgm:prSet presAssocID="{924796C6-15FE-4228-B5D5-F032EC8C2552}" presName="bgRect" presStyleLbl="bgShp" presStyleIdx="0" presStyleCnt="8"/>
      <dgm:spPr/>
    </dgm:pt>
    <dgm:pt modelId="{442A8A92-3FF1-4762-B377-507D9083E84C}" type="pres">
      <dgm:prSet presAssocID="{924796C6-15FE-4228-B5D5-F032EC8C2552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"/>
        </a:ext>
      </dgm:extLst>
    </dgm:pt>
    <dgm:pt modelId="{8EAED466-68B8-4177-A308-526AB7DDAB15}" type="pres">
      <dgm:prSet presAssocID="{924796C6-15FE-4228-B5D5-F032EC8C2552}" presName="spaceRect" presStyleCnt="0"/>
      <dgm:spPr/>
    </dgm:pt>
    <dgm:pt modelId="{C42EBDF2-91F1-4EAA-ACEB-BA467F430B5C}" type="pres">
      <dgm:prSet presAssocID="{924796C6-15FE-4228-B5D5-F032EC8C2552}" presName="parTx" presStyleLbl="revTx" presStyleIdx="0" presStyleCnt="8">
        <dgm:presLayoutVars>
          <dgm:chMax val="0"/>
          <dgm:chPref val="0"/>
        </dgm:presLayoutVars>
      </dgm:prSet>
      <dgm:spPr/>
    </dgm:pt>
    <dgm:pt modelId="{3892BD1E-2D7C-4B15-B4AF-5076C5BFEB13}" type="pres">
      <dgm:prSet presAssocID="{57EB59DD-D7D5-4AD6-A8F7-AE5106C15E44}" presName="sibTrans" presStyleCnt="0"/>
      <dgm:spPr/>
    </dgm:pt>
    <dgm:pt modelId="{6B8ABDEA-F843-43DD-ABE2-3C5F201E8D90}" type="pres">
      <dgm:prSet presAssocID="{F5B2ACD1-3AF0-43E0-BF71-531E7EC5D07D}" presName="compNode" presStyleCnt="0"/>
      <dgm:spPr/>
    </dgm:pt>
    <dgm:pt modelId="{6589C15E-1A08-4453-958C-3A3E4DDCFF03}" type="pres">
      <dgm:prSet presAssocID="{F5B2ACD1-3AF0-43E0-BF71-531E7EC5D07D}" presName="bgRect" presStyleLbl="bgShp" presStyleIdx="1" presStyleCnt="8"/>
      <dgm:spPr/>
    </dgm:pt>
    <dgm:pt modelId="{21EED38D-9A0A-47BD-A9A3-A8E529D9AB0C}" type="pres">
      <dgm:prSet presAssocID="{F5B2ACD1-3AF0-43E0-BF71-531E7EC5D07D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5D1D42FB-2CE5-4B8D-8FE8-AC624945817E}" type="pres">
      <dgm:prSet presAssocID="{F5B2ACD1-3AF0-43E0-BF71-531E7EC5D07D}" presName="spaceRect" presStyleCnt="0"/>
      <dgm:spPr/>
    </dgm:pt>
    <dgm:pt modelId="{CBEF775B-619D-4768-B162-6FE5C7A13A7E}" type="pres">
      <dgm:prSet presAssocID="{F5B2ACD1-3AF0-43E0-BF71-531E7EC5D07D}" presName="parTx" presStyleLbl="revTx" presStyleIdx="1" presStyleCnt="8">
        <dgm:presLayoutVars>
          <dgm:chMax val="0"/>
          <dgm:chPref val="0"/>
        </dgm:presLayoutVars>
      </dgm:prSet>
      <dgm:spPr/>
    </dgm:pt>
    <dgm:pt modelId="{4412DE9C-0692-4A2F-B81B-93762CA6FB5D}" type="pres">
      <dgm:prSet presAssocID="{8ED557BD-DCCE-4A8E-981A-2F4DE35CEB1D}" presName="sibTrans" presStyleCnt="0"/>
      <dgm:spPr/>
    </dgm:pt>
    <dgm:pt modelId="{00338787-53AF-482B-A6FC-157538B227E9}" type="pres">
      <dgm:prSet presAssocID="{1671008D-E825-4A42-B9AC-8A7F9FC164FE}" presName="compNode" presStyleCnt="0"/>
      <dgm:spPr/>
    </dgm:pt>
    <dgm:pt modelId="{3C8E74C2-9054-47D7-8224-9875B9859AA1}" type="pres">
      <dgm:prSet presAssocID="{1671008D-E825-4A42-B9AC-8A7F9FC164FE}" presName="bgRect" presStyleLbl="bgShp" presStyleIdx="2" presStyleCnt="8"/>
      <dgm:spPr/>
    </dgm:pt>
    <dgm:pt modelId="{9FCEB654-7134-4A77-8A77-A38F129AB912}" type="pres">
      <dgm:prSet presAssocID="{1671008D-E825-4A42-B9AC-8A7F9FC164FE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48A3D8D2-70CF-437F-9FC7-76F277C01DCE}" type="pres">
      <dgm:prSet presAssocID="{1671008D-E825-4A42-B9AC-8A7F9FC164FE}" presName="spaceRect" presStyleCnt="0"/>
      <dgm:spPr/>
    </dgm:pt>
    <dgm:pt modelId="{FB641B7D-8420-4895-B8F6-4A40B533C146}" type="pres">
      <dgm:prSet presAssocID="{1671008D-E825-4A42-B9AC-8A7F9FC164FE}" presName="parTx" presStyleLbl="revTx" presStyleIdx="2" presStyleCnt="8">
        <dgm:presLayoutVars>
          <dgm:chMax val="0"/>
          <dgm:chPref val="0"/>
        </dgm:presLayoutVars>
      </dgm:prSet>
      <dgm:spPr/>
    </dgm:pt>
    <dgm:pt modelId="{55584BE0-9DF0-4437-B46A-527D34B14AB3}" type="pres">
      <dgm:prSet presAssocID="{337652A6-AB8C-4E35-8009-AA17D11F629D}" presName="sibTrans" presStyleCnt="0"/>
      <dgm:spPr/>
    </dgm:pt>
    <dgm:pt modelId="{09F3374F-BA21-4FCF-A412-D1A7014A1977}" type="pres">
      <dgm:prSet presAssocID="{ACD2CE53-4F61-4914-8036-4297C1588DB9}" presName="compNode" presStyleCnt="0"/>
      <dgm:spPr/>
    </dgm:pt>
    <dgm:pt modelId="{A24C446E-F163-44BF-B01C-049FA646FFE4}" type="pres">
      <dgm:prSet presAssocID="{ACD2CE53-4F61-4914-8036-4297C1588DB9}" presName="bgRect" presStyleLbl="bgShp" presStyleIdx="3" presStyleCnt="8"/>
      <dgm:spPr/>
    </dgm:pt>
    <dgm:pt modelId="{945E71AC-48E4-46C1-9E41-F86E8877B4CA}" type="pres">
      <dgm:prSet presAssocID="{ACD2CE53-4F61-4914-8036-4297C1588DB9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99B6BD1-C182-45EB-8636-C62C2841A87E}" type="pres">
      <dgm:prSet presAssocID="{ACD2CE53-4F61-4914-8036-4297C1588DB9}" presName="spaceRect" presStyleCnt="0"/>
      <dgm:spPr/>
    </dgm:pt>
    <dgm:pt modelId="{A03B484B-9C49-406C-8D99-D1AD69D85AAF}" type="pres">
      <dgm:prSet presAssocID="{ACD2CE53-4F61-4914-8036-4297C1588DB9}" presName="parTx" presStyleLbl="revTx" presStyleIdx="3" presStyleCnt="8">
        <dgm:presLayoutVars>
          <dgm:chMax val="0"/>
          <dgm:chPref val="0"/>
        </dgm:presLayoutVars>
      </dgm:prSet>
      <dgm:spPr/>
    </dgm:pt>
    <dgm:pt modelId="{A42062EE-38F2-4AC1-B1BF-8A761BF07DD2}" type="pres">
      <dgm:prSet presAssocID="{636185A6-40F2-48B7-A82A-9626E1092CB8}" presName="sibTrans" presStyleCnt="0"/>
      <dgm:spPr/>
    </dgm:pt>
    <dgm:pt modelId="{2B0B9472-0B44-4708-9C3D-96A98004D8E2}" type="pres">
      <dgm:prSet presAssocID="{7BE83365-65CE-45B1-9925-899D0621B7B1}" presName="compNode" presStyleCnt="0"/>
      <dgm:spPr/>
    </dgm:pt>
    <dgm:pt modelId="{DA137F9A-C652-4827-B7FE-128CE8C1A69E}" type="pres">
      <dgm:prSet presAssocID="{7BE83365-65CE-45B1-9925-899D0621B7B1}" presName="bgRect" presStyleLbl="bgShp" presStyleIdx="4" presStyleCnt="8"/>
      <dgm:spPr/>
    </dgm:pt>
    <dgm:pt modelId="{51566356-C580-43EB-99AE-9F79BBC58A28}" type="pres">
      <dgm:prSet presAssocID="{7BE83365-65CE-45B1-9925-899D0621B7B1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03753C6-F1EE-49A0-A6DE-BBA480B0D9E2}" type="pres">
      <dgm:prSet presAssocID="{7BE83365-65CE-45B1-9925-899D0621B7B1}" presName="spaceRect" presStyleCnt="0"/>
      <dgm:spPr/>
    </dgm:pt>
    <dgm:pt modelId="{1F182EC3-00F3-498F-9D2F-C3710562756B}" type="pres">
      <dgm:prSet presAssocID="{7BE83365-65CE-45B1-9925-899D0621B7B1}" presName="parTx" presStyleLbl="revTx" presStyleIdx="4" presStyleCnt="8">
        <dgm:presLayoutVars>
          <dgm:chMax val="0"/>
          <dgm:chPref val="0"/>
        </dgm:presLayoutVars>
      </dgm:prSet>
      <dgm:spPr/>
    </dgm:pt>
    <dgm:pt modelId="{280D6DBF-1054-4DB9-BE79-DB4BEC1AA494}" type="pres">
      <dgm:prSet presAssocID="{9031BF52-1016-4664-8D85-54696E57C87D}" presName="sibTrans" presStyleCnt="0"/>
      <dgm:spPr/>
    </dgm:pt>
    <dgm:pt modelId="{F13E9896-8979-490A-9A99-8BB57507AFAC}" type="pres">
      <dgm:prSet presAssocID="{6D17F69F-F799-4231-B1A3-EB61157735D7}" presName="compNode" presStyleCnt="0"/>
      <dgm:spPr/>
    </dgm:pt>
    <dgm:pt modelId="{94A7CFD8-918E-4D29-8C31-B7C7B941233F}" type="pres">
      <dgm:prSet presAssocID="{6D17F69F-F799-4231-B1A3-EB61157735D7}" presName="bgRect" presStyleLbl="bgShp" presStyleIdx="5" presStyleCnt="8"/>
      <dgm:spPr/>
    </dgm:pt>
    <dgm:pt modelId="{7CDDD244-2E03-4E1F-B380-3CEFFD844808}" type="pres">
      <dgm:prSet presAssocID="{6D17F69F-F799-4231-B1A3-EB61157735D7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46DC20A-C7D3-4D8B-94AD-64C50463F9DE}" type="pres">
      <dgm:prSet presAssocID="{6D17F69F-F799-4231-B1A3-EB61157735D7}" presName="spaceRect" presStyleCnt="0"/>
      <dgm:spPr/>
    </dgm:pt>
    <dgm:pt modelId="{2C7CB653-FD90-4ABF-AC00-F96503248B86}" type="pres">
      <dgm:prSet presAssocID="{6D17F69F-F799-4231-B1A3-EB61157735D7}" presName="parTx" presStyleLbl="revTx" presStyleIdx="5" presStyleCnt="8">
        <dgm:presLayoutVars>
          <dgm:chMax val="0"/>
          <dgm:chPref val="0"/>
        </dgm:presLayoutVars>
      </dgm:prSet>
      <dgm:spPr/>
    </dgm:pt>
    <dgm:pt modelId="{0D4CE95D-E192-484B-A4FE-26FEC69403A7}" type="pres">
      <dgm:prSet presAssocID="{90F756B6-C3AE-48D5-8839-282B57B96A6E}" presName="sibTrans" presStyleCnt="0"/>
      <dgm:spPr/>
    </dgm:pt>
    <dgm:pt modelId="{2A2C7DD7-FF30-49DD-8AE1-395F9498F2EC}" type="pres">
      <dgm:prSet presAssocID="{D890674D-D43F-4FFC-8E7C-B5A5B047D205}" presName="compNode" presStyleCnt="0"/>
      <dgm:spPr/>
    </dgm:pt>
    <dgm:pt modelId="{18831ADB-5628-4BB7-87F3-9A43F12AF803}" type="pres">
      <dgm:prSet presAssocID="{D890674D-D43F-4FFC-8E7C-B5A5B047D205}" presName="bgRect" presStyleLbl="bgShp" presStyleIdx="6" presStyleCnt="8"/>
      <dgm:spPr/>
    </dgm:pt>
    <dgm:pt modelId="{9D9998ED-E442-4929-90F4-2A978361A9A5}" type="pres">
      <dgm:prSet presAssocID="{D890674D-D43F-4FFC-8E7C-B5A5B047D205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4D972E1C-1F93-465D-817A-12785CD12008}" type="pres">
      <dgm:prSet presAssocID="{D890674D-D43F-4FFC-8E7C-B5A5B047D205}" presName="spaceRect" presStyleCnt="0"/>
      <dgm:spPr/>
    </dgm:pt>
    <dgm:pt modelId="{21DE5F67-B5F9-4A7A-9892-B9C91FA6B647}" type="pres">
      <dgm:prSet presAssocID="{D890674D-D43F-4FFC-8E7C-B5A5B047D205}" presName="parTx" presStyleLbl="revTx" presStyleIdx="6" presStyleCnt="8">
        <dgm:presLayoutVars>
          <dgm:chMax val="0"/>
          <dgm:chPref val="0"/>
        </dgm:presLayoutVars>
      </dgm:prSet>
      <dgm:spPr/>
    </dgm:pt>
    <dgm:pt modelId="{764EBABE-DC64-4F83-AA66-F488B24830FC}" type="pres">
      <dgm:prSet presAssocID="{973ED4C6-B387-4BD9-9229-F299C3E5F6C7}" presName="sibTrans" presStyleCnt="0"/>
      <dgm:spPr/>
    </dgm:pt>
    <dgm:pt modelId="{389DF014-BE6A-470B-9974-E48C10D43297}" type="pres">
      <dgm:prSet presAssocID="{12BB1EEE-D073-4A75-9181-4096CCB51B3D}" presName="compNode" presStyleCnt="0"/>
      <dgm:spPr/>
    </dgm:pt>
    <dgm:pt modelId="{3A7631B0-182E-40FD-9D27-812C56C934E4}" type="pres">
      <dgm:prSet presAssocID="{12BB1EEE-D073-4A75-9181-4096CCB51B3D}" presName="bgRect" presStyleLbl="bgShp" presStyleIdx="7" presStyleCnt="8"/>
      <dgm:spPr/>
    </dgm:pt>
    <dgm:pt modelId="{85CAB9A3-F513-477D-BB28-774B4EAEE109}" type="pres">
      <dgm:prSet presAssocID="{12BB1EEE-D073-4A75-9181-4096CCB51B3D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in wheelchair"/>
        </a:ext>
      </dgm:extLst>
    </dgm:pt>
    <dgm:pt modelId="{49B01814-DC43-4CF4-ABD8-F1D9334B0998}" type="pres">
      <dgm:prSet presAssocID="{12BB1EEE-D073-4A75-9181-4096CCB51B3D}" presName="spaceRect" presStyleCnt="0"/>
      <dgm:spPr/>
    </dgm:pt>
    <dgm:pt modelId="{019D1B8C-A8A2-4DA0-9BBB-ECCEB525E08E}" type="pres">
      <dgm:prSet presAssocID="{12BB1EEE-D073-4A75-9181-4096CCB51B3D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B4C83603-4FF6-4CF1-8736-EFEC425927A6}" srcId="{9700F5AD-3850-4D9D-BCCC-77C97021A268}" destId="{F5B2ACD1-3AF0-43E0-BF71-531E7EC5D07D}" srcOrd="1" destOrd="0" parTransId="{34774174-A2B9-42CB-9677-B582FD400C39}" sibTransId="{8ED557BD-DCCE-4A8E-981A-2F4DE35CEB1D}"/>
    <dgm:cxn modelId="{5F18D40E-7920-4913-94C9-9B5A02F82FBD}" type="presOf" srcId="{ACD2CE53-4F61-4914-8036-4297C1588DB9}" destId="{A03B484B-9C49-406C-8D99-D1AD69D85AAF}" srcOrd="0" destOrd="0" presId="urn:microsoft.com/office/officeart/2018/2/layout/IconVerticalSolidList"/>
    <dgm:cxn modelId="{93F6D00F-1BAC-4A32-B919-497277EFAFB6}" type="presOf" srcId="{9700F5AD-3850-4D9D-BCCC-77C97021A268}" destId="{5DF1159E-1C60-457A-BA31-CA06BEB5D3AC}" srcOrd="0" destOrd="0" presId="urn:microsoft.com/office/officeart/2018/2/layout/IconVerticalSolidList"/>
    <dgm:cxn modelId="{15035F16-7AFA-45B1-9030-D3BE7E3F6A74}" srcId="{9700F5AD-3850-4D9D-BCCC-77C97021A268}" destId="{7BE83365-65CE-45B1-9925-899D0621B7B1}" srcOrd="4" destOrd="0" parTransId="{A6BAE46E-0FE7-4D6C-8841-A67CA58B0EFA}" sibTransId="{9031BF52-1016-4664-8D85-54696E57C87D}"/>
    <dgm:cxn modelId="{BC59CE17-34A6-4EAF-9826-B797A78A71E8}" type="presOf" srcId="{6D17F69F-F799-4231-B1A3-EB61157735D7}" destId="{2C7CB653-FD90-4ABF-AC00-F96503248B86}" srcOrd="0" destOrd="0" presId="urn:microsoft.com/office/officeart/2018/2/layout/IconVerticalSolidList"/>
    <dgm:cxn modelId="{E6756E1C-A909-48FE-B0FA-9236A3EB79F0}" srcId="{9700F5AD-3850-4D9D-BCCC-77C97021A268}" destId="{12BB1EEE-D073-4A75-9181-4096CCB51B3D}" srcOrd="7" destOrd="0" parTransId="{AEA1CC74-5203-4AB2-8B0C-FCFAC73A3C8B}" sibTransId="{85F06C3D-8EE9-4EFD-85D2-AA4674139C31}"/>
    <dgm:cxn modelId="{2CFDDC9C-9F25-471B-B102-499A1CB19590}" type="presOf" srcId="{7BE83365-65CE-45B1-9925-899D0621B7B1}" destId="{1F182EC3-00F3-498F-9D2F-C3710562756B}" srcOrd="0" destOrd="0" presId="urn:microsoft.com/office/officeart/2018/2/layout/IconVerticalSolidList"/>
    <dgm:cxn modelId="{4D1570A0-4FCB-4258-96DC-811CE8BD123D}" srcId="{9700F5AD-3850-4D9D-BCCC-77C97021A268}" destId="{ACD2CE53-4F61-4914-8036-4297C1588DB9}" srcOrd="3" destOrd="0" parTransId="{1E62C063-BFC1-4E53-9BA5-4D2095EEA666}" sibTransId="{636185A6-40F2-48B7-A82A-9626E1092CB8}"/>
    <dgm:cxn modelId="{922FEDA8-8674-4A22-AAE4-7B68067EE3A8}" type="presOf" srcId="{D890674D-D43F-4FFC-8E7C-B5A5B047D205}" destId="{21DE5F67-B5F9-4A7A-9892-B9C91FA6B647}" srcOrd="0" destOrd="0" presId="urn:microsoft.com/office/officeart/2018/2/layout/IconVerticalSolidList"/>
    <dgm:cxn modelId="{56C311C8-E899-4000-8BE5-C4BDD933CEEB}" srcId="{9700F5AD-3850-4D9D-BCCC-77C97021A268}" destId="{1671008D-E825-4A42-B9AC-8A7F9FC164FE}" srcOrd="2" destOrd="0" parTransId="{C5D2EAF6-5E25-4238-8A52-1A065F467523}" sibTransId="{337652A6-AB8C-4E35-8009-AA17D11F629D}"/>
    <dgm:cxn modelId="{818FCCD5-98B9-4380-AA2C-31535F35781C}" type="presOf" srcId="{924796C6-15FE-4228-B5D5-F032EC8C2552}" destId="{C42EBDF2-91F1-4EAA-ACEB-BA467F430B5C}" srcOrd="0" destOrd="0" presId="urn:microsoft.com/office/officeart/2018/2/layout/IconVerticalSolidList"/>
    <dgm:cxn modelId="{331A81DE-D746-4C0C-92D8-509025F10CB6}" type="presOf" srcId="{12BB1EEE-D073-4A75-9181-4096CCB51B3D}" destId="{019D1B8C-A8A2-4DA0-9BBB-ECCEB525E08E}" srcOrd="0" destOrd="0" presId="urn:microsoft.com/office/officeart/2018/2/layout/IconVerticalSolidList"/>
    <dgm:cxn modelId="{3777C9DF-2652-4044-AA02-508EF05A1109}" type="presOf" srcId="{F5B2ACD1-3AF0-43E0-BF71-531E7EC5D07D}" destId="{CBEF775B-619D-4768-B162-6FE5C7A13A7E}" srcOrd="0" destOrd="0" presId="urn:microsoft.com/office/officeart/2018/2/layout/IconVerticalSolidList"/>
    <dgm:cxn modelId="{5AB47EE1-3EA8-4B62-86D1-5DF16BCDA782}" srcId="{9700F5AD-3850-4D9D-BCCC-77C97021A268}" destId="{D890674D-D43F-4FFC-8E7C-B5A5B047D205}" srcOrd="6" destOrd="0" parTransId="{AFD17D31-34D2-451C-B645-FAAC857B8CFD}" sibTransId="{973ED4C6-B387-4BD9-9229-F299C3E5F6C7}"/>
    <dgm:cxn modelId="{C5E1A7E7-3CBE-4F74-B921-E12F2DC7D0AF}" srcId="{9700F5AD-3850-4D9D-BCCC-77C97021A268}" destId="{6D17F69F-F799-4231-B1A3-EB61157735D7}" srcOrd="5" destOrd="0" parTransId="{209CB7DE-4542-4484-9BF3-D56C0B366078}" sibTransId="{90F756B6-C3AE-48D5-8839-282B57B96A6E}"/>
    <dgm:cxn modelId="{DB3590EB-A47E-401D-82DE-F6885A41A019}" type="presOf" srcId="{1671008D-E825-4A42-B9AC-8A7F9FC164FE}" destId="{FB641B7D-8420-4895-B8F6-4A40B533C146}" srcOrd="0" destOrd="0" presId="urn:microsoft.com/office/officeart/2018/2/layout/IconVerticalSolidList"/>
    <dgm:cxn modelId="{62D8D0ED-6A33-4C16-B763-58E2719C4AC3}" srcId="{9700F5AD-3850-4D9D-BCCC-77C97021A268}" destId="{924796C6-15FE-4228-B5D5-F032EC8C2552}" srcOrd="0" destOrd="0" parTransId="{99AD8466-C598-4DCF-B95C-11C3C09F644D}" sibTransId="{57EB59DD-D7D5-4AD6-A8F7-AE5106C15E44}"/>
    <dgm:cxn modelId="{FB6507A0-194F-4C52-86C9-C6483C701AC4}" type="presParOf" srcId="{5DF1159E-1C60-457A-BA31-CA06BEB5D3AC}" destId="{98BB3A2B-2D13-4E0B-96A8-D19F4B0CA2D6}" srcOrd="0" destOrd="0" presId="urn:microsoft.com/office/officeart/2018/2/layout/IconVerticalSolidList"/>
    <dgm:cxn modelId="{36778E7C-1360-4952-BC3B-19F133C3BD0D}" type="presParOf" srcId="{98BB3A2B-2D13-4E0B-96A8-D19F4B0CA2D6}" destId="{E96E0AA6-173F-4CDD-BBC9-C0F3B5C4BA45}" srcOrd="0" destOrd="0" presId="urn:microsoft.com/office/officeart/2018/2/layout/IconVerticalSolidList"/>
    <dgm:cxn modelId="{EA011585-8938-47F1-A3CD-409867986A5A}" type="presParOf" srcId="{98BB3A2B-2D13-4E0B-96A8-D19F4B0CA2D6}" destId="{442A8A92-3FF1-4762-B377-507D9083E84C}" srcOrd="1" destOrd="0" presId="urn:microsoft.com/office/officeart/2018/2/layout/IconVerticalSolidList"/>
    <dgm:cxn modelId="{CA26EFA1-84D2-44BB-AE59-C2B7B26EA4A6}" type="presParOf" srcId="{98BB3A2B-2D13-4E0B-96A8-D19F4B0CA2D6}" destId="{8EAED466-68B8-4177-A308-526AB7DDAB15}" srcOrd="2" destOrd="0" presId="urn:microsoft.com/office/officeart/2018/2/layout/IconVerticalSolidList"/>
    <dgm:cxn modelId="{E69D87C7-FB97-4593-B1B4-2969A3C41EA3}" type="presParOf" srcId="{98BB3A2B-2D13-4E0B-96A8-D19F4B0CA2D6}" destId="{C42EBDF2-91F1-4EAA-ACEB-BA467F430B5C}" srcOrd="3" destOrd="0" presId="urn:microsoft.com/office/officeart/2018/2/layout/IconVerticalSolidList"/>
    <dgm:cxn modelId="{785D1D6D-08A4-4187-B9C0-B208603E15A7}" type="presParOf" srcId="{5DF1159E-1C60-457A-BA31-CA06BEB5D3AC}" destId="{3892BD1E-2D7C-4B15-B4AF-5076C5BFEB13}" srcOrd="1" destOrd="0" presId="urn:microsoft.com/office/officeart/2018/2/layout/IconVerticalSolidList"/>
    <dgm:cxn modelId="{33455AF7-816C-405B-A988-E1D2B31B75CF}" type="presParOf" srcId="{5DF1159E-1C60-457A-BA31-CA06BEB5D3AC}" destId="{6B8ABDEA-F843-43DD-ABE2-3C5F201E8D90}" srcOrd="2" destOrd="0" presId="urn:microsoft.com/office/officeart/2018/2/layout/IconVerticalSolidList"/>
    <dgm:cxn modelId="{9B01001B-1D8B-467A-96CC-C24E1155DE2D}" type="presParOf" srcId="{6B8ABDEA-F843-43DD-ABE2-3C5F201E8D90}" destId="{6589C15E-1A08-4453-958C-3A3E4DDCFF03}" srcOrd="0" destOrd="0" presId="urn:microsoft.com/office/officeart/2018/2/layout/IconVerticalSolidList"/>
    <dgm:cxn modelId="{636AA5A5-B4C6-4971-85F7-998A7FB64C64}" type="presParOf" srcId="{6B8ABDEA-F843-43DD-ABE2-3C5F201E8D90}" destId="{21EED38D-9A0A-47BD-A9A3-A8E529D9AB0C}" srcOrd="1" destOrd="0" presId="urn:microsoft.com/office/officeart/2018/2/layout/IconVerticalSolidList"/>
    <dgm:cxn modelId="{D8AC883E-9A5D-4691-B36A-571B3629EE47}" type="presParOf" srcId="{6B8ABDEA-F843-43DD-ABE2-3C5F201E8D90}" destId="{5D1D42FB-2CE5-4B8D-8FE8-AC624945817E}" srcOrd="2" destOrd="0" presId="urn:microsoft.com/office/officeart/2018/2/layout/IconVerticalSolidList"/>
    <dgm:cxn modelId="{F9FC3CC0-657F-42C9-8552-03AB17382FB1}" type="presParOf" srcId="{6B8ABDEA-F843-43DD-ABE2-3C5F201E8D90}" destId="{CBEF775B-619D-4768-B162-6FE5C7A13A7E}" srcOrd="3" destOrd="0" presId="urn:microsoft.com/office/officeart/2018/2/layout/IconVerticalSolidList"/>
    <dgm:cxn modelId="{3958E2AC-DF10-4B66-8EC1-3E6A85BB3349}" type="presParOf" srcId="{5DF1159E-1C60-457A-BA31-CA06BEB5D3AC}" destId="{4412DE9C-0692-4A2F-B81B-93762CA6FB5D}" srcOrd="3" destOrd="0" presId="urn:microsoft.com/office/officeart/2018/2/layout/IconVerticalSolidList"/>
    <dgm:cxn modelId="{713CE3E9-9F92-4AD4-B613-F774807E0FDE}" type="presParOf" srcId="{5DF1159E-1C60-457A-BA31-CA06BEB5D3AC}" destId="{00338787-53AF-482B-A6FC-157538B227E9}" srcOrd="4" destOrd="0" presId="urn:microsoft.com/office/officeart/2018/2/layout/IconVerticalSolidList"/>
    <dgm:cxn modelId="{06D86F30-E786-4167-AA37-7EF52883BF3B}" type="presParOf" srcId="{00338787-53AF-482B-A6FC-157538B227E9}" destId="{3C8E74C2-9054-47D7-8224-9875B9859AA1}" srcOrd="0" destOrd="0" presId="urn:microsoft.com/office/officeart/2018/2/layout/IconVerticalSolidList"/>
    <dgm:cxn modelId="{12EFEDF7-8FD3-436E-A704-1E1C593C131A}" type="presParOf" srcId="{00338787-53AF-482B-A6FC-157538B227E9}" destId="{9FCEB654-7134-4A77-8A77-A38F129AB912}" srcOrd="1" destOrd="0" presId="urn:microsoft.com/office/officeart/2018/2/layout/IconVerticalSolidList"/>
    <dgm:cxn modelId="{F2222B34-3483-4E13-8883-0CC9C952FA20}" type="presParOf" srcId="{00338787-53AF-482B-A6FC-157538B227E9}" destId="{48A3D8D2-70CF-437F-9FC7-76F277C01DCE}" srcOrd="2" destOrd="0" presId="urn:microsoft.com/office/officeart/2018/2/layout/IconVerticalSolidList"/>
    <dgm:cxn modelId="{87FE1AFC-B6D4-4D61-AF5A-43757278A5B0}" type="presParOf" srcId="{00338787-53AF-482B-A6FC-157538B227E9}" destId="{FB641B7D-8420-4895-B8F6-4A40B533C146}" srcOrd="3" destOrd="0" presId="urn:microsoft.com/office/officeart/2018/2/layout/IconVerticalSolidList"/>
    <dgm:cxn modelId="{3DD8A24A-D8B0-4A4A-92A5-3C1D66AA820A}" type="presParOf" srcId="{5DF1159E-1C60-457A-BA31-CA06BEB5D3AC}" destId="{55584BE0-9DF0-4437-B46A-527D34B14AB3}" srcOrd="5" destOrd="0" presId="urn:microsoft.com/office/officeart/2018/2/layout/IconVerticalSolidList"/>
    <dgm:cxn modelId="{1980C57E-A2CE-4A81-877C-F90BCAD12F31}" type="presParOf" srcId="{5DF1159E-1C60-457A-BA31-CA06BEB5D3AC}" destId="{09F3374F-BA21-4FCF-A412-D1A7014A1977}" srcOrd="6" destOrd="0" presId="urn:microsoft.com/office/officeart/2018/2/layout/IconVerticalSolidList"/>
    <dgm:cxn modelId="{CA5EDCA0-AC4B-4DD3-AC65-5C6C4EEB9101}" type="presParOf" srcId="{09F3374F-BA21-4FCF-A412-D1A7014A1977}" destId="{A24C446E-F163-44BF-B01C-049FA646FFE4}" srcOrd="0" destOrd="0" presId="urn:microsoft.com/office/officeart/2018/2/layout/IconVerticalSolidList"/>
    <dgm:cxn modelId="{C9592854-4689-40AF-A1E4-49E66FE0C700}" type="presParOf" srcId="{09F3374F-BA21-4FCF-A412-D1A7014A1977}" destId="{945E71AC-48E4-46C1-9E41-F86E8877B4CA}" srcOrd="1" destOrd="0" presId="urn:microsoft.com/office/officeart/2018/2/layout/IconVerticalSolidList"/>
    <dgm:cxn modelId="{78DA7B83-6D74-49CB-A4D3-23DCCBFB7497}" type="presParOf" srcId="{09F3374F-BA21-4FCF-A412-D1A7014A1977}" destId="{E99B6BD1-C182-45EB-8636-C62C2841A87E}" srcOrd="2" destOrd="0" presId="urn:microsoft.com/office/officeart/2018/2/layout/IconVerticalSolidList"/>
    <dgm:cxn modelId="{4650DE9C-2EE6-4219-A377-8A3373807956}" type="presParOf" srcId="{09F3374F-BA21-4FCF-A412-D1A7014A1977}" destId="{A03B484B-9C49-406C-8D99-D1AD69D85AAF}" srcOrd="3" destOrd="0" presId="urn:microsoft.com/office/officeart/2018/2/layout/IconVerticalSolidList"/>
    <dgm:cxn modelId="{BC1D0446-7A57-4F6B-9BB3-CCA8C0DB2205}" type="presParOf" srcId="{5DF1159E-1C60-457A-BA31-CA06BEB5D3AC}" destId="{A42062EE-38F2-4AC1-B1BF-8A761BF07DD2}" srcOrd="7" destOrd="0" presId="urn:microsoft.com/office/officeart/2018/2/layout/IconVerticalSolidList"/>
    <dgm:cxn modelId="{BF6EE17C-F74E-4734-86A1-97D40A451D87}" type="presParOf" srcId="{5DF1159E-1C60-457A-BA31-CA06BEB5D3AC}" destId="{2B0B9472-0B44-4708-9C3D-96A98004D8E2}" srcOrd="8" destOrd="0" presId="urn:microsoft.com/office/officeart/2018/2/layout/IconVerticalSolidList"/>
    <dgm:cxn modelId="{0608A658-728B-453E-8769-65AD097CF84F}" type="presParOf" srcId="{2B0B9472-0B44-4708-9C3D-96A98004D8E2}" destId="{DA137F9A-C652-4827-B7FE-128CE8C1A69E}" srcOrd="0" destOrd="0" presId="urn:microsoft.com/office/officeart/2018/2/layout/IconVerticalSolidList"/>
    <dgm:cxn modelId="{C0C2204A-E3A1-46A1-A4D4-2C6CC5F2CB33}" type="presParOf" srcId="{2B0B9472-0B44-4708-9C3D-96A98004D8E2}" destId="{51566356-C580-43EB-99AE-9F79BBC58A28}" srcOrd="1" destOrd="0" presId="urn:microsoft.com/office/officeart/2018/2/layout/IconVerticalSolidList"/>
    <dgm:cxn modelId="{3B557276-DD11-47EE-B1E9-CC724B70B79F}" type="presParOf" srcId="{2B0B9472-0B44-4708-9C3D-96A98004D8E2}" destId="{603753C6-F1EE-49A0-A6DE-BBA480B0D9E2}" srcOrd="2" destOrd="0" presId="urn:microsoft.com/office/officeart/2018/2/layout/IconVerticalSolidList"/>
    <dgm:cxn modelId="{DE27ECB3-346A-4B56-936D-3955E5718475}" type="presParOf" srcId="{2B0B9472-0B44-4708-9C3D-96A98004D8E2}" destId="{1F182EC3-00F3-498F-9D2F-C3710562756B}" srcOrd="3" destOrd="0" presId="urn:microsoft.com/office/officeart/2018/2/layout/IconVerticalSolidList"/>
    <dgm:cxn modelId="{5154011B-835C-4243-A6AE-DE668C156036}" type="presParOf" srcId="{5DF1159E-1C60-457A-BA31-CA06BEB5D3AC}" destId="{280D6DBF-1054-4DB9-BE79-DB4BEC1AA494}" srcOrd="9" destOrd="0" presId="urn:microsoft.com/office/officeart/2018/2/layout/IconVerticalSolidList"/>
    <dgm:cxn modelId="{A56034FF-AFB2-47FA-B183-F59709A7921D}" type="presParOf" srcId="{5DF1159E-1C60-457A-BA31-CA06BEB5D3AC}" destId="{F13E9896-8979-490A-9A99-8BB57507AFAC}" srcOrd="10" destOrd="0" presId="urn:microsoft.com/office/officeart/2018/2/layout/IconVerticalSolidList"/>
    <dgm:cxn modelId="{D216C611-551D-4082-A21B-97AF378BBD8C}" type="presParOf" srcId="{F13E9896-8979-490A-9A99-8BB57507AFAC}" destId="{94A7CFD8-918E-4D29-8C31-B7C7B941233F}" srcOrd="0" destOrd="0" presId="urn:microsoft.com/office/officeart/2018/2/layout/IconVerticalSolidList"/>
    <dgm:cxn modelId="{B359D7EB-4490-4187-AD81-B6163820C35F}" type="presParOf" srcId="{F13E9896-8979-490A-9A99-8BB57507AFAC}" destId="{7CDDD244-2E03-4E1F-B380-3CEFFD844808}" srcOrd="1" destOrd="0" presId="urn:microsoft.com/office/officeart/2018/2/layout/IconVerticalSolidList"/>
    <dgm:cxn modelId="{D8662125-0AC3-45D5-B096-53CFCAC85DE5}" type="presParOf" srcId="{F13E9896-8979-490A-9A99-8BB57507AFAC}" destId="{046DC20A-C7D3-4D8B-94AD-64C50463F9DE}" srcOrd="2" destOrd="0" presId="urn:microsoft.com/office/officeart/2018/2/layout/IconVerticalSolidList"/>
    <dgm:cxn modelId="{D74B388C-97C0-4DF5-A44C-EFFB648B00B3}" type="presParOf" srcId="{F13E9896-8979-490A-9A99-8BB57507AFAC}" destId="{2C7CB653-FD90-4ABF-AC00-F96503248B86}" srcOrd="3" destOrd="0" presId="urn:microsoft.com/office/officeart/2018/2/layout/IconVerticalSolidList"/>
    <dgm:cxn modelId="{2ADE1711-6842-4990-AA29-9489318CDF7F}" type="presParOf" srcId="{5DF1159E-1C60-457A-BA31-CA06BEB5D3AC}" destId="{0D4CE95D-E192-484B-A4FE-26FEC69403A7}" srcOrd="11" destOrd="0" presId="urn:microsoft.com/office/officeart/2018/2/layout/IconVerticalSolidList"/>
    <dgm:cxn modelId="{F82A1E7D-9BBD-429F-BD09-F056BCD1F599}" type="presParOf" srcId="{5DF1159E-1C60-457A-BA31-CA06BEB5D3AC}" destId="{2A2C7DD7-FF30-49DD-8AE1-395F9498F2EC}" srcOrd="12" destOrd="0" presId="urn:microsoft.com/office/officeart/2018/2/layout/IconVerticalSolidList"/>
    <dgm:cxn modelId="{2FA3F6CA-4993-4AC3-88C7-B4896091720D}" type="presParOf" srcId="{2A2C7DD7-FF30-49DD-8AE1-395F9498F2EC}" destId="{18831ADB-5628-4BB7-87F3-9A43F12AF803}" srcOrd="0" destOrd="0" presId="urn:microsoft.com/office/officeart/2018/2/layout/IconVerticalSolidList"/>
    <dgm:cxn modelId="{E43F9A50-A9C4-4ED4-BE05-3DF4D6E18515}" type="presParOf" srcId="{2A2C7DD7-FF30-49DD-8AE1-395F9498F2EC}" destId="{9D9998ED-E442-4929-90F4-2A978361A9A5}" srcOrd="1" destOrd="0" presId="urn:microsoft.com/office/officeart/2018/2/layout/IconVerticalSolidList"/>
    <dgm:cxn modelId="{9704E934-AA44-4973-9490-6EF3E42C72B1}" type="presParOf" srcId="{2A2C7DD7-FF30-49DD-8AE1-395F9498F2EC}" destId="{4D972E1C-1F93-465D-817A-12785CD12008}" srcOrd="2" destOrd="0" presId="urn:microsoft.com/office/officeart/2018/2/layout/IconVerticalSolidList"/>
    <dgm:cxn modelId="{C2333A91-0C04-440F-A6F2-3E278B302EE5}" type="presParOf" srcId="{2A2C7DD7-FF30-49DD-8AE1-395F9498F2EC}" destId="{21DE5F67-B5F9-4A7A-9892-B9C91FA6B647}" srcOrd="3" destOrd="0" presId="urn:microsoft.com/office/officeart/2018/2/layout/IconVerticalSolidList"/>
    <dgm:cxn modelId="{B182D6D7-1D62-4283-9743-AA109F775C11}" type="presParOf" srcId="{5DF1159E-1C60-457A-BA31-CA06BEB5D3AC}" destId="{764EBABE-DC64-4F83-AA66-F488B24830FC}" srcOrd="13" destOrd="0" presId="urn:microsoft.com/office/officeart/2018/2/layout/IconVerticalSolidList"/>
    <dgm:cxn modelId="{C94EAB13-ECB8-4ECB-A4B6-D770656D9284}" type="presParOf" srcId="{5DF1159E-1C60-457A-BA31-CA06BEB5D3AC}" destId="{389DF014-BE6A-470B-9974-E48C10D43297}" srcOrd="14" destOrd="0" presId="urn:microsoft.com/office/officeart/2018/2/layout/IconVerticalSolidList"/>
    <dgm:cxn modelId="{AC9947F3-CE81-405F-8F84-31266FBC601B}" type="presParOf" srcId="{389DF014-BE6A-470B-9974-E48C10D43297}" destId="{3A7631B0-182E-40FD-9D27-812C56C934E4}" srcOrd="0" destOrd="0" presId="urn:microsoft.com/office/officeart/2018/2/layout/IconVerticalSolidList"/>
    <dgm:cxn modelId="{82D14618-2453-4B50-9F60-EB575B580885}" type="presParOf" srcId="{389DF014-BE6A-470B-9974-E48C10D43297}" destId="{85CAB9A3-F513-477D-BB28-774B4EAEE109}" srcOrd="1" destOrd="0" presId="urn:microsoft.com/office/officeart/2018/2/layout/IconVerticalSolidList"/>
    <dgm:cxn modelId="{88714806-68FB-40C9-BAD3-5772E9ABD9DA}" type="presParOf" srcId="{389DF014-BE6A-470B-9974-E48C10D43297}" destId="{49B01814-DC43-4CF4-ABD8-F1D9334B0998}" srcOrd="2" destOrd="0" presId="urn:microsoft.com/office/officeart/2018/2/layout/IconVerticalSolidList"/>
    <dgm:cxn modelId="{E7CA54E0-EE98-44F4-8C1E-30072CF96226}" type="presParOf" srcId="{389DF014-BE6A-470B-9974-E48C10D43297}" destId="{019D1B8C-A8A2-4DA0-9BBB-ECCEB525E08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A4F97D-AB01-4963-9B99-FF6EDE6F8919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75259C7-B2C0-4C9C-A02E-EF0155D74578}">
      <dgm:prSet/>
      <dgm:spPr/>
      <dgm:t>
        <a:bodyPr/>
        <a:lstStyle/>
        <a:p>
          <a:r>
            <a:rPr lang="en-US" dirty="0"/>
            <a:t>Often seen as one of the most prolific and prevalent forms of media available.</a:t>
          </a:r>
        </a:p>
      </dgm:t>
    </dgm:pt>
    <dgm:pt modelId="{FE7B7518-3896-4B13-B625-F7317E761502}" type="parTrans" cxnId="{6A516F6C-130C-47BA-8DE9-218DAACF09F9}">
      <dgm:prSet/>
      <dgm:spPr/>
      <dgm:t>
        <a:bodyPr/>
        <a:lstStyle/>
        <a:p>
          <a:endParaRPr lang="en-US"/>
        </a:p>
      </dgm:t>
    </dgm:pt>
    <dgm:pt modelId="{AF0A8057-20DA-407D-93CA-2A20AEE45F3E}" type="sibTrans" cxnId="{6A516F6C-130C-47BA-8DE9-218DAACF09F9}">
      <dgm:prSet/>
      <dgm:spPr/>
      <dgm:t>
        <a:bodyPr/>
        <a:lstStyle/>
        <a:p>
          <a:endParaRPr lang="en-US"/>
        </a:p>
      </dgm:t>
    </dgm:pt>
    <dgm:pt modelId="{065AF9D1-431E-439D-8EE7-5603F894F85D}">
      <dgm:prSet/>
      <dgm:spPr/>
      <dgm:t>
        <a:bodyPr/>
        <a:lstStyle/>
        <a:p>
          <a:r>
            <a:rPr lang="en-US" dirty="0"/>
            <a:t>How has modern society made the the impact of this form of media more successful ?</a:t>
          </a:r>
        </a:p>
      </dgm:t>
    </dgm:pt>
    <dgm:pt modelId="{863C24CE-5CF7-479F-A5A9-9742E281274F}" type="parTrans" cxnId="{952B5CC5-4B72-49E9-9A4F-29308A719859}">
      <dgm:prSet/>
      <dgm:spPr/>
      <dgm:t>
        <a:bodyPr/>
        <a:lstStyle/>
        <a:p>
          <a:endParaRPr lang="en-US"/>
        </a:p>
      </dgm:t>
    </dgm:pt>
    <dgm:pt modelId="{27ADDAE6-2E4E-4A6A-A36D-9E83023CC218}" type="sibTrans" cxnId="{952B5CC5-4B72-49E9-9A4F-29308A719859}">
      <dgm:prSet/>
      <dgm:spPr/>
      <dgm:t>
        <a:bodyPr/>
        <a:lstStyle/>
        <a:p>
          <a:endParaRPr lang="en-US"/>
        </a:p>
      </dgm:t>
    </dgm:pt>
    <dgm:pt modelId="{6BEDFA91-3C11-C145-97D3-65D154623429}" type="pres">
      <dgm:prSet presAssocID="{CAA4F97D-AB01-4963-9B99-FF6EDE6F8919}" presName="linear" presStyleCnt="0">
        <dgm:presLayoutVars>
          <dgm:animLvl val="lvl"/>
          <dgm:resizeHandles val="exact"/>
        </dgm:presLayoutVars>
      </dgm:prSet>
      <dgm:spPr/>
    </dgm:pt>
    <dgm:pt modelId="{AEE6EA25-DDC3-5C4A-AFB6-1F893B7DA66E}" type="pres">
      <dgm:prSet presAssocID="{875259C7-B2C0-4C9C-A02E-EF0155D7457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557023A-158E-8A44-BD1D-73804E074AF6}" type="pres">
      <dgm:prSet presAssocID="{AF0A8057-20DA-407D-93CA-2A20AEE45F3E}" presName="spacer" presStyleCnt="0"/>
      <dgm:spPr/>
    </dgm:pt>
    <dgm:pt modelId="{DB82093C-1096-2B45-B9BA-5E2A9A65B5CD}" type="pres">
      <dgm:prSet presAssocID="{065AF9D1-431E-439D-8EE7-5603F894F85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416051B-100F-BB49-A0EF-F7E1187CE364}" type="presOf" srcId="{875259C7-B2C0-4C9C-A02E-EF0155D74578}" destId="{AEE6EA25-DDC3-5C4A-AFB6-1F893B7DA66E}" srcOrd="0" destOrd="0" presId="urn:microsoft.com/office/officeart/2005/8/layout/vList2"/>
    <dgm:cxn modelId="{6A516F6C-130C-47BA-8DE9-218DAACF09F9}" srcId="{CAA4F97D-AB01-4963-9B99-FF6EDE6F8919}" destId="{875259C7-B2C0-4C9C-A02E-EF0155D74578}" srcOrd="0" destOrd="0" parTransId="{FE7B7518-3896-4B13-B625-F7317E761502}" sibTransId="{AF0A8057-20DA-407D-93CA-2A20AEE45F3E}"/>
    <dgm:cxn modelId="{8F6142A8-D651-8D42-889F-C5A4AA550201}" type="presOf" srcId="{CAA4F97D-AB01-4963-9B99-FF6EDE6F8919}" destId="{6BEDFA91-3C11-C145-97D3-65D154623429}" srcOrd="0" destOrd="0" presId="urn:microsoft.com/office/officeart/2005/8/layout/vList2"/>
    <dgm:cxn modelId="{952B5CC5-4B72-49E9-9A4F-29308A719859}" srcId="{CAA4F97D-AB01-4963-9B99-FF6EDE6F8919}" destId="{065AF9D1-431E-439D-8EE7-5603F894F85D}" srcOrd="1" destOrd="0" parTransId="{863C24CE-5CF7-479F-A5A9-9742E281274F}" sibTransId="{27ADDAE6-2E4E-4A6A-A36D-9E83023CC218}"/>
    <dgm:cxn modelId="{DCA97AFF-AAE5-E346-882B-1CF1470F47C4}" type="presOf" srcId="{065AF9D1-431E-439D-8EE7-5603F894F85D}" destId="{DB82093C-1096-2B45-B9BA-5E2A9A65B5CD}" srcOrd="0" destOrd="0" presId="urn:microsoft.com/office/officeart/2005/8/layout/vList2"/>
    <dgm:cxn modelId="{BCD5C7EC-088B-7142-A352-16A4DDBB20E5}" type="presParOf" srcId="{6BEDFA91-3C11-C145-97D3-65D154623429}" destId="{AEE6EA25-DDC3-5C4A-AFB6-1F893B7DA66E}" srcOrd="0" destOrd="0" presId="urn:microsoft.com/office/officeart/2005/8/layout/vList2"/>
    <dgm:cxn modelId="{B8E4F78F-2180-4A46-8BCE-A6CEE4F217D9}" type="presParOf" srcId="{6BEDFA91-3C11-C145-97D3-65D154623429}" destId="{D557023A-158E-8A44-BD1D-73804E074AF6}" srcOrd="1" destOrd="0" presId="urn:microsoft.com/office/officeart/2005/8/layout/vList2"/>
    <dgm:cxn modelId="{1B5AEB17-4F1C-EC45-9CCA-08E898470E0A}" type="presParOf" srcId="{6BEDFA91-3C11-C145-97D3-65D154623429}" destId="{DB82093C-1096-2B45-B9BA-5E2A9A65B5C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1018BC-B181-409E-A473-0D69F2D7DC5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CD491A-9A9D-407E-9B11-F9F80731225A}">
      <dgm:prSet/>
      <dgm:spPr/>
      <dgm:t>
        <a:bodyPr/>
        <a:lstStyle/>
        <a:p>
          <a:r>
            <a:rPr lang="en-US" dirty="0"/>
            <a:t>What are the main differences between the types of media mentioned ?</a:t>
          </a:r>
        </a:p>
      </dgm:t>
    </dgm:pt>
    <dgm:pt modelId="{1F7B9600-5B0A-4BD7-9804-01C2F65FD78F}" type="parTrans" cxnId="{AAF94009-A7D6-4941-AA56-B1B1E47EF0C6}">
      <dgm:prSet/>
      <dgm:spPr/>
      <dgm:t>
        <a:bodyPr/>
        <a:lstStyle/>
        <a:p>
          <a:endParaRPr lang="en-US"/>
        </a:p>
      </dgm:t>
    </dgm:pt>
    <dgm:pt modelId="{052C8789-606A-4049-BE7E-D6FA1B1C6047}" type="sibTrans" cxnId="{AAF94009-A7D6-4941-AA56-B1B1E47EF0C6}">
      <dgm:prSet/>
      <dgm:spPr/>
      <dgm:t>
        <a:bodyPr/>
        <a:lstStyle/>
        <a:p>
          <a:endParaRPr lang="en-US"/>
        </a:p>
      </dgm:t>
    </dgm:pt>
    <dgm:pt modelId="{B648BB0B-FB69-49C7-8AE6-D0B9AFAE881D}">
      <dgm:prSet/>
      <dgm:spPr/>
      <dgm:t>
        <a:bodyPr/>
        <a:lstStyle/>
        <a:p>
          <a:r>
            <a:rPr lang="en-US" dirty="0"/>
            <a:t>Why are they different ?</a:t>
          </a:r>
        </a:p>
      </dgm:t>
    </dgm:pt>
    <dgm:pt modelId="{B39C48A0-6BA5-4BAC-B732-B7C6C8F5AE4E}" type="parTrans" cxnId="{5A17B8DB-69EF-4477-A9EC-E55D36132994}">
      <dgm:prSet/>
      <dgm:spPr/>
      <dgm:t>
        <a:bodyPr/>
        <a:lstStyle/>
        <a:p>
          <a:endParaRPr lang="en-US"/>
        </a:p>
      </dgm:t>
    </dgm:pt>
    <dgm:pt modelId="{86853BEB-FBE0-4C2A-8133-E5EE75FAFF7E}" type="sibTrans" cxnId="{5A17B8DB-69EF-4477-A9EC-E55D36132994}">
      <dgm:prSet/>
      <dgm:spPr/>
      <dgm:t>
        <a:bodyPr/>
        <a:lstStyle/>
        <a:p>
          <a:endParaRPr lang="en-US"/>
        </a:p>
      </dgm:t>
    </dgm:pt>
    <dgm:pt modelId="{3EAB1EC9-FAD0-4647-98A0-4D8E629ED65A}">
      <dgm:prSet/>
      <dgm:spPr/>
      <dgm:t>
        <a:bodyPr/>
        <a:lstStyle/>
        <a:p>
          <a:r>
            <a:rPr lang="en-US" dirty="0"/>
            <a:t>How are they distinguished ?</a:t>
          </a:r>
        </a:p>
      </dgm:t>
    </dgm:pt>
    <dgm:pt modelId="{9968203F-0050-4D32-B309-96D63B652823}" type="parTrans" cxnId="{D8889AC5-ADBA-472C-83B3-56FDD09BB7DC}">
      <dgm:prSet/>
      <dgm:spPr/>
      <dgm:t>
        <a:bodyPr/>
        <a:lstStyle/>
        <a:p>
          <a:endParaRPr lang="en-US"/>
        </a:p>
      </dgm:t>
    </dgm:pt>
    <dgm:pt modelId="{1B59ED33-EB31-43D7-AF5E-B1BD14EF239D}" type="sibTrans" cxnId="{D8889AC5-ADBA-472C-83B3-56FDD09BB7DC}">
      <dgm:prSet/>
      <dgm:spPr/>
      <dgm:t>
        <a:bodyPr/>
        <a:lstStyle/>
        <a:p>
          <a:endParaRPr lang="en-US"/>
        </a:p>
      </dgm:t>
    </dgm:pt>
    <dgm:pt modelId="{783975C8-632C-944F-9005-9FCDDD07AE60}" type="pres">
      <dgm:prSet presAssocID="{521018BC-B181-409E-A473-0D69F2D7DC56}" presName="linear" presStyleCnt="0">
        <dgm:presLayoutVars>
          <dgm:animLvl val="lvl"/>
          <dgm:resizeHandles val="exact"/>
        </dgm:presLayoutVars>
      </dgm:prSet>
      <dgm:spPr/>
    </dgm:pt>
    <dgm:pt modelId="{B26F23B7-BB43-B548-8E80-D4497292F5CD}" type="pres">
      <dgm:prSet presAssocID="{A1CD491A-9A9D-407E-9B11-F9F80731225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BDFFCE9-9547-3D42-9853-CEF9B99D67C5}" type="pres">
      <dgm:prSet presAssocID="{052C8789-606A-4049-BE7E-D6FA1B1C6047}" presName="spacer" presStyleCnt="0"/>
      <dgm:spPr/>
    </dgm:pt>
    <dgm:pt modelId="{A1E23506-2319-8449-96B3-D65A9FC10B2B}" type="pres">
      <dgm:prSet presAssocID="{B648BB0B-FB69-49C7-8AE6-D0B9AFAE881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A08DC78-26A3-9949-ABA0-DCB588FCF80C}" type="pres">
      <dgm:prSet presAssocID="{86853BEB-FBE0-4C2A-8133-E5EE75FAFF7E}" presName="spacer" presStyleCnt="0"/>
      <dgm:spPr/>
    </dgm:pt>
    <dgm:pt modelId="{F0383A10-4F07-324C-BFEF-CEF1A9A4A659}" type="pres">
      <dgm:prSet presAssocID="{3EAB1EC9-FAD0-4647-98A0-4D8E629ED65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AF94009-A7D6-4941-AA56-B1B1E47EF0C6}" srcId="{521018BC-B181-409E-A473-0D69F2D7DC56}" destId="{A1CD491A-9A9D-407E-9B11-F9F80731225A}" srcOrd="0" destOrd="0" parTransId="{1F7B9600-5B0A-4BD7-9804-01C2F65FD78F}" sibTransId="{052C8789-606A-4049-BE7E-D6FA1B1C6047}"/>
    <dgm:cxn modelId="{58FF7F7D-0981-2741-965E-71CF298D8267}" type="presOf" srcId="{3EAB1EC9-FAD0-4647-98A0-4D8E629ED65A}" destId="{F0383A10-4F07-324C-BFEF-CEF1A9A4A659}" srcOrd="0" destOrd="0" presId="urn:microsoft.com/office/officeart/2005/8/layout/vList2"/>
    <dgm:cxn modelId="{2F914D93-8B90-744A-BA21-A305880E9C56}" type="presOf" srcId="{A1CD491A-9A9D-407E-9B11-F9F80731225A}" destId="{B26F23B7-BB43-B548-8E80-D4497292F5CD}" srcOrd="0" destOrd="0" presId="urn:microsoft.com/office/officeart/2005/8/layout/vList2"/>
    <dgm:cxn modelId="{D8889AC5-ADBA-472C-83B3-56FDD09BB7DC}" srcId="{521018BC-B181-409E-A473-0D69F2D7DC56}" destId="{3EAB1EC9-FAD0-4647-98A0-4D8E629ED65A}" srcOrd="2" destOrd="0" parTransId="{9968203F-0050-4D32-B309-96D63B652823}" sibTransId="{1B59ED33-EB31-43D7-AF5E-B1BD14EF239D}"/>
    <dgm:cxn modelId="{A126C0D8-6EDA-8D4D-A73C-00CF6E5B73B6}" type="presOf" srcId="{521018BC-B181-409E-A473-0D69F2D7DC56}" destId="{783975C8-632C-944F-9005-9FCDDD07AE60}" srcOrd="0" destOrd="0" presId="urn:microsoft.com/office/officeart/2005/8/layout/vList2"/>
    <dgm:cxn modelId="{5A17B8DB-69EF-4477-A9EC-E55D36132994}" srcId="{521018BC-B181-409E-A473-0D69F2D7DC56}" destId="{B648BB0B-FB69-49C7-8AE6-D0B9AFAE881D}" srcOrd="1" destOrd="0" parTransId="{B39C48A0-6BA5-4BAC-B732-B7C6C8F5AE4E}" sibTransId="{86853BEB-FBE0-4C2A-8133-E5EE75FAFF7E}"/>
    <dgm:cxn modelId="{0C2D79FA-FDB0-1148-8772-D233901C7BDA}" type="presOf" srcId="{B648BB0B-FB69-49C7-8AE6-D0B9AFAE881D}" destId="{A1E23506-2319-8449-96B3-D65A9FC10B2B}" srcOrd="0" destOrd="0" presId="urn:microsoft.com/office/officeart/2005/8/layout/vList2"/>
    <dgm:cxn modelId="{88FC7801-C9D0-3342-A4EB-89C8D4C3A6C3}" type="presParOf" srcId="{783975C8-632C-944F-9005-9FCDDD07AE60}" destId="{B26F23B7-BB43-B548-8E80-D4497292F5CD}" srcOrd="0" destOrd="0" presId="urn:microsoft.com/office/officeart/2005/8/layout/vList2"/>
    <dgm:cxn modelId="{0113D067-0BC0-1840-8E14-2AE9F175D900}" type="presParOf" srcId="{783975C8-632C-944F-9005-9FCDDD07AE60}" destId="{4BDFFCE9-9547-3D42-9853-CEF9B99D67C5}" srcOrd="1" destOrd="0" presId="urn:microsoft.com/office/officeart/2005/8/layout/vList2"/>
    <dgm:cxn modelId="{EE7EC55A-63C4-784B-B57D-9CE885133A5C}" type="presParOf" srcId="{783975C8-632C-944F-9005-9FCDDD07AE60}" destId="{A1E23506-2319-8449-96B3-D65A9FC10B2B}" srcOrd="2" destOrd="0" presId="urn:microsoft.com/office/officeart/2005/8/layout/vList2"/>
    <dgm:cxn modelId="{79D0B2FB-66C8-2849-9256-3547CDF03F0D}" type="presParOf" srcId="{783975C8-632C-944F-9005-9FCDDD07AE60}" destId="{EA08DC78-26A3-9949-ABA0-DCB588FCF80C}" srcOrd="3" destOrd="0" presId="urn:microsoft.com/office/officeart/2005/8/layout/vList2"/>
    <dgm:cxn modelId="{BCA4A57D-1E7C-EC41-AC0C-740C9DEA534A}" type="presParOf" srcId="{783975C8-632C-944F-9005-9FCDDD07AE60}" destId="{F0383A10-4F07-324C-BFEF-CEF1A9A4A65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8F5F1A7-8684-4D70-BE3E-F672C6E35F1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728BA5F-D0C1-48F4-BC0A-C60D34146D0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Most modern westernized homes include some form of television or a means of accessing the material that may be viewed through the same. </a:t>
          </a:r>
        </a:p>
      </dgm:t>
    </dgm:pt>
    <dgm:pt modelId="{C4F59C80-DD02-437A-850E-97C48BEA0089}" type="parTrans" cxnId="{F9B0544C-4EA5-4086-ADF7-133FEB50DBA8}">
      <dgm:prSet/>
      <dgm:spPr/>
      <dgm:t>
        <a:bodyPr/>
        <a:lstStyle/>
        <a:p>
          <a:endParaRPr lang="en-US"/>
        </a:p>
      </dgm:t>
    </dgm:pt>
    <dgm:pt modelId="{E7331611-76CC-4EA3-93C1-72E98EE3E3AB}" type="sibTrans" cxnId="{F9B0544C-4EA5-4086-ADF7-133FEB50DBA8}">
      <dgm:prSet/>
      <dgm:spPr/>
      <dgm:t>
        <a:bodyPr/>
        <a:lstStyle/>
        <a:p>
          <a:endParaRPr lang="en-US"/>
        </a:p>
      </dgm:t>
    </dgm:pt>
    <dgm:pt modelId="{54452FCA-60A9-4897-AC39-5D781E5EAD0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On average, how often would you say you watch the television ?</a:t>
          </a:r>
        </a:p>
      </dgm:t>
    </dgm:pt>
    <dgm:pt modelId="{896FEA9B-2058-423E-917E-243A9626FA16}" type="parTrans" cxnId="{89303FC7-B469-42CC-BEB3-2620A6F5955E}">
      <dgm:prSet/>
      <dgm:spPr/>
      <dgm:t>
        <a:bodyPr/>
        <a:lstStyle/>
        <a:p>
          <a:endParaRPr lang="en-US"/>
        </a:p>
      </dgm:t>
    </dgm:pt>
    <dgm:pt modelId="{6F2F2A6D-E409-4EE5-B701-21578F928908}" type="sibTrans" cxnId="{89303FC7-B469-42CC-BEB3-2620A6F5955E}">
      <dgm:prSet/>
      <dgm:spPr/>
      <dgm:t>
        <a:bodyPr/>
        <a:lstStyle/>
        <a:p>
          <a:endParaRPr lang="en-US"/>
        </a:p>
      </dgm:t>
    </dgm:pt>
    <dgm:pt modelId="{26E3FFEA-23B0-42F4-AE70-932CC3D446F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Why do you think this is the case ?</a:t>
          </a:r>
        </a:p>
      </dgm:t>
    </dgm:pt>
    <dgm:pt modelId="{2259C120-B8E1-432F-BB30-8E622AE8018B}" type="parTrans" cxnId="{F8FF079C-61EE-4E28-80A4-D160E9C3CE58}">
      <dgm:prSet/>
      <dgm:spPr/>
      <dgm:t>
        <a:bodyPr/>
        <a:lstStyle/>
        <a:p>
          <a:endParaRPr lang="en-US"/>
        </a:p>
      </dgm:t>
    </dgm:pt>
    <dgm:pt modelId="{536692DF-DD9A-40B4-92BD-8286EB97C245}" type="sibTrans" cxnId="{F8FF079C-61EE-4E28-80A4-D160E9C3CE58}">
      <dgm:prSet/>
      <dgm:spPr/>
      <dgm:t>
        <a:bodyPr/>
        <a:lstStyle/>
        <a:p>
          <a:endParaRPr lang="en-US"/>
        </a:p>
      </dgm:t>
    </dgm:pt>
    <dgm:pt modelId="{6D81E7B7-1DED-48C7-AE1D-C04EF3F9F9F6}" type="pres">
      <dgm:prSet presAssocID="{38F5F1A7-8684-4D70-BE3E-F672C6E35F17}" presName="root" presStyleCnt="0">
        <dgm:presLayoutVars>
          <dgm:dir/>
          <dgm:resizeHandles val="exact"/>
        </dgm:presLayoutVars>
      </dgm:prSet>
      <dgm:spPr/>
    </dgm:pt>
    <dgm:pt modelId="{3281FAED-343C-47BD-BE22-270859C6E0CD}" type="pres">
      <dgm:prSet presAssocID="{6728BA5F-D0C1-48F4-BC0A-C60D34146D09}" presName="compNode" presStyleCnt="0"/>
      <dgm:spPr/>
    </dgm:pt>
    <dgm:pt modelId="{7FE722A4-75A5-4805-BE5F-C97DFDCF919F}" type="pres">
      <dgm:prSet presAssocID="{6728BA5F-D0C1-48F4-BC0A-C60D34146D09}" presName="bgRect" presStyleLbl="bgShp" presStyleIdx="0" presStyleCnt="3"/>
      <dgm:spPr/>
    </dgm:pt>
    <dgm:pt modelId="{F1E788A7-2251-42E9-877E-297C8C6918E6}" type="pres">
      <dgm:prSet presAssocID="{6728BA5F-D0C1-48F4-BC0A-C60D34146D0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74F30333-876A-43B6-99D1-F76F73C3B370}" type="pres">
      <dgm:prSet presAssocID="{6728BA5F-D0C1-48F4-BC0A-C60D34146D09}" presName="spaceRect" presStyleCnt="0"/>
      <dgm:spPr/>
    </dgm:pt>
    <dgm:pt modelId="{CB1F6674-A907-4D06-B448-02A6AAF1DAFA}" type="pres">
      <dgm:prSet presAssocID="{6728BA5F-D0C1-48F4-BC0A-C60D34146D09}" presName="parTx" presStyleLbl="revTx" presStyleIdx="0" presStyleCnt="3">
        <dgm:presLayoutVars>
          <dgm:chMax val="0"/>
          <dgm:chPref val="0"/>
        </dgm:presLayoutVars>
      </dgm:prSet>
      <dgm:spPr/>
    </dgm:pt>
    <dgm:pt modelId="{48F1E413-37E4-43FC-B926-A1F84313D3CD}" type="pres">
      <dgm:prSet presAssocID="{E7331611-76CC-4EA3-93C1-72E98EE3E3AB}" presName="sibTrans" presStyleCnt="0"/>
      <dgm:spPr/>
    </dgm:pt>
    <dgm:pt modelId="{57129CDD-D264-431A-B8B4-571B3F2BB570}" type="pres">
      <dgm:prSet presAssocID="{54452FCA-60A9-4897-AC39-5D781E5EAD01}" presName="compNode" presStyleCnt="0"/>
      <dgm:spPr/>
    </dgm:pt>
    <dgm:pt modelId="{F75C3841-0CE7-4411-B32A-E0CAA14FF3C9}" type="pres">
      <dgm:prSet presAssocID="{54452FCA-60A9-4897-AC39-5D781E5EAD01}" presName="bgRect" presStyleLbl="bgShp" presStyleIdx="1" presStyleCnt="3"/>
      <dgm:spPr/>
    </dgm:pt>
    <dgm:pt modelId="{D5F181F5-7916-4133-B187-3F0CC0137ECC}" type="pres">
      <dgm:prSet presAssocID="{54452FCA-60A9-4897-AC39-5D781E5EAD0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78EAA53E-68C9-4573-B742-CDE2DB9B4823}" type="pres">
      <dgm:prSet presAssocID="{54452FCA-60A9-4897-AC39-5D781E5EAD01}" presName="spaceRect" presStyleCnt="0"/>
      <dgm:spPr/>
    </dgm:pt>
    <dgm:pt modelId="{1212E7B8-AF2D-4956-9864-4DABF559E23F}" type="pres">
      <dgm:prSet presAssocID="{54452FCA-60A9-4897-AC39-5D781E5EAD01}" presName="parTx" presStyleLbl="revTx" presStyleIdx="1" presStyleCnt="3">
        <dgm:presLayoutVars>
          <dgm:chMax val="0"/>
          <dgm:chPref val="0"/>
        </dgm:presLayoutVars>
      </dgm:prSet>
      <dgm:spPr/>
    </dgm:pt>
    <dgm:pt modelId="{0A2351CB-9ADE-43CD-8BB6-42D0E7B50A4A}" type="pres">
      <dgm:prSet presAssocID="{6F2F2A6D-E409-4EE5-B701-21578F928908}" presName="sibTrans" presStyleCnt="0"/>
      <dgm:spPr/>
    </dgm:pt>
    <dgm:pt modelId="{98C4134D-8A7A-48D8-B571-FFFD3B06FFA9}" type="pres">
      <dgm:prSet presAssocID="{26E3FFEA-23B0-42F4-AE70-932CC3D446FA}" presName="compNode" presStyleCnt="0"/>
      <dgm:spPr/>
    </dgm:pt>
    <dgm:pt modelId="{B8E22E65-B3D5-4CA6-A710-8EE3A25727E6}" type="pres">
      <dgm:prSet presAssocID="{26E3FFEA-23B0-42F4-AE70-932CC3D446FA}" presName="bgRect" presStyleLbl="bgShp" presStyleIdx="2" presStyleCnt="3"/>
      <dgm:spPr/>
    </dgm:pt>
    <dgm:pt modelId="{E42AEADF-14B9-49CB-8A97-02E0CA58E97E}" type="pres">
      <dgm:prSet presAssocID="{26E3FFEA-23B0-42F4-AE70-932CC3D446F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1280712-7BE6-471C-8E1B-6A16BD9FD484}" type="pres">
      <dgm:prSet presAssocID="{26E3FFEA-23B0-42F4-AE70-932CC3D446FA}" presName="spaceRect" presStyleCnt="0"/>
      <dgm:spPr/>
    </dgm:pt>
    <dgm:pt modelId="{D2D696D0-5910-4607-AAAA-A31E6329666C}" type="pres">
      <dgm:prSet presAssocID="{26E3FFEA-23B0-42F4-AE70-932CC3D446F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9B0544C-4EA5-4086-ADF7-133FEB50DBA8}" srcId="{38F5F1A7-8684-4D70-BE3E-F672C6E35F17}" destId="{6728BA5F-D0C1-48F4-BC0A-C60D34146D09}" srcOrd="0" destOrd="0" parTransId="{C4F59C80-DD02-437A-850E-97C48BEA0089}" sibTransId="{E7331611-76CC-4EA3-93C1-72E98EE3E3AB}"/>
    <dgm:cxn modelId="{BD72E260-284D-3049-ADCE-6E15D487CCC7}" type="presOf" srcId="{54452FCA-60A9-4897-AC39-5D781E5EAD01}" destId="{1212E7B8-AF2D-4956-9864-4DABF559E23F}" srcOrd="0" destOrd="0" presId="urn:microsoft.com/office/officeart/2018/2/layout/IconVerticalSolidList"/>
    <dgm:cxn modelId="{B39F3865-7806-9347-9DC2-016CFAEF9200}" type="presOf" srcId="{38F5F1A7-8684-4D70-BE3E-F672C6E35F17}" destId="{6D81E7B7-1DED-48C7-AE1D-C04EF3F9F9F6}" srcOrd="0" destOrd="0" presId="urn:microsoft.com/office/officeart/2018/2/layout/IconVerticalSolidList"/>
    <dgm:cxn modelId="{E6F4AA72-6836-D64E-B05B-06BD185CCCA4}" type="presOf" srcId="{6728BA5F-D0C1-48F4-BC0A-C60D34146D09}" destId="{CB1F6674-A907-4D06-B448-02A6AAF1DAFA}" srcOrd="0" destOrd="0" presId="urn:microsoft.com/office/officeart/2018/2/layout/IconVerticalSolidList"/>
    <dgm:cxn modelId="{685BDF82-4668-EF49-BA64-4AD2355CD906}" type="presOf" srcId="{26E3FFEA-23B0-42F4-AE70-932CC3D446FA}" destId="{D2D696D0-5910-4607-AAAA-A31E6329666C}" srcOrd="0" destOrd="0" presId="urn:microsoft.com/office/officeart/2018/2/layout/IconVerticalSolidList"/>
    <dgm:cxn modelId="{F8FF079C-61EE-4E28-80A4-D160E9C3CE58}" srcId="{38F5F1A7-8684-4D70-BE3E-F672C6E35F17}" destId="{26E3FFEA-23B0-42F4-AE70-932CC3D446FA}" srcOrd="2" destOrd="0" parTransId="{2259C120-B8E1-432F-BB30-8E622AE8018B}" sibTransId="{536692DF-DD9A-40B4-92BD-8286EB97C245}"/>
    <dgm:cxn modelId="{89303FC7-B469-42CC-BEB3-2620A6F5955E}" srcId="{38F5F1A7-8684-4D70-BE3E-F672C6E35F17}" destId="{54452FCA-60A9-4897-AC39-5D781E5EAD01}" srcOrd="1" destOrd="0" parTransId="{896FEA9B-2058-423E-917E-243A9626FA16}" sibTransId="{6F2F2A6D-E409-4EE5-B701-21578F928908}"/>
    <dgm:cxn modelId="{12828DFC-8A4A-654D-92F5-6AF2D8CBE2A0}" type="presParOf" srcId="{6D81E7B7-1DED-48C7-AE1D-C04EF3F9F9F6}" destId="{3281FAED-343C-47BD-BE22-270859C6E0CD}" srcOrd="0" destOrd="0" presId="urn:microsoft.com/office/officeart/2018/2/layout/IconVerticalSolidList"/>
    <dgm:cxn modelId="{F688F290-96BE-244C-A5AA-C7A0D0AAC796}" type="presParOf" srcId="{3281FAED-343C-47BD-BE22-270859C6E0CD}" destId="{7FE722A4-75A5-4805-BE5F-C97DFDCF919F}" srcOrd="0" destOrd="0" presId="urn:microsoft.com/office/officeart/2018/2/layout/IconVerticalSolidList"/>
    <dgm:cxn modelId="{503966C8-7EF2-954D-84CD-BE7B59EAE5C9}" type="presParOf" srcId="{3281FAED-343C-47BD-BE22-270859C6E0CD}" destId="{F1E788A7-2251-42E9-877E-297C8C6918E6}" srcOrd="1" destOrd="0" presId="urn:microsoft.com/office/officeart/2018/2/layout/IconVerticalSolidList"/>
    <dgm:cxn modelId="{9CC10BA2-2647-C049-AAF7-73C37ED9FCCF}" type="presParOf" srcId="{3281FAED-343C-47BD-BE22-270859C6E0CD}" destId="{74F30333-876A-43B6-99D1-F76F73C3B370}" srcOrd="2" destOrd="0" presId="urn:microsoft.com/office/officeart/2018/2/layout/IconVerticalSolidList"/>
    <dgm:cxn modelId="{296A6582-0437-5841-83C9-D0FF347EA620}" type="presParOf" srcId="{3281FAED-343C-47BD-BE22-270859C6E0CD}" destId="{CB1F6674-A907-4D06-B448-02A6AAF1DAFA}" srcOrd="3" destOrd="0" presId="urn:microsoft.com/office/officeart/2018/2/layout/IconVerticalSolidList"/>
    <dgm:cxn modelId="{B7D1F036-3A14-F44B-8677-AD96714E3869}" type="presParOf" srcId="{6D81E7B7-1DED-48C7-AE1D-C04EF3F9F9F6}" destId="{48F1E413-37E4-43FC-B926-A1F84313D3CD}" srcOrd="1" destOrd="0" presId="urn:microsoft.com/office/officeart/2018/2/layout/IconVerticalSolidList"/>
    <dgm:cxn modelId="{EE00B684-A6AE-084A-8D73-ED7D4D080346}" type="presParOf" srcId="{6D81E7B7-1DED-48C7-AE1D-C04EF3F9F9F6}" destId="{57129CDD-D264-431A-B8B4-571B3F2BB570}" srcOrd="2" destOrd="0" presId="urn:microsoft.com/office/officeart/2018/2/layout/IconVerticalSolidList"/>
    <dgm:cxn modelId="{BB544CF4-7582-174D-8799-07B858565ED0}" type="presParOf" srcId="{57129CDD-D264-431A-B8B4-571B3F2BB570}" destId="{F75C3841-0CE7-4411-B32A-E0CAA14FF3C9}" srcOrd="0" destOrd="0" presId="urn:microsoft.com/office/officeart/2018/2/layout/IconVerticalSolidList"/>
    <dgm:cxn modelId="{5B72AE1A-2477-6343-B27F-B2549E554A7B}" type="presParOf" srcId="{57129CDD-D264-431A-B8B4-571B3F2BB570}" destId="{D5F181F5-7916-4133-B187-3F0CC0137ECC}" srcOrd="1" destOrd="0" presId="urn:microsoft.com/office/officeart/2018/2/layout/IconVerticalSolidList"/>
    <dgm:cxn modelId="{6F17D9BD-2351-3F42-89BC-6C97CE615032}" type="presParOf" srcId="{57129CDD-D264-431A-B8B4-571B3F2BB570}" destId="{78EAA53E-68C9-4573-B742-CDE2DB9B4823}" srcOrd="2" destOrd="0" presId="urn:microsoft.com/office/officeart/2018/2/layout/IconVerticalSolidList"/>
    <dgm:cxn modelId="{A90649C7-54D6-C449-BC5E-BE35E6AE0B85}" type="presParOf" srcId="{57129CDD-D264-431A-B8B4-571B3F2BB570}" destId="{1212E7B8-AF2D-4956-9864-4DABF559E23F}" srcOrd="3" destOrd="0" presId="urn:microsoft.com/office/officeart/2018/2/layout/IconVerticalSolidList"/>
    <dgm:cxn modelId="{150CC228-8BA8-D44E-AE56-01D8E4C8FF6D}" type="presParOf" srcId="{6D81E7B7-1DED-48C7-AE1D-C04EF3F9F9F6}" destId="{0A2351CB-9ADE-43CD-8BB6-42D0E7B50A4A}" srcOrd="3" destOrd="0" presId="urn:microsoft.com/office/officeart/2018/2/layout/IconVerticalSolidList"/>
    <dgm:cxn modelId="{483E44D1-E161-E34A-B2E8-B22C06BDF6DB}" type="presParOf" srcId="{6D81E7B7-1DED-48C7-AE1D-C04EF3F9F9F6}" destId="{98C4134D-8A7A-48D8-B571-FFFD3B06FFA9}" srcOrd="4" destOrd="0" presId="urn:microsoft.com/office/officeart/2018/2/layout/IconVerticalSolidList"/>
    <dgm:cxn modelId="{6E950638-BD41-A845-99A7-98BCAC712DF7}" type="presParOf" srcId="{98C4134D-8A7A-48D8-B571-FFFD3B06FFA9}" destId="{B8E22E65-B3D5-4CA6-A710-8EE3A25727E6}" srcOrd="0" destOrd="0" presId="urn:microsoft.com/office/officeart/2018/2/layout/IconVerticalSolidList"/>
    <dgm:cxn modelId="{AC9CF282-6019-DC4C-8DC6-DE3E01CAE305}" type="presParOf" srcId="{98C4134D-8A7A-48D8-B571-FFFD3B06FFA9}" destId="{E42AEADF-14B9-49CB-8A97-02E0CA58E97E}" srcOrd="1" destOrd="0" presId="urn:microsoft.com/office/officeart/2018/2/layout/IconVerticalSolidList"/>
    <dgm:cxn modelId="{5446B550-C53B-4341-BFF3-3BC843BAF3CC}" type="presParOf" srcId="{98C4134D-8A7A-48D8-B571-FFFD3B06FFA9}" destId="{31280712-7BE6-471C-8E1B-6A16BD9FD484}" srcOrd="2" destOrd="0" presId="urn:microsoft.com/office/officeart/2018/2/layout/IconVerticalSolidList"/>
    <dgm:cxn modelId="{C6793229-BE81-2D4F-A335-E0E92504EAD6}" type="presParOf" srcId="{98C4134D-8A7A-48D8-B571-FFFD3B06FFA9}" destId="{D2D696D0-5910-4607-AAAA-A31E6329666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7EA2821-0661-41AF-910B-C3D82A89A26B}" type="doc">
      <dgm:prSet loTypeId="urn:microsoft.com/office/officeart/2005/8/layout/vList5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429E090-5703-45EA-97DB-7CD1C5DFF6AB}">
      <dgm:prSet/>
      <dgm:spPr/>
      <dgm:t>
        <a:bodyPr/>
        <a:lstStyle/>
        <a:p>
          <a:r>
            <a:rPr lang="en-US"/>
            <a:t>The time they are broadcast</a:t>
          </a:r>
        </a:p>
      </dgm:t>
    </dgm:pt>
    <dgm:pt modelId="{F7C809EC-9A05-4DD8-A8EF-2B0FC14741CB}" type="parTrans" cxnId="{447A9E89-9106-4F18-A876-CD484EFB492B}">
      <dgm:prSet/>
      <dgm:spPr/>
      <dgm:t>
        <a:bodyPr/>
        <a:lstStyle/>
        <a:p>
          <a:endParaRPr lang="en-US"/>
        </a:p>
      </dgm:t>
    </dgm:pt>
    <dgm:pt modelId="{14ED8A87-E980-408B-9532-B956D8376740}" type="sibTrans" cxnId="{447A9E89-9106-4F18-A876-CD484EFB492B}">
      <dgm:prSet/>
      <dgm:spPr/>
      <dgm:t>
        <a:bodyPr/>
        <a:lstStyle/>
        <a:p>
          <a:endParaRPr lang="en-US"/>
        </a:p>
      </dgm:t>
    </dgm:pt>
    <dgm:pt modelId="{3957A7F7-0749-49BB-AC89-592D0980FFCD}">
      <dgm:prSet/>
      <dgm:spPr/>
      <dgm:t>
        <a:bodyPr/>
        <a:lstStyle/>
        <a:p>
          <a:r>
            <a:rPr lang="en-US"/>
            <a:t>The language used within the dialogue</a:t>
          </a:r>
        </a:p>
      </dgm:t>
    </dgm:pt>
    <dgm:pt modelId="{383D9F86-BEED-489F-8B48-ACB975A586DC}" type="parTrans" cxnId="{14B9B729-99DE-4A3F-BABE-9D20EA7B951C}">
      <dgm:prSet/>
      <dgm:spPr/>
      <dgm:t>
        <a:bodyPr/>
        <a:lstStyle/>
        <a:p>
          <a:endParaRPr lang="en-US"/>
        </a:p>
      </dgm:t>
    </dgm:pt>
    <dgm:pt modelId="{7FC21EB0-1EDB-469A-A9CF-D97794165450}" type="sibTrans" cxnId="{14B9B729-99DE-4A3F-BABE-9D20EA7B951C}">
      <dgm:prSet/>
      <dgm:spPr/>
      <dgm:t>
        <a:bodyPr/>
        <a:lstStyle/>
        <a:p>
          <a:endParaRPr lang="en-US"/>
        </a:p>
      </dgm:t>
    </dgm:pt>
    <dgm:pt modelId="{8273F895-59B1-40E5-A7B2-7531563E62B5}">
      <dgm:prSet/>
      <dgm:spPr/>
      <dgm:t>
        <a:bodyPr/>
        <a:lstStyle/>
        <a:p>
          <a:r>
            <a:rPr lang="en-US"/>
            <a:t>Possible scenery</a:t>
          </a:r>
        </a:p>
      </dgm:t>
    </dgm:pt>
    <dgm:pt modelId="{15F1BC7A-85E1-4CB4-988B-09AE4F6EE0F5}" type="parTrans" cxnId="{9E5D0BE2-66C5-430B-8C7D-BDF32C2CB9B9}">
      <dgm:prSet/>
      <dgm:spPr/>
      <dgm:t>
        <a:bodyPr/>
        <a:lstStyle/>
        <a:p>
          <a:endParaRPr lang="en-US"/>
        </a:p>
      </dgm:t>
    </dgm:pt>
    <dgm:pt modelId="{5E0E3DC4-3E1F-4F20-A64D-6F1E804558DF}" type="sibTrans" cxnId="{9E5D0BE2-66C5-430B-8C7D-BDF32C2CB9B9}">
      <dgm:prSet/>
      <dgm:spPr/>
      <dgm:t>
        <a:bodyPr/>
        <a:lstStyle/>
        <a:p>
          <a:endParaRPr lang="en-US"/>
        </a:p>
      </dgm:t>
    </dgm:pt>
    <dgm:pt modelId="{CC8A7836-5DAD-43E2-9237-4FE690A7AAE4}">
      <dgm:prSet/>
      <dgm:spPr/>
      <dgm:t>
        <a:bodyPr/>
        <a:lstStyle/>
        <a:p>
          <a:r>
            <a:rPr lang="en-US"/>
            <a:t>Content</a:t>
          </a:r>
        </a:p>
      </dgm:t>
    </dgm:pt>
    <dgm:pt modelId="{42B8382B-0C16-463C-9DC2-FA142D55FDB7}" type="parTrans" cxnId="{4EE68EF2-96E0-4541-A959-C65256E59995}">
      <dgm:prSet/>
      <dgm:spPr/>
      <dgm:t>
        <a:bodyPr/>
        <a:lstStyle/>
        <a:p>
          <a:endParaRPr lang="en-US"/>
        </a:p>
      </dgm:t>
    </dgm:pt>
    <dgm:pt modelId="{8DC73933-7AC8-45B9-8502-D4BDEA425BA9}" type="sibTrans" cxnId="{4EE68EF2-96E0-4541-A959-C65256E59995}">
      <dgm:prSet/>
      <dgm:spPr/>
      <dgm:t>
        <a:bodyPr/>
        <a:lstStyle/>
        <a:p>
          <a:endParaRPr lang="en-US"/>
        </a:p>
      </dgm:t>
    </dgm:pt>
    <dgm:pt modelId="{0F92E9A0-FB90-2743-963E-B9390A675877}" type="pres">
      <dgm:prSet presAssocID="{B7EA2821-0661-41AF-910B-C3D82A89A26B}" presName="Name0" presStyleCnt="0">
        <dgm:presLayoutVars>
          <dgm:dir/>
          <dgm:animLvl val="lvl"/>
          <dgm:resizeHandles val="exact"/>
        </dgm:presLayoutVars>
      </dgm:prSet>
      <dgm:spPr/>
    </dgm:pt>
    <dgm:pt modelId="{D7577472-9D7A-E243-9140-AEEBBC29C4FA}" type="pres">
      <dgm:prSet presAssocID="{5429E090-5703-45EA-97DB-7CD1C5DFF6AB}" presName="linNode" presStyleCnt="0"/>
      <dgm:spPr/>
    </dgm:pt>
    <dgm:pt modelId="{DD511B93-AD32-7544-AAF7-955233240C0A}" type="pres">
      <dgm:prSet presAssocID="{5429E090-5703-45EA-97DB-7CD1C5DFF6AB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26F74337-57C0-E544-994B-019B0A11724B}" type="pres">
      <dgm:prSet presAssocID="{14ED8A87-E980-408B-9532-B956D8376740}" presName="sp" presStyleCnt="0"/>
      <dgm:spPr/>
    </dgm:pt>
    <dgm:pt modelId="{4C49D2D2-4C8F-B740-8564-A785EA6CC73B}" type="pres">
      <dgm:prSet presAssocID="{3957A7F7-0749-49BB-AC89-592D0980FFCD}" presName="linNode" presStyleCnt="0"/>
      <dgm:spPr/>
    </dgm:pt>
    <dgm:pt modelId="{6FCCD955-FE39-D349-8DDF-93814A261D86}" type="pres">
      <dgm:prSet presAssocID="{3957A7F7-0749-49BB-AC89-592D0980FFCD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20F15785-9DC9-4844-AAE3-9E4DDB0CC30F}" type="pres">
      <dgm:prSet presAssocID="{7FC21EB0-1EDB-469A-A9CF-D97794165450}" presName="sp" presStyleCnt="0"/>
      <dgm:spPr/>
    </dgm:pt>
    <dgm:pt modelId="{34F02CF8-579C-3C47-8C4F-9BAE253F394E}" type="pres">
      <dgm:prSet presAssocID="{8273F895-59B1-40E5-A7B2-7531563E62B5}" presName="linNode" presStyleCnt="0"/>
      <dgm:spPr/>
    </dgm:pt>
    <dgm:pt modelId="{990422F0-2A2D-4E45-80CC-13C757942AE8}" type="pres">
      <dgm:prSet presAssocID="{8273F895-59B1-40E5-A7B2-7531563E62B5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9929C9DA-FDC2-3C4B-ADB7-79F0C90B4BA6}" type="pres">
      <dgm:prSet presAssocID="{5E0E3DC4-3E1F-4F20-A64D-6F1E804558DF}" presName="sp" presStyleCnt="0"/>
      <dgm:spPr/>
    </dgm:pt>
    <dgm:pt modelId="{B688DA3E-E60D-8C45-8BE5-D929AF7199D3}" type="pres">
      <dgm:prSet presAssocID="{CC8A7836-5DAD-43E2-9237-4FE690A7AAE4}" presName="linNode" presStyleCnt="0"/>
      <dgm:spPr/>
    </dgm:pt>
    <dgm:pt modelId="{6297DDDE-ADDC-5A48-821C-51AFD1ECD835}" type="pres">
      <dgm:prSet presAssocID="{CC8A7836-5DAD-43E2-9237-4FE690A7AAE4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964AEB0B-4547-6945-B4F7-D0C959A16329}" type="presOf" srcId="{3957A7F7-0749-49BB-AC89-592D0980FFCD}" destId="{6FCCD955-FE39-D349-8DDF-93814A261D86}" srcOrd="0" destOrd="0" presId="urn:microsoft.com/office/officeart/2005/8/layout/vList5"/>
    <dgm:cxn modelId="{C91E7518-241C-B942-AB76-5AE2F42AC37C}" type="presOf" srcId="{8273F895-59B1-40E5-A7B2-7531563E62B5}" destId="{990422F0-2A2D-4E45-80CC-13C757942AE8}" srcOrd="0" destOrd="0" presId="urn:microsoft.com/office/officeart/2005/8/layout/vList5"/>
    <dgm:cxn modelId="{14B9B729-99DE-4A3F-BABE-9D20EA7B951C}" srcId="{B7EA2821-0661-41AF-910B-C3D82A89A26B}" destId="{3957A7F7-0749-49BB-AC89-592D0980FFCD}" srcOrd="1" destOrd="0" parTransId="{383D9F86-BEED-489F-8B48-ACB975A586DC}" sibTransId="{7FC21EB0-1EDB-469A-A9CF-D97794165450}"/>
    <dgm:cxn modelId="{382D6B3E-1553-084C-B157-E60AF88283BD}" type="presOf" srcId="{CC8A7836-5DAD-43E2-9237-4FE690A7AAE4}" destId="{6297DDDE-ADDC-5A48-821C-51AFD1ECD835}" srcOrd="0" destOrd="0" presId="urn:microsoft.com/office/officeart/2005/8/layout/vList5"/>
    <dgm:cxn modelId="{E447256C-16D1-AA46-96B3-885373DD8891}" type="presOf" srcId="{5429E090-5703-45EA-97DB-7CD1C5DFF6AB}" destId="{DD511B93-AD32-7544-AAF7-955233240C0A}" srcOrd="0" destOrd="0" presId="urn:microsoft.com/office/officeart/2005/8/layout/vList5"/>
    <dgm:cxn modelId="{447A9E89-9106-4F18-A876-CD484EFB492B}" srcId="{B7EA2821-0661-41AF-910B-C3D82A89A26B}" destId="{5429E090-5703-45EA-97DB-7CD1C5DFF6AB}" srcOrd="0" destOrd="0" parTransId="{F7C809EC-9A05-4DD8-A8EF-2B0FC14741CB}" sibTransId="{14ED8A87-E980-408B-9532-B956D8376740}"/>
    <dgm:cxn modelId="{F2C4FC92-E234-864C-8EA9-DB3745DBB234}" type="presOf" srcId="{B7EA2821-0661-41AF-910B-C3D82A89A26B}" destId="{0F92E9A0-FB90-2743-963E-B9390A675877}" srcOrd="0" destOrd="0" presId="urn:microsoft.com/office/officeart/2005/8/layout/vList5"/>
    <dgm:cxn modelId="{9E5D0BE2-66C5-430B-8C7D-BDF32C2CB9B9}" srcId="{B7EA2821-0661-41AF-910B-C3D82A89A26B}" destId="{8273F895-59B1-40E5-A7B2-7531563E62B5}" srcOrd="2" destOrd="0" parTransId="{15F1BC7A-85E1-4CB4-988B-09AE4F6EE0F5}" sibTransId="{5E0E3DC4-3E1F-4F20-A64D-6F1E804558DF}"/>
    <dgm:cxn modelId="{4EE68EF2-96E0-4541-A959-C65256E59995}" srcId="{B7EA2821-0661-41AF-910B-C3D82A89A26B}" destId="{CC8A7836-5DAD-43E2-9237-4FE690A7AAE4}" srcOrd="3" destOrd="0" parTransId="{42B8382B-0C16-463C-9DC2-FA142D55FDB7}" sibTransId="{8DC73933-7AC8-45B9-8502-D4BDEA425BA9}"/>
    <dgm:cxn modelId="{EAC093C5-61C4-7242-B354-A17632F73C55}" type="presParOf" srcId="{0F92E9A0-FB90-2743-963E-B9390A675877}" destId="{D7577472-9D7A-E243-9140-AEEBBC29C4FA}" srcOrd="0" destOrd="0" presId="urn:microsoft.com/office/officeart/2005/8/layout/vList5"/>
    <dgm:cxn modelId="{D5D18870-EEA4-714A-BF78-661D683A5CCD}" type="presParOf" srcId="{D7577472-9D7A-E243-9140-AEEBBC29C4FA}" destId="{DD511B93-AD32-7544-AAF7-955233240C0A}" srcOrd="0" destOrd="0" presId="urn:microsoft.com/office/officeart/2005/8/layout/vList5"/>
    <dgm:cxn modelId="{3B5003D7-641D-9441-83BE-435CDF03C8C7}" type="presParOf" srcId="{0F92E9A0-FB90-2743-963E-B9390A675877}" destId="{26F74337-57C0-E544-994B-019B0A11724B}" srcOrd="1" destOrd="0" presId="urn:microsoft.com/office/officeart/2005/8/layout/vList5"/>
    <dgm:cxn modelId="{7D495D84-C828-7945-A7BA-628925111B24}" type="presParOf" srcId="{0F92E9A0-FB90-2743-963E-B9390A675877}" destId="{4C49D2D2-4C8F-B740-8564-A785EA6CC73B}" srcOrd="2" destOrd="0" presId="urn:microsoft.com/office/officeart/2005/8/layout/vList5"/>
    <dgm:cxn modelId="{8754A7D4-EE12-1E4F-80BD-FE5C071AB1DD}" type="presParOf" srcId="{4C49D2D2-4C8F-B740-8564-A785EA6CC73B}" destId="{6FCCD955-FE39-D349-8DDF-93814A261D86}" srcOrd="0" destOrd="0" presId="urn:microsoft.com/office/officeart/2005/8/layout/vList5"/>
    <dgm:cxn modelId="{B127729A-1383-DD4F-BC86-4AF1E617EA0F}" type="presParOf" srcId="{0F92E9A0-FB90-2743-963E-B9390A675877}" destId="{20F15785-9DC9-4844-AAE3-9E4DDB0CC30F}" srcOrd="3" destOrd="0" presId="urn:microsoft.com/office/officeart/2005/8/layout/vList5"/>
    <dgm:cxn modelId="{33EA8EDD-2018-D645-93A5-70A1404AC67C}" type="presParOf" srcId="{0F92E9A0-FB90-2743-963E-B9390A675877}" destId="{34F02CF8-579C-3C47-8C4F-9BAE253F394E}" srcOrd="4" destOrd="0" presId="urn:microsoft.com/office/officeart/2005/8/layout/vList5"/>
    <dgm:cxn modelId="{53BBB795-BBD5-2242-AD96-B6200E54AB05}" type="presParOf" srcId="{34F02CF8-579C-3C47-8C4F-9BAE253F394E}" destId="{990422F0-2A2D-4E45-80CC-13C757942AE8}" srcOrd="0" destOrd="0" presId="urn:microsoft.com/office/officeart/2005/8/layout/vList5"/>
    <dgm:cxn modelId="{DBD1097B-890D-8646-9DAA-BE5450D1C4A7}" type="presParOf" srcId="{0F92E9A0-FB90-2743-963E-B9390A675877}" destId="{9929C9DA-FDC2-3C4B-ADB7-79F0C90B4BA6}" srcOrd="5" destOrd="0" presId="urn:microsoft.com/office/officeart/2005/8/layout/vList5"/>
    <dgm:cxn modelId="{AA5F15D2-BFFC-1948-A13B-7E7157BB963E}" type="presParOf" srcId="{0F92E9A0-FB90-2743-963E-B9390A675877}" destId="{B688DA3E-E60D-8C45-8BE5-D929AF7199D3}" srcOrd="6" destOrd="0" presId="urn:microsoft.com/office/officeart/2005/8/layout/vList5"/>
    <dgm:cxn modelId="{B375D723-3377-234A-B98E-DC58DA4645A3}" type="presParOf" srcId="{B688DA3E-E60D-8C45-8BE5-D929AF7199D3}" destId="{6297DDDE-ADDC-5A48-821C-51AFD1ECD83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7F39C1B-7E73-4904-94B3-D043F9D4026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E25C6E6-6309-49E7-9CB9-7B0173F908BC}">
      <dgm:prSet/>
      <dgm:spPr/>
      <dgm:t>
        <a:bodyPr/>
        <a:lstStyle/>
        <a:p>
          <a:r>
            <a:rPr lang="en-US" dirty="0"/>
            <a:t>The accessibility and ubiquity of the internet is all but global, what does this mean ?</a:t>
          </a:r>
        </a:p>
      </dgm:t>
    </dgm:pt>
    <dgm:pt modelId="{35D67E53-B331-4319-804C-5E621D69A48C}" type="parTrans" cxnId="{FCD711F4-A07E-499A-AF45-8BD9BCA15A75}">
      <dgm:prSet/>
      <dgm:spPr/>
      <dgm:t>
        <a:bodyPr/>
        <a:lstStyle/>
        <a:p>
          <a:endParaRPr lang="en-US"/>
        </a:p>
      </dgm:t>
    </dgm:pt>
    <dgm:pt modelId="{DD1117D6-FA61-4B70-B1A0-19C07ACA5201}" type="sibTrans" cxnId="{FCD711F4-A07E-499A-AF45-8BD9BCA15A75}">
      <dgm:prSet/>
      <dgm:spPr/>
      <dgm:t>
        <a:bodyPr/>
        <a:lstStyle/>
        <a:p>
          <a:endParaRPr lang="en-US"/>
        </a:p>
      </dgm:t>
    </dgm:pt>
    <dgm:pt modelId="{A8FCF71C-E300-4597-B753-280FCD517678}">
      <dgm:prSet/>
      <dgm:spPr/>
      <dgm:t>
        <a:bodyPr/>
        <a:lstStyle/>
        <a:p>
          <a:r>
            <a:rPr lang="en-US"/>
            <a:t>What does this mean for the reach of communication ?</a:t>
          </a:r>
        </a:p>
      </dgm:t>
    </dgm:pt>
    <dgm:pt modelId="{A914712A-DD63-4B11-9C74-9D876A1DEF94}" type="parTrans" cxnId="{A43A25D2-8004-412D-84D2-E1286B487012}">
      <dgm:prSet/>
      <dgm:spPr/>
      <dgm:t>
        <a:bodyPr/>
        <a:lstStyle/>
        <a:p>
          <a:endParaRPr lang="en-US"/>
        </a:p>
      </dgm:t>
    </dgm:pt>
    <dgm:pt modelId="{909D9CB3-C1BA-4014-9FA8-3E1D33736B85}" type="sibTrans" cxnId="{A43A25D2-8004-412D-84D2-E1286B487012}">
      <dgm:prSet/>
      <dgm:spPr/>
      <dgm:t>
        <a:bodyPr/>
        <a:lstStyle/>
        <a:p>
          <a:endParaRPr lang="en-US"/>
        </a:p>
      </dgm:t>
    </dgm:pt>
    <dgm:pt modelId="{F4FA0BC8-0874-41BD-83AA-5ADFA01631DC}">
      <dgm:prSet/>
      <dgm:spPr/>
      <dgm:t>
        <a:bodyPr/>
        <a:lstStyle/>
        <a:p>
          <a:r>
            <a:rPr lang="en-US"/>
            <a:t>What does this mean for the role of collaboration ?</a:t>
          </a:r>
        </a:p>
      </dgm:t>
    </dgm:pt>
    <dgm:pt modelId="{F607150B-86BA-4351-89C5-90BAF0A51441}" type="parTrans" cxnId="{BD1152B4-76B0-4DE6-901E-47E4B3C7A8D0}">
      <dgm:prSet/>
      <dgm:spPr/>
      <dgm:t>
        <a:bodyPr/>
        <a:lstStyle/>
        <a:p>
          <a:endParaRPr lang="en-US"/>
        </a:p>
      </dgm:t>
    </dgm:pt>
    <dgm:pt modelId="{0A294527-D9F2-4087-9705-6346D7C2423A}" type="sibTrans" cxnId="{BD1152B4-76B0-4DE6-901E-47E4B3C7A8D0}">
      <dgm:prSet/>
      <dgm:spPr/>
      <dgm:t>
        <a:bodyPr/>
        <a:lstStyle/>
        <a:p>
          <a:endParaRPr lang="en-US"/>
        </a:p>
      </dgm:t>
    </dgm:pt>
    <dgm:pt modelId="{20C40E70-8720-46A6-B3F9-40EA13985766}">
      <dgm:prSet/>
      <dgm:spPr/>
      <dgm:t>
        <a:bodyPr/>
        <a:lstStyle/>
        <a:p>
          <a:r>
            <a:rPr lang="en-US"/>
            <a:t>What opportunities does this present ?</a:t>
          </a:r>
        </a:p>
      </dgm:t>
    </dgm:pt>
    <dgm:pt modelId="{03120A96-5BE7-4F85-8F2A-B03C59A0534A}" type="parTrans" cxnId="{657C771E-5F92-4B9B-9A55-CD4A81682EB2}">
      <dgm:prSet/>
      <dgm:spPr/>
      <dgm:t>
        <a:bodyPr/>
        <a:lstStyle/>
        <a:p>
          <a:endParaRPr lang="en-US"/>
        </a:p>
      </dgm:t>
    </dgm:pt>
    <dgm:pt modelId="{93B9015E-F792-449D-8EDC-72252C57FFFA}" type="sibTrans" cxnId="{657C771E-5F92-4B9B-9A55-CD4A81682EB2}">
      <dgm:prSet/>
      <dgm:spPr/>
      <dgm:t>
        <a:bodyPr/>
        <a:lstStyle/>
        <a:p>
          <a:endParaRPr lang="en-US"/>
        </a:p>
      </dgm:t>
    </dgm:pt>
    <dgm:pt modelId="{8F0F822B-D13A-4059-B839-6D2823195535}" type="pres">
      <dgm:prSet presAssocID="{87F39C1B-7E73-4904-94B3-D043F9D40269}" presName="root" presStyleCnt="0">
        <dgm:presLayoutVars>
          <dgm:dir/>
          <dgm:resizeHandles val="exact"/>
        </dgm:presLayoutVars>
      </dgm:prSet>
      <dgm:spPr/>
    </dgm:pt>
    <dgm:pt modelId="{C8F2475B-2731-4933-A77E-9252F8F2C362}" type="pres">
      <dgm:prSet presAssocID="{BE25C6E6-6309-49E7-9CB9-7B0173F908BC}" presName="compNode" presStyleCnt="0"/>
      <dgm:spPr/>
    </dgm:pt>
    <dgm:pt modelId="{4CC96D92-1983-48CA-8CA7-74F5820F387D}" type="pres">
      <dgm:prSet presAssocID="{BE25C6E6-6309-49E7-9CB9-7B0173F908BC}" presName="bgRect" presStyleLbl="bgShp" presStyleIdx="0" presStyleCnt="4"/>
      <dgm:spPr/>
    </dgm:pt>
    <dgm:pt modelId="{9324E59F-F42E-4AE3-9E3C-64D27BFB7E73}" type="pres">
      <dgm:prSet presAssocID="{BE25C6E6-6309-49E7-9CB9-7B0173F908B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2245972D-60A8-4FE0-BD10-864325DC0CAD}" type="pres">
      <dgm:prSet presAssocID="{BE25C6E6-6309-49E7-9CB9-7B0173F908BC}" presName="spaceRect" presStyleCnt="0"/>
      <dgm:spPr/>
    </dgm:pt>
    <dgm:pt modelId="{7A3AE70D-F80B-439C-BC6E-A8E9DFF0313A}" type="pres">
      <dgm:prSet presAssocID="{BE25C6E6-6309-49E7-9CB9-7B0173F908BC}" presName="parTx" presStyleLbl="revTx" presStyleIdx="0" presStyleCnt="4">
        <dgm:presLayoutVars>
          <dgm:chMax val="0"/>
          <dgm:chPref val="0"/>
        </dgm:presLayoutVars>
      </dgm:prSet>
      <dgm:spPr/>
    </dgm:pt>
    <dgm:pt modelId="{D9EFB82F-76B3-44D6-9FD8-1BBCB23D749E}" type="pres">
      <dgm:prSet presAssocID="{DD1117D6-FA61-4B70-B1A0-19C07ACA5201}" presName="sibTrans" presStyleCnt="0"/>
      <dgm:spPr/>
    </dgm:pt>
    <dgm:pt modelId="{2CF83FEC-48AA-42EC-BE97-546E15ADA1D5}" type="pres">
      <dgm:prSet presAssocID="{A8FCF71C-E300-4597-B753-280FCD517678}" presName="compNode" presStyleCnt="0"/>
      <dgm:spPr/>
    </dgm:pt>
    <dgm:pt modelId="{5A267067-9628-4077-B651-E38DB7D658E5}" type="pres">
      <dgm:prSet presAssocID="{A8FCF71C-E300-4597-B753-280FCD517678}" presName="bgRect" presStyleLbl="bgShp" presStyleIdx="1" presStyleCnt="4"/>
      <dgm:spPr/>
    </dgm:pt>
    <dgm:pt modelId="{9EA8D5D2-AFEA-45D1-9584-1870C8E4C63D}" type="pres">
      <dgm:prSet presAssocID="{A8FCF71C-E300-4597-B753-280FCD51767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487D6DB9-43EB-400F-AC98-0C8FB0426405}" type="pres">
      <dgm:prSet presAssocID="{A8FCF71C-E300-4597-B753-280FCD517678}" presName="spaceRect" presStyleCnt="0"/>
      <dgm:spPr/>
    </dgm:pt>
    <dgm:pt modelId="{F8CC836F-E025-4362-A5FC-26171B8C17DF}" type="pres">
      <dgm:prSet presAssocID="{A8FCF71C-E300-4597-B753-280FCD517678}" presName="parTx" presStyleLbl="revTx" presStyleIdx="1" presStyleCnt="4">
        <dgm:presLayoutVars>
          <dgm:chMax val="0"/>
          <dgm:chPref val="0"/>
        </dgm:presLayoutVars>
      </dgm:prSet>
      <dgm:spPr/>
    </dgm:pt>
    <dgm:pt modelId="{F8496E37-C11A-41AA-ACFA-601A59B9192F}" type="pres">
      <dgm:prSet presAssocID="{909D9CB3-C1BA-4014-9FA8-3E1D33736B85}" presName="sibTrans" presStyleCnt="0"/>
      <dgm:spPr/>
    </dgm:pt>
    <dgm:pt modelId="{A735AA0E-2888-486F-A9AF-A7D17F7A192C}" type="pres">
      <dgm:prSet presAssocID="{F4FA0BC8-0874-41BD-83AA-5ADFA01631DC}" presName="compNode" presStyleCnt="0"/>
      <dgm:spPr/>
    </dgm:pt>
    <dgm:pt modelId="{A9497D2F-DCDC-400C-A58A-CF3B3ED4B282}" type="pres">
      <dgm:prSet presAssocID="{F4FA0BC8-0874-41BD-83AA-5ADFA01631DC}" presName="bgRect" presStyleLbl="bgShp" presStyleIdx="2" presStyleCnt="4"/>
      <dgm:spPr/>
    </dgm:pt>
    <dgm:pt modelId="{6DACE3C7-FC4D-4BC7-AD56-DB54FE98EB98}" type="pres">
      <dgm:prSet presAssocID="{F4FA0BC8-0874-41BD-83AA-5ADFA01631D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DF4FCCD-E83B-49BA-8A19-713D7B0B061D}" type="pres">
      <dgm:prSet presAssocID="{F4FA0BC8-0874-41BD-83AA-5ADFA01631DC}" presName="spaceRect" presStyleCnt="0"/>
      <dgm:spPr/>
    </dgm:pt>
    <dgm:pt modelId="{C6F58490-3C06-4CED-B18A-7140BDE3C5F3}" type="pres">
      <dgm:prSet presAssocID="{F4FA0BC8-0874-41BD-83AA-5ADFA01631DC}" presName="parTx" presStyleLbl="revTx" presStyleIdx="2" presStyleCnt="4">
        <dgm:presLayoutVars>
          <dgm:chMax val="0"/>
          <dgm:chPref val="0"/>
        </dgm:presLayoutVars>
      </dgm:prSet>
      <dgm:spPr/>
    </dgm:pt>
    <dgm:pt modelId="{65B54634-9271-4DE6-8D4A-670E08B9AC7D}" type="pres">
      <dgm:prSet presAssocID="{0A294527-D9F2-4087-9705-6346D7C2423A}" presName="sibTrans" presStyleCnt="0"/>
      <dgm:spPr/>
    </dgm:pt>
    <dgm:pt modelId="{4DAC6D96-4268-4E28-BA9B-E4D8D2C1A65E}" type="pres">
      <dgm:prSet presAssocID="{20C40E70-8720-46A6-B3F9-40EA13985766}" presName="compNode" presStyleCnt="0"/>
      <dgm:spPr/>
    </dgm:pt>
    <dgm:pt modelId="{587B98B6-4341-4E68-81F4-8D5691DD5C8C}" type="pres">
      <dgm:prSet presAssocID="{20C40E70-8720-46A6-B3F9-40EA13985766}" presName="bgRect" presStyleLbl="bgShp" presStyleIdx="3" presStyleCnt="4"/>
      <dgm:spPr/>
    </dgm:pt>
    <dgm:pt modelId="{E986FBC7-61E1-4A5D-9FCA-D2A5DB3A742A}" type="pres">
      <dgm:prSet presAssocID="{20C40E70-8720-46A6-B3F9-40EA1398576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2E9AD040-A711-46E7-B224-AF6F1FC2364A}" type="pres">
      <dgm:prSet presAssocID="{20C40E70-8720-46A6-B3F9-40EA13985766}" presName="spaceRect" presStyleCnt="0"/>
      <dgm:spPr/>
    </dgm:pt>
    <dgm:pt modelId="{20895467-4BDB-4629-946F-4A1CD41A23E3}" type="pres">
      <dgm:prSet presAssocID="{20C40E70-8720-46A6-B3F9-40EA1398576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E975608-AA98-474E-894C-2793A63D7424}" type="presOf" srcId="{87F39C1B-7E73-4904-94B3-D043F9D40269}" destId="{8F0F822B-D13A-4059-B839-6D2823195535}" srcOrd="0" destOrd="0" presId="urn:microsoft.com/office/officeart/2018/2/layout/IconVerticalSolidList"/>
    <dgm:cxn modelId="{F8D3D617-9601-4361-AFA0-7973321FBCD9}" type="presOf" srcId="{20C40E70-8720-46A6-B3F9-40EA13985766}" destId="{20895467-4BDB-4629-946F-4A1CD41A23E3}" srcOrd="0" destOrd="0" presId="urn:microsoft.com/office/officeart/2018/2/layout/IconVerticalSolidList"/>
    <dgm:cxn modelId="{657C771E-5F92-4B9B-9A55-CD4A81682EB2}" srcId="{87F39C1B-7E73-4904-94B3-D043F9D40269}" destId="{20C40E70-8720-46A6-B3F9-40EA13985766}" srcOrd="3" destOrd="0" parTransId="{03120A96-5BE7-4F85-8F2A-B03C59A0534A}" sibTransId="{93B9015E-F792-449D-8EDC-72252C57FFFA}"/>
    <dgm:cxn modelId="{09F7D421-1C36-4320-8ED1-8BFCEBF7F523}" type="presOf" srcId="{BE25C6E6-6309-49E7-9CB9-7B0173F908BC}" destId="{7A3AE70D-F80B-439C-BC6E-A8E9DFF0313A}" srcOrd="0" destOrd="0" presId="urn:microsoft.com/office/officeart/2018/2/layout/IconVerticalSolidList"/>
    <dgm:cxn modelId="{3806A863-7A03-460D-9B87-734A61645944}" type="presOf" srcId="{F4FA0BC8-0874-41BD-83AA-5ADFA01631DC}" destId="{C6F58490-3C06-4CED-B18A-7140BDE3C5F3}" srcOrd="0" destOrd="0" presId="urn:microsoft.com/office/officeart/2018/2/layout/IconVerticalSolidList"/>
    <dgm:cxn modelId="{23E90DAA-9D87-4959-BEA9-BE537B809B38}" type="presOf" srcId="{A8FCF71C-E300-4597-B753-280FCD517678}" destId="{F8CC836F-E025-4362-A5FC-26171B8C17DF}" srcOrd="0" destOrd="0" presId="urn:microsoft.com/office/officeart/2018/2/layout/IconVerticalSolidList"/>
    <dgm:cxn modelId="{BD1152B4-76B0-4DE6-901E-47E4B3C7A8D0}" srcId="{87F39C1B-7E73-4904-94B3-D043F9D40269}" destId="{F4FA0BC8-0874-41BD-83AA-5ADFA01631DC}" srcOrd="2" destOrd="0" parTransId="{F607150B-86BA-4351-89C5-90BAF0A51441}" sibTransId="{0A294527-D9F2-4087-9705-6346D7C2423A}"/>
    <dgm:cxn modelId="{A43A25D2-8004-412D-84D2-E1286B487012}" srcId="{87F39C1B-7E73-4904-94B3-D043F9D40269}" destId="{A8FCF71C-E300-4597-B753-280FCD517678}" srcOrd="1" destOrd="0" parTransId="{A914712A-DD63-4B11-9C74-9D876A1DEF94}" sibTransId="{909D9CB3-C1BA-4014-9FA8-3E1D33736B85}"/>
    <dgm:cxn modelId="{FCD711F4-A07E-499A-AF45-8BD9BCA15A75}" srcId="{87F39C1B-7E73-4904-94B3-D043F9D40269}" destId="{BE25C6E6-6309-49E7-9CB9-7B0173F908BC}" srcOrd="0" destOrd="0" parTransId="{35D67E53-B331-4319-804C-5E621D69A48C}" sibTransId="{DD1117D6-FA61-4B70-B1A0-19C07ACA5201}"/>
    <dgm:cxn modelId="{1522EF08-B348-43B7-A00F-8644A00AC65B}" type="presParOf" srcId="{8F0F822B-D13A-4059-B839-6D2823195535}" destId="{C8F2475B-2731-4933-A77E-9252F8F2C362}" srcOrd="0" destOrd="0" presId="urn:microsoft.com/office/officeart/2018/2/layout/IconVerticalSolidList"/>
    <dgm:cxn modelId="{EE2386FA-7CAD-402D-B2BC-13BDA5B25576}" type="presParOf" srcId="{C8F2475B-2731-4933-A77E-9252F8F2C362}" destId="{4CC96D92-1983-48CA-8CA7-74F5820F387D}" srcOrd="0" destOrd="0" presId="urn:microsoft.com/office/officeart/2018/2/layout/IconVerticalSolidList"/>
    <dgm:cxn modelId="{1EA6225F-AA35-406D-A93D-4DAC4F30B99A}" type="presParOf" srcId="{C8F2475B-2731-4933-A77E-9252F8F2C362}" destId="{9324E59F-F42E-4AE3-9E3C-64D27BFB7E73}" srcOrd="1" destOrd="0" presId="urn:microsoft.com/office/officeart/2018/2/layout/IconVerticalSolidList"/>
    <dgm:cxn modelId="{7DA61D68-F158-4B5A-A9A4-DD65C097659F}" type="presParOf" srcId="{C8F2475B-2731-4933-A77E-9252F8F2C362}" destId="{2245972D-60A8-4FE0-BD10-864325DC0CAD}" srcOrd="2" destOrd="0" presId="urn:microsoft.com/office/officeart/2018/2/layout/IconVerticalSolidList"/>
    <dgm:cxn modelId="{5FA6177D-82EC-469F-97FB-BAA626D8FA7F}" type="presParOf" srcId="{C8F2475B-2731-4933-A77E-9252F8F2C362}" destId="{7A3AE70D-F80B-439C-BC6E-A8E9DFF0313A}" srcOrd="3" destOrd="0" presId="urn:microsoft.com/office/officeart/2018/2/layout/IconVerticalSolidList"/>
    <dgm:cxn modelId="{6B96450A-15A5-44DE-9738-544E46371C4D}" type="presParOf" srcId="{8F0F822B-D13A-4059-B839-6D2823195535}" destId="{D9EFB82F-76B3-44D6-9FD8-1BBCB23D749E}" srcOrd="1" destOrd="0" presId="urn:microsoft.com/office/officeart/2018/2/layout/IconVerticalSolidList"/>
    <dgm:cxn modelId="{F288030D-556E-47BE-9605-F8B31A12624A}" type="presParOf" srcId="{8F0F822B-D13A-4059-B839-6D2823195535}" destId="{2CF83FEC-48AA-42EC-BE97-546E15ADA1D5}" srcOrd="2" destOrd="0" presId="urn:microsoft.com/office/officeart/2018/2/layout/IconVerticalSolidList"/>
    <dgm:cxn modelId="{B1B14C51-56DD-4E4C-8D8E-CAAAF9FD7ED5}" type="presParOf" srcId="{2CF83FEC-48AA-42EC-BE97-546E15ADA1D5}" destId="{5A267067-9628-4077-B651-E38DB7D658E5}" srcOrd="0" destOrd="0" presId="urn:microsoft.com/office/officeart/2018/2/layout/IconVerticalSolidList"/>
    <dgm:cxn modelId="{07A125B9-5E4B-48E1-B834-4DBE5EB1C560}" type="presParOf" srcId="{2CF83FEC-48AA-42EC-BE97-546E15ADA1D5}" destId="{9EA8D5D2-AFEA-45D1-9584-1870C8E4C63D}" srcOrd="1" destOrd="0" presId="urn:microsoft.com/office/officeart/2018/2/layout/IconVerticalSolidList"/>
    <dgm:cxn modelId="{659C3A94-64E5-4CE4-BACC-5D73D5AB5BF2}" type="presParOf" srcId="{2CF83FEC-48AA-42EC-BE97-546E15ADA1D5}" destId="{487D6DB9-43EB-400F-AC98-0C8FB0426405}" srcOrd="2" destOrd="0" presId="urn:microsoft.com/office/officeart/2018/2/layout/IconVerticalSolidList"/>
    <dgm:cxn modelId="{078C5588-430B-4780-87E8-85096CB41967}" type="presParOf" srcId="{2CF83FEC-48AA-42EC-BE97-546E15ADA1D5}" destId="{F8CC836F-E025-4362-A5FC-26171B8C17DF}" srcOrd="3" destOrd="0" presId="urn:microsoft.com/office/officeart/2018/2/layout/IconVerticalSolidList"/>
    <dgm:cxn modelId="{7C5DBF42-477C-4CC8-A094-B787CBD47E92}" type="presParOf" srcId="{8F0F822B-D13A-4059-B839-6D2823195535}" destId="{F8496E37-C11A-41AA-ACFA-601A59B9192F}" srcOrd="3" destOrd="0" presId="urn:microsoft.com/office/officeart/2018/2/layout/IconVerticalSolidList"/>
    <dgm:cxn modelId="{CEF41FCD-4548-4F70-9C4E-E843749D781E}" type="presParOf" srcId="{8F0F822B-D13A-4059-B839-6D2823195535}" destId="{A735AA0E-2888-486F-A9AF-A7D17F7A192C}" srcOrd="4" destOrd="0" presId="urn:microsoft.com/office/officeart/2018/2/layout/IconVerticalSolidList"/>
    <dgm:cxn modelId="{2B573B88-562E-4E20-BE47-1156698E04FE}" type="presParOf" srcId="{A735AA0E-2888-486F-A9AF-A7D17F7A192C}" destId="{A9497D2F-DCDC-400C-A58A-CF3B3ED4B282}" srcOrd="0" destOrd="0" presId="urn:microsoft.com/office/officeart/2018/2/layout/IconVerticalSolidList"/>
    <dgm:cxn modelId="{B565B6E4-6DBD-457A-9813-4811456D142A}" type="presParOf" srcId="{A735AA0E-2888-486F-A9AF-A7D17F7A192C}" destId="{6DACE3C7-FC4D-4BC7-AD56-DB54FE98EB98}" srcOrd="1" destOrd="0" presId="urn:microsoft.com/office/officeart/2018/2/layout/IconVerticalSolidList"/>
    <dgm:cxn modelId="{E0CBFD1C-3A7C-40A8-B1AF-EE4D34A6D229}" type="presParOf" srcId="{A735AA0E-2888-486F-A9AF-A7D17F7A192C}" destId="{1DF4FCCD-E83B-49BA-8A19-713D7B0B061D}" srcOrd="2" destOrd="0" presId="urn:microsoft.com/office/officeart/2018/2/layout/IconVerticalSolidList"/>
    <dgm:cxn modelId="{F86D889D-16D9-4C90-A7CA-FBFE9FD9AF4C}" type="presParOf" srcId="{A735AA0E-2888-486F-A9AF-A7D17F7A192C}" destId="{C6F58490-3C06-4CED-B18A-7140BDE3C5F3}" srcOrd="3" destOrd="0" presId="urn:microsoft.com/office/officeart/2018/2/layout/IconVerticalSolidList"/>
    <dgm:cxn modelId="{1F00A12D-4CC0-4BDA-AFBA-1ADC68976875}" type="presParOf" srcId="{8F0F822B-D13A-4059-B839-6D2823195535}" destId="{65B54634-9271-4DE6-8D4A-670E08B9AC7D}" srcOrd="5" destOrd="0" presId="urn:microsoft.com/office/officeart/2018/2/layout/IconVerticalSolidList"/>
    <dgm:cxn modelId="{799A126F-CBAB-49E6-9379-9B75E58FFD00}" type="presParOf" srcId="{8F0F822B-D13A-4059-B839-6D2823195535}" destId="{4DAC6D96-4268-4E28-BA9B-E4D8D2C1A65E}" srcOrd="6" destOrd="0" presId="urn:microsoft.com/office/officeart/2018/2/layout/IconVerticalSolidList"/>
    <dgm:cxn modelId="{9B204F9F-EF76-433E-B419-4D93110236DF}" type="presParOf" srcId="{4DAC6D96-4268-4E28-BA9B-E4D8D2C1A65E}" destId="{587B98B6-4341-4E68-81F4-8D5691DD5C8C}" srcOrd="0" destOrd="0" presId="urn:microsoft.com/office/officeart/2018/2/layout/IconVerticalSolidList"/>
    <dgm:cxn modelId="{07E61623-190E-43FE-9A7E-E2FAC4D5B311}" type="presParOf" srcId="{4DAC6D96-4268-4E28-BA9B-E4D8D2C1A65E}" destId="{E986FBC7-61E1-4A5D-9FCA-D2A5DB3A742A}" srcOrd="1" destOrd="0" presId="urn:microsoft.com/office/officeart/2018/2/layout/IconVerticalSolidList"/>
    <dgm:cxn modelId="{C896A901-E482-4657-87FD-B541E29722FD}" type="presParOf" srcId="{4DAC6D96-4268-4E28-BA9B-E4D8D2C1A65E}" destId="{2E9AD040-A711-46E7-B224-AF6F1FC2364A}" srcOrd="2" destOrd="0" presId="urn:microsoft.com/office/officeart/2018/2/layout/IconVerticalSolidList"/>
    <dgm:cxn modelId="{0CD6C321-6B77-4D8C-8FA6-E8FC4F170B3A}" type="presParOf" srcId="{4DAC6D96-4268-4E28-BA9B-E4D8D2C1A65E}" destId="{20895467-4BDB-4629-946F-4A1CD41A23E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FD50DA-7850-45EB-A360-97A1ED14BA2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101621C-2FB2-4B56-ABE2-8A9FE759310C}">
      <dgm:prSet/>
      <dgm:spPr/>
      <dgm:t>
        <a:bodyPr/>
        <a:lstStyle/>
        <a:p>
          <a:r>
            <a:rPr lang="en-US"/>
            <a:t>Safety is of particular interest to the individual</a:t>
          </a:r>
        </a:p>
      </dgm:t>
    </dgm:pt>
    <dgm:pt modelId="{DA679129-9D82-4BFD-9539-D574DA2A73AE}" type="parTrans" cxnId="{270D165F-8C37-450E-8B23-622ADE21BB5C}">
      <dgm:prSet/>
      <dgm:spPr/>
      <dgm:t>
        <a:bodyPr/>
        <a:lstStyle/>
        <a:p>
          <a:endParaRPr lang="en-US"/>
        </a:p>
      </dgm:t>
    </dgm:pt>
    <dgm:pt modelId="{A3433C18-FA95-4850-939B-3EF763260CBC}" type="sibTrans" cxnId="{270D165F-8C37-450E-8B23-622ADE21BB5C}">
      <dgm:prSet/>
      <dgm:spPr/>
      <dgm:t>
        <a:bodyPr/>
        <a:lstStyle/>
        <a:p>
          <a:endParaRPr lang="en-US"/>
        </a:p>
      </dgm:t>
    </dgm:pt>
    <dgm:pt modelId="{CF1F9F4A-DB25-49BC-9CAD-5CE47019C9FF}">
      <dgm:prSet/>
      <dgm:spPr/>
      <dgm:t>
        <a:bodyPr/>
        <a:lstStyle/>
        <a:p>
          <a:r>
            <a:rPr lang="en-US"/>
            <a:t>Security can be compromised</a:t>
          </a:r>
        </a:p>
      </dgm:t>
    </dgm:pt>
    <dgm:pt modelId="{F7A3A0DA-A742-4416-A41E-762F346E2303}" type="parTrans" cxnId="{F8870DEA-B21D-47F4-BD5F-A6D7CA492C62}">
      <dgm:prSet/>
      <dgm:spPr/>
      <dgm:t>
        <a:bodyPr/>
        <a:lstStyle/>
        <a:p>
          <a:endParaRPr lang="en-US"/>
        </a:p>
      </dgm:t>
    </dgm:pt>
    <dgm:pt modelId="{EA3EEC47-1D77-4FE7-892F-648223290D24}" type="sibTrans" cxnId="{F8870DEA-B21D-47F4-BD5F-A6D7CA492C62}">
      <dgm:prSet/>
      <dgm:spPr/>
      <dgm:t>
        <a:bodyPr/>
        <a:lstStyle/>
        <a:p>
          <a:endParaRPr lang="en-US"/>
        </a:p>
      </dgm:t>
    </dgm:pt>
    <dgm:pt modelId="{4C07547C-085B-48A5-82A3-BDEBE534C1E7}">
      <dgm:prSet/>
      <dgm:spPr/>
      <dgm:t>
        <a:bodyPr/>
        <a:lstStyle/>
        <a:p>
          <a:r>
            <a:rPr lang="en-US"/>
            <a:t>Who is looking at the data you transmit ?</a:t>
          </a:r>
        </a:p>
      </dgm:t>
    </dgm:pt>
    <dgm:pt modelId="{9E55D962-112A-480C-ACC6-0C4FC0E700DA}" type="parTrans" cxnId="{A6354367-010E-45F1-B913-968D78B0AD0C}">
      <dgm:prSet/>
      <dgm:spPr/>
      <dgm:t>
        <a:bodyPr/>
        <a:lstStyle/>
        <a:p>
          <a:endParaRPr lang="en-US"/>
        </a:p>
      </dgm:t>
    </dgm:pt>
    <dgm:pt modelId="{6B49C291-9990-45DE-B422-42381C429D63}" type="sibTrans" cxnId="{A6354367-010E-45F1-B913-968D78B0AD0C}">
      <dgm:prSet/>
      <dgm:spPr/>
      <dgm:t>
        <a:bodyPr/>
        <a:lstStyle/>
        <a:p>
          <a:endParaRPr lang="en-US"/>
        </a:p>
      </dgm:t>
    </dgm:pt>
    <dgm:pt modelId="{EC63DC84-CB7E-4A4C-B795-DFE98A90D7C1}">
      <dgm:prSet/>
      <dgm:spPr/>
      <dgm:t>
        <a:bodyPr/>
        <a:lstStyle/>
        <a:p>
          <a:r>
            <a:rPr lang="en-US"/>
            <a:t>How safe are you really ?</a:t>
          </a:r>
        </a:p>
      </dgm:t>
    </dgm:pt>
    <dgm:pt modelId="{AD80EC6B-7145-467C-BAF6-091779098658}" type="parTrans" cxnId="{BAAEAF14-D57F-480D-BDC8-455F63B60AFC}">
      <dgm:prSet/>
      <dgm:spPr/>
      <dgm:t>
        <a:bodyPr/>
        <a:lstStyle/>
        <a:p>
          <a:endParaRPr lang="en-US"/>
        </a:p>
      </dgm:t>
    </dgm:pt>
    <dgm:pt modelId="{5F21B7C9-4CB1-4A6A-A8B6-E6D5E3E39A30}" type="sibTrans" cxnId="{BAAEAF14-D57F-480D-BDC8-455F63B60AFC}">
      <dgm:prSet/>
      <dgm:spPr/>
      <dgm:t>
        <a:bodyPr/>
        <a:lstStyle/>
        <a:p>
          <a:endParaRPr lang="en-US"/>
        </a:p>
      </dgm:t>
    </dgm:pt>
    <dgm:pt modelId="{BDA4D06A-8712-43D9-AF1A-544FA5AD5310}" type="pres">
      <dgm:prSet presAssocID="{0BFD50DA-7850-45EB-A360-97A1ED14BA2D}" presName="root" presStyleCnt="0">
        <dgm:presLayoutVars>
          <dgm:dir/>
          <dgm:resizeHandles val="exact"/>
        </dgm:presLayoutVars>
      </dgm:prSet>
      <dgm:spPr/>
    </dgm:pt>
    <dgm:pt modelId="{92356E52-7D40-4589-A8E2-763A6E8842EF}" type="pres">
      <dgm:prSet presAssocID="{2101621C-2FB2-4B56-ABE2-8A9FE759310C}" presName="compNode" presStyleCnt="0"/>
      <dgm:spPr/>
    </dgm:pt>
    <dgm:pt modelId="{37922E99-EE07-4090-B875-94578BE1A7A8}" type="pres">
      <dgm:prSet presAssocID="{2101621C-2FB2-4B56-ABE2-8A9FE759310C}" presName="bgRect" presStyleLbl="bgShp" presStyleIdx="0" presStyleCnt="4"/>
      <dgm:spPr/>
    </dgm:pt>
    <dgm:pt modelId="{958ACD56-024F-429B-8859-4F0C42A92918}" type="pres">
      <dgm:prSet presAssocID="{2101621C-2FB2-4B56-ABE2-8A9FE759310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heelchair Access"/>
        </a:ext>
      </dgm:extLst>
    </dgm:pt>
    <dgm:pt modelId="{B7111259-D371-40D6-A9AE-EF28E7CA7873}" type="pres">
      <dgm:prSet presAssocID="{2101621C-2FB2-4B56-ABE2-8A9FE759310C}" presName="spaceRect" presStyleCnt="0"/>
      <dgm:spPr/>
    </dgm:pt>
    <dgm:pt modelId="{439C2A05-2924-4C34-B3FE-81A964C9B18B}" type="pres">
      <dgm:prSet presAssocID="{2101621C-2FB2-4B56-ABE2-8A9FE759310C}" presName="parTx" presStyleLbl="revTx" presStyleIdx="0" presStyleCnt="4">
        <dgm:presLayoutVars>
          <dgm:chMax val="0"/>
          <dgm:chPref val="0"/>
        </dgm:presLayoutVars>
      </dgm:prSet>
      <dgm:spPr/>
    </dgm:pt>
    <dgm:pt modelId="{9C474AD4-D6BE-4CA1-9832-398509F7AA49}" type="pres">
      <dgm:prSet presAssocID="{A3433C18-FA95-4850-939B-3EF763260CBC}" presName="sibTrans" presStyleCnt="0"/>
      <dgm:spPr/>
    </dgm:pt>
    <dgm:pt modelId="{D5449DF2-D76F-4A78-9CEE-F4E2D5377CBA}" type="pres">
      <dgm:prSet presAssocID="{CF1F9F4A-DB25-49BC-9CAD-5CE47019C9FF}" presName="compNode" presStyleCnt="0"/>
      <dgm:spPr/>
    </dgm:pt>
    <dgm:pt modelId="{D5CF4525-2E0D-4A88-BBF6-608EC3337E6D}" type="pres">
      <dgm:prSet presAssocID="{CF1F9F4A-DB25-49BC-9CAD-5CE47019C9FF}" presName="bgRect" presStyleLbl="bgShp" presStyleIdx="1" presStyleCnt="4"/>
      <dgm:spPr/>
    </dgm:pt>
    <dgm:pt modelId="{537AC85A-213B-4D8E-97A4-75DB6DC6C599}" type="pres">
      <dgm:prSet presAssocID="{CF1F9F4A-DB25-49BC-9CAD-5CE47019C9F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F7C6A9F-5B2A-4624-B5BF-4A8DB6BFCC20}" type="pres">
      <dgm:prSet presAssocID="{CF1F9F4A-DB25-49BC-9CAD-5CE47019C9FF}" presName="spaceRect" presStyleCnt="0"/>
      <dgm:spPr/>
    </dgm:pt>
    <dgm:pt modelId="{4CF8F843-D39B-41A2-8CF3-E34AEBE55C3D}" type="pres">
      <dgm:prSet presAssocID="{CF1F9F4A-DB25-49BC-9CAD-5CE47019C9FF}" presName="parTx" presStyleLbl="revTx" presStyleIdx="1" presStyleCnt="4">
        <dgm:presLayoutVars>
          <dgm:chMax val="0"/>
          <dgm:chPref val="0"/>
        </dgm:presLayoutVars>
      </dgm:prSet>
      <dgm:spPr/>
    </dgm:pt>
    <dgm:pt modelId="{8C87D28A-41DA-48B7-871F-FF77CE1BCAF2}" type="pres">
      <dgm:prSet presAssocID="{EA3EEC47-1D77-4FE7-892F-648223290D24}" presName="sibTrans" presStyleCnt="0"/>
      <dgm:spPr/>
    </dgm:pt>
    <dgm:pt modelId="{BA070C1D-2566-4915-815C-AF867F17AA3C}" type="pres">
      <dgm:prSet presAssocID="{4C07547C-085B-48A5-82A3-BDEBE534C1E7}" presName="compNode" presStyleCnt="0"/>
      <dgm:spPr/>
    </dgm:pt>
    <dgm:pt modelId="{16EB71DE-43D6-483A-8F26-3B332BA08332}" type="pres">
      <dgm:prSet presAssocID="{4C07547C-085B-48A5-82A3-BDEBE534C1E7}" presName="bgRect" presStyleLbl="bgShp" presStyleIdx="2" presStyleCnt="4"/>
      <dgm:spPr/>
    </dgm:pt>
    <dgm:pt modelId="{C62C0B95-83B3-46E4-BD53-CA01AD711AE2}" type="pres">
      <dgm:prSet presAssocID="{4C07547C-085B-48A5-82A3-BDEBE534C1E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B97F3454-8499-4089-B004-8B4400DCF54F}" type="pres">
      <dgm:prSet presAssocID="{4C07547C-085B-48A5-82A3-BDEBE534C1E7}" presName="spaceRect" presStyleCnt="0"/>
      <dgm:spPr/>
    </dgm:pt>
    <dgm:pt modelId="{B6F873CE-16E4-4D2B-B516-5ED3C6892878}" type="pres">
      <dgm:prSet presAssocID="{4C07547C-085B-48A5-82A3-BDEBE534C1E7}" presName="parTx" presStyleLbl="revTx" presStyleIdx="2" presStyleCnt="4">
        <dgm:presLayoutVars>
          <dgm:chMax val="0"/>
          <dgm:chPref val="0"/>
        </dgm:presLayoutVars>
      </dgm:prSet>
      <dgm:spPr/>
    </dgm:pt>
    <dgm:pt modelId="{B126C776-F4ED-46E9-B393-E542FE9F51AC}" type="pres">
      <dgm:prSet presAssocID="{6B49C291-9990-45DE-B422-42381C429D63}" presName="sibTrans" presStyleCnt="0"/>
      <dgm:spPr/>
    </dgm:pt>
    <dgm:pt modelId="{16F84A7B-A3BC-4A0B-9DEE-9FEC64437689}" type="pres">
      <dgm:prSet presAssocID="{EC63DC84-CB7E-4A4C-B795-DFE98A90D7C1}" presName="compNode" presStyleCnt="0"/>
      <dgm:spPr/>
    </dgm:pt>
    <dgm:pt modelId="{D6D93D8A-8005-4B45-ACBA-3259781A1DD4}" type="pres">
      <dgm:prSet presAssocID="{EC63DC84-CB7E-4A4C-B795-DFE98A90D7C1}" presName="bgRect" presStyleLbl="bgShp" presStyleIdx="3" presStyleCnt="4"/>
      <dgm:spPr/>
    </dgm:pt>
    <dgm:pt modelId="{1C8891F5-284A-469F-B06F-332FFC9C19AF}" type="pres">
      <dgm:prSet presAssocID="{EC63DC84-CB7E-4A4C-B795-DFE98A90D7C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fe jacket"/>
        </a:ext>
      </dgm:extLst>
    </dgm:pt>
    <dgm:pt modelId="{93C657B8-EA97-4BA5-8766-43F8B3EB39B6}" type="pres">
      <dgm:prSet presAssocID="{EC63DC84-CB7E-4A4C-B795-DFE98A90D7C1}" presName="spaceRect" presStyleCnt="0"/>
      <dgm:spPr/>
    </dgm:pt>
    <dgm:pt modelId="{79D24DAF-A75D-445D-8EEF-D99D2245BE7D}" type="pres">
      <dgm:prSet presAssocID="{EC63DC84-CB7E-4A4C-B795-DFE98A90D7C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AAEAF14-D57F-480D-BDC8-455F63B60AFC}" srcId="{0BFD50DA-7850-45EB-A360-97A1ED14BA2D}" destId="{EC63DC84-CB7E-4A4C-B795-DFE98A90D7C1}" srcOrd="3" destOrd="0" parTransId="{AD80EC6B-7145-467C-BAF6-091779098658}" sibTransId="{5F21B7C9-4CB1-4A6A-A8B6-E6D5E3E39A30}"/>
    <dgm:cxn modelId="{E85E6616-DF4B-46A8-AA40-8CAC2C730EC4}" type="presOf" srcId="{0BFD50DA-7850-45EB-A360-97A1ED14BA2D}" destId="{BDA4D06A-8712-43D9-AF1A-544FA5AD5310}" srcOrd="0" destOrd="0" presId="urn:microsoft.com/office/officeart/2018/2/layout/IconVerticalSolidList"/>
    <dgm:cxn modelId="{57EDF540-FB26-4AA6-85A1-7EE6CECBBA94}" type="presOf" srcId="{4C07547C-085B-48A5-82A3-BDEBE534C1E7}" destId="{B6F873CE-16E4-4D2B-B516-5ED3C6892878}" srcOrd="0" destOrd="0" presId="urn:microsoft.com/office/officeart/2018/2/layout/IconVerticalSolidList"/>
    <dgm:cxn modelId="{F578665D-1954-4560-BC06-483E1F320DC4}" type="presOf" srcId="{CF1F9F4A-DB25-49BC-9CAD-5CE47019C9FF}" destId="{4CF8F843-D39B-41A2-8CF3-E34AEBE55C3D}" srcOrd="0" destOrd="0" presId="urn:microsoft.com/office/officeart/2018/2/layout/IconVerticalSolidList"/>
    <dgm:cxn modelId="{270D165F-8C37-450E-8B23-622ADE21BB5C}" srcId="{0BFD50DA-7850-45EB-A360-97A1ED14BA2D}" destId="{2101621C-2FB2-4B56-ABE2-8A9FE759310C}" srcOrd="0" destOrd="0" parTransId="{DA679129-9D82-4BFD-9539-D574DA2A73AE}" sibTransId="{A3433C18-FA95-4850-939B-3EF763260CBC}"/>
    <dgm:cxn modelId="{A6354367-010E-45F1-B913-968D78B0AD0C}" srcId="{0BFD50DA-7850-45EB-A360-97A1ED14BA2D}" destId="{4C07547C-085B-48A5-82A3-BDEBE534C1E7}" srcOrd="2" destOrd="0" parTransId="{9E55D962-112A-480C-ACC6-0C4FC0E700DA}" sibTransId="{6B49C291-9990-45DE-B422-42381C429D63}"/>
    <dgm:cxn modelId="{5B6AC49B-81D0-4856-8916-5F25A92CF8BC}" type="presOf" srcId="{EC63DC84-CB7E-4A4C-B795-DFE98A90D7C1}" destId="{79D24DAF-A75D-445D-8EEF-D99D2245BE7D}" srcOrd="0" destOrd="0" presId="urn:microsoft.com/office/officeart/2018/2/layout/IconVerticalSolidList"/>
    <dgm:cxn modelId="{0CCE82BF-055C-48E0-98B3-38526809DEDD}" type="presOf" srcId="{2101621C-2FB2-4B56-ABE2-8A9FE759310C}" destId="{439C2A05-2924-4C34-B3FE-81A964C9B18B}" srcOrd="0" destOrd="0" presId="urn:microsoft.com/office/officeart/2018/2/layout/IconVerticalSolidList"/>
    <dgm:cxn modelId="{F8870DEA-B21D-47F4-BD5F-A6D7CA492C62}" srcId="{0BFD50DA-7850-45EB-A360-97A1ED14BA2D}" destId="{CF1F9F4A-DB25-49BC-9CAD-5CE47019C9FF}" srcOrd="1" destOrd="0" parTransId="{F7A3A0DA-A742-4416-A41E-762F346E2303}" sibTransId="{EA3EEC47-1D77-4FE7-892F-648223290D24}"/>
    <dgm:cxn modelId="{7EC42F42-5B6E-4BBA-9A0E-8D61ACC23EA5}" type="presParOf" srcId="{BDA4D06A-8712-43D9-AF1A-544FA5AD5310}" destId="{92356E52-7D40-4589-A8E2-763A6E8842EF}" srcOrd="0" destOrd="0" presId="urn:microsoft.com/office/officeart/2018/2/layout/IconVerticalSolidList"/>
    <dgm:cxn modelId="{9976EF3D-C0C3-443F-B499-6E4E33BBC07A}" type="presParOf" srcId="{92356E52-7D40-4589-A8E2-763A6E8842EF}" destId="{37922E99-EE07-4090-B875-94578BE1A7A8}" srcOrd="0" destOrd="0" presId="urn:microsoft.com/office/officeart/2018/2/layout/IconVerticalSolidList"/>
    <dgm:cxn modelId="{973766E1-3622-41D5-8341-512D659E1746}" type="presParOf" srcId="{92356E52-7D40-4589-A8E2-763A6E8842EF}" destId="{958ACD56-024F-429B-8859-4F0C42A92918}" srcOrd="1" destOrd="0" presId="urn:microsoft.com/office/officeart/2018/2/layout/IconVerticalSolidList"/>
    <dgm:cxn modelId="{E7077B2A-EC70-4D91-BE9E-F78537D6C006}" type="presParOf" srcId="{92356E52-7D40-4589-A8E2-763A6E8842EF}" destId="{B7111259-D371-40D6-A9AE-EF28E7CA7873}" srcOrd="2" destOrd="0" presId="urn:microsoft.com/office/officeart/2018/2/layout/IconVerticalSolidList"/>
    <dgm:cxn modelId="{61BA0A12-C427-4EA0-BF78-80C6AA4618D3}" type="presParOf" srcId="{92356E52-7D40-4589-A8E2-763A6E8842EF}" destId="{439C2A05-2924-4C34-B3FE-81A964C9B18B}" srcOrd="3" destOrd="0" presId="urn:microsoft.com/office/officeart/2018/2/layout/IconVerticalSolidList"/>
    <dgm:cxn modelId="{520BC7D1-5A76-4BA5-8347-93ADC2A804C7}" type="presParOf" srcId="{BDA4D06A-8712-43D9-AF1A-544FA5AD5310}" destId="{9C474AD4-D6BE-4CA1-9832-398509F7AA49}" srcOrd="1" destOrd="0" presId="urn:microsoft.com/office/officeart/2018/2/layout/IconVerticalSolidList"/>
    <dgm:cxn modelId="{AA0FA58A-9D06-4BE4-AC13-351DD3D70611}" type="presParOf" srcId="{BDA4D06A-8712-43D9-AF1A-544FA5AD5310}" destId="{D5449DF2-D76F-4A78-9CEE-F4E2D5377CBA}" srcOrd="2" destOrd="0" presId="urn:microsoft.com/office/officeart/2018/2/layout/IconVerticalSolidList"/>
    <dgm:cxn modelId="{038E6749-A2B6-4BB7-9E5F-A313675DE224}" type="presParOf" srcId="{D5449DF2-D76F-4A78-9CEE-F4E2D5377CBA}" destId="{D5CF4525-2E0D-4A88-BBF6-608EC3337E6D}" srcOrd="0" destOrd="0" presId="urn:microsoft.com/office/officeart/2018/2/layout/IconVerticalSolidList"/>
    <dgm:cxn modelId="{5F7930A6-563E-40ED-98E6-53137AA8470C}" type="presParOf" srcId="{D5449DF2-D76F-4A78-9CEE-F4E2D5377CBA}" destId="{537AC85A-213B-4D8E-97A4-75DB6DC6C599}" srcOrd="1" destOrd="0" presId="urn:microsoft.com/office/officeart/2018/2/layout/IconVerticalSolidList"/>
    <dgm:cxn modelId="{07AC7FFC-7685-48C1-A1A6-5F11E7AA8220}" type="presParOf" srcId="{D5449DF2-D76F-4A78-9CEE-F4E2D5377CBA}" destId="{6F7C6A9F-5B2A-4624-B5BF-4A8DB6BFCC20}" srcOrd="2" destOrd="0" presId="urn:microsoft.com/office/officeart/2018/2/layout/IconVerticalSolidList"/>
    <dgm:cxn modelId="{C31D4678-86A0-4788-A052-AE9FFC52B0DD}" type="presParOf" srcId="{D5449DF2-D76F-4A78-9CEE-F4E2D5377CBA}" destId="{4CF8F843-D39B-41A2-8CF3-E34AEBE55C3D}" srcOrd="3" destOrd="0" presId="urn:microsoft.com/office/officeart/2018/2/layout/IconVerticalSolidList"/>
    <dgm:cxn modelId="{A4F65963-F0B8-465F-90D9-0EE89F23A94C}" type="presParOf" srcId="{BDA4D06A-8712-43D9-AF1A-544FA5AD5310}" destId="{8C87D28A-41DA-48B7-871F-FF77CE1BCAF2}" srcOrd="3" destOrd="0" presId="urn:microsoft.com/office/officeart/2018/2/layout/IconVerticalSolidList"/>
    <dgm:cxn modelId="{A76D19E1-5719-479B-BBCC-3F9513B4B849}" type="presParOf" srcId="{BDA4D06A-8712-43D9-AF1A-544FA5AD5310}" destId="{BA070C1D-2566-4915-815C-AF867F17AA3C}" srcOrd="4" destOrd="0" presId="urn:microsoft.com/office/officeart/2018/2/layout/IconVerticalSolidList"/>
    <dgm:cxn modelId="{36196D37-8BA5-4384-9C21-ACF70CC27FEB}" type="presParOf" srcId="{BA070C1D-2566-4915-815C-AF867F17AA3C}" destId="{16EB71DE-43D6-483A-8F26-3B332BA08332}" srcOrd="0" destOrd="0" presId="urn:microsoft.com/office/officeart/2018/2/layout/IconVerticalSolidList"/>
    <dgm:cxn modelId="{5952EDBD-FBD3-49A6-9E2D-9B56AB633EF9}" type="presParOf" srcId="{BA070C1D-2566-4915-815C-AF867F17AA3C}" destId="{C62C0B95-83B3-46E4-BD53-CA01AD711AE2}" srcOrd="1" destOrd="0" presId="urn:microsoft.com/office/officeart/2018/2/layout/IconVerticalSolidList"/>
    <dgm:cxn modelId="{60B862FD-3F7D-45CB-9DC2-2428FEEE2245}" type="presParOf" srcId="{BA070C1D-2566-4915-815C-AF867F17AA3C}" destId="{B97F3454-8499-4089-B004-8B4400DCF54F}" srcOrd="2" destOrd="0" presId="urn:microsoft.com/office/officeart/2018/2/layout/IconVerticalSolidList"/>
    <dgm:cxn modelId="{3E2D0185-AA56-4B89-A591-0FE50680C34E}" type="presParOf" srcId="{BA070C1D-2566-4915-815C-AF867F17AA3C}" destId="{B6F873CE-16E4-4D2B-B516-5ED3C6892878}" srcOrd="3" destOrd="0" presId="urn:microsoft.com/office/officeart/2018/2/layout/IconVerticalSolidList"/>
    <dgm:cxn modelId="{1394FA42-D202-454C-95F7-9417B1B4724D}" type="presParOf" srcId="{BDA4D06A-8712-43D9-AF1A-544FA5AD5310}" destId="{B126C776-F4ED-46E9-B393-E542FE9F51AC}" srcOrd="5" destOrd="0" presId="urn:microsoft.com/office/officeart/2018/2/layout/IconVerticalSolidList"/>
    <dgm:cxn modelId="{46ECF6E3-DAE1-4DE9-B983-68453A14713F}" type="presParOf" srcId="{BDA4D06A-8712-43D9-AF1A-544FA5AD5310}" destId="{16F84A7B-A3BC-4A0B-9DEE-9FEC64437689}" srcOrd="6" destOrd="0" presId="urn:microsoft.com/office/officeart/2018/2/layout/IconVerticalSolidList"/>
    <dgm:cxn modelId="{D9FC841E-1E53-457E-BCE9-7A73F8E95794}" type="presParOf" srcId="{16F84A7B-A3BC-4A0B-9DEE-9FEC64437689}" destId="{D6D93D8A-8005-4B45-ACBA-3259781A1DD4}" srcOrd="0" destOrd="0" presId="urn:microsoft.com/office/officeart/2018/2/layout/IconVerticalSolidList"/>
    <dgm:cxn modelId="{BCD8A1EA-DEE9-4089-BCA8-BAD1FF45274C}" type="presParOf" srcId="{16F84A7B-A3BC-4A0B-9DEE-9FEC64437689}" destId="{1C8891F5-284A-469F-B06F-332FFC9C19AF}" srcOrd="1" destOrd="0" presId="urn:microsoft.com/office/officeart/2018/2/layout/IconVerticalSolidList"/>
    <dgm:cxn modelId="{F713C101-63AF-4BE2-8EB6-41AFADC69099}" type="presParOf" srcId="{16F84A7B-A3BC-4A0B-9DEE-9FEC64437689}" destId="{93C657B8-EA97-4BA5-8766-43F8B3EB39B6}" srcOrd="2" destOrd="0" presId="urn:microsoft.com/office/officeart/2018/2/layout/IconVerticalSolidList"/>
    <dgm:cxn modelId="{E4CDDA7A-6383-4E1D-843D-26639C6A3A93}" type="presParOf" srcId="{16F84A7B-A3BC-4A0B-9DEE-9FEC64437689}" destId="{79D24DAF-A75D-445D-8EEF-D99D2245BE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1583C2F-8413-446B-81D8-367267E89FD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A732D3E-72CD-4CB7-A30B-5650755E0FA3}">
      <dgm:prSet/>
      <dgm:spPr/>
      <dgm:t>
        <a:bodyPr/>
        <a:lstStyle/>
        <a:p>
          <a:pPr>
            <a:defRPr cap="all"/>
          </a:pPr>
          <a:r>
            <a:rPr lang="en-US" dirty="0"/>
            <a:t>Children’s online privacy protection act 1998 (US passed)</a:t>
          </a:r>
        </a:p>
      </dgm:t>
    </dgm:pt>
    <dgm:pt modelId="{D731ABB2-C448-4184-9522-8253D6828D38}" type="parTrans" cxnId="{1049AFDA-8E1D-4757-A592-B78BA33D2420}">
      <dgm:prSet/>
      <dgm:spPr/>
      <dgm:t>
        <a:bodyPr/>
        <a:lstStyle/>
        <a:p>
          <a:endParaRPr lang="en-US"/>
        </a:p>
      </dgm:t>
    </dgm:pt>
    <dgm:pt modelId="{94BFB459-403C-40AF-85F7-0EB0176BDDBB}" type="sibTrans" cxnId="{1049AFDA-8E1D-4757-A592-B78BA33D2420}">
      <dgm:prSet/>
      <dgm:spPr/>
      <dgm:t>
        <a:bodyPr/>
        <a:lstStyle/>
        <a:p>
          <a:endParaRPr lang="en-US"/>
        </a:p>
      </dgm:t>
    </dgm:pt>
    <dgm:pt modelId="{8D326095-8FF9-45A9-8805-8D3491170427}">
      <dgm:prSet/>
      <dgm:spPr/>
      <dgm:t>
        <a:bodyPr/>
        <a:lstStyle/>
        <a:p>
          <a:pPr>
            <a:defRPr cap="all"/>
          </a:pPr>
          <a:r>
            <a:rPr lang="en-US"/>
            <a:t>Data protection act 1998</a:t>
          </a:r>
        </a:p>
      </dgm:t>
    </dgm:pt>
    <dgm:pt modelId="{DE1E7B87-09EB-4FF1-9C56-2FAC2E5D8292}" type="parTrans" cxnId="{A9862066-85F2-4D38-A94D-EC0621CC4A0D}">
      <dgm:prSet/>
      <dgm:spPr/>
      <dgm:t>
        <a:bodyPr/>
        <a:lstStyle/>
        <a:p>
          <a:endParaRPr lang="en-US"/>
        </a:p>
      </dgm:t>
    </dgm:pt>
    <dgm:pt modelId="{89BF98DA-FC36-4AD4-A109-3DDAB4CEA1D4}" type="sibTrans" cxnId="{A9862066-85F2-4D38-A94D-EC0621CC4A0D}">
      <dgm:prSet/>
      <dgm:spPr/>
      <dgm:t>
        <a:bodyPr/>
        <a:lstStyle/>
        <a:p>
          <a:endParaRPr lang="en-US"/>
        </a:p>
      </dgm:t>
    </dgm:pt>
    <dgm:pt modelId="{20DFF74D-3086-4420-BCD6-5EA6362F77BE}">
      <dgm:prSet/>
      <dgm:spPr/>
      <dgm:t>
        <a:bodyPr/>
        <a:lstStyle/>
        <a:p>
          <a:pPr>
            <a:defRPr cap="all"/>
          </a:pPr>
          <a:r>
            <a:rPr lang="en-US"/>
            <a:t>General data protection regulation  2018</a:t>
          </a:r>
        </a:p>
      </dgm:t>
    </dgm:pt>
    <dgm:pt modelId="{A78AF8C7-4305-407A-893D-564E17A0BA90}" type="parTrans" cxnId="{951B6473-B4F9-4E5C-A100-B8F6706BE9A4}">
      <dgm:prSet/>
      <dgm:spPr/>
      <dgm:t>
        <a:bodyPr/>
        <a:lstStyle/>
        <a:p>
          <a:endParaRPr lang="en-US"/>
        </a:p>
      </dgm:t>
    </dgm:pt>
    <dgm:pt modelId="{61AA8E61-CEEE-4EAF-84AA-A1F2D9F3C352}" type="sibTrans" cxnId="{951B6473-B4F9-4E5C-A100-B8F6706BE9A4}">
      <dgm:prSet/>
      <dgm:spPr/>
      <dgm:t>
        <a:bodyPr/>
        <a:lstStyle/>
        <a:p>
          <a:endParaRPr lang="en-US"/>
        </a:p>
      </dgm:t>
    </dgm:pt>
    <dgm:pt modelId="{77E880CE-518C-4248-BFA2-E0695A3E10A1}" type="pres">
      <dgm:prSet presAssocID="{01583C2F-8413-446B-81D8-367267E89FD4}" presName="root" presStyleCnt="0">
        <dgm:presLayoutVars>
          <dgm:dir/>
          <dgm:resizeHandles val="exact"/>
        </dgm:presLayoutVars>
      </dgm:prSet>
      <dgm:spPr/>
    </dgm:pt>
    <dgm:pt modelId="{07E2029A-43F2-4A7B-8DF2-C37DA6419CE7}" type="pres">
      <dgm:prSet presAssocID="{6A732D3E-72CD-4CB7-A30B-5650755E0FA3}" presName="compNode" presStyleCnt="0"/>
      <dgm:spPr/>
    </dgm:pt>
    <dgm:pt modelId="{CB55945F-C208-40DC-8DA6-636F551BA70E}" type="pres">
      <dgm:prSet presAssocID="{6A732D3E-72CD-4CB7-A30B-5650755E0FA3}" presName="iconBgRect" presStyleLbl="bgShp" presStyleIdx="0" presStyleCnt="3"/>
      <dgm:spPr/>
    </dgm:pt>
    <dgm:pt modelId="{19034126-E716-4BBA-AD80-2961D00719D2}" type="pres">
      <dgm:prSet presAssocID="{6A732D3E-72CD-4CB7-A30B-5650755E0FA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F2EB52FC-427B-46C6-B623-B8691282E054}" type="pres">
      <dgm:prSet presAssocID="{6A732D3E-72CD-4CB7-A30B-5650755E0FA3}" presName="spaceRect" presStyleCnt="0"/>
      <dgm:spPr/>
    </dgm:pt>
    <dgm:pt modelId="{BEF20197-3CA7-426C-BFF5-6E23F7B720EA}" type="pres">
      <dgm:prSet presAssocID="{6A732D3E-72CD-4CB7-A30B-5650755E0FA3}" presName="textRect" presStyleLbl="revTx" presStyleIdx="0" presStyleCnt="3">
        <dgm:presLayoutVars>
          <dgm:chMax val="1"/>
          <dgm:chPref val="1"/>
        </dgm:presLayoutVars>
      </dgm:prSet>
      <dgm:spPr/>
    </dgm:pt>
    <dgm:pt modelId="{E97BC4BF-B1B0-4475-A730-40FA57D05543}" type="pres">
      <dgm:prSet presAssocID="{94BFB459-403C-40AF-85F7-0EB0176BDDBB}" presName="sibTrans" presStyleCnt="0"/>
      <dgm:spPr/>
    </dgm:pt>
    <dgm:pt modelId="{6F1F7B4B-8720-4FE6-B417-34CD06BD0EF3}" type="pres">
      <dgm:prSet presAssocID="{8D326095-8FF9-45A9-8805-8D3491170427}" presName="compNode" presStyleCnt="0"/>
      <dgm:spPr/>
    </dgm:pt>
    <dgm:pt modelId="{18B3495B-DA45-4D0C-B69C-AA3B69008831}" type="pres">
      <dgm:prSet presAssocID="{8D326095-8FF9-45A9-8805-8D3491170427}" presName="iconBgRect" presStyleLbl="bgShp" presStyleIdx="1" presStyleCnt="3"/>
      <dgm:spPr/>
    </dgm:pt>
    <dgm:pt modelId="{731C0FDE-11FE-4DF3-A16A-E898CA5AC58B}" type="pres">
      <dgm:prSet presAssocID="{8D326095-8FF9-45A9-8805-8D349117042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E91B75D-AA88-4351-AC04-F4F1E4719EC2}" type="pres">
      <dgm:prSet presAssocID="{8D326095-8FF9-45A9-8805-8D3491170427}" presName="spaceRect" presStyleCnt="0"/>
      <dgm:spPr/>
    </dgm:pt>
    <dgm:pt modelId="{4A41ED45-A05D-4E9A-A3C0-B03628EADA57}" type="pres">
      <dgm:prSet presAssocID="{8D326095-8FF9-45A9-8805-8D3491170427}" presName="textRect" presStyleLbl="revTx" presStyleIdx="1" presStyleCnt="3">
        <dgm:presLayoutVars>
          <dgm:chMax val="1"/>
          <dgm:chPref val="1"/>
        </dgm:presLayoutVars>
      </dgm:prSet>
      <dgm:spPr/>
    </dgm:pt>
    <dgm:pt modelId="{C131EF46-A995-4850-9F5D-B464AC4A8AC1}" type="pres">
      <dgm:prSet presAssocID="{89BF98DA-FC36-4AD4-A109-3DDAB4CEA1D4}" presName="sibTrans" presStyleCnt="0"/>
      <dgm:spPr/>
    </dgm:pt>
    <dgm:pt modelId="{301FF582-6E7F-44E7-A780-1FF63BCC921B}" type="pres">
      <dgm:prSet presAssocID="{20DFF74D-3086-4420-BCD6-5EA6362F77BE}" presName="compNode" presStyleCnt="0"/>
      <dgm:spPr/>
    </dgm:pt>
    <dgm:pt modelId="{30D720A3-1D8C-48C6-9118-8D7688C6B441}" type="pres">
      <dgm:prSet presAssocID="{20DFF74D-3086-4420-BCD6-5EA6362F77BE}" presName="iconBgRect" presStyleLbl="bgShp" presStyleIdx="2" presStyleCnt="3"/>
      <dgm:spPr/>
    </dgm:pt>
    <dgm:pt modelId="{3EC719ED-FEE2-43B7-9E5A-82DA8E0FD2C4}" type="pres">
      <dgm:prSet presAssocID="{20DFF74D-3086-4420-BCD6-5EA6362F77B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8ECFC1B7-96C2-40A5-8604-7CA2F381B46F}" type="pres">
      <dgm:prSet presAssocID="{20DFF74D-3086-4420-BCD6-5EA6362F77BE}" presName="spaceRect" presStyleCnt="0"/>
      <dgm:spPr/>
    </dgm:pt>
    <dgm:pt modelId="{CE04714E-2F70-4DAF-AA3D-43652906F0A3}" type="pres">
      <dgm:prSet presAssocID="{20DFF74D-3086-4420-BCD6-5EA6362F77B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B1BF864-79F9-4276-9BF3-9A45607297AF}" type="presOf" srcId="{01583C2F-8413-446B-81D8-367267E89FD4}" destId="{77E880CE-518C-4248-BFA2-E0695A3E10A1}" srcOrd="0" destOrd="0" presId="urn:microsoft.com/office/officeart/2018/5/layout/IconCircleLabelList"/>
    <dgm:cxn modelId="{A9862066-85F2-4D38-A94D-EC0621CC4A0D}" srcId="{01583C2F-8413-446B-81D8-367267E89FD4}" destId="{8D326095-8FF9-45A9-8805-8D3491170427}" srcOrd="1" destOrd="0" parTransId="{DE1E7B87-09EB-4FF1-9C56-2FAC2E5D8292}" sibTransId="{89BF98DA-FC36-4AD4-A109-3DDAB4CEA1D4}"/>
    <dgm:cxn modelId="{FD381D6A-4EC5-4A4E-A626-EC0CDDA6A51E}" type="presOf" srcId="{8D326095-8FF9-45A9-8805-8D3491170427}" destId="{4A41ED45-A05D-4E9A-A3C0-B03628EADA57}" srcOrd="0" destOrd="0" presId="urn:microsoft.com/office/officeart/2018/5/layout/IconCircleLabelList"/>
    <dgm:cxn modelId="{951B6473-B4F9-4E5C-A100-B8F6706BE9A4}" srcId="{01583C2F-8413-446B-81D8-367267E89FD4}" destId="{20DFF74D-3086-4420-BCD6-5EA6362F77BE}" srcOrd="2" destOrd="0" parTransId="{A78AF8C7-4305-407A-893D-564E17A0BA90}" sibTransId="{61AA8E61-CEEE-4EAF-84AA-A1F2D9F3C352}"/>
    <dgm:cxn modelId="{25431CA7-F8B4-49DE-8AE7-1CFA49EA34B6}" type="presOf" srcId="{6A732D3E-72CD-4CB7-A30B-5650755E0FA3}" destId="{BEF20197-3CA7-426C-BFF5-6E23F7B720EA}" srcOrd="0" destOrd="0" presId="urn:microsoft.com/office/officeart/2018/5/layout/IconCircleLabelList"/>
    <dgm:cxn modelId="{20BE6DBD-F18A-40EE-8D2C-73738116C825}" type="presOf" srcId="{20DFF74D-3086-4420-BCD6-5EA6362F77BE}" destId="{CE04714E-2F70-4DAF-AA3D-43652906F0A3}" srcOrd="0" destOrd="0" presId="urn:microsoft.com/office/officeart/2018/5/layout/IconCircleLabelList"/>
    <dgm:cxn modelId="{1049AFDA-8E1D-4757-A592-B78BA33D2420}" srcId="{01583C2F-8413-446B-81D8-367267E89FD4}" destId="{6A732D3E-72CD-4CB7-A30B-5650755E0FA3}" srcOrd="0" destOrd="0" parTransId="{D731ABB2-C448-4184-9522-8253D6828D38}" sibTransId="{94BFB459-403C-40AF-85F7-0EB0176BDDBB}"/>
    <dgm:cxn modelId="{1BC27293-3AC7-4910-850B-799293F4E475}" type="presParOf" srcId="{77E880CE-518C-4248-BFA2-E0695A3E10A1}" destId="{07E2029A-43F2-4A7B-8DF2-C37DA6419CE7}" srcOrd="0" destOrd="0" presId="urn:microsoft.com/office/officeart/2018/5/layout/IconCircleLabelList"/>
    <dgm:cxn modelId="{25609674-9501-4F67-A42F-4C5EC710B332}" type="presParOf" srcId="{07E2029A-43F2-4A7B-8DF2-C37DA6419CE7}" destId="{CB55945F-C208-40DC-8DA6-636F551BA70E}" srcOrd="0" destOrd="0" presId="urn:microsoft.com/office/officeart/2018/5/layout/IconCircleLabelList"/>
    <dgm:cxn modelId="{D5F5E719-3B33-4893-B79C-DA995874AF39}" type="presParOf" srcId="{07E2029A-43F2-4A7B-8DF2-C37DA6419CE7}" destId="{19034126-E716-4BBA-AD80-2961D00719D2}" srcOrd="1" destOrd="0" presId="urn:microsoft.com/office/officeart/2018/5/layout/IconCircleLabelList"/>
    <dgm:cxn modelId="{CFE5B0E2-6E1F-416E-96C4-1A636B15F421}" type="presParOf" srcId="{07E2029A-43F2-4A7B-8DF2-C37DA6419CE7}" destId="{F2EB52FC-427B-46C6-B623-B8691282E054}" srcOrd="2" destOrd="0" presId="urn:microsoft.com/office/officeart/2018/5/layout/IconCircleLabelList"/>
    <dgm:cxn modelId="{EE9AF933-04B2-4B87-BFC3-81CDFF5DFAF9}" type="presParOf" srcId="{07E2029A-43F2-4A7B-8DF2-C37DA6419CE7}" destId="{BEF20197-3CA7-426C-BFF5-6E23F7B720EA}" srcOrd="3" destOrd="0" presId="urn:microsoft.com/office/officeart/2018/5/layout/IconCircleLabelList"/>
    <dgm:cxn modelId="{D50B1794-CE88-460D-9B1F-8DB0EE83341C}" type="presParOf" srcId="{77E880CE-518C-4248-BFA2-E0695A3E10A1}" destId="{E97BC4BF-B1B0-4475-A730-40FA57D05543}" srcOrd="1" destOrd="0" presId="urn:microsoft.com/office/officeart/2018/5/layout/IconCircleLabelList"/>
    <dgm:cxn modelId="{AC8FE95B-CBD0-4FCC-B4F4-925F5BD84EEE}" type="presParOf" srcId="{77E880CE-518C-4248-BFA2-E0695A3E10A1}" destId="{6F1F7B4B-8720-4FE6-B417-34CD06BD0EF3}" srcOrd="2" destOrd="0" presId="urn:microsoft.com/office/officeart/2018/5/layout/IconCircleLabelList"/>
    <dgm:cxn modelId="{781B186E-41C3-46F4-B310-E0900B0DD021}" type="presParOf" srcId="{6F1F7B4B-8720-4FE6-B417-34CD06BD0EF3}" destId="{18B3495B-DA45-4D0C-B69C-AA3B69008831}" srcOrd="0" destOrd="0" presId="urn:microsoft.com/office/officeart/2018/5/layout/IconCircleLabelList"/>
    <dgm:cxn modelId="{ED2091D6-9652-466B-9F9A-29D29C0A40DB}" type="presParOf" srcId="{6F1F7B4B-8720-4FE6-B417-34CD06BD0EF3}" destId="{731C0FDE-11FE-4DF3-A16A-E898CA5AC58B}" srcOrd="1" destOrd="0" presId="urn:microsoft.com/office/officeart/2018/5/layout/IconCircleLabelList"/>
    <dgm:cxn modelId="{E0305AB1-7BAB-42AD-9AEA-DB2236DF378F}" type="presParOf" srcId="{6F1F7B4B-8720-4FE6-B417-34CD06BD0EF3}" destId="{4E91B75D-AA88-4351-AC04-F4F1E4719EC2}" srcOrd="2" destOrd="0" presId="urn:microsoft.com/office/officeart/2018/5/layout/IconCircleLabelList"/>
    <dgm:cxn modelId="{2DF82A2B-C01D-4843-9A5E-4A99908F0F36}" type="presParOf" srcId="{6F1F7B4B-8720-4FE6-B417-34CD06BD0EF3}" destId="{4A41ED45-A05D-4E9A-A3C0-B03628EADA57}" srcOrd="3" destOrd="0" presId="urn:microsoft.com/office/officeart/2018/5/layout/IconCircleLabelList"/>
    <dgm:cxn modelId="{A10D8727-5C39-4825-8B39-261046E7EBEF}" type="presParOf" srcId="{77E880CE-518C-4248-BFA2-E0695A3E10A1}" destId="{C131EF46-A995-4850-9F5D-B464AC4A8AC1}" srcOrd="3" destOrd="0" presId="urn:microsoft.com/office/officeart/2018/5/layout/IconCircleLabelList"/>
    <dgm:cxn modelId="{D482201E-8039-46C6-B317-5C52A1A3AA6D}" type="presParOf" srcId="{77E880CE-518C-4248-BFA2-E0695A3E10A1}" destId="{301FF582-6E7F-44E7-A780-1FF63BCC921B}" srcOrd="4" destOrd="0" presId="urn:microsoft.com/office/officeart/2018/5/layout/IconCircleLabelList"/>
    <dgm:cxn modelId="{FD022BC2-68B7-44CA-BFBD-5B07F3A984D3}" type="presParOf" srcId="{301FF582-6E7F-44E7-A780-1FF63BCC921B}" destId="{30D720A3-1D8C-48C6-9118-8D7688C6B441}" srcOrd="0" destOrd="0" presId="urn:microsoft.com/office/officeart/2018/5/layout/IconCircleLabelList"/>
    <dgm:cxn modelId="{3E30FC28-F20B-4923-B759-7CBDB21574F6}" type="presParOf" srcId="{301FF582-6E7F-44E7-A780-1FF63BCC921B}" destId="{3EC719ED-FEE2-43B7-9E5A-82DA8E0FD2C4}" srcOrd="1" destOrd="0" presId="urn:microsoft.com/office/officeart/2018/5/layout/IconCircleLabelList"/>
    <dgm:cxn modelId="{3D4B75A9-C0C6-419E-8718-639CA7698EE8}" type="presParOf" srcId="{301FF582-6E7F-44E7-A780-1FF63BCC921B}" destId="{8ECFC1B7-96C2-40A5-8604-7CA2F381B46F}" srcOrd="2" destOrd="0" presId="urn:microsoft.com/office/officeart/2018/5/layout/IconCircleLabelList"/>
    <dgm:cxn modelId="{FD43C144-E9BA-4DA1-BF3B-81A0BB5E24BE}" type="presParOf" srcId="{301FF582-6E7F-44E7-A780-1FF63BCC921B}" destId="{CE04714E-2F70-4DAF-AA3D-43652906F0A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ADEEFC3-D5A1-45B6-821B-18EA8CF3B29A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759A1CC-07B2-48AE-B34B-44C916BAB75C}">
      <dgm:prSet/>
      <dgm:spPr/>
      <dgm:t>
        <a:bodyPr/>
        <a:lstStyle/>
        <a:p>
          <a:r>
            <a:rPr lang="en-US"/>
            <a:t>Summarise the key points of Children’s online privacy protection act 1998</a:t>
          </a:r>
        </a:p>
      </dgm:t>
    </dgm:pt>
    <dgm:pt modelId="{C159B8C7-6601-420A-9E0D-37B8897EAE55}" type="parTrans" cxnId="{5781265E-6A47-43F9-BA32-36BAD8256D9C}">
      <dgm:prSet/>
      <dgm:spPr/>
      <dgm:t>
        <a:bodyPr/>
        <a:lstStyle/>
        <a:p>
          <a:endParaRPr lang="en-US"/>
        </a:p>
      </dgm:t>
    </dgm:pt>
    <dgm:pt modelId="{EBBB9062-4FEC-4CB5-B7DC-E57C4F43A91B}" type="sibTrans" cxnId="{5781265E-6A47-43F9-BA32-36BAD8256D9C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370A1C62-56A0-49DB-8DFA-1B290ACE9569}">
      <dgm:prSet/>
      <dgm:spPr/>
      <dgm:t>
        <a:bodyPr/>
        <a:lstStyle/>
        <a:p>
          <a:r>
            <a:rPr lang="en-US"/>
            <a:t>Identify how GDPR relates to children</a:t>
          </a:r>
        </a:p>
      </dgm:t>
    </dgm:pt>
    <dgm:pt modelId="{8B73BBF7-C3E6-4F38-B6A1-8E3B9782D65A}" type="parTrans" cxnId="{793AEABF-1B8A-4275-B4B6-E37D43E4B4DD}">
      <dgm:prSet/>
      <dgm:spPr/>
      <dgm:t>
        <a:bodyPr/>
        <a:lstStyle/>
        <a:p>
          <a:endParaRPr lang="en-US"/>
        </a:p>
      </dgm:t>
    </dgm:pt>
    <dgm:pt modelId="{3A3969AC-9283-4A58-906D-8D8587544064}" type="sibTrans" cxnId="{793AEABF-1B8A-4275-B4B6-E37D43E4B4D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512EDCF7-4434-4728-A399-FC1689E7E279}">
      <dgm:prSet/>
      <dgm:spPr/>
      <dgm:t>
        <a:bodyPr/>
        <a:lstStyle/>
        <a:p>
          <a:r>
            <a:rPr lang="en-US"/>
            <a:t>Find an example of an advert that obviously targets children</a:t>
          </a:r>
        </a:p>
      </dgm:t>
    </dgm:pt>
    <dgm:pt modelId="{EFC867C2-0FBB-4678-9AFE-400182A8D217}" type="parTrans" cxnId="{D6C4CE20-55F9-48D2-AFD8-CF1576D4FAD0}">
      <dgm:prSet/>
      <dgm:spPr/>
      <dgm:t>
        <a:bodyPr/>
        <a:lstStyle/>
        <a:p>
          <a:endParaRPr lang="en-US"/>
        </a:p>
      </dgm:t>
    </dgm:pt>
    <dgm:pt modelId="{627E995C-4E60-45C1-8C40-A728D28A74F9}" type="sibTrans" cxnId="{D6C4CE20-55F9-48D2-AFD8-CF1576D4FAD0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EE1FDEAC-3D7E-3045-A070-A63F4080B657}" type="pres">
      <dgm:prSet presAssocID="{AADEEFC3-D5A1-45B6-821B-18EA8CF3B29A}" presName="Name0" presStyleCnt="0">
        <dgm:presLayoutVars>
          <dgm:animLvl val="lvl"/>
          <dgm:resizeHandles val="exact"/>
        </dgm:presLayoutVars>
      </dgm:prSet>
      <dgm:spPr/>
    </dgm:pt>
    <dgm:pt modelId="{2BBC4DD0-C8EF-8742-A0E3-9E0ED6C721F4}" type="pres">
      <dgm:prSet presAssocID="{D759A1CC-07B2-48AE-B34B-44C916BAB75C}" presName="compositeNode" presStyleCnt="0">
        <dgm:presLayoutVars>
          <dgm:bulletEnabled val="1"/>
        </dgm:presLayoutVars>
      </dgm:prSet>
      <dgm:spPr/>
    </dgm:pt>
    <dgm:pt modelId="{34F7793B-4A81-5D46-BFD5-D352DED96178}" type="pres">
      <dgm:prSet presAssocID="{D759A1CC-07B2-48AE-B34B-44C916BAB75C}" presName="bgRect" presStyleLbl="bgAccFollowNode1" presStyleIdx="0" presStyleCnt="3"/>
      <dgm:spPr/>
    </dgm:pt>
    <dgm:pt modelId="{B74828DA-C081-9D4E-9C4D-49C57949E018}" type="pres">
      <dgm:prSet presAssocID="{EBBB9062-4FEC-4CB5-B7DC-E57C4F43A91B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EAA99D13-375F-B648-B556-F6D4C2CC13F6}" type="pres">
      <dgm:prSet presAssocID="{D759A1CC-07B2-48AE-B34B-44C916BAB75C}" presName="bottomLine" presStyleLbl="alignNode1" presStyleIdx="1" presStyleCnt="6">
        <dgm:presLayoutVars/>
      </dgm:prSet>
      <dgm:spPr/>
    </dgm:pt>
    <dgm:pt modelId="{E887E5A4-123A-B249-9393-91C55843D66B}" type="pres">
      <dgm:prSet presAssocID="{D759A1CC-07B2-48AE-B34B-44C916BAB75C}" presName="nodeText" presStyleLbl="bgAccFollowNode1" presStyleIdx="0" presStyleCnt="3">
        <dgm:presLayoutVars>
          <dgm:bulletEnabled val="1"/>
        </dgm:presLayoutVars>
      </dgm:prSet>
      <dgm:spPr/>
    </dgm:pt>
    <dgm:pt modelId="{F186716A-CA6E-6448-BAB7-7C3E334FDB7A}" type="pres">
      <dgm:prSet presAssocID="{EBBB9062-4FEC-4CB5-B7DC-E57C4F43A91B}" presName="sibTrans" presStyleCnt="0"/>
      <dgm:spPr/>
    </dgm:pt>
    <dgm:pt modelId="{3BCDF253-017B-FF47-A9A9-01A2E6BCFBAD}" type="pres">
      <dgm:prSet presAssocID="{370A1C62-56A0-49DB-8DFA-1B290ACE9569}" presName="compositeNode" presStyleCnt="0">
        <dgm:presLayoutVars>
          <dgm:bulletEnabled val="1"/>
        </dgm:presLayoutVars>
      </dgm:prSet>
      <dgm:spPr/>
    </dgm:pt>
    <dgm:pt modelId="{42D6EA34-A330-AD40-9245-E1AD4C1EC98D}" type="pres">
      <dgm:prSet presAssocID="{370A1C62-56A0-49DB-8DFA-1B290ACE9569}" presName="bgRect" presStyleLbl="bgAccFollowNode1" presStyleIdx="1" presStyleCnt="3"/>
      <dgm:spPr/>
    </dgm:pt>
    <dgm:pt modelId="{303FE9C8-F2B6-7F4F-B451-893A99CE91A3}" type="pres">
      <dgm:prSet presAssocID="{3A3969AC-9283-4A58-906D-8D8587544064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129B4341-81AC-6847-AA3C-646AAF7320D5}" type="pres">
      <dgm:prSet presAssocID="{370A1C62-56A0-49DB-8DFA-1B290ACE9569}" presName="bottomLine" presStyleLbl="alignNode1" presStyleIdx="3" presStyleCnt="6">
        <dgm:presLayoutVars/>
      </dgm:prSet>
      <dgm:spPr/>
    </dgm:pt>
    <dgm:pt modelId="{FA8EEF27-AF6E-B541-8BAD-E215FD88F008}" type="pres">
      <dgm:prSet presAssocID="{370A1C62-56A0-49DB-8DFA-1B290ACE9569}" presName="nodeText" presStyleLbl="bgAccFollowNode1" presStyleIdx="1" presStyleCnt="3">
        <dgm:presLayoutVars>
          <dgm:bulletEnabled val="1"/>
        </dgm:presLayoutVars>
      </dgm:prSet>
      <dgm:spPr/>
    </dgm:pt>
    <dgm:pt modelId="{607BC70D-DFEF-5044-87F0-444458FCBAB0}" type="pres">
      <dgm:prSet presAssocID="{3A3969AC-9283-4A58-906D-8D8587544064}" presName="sibTrans" presStyleCnt="0"/>
      <dgm:spPr/>
    </dgm:pt>
    <dgm:pt modelId="{DA3A6D72-C643-EA4B-A43D-EBC163ABAAE2}" type="pres">
      <dgm:prSet presAssocID="{512EDCF7-4434-4728-A399-FC1689E7E279}" presName="compositeNode" presStyleCnt="0">
        <dgm:presLayoutVars>
          <dgm:bulletEnabled val="1"/>
        </dgm:presLayoutVars>
      </dgm:prSet>
      <dgm:spPr/>
    </dgm:pt>
    <dgm:pt modelId="{A4DC89DE-3BFB-6F4D-899C-FDFB68529267}" type="pres">
      <dgm:prSet presAssocID="{512EDCF7-4434-4728-A399-FC1689E7E279}" presName="bgRect" presStyleLbl="bgAccFollowNode1" presStyleIdx="2" presStyleCnt="3"/>
      <dgm:spPr/>
    </dgm:pt>
    <dgm:pt modelId="{21BCBB74-540A-C549-B901-9D99D25A70B6}" type="pres">
      <dgm:prSet presAssocID="{627E995C-4E60-45C1-8C40-A728D28A74F9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178BAE78-BC2C-8F42-9C75-9F13E043AF12}" type="pres">
      <dgm:prSet presAssocID="{512EDCF7-4434-4728-A399-FC1689E7E279}" presName="bottomLine" presStyleLbl="alignNode1" presStyleIdx="5" presStyleCnt="6">
        <dgm:presLayoutVars/>
      </dgm:prSet>
      <dgm:spPr/>
    </dgm:pt>
    <dgm:pt modelId="{37F0AAB4-A454-384E-B731-042898E5713F}" type="pres">
      <dgm:prSet presAssocID="{512EDCF7-4434-4728-A399-FC1689E7E279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D6C4CE20-55F9-48D2-AFD8-CF1576D4FAD0}" srcId="{AADEEFC3-D5A1-45B6-821B-18EA8CF3B29A}" destId="{512EDCF7-4434-4728-A399-FC1689E7E279}" srcOrd="2" destOrd="0" parTransId="{EFC867C2-0FBB-4678-9AFE-400182A8D217}" sibTransId="{627E995C-4E60-45C1-8C40-A728D28A74F9}"/>
    <dgm:cxn modelId="{312E4027-6A0F-8C4E-9097-05B633D36B93}" type="presOf" srcId="{512EDCF7-4434-4728-A399-FC1689E7E279}" destId="{37F0AAB4-A454-384E-B731-042898E5713F}" srcOrd="1" destOrd="0" presId="urn:microsoft.com/office/officeart/2016/7/layout/BasicLinearProcessNumbered"/>
    <dgm:cxn modelId="{07CC912D-5F1E-A349-AEDB-0A2FA002EFCA}" type="presOf" srcId="{370A1C62-56A0-49DB-8DFA-1B290ACE9569}" destId="{FA8EEF27-AF6E-B541-8BAD-E215FD88F008}" srcOrd="1" destOrd="0" presId="urn:microsoft.com/office/officeart/2016/7/layout/BasicLinearProcessNumbered"/>
    <dgm:cxn modelId="{5F4E653D-AA65-7747-95C7-F0708C160CCE}" type="presOf" srcId="{512EDCF7-4434-4728-A399-FC1689E7E279}" destId="{A4DC89DE-3BFB-6F4D-899C-FDFB68529267}" srcOrd="0" destOrd="0" presId="urn:microsoft.com/office/officeart/2016/7/layout/BasicLinearProcessNumbered"/>
    <dgm:cxn modelId="{077B155E-6DE6-FC4B-AA85-7FC25B913E7E}" type="presOf" srcId="{3A3969AC-9283-4A58-906D-8D8587544064}" destId="{303FE9C8-F2B6-7F4F-B451-893A99CE91A3}" srcOrd="0" destOrd="0" presId="urn:microsoft.com/office/officeart/2016/7/layout/BasicLinearProcessNumbered"/>
    <dgm:cxn modelId="{5781265E-6A47-43F9-BA32-36BAD8256D9C}" srcId="{AADEEFC3-D5A1-45B6-821B-18EA8CF3B29A}" destId="{D759A1CC-07B2-48AE-B34B-44C916BAB75C}" srcOrd="0" destOrd="0" parTransId="{C159B8C7-6601-420A-9E0D-37B8897EAE55}" sibTransId="{EBBB9062-4FEC-4CB5-B7DC-E57C4F43A91B}"/>
    <dgm:cxn modelId="{1847BB8A-68A3-6541-81F9-6ABF4F516EBF}" type="presOf" srcId="{D759A1CC-07B2-48AE-B34B-44C916BAB75C}" destId="{E887E5A4-123A-B249-9393-91C55843D66B}" srcOrd="1" destOrd="0" presId="urn:microsoft.com/office/officeart/2016/7/layout/BasicLinearProcessNumbered"/>
    <dgm:cxn modelId="{204CCFA7-0CE8-F94E-8242-1356DCF243C1}" type="presOf" srcId="{370A1C62-56A0-49DB-8DFA-1B290ACE9569}" destId="{42D6EA34-A330-AD40-9245-E1AD4C1EC98D}" srcOrd="0" destOrd="0" presId="urn:microsoft.com/office/officeart/2016/7/layout/BasicLinearProcessNumbered"/>
    <dgm:cxn modelId="{9A058AA9-5B6E-914A-8956-C057DD2B2EF4}" type="presOf" srcId="{AADEEFC3-D5A1-45B6-821B-18EA8CF3B29A}" destId="{EE1FDEAC-3D7E-3045-A070-A63F4080B657}" srcOrd="0" destOrd="0" presId="urn:microsoft.com/office/officeart/2016/7/layout/BasicLinearProcessNumbered"/>
    <dgm:cxn modelId="{793AEABF-1B8A-4275-B4B6-E37D43E4B4DD}" srcId="{AADEEFC3-D5A1-45B6-821B-18EA8CF3B29A}" destId="{370A1C62-56A0-49DB-8DFA-1B290ACE9569}" srcOrd="1" destOrd="0" parTransId="{8B73BBF7-C3E6-4F38-B6A1-8E3B9782D65A}" sibTransId="{3A3969AC-9283-4A58-906D-8D8587544064}"/>
    <dgm:cxn modelId="{2C55E6C1-20F7-CF43-9EB1-917C0EA5703E}" type="presOf" srcId="{627E995C-4E60-45C1-8C40-A728D28A74F9}" destId="{21BCBB74-540A-C549-B901-9D99D25A70B6}" srcOrd="0" destOrd="0" presId="urn:microsoft.com/office/officeart/2016/7/layout/BasicLinearProcessNumbered"/>
    <dgm:cxn modelId="{DBDE38C4-8700-F649-B4C6-AE8EA1816C46}" type="presOf" srcId="{EBBB9062-4FEC-4CB5-B7DC-E57C4F43A91B}" destId="{B74828DA-C081-9D4E-9C4D-49C57949E018}" srcOrd="0" destOrd="0" presId="urn:microsoft.com/office/officeart/2016/7/layout/BasicLinearProcessNumbered"/>
    <dgm:cxn modelId="{2E730BE1-976D-3040-BF58-8C661D72B640}" type="presOf" srcId="{D759A1CC-07B2-48AE-B34B-44C916BAB75C}" destId="{34F7793B-4A81-5D46-BFD5-D352DED96178}" srcOrd="0" destOrd="0" presId="urn:microsoft.com/office/officeart/2016/7/layout/BasicLinearProcessNumbered"/>
    <dgm:cxn modelId="{2E388C7B-CF69-824C-8427-B5E20B3A5593}" type="presParOf" srcId="{EE1FDEAC-3D7E-3045-A070-A63F4080B657}" destId="{2BBC4DD0-C8EF-8742-A0E3-9E0ED6C721F4}" srcOrd="0" destOrd="0" presId="urn:microsoft.com/office/officeart/2016/7/layout/BasicLinearProcessNumbered"/>
    <dgm:cxn modelId="{0B815C4B-8777-104A-A5F2-E568B612AB5F}" type="presParOf" srcId="{2BBC4DD0-C8EF-8742-A0E3-9E0ED6C721F4}" destId="{34F7793B-4A81-5D46-BFD5-D352DED96178}" srcOrd="0" destOrd="0" presId="urn:microsoft.com/office/officeart/2016/7/layout/BasicLinearProcessNumbered"/>
    <dgm:cxn modelId="{34700510-86D7-1542-A27C-09B035EC10B2}" type="presParOf" srcId="{2BBC4DD0-C8EF-8742-A0E3-9E0ED6C721F4}" destId="{B74828DA-C081-9D4E-9C4D-49C57949E018}" srcOrd="1" destOrd="0" presId="urn:microsoft.com/office/officeart/2016/7/layout/BasicLinearProcessNumbered"/>
    <dgm:cxn modelId="{3081B977-D42B-6B41-95DC-3CB980C56953}" type="presParOf" srcId="{2BBC4DD0-C8EF-8742-A0E3-9E0ED6C721F4}" destId="{EAA99D13-375F-B648-B556-F6D4C2CC13F6}" srcOrd="2" destOrd="0" presId="urn:microsoft.com/office/officeart/2016/7/layout/BasicLinearProcessNumbered"/>
    <dgm:cxn modelId="{3C53FBBD-1CF2-804C-BE26-99350EAD352C}" type="presParOf" srcId="{2BBC4DD0-C8EF-8742-A0E3-9E0ED6C721F4}" destId="{E887E5A4-123A-B249-9393-91C55843D66B}" srcOrd="3" destOrd="0" presId="urn:microsoft.com/office/officeart/2016/7/layout/BasicLinearProcessNumbered"/>
    <dgm:cxn modelId="{060AC909-7E92-7743-A961-9E3B4AA4D709}" type="presParOf" srcId="{EE1FDEAC-3D7E-3045-A070-A63F4080B657}" destId="{F186716A-CA6E-6448-BAB7-7C3E334FDB7A}" srcOrd="1" destOrd="0" presId="urn:microsoft.com/office/officeart/2016/7/layout/BasicLinearProcessNumbered"/>
    <dgm:cxn modelId="{998F554D-467F-6248-9FCD-24D43A6D49D0}" type="presParOf" srcId="{EE1FDEAC-3D7E-3045-A070-A63F4080B657}" destId="{3BCDF253-017B-FF47-A9A9-01A2E6BCFBAD}" srcOrd="2" destOrd="0" presId="urn:microsoft.com/office/officeart/2016/7/layout/BasicLinearProcessNumbered"/>
    <dgm:cxn modelId="{1D913731-C0CA-AB41-A7C0-0C6FB2A1A530}" type="presParOf" srcId="{3BCDF253-017B-FF47-A9A9-01A2E6BCFBAD}" destId="{42D6EA34-A330-AD40-9245-E1AD4C1EC98D}" srcOrd="0" destOrd="0" presId="urn:microsoft.com/office/officeart/2016/7/layout/BasicLinearProcessNumbered"/>
    <dgm:cxn modelId="{4C082F77-41A3-2E4F-BF96-0B0BB7FDEBFB}" type="presParOf" srcId="{3BCDF253-017B-FF47-A9A9-01A2E6BCFBAD}" destId="{303FE9C8-F2B6-7F4F-B451-893A99CE91A3}" srcOrd="1" destOrd="0" presId="urn:microsoft.com/office/officeart/2016/7/layout/BasicLinearProcessNumbered"/>
    <dgm:cxn modelId="{15C633B0-3166-E74F-B06F-88140E77D65E}" type="presParOf" srcId="{3BCDF253-017B-FF47-A9A9-01A2E6BCFBAD}" destId="{129B4341-81AC-6847-AA3C-646AAF7320D5}" srcOrd="2" destOrd="0" presId="urn:microsoft.com/office/officeart/2016/7/layout/BasicLinearProcessNumbered"/>
    <dgm:cxn modelId="{07E81386-61B4-8345-A9A0-1ABB1B1679EF}" type="presParOf" srcId="{3BCDF253-017B-FF47-A9A9-01A2E6BCFBAD}" destId="{FA8EEF27-AF6E-B541-8BAD-E215FD88F008}" srcOrd="3" destOrd="0" presId="urn:microsoft.com/office/officeart/2016/7/layout/BasicLinearProcessNumbered"/>
    <dgm:cxn modelId="{0D28429F-E00C-9F44-B5B4-CDC504845B80}" type="presParOf" srcId="{EE1FDEAC-3D7E-3045-A070-A63F4080B657}" destId="{607BC70D-DFEF-5044-87F0-444458FCBAB0}" srcOrd="3" destOrd="0" presId="urn:microsoft.com/office/officeart/2016/7/layout/BasicLinearProcessNumbered"/>
    <dgm:cxn modelId="{EF110E7E-D0AA-C447-8E12-2B7E5835EFFB}" type="presParOf" srcId="{EE1FDEAC-3D7E-3045-A070-A63F4080B657}" destId="{DA3A6D72-C643-EA4B-A43D-EBC163ABAAE2}" srcOrd="4" destOrd="0" presId="urn:microsoft.com/office/officeart/2016/7/layout/BasicLinearProcessNumbered"/>
    <dgm:cxn modelId="{43D26618-3BE7-9F49-A870-A21557492821}" type="presParOf" srcId="{DA3A6D72-C643-EA4B-A43D-EBC163ABAAE2}" destId="{A4DC89DE-3BFB-6F4D-899C-FDFB68529267}" srcOrd="0" destOrd="0" presId="urn:microsoft.com/office/officeart/2016/7/layout/BasicLinearProcessNumbered"/>
    <dgm:cxn modelId="{9DD10350-0860-224E-B933-9D043700FB8E}" type="presParOf" srcId="{DA3A6D72-C643-EA4B-A43D-EBC163ABAAE2}" destId="{21BCBB74-540A-C549-B901-9D99D25A70B6}" srcOrd="1" destOrd="0" presId="urn:microsoft.com/office/officeart/2016/7/layout/BasicLinearProcessNumbered"/>
    <dgm:cxn modelId="{3E82C21A-1BC2-9045-B0C3-8E403154FEED}" type="presParOf" srcId="{DA3A6D72-C643-EA4B-A43D-EBC163ABAAE2}" destId="{178BAE78-BC2C-8F42-9C75-9F13E043AF12}" srcOrd="2" destOrd="0" presId="urn:microsoft.com/office/officeart/2016/7/layout/BasicLinearProcessNumbered"/>
    <dgm:cxn modelId="{50FEEB02-A209-3149-A3BB-547E187D8736}" type="presParOf" srcId="{DA3A6D72-C643-EA4B-A43D-EBC163ABAAE2}" destId="{37F0AAB4-A454-384E-B731-042898E5713F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6E0AA6-173F-4CDD-BBC9-C0F3B5C4BA45}">
      <dsp:nvSpPr>
        <dsp:cNvPr id="0" name=""/>
        <dsp:cNvSpPr/>
      </dsp:nvSpPr>
      <dsp:spPr>
        <a:xfrm>
          <a:off x="0" y="718"/>
          <a:ext cx="6513603" cy="6034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2A8A92-3FF1-4762-B377-507D9083E84C}">
      <dsp:nvSpPr>
        <dsp:cNvPr id="0" name=""/>
        <dsp:cNvSpPr/>
      </dsp:nvSpPr>
      <dsp:spPr>
        <a:xfrm>
          <a:off x="182554" y="136502"/>
          <a:ext cx="331917" cy="3319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2EBDF2-91F1-4EAA-ACEB-BA467F430B5C}">
      <dsp:nvSpPr>
        <dsp:cNvPr id="0" name=""/>
        <dsp:cNvSpPr/>
      </dsp:nvSpPr>
      <dsp:spPr>
        <a:xfrm>
          <a:off x="697026" y="718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is media</a:t>
          </a:r>
        </a:p>
      </dsp:txBody>
      <dsp:txXfrm>
        <a:off x="697026" y="718"/>
        <a:ext cx="5816577" cy="603486"/>
      </dsp:txXfrm>
    </dsp:sp>
    <dsp:sp modelId="{6589C15E-1A08-4453-958C-3A3E4DDCFF03}">
      <dsp:nvSpPr>
        <dsp:cNvPr id="0" name=""/>
        <dsp:cNvSpPr/>
      </dsp:nvSpPr>
      <dsp:spPr>
        <a:xfrm>
          <a:off x="0" y="755076"/>
          <a:ext cx="6513603" cy="6034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EED38D-9A0A-47BD-A9A3-A8E529D9AB0C}">
      <dsp:nvSpPr>
        <dsp:cNvPr id="0" name=""/>
        <dsp:cNvSpPr/>
      </dsp:nvSpPr>
      <dsp:spPr>
        <a:xfrm>
          <a:off x="182554" y="890860"/>
          <a:ext cx="331917" cy="3319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EF775B-619D-4768-B162-6FE5C7A13A7E}">
      <dsp:nvSpPr>
        <dsp:cNvPr id="0" name=""/>
        <dsp:cNvSpPr/>
      </dsp:nvSpPr>
      <dsp:spPr>
        <a:xfrm>
          <a:off x="697026" y="755076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differentiates them</a:t>
          </a:r>
        </a:p>
      </dsp:txBody>
      <dsp:txXfrm>
        <a:off x="697026" y="755076"/>
        <a:ext cx="5816577" cy="603486"/>
      </dsp:txXfrm>
    </dsp:sp>
    <dsp:sp modelId="{3C8E74C2-9054-47D7-8224-9875B9859AA1}">
      <dsp:nvSpPr>
        <dsp:cNvPr id="0" name=""/>
        <dsp:cNvSpPr/>
      </dsp:nvSpPr>
      <dsp:spPr>
        <a:xfrm>
          <a:off x="0" y="1509433"/>
          <a:ext cx="6513603" cy="60348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CEB654-7134-4A77-8A77-A38F129AB912}">
      <dsp:nvSpPr>
        <dsp:cNvPr id="0" name=""/>
        <dsp:cNvSpPr/>
      </dsp:nvSpPr>
      <dsp:spPr>
        <a:xfrm>
          <a:off x="182554" y="1645217"/>
          <a:ext cx="331917" cy="3319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41B7D-8420-4895-B8F6-4A40B533C146}">
      <dsp:nvSpPr>
        <dsp:cNvPr id="0" name=""/>
        <dsp:cNvSpPr/>
      </dsp:nvSpPr>
      <dsp:spPr>
        <a:xfrm>
          <a:off x="697026" y="1509433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Who accesses what ?</a:t>
          </a:r>
        </a:p>
      </dsp:txBody>
      <dsp:txXfrm>
        <a:off x="697026" y="1509433"/>
        <a:ext cx="5816577" cy="603486"/>
      </dsp:txXfrm>
    </dsp:sp>
    <dsp:sp modelId="{A24C446E-F163-44BF-B01C-049FA646FFE4}">
      <dsp:nvSpPr>
        <dsp:cNvPr id="0" name=""/>
        <dsp:cNvSpPr/>
      </dsp:nvSpPr>
      <dsp:spPr>
        <a:xfrm>
          <a:off x="0" y="2263791"/>
          <a:ext cx="6513603" cy="60348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5E71AC-48E4-46C1-9E41-F86E8877B4CA}">
      <dsp:nvSpPr>
        <dsp:cNvPr id="0" name=""/>
        <dsp:cNvSpPr/>
      </dsp:nvSpPr>
      <dsp:spPr>
        <a:xfrm>
          <a:off x="182554" y="2399575"/>
          <a:ext cx="331917" cy="3319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3B484B-9C49-406C-8D99-D1AD69D85AAF}">
      <dsp:nvSpPr>
        <dsp:cNvPr id="0" name=""/>
        <dsp:cNvSpPr/>
      </dsp:nvSpPr>
      <dsp:spPr>
        <a:xfrm>
          <a:off x="697026" y="2263791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How do we know who accesses these ?</a:t>
          </a:r>
        </a:p>
      </dsp:txBody>
      <dsp:txXfrm>
        <a:off x="697026" y="2263791"/>
        <a:ext cx="5816577" cy="603486"/>
      </dsp:txXfrm>
    </dsp:sp>
    <dsp:sp modelId="{DA137F9A-C652-4827-B7FE-128CE8C1A69E}">
      <dsp:nvSpPr>
        <dsp:cNvPr id="0" name=""/>
        <dsp:cNvSpPr/>
      </dsp:nvSpPr>
      <dsp:spPr>
        <a:xfrm>
          <a:off x="0" y="3018148"/>
          <a:ext cx="6513603" cy="60348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566356-C580-43EB-99AE-9F79BBC58A28}">
      <dsp:nvSpPr>
        <dsp:cNvPr id="0" name=""/>
        <dsp:cNvSpPr/>
      </dsp:nvSpPr>
      <dsp:spPr>
        <a:xfrm>
          <a:off x="182554" y="3153933"/>
          <a:ext cx="331917" cy="33191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182EC3-00F3-498F-9D2F-C3710562756B}">
      <dsp:nvSpPr>
        <dsp:cNvPr id="0" name=""/>
        <dsp:cNvSpPr/>
      </dsp:nvSpPr>
      <dsp:spPr>
        <a:xfrm>
          <a:off x="697026" y="3018148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Target audience vs Actual audience</a:t>
          </a:r>
        </a:p>
      </dsp:txBody>
      <dsp:txXfrm>
        <a:off x="697026" y="3018148"/>
        <a:ext cx="5816577" cy="603486"/>
      </dsp:txXfrm>
    </dsp:sp>
    <dsp:sp modelId="{94A7CFD8-918E-4D29-8C31-B7C7B941233F}">
      <dsp:nvSpPr>
        <dsp:cNvPr id="0" name=""/>
        <dsp:cNvSpPr/>
      </dsp:nvSpPr>
      <dsp:spPr>
        <a:xfrm>
          <a:off x="0" y="3772506"/>
          <a:ext cx="6513603" cy="6034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DDD244-2E03-4E1F-B380-3CEFFD844808}">
      <dsp:nvSpPr>
        <dsp:cNvPr id="0" name=""/>
        <dsp:cNvSpPr/>
      </dsp:nvSpPr>
      <dsp:spPr>
        <a:xfrm>
          <a:off x="182554" y="3908290"/>
          <a:ext cx="331917" cy="33191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7CB653-FD90-4ABF-AC00-F96503248B86}">
      <dsp:nvSpPr>
        <dsp:cNvPr id="0" name=""/>
        <dsp:cNvSpPr/>
      </dsp:nvSpPr>
      <dsp:spPr>
        <a:xfrm>
          <a:off x="697026" y="3772506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Legislative Impact</a:t>
          </a:r>
        </a:p>
      </dsp:txBody>
      <dsp:txXfrm>
        <a:off x="697026" y="3772506"/>
        <a:ext cx="5816577" cy="603486"/>
      </dsp:txXfrm>
    </dsp:sp>
    <dsp:sp modelId="{18831ADB-5628-4BB7-87F3-9A43F12AF803}">
      <dsp:nvSpPr>
        <dsp:cNvPr id="0" name=""/>
        <dsp:cNvSpPr/>
      </dsp:nvSpPr>
      <dsp:spPr>
        <a:xfrm>
          <a:off x="0" y="4526863"/>
          <a:ext cx="6513603" cy="6034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9998ED-E442-4929-90F4-2A978361A9A5}">
      <dsp:nvSpPr>
        <dsp:cNvPr id="0" name=""/>
        <dsp:cNvSpPr/>
      </dsp:nvSpPr>
      <dsp:spPr>
        <a:xfrm>
          <a:off x="182554" y="4662648"/>
          <a:ext cx="331917" cy="33191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DE5F67-B5F9-4A7A-9892-B9C91FA6B647}">
      <dsp:nvSpPr>
        <dsp:cNvPr id="0" name=""/>
        <dsp:cNvSpPr/>
      </dsp:nvSpPr>
      <dsp:spPr>
        <a:xfrm>
          <a:off x="697026" y="4526863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New media Formats</a:t>
          </a:r>
        </a:p>
      </dsp:txBody>
      <dsp:txXfrm>
        <a:off x="697026" y="4526863"/>
        <a:ext cx="5816577" cy="603486"/>
      </dsp:txXfrm>
    </dsp:sp>
    <dsp:sp modelId="{3A7631B0-182E-40FD-9D27-812C56C934E4}">
      <dsp:nvSpPr>
        <dsp:cNvPr id="0" name=""/>
        <dsp:cNvSpPr/>
      </dsp:nvSpPr>
      <dsp:spPr>
        <a:xfrm>
          <a:off x="0" y="5281221"/>
          <a:ext cx="6513603" cy="60348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CAB9A3-F513-477D-BB28-774B4EAEE109}">
      <dsp:nvSpPr>
        <dsp:cNvPr id="0" name=""/>
        <dsp:cNvSpPr/>
      </dsp:nvSpPr>
      <dsp:spPr>
        <a:xfrm>
          <a:off x="182554" y="5417005"/>
          <a:ext cx="331917" cy="331917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D1B8C-A8A2-4DA0-9BBB-ECCEB525E08E}">
      <dsp:nvSpPr>
        <dsp:cNvPr id="0" name=""/>
        <dsp:cNvSpPr/>
      </dsp:nvSpPr>
      <dsp:spPr>
        <a:xfrm>
          <a:off x="697026" y="5281221"/>
          <a:ext cx="5816577" cy="603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69" tIns="63869" rIns="63869" bIns="6386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Availability and accessibility</a:t>
          </a:r>
        </a:p>
      </dsp:txBody>
      <dsp:txXfrm>
        <a:off x="697026" y="5281221"/>
        <a:ext cx="5816577" cy="6034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E6EA25-DDC3-5C4A-AFB6-1F893B7DA66E}">
      <dsp:nvSpPr>
        <dsp:cNvPr id="0" name=""/>
        <dsp:cNvSpPr/>
      </dsp:nvSpPr>
      <dsp:spPr>
        <a:xfrm>
          <a:off x="0" y="30519"/>
          <a:ext cx="6586489" cy="18146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Often seen as one of the most prolific and prevalent forms of media available.</a:t>
          </a:r>
        </a:p>
      </dsp:txBody>
      <dsp:txXfrm>
        <a:off x="88585" y="119104"/>
        <a:ext cx="6409319" cy="1637500"/>
      </dsp:txXfrm>
    </dsp:sp>
    <dsp:sp modelId="{DB82093C-1096-2B45-B9BA-5E2A9A65B5CD}">
      <dsp:nvSpPr>
        <dsp:cNvPr id="0" name=""/>
        <dsp:cNvSpPr/>
      </dsp:nvSpPr>
      <dsp:spPr>
        <a:xfrm>
          <a:off x="0" y="1940229"/>
          <a:ext cx="6586489" cy="181467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How has modern society made the the impact of this form of media more successful ?</a:t>
          </a:r>
        </a:p>
      </dsp:txBody>
      <dsp:txXfrm>
        <a:off x="88585" y="2028814"/>
        <a:ext cx="6409319" cy="1637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6F23B7-BB43-B548-8E80-D4497292F5CD}">
      <dsp:nvSpPr>
        <dsp:cNvPr id="0" name=""/>
        <dsp:cNvSpPr/>
      </dsp:nvSpPr>
      <dsp:spPr>
        <a:xfrm>
          <a:off x="0" y="16209"/>
          <a:ext cx="6586489" cy="1193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What are the main differences between the types of media mentioned ?</a:t>
          </a:r>
        </a:p>
      </dsp:txBody>
      <dsp:txXfrm>
        <a:off x="58257" y="74466"/>
        <a:ext cx="6469975" cy="1076886"/>
      </dsp:txXfrm>
    </dsp:sp>
    <dsp:sp modelId="{A1E23506-2319-8449-96B3-D65A9FC10B2B}">
      <dsp:nvSpPr>
        <dsp:cNvPr id="0" name=""/>
        <dsp:cNvSpPr/>
      </dsp:nvSpPr>
      <dsp:spPr>
        <a:xfrm>
          <a:off x="0" y="1296009"/>
          <a:ext cx="6586489" cy="119340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Why are they different ?</a:t>
          </a:r>
        </a:p>
      </dsp:txBody>
      <dsp:txXfrm>
        <a:off x="58257" y="1354266"/>
        <a:ext cx="6469975" cy="1076886"/>
      </dsp:txXfrm>
    </dsp:sp>
    <dsp:sp modelId="{F0383A10-4F07-324C-BFEF-CEF1A9A4A659}">
      <dsp:nvSpPr>
        <dsp:cNvPr id="0" name=""/>
        <dsp:cNvSpPr/>
      </dsp:nvSpPr>
      <dsp:spPr>
        <a:xfrm>
          <a:off x="0" y="2575809"/>
          <a:ext cx="6586489" cy="119340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How are they distinguished ?</a:t>
          </a:r>
        </a:p>
      </dsp:txBody>
      <dsp:txXfrm>
        <a:off x="58257" y="2634066"/>
        <a:ext cx="6469975" cy="10768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E722A4-75A5-4805-BE5F-C97DFDCF919F}">
      <dsp:nvSpPr>
        <dsp:cNvPr id="0" name=""/>
        <dsp:cNvSpPr/>
      </dsp:nvSpPr>
      <dsp:spPr>
        <a:xfrm>
          <a:off x="0" y="462"/>
          <a:ext cx="6586489" cy="10812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E788A7-2251-42E9-877E-297C8C6918E6}">
      <dsp:nvSpPr>
        <dsp:cNvPr id="0" name=""/>
        <dsp:cNvSpPr/>
      </dsp:nvSpPr>
      <dsp:spPr>
        <a:xfrm>
          <a:off x="327088" y="243751"/>
          <a:ext cx="594706" cy="5947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1F6674-A907-4D06-B448-02A6AAF1DAFA}">
      <dsp:nvSpPr>
        <dsp:cNvPr id="0" name=""/>
        <dsp:cNvSpPr/>
      </dsp:nvSpPr>
      <dsp:spPr>
        <a:xfrm>
          <a:off x="1248883" y="462"/>
          <a:ext cx="5337605" cy="1081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36" tIns="114436" rIns="114436" bIns="11443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Most modern westernized homes include some form of television or a means of accessing the material that may be viewed through the same. </a:t>
          </a:r>
        </a:p>
      </dsp:txBody>
      <dsp:txXfrm>
        <a:off x="1248883" y="462"/>
        <a:ext cx="5337605" cy="1081284"/>
      </dsp:txXfrm>
    </dsp:sp>
    <dsp:sp modelId="{F75C3841-0CE7-4411-B32A-E0CAA14FF3C9}">
      <dsp:nvSpPr>
        <dsp:cNvPr id="0" name=""/>
        <dsp:cNvSpPr/>
      </dsp:nvSpPr>
      <dsp:spPr>
        <a:xfrm>
          <a:off x="0" y="1352067"/>
          <a:ext cx="6586489" cy="10812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F181F5-7916-4133-B187-3F0CC0137ECC}">
      <dsp:nvSpPr>
        <dsp:cNvPr id="0" name=""/>
        <dsp:cNvSpPr/>
      </dsp:nvSpPr>
      <dsp:spPr>
        <a:xfrm>
          <a:off x="327088" y="1595356"/>
          <a:ext cx="594706" cy="5947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12E7B8-AF2D-4956-9864-4DABF559E23F}">
      <dsp:nvSpPr>
        <dsp:cNvPr id="0" name=""/>
        <dsp:cNvSpPr/>
      </dsp:nvSpPr>
      <dsp:spPr>
        <a:xfrm>
          <a:off x="1248883" y="1352067"/>
          <a:ext cx="5337605" cy="1081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36" tIns="114436" rIns="114436" bIns="11443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On average, how often would you say you watch the television ?</a:t>
          </a:r>
        </a:p>
      </dsp:txBody>
      <dsp:txXfrm>
        <a:off x="1248883" y="1352067"/>
        <a:ext cx="5337605" cy="1081284"/>
      </dsp:txXfrm>
    </dsp:sp>
    <dsp:sp modelId="{B8E22E65-B3D5-4CA6-A710-8EE3A25727E6}">
      <dsp:nvSpPr>
        <dsp:cNvPr id="0" name=""/>
        <dsp:cNvSpPr/>
      </dsp:nvSpPr>
      <dsp:spPr>
        <a:xfrm>
          <a:off x="0" y="2703672"/>
          <a:ext cx="6586489" cy="108128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2AEADF-14B9-49CB-8A97-02E0CA58E97E}">
      <dsp:nvSpPr>
        <dsp:cNvPr id="0" name=""/>
        <dsp:cNvSpPr/>
      </dsp:nvSpPr>
      <dsp:spPr>
        <a:xfrm>
          <a:off x="327088" y="2946961"/>
          <a:ext cx="594706" cy="5947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D696D0-5910-4607-AAAA-A31E6329666C}">
      <dsp:nvSpPr>
        <dsp:cNvPr id="0" name=""/>
        <dsp:cNvSpPr/>
      </dsp:nvSpPr>
      <dsp:spPr>
        <a:xfrm>
          <a:off x="1248883" y="2703672"/>
          <a:ext cx="5337605" cy="1081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36" tIns="114436" rIns="114436" bIns="11443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Why do you think this is the case ?</a:t>
          </a:r>
        </a:p>
      </dsp:txBody>
      <dsp:txXfrm>
        <a:off x="1248883" y="2703672"/>
        <a:ext cx="5337605" cy="10812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511B93-AD32-7544-AAF7-955233240C0A}">
      <dsp:nvSpPr>
        <dsp:cNvPr id="0" name=""/>
        <dsp:cNvSpPr/>
      </dsp:nvSpPr>
      <dsp:spPr>
        <a:xfrm>
          <a:off x="3364992" y="2177"/>
          <a:ext cx="3785616" cy="104746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 time they are broadcast</a:t>
          </a:r>
        </a:p>
      </dsp:txBody>
      <dsp:txXfrm>
        <a:off x="3416125" y="53310"/>
        <a:ext cx="3683350" cy="945199"/>
      </dsp:txXfrm>
    </dsp:sp>
    <dsp:sp modelId="{6FCCD955-FE39-D349-8DDF-93814A261D86}">
      <dsp:nvSpPr>
        <dsp:cNvPr id="0" name=""/>
        <dsp:cNvSpPr/>
      </dsp:nvSpPr>
      <dsp:spPr>
        <a:xfrm>
          <a:off x="3364992" y="1102016"/>
          <a:ext cx="3785616" cy="1047465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 language used within the dialogue</a:t>
          </a:r>
        </a:p>
      </dsp:txBody>
      <dsp:txXfrm>
        <a:off x="3416125" y="1153149"/>
        <a:ext cx="3683350" cy="945199"/>
      </dsp:txXfrm>
    </dsp:sp>
    <dsp:sp modelId="{990422F0-2A2D-4E45-80CC-13C757942AE8}">
      <dsp:nvSpPr>
        <dsp:cNvPr id="0" name=""/>
        <dsp:cNvSpPr/>
      </dsp:nvSpPr>
      <dsp:spPr>
        <a:xfrm>
          <a:off x="3364992" y="2201855"/>
          <a:ext cx="3785616" cy="1047465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Possible scenery</a:t>
          </a:r>
        </a:p>
      </dsp:txBody>
      <dsp:txXfrm>
        <a:off x="3416125" y="2252988"/>
        <a:ext cx="3683350" cy="945199"/>
      </dsp:txXfrm>
    </dsp:sp>
    <dsp:sp modelId="{6297DDDE-ADDC-5A48-821C-51AFD1ECD835}">
      <dsp:nvSpPr>
        <dsp:cNvPr id="0" name=""/>
        <dsp:cNvSpPr/>
      </dsp:nvSpPr>
      <dsp:spPr>
        <a:xfrm>
          <a:off x="3364992" y="3301694"/>
          <a:ext cx="3785616" cy="1047465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Content</a:t>
          </a:r>
        </a:p>
      </dsp:txBody>
      <dsp:txXfrm>
        <a:off x="3416125" y="3352827"/>
        <a:ext cx="3683350" cy="94519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C96D92-1983-48CA-8CA7-74F5820F387D}">
      <dsp:nvSpPr>
        <dsp:cNvPr id="0" name=""/>
        <dsp:cNvSpPr/>
      </dsp:nvSpPr>
      <dsp:spPr>
        <a:xfrm>
          <a:off x="0" y="1571"/>
          <a:ext cx="6586489" cy="7962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24E59F-F42E-4AE3-9E3C-64D27BFB7E73}">
      <dsp:nvSpPr>
        <dsp:cNvPr id="0" name=""/>
        <dsp:cNvSpPr/>
      </dsp:nvSpPr>
      <dsp:spPr>
        <a:xfrm>
          <a:off x="240871" y="180731"/>
          <a:ext cx="437947" cy="4379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3AE70D-F80B-439C-BC6E-A8E9DFF0313A}">
      <dsp:nvSpPr>
        <dsp:cNvPr id="0" name=""/>
        <dsp:cNvSpPr/>
      </dsp:nvSpPr>
      <dsp:spPr>
        <a:xfrm>
          <a:off x="919690" y="1571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The accessibility and ubiquity of the internet is all but global, what does this mean ?</a:t>
          </a:r>
        </a:p>
      </dsp:txBody>
      <dsp:txXfrm>
        <a:off x="919690" y="1571"/>
        <a:ext cx="5666798" cy="796268"/>
      </dsp:txXfrm>
    </dsp:sp>
    <dsp:sp modelId="{5A267067-9628-4077-B651-E38DB7D658E5}">
      <dsp:nvSpPr>
        <dsp:cNvPr id="0" name=""/>
        <dsp:cNvSpPr/>
      </dsp:nvSpPr>
      <dsp:spPr>
        <a:xfrm>
          <a:off x="0" y="996907"/>
          <a:ext cx="6586489" cy="79626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A8D5D2-AFEA-45D1-9584-1870C8E4C63D}">
      <dsp:nvSpPr>
        <dsp:cNvPr id="0" name=""/>
        <dsp:cNvSpPr/>
      </dsp:nvSpPr>
      <dsp:spPr>
        <a:xfrm>
          <a:off x="240871" y="1176067"/>
          <a:ext cx="437947" cy="4379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CC836F-E025-4362-A5FC-26171B8C17DF}">
      <dsp:nvSpPr>
        <dsp:cNvPr id="0" name=""/>
        <dsp:cNvSpPr/>
      </dsp:nvSpPr>
      <dsp:spPr>
        <a:xfrm>
          <a:off x="919690" y="996907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What does this mean for the reach of communication ?</a:t>
          </a:r>
        </a:p>
      </dsp:txBody>
      <dsp:txXfrm>
        <a:off x="919690" y="996907"/>
        <a:ext cx="5666798" cy="796268"/>
      </dsp:txXfrm>
    </dsp:sp>
    <dsp:sp modelId="{A9497D2F-DCDC-400C-A58A-CF3B3ED4B282}">
      <dsp:nvSpPr>
        <dsp:cNvPr id="0" name=""/>
        <dsp:cNvSpPr/>
      </dsp:nvSpPr>
      <dsp:spPr>
        <a:xfrm>
          <a:off x="0" y="1992243"/>
          <a:ext cx="6586489" cy="7962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ACE3C7-FC4D-4BC7-AD56-DB54FE98EB98}">
      <dsp:nvSpPr>
        <dsp:cNvPr id="0" name=""/>
        <dsp:cNvSpPr/>
      </dsp:nvSpPr>
      <dsp:spPr>
        <a:xfrm>
          <a:off x="240871" y="2171403"/>
          <a:ext cx="437947" cy="4379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F58490-3C06-4CED-B18A-7140BDE3C5F3}">
      <dsp:nvSpPr>
        <dsp:cNvPr id="0" name=""/>
        <dsp:cNvSpPr/>
      </dsp:nvSpPr>
      <dsp:spPr>
        <a:xfrm>
          <a:off x="919690" y="1992243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What does this mean for the role of collaboration ?</a:t>
          </a:r>
        </a:p>
      </dsp:txBody>
      <dsp:txXfrm>
        <a:off x="919690" y="1992243"/>
        <a:ext cx="5666798" cy="796268"/>
      </dsp:txXfrm>
    </dsp:sp>
    <dsp:sp modelId="{587B98B6-4341-4E68-81F4-8D5691DD5C8C}">
      <dsp:nvSpPr>
        <dsp:cNvPr id="0" name=""/>
        <dsp:cNvSpPr/>
      </dsp:nvSpPr>
      <dsp:spPr>
        <a:xfrm>
          <a:off x="0" y="2987579"/>
          <a:ext cx="6586489" cy="79626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86FBC7-61E1-4A5D-9FCA-D2A5DB3A742A}">
      <dsp:nvSpPr>
        <dsp:cNvPr id="0" name=""/>
        <dsp:cNvSpPr/>
      </dsp:nvSpPr>
      <dsp:spPr>
        <a:xfrm>
          <a:off x="240871" y="3166739"/>
          <a:ext cx="437947" cy="4379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95467-4BDB-4629-946F-4A1CD41A23E3}">
      <dsp:nvSpPr>
        <dsp:cNvPr id="0" name=""/>
        <dsp:cNvSpPr/>
      </dsp:nvSpPr>
      <dsp:spPr>
        <a:xfrm>
          <a:off x="919690" y="2987579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What opportunities does this present ?</a:t>
          </a:r>
        </a:p>
      </dsp:txBody>
      <dsp:txXfrm>
        <a:off x="919690" y="2987579"/>
        <a:ext cx="5666798" cy="79626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922E99-EE07-4090-B875-94578BE1A7A8}">
      <dsp:nvSpPr>
        <dsp:cNvPr id="0" name=""/>
        <dsp:cNvSpPr/>
      </dsp:nvSpPr>
      <dsp:spPr>
        <a:xfrm>
          <a:off x="0" y="1571"/>
          <a:ext cx="6586489" cy="7962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8ACD56-024F-429B-8859-4F0C42A92918}">
      <dsp:nvSpPr>
        <dsp:cNvPr id="0" name=""/>
        <dsp:cNvSpPr/>
      </dsp:nvSpPr>
      <dsp:spPr>
        <a:xfrm>
          <a:off x="240871" y="180731"/>
          <a:ext cx="437947" cy="4379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9C2A05-2924-4C34-B3FE-81A964C9B18B}">
      <dsp:nvSpPr>
        <dsp:cNvPr id="0" name=""/>
        <dsp:cNvSpPr/>
      </dsp:nvSpPr>
      <dsp:spPr>
        <a:xfrm>
          <a:off x="919690" y="1571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Safety is of particular interest to the individual</a:t>
          </a:r>
        </a:p>
      </dsp:txBody>
      <dsp:txXfrm>
        <a:off x="919690" y="1571"/>
        <a:ext cx="5666798" cy="796268"/>
      </dsp:txXfrm>
    </dsp:sp>
    <dsp:sp modelId="{D5CF4525-2E0D-4A88-BBF6-608EC3337E6D}">
      <dsp:nvSpPr>
        <dsp:cNvPr id="0" name=""/>
        <dsp:cNvSpPr/>
      </dsp:nvSpPr>
      <dsp:spPr>
        <a:xfrm>
          <a:off x="0" y="996907"/>
          <a:ext cx="6586489" cy="79626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7AC85A-213B-4D8E-97A4-75DB6DC6C599}">
      <dsp:nvSpPr>
        <dsp:cNvPr id="0" name=""/>
        <dsp:cNvSpPr/>
      </dsp:nvSpPr>
      <dsp:spPr>
        <a:xfrm>
          <a:off x="240871" y="1176067"/>
          <a:ext cx="437947" cy="4379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F8F843-D39B-41A2-8CF3-E34AEBE55C3D}">
      <dsp:nvSpPr>
        <dsp:cNvPr id="0" name=""/>
        <dsp:cNvSpPr/>
      </dsp:nvSpPr>
      <dsp:spPr>
        <a:xfrm>
          <a:off x="919690" y="996907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Security can be compromised</a:t>
          </a:r>
        </a:p>
      </dsp:txBody>
      <dsp:txXfrm>
        <a:off x="919690" y="996907"/>
        <a:ext cx="5666798" cy="796268"/>
      </dsp:txXfrm>
    </dsp:sp>
    <dsp:sp modelId="{16EB71DE-43D6-483A-8F26-3B332BA08332}">
      <dsp:nvSpPr>
        <dsp:cNvPr id="0" name=""/>
        <dsp:cNvSpPr/>
      </dsp:nvSpPr>
      <dsp:spPr>
        <a:xfrm>
          <a:off x="0" y="1992243"/>
          <a:ext cx="6586489" cy="7962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2C0B95-83B3-46E4-BD53-CA01AD711AE2}">
      <dsp:nvSpPr>
        <dsp:cNvPr id="0" name=""/>
        <dsp:cNvSpPr/>
      </dsp:nvSpPr>
      <dsp:spPr>
        <a:xfrm>
          <a:off x="240871" y="2171403"/>
          <a:ext cx="437947" cy="4379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873CE-16E4-4D2B-B516-5ED3C6892878}">
      <dsp:nvSpPr>
        <dsp:cNvPr id="0" name=""/>
        <dsp:cNvSpPr/>
      </dsp:nvSpPr>
      <dsp:spPr>
        <a:xfrm>
          <a:off x="919690" y="1992243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Who is looking at the data you transmit ?</a:t>
          </a:r>
        </a:p>
      </dsp:txBody>
      <dsp:txXfrm>
        <a:off x="919690" y="1992243"/>
        <a:ext cx="5666798" cy="796268"/>
      </dsp:txXfrm>
    </dsp:sp>
    <dsp:sp modelId="{D6D93D8A-8005-4B45-ACBA-3259781A1DD4}">
      <dsp:nvSpPr>
        <dsp:cNvPr id="0" name=""/>
        <dsp:cNvSpPr/>
      </dsp:nvSpPr>
      <dsp:spPr>
        <a:xfrm>
          <a:off x="0" y="2987579"/>
          <a:ext cx="6586489" cy="79626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8891F5-284A-469F-B06F-332FFC9C19AF}">
      <dsp:nvSpPr>
        <dsp:cNvPr id="0" name=""/>
        <dsp:cNvSpPr/>
      </dsp:nvSpPr>
      <dsp:spPr>
        <a:xfrm>
          <a:off x="240871" y="3166739"/>
          <a:ext cx="437947" cy="4379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24DAF-A75D-445D-8EEF-D99D2245BE7D}">
      <dsp:nvSpPr>
        <dsp:cNvPr id="0" name=""/>
        <dsp:cNvSpPr/>
      </dsp:nvSpPr>
      <dsp:spPr>
        <a:xfrm>
          <a:off x="919690" y="2987579"/>
          <a:ext cx="5666798" cy="79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72" tIns="84272" rIns="84272" bIns="8427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How safe are you really ?</a:t>
          </a:r>
        </a:p>
      </dsp:txBody>
      <dsp:txXfrm>
        <a:off x="919690" y="2987579"/>
        <a:ext cx="5666798" cy="79626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55945F-C208-40DC-8DA6-636F551BA70E}">
      <dsp:nvSpPr>
        <dsp:cNvPr id="0" name=""/>
        <dsp:cNvSpPr/>
      </dsp:nvSpPr>
      <dsp:spPr>
        <a:xfrm>
          <a:off x="462744" y="767709"/>
          <a:ext cx="1166625" cy="116662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034126-E716-4BBA-AD80-2961D00719D2}">
      <dsp:nvSpPr>
        <dsp:cNvPr id="0" name=""/>
        <dsp:cNvSpPr/>
      </dsp:nvSpPr>
      <dsp:spPr>
        <a:xfrm>
          <a:off x="711369" y="1016334"/>
          <a:ext cx="669375" cy="669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F20197-3CA7-426C-BFF5-6E23F7B720EA}">
      <dsp:nvSpPr>
        <dsp:cNvPr id="0" name=""/>
        <dsp:cNvSpPr/>
      </dsp:nvSpPr>
      <dsp:spPr>
        <a:xfrm>
          <a:off x="89806" y="2297709"/>
          <a:ext cx="19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Children’s online privacy protection act 1998 (US passed)</a:t>
          </a:r>
        </a:p>
      </dsp:txBody>
      <dsp:txXfrm>
        <a:off x="89806" y="2297709"/>
        <a:ext cx="1912500" cy="720000"/>
      </dsp:txXfrm>
    </dsp:sp>
    <dsp:sp modelId="{18B3495B-DA45-4D0C-B69C-AA3B69008831}">
      <dsp:nvSpPr>
        <dsp:cNvPr id="0" name=""/>
        <dsp:cNvSpPr/>
      </dsp:nvSpPr>
      <dsp:spPr>
        <a:xfrm>
          <a:off x="2709932" y="767709"/>
          <a:ext cx="1166625" cy="116662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1C0FDE-11FE-4DF3-A16A-E898CA5AC58B}">
      <dsp:nvSpPr>
        <dsp:cNvPr id="0" name=""/>
        <dsp:cNvSpPr/>
      </dsp:nvSpPr>
      <dsp:spPr>
        <a:xfrm>
          <a:off x="2958557" y="1016334"/>
          <a:ext cx="669375" cy="669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41ED45-A05D-4E9A-A3C0-B03628EADA57}">
      <dsp:nvSpPr>
        <dsp:cNvPr id="0" name=""/>
        <dsp:cNvSpPr/>
      </dsp:nvSpPr>
      <dsp:spPr>
        <a:xfrm>
          <a:off x="2336994" y="2297709"/>
          <a:ext cx="19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Data protection act 1998</a:t>
          </a:r>
        </a:p>
      </dsp:txBody>
      <dsp:txXfrm>
        <a:off x="2336994" y="2297709"/>
        <a:ext cx="1912500" cy="720000"/>
      </dsp:txXfrm>
    </dsp:sp>
    <dsp:sp modelId="{30D720A3-1D8C-48C6-9118-8D7688C6B441}">
      <dsp:nvSpPr>
        <dsp:cNvPr id="0" name=""/>
        <dsp:cNvSpPr/>
      </dsp:nvSpPr>
      <dsp:spPr>
        <a:xfrm>
          <a:off x="4957119" y="767709"/>
          <a:ext cx="1166625" cy="116662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C719ED-FEE2-43B7-9E5A-82DA8E0FD2C4}">
      <dsp:nvSpPr>
        <dsp:cNvPr id="0" name=""/>
        <dsp:cNvSpPr/>
      </dsp:nvSpPr>
      <dsp:spPr>
        <a:xfrm>
          <a:off x="5205744" y="1016334"/>
          <a:ext cx="669375" cy="669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04714E-2F70-4DAF-AA3D-43652906F0A3}">
      <dsp:nvSpPr>
        <dsp:cNvPr id="0" name=""/>
        <dsp:cNvSpPr/>
      </dsp:nvSpPr>
      <dsp:spPr>
        <a:xfrm>
          <a:off x="4584182" y="2297709"/>
          <a:ext cx="19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General data protection regulation  2018</a:t>
          </a:r>
        </a:p>
      </dsp:txBody>
      <dsp:txXfrm>
        <a:off x="4584182" y="2297709"/>
        <a:ext cx="19125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F7793B-4A81-5D46-BFD5-D352DED96178}">
      <dsp:nvSpPr>
        <dsp:cNvPr id="0" name=""/>
        <dsp:cNvSpPr/>
      </dsp:nvSpPr>
      <dsp:spPr>
        <a:xfrm>
          <a:off x="0" y="0"/>
          <a:ext cx="3154934" cy="403262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971" tIns="330200" rIns="245971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Summarise the key points of Children’s online privacy protection act 1998</a:t>
          </a:r>
        </a:p>
      </dsp:txBody>
      <dsp:txXfrm>
        <a:off x="0" y="1532395"/>
        <a:ext cx="3154934" cy="2419572"/>
      </dsp:txXfrm>
    </dsp:sp>
    <dsp:sp modelId="{B74828DA-C081-9D4E-9C4D-49C57949E018}">
      <dsp:nvSpPr>
        <dsp:cNvPr id="0" name=""/>
        <dsp:cNvSpPr/>
      </dsp:nvSpPr>
      <dsp:spPr>
        <a:xfrm>
          <a:off x="972573" y="403262"/>
          <a:ext cx="1209786" cy="120978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320" tIns="12700" rIns="9432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49742" y="580431"/>
        <a:ext cx="855448" cy="855448"/>
      </dsp:txXfrm>
    </dsp:sp>
    <dsp:sp modelId="{EAA99D13-375F-B648-B556-F6D4C2CC13F6}">
      <dsp:nvSpPr>
        <dsp:cNvPr id="0" name=""/>
        <dsp:cNvSpPr/>
      </dsp:nvSpPr>
      <dsp:spPr>
        <a:xfrm>
          <a:off x="0" y="4032549"/>
          <a:ext cx="3154934" cy="72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D6EA34-A330-AD40-9245-E1AD4C1EC98D}">
      <dsp:nvSpPr>
        <dsp:cNvPr id="0" name=""/>
        <dsp:cNvSpPr/>
      </dsp:nvSpPr>
      <dsp:spPr>
        <a:xfrm>
          <a:off x="3470427" y="0"/>
          <a:ext cx="3154934" cy="4032621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971" tIns="330200" rIns="245971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Identify how GDPR relates to children</a:t>
          </a:r>
        </a:p>
      </dsp:txBody>
      <dsp:txXfrm>
        <a:off x="3470427" y="1532395"/>
        <a:ext cx="3154934" cy="2419572"/>
      </dsp:txXfrm>
    </dsp:sp>
    <dsp:sp modelId="{303FE9C8-F2B6-7F4F-B451-893A99CE91A3}">
      <dsp:nvSpPr>
        <dsp:cNvPr id="0" name=""/>
        <dsp:cNvSpPr/>
      </dsp:nvSpPr>
      <dsp:spPr>
        <a:xfrm>
          <a:off x="4443001" y="403262"/>
          <a:ext cx="1209786" cy="1209786"/>
        </a:xfrm>
        <a:prstGeom prst="ellips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320" tIns="12700" rIns="9432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620170" y="580431"/>
        <a:ext cx="855448" cy="855448"/>
      </dsp:txXfrm>
    </dsp:sp>
    <dsp:sp modelId="{129B4341-81AC-6847-AA3C-646AAF7320D5}">
      <dsp:nvSpPr>
        <dsp:cNvPr id="0" name=""/>
        <dsp:cNvSpPr/>
      </dsp:nvSpPr>
      <dsp:spPr>
        <a:xfrm>
          <a:off x="3470427" y="4032549"/>
          <a:ext cx="3154934" cy="72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DC89DE-3BFB-6F4D-899C-FDFB68529267}">
      <dsp:nvSpPr>
        <dsp:cNvPr id="0" name=""/>
        <dsp:cNvSpPr/>
      </dsp:nvSpPr>
      <dsp:spPr>
        <a:xfrm>
          <a:off x="6940854" y="0"/>
          <a:ext cx="3154934" cy="4032621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971" tIns="330200" rIns="245971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Find an example of an advert that obviously targets children</a:t>
          </a:r>
        </a:p>
      </dsp:txBody>
      <dsp:txXfrm>
        <a:off x="6940854" y="1532395"/>
        <a:ext cx="3154934" cy="2419572"/>
      </dsp:txXfrm>
    </dsp:sp>
    <dsp:sp modelId="{21BCBB74-540A-C549-B901-9D99D25A70B6}">
      <dsp:nvSpPr>
        <dsp:cNvPr id="0" name=""/>
        <dsp:cNvSpPr/>
      </dsp:nvSpPr>
      <dsp:spPr>
        <a:xfrm>
          <a:off x="7913428" y="403262"/>
          <a:ext cx="1209786" cy="1209786"/>
        </a:xfrm>
        <a:prstGeom prst="ellips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320" tIns="12700" rIns="9432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090597" y="580431"/>
        <a:ext cx="855448" cy="855448"/>
      </dsp:txXfrm>
    </dsp:sp>
    <dsp:sp modelId="{178BAE78-BC2C-8F42-9C75-9F13E043AF12}">
      <dsp:nvSpPr>
        <dsp:cNvPr id="0" name=""/>
        <dsp:cNvSpPr/>
      </dsp:nvSpPr>
      <dsp:spPr>
        <a:xfrm>
          <a:off x="6940854" y="4032549"/>
          <a:ext cx="3154934" cy="72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565C8-CD00-7843-92F5-7AC0F3D407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DED3D6-683C-4C42-AB3D-0983629B0A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A3B166-E1FC-7F42-BCD9-F0CA4DD7E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C8DCD-EDE9-6945-8774-0BBA28A1C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336F93-A3B6-984E-877F-E75EEFCAE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2959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00FB4-A9FB-5540-9097-25DDFF9BA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54596-B9C9-724B-8D3B-6616CE3D21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AFC17F-6800-7646-878F-06347C0FA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7F929B-8892-4849-900E-9C8CE67DD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CB9741-F748-8D48-A1F2-328CBC38F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83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16C92-901D-FF40-BFBC-9D53B1E35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639D6E-6D18-724C-B587-7476216007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24EF43-9479-B547-8A6A-6CDB28CA3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719E37-7C45-4049-B7B8-B1A6742F4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214D8-213C-204C-82AB-F8E8F8D7C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833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7F00A-630B-3C43-B56F-AC03861CA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9BAE8-8C4D-CA43-8FF2-524EE97BA4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206083-ADBC-7448-9862-DBC5375B7D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13953C-1F6B-1243-B8EC-68479EE3AB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02546B-76BE-C649-B847-D9BC9972E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1EA424-1988-3C42-BF18-88CD498BF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102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0A3DC-8C96-B443-A467-7FCC6703D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F55AC0-28AF-8341-B958-53D1F5806E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261CCB-2751-384E-8D64-4E973FE4E9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FDF31C-70BC-BD40-8C57-A6FAE41599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6B8E4A-4D61-F64B-99D4-08977756AE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197F17-2F73-8947-A031-98470C075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10/5/21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C524AA-8A96-854D-B2D5-1253D7E5A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5A242-00D5-EB4E-ABFA-87E9A2D0E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8423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BC80F-8F0C-334A-A978-A45CFBE12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D1C024-0047-B347-BF88-754328445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10/5/21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26A935-17F4-E34A-8AC9-2E1301E53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1BA6A4-1D34-9C4B-A57A-75C6A112E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898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4FD19E-1D91-F343-B9A4-DD255A1BA8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10/5/21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17B06-420B-C349-8238-7EE06988C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65561A-D785-CF43-9881-71A45F462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88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79170-C9B3-4942-8229-63C88231F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4AFB5-3A9A-844C-8D6B-C56CD3B123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ECE7A9-38CB-884D-93EE-A386C470F2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5CEA7F-6169-8A41-B773-663111345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8B189A-7292-844E-BF30-9516135E2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B7D28C-DA05-7949-B641-0750B0E33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623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1E6FD-23BC-7741-ADDB-3EA34AF5E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D19479-F1B1-6344-AF07-EBD2BBD3D5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06D063-7E14-B84C-A823-B00E5F6425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403A3D-F180-C946-8FA3-AD104616B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654B90-5510-1448-AA3C-B76322215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B2D753-D934-3845-93D7-B735F1EB9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774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E56E7-5350-A242-B617-5839CB880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FC9CCD-AF9A-F14A-9DD0-41F9B6F93C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0A6189-65BB-1445-B859-03087164C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253922-F5A2-1D46-8746-3DC458EBF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F52C3-B87E-1A4E-B9EF-6368F5177F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301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E25863-68EB-BE4E-84C3-A8B26682FD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D2C7A0-429D-4049-8523-D51860D6B4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9AAC9-6C98-7E48-81E6-5E527D998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672B-6ADA-EF45-B784-A91D15F5C4C5}" type="datetimeFigureOut">
              <a:rPr lang="en-US" smtClean="0"/>
              <a:t>10/5/21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C2103C-0D50-E54A-BABA-068F5F8FC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339AD-33C2-7548-8D40-6BF13D2E3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217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0AEF17-3BDD-1541-9C5D-BD16D65A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C39C2C-7448-5047-A019-72BF23A5E9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2A02DA-8B7E-B342-B0E1-1211CF4361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6672B-6ADA-EF45-B784-A91D15F5C4C5}" type="datetimeFigureOut">
              <a:rPr lang="en-US" smtClean="0"/>
              <a:t>10/5/21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DF75D4-EF0B-D144-8CAB-E50C7683D5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03786-BF26-244E-BD07-176288A6AF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932EF1-2A11-6F40-8994-CA9A56416A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892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pP38JPZ-EnA?t=76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url?sa=t&amp;rct=j&amp;q=&amp;esrc=s&amp;source=web&amp;cd=6&amp;ved=2ahUKEwjloJTqzbXnAhU_VRUIHZjHBb0QFjAFegQIAxAC&amp;url=http%3A%2F%2Fresearchbriefings.files.parliament.uk%2Fdocuments%2FSN04020%2FSN04020.pdf&amp;usg=AOvVaw1XnQSb2wblT1JUdiOwGGIl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tiff"/><Relationship Id="rId2" Type="http://schemas.openxmlformats.org/officeDocument/2006/relationships/image" Target="../media/image58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tif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tiff"/><Relationship Id="rId2" Type="http://schemas.openxmlformats.org/officeDocument/2006/relationships/image" Target="../media/image61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tif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197D16-FE75-4A0E-A0C9-28C0F04A4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57022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A8FCEC6-4B30-4FF2-8B32-504BEAEA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716" b="9820"/>
          <a:stretch>
            <a:fillRect/>
          </a:stretch>
        </p:blipFill>
        <p:spPr>
          <a:xfrm>
            <a:off x="0" y="3808676"/>
            <a:ext cx="12192000" cy="3049325"/>
          </a:xfrm>
          <a:custGeom>
            <a:avLst/>
            <a:gdLst>
              <a:gd name="connsiteX0" fmla="*/ 0 w 12192000"/>
              <a:gd name="connsiteY0" fmla="*/ 0 h 3049325"/>
              <a:gd name="connsiteX1" fmla="*/ 12192000 w 12192000"/>
              <a:gd name="connsiteY1" fmla="*/ 0 h 3049325"/>
              <a:gd name="connsiteX2" fmla="*/ 12192000 w 12192000"/>
              <a:gd name="connsiteY2" fmla="*/ 3049325 h 3049325"/>
              <a:gd name="connsiteX3" fmla="*/ 0 w 12192000"/>
              <a:gd name="connsiteY3" fmla="*/ 3049325 h 3049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049325">
                <a:moveTo>
                  <a:pt x="0" y="0"/>
                </a:moveTo>
                <a:lnTo>
                  <a:pt x="12192000" y="0"/>
                </a:lnTo>
                <a:lnTo>
                  <a:pt x="12192000" y="3049325"/>
                </a:lnTo>
                <a:lnTo>
                  <a:pt x="0" y="3049325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C4F5E4-889D-0C45-85AA-D258F16CA5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484" y="1191796"/>
            <a:ext cx="10021446" cy="2976344"/>
          </a:xfrm>
        </p:spPr>
        <p:txBody>
          <a:bodyPr anchor="ctr">
            <a:normAutofit/>
          </a:bodyPr>
          <a:lstStyle/>
          <a:p>
            <a:pPr algn="l"/>
            <a:r>
              <a:rPr lang="en-US" sz="6600">
                <a:solidFill>
                  <a:srgbClr val="FFFFFF"/>
                </a:solidFill>
              </a:rPr>
              <a:t>Exploring Media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A80A9E-D45A-334A-A0BA-26FFC5AF62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788" y="5318990"/>
            <a:ext cx="9416898" cy="723670"/>
          </a:xfrm>
        </p:spPr>
        <p:txBody>
          <a:bodyPr anchor="ctr">
            <a:normAutofit/>
          </a:bodyPr>
          <a:lstStyle/>
          <a:p>
            <a:pPr algn="l"/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6671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CBE813-CB34-D941-AB8A-3B8CE7083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C9B256-AAB0-4673-9E73-531F0200C7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307312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3174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0D6E1-C975-FE4E-BBFF-D43C5DD52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What is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2E986-4B3D-9147-98BE-03C9630FAA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A collectively regarded means of mass communication</a:t>
            </a:r>
          </a:p>
          <a:p>
            <a:endParaRPr lang="en-US" sz="2000" dirty="0"/>
          </a:p>
          <a:p>
            <a:r>
              <a:rPr lang="en-US" sz="2000" dirty="0"/>
              <a:t>Anything that provides a platform for the communication of information whether this is in a physical or digital format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334347-5BF8-40F0-B696-B27924F588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88" r="31992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5ED4B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0135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DDE4E-B5A8-804B-8955-51E52EFDE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accent1"/>
                </a:solidFill>
              </a:rPr>
              <a:t>Publications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FE05F-97EF-354F-B9D2-05B9882D4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US" sz="2200" dirty="0"/>
              <a:t>What is meant by the term publication ?</a:t>
            </a:r>
          </a:p>
          <a:p>
            <a:endParaRPr lang="en-US" sz="2200" dirty="0"/>
          </a:p>
          <a:p>
            <a:pPr lvl="1"/>
            <a:r>
              <a:rPr lang="en-US" sz="2200" dirty="0"/>
              <a:t>Any printed form of communication intended for the general public</a:t>
            </a:r>
          </a:p>
          <a:p>
            <a:pPr lvl="1"/>
            <a:r>
              <a:rPr lang="en-US" sz="2200" dirty="0"/>
              <a:t>This can be presented in many forms, can you name a few ?</a:t>
            </a:r>
          </a:p>
          <a:p>
            <a:pPr lvl="1"/>
            <a:endParaRPr lang="en-US" sz="2200" dirty="0"/>
          </a:p>
          <a:p>
            <a:pPr lvl="1"/>
            <a:endParaRPr lang="en-US" sz="2200" dirty="0"/>
          </a:p>
          <a:p>
            <a:pPr lvl="1"/>
            <a:endParaRPr lang="en-US" sz="2200" dirty="0"/>
          </a:p>
          <a:p>
            <a:pPr lvl="1"/>
            <a:r>
              <a:rPr lang="en-US" sz="2200" dirty="0"/>
              <a:t>Television</a:t>
            </a:r>
          </a:p>
          <a:p>
            <a:pPr lvl="1"/>
            <a:r>
              <a:rPr lang="en-US" sz="2200" dirty="0"/>
              <a:t>Magazines</a:t>
            </a:r>
          </a:p>
          <a:p>
            <a:pPr lvl="1"/>
            <a:r>
              <a:rPr lang="en-US" sz="2200" dirty="0"/>
              <a:t>Newspaper</a:t>
            </a:r>
          </a:p>
          <a:p>
            <a:pPr lvl="1"/>
            <a:r>
              <a:rPr lang="en-US" sz="2200" dirty="0"/>
              <a:t>Internet</a:t>
            </a:r>
          </a:p>
        </p:txBody>
      </p:sp>
    </p:spTree>
    <p:extLst>
      <p:ext uri="{BB962C8B-B14F-4D97-AF65-F5344CB8AC3E}">
        <p14:creationId xmlns:p14="http://schemas.microsoft.com/office/powerpoint/2010/main" val="4254814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46DF9-7948-CE4C-B1AA-F96A1328E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Audio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A4165-F340-F44F-86AD-B5321BBC4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Not often considered a form of media but by following the definition of media this would also be categorized as such.</a:t>
            </a:r>
          </a:p>
          <a:p>
            <a:endParaRPr lang="en-US" sz="2000" dirty="0"/>
          </a:p>
          <a:p>
            <a:r>
              <a:rPr lang="en-US" sz="2000" dirty="0"/>
              <a:t>From what sources can this originate 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B13A59-3E1A-4AA4-BD4F-93166C85C6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54" r="27126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3AD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9218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AFA31-67DB-FB41-BBCC-17E886132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Television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A56EE43-3F51-43D5-BDE5-D37D7A816E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19" r="27462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376E9D-AAC4-471B-9AC5-325A582E45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733156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31674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E0512-B5B7-E842-817D-1C7608858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Games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93D29-98A2-B043-939E-EC5E7C9C5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Modern technology has permitted the growth of games culture and with it increased both fame and infamy with regard to the use of video games.</a:t>
            </a:r>
          </a:p>
          <a:p>
            <a:endParaRPr lang="en-US" sz="2000" dirty="0"/>
          </a:p>
          <a:p>
            <a:r>
              <a:rPr lang="en-US" sz="2000" dirty="0"/>
              <a:t>Can you think of any stories positively linked to the growth of video games ?</a:t>
            </a:r>
          </a:p>
          <a:p>
            <a:endParaRPr lang="en-US" sz="2000" dirty="0"/>
          </a:p>
          <a:p>
            <a:r>
              <a:rPr lang="en-US" sz="2000" dirty="0"/>
              <a:t>Can you think of any infamous incidents linked to video games 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DD791A-1981-4F99-9D11-40887FB4ED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65" r="2561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CB2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5681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78482-D6BD-1849-9690-280BFB747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3E82B-C17A-4B4A-8BFE-92E20DB49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Modern approaches to media consumption often include a social element, often in the form of sharing opinions, views beliefs and activities with others through a digital platform.</a:t>
            </a:r>
          </a:p>
          <a:p>
            <a:endParaRPr lang="en-US" sz="2000" dirty="0"/>
          </a:p>
          <a:p>
            <a:r>
              <a:rPr lang="en-US" sz="2000" dirty="0"/>
              <a:t>Who do you think such platforms are intended for ?</a:t>
            </a:r>
          </a:p>
          <a:p>
            <a:r>
              <a:rPr lang="en-US" sz="2000" dirty="0"/>
              <a:t>Why would a company create such platforms ?</a:t>
            </a:r>
          </a:p>
          <a:p>
            <a:r>
              <a:rPr lang="en-US" sz="2000" dirty="0"/>
              <a:t>What is the cost of this ability to connect with others ?</a:t>
            </a:r>
          </a:p>
        </p:txBody>
      </p:sp>
      <p:pic>
        <p:nvPicPr>
          <p:cNvPr id="11" name="Picture 4">
            <a:extLst>
              <a:ext uri="{FF2B5EF4-FFF2-40B4-BE49-F238E27FC236}">
                <a16:creationId xmlns:a16="http://schemas.microsoft.com/office/drawing/2014/main" id="{2D413893-8547-478A-90A4-84BBA869E2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57" r="25724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2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FE35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2246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EFE8256-EE5E-49E6-8BCA-87C1869FE0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8441" b="-1"/>
          <a:stretch/>
        </p:blipFill>
        <p:spPr>
          <a:xfrm>
            <a:off x="-11909" y="10"/>
            <a:ext cx="6324601" cy="685799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9AE98B8-B73A-4724-B639-017087F92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676C97-3095-A246-AD7C-8B1BDCFD7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1320" y="4560914"/>
            <a:ext cx="4869179" cy="1325563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rgbClr val="000000"/>
                </a:solidFill>
              </a:rPr>
              <a:t>Purpose of Traditional Media on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75D94-49F3-A74A-9093-2D3EE7B37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1321" y="1382165"/>
            <a:ext cx="4869179" cy="3047946"/>
          </a:xfrm>
        </p:spPr>
        <p:txBody>
          <a:bodyPr anchor="b">
            <a:normAutofit/>
          </a:bodyPr>
          <a:lstStyle/>
          <a:p>
            <a:r>
              <a:rPr lang="en-US" sz="1800" dirty="0">
                <a:solidFill>
                  <a:srgbClr val="000000"/>
                </a:solidFill>
              </a:rPr>
              <a:t>What is the overall purpose of the production of media content:</a:t>
            </a:r>
          </a:p>
          <a:p>
            <a:pPr lvl="1"/>
            <a:r>
              <a:rPr lang="en-US" sz="1800" dirty="0">
                <a:solidFill>
                  <a:srgbClr val="000000"/>
                </a:solidFill>
              </a:rPr>
              <a:t>Newspapers</a:t>
            </a:r>
          </a:p>
          <a:p>
            <a:pPr lvl="1"/>
            <a:r>
              <a:rPr lang="en-US" sz="1800" dirty="0">
                <a:solidFill>
                  <a:srgbClr val="000000"/>
                </a:solidFill>
              </a:rPr>
              <a:t>Magazines</a:t>
            </a:r>
          </a:p>
          <a:p>
            <a:pPr lvl="1"/>
            <a:r>
              <a:rPr lang="en-US" sz="1800" dirty="0">
                <a:solidFill>
                  <a:srgbClr val="000000"/>
                </a:solidFill>
              </a:rPr>
              <a:t>Comics</a:t>
            </a:r>
          </a:p>
          <a:p>
            <a:pPr lvl="1"/>
            <a:r>
              <a:rPr lang="en-US" sz="1800" dirty="0">
                <a:solidFill>
                  <a:srgbClr val="000000"/>
                </a:solidFill>
              </a:rPr>
              <a:t>Books</a:t>
            </a:r>
          </a:p>
          <a:p>
            <a:pPr lvl="1"/>
            <a:r>
              <a:rPr lang="en-US" sz="1800" dirty="0">
                <a:solidFill>
                  <a:srgbClr val="000000"/>
                </a:solidFill>
              </a:rPr>
              <a:t>Videos / television </a:t>
            </a:r>
            <a:r>
              <a:rPr lang="en-US" sz="1800" dirty="0" err="1">
                <a:solidFill>
                  <a:srgbClr val="000000"/>
                </a:solidFill>
              </a:rPr>
              <a:t>programmes</a:t>
            </a:r>
            <a:endParaRPr lang="en-US" sz="1800" dirty="0">
              <a:solidFill>
                <a:srgbClr val="000000"/>
              </a:solidFill>
            </a:endParaRPr>
          </a:p>
          <a:p>
            <a:pPr lvl="1"/>
            <a:r>
              <a:rPr lang="en-US" sz="1800" dirty="0">
                <a:solidFill>
                  <a:srgbClr val="000000"/>
                </a:solidFill>
              </a:rPr>
              <a:t>Music</a:t>
            </a:r>
          </a:p>
          <a:p>
            <a:pPr lvl="1"/>
            <a:r>
              <a:rPr lang="en-US" sz="1800" dirty="0">
                <a:solidFill>
                  <a:srgbClr val="000000"/>
                </a:solidFill>
              </a:rPr>
              <a:t>Encyclopedia</a:t>
            </a:r>
          </a:p>
        </p:txBody>
      </p:sp>
    </p:spTree>
    <p:extLst>
      <p:ext uri="{BB962C8B-B14F-4D97-AF65-F5344CB8AC3E}">
        <p14:creationId xmlns:p14="http://schemas.microsoft.com/office/powerpoint/2010/main" val="427563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1FDC4-5FC2-8A4C-9F06-0C87E2302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sz="4100" dirty="0"/>
              <a:t>Purpose of traditional media on young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70882-095D-D646-88DE-FB110A3F5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What is the impact of this on young people ?</a:t>
            </a:r>
          </a:p>
          <a:p>
            <a:endParaRPr lang="en-US" sz="2000" dirty="0"/>
          </a:p>
          <a:p>
            <a:pPr lvl="1"/>
            <a:r>
              <a:rPr lang="en-US" sz="2000" dirty="0"/>
              <a:t>Consider the semi-popular television program, Peppa pig. What is the general purpose of its creation.</a:t>
            </a:r>
          </a:p>
          <a:p>
            <a:pPr lvl="1"/>
            <a:endParaRPr lang="en-US" sz="2000" dirty="0"/>
          </a:p>
          <a:p>
            <a:pPr lvl="1"/>
            <a:r>
              <a:rPr lang="en-US" sz="2000" dirty="0"/>
              <a:t>Compare this to the Beano or Budgie the helicopter, what is the difference between the messages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CF312D-E7C8-4D8B-95C1-A6251E5BBF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48" r="2134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82906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57AB8-2AE7-694C-9FFC-B91A5C14F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Impact of such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6D7AF-C5CA-D146-AAF8-CCA2A20DE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1900" dirty="0"/>
              <a:t>The purpose of the media and the effectiveness of this media is contributory to the impact.</a:t>
            </a:r>
          </a:p>
          <a:p>
            <a:endParaRPr lang="en-US" sz="1900" dirty="0"/>
          </a:p>
          <a:p>
            <a:r>
              <a:rPr lang="en-US" sz="1900" dirty="0"/>
              <a:t>Modern life is often busy and fitting everything in can be challenging</a:t>
            </a:r>
          </a:p>
          <a:p>
            <a:endParaRPr lang="en-US" sz="1900" dirty="0"/>
          </a:p>
          <a:p>
            <a:r>
              <a:rPr lang="en-US" sz="1900" dirty="0"/>
              <a:t>In some cases its easier to place a child in front of a television to “keep them occupied” whilst your doing something “important”.</a:t>
            </a:r>
          </a:p>
          <a:p>
            <a:endParaRPr lang="en-US" sz="1900" dirty="0"/>
          </a:p>
          <a:p>
            <a:r>
              <a:rPr lang="en-US" sz="1900" dirty="0"/>
              <a:t>What does this mean for the child 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6EB721-60FC-41E1-BD56-30B954219C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64" r="3054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F2A0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4217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1498E-05DF-F141-B6AC-F1514FCA6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/>
              <a:t>Differentiation 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11B961-4D8F-4055-9FCE-F646012548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647" r="16221" b="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0C6EA9C-0AB5-46FD-958D-C0FBDB7164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9546017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64827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D1CFB-36E6-6740-B9A3-A3387A3D5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Demographics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C227B-19C8-3044-B36B-5358F3B65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For the following, identify the target audience :</a:t>
            </a:r>
          </a:p>
          <a:p>
            <a:pPr lvl="1"/>
            <a:r>
              <a:rPr lang="en-US" sz="2000"/>
              <a:t>Comic books</a:t>
            </a:r>
          </a:p>
          <a:p>
            <a:pPr lvl="1"/>
            <a:r>
              <a:rPr lang="en-US" sz="2000"/>
              <a:t>Video game magazines</a:t>
            </a:r>
          </a:p>
          <a:p>
            <a:pPr lvl="1"/>
            <a:r>
              <a:rPr lang="en-US" sz="2000"/>
              <a:t>Makeup magazines</a:t>
            </a:r>
          </a:p>
          <a:p>
            <a:pPr lvl="1"/>
            <a:r>
              <a:rPr lang="en-US" sz="2000"/>
              <a:t>Television listings</a:t>
            </a:r>
          </a:p>
          <a:p>
            <a:pPr lvl="1"/>
            <a:r>
              <a:rPr lang="en-US" sz="2000"/>
              <a:t>Newspapers</a:t>
            </a:r>
          </a:p>
          <a:p>
            <a:pPr lvl="1"/>
            <a:r>
              <a:rPr lang="en-US" sz="2000"/>
              <a:t>Reports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8B832A-C06C-45CF-94B9-4F467171F2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882" r="-1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1CCEE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86140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F2CBD-9F2F-234D-A1A7-E514C4222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Effectiveness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52DC9-7497-534D-810F-EFA291337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For the different demographics you have written down, provide a measure of how effective each of the publications are in addition to how it is achieved.</a:t>
            </a:r>
          </a:p>
        </p:txBody>
      </p:sp>
      <p:sp>
        <p:nvSpPr>
          <p:cNvPr id="16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82466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solidFill>
            <a:schemeClr val="tx1">
              <a:alpha val="9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BBB1B-5409-C74C-8FEF-402EA3A07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bg1"/>
                </a:solidFill>
              </a:rPr>
              <a:t>Measuring Demographics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D09CF-C4DE-1A48-B9BB-7705709589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How can the effectiveness of targeting a demographic be measured for traditional media platforms (printed publications)?</a:t>
            </a:r>
          </a:p>
          <a:p>
            <a:endParaRPr lang="en-US" sz="2400">
              <a:solidFill>
                <a:schemeClr val="bg1"/>
              </a:solidFill>
            </a:endParaRPr>
          </a:p>
          <a:p>
            <a:endParaRPr lang="en-US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446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BED9D-F89B-F84A-889D-D3F23F550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/>
              <a:t>Visual Counterparts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ADA85EA-9B42-418F-AD51-867DF63AD1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30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87E4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F4DCFD-9391-4546-B956-6731E33C9E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3053481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40098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F181F5-7916-4133-B187-3F0CC0137E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5C3841-0CE7-4411-B32A-E0CAA14FF3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212E7B8-AF2D-4956-9864-4DABF559E2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42AEADF-14B9-49CB-8A97-02E0CA58E9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8E22E65-B3D5-4CA6-A710-8EE3A25727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2D696D0-5910-4607-AAAA-A31E632966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640B3DF-3C1C-49A7-8FA7-EE4A21CB0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4BF0B-3802-5C48-9B95-133125681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103427" cy="3520440"/>
          </a:xfrm>
        </p:spPr>
        <p:txBody>
          <a:bodyPr anchor="t">
            <a:normAutofit/>
          </a:bodyPr>
          <a:lstStyle/>
          <a:p>
            <a:r>
              <a:rPr lang="en-US" sz="3200"/>
              <a:t>Categorization of content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8E39A-8E2D-804D-B20E-C4E158672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2222" y="1709928"/>
            <a:ext cx="6730944" cy="4095449"/>
          </a:xfrm>
        </p:spPr>
        <p:txBody>
          <a:bodyPr>
            <a:normAutofit/>
          </a:bodyPr>
          <a:lstStyle/>
          <a:p>
            <a:r>
              <a:rPr lang="en-US" sz="2000"/>
              <a:t>For the following, identify the target audience:</a:t>
            </a:r>
          </a:p>
          <a:p>
            <a:pPr lvl="1"/>
            <a:r>
              <a:rPr lang="en-US" sz="2000"/>
              <a:t>Peppa pig</a:t>
            </a:r>
          </a:p>
          <a:p>
            <a:pPr lvl="1"/>
            <a:r>
              <a:rPr lang="en-US" sz="2000"/>
              <a:t>Captain Pugwash</a:t>
            </a:r>
          </a:p>
          <a:p>
            <a:pPr lvl="1"/>
            <a:r>
              <a:rPr lang="en-US" sz="2000"/>
              <a:t>Shrek</a:t>
            </a:r>
          </a:p>
          <a:p>
            <a:pPr lvl="1"/>
            <a:r>
              <a:rPr lang="en-US" sz="2000"/>
              <a:t>Eastenders</a:t>
            </a:r>
          </a:p>
          <a:p>
            <a:pPr lvl="1"/>
            <a:r>
              <a:rPr lang="en-US" sz="2000"/>
              <a:t>Batman</a:t>
            </a:r>
          </a:p>
          <a:p>
            <a:pPr lvl="1"/>
            <a:r>
              <a:rPr lang="en-US" sz="2000"/>
              <a:t>Love Actually</a:t>
            </a:r>
          </a:p>
          <a:p>
            <a:pPr lvl="1"/>
            <a:endParaRPr lang="en-US" sz="2000"/>
          </a:p>
          <a:p>
            <a:pPr lvl="1"/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44416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0C5AE-15CD-FC4B-8BED-FA9E48667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US" sz="3800">
                <a:solidFill>
                  <a:srgbClr val="FFFFFF"/>
                </a:solidFill>
              </a:rPr>
              <a:t>What tells us this is the case 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00F93-D9C0-3B4A-8AFB-A84DEBEEBF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r>
              <a:rPr lang="en-US" sz="2600"/>
              <a:t>For those target audiences you have written down, how do you know that these are the intended audiences ?</a:t>
            </a:r>
          </a:p>
        </p:txBody>
      </p:sp>
    </p:spTree>
    <p:extLst>
      <p:ext uri="{BB962C8B-B14F-4D97-AF65-F5344CB8AC3E}">
        <p14:creationId xmlns:p14="http://schemas.microsoft.com/office/powerpoint/2010/main" val="38239438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1C2025A-2405-4AB8-8E72-53894EACBD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412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4E56DF-A880-EA4D-96A5-15CE2F73F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Possible Indicators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54629B-8CAE-4F30-B1EE-B1839E93C7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695415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985913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447A1-5426-1944-8832-F4B904B09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Not so innocent huh 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7CFBDC2-06DF-48E8-9F59-E42093C289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Innocent comment ? </a:t>
            </a:r>
          </a:p>
          <a:p>
            <a:endParaRPr lang="en-US" sz="2000" dirty="0"/>
          </a:p>
          <a:p>
            <a:r>
              <a:rPr lang="en-US" sz="2000" dirty="0"/>
              <a:t>Look at the antagonist's name, say it quickly.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0C51B36-98B7-CD49-A852-6AE05563EB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8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5D9BE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1620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815BE7-1689-9142-9D17-59F4FA01C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Advertisements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D78E1-D93A-F747-991A-0DEEF664F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anchor="ctr">
            <a:normAutofit/>
          </a:bodyPr>
          <a:lstStyle/>
          <a:p>
            <a:r>
              <a:rPr lang="en-US" sz="2400"/>
              <a:t>Consider the following television channels:</a:t>
            </a:r>
          </a:p>
          <a:p>
            <a:pPr lvl="1"/>
            <a:r>
              <a:rPr lang="en-US" dirty="0"/>
              <a:t>CITV</a:t>
            </a:r>
          </a:p>
          <a:p>
            <a:pPr lvl="1"/>
            <a:r>
              <a:rPr lang="en-US"/>
              <a:t>Cbeebies</a:t>
            </a:r>
            <a:endParaRPr lang="en-US" dirty="0"/>
          </a:p>
          <a:p>
            <a:pPr lvl="1"/>
            <a:r>
              <a:rPr lang="en-US" dirty="0"/>
              <a:t>Channel 4</a:t>
            </a:r>
          </a:p>
          <a:p>
            <a:pPr lvl="1"/>
            <a:r>
              <a:rPr lang="en-US" dirty="0"/>
              <a:t>Channel 5 </a:t>
            </a:r>
          </a:p>
          <a:p>
            <a:pPr lvl="1"/>
            <a:r>
              <a:rPr lang="en-US" dirty="0"/>
              <a:t>Sports 24</a:t>
            </a:r>
          </a:p>
          <a:p>
            <a:pPr lvl="1"/>
            <a:r>
              <a:rPr lang="en-US"/>
              <a:t>UkGold</a:t>
            </a:r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r>
              <a:rPr lang="en-US" sz="2400"/>
              <a:t>What advertisements are you likely to see on these channels and why ?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777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D38226-B114-734C-BC14-1816853BE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Mixed Messages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BE78E-440A-6C4A-B869-383FC059A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Who are these adverts targeted at ?</a:t>
            </a:r>
          </a:p>
          <a:p>
            <a:endParaRPr lang="en-US" dirty="0"/>
          </a:p>
          <a:p>
            <a:r>
              <a:rPr lang="en-US" dirty="0"/>
              <a:t>Who holds the funds in a household ?</a:t>
            </a:r>
          </a:p>
          <a:p>
            <a:endParaRPr lang="en-US" dirty="0"/>
          </a:p>
          <a:p>
            <a:r>
              <a:rPr lang="en-US" dirty="0"/>
              <a:t>Consider the following set of adverts, who is this for ?</a:t>
            </a:r>
          </a:p>
          <a:p>
            <a:pPr lvl="1"/>
            <a:r>
              <a:rPr lang="en-US" dirty="0">
                <a:hlinkClick r:id="rId2"/>
              </a:rPr>
              <a:t>https://youtu.be/pP38JPZ-EnA?t=76</a:t>
            </a:r>
            <a:endParaRPr lang="en-US" dirty="0"/>
          </a:p>
          <a:p>
            <a:pPr lvl="1"/>
            <a:endParaRPr lang="en-US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2185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B6774B-DA22-4E41-9D70-51FEE7B00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3520" y="2744662"/>
            <a:ext cx="6589707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Effect of adverts on 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C3A3E-7EB9-3A48-B80B-C65DC766D4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3520" y="5224337"/>
            <a:ext cx="6589707" cy="132944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24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So what response are these adverts trying to elicit 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10952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C5461-DE58-4A47-970D-E373FBA33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Further Advertisements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FE5F1-4045-DF46-9DE8-38A3A1B53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Fast food adverts</a:t>
            </a:r>
          </a:p>
          <a:p>
            <a:pPr lvl="1"/>
            <a:r>
              <a:rPr lang="en-US" sz="2000" dirty="0"/>
              <a:t>What impact does this have on children ?</a:t>
            </a:r>
          </a:p>
          <a:p>
            <a:pPr lvl="1"/>
            <a:r>
              <a:rPr lang="en-US" sz="2000" dirty="0"/>
              <a:t>What about the use of an incentive (McDonalds Happy Meal)?</a:t>
            </a:r>
          </a:p>
          <a:p>
            <a:pPr lvl="1"/>
            <a:endParaRPr lang="en-US" sz="2000" dirty="0"/>
          </a:p>
          <a:p>
            <a:r>
              <a:rPr lang="en-US" sz="2000" dirty="0"/>
              <a:t>Gender Stereotypes</a:t>
            </a:r>
          </a:p>
          <a:p>
            <a:pPr lvl="1"/>
            <a:r>
              <a:rPr lang="en-US" sz="2000" dirty="0"/>
              <a:t>Can you think of any adverts that promote gender stereotypes ?</a:t>
            </a:r>
          </a:p>
          <a:p>
            <a:pPr lvl="1"/>
            <a:endParaRPr lang="en-US" sz="2000" dirty="0"/>
          </a:p>
          <a:p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A1B4D3-61B5-44FD-9062-539390A431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62" r="22219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FF14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4903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9D13E5-C7CE-7948-81F6-F043677AC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Legislative Movement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2BB2B30-C8BF-BC42-AE7F-9682F5665B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300"/>
              <a:t>The Advertising Standards Authority</a:t>
            </a:r>
          </a:p>
          <a:p>
            <a:pPr lvl="1"/>
            <a:r>
              <a:rPr lang="en-GB" sz="1300"/>
              <a:t>Banning of Cartoon characters in “junk food”</a:t>
            </a:r>
          </a:p>
          <a:p>
            <a:pPr lvl="1"/>
            <a:endParaRPr lang="en-GB" sz="1300" u="sng"/>
          </a:p>
          <a:p>
            <a:pPr lvl="1"/>
            <a:r>
              <a:rPr lang="en-US" sz="1300">
                <a:hlinkClick r:id="rId2"/>
              </a:rPr>
              <a:t>https://www.google.com/url?sa=t&amp;rct=j&amp;q=&amp;esrc=s&amp;source=web&amp;cd=6&amp;ved=2ahUKEwjloJTqzbXnAhU_VRUIHZjHBb0QFjAFegQIAxAC&amp;url=http%3A%2F%2Fresearchbriefings.files.parliament.uk%2Fdocuments%2FSN04020%2FSN04020.pdf&amp;usg=AOvVaw1XnQSb2wblT1JUdiOwGGIl</a:t>
            </a:r>
            <a:endParaRPr lang="en-US" sz="1300"/>
          </a:p>
          <a:p>
            <a:pPr lvl="1"/>
            <a:endParaRPr lang="en-GB" sz="1300" u="sng"/>
          </a:p>
          <a:p>
            <a:pPr lvl="1"/>
            <a:endParaRPr lang="en-GB" sz="1300" u="sng"/>
          </a:p>
          <a:p>
            <a:pPr lvl="1"/>
            <a:r>
              <a:rPr lang="en-GB" sz="1300"/>
              <a:t>Banning of engendered adverts </a:t>
            </a:r>
          </a:p>
          <a:p>
            <a:pPr lvl="2"/>
            <a:r>
              <a:rPr lang="en-GB" sz="1300"/>
              <a:t>Example of this is the proposed </a:t>
            </a:r>
            <a:r>
              <a:rPr lang="en-GB" sz="1300" err="1"/>
              <a:t>asda</a:t>
            </a:r>
            <a:r>
              <a:rPr lang="en-GB" sz="1300"/>
              <a:t> Christmas advert</a:t>
            </a:r>
          </a:p>
          <a:p>
            <a:endParaRPr lang="en-GB" sz="1300" u="sng"/>
          </a:p>
          <a:p>
            <a:endParaRPr lang="en-GB" sz="1300" u="sng"/>
          </a:p>
          <a:p>
            <a:r>
              <a:rPr lang="en-GB" sz="1300"/>
              <a:t>Comments by advertisers:</a:t>
            </a:r>
          </a:p>
          <a:p>
            <a:pPr marL="0" indent="0">
              <a:buNone/>
            </a:pPr>
            <a:r>
              <a:rPr lang="en-GB" sz="1300" err="1"/>
              <a:t>Chewits</a:t>
            </a:r>
            <a:r>
              <a:rPr lang="en-GB" sz="1300"/>
              <a:t> producer Cloetta said its </a:t>
            </a:r>
            <a:r>
              <a:rPr lang="en-GB" sz="1300" err="1"/>
              <a:t>Chewitsaurus</a:t>
            </a:r>
            <a:r>
              <a:rPr lang="en-GB" sz="1300"/>
              <a:t> was not "developed to target under-16s" and was instead targeted at "parents and young adults".</a:t>
            </a:r>
            <a:endParaRPr lang="en-US" sz="1300"/>
          </a:p>
        </p:txBody>
      </p:sp>
      <p:sp>
        <p:nvSpPr>
          <p:cNvPr id="21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2632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D7F2F-4FC6-1F42-ACB6-1D350A00C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Chewitsaurus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784FF41-5FA1-7C47-BB7A-7449B9004C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2002" y="1329148"/>
            <a:ext cx="8844986" cy="5018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2981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29F98-8FE6-944D-BDCA-044B83B78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Modern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65044-F0AA-1D48-93A1-B51087E0F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Advancements in technology have led to different forms of media</a:t>
            </a:r>
          </a:p>
          <a:p>
            <a:endParaRPr lang="en-US" sz="2000" dirty="0"/>
          </a:p>
          <a:p>
            <a:r>
              <a:rPr lang="en-US" sz="2000" dirty="0"/>
              <a:t>What types of modern media are there ?</a:t>
            </a:r>
          </a:p>
          <a:p>
            <a:endParaRPr lang="en-US" sz="2000" dirty="0"/>
          </a:p>
          <a:p>
            <a:pPr lvl="1"/>
            <a:r>
              <a:rPr lang="en-US" sz="2000" dirty="0"/>
              <a:t>Video games</a:t>
            </a:r>
          </a:p>
          <a:p>
            <a:pPr lvl="1"/>
            <a:r>
              <a:rPr lang="en-US" sz="2000" dirty="0"/>
              <a:t>Social media</a:t>
            </a:r>
          </a:p>
          <a:p>
            <a:pPr lvl="1"/>
            <a:r>
              <a:rPr lang="en-US" sz="2000" dirty="0"/>
              <a:t>Online adverts</a:t>
            </a:r>
          </a:p>
          <a:p>
            <a:pPr lvl="1"/>
            <a:r>
              <a:rPr lang="en-US" sz="2000" dirty="0"/>
              <a:t>Virtual reality</a:t>
            </a:r>
          </a:p>
          <a:p>
            <a:pPr lvl="1"/>
            <a:r>
              <a:rPr lang="en-US" sz="2000" dirty="0"/>
              <a:t>Augmented reality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FE1F07-7AA9-41E5-9771-2A4DCCD817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939" r="28039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87EC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16463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3BA61-F8EB-DD40-B183-A32E2CFDE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Impact of Modern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14AE8-C27A-104A-B81F-55BC7A8F0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What are the most common opinions expressed with regard to online media ?</a:t>
            </a:r>
          </a:p>
          <a:p>
            <a:endParaRPr lang="en-US" sz="2000"/>
          </a:p>
          <a:p>
            <a:r>
              <a:rPr lang="en-US" sz="2000"/>
              <a:t>Which is the most popular form of online media ?</a:t>
            </a:r>
          </a:p>
          <a:p>
            <a:endParaRPr lang="en-US" sz="2000"/>
          </a:p>
          <a:p>
            <a:r>
              <a:rPr lang="en-US" sz="2000"/>
              <a:t>What is the greatest benefit of online media ?</a:t>
            </a:r>
          </a:p>
          <a:p>
            <a:endParaRPr lang="en-US" sz="2000"/>
          </a:p>
          <a:p>
            <a:r>
              <a:rPr lang="en-US" sz="2000"/>
              <a:t>What is the greatest detriment of online media 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800B88-8027-484D-9D0E-3249C10F55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885" r="39996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60A2E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5207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37432-8C7E-1549-AE50-958C9E4B3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Reach of Modern media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BAC2BD-504B-449C-AD2C-4CA73B03EA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44" r="46136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87DDC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8D85F3-36C2-4903-B51A-EBBB364641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4449184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1466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324E59F-F42E-4AE3-9E3C-64D27BFB7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CC96D92-1983-48CA-8CA7-74F5820F38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A3AE70D-F80B-439C-BC6E-A8E9DFF031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A267067-9628-4077-B651-E38DB7D658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EA8D5D2-AFEA-45D1-9584-1870C8E4C6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8CC836F-E025-4362-A5FC-26171B8C17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DACE3C7-FC4D-4BC7-AD56-DB54FE98EB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9497D2F-DCDC-400C-A58A-CF3B3ED4B2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6F58490-3C06-4CED-B18A-7140BDE3C5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87B98B6-4341-4E68-81F4-8D5691DD5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986FBC7-61E1-4A5D-9FCA-D2A5DB3A7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0895467-4BDB-4629-946F-4A1CD41A23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A2D23-0EC7-1C4D-BDD4-898FD045B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Through the looking glass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424516-FB87-485F-9D79-64F91D8AF2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456" r="2442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4998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2BDE1F-1F90-4A55-ABD6-835E7487DD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6937847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18091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62C0B95-83B3-46E4-BD53-CA01AD711A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EB71DE-43D6-483A-8F26-3B332BA083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6F873CE-16E4-4D2B-B516-5ED3C68928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6D93D8A-8005-4B45-ACBA-3259781A1D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8891F5-284A-469F-B06F-332FFC9C1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D24DAF-A75D-445D-8EEF-D99D2245BE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A53F4-78CB-2641-A1D3-5CCAA9BB1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Always listening !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C8B79AA-3535-9E41-BEF9-46CC8D6ABB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977"/>
          <a:stretch/>
        </p:blipFill>
        <p:spPr>
          <a:xfrm>
            <a:off x="7734300" y="2828925"/>
            <a:ext cx="2930265" cy="275986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E57AE97-E52D-0344-A9A3-08191BCBD0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9887" y="2413794"/>
            <a:ext cx="3175000" cy="3175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C9063F8-D21D-994D-9506-08A31AFA30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0649" y="2375695"/>
            <a:ext cx="2409825" cy="321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855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8EC45-F2C6-324E-9CD2-C1241692E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Always watching 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2FB1F-FA31-BE40-8500-54CC9C3579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DA2533-8FEE-7A4C-B752-FBFF9D30E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8875" y="2636044"/>
            <a:ext cx="2730500" cy="2730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7389F5-629B-1A47-8814-B47940DFCA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450" y="2797969"/>
            <a:ext cx="4573131" cy="25685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2DBB409-D8F3-9244-AF71-6232FAB50F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5375" y="2801541"/>
            <a:ext cx="3793685" cy="2399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6702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E47FD-BB38-EB48-AD5E-CF0F9EFBA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Regulations for the modern world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9FD8F5-105D-4016-A193-0E37119B13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09" r="13598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1A107D-D31A-432E-887C-3BF4CC393B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0131658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980448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DDEF810-FBAE-4C80-B905-316331395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46">
            <a:extLst>
              <a:ext uri="{FF2B5EF4-FFF2-40B4-BE49-F238E27FC236}">
                <a16:creationId xmlns:a16="http://schemas.microsoft.com/office/drawing/2014/main" id="{FD8C7A0F-D774-4978-AA9C-7E703C2F4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344168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47">
            <a:extLst>
              <a:ext uri="{FF2B5EF4-FFF2-40B4-BE49-F238E27FC236}">
                <a16:creationId xmlns:a16="http://schemas.microsoft.com/office/drawing/2014/main" id="{61C7310A-3A42-4F75-8058-7F39E52B1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344168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7D88313-56C7-45D8-8D97-2F5CCBF99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1544897" cy="117957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21E9AF-57CA-2B4D-8106-A4AA7CD56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88894"/>
            <a:ext cx="10306520" cy="88073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Tasks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50D712-C43E-4539-A70F-019195FC92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0385864"/>
              </p:ext>
            </p:extLst>
          </p:nvPr>
        </p:nvGraphicFramePr>
        <p:xfrm>
          <a:off x="1047280" y="2189664"/>
          <a:ext cx="10095789" cy="4032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48139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1107</Words>
  <Application>Microsoft Macintosh PowerPoint</Application>
  <PresentationFormat>Widescreen</PresentationFormat>
  <Paragraphs>189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Calibri Light</vt:lpstr>
      <vt:lpstr>Office Theme</vt:lpstr>
      <vt:lpstr>Exploring Media</vt:lpstr>
      <vt:lpstr>Contents</vt:lpstr>
      <vt:lpstr>What is media</vt:lpstr>
      <vt:lpstr>Publications</vt:lpstr>
      <vt:lpstr>Audio</vt:lpstr>
      <vt:lpstr>Television</vt:lpstr>
      <vt:lpstr>Games</vt:lpstr>
      <vt:lpstr>Social Media</vt:lpstr>
      <vt:lpstr>Purpose of Traditional Media on Society</vt:lpstr>
      <vt:lpstr>Purpose of traditional media on young people</vt:lpstr>
      <vt:lpstr>Impact of such media</vt:lpstr>
      <vt:lpstr>Differentiation </vt:lpstr>
      <vt:lpstr>Demographics</vt:lpstr>
      <vt:lpstr>Effectiveness</vt:lpstr>
      <vt:lpstr>Measuring Demographics</vt:lpstr>
      <vt:lpstr>Visual Counterparts</vt:lpstr>
      <vt:lpstr>Categorization of content</vt:lpstr>
      <vt:lpstr>What tells us this is the case ?</vt:lpstr>
      <vt:lpstr>Possible Indicators </vt:lpstr>
      <vt:lpstr>Not so innocent huh ?</vt:lpstr>
      <vt:lpstr>Advertisements</vt:lpstr>
      <vt:lpstr>Mixed Messages</vt:lpstr>
      <vt:lpstr>Effect of adverts on children</vt:lpstr>
      <vt:lpstr>Further Advertisements</vt:lpstr>
      <vt:lpstr>Legislative Movement</vt:lpstr>
      <vt:lpstr>Chewitsaurus</vt:lpstr>
      <vt:lpstr>Modern Media</vt:lpstr>
      <vt:lpstr>Impact of Modern Media</vt:lpstr>
      <vt:lpstr>Reach of Modern media</vt:lpstr>
      <vt:lpstr>Through the looking glass</vt:lpstr>
      <vt:lpstr>Always listening !</vt:lpstr>
      <vt:lpstr>Always watching !</vt:lpstr>
      <vt:lpstr>Regulations for the modern world</vt:lpstr>
      <vt:lpstr>Tasks</vt:lpstr>
    </vt:vector>
  </TitlesOfParts>
  <Manager/>
  <Company>PH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Media</dc:title>
  <dc:subject>Exploring Media</dc:subject>
  <dc:creator>Jaymie Phillips</dc:creator>
  <cp:keywords>Media, Advertisements</cp:keywords>
  <dc:description/>
  <cp:lastModifiedBy>Jaymie Phillips</cp:lastModifiedBy>
  <cp:revision>12</cp:revision>
  <dcterms:created xsi:type="dcterms:W3CDTF">2020-02-03T15:12:06Z</dcterms:created>
  <dcterms:modified xsi:type="dcterms:W3CDTF">2021-10-05T22:48:37Z</dcterms:modified>
  <cp:category>Lecture</cp:category>
</cp:coreProperties>
</file>