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2"/>
  </p:notesMasterIdLst>
  <p:sldIdLst>
    <p:sldId id="261" r:id="rId2"/>
    <p:sldId id="262" r:id="rId3"/>
    <p:sldId id="263" r:id="rId4"/>
    <p:sldId id="256" r:id="rId5"/>
    <p:sldId id="260" r:id="rId6"/>
    <p:sldId id="268" r:id="rId7"/>
    <p:sldId id="270" r:id="rId8"/>
    <p:sldId id="269" r:id="rId9"/>
    <p:sldId id="273" r:id="rId10"/>
    <p:sldId id="275" r:id="rId11"/>
    <p:sldId id="257" r:id="rId12"/>
    <p:sldId id="276" r:id="rId13"/>
    <p:sldId id="277" r:id="rId14"/>
    <p:sldId id="258" r:id="rId15"/>
    <p:sldId id="281" r:id="rId16"/>
    <p:sldId id="267" r:id="rId17"/>
    <p:sldId id="279" r:id="rId18"/>
    <p:sldId id="265" r:id="rId19"/>
    <p:sldId id="264" r:id="rId20"/>
    <p:sldId id="280"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6D93CD-78EF-418D-AAC3-0D22FE3BAEBF}" v="499" dt="2026-06-21T18:41:28.2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68" autoAdjust="0"/>
  </p:normalViewPr>
  <p:slideViewPr>
    <p:cSldViewPr snapToGrid="0">
      <p:cViewPr>
        <p:scale>
          <a:sx n="48" d="100"/>
          <a:sy n="48" d="100"/>
        </p:scale>
        <p:origin x="1340"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John Pugsley (2511445)" userId="S::2511445@student.uwtsd.ac.uk::688e9d3b-766e-4dd2-a018-c0e625cf9f4c" providerId="AD" clId="Web-{6E6FE52E-7340-2638-78A2-455462591BBA}"/>
    <pc:docChg chg="modSld">
      <pc:chgData name="Stephen John Pugsley (2511445)" userId="S::2511445@student.uwtsd.ac.uk::688e9d3b-766e-4dd2-a018-c0e625cf9f4c" providerId="AD" clId="Web-{6E6FE52E-7340-2638-78A2-455462591BBA}" dt="2026-06-10T12:29:48.369" v="15"/>
      <pc:docMkLst>
        <pc:docMk/>
      </pc:docMkLst>
      <pc:sldChg chg="addSp delSp modSp">
        <pc:chgData name="Stephen John Pugsley (2511445)" userId="S::2511445@student.uwtsd.ac.uk::688e9d3b-766e-4dd2-a018-c0e625cf9f4c" providerId="AD" clId="Web-{6E6FE52E-7340-2638-78A2-455462591BBA}" dt="2026-06-10T12:29:48.369" v="15"/>
        <pc:sldMkLst>
          <pc:docMk/>
          <pc:sldMk cId="109857222" sldId="256"/>
        </pc:sldMkLst>
        <pc:spChg chg="mod">
          <ac:chgData name="Stephen John Pugsley (2511445)" userId="S::2511445@student.uwtsd.ac.uk::688e9d3b-766e-4dd2-a018-c0e625cf9f4c" providerId="AD" clId="Web-{6E6FE52E-7340-2638-78A2-455462591BBA}" dt="2026-06-10T12:29:48.369" v="15"/>
          <ac:spMkLst>
            <pc:docMk/>
            <pc:sldMk cId="109857222" sldId="256"/>
            <ac:spMk id="2" creationId="{00000000-0000-0000-0000-000000000000}"/>
          </ac:spMkLst>
        </pc:spChg>
        <pc:spChg chg="mod">
          <ac:chgData name="Stephen John Pugsley (2511445)" userId="S::2511445@student.uwtsd.ac.uk::688e9d3b-766e-4dd2-a018-c0e625cf9f4c" providerId="AD" clId="Web-{6E6FE52E-7340-2638-78A2-455462591BBA}" dt="2026-06-10T12:29:48.369" v="15"/>
          <ac:spMkLst>
            <pc:docMk/>
            <pc:sldMk cId="109857222" sldId="256"/>
            <ac:spMk id="3" creationId="{00000000-0000-0000-0000-000000000000}"/>
          </ac:spMkLst>
        </pc:spChg>
        <pc:spChg chg="add">
          <ac:chgData name="Stephen John Pugsley (2511445)" userId="S::2511445@student.uwtsd.ac.uk::688e9d3b-766e-4dd2-a018-c0e625cf9f4c" providerId="AD" clId="Web-{6E6FE52E-7340-2638-78A2-455462591BBA}" dt="2026-06-10T12:29:48.369" v="15"/>
          <ac:spMkLst>
            <pc:docMk/>
            <pc:sldMk cId="109857222" sldId="256"/>
            <ac:spMk id="55" creationId="{4D313860-A922-4FA4-B5E2-E8871F105E01}"/>
          </ac:spMkLst>
        </pc:spChg>
        <pc:spChg chg="add">
          <ac:chgData name="Stephen John Pugsley (2511445)" userId="S::2511445@student.uwtsd.ac.uk::688e9d3b-766e-4dd2-a018-c0e625cf9f4c" providerId="AD" clId="Web-{6E6FE52E-7340-2638-78A2-455462591BBA}" dt="2026-06-10T12:29:48.369" v="15"/>
          <ac:spMkLst>
            <pc:docMk/>
            <pc:sldMk cId="109857222" sldId="256"/>
            <ac:spMk id="57" creationId="{6FD0FBFA-B43E-40C1-A6E4-B88234171E7A}"/>
          </ac:spMkLst>
        </pc:spChg>
        <pc:spChg chg="add">
          <ac:chgData name="Stephen John Pugsley (2511445)" userId="S::2511445@student.uwtsd.ac.uk::688e9d3b-766e-4dd2-a018-c0e625cf9f4c" providerId="AD" clId="Web-{6E6FE52E-7340-2638-78A2-455462591BBA}" dt="2026-06-10T12:29:48.369" v="15"/>
          <ac:spMkLst>
            <pc:docMk/>
            <pc:sldMk cId="109857222" sldId="256"/>
            <ac:spMk id="58" creationId="{B998F233-1684-4EF1-9F9C-0F8EA27B0B7E}"/>
          </ac:spMkLst>
        </pc:spChg>
        <pc:spChg chg="add">
          <ac:chgData name="Stephen John Pugsley (2511445)" userId="S::2511445@student.uwtsd.ac.uk::688e9d3b-766e-4dd2-a018-c0e625cf9f4c" providerId="AD" clId="Web-{6E6FE52E-7340-2638-78A2-455462591BBA}" dt="2026-06-10T12:29:48.369" v="15"/>
          <ac:spMkLst>
            <pc:docMk/>
            <pc:sldMk cId="109857222" sldId="256"/>
            <ac:spMk id="59" creationId="{499ACE06-2742-4366-B8DD-B1D27F4F3E83}"/>
          </ac:spMkLst>
        </pc:spChg>
        <pc:spChg chg="add">
          <ac:chgData name="Stephen John Pugsley (2511445)" userId="S::2511445@student.uwtsd.ac.uk::688e9d3b-766e-4dd2-a018-c0e625cf9f4c" providerId="AD" clId="Web-{6E6FE52E-7340-2638-78A2-455462591BBA}" dt="2026-06-10T12:29:48.369" v="15"/>
          <ac:spMkLst>
            <pc:docMk/>
            <pc:sldMk cId="109857222" sldId="256"/>
            <ac:spMk id="62" creationId="{6802AE7A-B0C7-496D-940B-0E6C6ECC2B5B}"/>
          </ac:spMkLst>
        </pc:spChg>
        <pc:picChg chg="add mod">
          <ac:chgData name="Stephen John Pugsley (2511445)" userId="S::2511445@student.uwtsd.ac.uk::688e9d3b-766e-4dd2-a018-c0e625cf9f4c" providerId="AD" clId="Web-{6E6FE52E-7340-2638-78A2-455462591BBA}" dt="2026-06-10T12:28:27.194" v="11" actId="1076"/>
          <ac:picMkLst>
            <pc:docMk/>
            <pc:sldMk cId="109857222" sldId="256"/>
            <ac:picMk id="5" creationId="{87AE26FA-BDE1-71E8-3611-D02084031713}"/>
          </ac:picMkLst>
        </pc:picChg>
      </pc:sldChg>
    </pc:docChg>
  </pc:docChgLst>
  <pc:docChgLst>
    <pc:chgData name="Stephen John Pugsley (2511445)" userId="S::2511445@student.uwtsd.ac.uk::688e9d3b-766e-4dd2-a018-c0e625cf9f4c" providerId="AD" clId="Web-{36D394DC-F4D2-535A-A5DD-0148CE698CB8}"/>
    <pc:docChg chg="modSld">
      <pc:chgData name="Stephen John Pugsley (2511445)" userId="S::2511445@student.uwtsd.ac.uk::688e9d3b-766e-4dd2-a018-c0e625cf9f4c" providerId="AD" clId="Web-{36D394DC-F4D2-535A-A5DD-0148CE698CB8}" dt="2026-06-10T12:25:44.857" v="4"/>
      <pc:docMkLst>
        <pc:docMk/>
      </pc:docMkLst>
      <pc:sldChg chg="addSp delSp modSp">
        <pc:chgData name="Stephen John Pugsley (2511445)" userId="S::2511445@student.uwtsd.ac.uk::688e9d3b-766e-4dd2-a018-c0e625cf9f4c" providerId="AD" clId="Web-{36D394DC-F4D2-535A-A5DD-0148CE698CB8}" dt="2026-06-10T12:25:44.857" v="4"/>
        <pc:sldMkLst>
          <pc:docMk/>
          <pc:sldMk cId="109857222" sldId="256"/>
        </pc:sldMkLst>
        <pc:spChg chg="mod">
          <ac:chgData name="Stephen John Pugsley (2511445)" userId="S::2511445@student.uwtsd.ac.uk::688e9d3b-766e-4dd2-a018-c0e625cf9f4c" providerId="AD" clId="Web-{36D394DC-F4D2-535A-A5DD-0148CE698CB8}" dt="2026-06-10T12:25:44.857" v="4"/>
          <ac:spMkLst>
            <pc:docMk/>
            <pc:sldMk cId="109857222" sldId="256"/>
            <ac:spMk id="2" creationId="{00000000-0000-0000-0000-000000000000}"/>
          </ac:spMkLst>
        </pc:spChg>
        <pc:spChg chg="mod">
          <ac:chgData name="Stephen John Pugsley (2511445)" userId="S::2511445@student.uwtsd.ac.uk::688e9d3b-766e-4dd2-a018-c0e625cf9f4c" providerId="AD" clId="Web-{36D394DC-F4D2-535A-A5DD-0148CE698CB8}" dt="2026-06-10T12:25:44.857" v="4"/>
          <ac:spMkLst>
            <pc:docMk/>
            <pc:sldMk cId="109857222" sldId="256"/>
            <ac:spMk id="3" creationId="{00000000-0000-0000-0000-000000000000}"/>
          </ac:spMkLst>
        </pc:spChg>
        <pc:picChg chg="mod ord">
          <ac:chgData name="Stephen John Pugsley (2511445)" userId="S::2511445@student.uwtsd.ac.uk::688e9d3b-766e-4dd2-a018-c0e625cf9f4c" providerId="AD" clId="Web-{36D394DC-F4D2-535A-A5DD-0148CE698CB8}" dt="2026-06-10T12:25:44.842" v="3"/>
          <ac:picMkLst>
            <pc:docMk/>
            <pc:sldMk cId="109857222" sldId="256"/>
            <ac:picMk id="6" creationId="{154A5E9E-CFD2-052C-C4D4-3C0DBED6E1F0}"/>
          </ac:picMkLst>
        </pc:picChg>
      </pc:sldChg>
    </pc:docChg>
  </pc:docChgLst>
  <pc:docChgLst>
    <pc:chgData name="Stephen John Pugsley (2511445)" userId="S::2511445@student.uwtsd.ac.uk::688e9d3b-766e-4dd2-a018-c0e625cf9f4c" providerId="AD" clId="Web-{A5214B9B-2C15-E924-AE73-B1D471FA6E04}"/>
    <pc:docChg chg="modSld">
      <pc:chgData name="Stephen John Pugsley (2511445)" userId="S::2511445@student.uwtsd.ac.uk::688e9d3b-766e-4dd2-a018-c0e625cf9f4c" providerId="AD" clId="Web-{A5214B9B-2C15-E924-AE73-B1D471FA6E04}" dt="2026-06-20T14:19:45.136" v="6" actId="1076"/>
      <pc:docMkLst>
        <pc:docMk/>
      </pc:docMkLst>
      <pc:sldChg chg="addSp modSp">
        <pc:chgData name="Stephen John Pugsley (2511445)" userId="S::2511445@student.uwtsd.ac.uk::688e9d3b-766e-4dd2-a018-c0e625cf9f4c" providerId="AD" clId="Web-{A5214B9B-2C15-E924-AE73-B1D471FA6E04}" dt="2026-06-20T14:19:45.136" v="6" actId="1076"/>
        <pc:sldMkLst>
          <pc:docMk/>
          <pc:sldMk cId="3172001305" sldId="271"/>
        </pc:sldMkLst>
        <pc:graphicFrameChg chg="add">
          <ac:chgData name="Stephen John Pugsley (2511445)" userId="S::2511445@student.uwtsd.ac.uk::688e9d3b-766e-4dd2-a018-c0e625cf9f4c" providerId="AD" clId="Web-{A5214B9B-2C15-E924-AE73-B1D471FA6E04}" dt="2026-06-20T14:17:22.226" v="2"/>
          <ac:graphicFrameMkLst>
            <pc:docMk/>
            <pc:sldMk cId="3172001305" sldId="271"/>
            <ac:graphicFrameMk id="3" creationId="{CD3B953D-7898-D20E-AA98-90EC5B8103E7}"/>
          </ac:graphicFrameMkLst>
        </pc:graphicFrameChg>
        <pc:graphicFrameChg chg="mod">
          <ac:chgData name="Stephen John Pugsley (2511445)" userId="S::2511445@student.uwtsd.ac.uk::688e9d3b-766e-4dd2-a018-c0e625cf9f4c" providerId="AD" clId="Web-{A5214B9B-2C15-E924-AE73-B1D471FA6E04}" dt="2026-06-20T14:19:45.136" v="6" actId="1076"/>
          <ac:graphicFrameMkLst>
            <pc:docMk/>
            <pc:sldMk cId="3172001305" sldId="271"/>
            <ac:graphicFrameMk id="8" creationId="{2BFED766-E581-B6B9-2871-556B183D8A4F}"/>
          </ac:graphicFrameMkLst>
        </pc:graphicFrameChg>
      </pc:sldChg>
    </pc:docChg>
  </pc:docChgLst>
  <pc:docChgLst>
    <pc:chgData name="Stephen John Pugsley (2511445)" userId="688e9d3b-766e-4dd2-a018-c0e625cf9f4c" providerId="ADAL" clId="{12140169-4668-413C-8FE0-AD3FC5BBDE2D}"/>
    <pc:docChg chg="undo custSel addSld delSld modSld sldOrd addMainMaster delMainMaster modMainMaster">
      <pc:chgData name="Stephen John Pugsley (2511445)" userId="688e9d3b-766e-4dd2-a018-c0e625cf9f4c" providerId="ADAL" clId="{12140169-4668-413C-8FE0-AD3FC5BBDE2D}" dt="2026-06-21T18:53:46.285" v="4995" actId="14100"/>
      <pc:docMkLst>
        <pc:docMk/>
      </pc:docMkLst>
      <pc:sldChg chg="addSp delSp modSp mod ord setBg modClrScheme chgLayout">
        <pc:chgData name="Stephen John Pugsley (2511445)" userId="688e9d3b-766e-4dd2-a018-c0e625cf9f4c" providerId="ADAL" clId="{12140169-4668-413C-8FE0-AD3FC5BBDE2D}" dt="2026-06-20T21:01:20.030" v="3988" actId="20577"/>
        <pc:sldMkLst>
          <pc:docMk/>
          <pc:sldMk cId="109857222" sldId="256"/>
        </pc:sldMkLst>
        <pc:spChg chg="mod">
          <ac:chgData name="Stephen John Pugsley (2511445)" userId="688e9d3b-766e-4dd2-a018-c0e625cf9f4c" providerId="ADAL" clId="{12140169-4668-413C-8FE0-AD3FC5BBDE2D}" dt="2026-06-19T16:29:33.427" v="683" actId="14100"/>
          <ac:spMkLst>
            <pc:docMk/>
            <pc:sldMk cId="109857222" sldId="256"/>
            <ac:spMk id="2" creationId="{00000000-0000-0000-0000-000000000000}"/>
          </ac:spMkLst>
        </pc:spChg>
        <pc:spChg chg="mod">
          <ac:chgData name="Stephen John Pugsley (2511445)" userId="688e9d3b-766e-4dd2-a018-c0e625cf9f4c" providerId="ADAL" clId="{12140169-4668-413C-8FE0-AD3FC5BBDE2D}" dt="2026-06-19T16:29:10.045" v="681" actId="14100"/>
          <ac:spMkLst>
            <pc:docMk/>
            <pc:sldMk cId="109857222" sldId="256"/>
            <ac:spMk id="3" creationId="{00000000-0000-0000-0000-000000000000}"/>
          </ac:spMkLst>
        </pc:spChg>
        <pc:spChg chg="add mod">
          <ac:chgData name="Stephen John Pugsley (2511445)" userId="688e9d3b-766e-4dd2-a018-c0e625cf9f4c" providerId="ADAL" clId="{12140169-4668-413C-8FE0-AD3FC5BBDE2D}" dt="2026-06-20T21:01:20.030" v="3988" actId="20577"/>
          <ac:spMkLst>
            <pc:docMk/>
            <pc:sldMk cId="109857222" sldId="256"/>
            <ac:spMk id="4" creationId="{ADE087EC-C410-0BD2-93A6-F6A58795FE23}"/>
          </ac:spMkLst>
        </pc:spChg>
        <pc:spChg chg="add mod">
          <ac:chgData name="Stephen John Pugsley (2511445)" userId="688e9d3b-766e-4dd2-a018-c0e625cf9f4c" providerId="ADAL" clId="{12140169-4668-413C-8FE0-AD3FC5BBDE2D}" dt="2026-06-19T15:58:00.861" v="654" actId="1076"/>
          <ac:spMkLst>
            <pc:docMk/>
            <pc:sldMk cId="109857222" sldId="256"/>
            <ac:spMk id="8" creationId="{14B4F04F-4BF1-D956-DC2C-D91AF2828F58}"/>
          </ac:spMkLst>
        </pc:spChg>
        <pc:spChg chg="add mod">
          <ac:chgData name="Stephen John Pugsley (2511445)" userId="688e9d3b-766e-4dd2-a018-c0e625cf9f4c" providerId="ADAL" clId="{12140169-4668-413C-8FE0-AD3FC5BBDE2D}" dt="2026-06-19T15:57:24.957" v="650" actId="1076"/>
          <ac:spMkLst>
            <pc:docMk/>
            <pc:sldMk cId="109857222" sldId="256"/>
            <ac:spMk id="12" creationId="{F6327B2A-43F2-2DE8-0D32-4EA6B9ED2EA1}"/>
          </ac:spMkLst>
        </pc:spChg>
        <pc:picChg chg="add mod ord">
          <ac:chgData name="Stephen John Pugsley (2511445)" userId="688e9d3b-766e-4dd2-a018-c0e625cf9f4c" providerId="ADAL" clId="{12140169-4668-413C-8FE0-AD3FC5BBDE2D}" dt="2026-06-02T08:31:44.998" v="16" actId="26606"/>
          <ac:picMkLst>
            <pc:docMk/>
            <pc:sldMk cId="109857222" sldId="256"/>
            <ac:picMk id="6" creationId="{154A5E9E-CFD2-052C-C4D4-3C0DBED6E1F0}"/>
          </ac:picMkLst>
        </pc:picChg>
        <pc:picChg chg="add mod modCrop">
          <ac:chgData name="Stephen John Pugsley (2511445)" userId="688e9d3b-766e-4dd2-a018-c0e625cf9f4c" providerId="ADAL" clId="{12140169-4668-413C-8FE0-AD3FC5BBDE2D}" dt="2026-06-19T16:30:20.243" v="689" actId="14100"/>
          <ac:picMkLst>
            <pc:docMk/>
            <pc:sldMk cId="109857222" sldId="256"/>
            <ac:picMk id="13" creationId="{6D733A99-D6F4-749E-7EC5-8A6466050FBA}"/>
          </ac:picMkLst>
        </pc:picChg>
      </pc:sldChg>
      <pc:sldChg chg="addSp delSp modSp new mod ord setBg setFolMasterObjs">
        <pc:chgData name="Stephen John Pugsley (2511445)" userId="688e9d3b-766e-4dd2-a018-c0e625cf9f4c" providerId="ADAL" clId="{12140169-4668-413C-8FE0-AD3FC5BBDE2D}" dt="2026-06-21T13:16:23.295" v="4765" actId="20577"/>
        <pc:sldMkLst>
          <pc:docMk/>
          <pc:sldMk cId="4055552743" sldId="257"/>
        </pc:sldMkLst>
        <pc:spChg chg="mod">
          <ac:chgData name="Stephen John Pugsley (2511445)" userId="688e9d3b-766e-4dd2-a018-c0e625cf9f4c" providerId="ADAL" clId="{12140169-4668-413C-8FE0-AD3FC5BBDE2D}" dt="2026-06-20T16:56:07.915" v="2464" actId="14100"/>
          <ac:spMkLst>
            <pc:docMk/>
            <pc:sldMk cId="4055552743" sldId="257"/>
            <ac:spMk id="2" creationId="{4FDF22F9-47C8-2472-6732-D75C9731DCD2}"/>
          </ac:spMkLst>
        </pc:spChg>
        <pc:spChg chg="add mod">
          <ac:chgData name="Stephen John Pugsley (2511445)" userId="688e9d3b-766e-4dd2-a018-c0e625cf9f4c" providerId="ADAL" clId="{12140169-4668-413C-8FE0-AD3FC5BBDE2D}" dt="2026-06-21T13:09:59.851" v="4574" actId="20577"/>
          <ac:spMkLst>
            <pc:docMk/>
            <pc:sldMk cId="4055552743" sldId="257"/>
            <ac:spMk id="6" creationId="{6CAA3903-049C-A646-EEB1-AAA6DC1CA3BF}"/>
          </ac:spMkLst>
        </pc:spChg>
        <pc:spChg chg="add del">
          <ac:chgData name="Stephen John Pugsley (2511445)" userId="688e9d3b-766e-4dd2-a018-c0e625cf9f4c" providerId="ADAL" clId="{12140169-4668-413C-8FE0-AD3FC5BBDE2D}" dt="2026-06-20T16:20:49.763" v="2138" actId="26606"/>
          <ac:spMkLst>
            <pc:docMk/>
            <pc:sldMk cId="4055552743" sldId="257"/>
            <ac:spMk id="10" creationId="{35B16301-FB18-48BA-A6DD-C37CAF6F9A18}"/>
          </ac:spMkLst>
        </pc:spChg>
        <pc:spChg chg="add del">
          <ac:chgData name="Stephen John Pugsley (2511445)" userId="688e9d3b-766e-4dd2-a018-c0e625cf9f4c" providerId="ADAL" clId="{12140169-4668-413C-8FE0-AD3FC5BBDE2D}" dt="2026-06-20T16:20:49.763" v="2138" actId="26606"/>
          <ac:spMkLst>
            <pc:docMk/>
            <pc:sldMk cId="4055552743" sldId="257"/>
            <ac:spMk id="12" creationId="{C3C0D90E-074A-4F52-9B11-B52BEF4BCBE5}"/>
          </ac:spMkLst>
        </pc:spChg>
        <pc:spChg chg="add del">
          <ac:chgData name="Stephen John Pugsley (2511445)" userId="688e9d3b-766e-4dd2-a018-c0e625cf9f4c" providerId="ADAL" clId="{12140169-4668-413C-8FE0-AD3FC5BBDE2D}" dt="2026-06-20T16:20:49.763" v="2138" actId="26606"/>
          <ac:spMkLst>
            <pc:docMk/>
            <pc:sldMk cId="4055552743" sldId="257"/>
            <ac:spMk id="14" creationId="{CABBD4C1-E6F8-46F6-8152-A8A97490BF4D}"/>
          </ac:spMkLst>
        </pc:spChg>
        <pc:spChg chg="add del">
          <ac:chgData name="Stephen John Pugsley (2511445)" userId="688e9d3b-766e-4dd2-a018-c0e625cf9f4c" providerId="ADAL" clId="{12140169-4668-413C-8FE0-AD3FC5BBDE2D}" dt="2026-06-20T16:20:49.763" v="2138" actId="26606"/>
          <ac:spMkLst>
            <pc:docMk/>
            <pc:sldMk cId="4055552743" sldId="257"/>
            <ac:spMk id="20" creationId="{88853921-7BC9-4BDE-ACAB-133C683C82D6}"/>
          </ac:spMkLst>
        </pc:spChg>
        <pc:spChg chg="add del">
          <ac:chgData name="Stephen John Pugsley (2511445)" userId="688e9d3b-766e-4dd2-a018-c0e625cf9f4c" providerId="ADAL" clId="{12140169-4668-413C-8FE0-AD3FC5BBDE2D}" dt="2026-06-20T16:20:49.763" v="2138" actId="26606"/>
          <ac:spMkLst>
            <pc:docMk/>
            <pc:sldMk cId="4055552743" sldId="257"/>
            <ac:spMk id="22" creationId="{09192968-3AE7-4470-A61C-97294BB92731}"/>
          </ac:spMkLst>
        </pc:spChg>
        <pc:spChg chg="add del">
          <ac:chgData name="Stephen John Pugsley (2511445)" userId="688e9d3b-766e-4dd2-a018-c0e625cf9f4c" providerId="ADAL" clId="{12140169-4668-413C-8FE0-AD3FC5BBDE2D}" dt="2026-06-20T16:20:49.763" v="2138" actId="26606"/>
          <ac:spMkLst>
            <pc:docMk/>
            <pc:sldMk cId="4055552743" sldId="257"/>
            <ac:spMk id="24" creationId="{3AB72E55-43E4-4356-BFE8-E2102CB0B505}"/>
          </ac:spMkLst>
        </pc:spChg>
        <pc:spChg chg="add del mod">
          <ac:chgData name="Stephen John Pugsley (2511445)" userId="688e9d3b-766e-4dd2-a018-c0e625cf9f4c" providerId="ADAL" clId="{12140169-4668-413C-8FE0-AD3FC5BBDE2D}" dt="2026-06-20T16:42:57.195" v="2408" actId="1032"/>
          <ac:spMkLst>
            <pc:docMk/>
            <pc:sldMk cId="4055552743" sldId="257"/>
            <ac:spMk id="28" creationId="{EBBFE395-624E-BF7C-2952-357F9C001399}"/>
          </ac:spMkLst>
        </pc:spChg>
        <pc:spChg chg="add del">
          <ac:chgData name="Stephen John Pugsley (2511445)" userId="688e9d3b-766e-4dd2-a018-c0e625cf9f4c" providerId="ADAL" clId="{12140169-4668-413C-8FE0-AD3FC5BBDE2D}" dt="2026-06-20T16:21:59.480" v="2143" actId="26606"/>
          <ac:spMkLst>
            <pc:docMk/>
            <pc:sldMk cId="4055552743" sldId="257"/>
            <ac:spMk id="33" creationId="{59383CF9-23B5-4335-9B21-1791C4CF1C75}"/>
          </ac:spMkLst>
        </pc:spChg>
        <pc:spChg chg="add">
          <ac:chgData name="Stephen John Pugsley (2511445)" userId="688e9d3b-766e-4dd2-a018-c0e625cf9f4c" providerId="ADAL" clId="{12140169-4668-413C-8FE0-AD3FC5BBDE2D}" dt="2026-06-20T16:20:49.763" v="2138" actId="26606"/>
          <ac:spMkLst>
            <pc:docMk/>
            <pc:sldMk cId="4055552743" sldId="257"/>
            <ac:spMk id="35" creationId="{0007FE00-9498-4706-B255-6437B0252C02}"/>
          </ac:spMkLst>
        </pc:spChg>
        <pc:spChg chg="add">
          <ac:chgData name="Stephen John Pugsley (2511445)" userId="688e9d3b-766e-4dd2-a018-c0e625cf9f4c" providerId="ADAL" clId="{12140169-4668-413C-8FE0-AD3FC5BBDE2D}" dt="2026-06-20T16:21:59.480" v="2143" actId="26606"/>
          <ac:spMkLst>
            <pc:docMk/>
            <pc:sldMk cId="4055552743" sldId="257"/>
            <ac:spMk id="40" creationId="{1CD81A2A-6ED4-4EF4-A14C-912D31E14800}"/>
          </ac:spMkLst>
        </pc:spChg>
        <pc:spChg chg="add">
          <ac:chgData name="Stephen John Pugsley (2511445)" userId="688e9d3b-766e-4dd2-a018-c0e625cf9f4c" providerId="ADAL" clId="{12140169-4668-413C-8FE0-AD3FC5BBDE2D}" dt="2026-06-20T16:21:59.480" v="2143" actId="26606"/>
          <ac:spMkLst>
            <pc:docMk/>
            <pc:sldMk cId="4055552743" sldId="257"/>
            <ac:spMk id="42" creationId="{1661932C-CA15-4E17-B115-FAE7CBEE4789}"/>
          </ac:spMkLst>
        </pc:spChg>
        <pc:spChg chg="add">
          <ac:chgData name="Stephen John Pugsley (2511445)" userId="688e9d3b-766e-4dd2-a018-c0e625cf9f4c" providerId="ADAL" clId="{12140169-4668-413C-8FE0-AD3FC5BBDE2D}" dt="2026-06-20T16:21:59.480" v="2143" actId="26606"/>
          <ac:spMkLst>
            <pc:docMk/>
            <pc:sldMk cId="4055552743" sldId="257"/>
            <ac:spMk id="44" creationId="{8590ADD5-9383-4D3D-9047-3DA2593CCB5D}"/>
          </ac:spMkLst>
        </pc:spChg>
        <pc:spChg chg="add">
          <ac:chgData name="Stephen John Pugsley (2511445)" userId="688e9d3b-766e-4dd2-a018-c0e625cf9f4c" providerId="ADAL" clId="{12140169-4668-413C-8FE0-AD3FC5BBDE2D}" dt="2026-06-20T16:21:59.480" v="2143" actId="26606"/>
          <ac:spMkLst>
            <pc:docMk/>
            <pc:sldMk cId="4055552743" sldId="257"/>
            <ac:spMk id="46" creationId="{DABE3E45-88CF-45D8-8D40-C773324D93F6}"/>
          </ac:spMkLst>
        </pc:spChg>
        <pc:spChg chg="add">
          <ac:chgData name="Stephen John Pugsley (2511445)" userId="688e9d3b-766e-4dd2-a018-c0e625cf9f4c" providerId="ADAL" clId="{12140169-4668-413C-8FE0-AD3FC5BBDE2D}" dt="2026-06-20T16:21:59.480" v="2143" actId="26606"/>
          <ac:spMkLst>
            <pc:docMk/>
            <pc:sldMk cId="4055552743" sldId="257"/>
            <ac:spMk id="50" creationId="{B91ECDA9-56DC-4270-8F33-01C5637B8CEB}"/>
          </ac:spMkLst>
        </pc:spChg>
        <pc:spChg chg="add">
          <ac:chgData name="Stephen John Pugsley (2511445)" userId="688e9d3b-766e-4dd2-a018-c0e625cf9f4c" providerId="ADAL" clId="{12140169-4668-413C-8FE0-AD3FC5BBDE2D}" dt="2026-06-20T16:21:59.480" v="2143" actId="26606"/>
          <ac:spMkLst>
            <pc:docMk/>
            <pc:sldMk cId="4055552743" sldId="257"/>
            <ac:spMk id="52" creationId="{75F47824-961D-465D-84F9-EAE11BC6173B}"/>
          </ac:spMkLst>
        </pc:spChg>
        <pc:spChg chg="add">
          <ac:chgData name="Stephen John Pugsley (2511445)" userId="688e9d3b-766e-4dd2-a018-c0e625cf9f4c" providerId="ADAL" clId="{12140169-4668-413C-8FE0-AD3FC5BBDE2D}" dt="2026-06-20T16:21:59.480" v="2143" actId="26606"/>
          <ac:spMkLst>
            <pc:docMk/>
            <pc:sldMk cId="4055552743" sldId="257"/>
            <ac:spMk id="54" creationId="{FEC9DA3E-C1D7-472D-B7C0-F71AE41FBA23}"/>
          </ac:spMkLst>
        </pc:spChg>
        <pc:graphicFrameChg chg="add mod modGraphic">
          <ac:chgData name="Stephen John Pugsley (2511445)" userId="688e9d3b-766e-4dd2-a018-c0e625cf9f4c" providerId="ADAL" clId="{12140169-4668-413C-8FE0-AD3FC5BBDE2D}" dt="2026-06-20T16:45:38.159" v="2426" actId="14100"/>
          <ac:graphicFrameMkLst>
            <pc:docMk/>
            <pc:sldMk cId="4055552743" sldId="257"/>
            <ac:graphicFrameMk id="3" creationId="{19195E9B-8F01-7B2D-68FB-1CB2050F6374}"/>
          </ac:graphicFrameMkLst>
        </pc:graphicFrameChg>
        <pc:graphicFrameChg chg="add mod modGraphic">
          <ac:chgData name="Stephen John Pugsley (2511445)" userId="688e9d3b-766e-4dd2-a018-c0e625cf9f4c" providerId="ADAL" clId="{12140169-4668-413C-8FE0-AD3FC5BBDE2D}" dt="2026-06-21T13:16:23.295" v="4765" actId="20577"/>
          <ac:graphicFrameMkLst>
            <pc:docMk/>
            <pc:sldMk cId="4055552743" sldId="257"/>
            <ac:graphicFrameMk id="5" creationId="{355F6E25-E1E8-9B6E-ECF7-500D5B2C7D7B}"/>
          </ac:graphicFrameMkLst>
        </pc:graphicFrameChg>
        <pc:picChg chg="mod">
          <ac:chgData name="Stephen John Pugsley (2511445)" userId="688e9d3b-766e-4dd2-a018-c0e625cf9f4c" providerId="ADAL" clId="{12140169-4668-413C-8FE0-AD3FC5BBDE2D}" dt="2026-06-20T16:20:09.622" v="2137" actId="1076"/>
          <ac:picMkLst>
            <pc:docMk/>
            <pc:sldMk cId="4055552743" sldId="257"/>
            <ac:picMk id="4" creationId="{95EAF046-B859-82FB-B196-5F0377A0F5CE}"/>
          </ac:picMkLst>
        </pc:picChg>
      </pc:sldChg>
      <pc:sldChg chg="addSp delSp modSp new mod ord setBg">
        <pc:chgData name="Stephen John Pugsley (2511445)" userId="688e9d3b-766e-4dd2-a018-c0e625cf9f4c" providerId="ADAL" clId="{12140169-4668-413C-8FE0-AD3FC5BBDE2D}" dt="2026-06-21T12:40:45.235" v="4197" actId="20577"/>
        <pc:sldMkLst>
          <pc:docMk/>
          <pc:sldMk cId="1218072169" sldId="258"/>
        </pc:sldMkLst>
        <pc:spChg chg="mod">
          <ac:chgData name="Stephen John Pugsley (2511445)" userId="688e9d3b-766e-4dd2-a018-c0e625cf9f4c" providerId="ADAL" clId="{12140169-4668-413C-8FE0-AD3FC5BBDE2D}" dt="2026-06-02T08:18:49.513" v="6" actId="26606"/>
          <ac:spMkLst>
            <pc:docMk/>
            <pc:sldMk cId="1218072169" sldId="258"/>
            <ac:spMk id="2" creationId="{9E3AB445-818F-5D59-5A15-747F3D7B45DB}"/>
          </ac:spMkLst>
        </pc:spChg>
        <pc:spChg chg="add mod">
          <ac:chgData name="Stephen John Pugsley (2511445)" userId="688e9d3b-766e-4dd2-a018-c0e625cf9f4c" providerId="ADAL" clId="{12140169-4668-413C-8FE0-AD3FC5BBDE2D}" dt="2026-06-21T12:40:45.235" v="4197" actId="20577"/>
          <ac:spMkLst>
            <pc:docMk/>
            <pc:sldMk cId="1218072169" sldId="258"/>
            <ac:spMk id="5" creationId="{DDA3233F-3A5A-7431-D19A-1798C7E90D4F}"/>
          </ac:spMkLst>
        </pc:spChg>
        <pc:spChg chg="add">
          <ac:chgData name="Stephen John Pugsley (2511445)" userId="688e9d3b-766e-4dd2-a018-c0e625cf9f4c" providerId="ADAL" clId="{12140169-4668-413C-8FE0-AD3FC5BBDE2D}" dt="2026-06-02T08:18:49.513" v="6" actId="26606"/>
          <ac:spMkLst>
            <pc:docMk/>
            <pc:sldMk cId="1218072169" sldId="258"/>
            <ac:spMk id="28" creationId="{72AF41FE-63D7-4695-81D2-66D2510E4486}"/>
          </ac:spMkLst>
        </pc:spChg>
        <pc:spChg chg="add">
          <ac:chgData name="Stephen John Pugsley (2511445)" userId="688e9d3b-766e-4dd2-a018-c0e625cf9f4c" providerId="ADAL" clId="{12140169-4668-413C-8FE0-AD3FC5BBDE2D}" dt="2026-06-02T08:18:49.513" v="6" actId="26606"/>
          <ac:spMkLst>
            <pc:docMk/>
            <pc:sldMk cId="1218072169" sldId="258"/>
            <ac:spMk id="29" creationId="{8A7BA06D-B3FF-4E91-8639-B4569AE3AA23}"/>
          </ac:spMkLst>
        </pc:spChg>
        <pc:spChg chg="add">
          <ac:chgData name="Stephen John Pugsley (2511445)" userId="688e9d3b-766e-4dd2-a018-c0e625cf9f4c" providerId="ADAL" clId="{12140169-4668-413C-8FE0-AD3FC5BBDE2D}" dt="2026-06-02T08:18:49.513" v="6" actId="26606"/>
          <ac:spMkLst>
            <pc:docMk/>
            <pc:sldMk cId="1218072169" sldId="258"/>
            <ac:spMk id="30" creationId="{2B30C86D-5A07-48BC-9C9D-6F9A2DB1E9E1}"/>
          </ac:spMkLst>
        </pc:spChg>
        <pc:spChg chg="add">
          <ac:chgData name="Stephen John Pugsley (2511445)" userId="688e9d3b-766e-4dd2-a018-c0e625cf9f4c" providerId="ADAL" clId="{12140169-4668-413C-8FE0-AD3FC5BBDE2D}" dt="2026-06-02T08:18:49.513" v="6" actId="26606"/>
          <ac:spMkLst>
            <pc:docMk/>
            <pc:sldMk cId="1218072169" sldId="258"/>
            <ac:spMk id="31" creationId="{46F1F2C8-798B-4CCE-A851-94AFAF350BED}"/>
          </ac:spMkLst>
        </pc:spChg>
        <pc:spChg chg="add">
          <ac:chgData name="Stephen John Pugsley (2511445)" userId="688e9d3b-766e-4dd2-a018-c0e625cf9f4c" providerId="ADAL" clId="{12140169-4668-413C-8FE0-AD3FC5BBDE2D}" dt="2026-06-02T08:18:49.513" v="6" actId="26606"/>
          <ac:spMkLst>
            <pc:docMk/>
            <pc:sldMk cId="1218072169" sldId="258"/>
            <ac:spMk id="32" creationId="{755E9CD0-04B0-4A3C-B291-AD913379C713}"/>
          </ac:spMkLst>
        </pc:spChg>
        <pc:spChg chg="add">
          <ac:chgData name="Stephen John Pugsley (2511445)" userId="688e9d3b-766e-4dd2-a018-c0e625cf9f4c" providerId="ADAL" clId="{12140169-4668-413C-8FE0-AD3FC5BBDE2D}" dt="2026-06-02T08:18:49.513" v="6" actId="26606"/>
          <ac:spMkLst>
            <pc:docMk/>
            <pc:sldMk cId="1218072169" sldId="258"/>
            <ac:spMk id="34" creationId="{80BC66F9-7A74-4286-AD22-1174052CC22C}"/>
          </ac:spMkLst>
        </pc:spChg>
        <pc:spChg chg="add">
          <ac:chgData name="Stephen John Pugsley (2511445)" userId="688e9d3b-766e-4dd2-a018-c0e625cf9f4c" providerId="ADAL" clId="{12140169-4668-413C-8FE0-AD3FC5BBDE2D}" dt="2026-06-02T08:18:49.513" v="6" actId="26606"/>
          <ac:spMkLst>
            <pc:docMk/>
            <pc:sldMk cId="1218072169" sldId="258"/>
            <ac:spMk id="35" creationId="{D8142CC3-2B5C-48E6-9DF0-6C8ACBAF23EF}"/>
          </ac:spMkLst>
        </pc:spChg>
        <pc:spChg chg="add">
          <ac:chgData name="Stephen John Pugsley (2511445)" userId="688e9d3b-766e-4dd2-a018-c0e625cf9f4c" providerId="ADAL" clId="{12140169-4668-413C-8FE0-AD3FC5BBDE2D}" dt="2026-06-02T08:18:49.513" v="6" actId="26606"/>
          <ac:spMkLst>
            <pc:docMk/>
            <pc:sldMk cId="1218072169" sldId="258"/>
            <ac:spMk id="37" creationId="{46A89C79-8EF3-4AF9-B3D9-59A883F41C83}"/>
          </ac:spMkLst>
        </pc:spChg>
      </pc:sldChg>
      <pc:sldChg chg="addSp delSp modSp del mod ord">
        <pc:chgData name="Stephen John Pugsley (2511445)" userId="688e9d3b-766e-4dd2-a018-c0e625cf9f4c" providerId="ADAL" clId="{12140169-4668-413C-8FE0-AD3FC5BBDE2D}" dt="2026-06-20T17:22:52.226" v="3098" actId="2696"/>
        <pc:sldMkLst>
          <pc:docMk/>
          <pc:sldMk cId="1539898" sldId="259"/>
        </pc:sldMkLst>
      </pc:sldChg>
      <pc:sldChg chg="addSp delSp modSp mod ord setBg setClrOvrMap">
        <pc:chgData name="Stephen John Pugsley (2511445)" userId="688e9d3b-766e-4dd2-a018-c0e625cf9f4c" providerId="ADAL" clId="{12140169-4668-413C-8FE0-AD3FC5BBDE2D}" dt="2026-06-21T12:49:18.102" v="4385" actId="1076"/>
        <pc:sldMkLst>
          <pc:docMk/>
          <pc:sldMk cId="1032514905" sldId="260"/>
        </pc:sldMkLst>
        <pc:spChg chg="mod ord">
          <ac:chgData name="Stephen John Pugsley (2511445)" userId="688e9d3b-766e-4dd2-a018-c0e625cf9f4c" providerId="ADAL" clId="{12140169-4668-413C-8FE0-AD3FC5BBDE2D}" dt="2026-06-21T12:49:10.981" v="4384" actId="14100"/>
          <ac:spMkLst>
            <pc:docMk/>
            <pc:sldMk cId="1032514905" sldId="260"/>
            <ac:spMk id="2" creationId="{DC92B25B-FDA8-41C3-2E84-BEA8BB11BC70}"/>
          </ac:spMkLst>
        </pc:spChg>
        <pc:spChg chg="add">
          <ac:chgData name="Stephen John Pugsley (2511445)" userId="688e9d3b-766e-4dd2-a018-c0e625cf9f4c" providerId="ADAL" clId="{12140169-4668-413C-8FE0-AD3FC5BBDE2D}" dt="2026-06-19T21:35:50.347" v="737"/>
          <ac:spMkLst>
            <pc:docMk/>
            <pc:sldMk cId="1032514905" sldId="260"/>
            <ac:spMk id="7" creationId="{F881F482-FDEA-3506-7B13-3621A1A6FB11}"/>
          </ac:spMkLst>
        </pc:spChg>
        <pc:spChg chg="add">
          <ac:chgData name="Stephen John Pugsley (2511445)" userId="688e9d3b-766e-4dd2-a018-c0e625cf9f4c" providerId="ADAL" clId="{12140169-4668-413C-8FE0-AD3FC5BBDE2D}" dt="2026-06-19T21:42:17.832" v="766" actId="26606"/>
          <ac:spMkLst>
            <pc:docMk/>
            <pc:sldMk cId="1032514905" sldId="260"/>
            <ac:spMk id="12" creationId="{8A7BA06D-B3FF-4E91-8639-B4569AE3AA23}"/>
          </ac:spMkLst>
        </pc:spChg>
        <pc:spChg chg="add">
          <ac:chgData name="Stephen John Pugsley (2511445)" userId="688e9d3b-766e-4dd2-a018-c0e625cf9f4c" providerId="ADAL" clId="{12140169-4668-413C-8FE0-AD3FC5BBDE2D}" dt="2026-06-19T21:42:17.832" v="766" actId="26606"/>
          <ac:spMkLst>
            <pc:docMk/>
            <pc:sldMk cId="1032514905" sldId="260"/>
            <ac:spMk id="14" creationId="{2B30C86D-5A07-48BC-9C9D-6F9A2DB1E9E1}"/>
          </ac:spMkLst>
        </pc:spChg>
        <pc:spChg chg="add">
          <ac:chgData name="Stephen John Pugsley (2511445)" userId="688e9d3b-766e-4dd2-a018-c0e625cf9f4c" providerId="ADAL" clId="{12140169-4668-413C-8FE0-AD3FC5BBDE2D}" dt="2026-06-19T21:42:17.832" v="766" actId="26606"/>
          <ac:spMkLst>
            <pc:docMk/>
            <pc:sldMk cId="1032514905" sldId="260"/>
            <ac:spMk id="16" creationId="{E2CFBC99-FB8F-41F7-A81D-A5288D688D79}"/>
          </ac:spMkLst>
        </pc:spChg>
        <pc:spChg chg="add">
          <ac:chgData name="Stephen John Pugsley (2511445)" userId="688e9d3b-766e-4dd2-a018-c0e625cf9f4c" providerId="ADAL" clId="{12140169-4668-413C-8FE0-AD3FC5BBDE2D}" dt="2026-06-19T21:42:17.832" v="766" actId="26606"/>
          <ac:spMkLst>
            <pc:docMk/>
            <pc:sldMk cId="1032514905" sldId="260"/>
            <ac:spMk id="18" creationId="{1EF86BFA-9133-4F6B-98BE-1CBB87EB62F5}"/>
          </ac:spMkLst>
        </pc:spChg>
        <pc:picChg chg="add mod ord">
          <ac:chgData name="Stephen John Pugsley (2511445)" userId="688e9d3b-766e-4dd2-a018-c0e625cf9f4c" providerId="ADAL" clId="{12140169-4668-413C-8FE0-AD3FC5BBDE2D}" dt="2026-06-21T12:49:18.102" v="4385" actId="1076"/>
          <ac:picMkLst>
            <pc:docMk/>
            <pc:sldMk cId="1032514905" sldId="260"/>
            <ac:picMk id="5" creationId="{D548BB49-B143-F4C7-9E89-6D98397D7590}"/>
          </ac:picMkLst>
        </pc:picChg>
      </pc:sldChg>
      <pc:sldChg chg="addSp delSp modSp mod ord setBg">
        <pc:chgData name="Stephen John Pugsley (2511445)" userId="688e9d3b-766e-4dd2-a018-c0e625cf9f4c" providerId="ADAL" clId="{12140169-4668-413C-8FE0-AD3FC5BBDE2D}" dt="2026-06-20T15:03:08.196" v="1046"/>
        <pc:sldMkLst>
          <pc:docMk/>
          <pc:sldMk cId="3105345296" sldId="261"/>
        </pc:sldMkLst>
        <pc:spChg chg="mod">
          <ac:chgData name="Stephen John Pugsley (2511445)" userId="688e9d3b-766e-4dd2-a018-c0e625cf9f4c" providerId="ADAL" clId="{12140169-4668-413C-8FE0-AD3FC5BBDE2D}" dt="2026-06-19T13:48:35.621" v="95" actId="20577"/>
          <ac:spMkLst>
            <pc:docMk/>
            <pc:sldMk cId="3105345296" sldId="261"/>
            <ac:spMk id="2" creationId="{DAB77C26-6212-B3BF-A108-D0BB152143E4}"/>
          </ac:spMkLst>
        </pc:spChg>
        <pc:spChg chg="mod ord">
          <ac:chgData name="Stephen John Pugsley (2511445)" userId="688e9d3b-766e-4dd2-a018-c0e625cf9f4c" providerId="ADAL" clId="{12140169-4668-413C-8FE0-AD3FC5BBDE2D}" dt="2026-06-19T13:49:57.700" v="165" actId="20577"/>
          <ac:spMkLst>
            <pc:docMk/>
            <pc:sldMk cId="3105345296" sldId="261"/>
            <ac:spMk id="3" creationId="{A8E4C6DB-587B-BAF2-B4C4-F177D45D7C48}"/>
          </ac:spMkLst>
        </pc:spChg>
        <pc:spChg chg="add">
          <ac:chgData name="Stephen John Pugsley (2511445)" userId="688e9d3b-766e-4dd2-a018-c0e625cf9f4c" providerId="ADAL" clId="{12140169-4668-413C-8FE0-AD3FC5BBDE2D}" dt="2026-06-19T13:48:06.149" v="56" actId="26606"/>
          <ac:spMkLst>
            <pc:docMk/>
            <pc:sldMk cId="3105345296" sldId="261"/>
            <ac:spMk id="11" creationId="{2EB492CD-616E-47F8-933B-5E2D952A0593}"/>
          </ac:spMkLst>
        </pc:spChg>
        <pc:spChg chg="add">
          <ac:chgData name="Stephen John Pugsley (2511445)" userId="688e9d3b-766e-4dd2-a018-c0e625cf9f4c" providerId="ADAL" clId="{12140169-4668-413C-8FE0-AD3FC5BBDE2D}" dt="2026-06-19T13:48:06.149" v="56" actId="26606"/>
          <ac:spMkLst>
            <pc:docMk/>
            <pc:sldMk cId="3105345296" sldId="261"/>
            <ac:spMk id="13" creationId="{59383CF9-23B5-4335-9B21-1791C4CF1C75}"/>
          </ac:spMkLst>
        </pc:spChg>
        <pc:spChg chg="add">
          <ac:chgData name="Stephen John Pugsley (2511445)" userId="688e9d3b-766e-4dd2-a018-c0e625cf9f4c" providerId="ADAL" clId="{12140169-4668-413C-8FE0-AD3FC5BBDE2D}" dt="2026-06-19T13:48:06.149" v="56" actId="26606"/>
          <ac:spMkLst>
            <pc:docMk/>
            <pc:sldMk cId="3105345296" sldId="261"/>
            <ac:spMk id="15" creationId="{0007FE00-9498-4706-B255-6437B0252C02}"/>
          </ac:spMkLst>
        </pc:spChg>
        <pc:picChg chg="add mod">
          <ac:chgData name="Stephen John Pugsley (2511445)" userId="688e9d3b-766e-4dd2-a018-c0e625cf9f4c" providerId="ADAL" clId="{12140169-4668-413C-8FE0-AD3FC5BBDE2D}" dt="2026-06-19T13:48:06.149" v="56" actId="26606"/>
          <ac:picMkLst>
            <pc:docMk/>
            <pc:sldMk cId="3105345296" sldId="261"/>
            <ac:picMk id="6" creationId="{3EA5EBC4-61CE-19C1-88DD-43BEE75E0560}"/>
          </ac:picMkLst>
        </pc:picChg>
      </pc:sldChg>
      <pc:sldChg chg="addSp delSp modSp mod ord setBg">
        <pc:chgData name="Stephen John Pugsley (2511445)" userId="688e9d3b-766e-4dd2-a018-c0e625cf9f4c" providerId="ADAL" clId="{12140169-4668-413C-8FE0-AD3FC5BBDE2D}" dt="2026-06-21T12:46:54.197" v="4338" actId="20577"/>
        <pc:sldMkLst>
          <pc:docMk/>
          <pc:sldMk cId="755974112" sldId="262"/>
        </pc:sldMkLst>
        <pc:spChg chg="mod">
          <ac:chgData name="Stephen John Pugsley (2511445)" userId="688e9d3b-766e-4dd2-a018-c0e625cf9f4c" providerId="ADAL" clId="{12140169-4668-413C-8FE0-AD3FC5BBDE2D}" dt="2026-06-19T16:34:25.743" v="707" actId="26606"/>
          <ac:spMkLst>
            <pc:docMk/>
            <pc:sldMk cId="755974112" sldId="262"/>
            <ac:spMk id="2" creationId="{A30880DF-30FA-9E69-E912-175633B2E633}"/>
          </ac:spMkLst>
        </pc:spChg>
        <pc:spChg chg="add del mod">
          <ac:chgData name="Stephen John Pugsley (2511445)" userId="688e9d3b-766e-4dd2-a018-c0e625cf9f4c" providerId="ADAL" clId="{12140169-4668-413C-8FE0-AD3FC5BBDE2D}" dt="2026-06-20T17:20:45.874" v="3028" actId="478"/>
          <ac:spMkLst>
            <pc:docMk/>
            <pc:sldMk cId="755974112" sldId="262"/>
            <ac:spMk id="4" creationId="{66939A1B-C63E-2FE4-EFE3-870A3AFF3779}"/>
          </ac:spMkLst>
        </pc:spChg>
        <pc:spChg chg="add del mod">
          <ac:chgData name="Stephen John Pugsley (2511445)" userId="688e9d3b-766e-4dd2-a018-c0e625cf9f4c" providerId="ADAL" clId="{12140169-4668-413C-8FE0-AD3FC5BBDE2D}" dt="2026-06-21T12:44:11.361" v="4232" actId="478"/>
          <ac:spMkLst>
            <pc:docMk/>
            <pc:sldMk cId="755974112" sldId="262"/>
            <ac:spMk id="4" creationId="{DBF86953-69A6-2E96-E257-23B5AF72A024}"/>
          </ac:spMkLst>
        </pc:spChg>
        <pc:spChg chg="add">
          <ac:chgData name="Stephen John Pugsley (2511445)" userId="688e9d3b-766e-4dd2-a018-c0e625cf9f4c" providerId="ADAL" clId="{12140169-4668-413C-8FE0-AD3FC5BBDE2D}" dt="2026-06-19T16:34:25.743" v="707" actId="26606"/>
          <ac:spMkLst>
            <pc:docMk/>
            <pc:sldMk cId="755974112" sldId="262"/>
            <ac:spMk id="8" creationId="{545D489D-16E1-484D-867B-144368D74B83}"/>
          </ac:spMkLst>
        </pc:spChg>
        <pc:spChg chg="add">
          <ac:chgData name="Stephen John Pugsley (2511445)" userId="688e9d3b-766e-4dd2-a018-c0e625cf9f4c" providerId="ADAL" clId="{12140169-4668-413C-8FE0-AD3FC5BBDE2D}" dt="2026-06-19T16:34:25.743" v="707" actId="26606"/>
          <ac:spMkLst>
            <pc:docMk/>
            <pc:sldMk cId="755974112" sldId="262"/>
            <ac:spMk id="9" creationId="{49A496F5-B01E-4BF8-9D1E-C4E53B6F9652}"/>
          </ac:spMkLst>
        </pc:spChg>
        <pc:spChg chg="add">
          <ac:chgData name="Stephen John Pugsley (2511445)" userId="688e9d3b-766e-4dd2-a018-c0e625cf9f4c" providerId="ADAL" clId="{12140169-4668-413C-8FE0-AD3FC5BBDE2D}" dt="2026-06-19T16:34:25.743" v="707" actId="26606"/>
          <ac:spMkLst>
            <pc:docMk/>
            <pc:sldMk cId="755974112" sldId="262"/>
            <ac:spMk id="10" creationId="{6E895C8D-1379-40B8-8B1B-B6F5AEAF0A6C}"/>
          </ac:spMkLst>
        </pc:spChg>
        <pc:graphicFrameChg chg="add del mod modGraphic">
          <ac:chgData name="Stephen John Pugsley (2511445)" userId="688e9d3b-766e-4dd2-a018-c0e625cf9f4c" providerId="ADAL" clId="{12140169-4668-413C-8FE0-AD3FC5BBDE2D}" dt="2026-06-21T12:46:54.197" v="4338" actId="20577"/>
          <ac:graphicFrameMkLst>
            <pc:docMk/>
            <pc:sldMk cId="755974112" sldId="262"/>
            <ac:graphicFrameMk id="6" creationId="{9185DA70-3DC1-35E9-1520-A43B904E1C99}"/>
          </ac:graphicFrameMkLst>
        </pc:graphicFrameChg>
      </pc:sldChg>
      <pc:sldChg chg="addSp modSp mod ord setBg">
        <pc:chgData name="Stephen John Pugsley (2511445)" userId="688e9d3b-766e-4dd2-a018-c0e625cf9f4c" providerId="ADAL" clId="{12140169-4668-413C-8FE0-AD3FC5BBDE2D}" dt="2026-06-20T17:24:36.925" v="3103"/>
        <pc:sldMkLst>
          <pc:docMk/>
          <pc:sldMk cId="2981725798" sldId="263"/>
        </pc:sldMkLst>
        <pc:spChg chg="mod">
          <ac:chgData name="Stephen John Pugsley (2511445)" userId="688e9d3b-766e-4dd2-a018-c0e625cf9f4c" providerId="ADAL" clId="{12140169-4668-413C-8FE0-AD3FC5BBDE2D}" dt="2026-06-19T16:32:09.524" v="696" actId="26606"/>
          <ac:spMkLst>
            <pc:docMk/>
            <pc:sldMk cId="2981725798" sldId="263"/>
            <ac:spMk id="2" creationId="{0DF8AAB5-C7DE-709F-38DB-DE6DABFC92CF}"/>
          </ac:spMkLst>
        </pc:spChg>
        <pc:spChg chg="mod">
          <ac:chgData name="Stephen John Pugsley (2511445)" userId="688e9d3b-766e-4dd2-a018-c0e625cf9f4c" providerId="ADAL" clId="{12140169-4668-413C-8FE0-AD3FC5BBDE2D}" dt="2026-06-19T16:32:09.524" v="696" actId="26606"/>
          <ac:spMkLst>
            <pc:docMk/>
            <pc:sldMk cId="2981725798" sldId="263"/>
            <ac:spMk id="3" creationId="{85E0FFB0-3529-FF12-8D21-EC3E2C8EF4AA}"/>
          </ac:spMkLst>
        </pc:spChg>
        <pc:spChg chg="add">
          <ac:chgData name="Stephen John Pugsley (2511445)" userId="688e9d3b-766e-4dd2-a018-c0e625cf9f4c" providerId="ADAL" clId="{12140169-4668-413C-8FE0-AD3FC5BBDE2D}" dt="2026-06-19T16:32:09.524" v="696" actId="26606"/>
          <ac:spMkLst>
            <pc:docMk/>
            <pc:sldMk cId="2981725798" sldId="263"/>
            <ac:spMk id="8" creationId="{F837543A-6020-4505-A233-C9DB4BF74011}"/>
          </ac:spMkLst>
        </pc:spChg>
        <pc:spChg chg="add">
          <ac:chgData name="Stephen John Pugsley (2511445)" userId="688e9d3b-766e-4dd2-a018-c0e625cf9f4c" providerId="ADAL" clId="{12140169-4668-413C-8FE0-AD3FC5BBDE2D}" dt="2026-06-19T16:32:09.524" v="696" actId="26606"/>
          <ac:spMkLst>
            <pc:docMk/>
            <pc:sldMk cId="2981725798" sldId="263"/>
            <ac:spMk id="10" creationId="{35B16301-FB18-48BA-A6DD-C37CAF6F9A18}"/>
          </ac:spMkLst>
        </pc:spChg>
        <pc:spChg chg="add">
          <ac:chgData name="Stephen John Pugsley (2511445)" userId="688e9d3b-766e-4dd2-a018-c0e625cf9f4c" providerId="ADAL" clId="{12140169-4668-413C-8FE0-AD3FC5BBDE2D}" dt="2026-06-19T16:32:09.524" v="696" actId="26606"/>
          <ac:spMkLst>
            <pc:docMk/>
            <pc:sldMk cId="2981725798" sldId="263"/>
            <ac:spMk id="12" creationId="{C3C0D90E-074A-4F52-9B11-B52BEF4BCBE5}"/>
          </ac:spMkLst>
        </pc:spChg>
        <pc:spChg chg="add">
          <ac:chgData name="Stephen John Pugsley (2511445)" userId="688e9d3b-766e-4dd2-a018-c0e625cf9f4c" providerId="ADAL" clId="{12140169-4668-413C-8FE0-AD3FC5BBDE2D}" dt="2026-06-19T16:32:09.524" v="696" actId="26606"/>
          <ac:spMkLst>
            <pc:docMk/>
            <pc:sldMk cId="2981725798" sldId="263"/>
            <ac:spMk id="14" creationId="{CABBD4C1-E6F8-46F6-8152-A8A97490BF4D}"/>
          </ac:spMkLst>
        </pc:spChg>
        <pc:spChg chg="add">
          <ac:chgData name="Stephen John Pugsley (2511445)" userId="688e9d3b-766e-4dd2-a018-c0e625cf9f4c" providerId="ADAL" clId="{12140169-4668-413C-8FE0-AD3FC5BBDE2D}" dt="2026-06-19T16:32:09.524" v="696" actId="26606"/>
          <ac:spMkLst>
            <pc:docMk/>
            <pc:sldMk cId="2981725798" sldId="263"/>
            <ac:spMk id="16" creationId="{83BA5EF5-1FE9-4BF9-83BB-269BCDDF6156}"/>
          </ac:spMkLst>
        </pc:spChg>
        <pc:spChg chg="add">
          <ac:chgData name="Stephen John Pugsley (2511445)" userId="688e9d3b-766e-4dd2-a018-c0e625cf9f4c" providerId="ADAL" clId="{12140169-4668-413C-8FE0-AD3FC5BBDE2D}" dt="2026-06-19T16:32:09.524" v="696" actId="26606"/>
          <ac:spMkLst>
            <pc:docMk/>
            <pc:sldMk cId="2981725798" sldId="263"/>
            <ac:spMk id="20" creationId="{88853921-7BC9-4BDE-ACAB-133C683C82D6}"/>
          </ac:spMkLst>
        </pc:spChg>
        <pc:spChg chg="add">
          <ac:chgData name="Stephen John Pugsley (2511445)" userId="688e9d3b-766e-4dd2-a018-c0e625cf9f4c" providerId="ADAL" clId="{12140169-4668-413C-8FE0-AD3FC5BBDE2D}" dt="2026-06-19T16:32:09.524" v="696" actId="26606"/>
          <ac:spMkLst>
            <pc:docMk/>
            <pc:sldMk cId="2981725798" sldId="263"/>
            <ac:spMk id="22" creationId="{09192968-3AE7-4470-A61C-97294BB92731}"/>
          </ac:spMkLst>
        </pc:spChg>
        <pc:spChg chg="add">
          <ac:chgData name="Stephen John Pugsley (2511445)" userId="688e9d3b-766e-4dd2-a018-c0e625cf9f4c" providerId="ADAL" clId="{12140169-4668-413C-8FE0-AD3FC5BBDE2D}" dt="2026-06-19T16:32:09.524" v="696" actId="26606"/>
          <ac:spMkLst>
            <pc:docMk/>
            <pc:sldMk cId="2981725798" sldId="263"/>
            <ac:spMk id="24" creationId="{3AB72E55-43E4-4356-BFE8-E2102CB0B505}"/>
          </ac:spMkLst>
        </pc:spChg>
      </pc:sldChg>
      <pc:sldChg chg="ord">
        <pc:chgData name="Stephen John Pugsley (2511445)" userId="688e9d3b-766e-4dd2-a018-c0e625cf9f4c" providerId="ADAL" clId="{12140169-4668-413C-8FE0-AD3FC5BBDE2D}" dt="2026-06-21T13:25:29.026" v="4858"/>
        <pc:sldMkLst>
          <pc:docMk/>
          <pc:sldMk cId="3123881994" sldId="264"/>
        </pc:sldMkLst>
      </pc:sldChg>
      <pc:sldChg chg="ord">
        <pc:chgData name="Stephen John Pugsley (2511445)" userId="688e9d3b-766e-4dd2-a018-c0e625cf9f4c" providerId="ADAL" clId="{12140169-4668-413C-8FE0-AD3FC5BBDE2D}" dt="2026-06-19T15:27:01.064" v="235"/>
        <pc:sldMkLst>
          <pc:docMk/>
          <pc:sldMk cId="992300618" sldId="265"/>
        </pc:sldMkLst>
      </pc:sldChg>
      <pc:sldChg chg="del ord">
        <pc:chgData name="Stephen John Pugsley (2511445)" userId="688e9d3b-766e-4dd2-a018-c0e625cf9f4c" providerId="ADAL" clId="{12140169-4668-413C-8FE0-AD3FC5BBDE2D}" dt="2026-06-20T19:42:55.785" v="3769" actId="2696"/>
        <pc:sldMkLst>
          <pc:docMk/>
          <pc:sldMk cId="1142341794" sldId="266"/>
        </pc:sldMkLst>
      </pc:sldChg>
      <pc:sldChg chg="addSp delSp modSp new mod setBg setFolMasterObjs">
        <pc:chgData name="Stephen John Pugsley (2511445)" userId="688e9d3b-766e-4dd2-a018-c0e625cf9f4c" providerId="ADAL" clId="{12140169-4668-413C-8FE0-AD3FC5BBDE2D}" dt="2026-06-21T12:43:18.588" v="4220" actId="20577"/>
        <pc:sldMkLst>
          <pc:docMk/>
          <pc:sldMk cId="4189114385" sldId="268"/>
        </pc:sldMkLst>
        <pc:spChg chg="mod ord">
          <ac:chgData name="Stephen John Pugsley (2511445)" userId="688e9d3b-766e-4dd2-a018-c0e625cf9f4c" providerId="ADAL" clId="{12140169-4668-413C-8FE0-AD3FC5BBDE2D}" dt="2026-06-21T12:43:18.588" v="4220" actId="20577"/>
          <ac:spMkLst>
            <pc:docMk/>
            <pc:sldMk cId="4189114385" sldId="268"/>
            <ac:spMk id="2" creationId="{C8E11C92-AAE5-35CF-57AA-CE10D0130142}"/>
          </ac:spMkLst>
        </pc:spChg>
        <pc:spChg chg="add del">
          <ac:chgData name="Stephen John Pugsley (2511445)" userId="688e9d3b-766e-4dd2-a018-c0e625cf9f4c" providerId="ADAL" clId="{12140169-4668-413C-8FE0-AD3FC5BBDE2D}" dt="2026-06-20T16:38:19.957" v="2366" actId="26606"/>
          <ac:spMkLst>
            <pc:docMk/>
            <pc:sldMk cId="4189114385" sldId="268"/>
            <ac:spMk id="10" creationId="{8A7BA06D-B3FF-4E91-8639-B4569AE3AA23}"/>
          </ac:spMkLst>
        </pc:spChg>
        <pc:spChg chg="add del">
          <ac:chgData name="Stephen John Pugsley (2511445)" userId="688e9d3b-766e-4dd2-a018-c0e625cf9f4c" providerId="ADAL" clId="{12140169-4668-413C-8FE0-AD3FC5BBDE2D}" dt="2026-06-20T16:38:19.957" v="2366" actId="26606"/>
          <ac:spMkLst>
            <pc:docMk/>
            <pc:sldMk cId="4189114385" sldId="268"/>
            <ac:spMk id="12" creationId="{2B30C86D-5A07-48BC-9C9D-6F9A2DB1E9E1}"/>
          </ac:spMkLst>
        </pc:spChg>
        <pc:spChg chg="add del">
          <ac:chgData name="Stephen John Pugsley (2511445)" userId="688e9d3b-766e-4dd2-a018-c0e625cf9f4c" providerId="ADAL" clId="{12140169-4668-413C-8FE0-AD3FC5BBDE2D}" dt="2026-06-20T16:38:19.957" v="2366" actId="26606"/>
          <ac:spMkLst>
            <pc:docMk/>
            <pc:sldMk cId="4189114385" sldId="268"/>
            <ac:spMk id="14" creationId="{3F138222-D274-4866-96E7-C3B1D6DA8CEE}"/>
          </ac:spMkLst>
        </pc:spChg>
        <pc:spChg chg="add del">
          <ac:chgData name="Stephen John Pugsley (2511445)" userId="688e9d3b-766e-4dd2-a018-c0e625cf9f4c" providerId="ADAL" clId="{12140169-4668-413C-8FE0-AD3FC5BBDE2D}" dt="2026-06-20T16:38:19.957" v="2366" actId="26606"/>
          <ac:spMkLst>
            <pc:docMk/>
            <pc:sldMk cId="4189114385" sldId="268"/>
            <ac:spMk id="16" creationId="{5888E255-D20B-4F26-B9DA-3DF036797008}"/>
          </ac:spMkLst>
        </pc:spChg>
        <pc:spChg chg="add del">
          <ac:chgData name="Stephen John Pugsley (2511445)" userId="688e9d3b-766e-4dd2-a018-c0e625cf9f4c" providerId="ADAL" clId="{12140169-4668-413C-8FE0-AD3FC5BBDE2D}" dt="2026-06-20T16:38:19.957" v="2366" actId="26606"/>
          <ac:spMkLst>
            <pc:docMk/>
            <pc:sldMk cId="4189114385" sldId="268"/>
            <ac:spMk id="18" creationId="{02AD46D6-02D6-45B3-921C-F4033826EFA7}"/>
          </ac:spMkLst>
        </pc:spChg>
        <pc:spChg chg="add del">
          <ac:chgData name="Stephen John Pugsley (2511445)" userId="688e9d3b-766e-4dd2-a018-c0e625cf9f4c" providerId="ADAL" clId="{12140169-4668-413C-8FE0-AD3FC5BBDE2D}" dt="2026-06-20T16:37:35.399" v="2359" actId="26606"/>
          <ac:spMkLst>
            <pc:docMk/>
            <pc:sldMk cId="4189114385" sldId="268"/>
            <ac:spMk id="22" creationId="{B2ED282A-1DBB-AACA-EF0F-9CC5772890EC}"/>
          </ac:spMkLst>
        </pc:spChg>
        <pc:spChg chg="add del">
          <ac:chgData name="Stephen John Pugsley (2511445)" userId="688e9d3b-766e-4dd2-a018-c0e625cf9f4c" providerId="ADAL" clId="{12140169-4668-413C-8FE0-AD3FC5BBDE2D}" dt="2026-06-20T16:37:35.399" v="2359" actId="26606"/>
          <ac:spMkLst>
            <pc:docMk/>
            <pc:sldMk cId="4189114385" sldId="268"/>
            <ac:spMk id="25" creationId="{D3F3A98B-FC65-4638-942D-043D907013AE}"/>
          </ac:spMkLst>
        </pc:spChg>
        <pc:spChg chg="add del">
          <ac:chgData name="Stephen John Pugsley (2511445)" userId="688e9d3b-766e-4dd2-a018-c0e625cf9f4c" providerId="ADAL" clId="{12140169-4668-413C-8FE0-AD3FC5BBDE2D}" dt="2026-06-20T16:37:35.399" v="2359" actId="26606"/>
          <ac:spMkLst>
            <pc:docMk/>
            <pc:sldMk cId="4189114385" sldId="268"/>
            <ac:spMk id="27" creationId="{5B7778FC-632E-4DCA-A7CB-0D7731CCF970}"/>
          </ac:spMkLst>
        </pc:spChg>
        <pc:spChg chg="add del">
          <ac:chgData name="Stephen John Pugsley (2511445)" userId="688e9d3b-766e-4dd2-a018-c0e625cf9f4c" providerId="ADAL" clId="{12140169-4668-413C-8FE0-AD3FC5BBDE2D}" dt="2026-06-20T16:37:35.399" v="2359" actId="26606"/>
          <ac:spMkLst>
            <pc:docMk/>
            <pc:sldMk cId="4189114385" sldId="268"/>
            <ac:spMk id="29" creationId="{B10BB131-AC8E-4A8E-A5D1-36260F720C3B}"/>
          </ac:spMkLst>
        </pc:spChg>
        <pc:spChg chg="add del">
          <ac:chgData name="Stephen John Pugsley (2511445)" userId="688e9d3b-766e-4dd2-a018-c0e625cf9f4c" providerId="ADAL" clId="{12140169-4668-413C-8FE0-AD3FC5BBDE2D}" dt="2026-06-20T16:37:35.399" v="2359" actId="26606"/>
          <ac:spMkLst>
            <pc:docMk/>
            <pc:sldMk cId="4189114385" sldId="268"/>
            <ac:spMk id="31" creationId="{FA23A907-97FB-4A8F-880A-DD77401C4296}"/>
          </ac:spMkLst>
        </pc:spChg>
        <pc:spChg chg="add del">
          <ac:chgData name="Stephen John Pugsley (2511445)" userId="688e9d3b-766e-4dd2-a018-c0e625cf9f4c" providerId="ADAL" clId="{12140169-4668-413C-8FE0-AD3FC5BBDE2D}" dt="2026-06-20T16:38:01.759" v="2361" actId="26606"/>
          <ac:spMkLst>
            <pc:docMk/>
            <pc:sldMk cId="4189114385" sldId="268"/>
            <ac:spMk id="33" creationId="{9F8A656C-0806-4677-A38B-DA5DF0F3C406}"/>
          </ac:spMkLst>
        </pc:spChg>
        <pc:spChg chg="add del">
          <ac:chgData name="Stephen John Pugsley (2511445)" userId="688e9d3b-766e-4dd2-a018-c0e625cf9f4c" providerId="ADAL" clId="{12140169-4668-413C-8FE0-AD3FC5BBDE2D}" dt="2026-06-20T16:38:01.759" v="2361" actId="26606"/>
          <ac:spMkLst>
            <pc:docMk/>
            <pc:sldMk cId="4189114385" sldId="268"/>
            <ac:spMk id="34" creationId="{9BEF8C6D-8BB3-473A-9607-D7381CC5C0A5}"/>
          </ac:spMkLst>
        </pc:spChg>
        <pc:spChg chg="add del">
          <ac:chgData name="Stephen John Pugsley (2511445)" userId="688e9d3b-766e-4dd2-a018-c0e625cf9f4c" providerId="ADAL" clId="{12140169-4668-413C-8FE0-AD3FC5BBDE2D}" dt="2026-06-20T16:38:01.759" v="2361" actId="26606"/>
          <ac:spMkLst>
            <pc:docMk/>
            <pc:sldMk cId="4189114385" sldId="268"/>
            <ac:spMk id="35" creationId="{84A9BFAB-0BF9-584A-4D48-2EFBEA4A755A}"/>
          </ac:spMkLst>
        </pc:spChg>
        <pc:spChg chg="add del">
          <ac:chgData name="Stephen John Pugsley (2511445)" userId="688e9d3b-766e-4dd2-a018-c0e625cf9f4c" providerId="ADAL" clId="{12140169-4668-413C-8FE0-AD3FC5BBDE2D}" dt="2026-06-20T16:38:01.759" v="2361" actId="26606"/>
          <ac:spMkLst>
            <pc:docMk/>
            <pc:sldMk cId="4189114385" sldId="268"/>
            <ac:spMk id="36" creationId="{DCFDFFB9-D302-4A05-A770-D33232254722}"/>
          </ac:spMkLst>
        </pc:spChg>
        <pc:spChg chg="add del">
          <ac:chgData name="Stephen John Pugsley (2511445)" userId="688e9d3b-766e-4dd2-a018-c0e625cf9f4c" providerId="ADAL" clId="{12140169-4668-413C-8FE0-AD3FC5BBDE2D}" dt="2026-06-20T16:38:04.925" v="2363" actId="26606"/>
          <ac:spMkLst>
            <pc:docMk/>
            <pc:sldMk cId="4189114385" sldId="268"/>
            <ac:spMk id="38" creationId="{2B30C86D-5A07-48BC-9C9D-6F9A2DB1E9E1}"/>
          </ac:spMkLst>
        </pc:spChg>
        <pc:spChg chg="add del">
          <ac:chgData name="Stephen John Pugsley (2511445)" userId="688e9d3b-766e-4dd2-a018-c0e625cf9f4c" providerId="ADAL" clId="{12140169-4668-413C-8FE0-AD3FC5BBDE2D}" dt="2026-06-20T16:38:04.925" v="2363" actId="26606"/>
          <ac:spMkLst>
            <pc:docMk/>
            <pc:sldMk cId="4189114385" sldId="268"/>
            <ac:spMk id="39" creationId="{A1D7EC86-7CB9-431D-8AC3-8AAF0440B162}"/>
          </ac:spMkLst>
        </pc:spChg>
        <pc:spChg chg="add del">
          <ac:chgData name="Stephen John Pugsley (2511445)" userId="688e9d3b-766e-4dd2-a018-c0e625cf9f4c" providerId="ADAL" clId="{12140169-4668-413C-8FE0-AD3FC5BBDE2D}" dt="2026-06-20T16:38:04.925" v="2363" actId="26606"/>
          <ac:spMkLst>
            <pc:docMk/>
            <pc:sldMk cId="4189114385" sldId="268"/>
            <ac:spMk id="40" creationId="{D4B9777F-B610-419B-9193-80306388F3E2}"/>
          </ac:spMkLst>
        </pc:spChg>
        <pc:spChg chg="add del">
          <ac:chgData name="Stephen John Pugsley (2511445)" userId="688e9d3b-766e-4dd2-a018-c0e625cf9f4c" providerId="ADAL" clId="{12140169-4668-413C-8FE0-AD3FC5BBDE2D}" dt="2026-06-20T16:38:04.925" v="2363" actId="26606"/>
          <ac:spMkLst>
            <pc:docMk/>
            <pc:sldMk cId="4189114385" sldId="268"/>
            <ac:spMk id="41" creationId="{311F016A-A753-449B-9EA6-322199B7119E}"/>
          </ac:spMkLst>
        </pc:spChg>
        <pc:spChg chg="add del">
          <ac:chgData name="Stephen John Pugsley (2511445)" userId="688e9d3b-766e-4dd2-a018-c0e625cf9f4c" providerId="ADAL" clId="{12140169-4668-413C-8FE0-AD3FC5BBDE2D}" dt="2026-06-20T16:38:04.925" v="2363" actId="26606"/>
          <ac:spMkLst>
            <pc:docMk/>
            <pc:sldMk cId="4189114385" sldId="268"/>
            <ac:spMk id="42" creationId="{95106A28-883A-4993-BF9E-C403B81A8D66}"/>
          </ac:spMkLst>
        </pc:spChg>
        <pc:spChg chg="add del">
          <ac:chgData name="Stephen John Pugsley (2511445)" userId="688e9d3b-766e-4dd2-a018-c0e625cf9f4c" providerId="ADAL" clId="{12140169-4668-413C-8FE0-AD3FC5BBDE2D}" dt="2026-06-20T16:38:19.947" v="2365" actId="26606"/>
          <ac:spMkLst>
            <pc:docMk/>
            <pc:sldMk cId="4189114385" sldId="268"/>
            <ac:spMk id="45" creationId="{24D46527-8963-4773-8769-07E6ACE08487}"/>
          </ac:spMkLst>
        </pc:spChg>
        <pc:spChg chg="add del">
          <ac:chgData name="Stephen John Pugsley (2511445)" userId="688e9d3b-766e-4dd2-a018-c0e625cf9f4c" providerId="ADAL" clId="{12140169-4668-413C-8FE0-AD3FC5BBDE2D}" dt="2026-06-20T16:38:19.947" v="2365" actId="26606"/>
          <ac:spMkLst>
            <pc:docMk/>
            <pc:sldMk cId="4189114385" sldId="268"/>
            <ac:spMk id="46" creationId="{920E13D1-85D7-4BF3-9903-59216CB5AE14}"/>
          </ac:spMkLst>
        </pc:spChg>
        <pc:spChg chg="add del">
          <ac:chgData name="Stephen John Pugsley (2511445)" userId="688e9d3b-766e-4dd2-a018-c0e625cf9f4c" providerId="ADAL" clId="{12140169-4668-413C-8FE0-AD3FC5BBDE2D}" dt="2026-06-20T16:38:19.947" v="2365" actId="26606"/>
          <ac:spMkLst>
            <pc:docMk/>
            <pc:sldMk cId="4189114385" sldId="268"/>
            <ac:spMk id="47" creationId="{41EE5EE5-B63E-A0BD-4E48-E3EEBB988B1E}"/>
          </ac:spMkLst>
        </pc:spChg>
        <pc:spChg chg="add">
          <ac:chgData name="Stephen John Pugsley (2511445)" userId="688e9d3b-766e-4dd2-a018-c0e625cf9f4c" providerId="ADAL" clId="{12140169-4668-413C-8FE0-AD3FC5BBDE2D}" dt="2026-06-20T16:38:19.957" v="2366" actId="26606"/>
          <ac:spMkLst>
            <pc:docMk/>
            <pc:sldMk cId="4189114385" sldId="268"/>
            <ac:spMk id="49" creationId="{8A7BA06D-B3FF-4E91-8639-B4569AE3AA23}"/>
          </ac:spMkLst>
        </pc:spChg>
        <pc:spChg chg="add">
          <ac:chgData name="Stephen John Pugsley (2511445)" userId="688e9d3b-766e-4dd2-a018-c0e625cf9f4c" providerId="ADAL" clId="{12140169-4668-413C-8FE0-AD3FC5BBDE2D}" dt="2026-06-20T16:38:19.957" v="2366" actId="26606"/>
          <ac:spMkLst>
            <pc:docMk/>
            <pc:sldMk cId="4189114385" sldId="268"/>
            <ac:spMk id="50" creationId="{2B30C86D-5A07-48BC-9C9D-6F9A2DB1E9E1}"/>
          </ac:spMkLst>
        </pc:spChg>
        <pc:spChg chg="add">
          <ac:chgData name="Stephen John Pugsley (2511445)" userId="688e9d3b-766e-4dd2-a018-c0e625cf9f4c" providerId="ADAL" clId="{12140169-4668-413C-8FE0-AD3FC5BBDE2D}" dt="2026-06-20T16:38:19.957" v="2366" actId="26606"/>
          <ac:spMkLst>
            <pc:docMk/>
            <pc:sldMk cId="4189114385" sldId="268"/>
            <ac:spMk id="51" creationId="{3301E07F-4F79-4B58-8698-EF24DC1ECDBF}"/>
          </ac:spMkLst>
        </pc:spChg>
        <pc:spChg chg="add">
          <ac:chgData name="Stephen John Pugsley (2511445)" userId="688e9d3b-766e-4dd2-a018-c0e625cf9f4c" providerId="ADAL" clId="{12140169-4668-413C-8FE0-AD3FC5BBDE2D}" dt="2026-06-20T16:38:19.957" v="2366" actId="26606"/>
          <ac:spMkLst>
            <pc:docMk/>
            <pc:sldMk cId="4189114385" sldId="268"/>
            <ac:spMk id="52" creationId="{E58B2195-5055-402F-A3E7-53FF0E4980C3}"/>
          </ac:spMkLst>
        </pc:spChg>
        <pc:picChg chg="add mod">
          <ac:chgData name="Stephen John Pugsley (2511445)" userId="688e9d3b-766e-4dd2-a018-c0e625cf9f4c" providerId="ADAL" clId="{12140169-4668-413C-8FE0-AD3FC5BBDE2D}" dt="2026-06-20T16:38:19.947" v="2365" actId="26606"/>
          <ac:picMkLst>
            <pc:docMk/>
            <pc:sldMk cId="4189114385" sldId="268"/>
            <ac:picMk id="5" creationId="{8DAA964F-812A-196B-EBDA-E77235D3FF7D}"/>
          </ac:picMkLst>
        </pc:picChg>
      </pc:sldChg>
      <pc:sldChg chg="addSp delSp modSp new mod ord setBg">
        <pc:chgData name="Stephen John Pugsley (2511445)" userId="688e9d3b-766e-4dd2-a018-c0e625cf9f4c" providerId="ADAL" clId="{12140169-4668-413C-8FE0-AD3FC5BBDE2D}" dt="2026-06-21T15:13:38.973" v="4926" actId="20577"/>
        <pc:sldMkLst>
          <pc:docMk/>
          <pc:sldMk cId="300286305" sldId="269"/>
        </pc:sldMkLst>
        <pc:spChg chg="mod ord">
          <ac:chgData name="Stephen John Pugsley (2511445)" userId="688e9d3b-766e-4dd2-a018-c0e625cf9f4c" providerId="ADAL" clId="{12140169-4668-413C-8FE0-AD3FC5BBDE2D}" dt="2026-06-21T15:13:38.973" v="4926" actId="20577"/>
          <ac:spMkLst>
            <pc:docMk/>
            <pc:sldMk cId="300286305" sldId="269"/>
            <ac:spMk id="2" creationId="{5BC412B3-1DD5-C8D4-5FD0-9F36587D1FB2}"/>
          </ac:spMkLst>
        </pc:spChg>
        <pc:spChg chg="add">
          <ac:chgData name="Stephen John Pugsley (2511445)" userId="688e9d3b-766e-4dd2-a018-c0e625cf9f4c" providerId="ADAL" clId="{12140169-4668-413C-8FE0-AD3FC5BBDE2D}" dt="2026-06-19T21:39:38.336" v="755" actId="26606"/>
          <ac:spMkLst>
            <pc:docMk/>
            <pc:sldMk cId="300286305" sldId="269"/>
            <ac:spMk id="42" creationId="{2B30C86D-5A07-48BC-9C9D-6F9A2DB1E9E1}"/>
          </ac:spMkLst>
        </pc:spChg>
        <pc:spChg chg="add">
          <ac:chgData name="Stephen John Pugsley (2511445)" userId="688e9d3b-766e-4dd2-a018-c0e625cf9f4c" providerId="ADAL" clId="{12140169-4668-413C-8FE0-AD3FC5BBDE2D}" dt="2026-06-19T21:39:38.336" v="755" actId="26606"/>
          <ac:spMkLst>
            <pc:docMk/>
            <pc:sldMk cId="300286305" sldId="269"/>
            <ac:spMk id="44" creationId="{A34066D6-1B59-4642-A86D-39464CEE971B}"/>
          </ac:spMkLst>
        </pc:spChg>
        <pc:spChg chg="add">
          <ac:chgData name="Stephen John Pugsley (2511445)" userId="688e9d3b-766e-4dd2-a018-c0e625cf9f4c" providerId="ADAL" clId="{12140169-4668-413C-8FE0-AD3FC5BBDE2D}" dt="2026-06-19T21:39:38.336" v="755" actId="26606"/>
          <ac:spMkLst>
            <pc:docMk/>
            <pc:sldMk cId="300286305" sldId="269"/>
            <ac:spMk id="46" creationId="{18E928D9-3091-4385-B979-265D55AD02CE}"/>
          </ac:spMkLst>
        </pc:spChg>
        <pc:spChg chg="add">
          <ac:chgData name="Stephen John Pugsley (2511445)" userId="688e9d3b-766e-4dd2-a018-c0e625cf9f4c" providerId="ADAL" clId="{12140169-4668-413C-8FE0-AD3FC5BBDE2D}" dt="2026-06-19T21:39:38.336" v="755" actId="26606"/>
          <ac:spMkLst>
            <pc:docMk/>
            <pc:sldMk cId="300286305" sldId="269"/>
            <ac:spMk id="48" creationId="{7D602432-D774-4CF5-94E8-7D52D01059D2}"/>
          </ac:spMkLst>
        </pc:spChg>
        <pc:spChg chg="add">
          <ac:chgData name="Stephen John Pugsley (2511445)" userId="688e9d3b-766e-4dd2-a018-c0e625cf9f4c" providerId="ADAL" clId="{12140169-4668-413C-8FE0-AD3FC5BBDE2D}" dt="2026-06-19T21:39:38.336" v="755" actId="26606"/>
          <ac:spMkLst>
            <pc:docMk/>
            <pc:sldMk cId="300286305" sldId="269"/>
            <ac:spMk id="50" creationId="{CBF9EBB4-5078-47B2-AAA0-DF4A88D8182A}"/>
          </ac:spMkLst>
        </pc:spChg>
        <pc:picChg chg="add mod">
          <ac:chgData name="Stephen John Pugsley (2511445)" userId="688e9d3b-766e-4dd2-a018-c0e625cf9f4c" providerId="ADAL" clId="{12140169-4668-413C-8FE0-AD3FC5BBDE2D}" dt="2026-06-20T13:56:04.247" v="928" actId="14100"/>
          <ac:picMkLst>
            <pc:docMk/>
            <pc:sldMk cId="300286305" sldId="269"/>
            <ac:picMk id="4" creationId="{769BAB44-069D-380E-8286-DA7F119E2457}"/>
          </ac:picMkLst>
        </pc:picChg>
      </pc:sldChg>
      <pc:sldChg chg="addSp delSp modSp new mod ord setBg setFolMasterObjs">
        <pc:chgData name="Stephen John Pugsley (2511445)" userId="688e9d3b-766e-4dd2-a018-c0e625cf9f4c" providerId="ADAL" clId="{12140169-4668-413C-8FE0-AD3FC5BBDE2D}" dt="2026-06-21T12:52:15.173" v="4423" actId="20577"/>
        <pc:sldMkLst>
          <pc:docMk/>
          <pc:sldMk cId="3120559320" sldId="270"/>
        </pc:sldMkLst>
        <pc:spChg chg="mod ord">
          <ac:chgData name="Stephen John Pugsley (2511445)" userId="688e9d3b-766e-4dd2-a018-c0e625cf9f4c" providerId="ADAL" clId="{12140169-4668-413C-8FE0-AD3FC5BBDE2D}" dt="2026-06-21T12:52:15.173" v="4423" actId="20577"/>
          <ac:spMkLst>
            <pc:docMk/>
            <pc:sldMk cId="3120559320" sldId="270"/>
            <ac:spMk id="2" creationId="{89693033-945D-0F16-C171-2C501C037748}"/>
          </ac:spMkLst>
        </pc:spChg>
        <pc:spChg chg="del">
          <ac:chgData name="Stephen John Pugsley (2511445)" userId="688e9d3b-766e-4dd2-a018-c0e625cf9f4c" providerId="ADAL" clId="{12140169-4668-413C-8FE0-AD3FC5BBDE2D}" dt="2026-06-20T13:47:06.537" v="775" actId="26606"/>
          <ac:spMkLst>
            <pc:docMk/>
            <pc:sldMk cId="3120559320" sldId="270"/>
            <ac:spMk id="3" creationId="{FFA39816-F12C-18A7-91E2-19A5B4A44817}"/>
          </ac:spMkLst>
        </pc:spChg>
        <pc:spChg chg="add del">
          <ac:chgData name="Stephen John Pugsley (2511445)" userId="688e9d3b-766e-4dd2-a018-c0e625cf9f4c" providerId="ADAL" clId="{12140169-4668-413C-8FE0-AD3FC5BBDE2D}" dt="2026-06-20T16:38:49.439" v="2367" actId="26606"/>
          <ac:spMkLst>
            <pc:docMk/>
            <pc:sldMk cId="3120559320" sldId="270"/>
            <ac:spMk id="10" creationId="{8A7BA06D-B3FF-4E91-8639-B4569AE3AA23}"/>
          </ac:spMkLst>
        </pc:spChg>
        <pc:spChg chg="add">
          <ac:chgData name="Stephen John Pugsley (2511445)" userId="688e9d3b-766e-4dd2-a018-c0e625cf9f4c" providerId="ADAL" clId="{12140169-4668-413C-8FE0-AD3FC5BBDE2D}" dt="2026-06-20T13:47:06.537" v="775" actId="26606"/>
          <ac:spMkLst>
            <pc:docMk/>
            <pc:sldMk cId="3120559320" sldId="270"/>
            <ac:spMk id="12" creationId="{2B30C86D-5A07-48BC-9C9D-6F9A2DB1E9E1}"/>
          </ac:spMkLst>
        </pc:spChg>
        <pc:spChg chg="add del">
          <ac:chgData name="Stephen John Pugsley (2511445)" userId="688e9d3b-766e-4dd2-a018-c0e625cf9f4c" providerId="ADAL" clId="{12140169-4668-413C-8FE0-AD3FC5BBDE2D}" dt="2026-06-20T16:38:49.439" v="2367" actId="26606"/>
          <ac:spMkLst>
            <pc:docMk/>
            <pc:sldMk cId="3120559320" sldId="270"/>
            <ac:spMk id="14" creationId="{A34066D6-1B59-4642-A86D-39464CEE971B}"/>
          </ac:spMkLst>
        </pc:spChg>
        <pc:spChg chg="add del">
          <ac:chgData name="Stephen John Pugsley (2511445)" userId="688e9d3b-766e-4dd2-a018-c0e625cf9f4c" providerId="ADAL" clId="{12140169-4668-413C-8FE0-AD3FC5BBDE2D}" dt="2026-06-20T16:38:49.439" v="2367" actId="26606"/>
          <ac:spMkLst>
            <pc:docMk/>
            <pc:sldMk cId="3120559320" sldId="270"/>
            <ac:spMk id="16" creationId="{18E928D9-3091-4385-B979-265D55AD02CE}"/>
          </ac:spMkLst>
        </pc:spChg>
        <pc:spChg chg="add">
          <ac:chgData name="Stephen John Pugsley (2511445)" userId="688e9d3b-766e-4dd2-a018-c0e625cf9f4c" providerId="ADAL" clId="{12140169-4668-413C-8FE0-AD3FC5BBDE2D}" dt="2026-06-20T13:47:06.537" v="775" actId="26606"/>
          <ac:spMkLst>
            <pc:docMk/>
            <pc:sldMk cId="3120559320" sldId="270"/>
            <ac:spMk id="18" creationId="{7D602432-D774-4CF5-94E8-7D52D01059D2}"/>
          </ac:spMkLst>
        </pc:spChg>
        <pc:spChg chg="add">
          <ac:chgData name="Stephen John Pugsley (2511445)" userId="688e9d3b-766e-4dd2-a018-c0e625cf9f4c" providerId="ADAL" clId="{12140169-4668-413C-8FE0-AD3FC5BBDE2D}" dt="2026-06-20T13:47:06.537" v="775" actId="26606"/>
          <ac:spMkLst>
            <pc:docMk/>
            <pc:sldMk cId="3120559320" sldId="270"/>
            <ac:spMk id="20" creationId="{CBF9EBB4-5078-47B2-AAA0-DF4A88D8182A}"/>
          </ac:spMkLst>
        </pc:spChg>
        <pc:spChg chg="add">
          <ac:chgData name="Stephen John Pugsley (2511445)" userId="688e9d3b-766e-4dd2-a018-c0e625cf9f4c" providerId="ADAL" clId="{12140169-4668-413C-8FE0-AD3FC5BBDE2D}" dt="2026-06-20T16:38:49.439" v="2367" actId="26606"/>
          <ac:spMkLst>
            <pc:docMk/>
            <pc:sldMk cId="3120559320" sldId="270"/>
            <ac:spMk id="25" creationId="{8A7BA06D-B3FF-4E91-8639-B4569AE3AA23}"/>
          </ac:spMkLst>
        </pc:spChg>
        <pc:spChg chg="add">
          <ac:chgData name="Stephen John Pugsley (2511445)" userId="688e9d3b-766e-4dd2-a018-c0e625cf9f4c" providerId="ADAL" clId="{12140169-4668-413C-8FE0-AD3FC5BBDE2D}" dt="2026-06-20T16:38:49.439" v="2367" actId="26606"/>
          <ac:spMkLst>
            <pc:docMk/>
            <pc:sldMk cId="3120559320" sldId="270"/>
            <ac:spMk id="27" creationId="{2B30C86D-5A07-48BC-9C9D-6F9A2DB1E9E1}"/>
          </ac:spMkLst>
        </pc:spChg>
        <pc:spChg chg="add">
          <ac:chgData name="Stephen John Pugsley (2511445)" userId="688e9d3b-766e-4dd2-a018-c0e625cf9f4c" providerId="ADAL" clId="{12140169-4668-413C-8FE0-AD3FC5BBDE2D}" dt="2026-06-20T16:38:49.439" v="2367" actId="26606"/>
          <ac:spMkLst>
            <pc:docMk/>
            <pc:sldMk cId="3120559320" sldId="270"/>
            <ac:spMk id="33" creationId="{F227E5B6-9132-43CA-B503-37A18562ADF2}"/>
          </ac:spMkLst>
        </pc:spChg>
        <pc:spChg chg="add">
          <ac:chgData name="Stephen John Pugsley (2511445)" userId="688e9d3b-766e-4dd2-a018-c0e625cf9f4c" providerId="ADAL" clId="{12140169-4668-413C-8FE0-AD3FC5BBDE2D}" dt="2026-06-20T16:38:49.439" v="2367" actId="26606"/>
          <ac:spMkLst>
            <pc:docMk/>
            <pc:sldMk cId="3120559320" sldId="270"/>
            <ac:spMk id="37" creationId="{7821A508-2985-4905-874A-527429BAABFA}"/>
          </ac:spMkLst>
        </pc:spChg>
        <pc:spChg chg="add">
          <ac:chgData name="Stephen John Pugsley (2511445)" userId="688e9d3b-766e-4dd2-a018-c0e625cf9f4c" providerId="ADAL" clId="{12140169-4668-413C-8FE0-AD3FC5BBDE2D}" dt="2026-06-20T16:38:49.439" v="2367" actId="26606"/>
          <ac:spMkLst>
            <pc:docMk/>
            <pc:sldMk cId="3120559320" sldId="270"/>
            <ac:spMk id="39" creationId="{D2929CB1-0E3C-4B2D-ADC5-0154FB33BA44}"/>
          </ac:spMkLst>
        </pc:spChg>
        <pc:spChg chg="add">
          <ac:chgData name="Stephen John Pugsley (2511445)" userId="688e9d3b-766e-4dd2-a018-c0e625cf9f4c" providerId="ADAL" clId="{12140169-4668-413C-8FE0-AD3FC5BBDE2D}" dt="2026-06-20T16:38:49.439" v="2367" actId="26606"/>
          <ac:spMkLst>
            <pc:docMk/>
            <pc:sldMk cId="3120559320" sldId="270"/>
            <ac:spMk id="41" creationId="{5F2F0C84-BE8C-4DC2-A6D3-30349A801D5C}"/>
          </ac:spMkLst>
        </pc:spChg>
        <pc:picChg chg="mod">
          <ac:chgData name="Stephen John Pugsley (2511445)" userId="688e9d3b-766e-4dd2-a018-c0e625cf9f4c" providerId="ADAL" clId="{12140169-4668-413C-8FE0-AD3FC5BBDE2D}" dt="2026-06-20T13:48:56.134" v="809" actId="1076"/>
          <ac:picMkLst>
            <pc:docMk/>
            <pc:sldMk cId="3120559320" sldId="270"/>
            <ac:picMk id="5" creationId="{C968DCA8-461B-45EA-D546-700A47F45918}"/>
          </ac:picMkLst>
        </pc:picChg>
      </pc:sldChg>
      <pc:sldChg chg="addSp delSp modSp new del mod ord setBg setClrOvrMap">
        <pc:chgData name="Stephen John Pugsley (2511445)" userId="688e9d3b-766e-4dd2-a018-c0e625cf9f4c" providerId="ADAL" clId="{12140169-4668-413C-8FE0-AD3FC5BBDE2D}" dt="2026-06-20T17:23:10.965" v="3100" actId="2696"/>
        <pc:sldMkLst>
          <pc:docMk/>
          <pc:sldMk cId="3172001305" sldId="271"/>
        </pc:sldMkLst>
        <pc:spChg chg="mod">
          <ac:chgData name="Stephen John Pugsley (2511445)" userId="688e9d3b-766e-4dd2-a018-c0e625cf9f4c" providerId="ADAL" clId="{12140169-4668-413C-8FE0-AD3FC5BBDE2D}" dt="2026-06-20T13:53:47.134" v="917" actId="207"/>
          <ac:spMkLst>
            <pc:docMk/>
            <pc:sldMk cId="3172001305" sldId="271"/>
            <ac:spMk id="2" creationId="{CD9926AC-EA2B-331C-FBE3-8BEEE22EDB56}"/>
          </ac:spMkLst>
        </pc:spChg>
        <pc:spChg chg="del">
          <ac:chgData name="Stephen John Pugsley (2511445)" userId="688e9d3b-766e-4dd2-a018-c0e625cf9f4c" providerId="ADAL" clId="{12140169-4668-413C-8FE0-AD3FC5BBDE2D}" dt="2026-06-20T13:51:05.276" v="842" actId="26606"/>
          <ac:spMkLst>
            <pc:docMk/>
            <pc:sldMk cId="3172001305" sldId="271"/>
            <ac:spMk id="3" creationId="{48845394-C59B-512F-A19B-072C31F712F8}"/>
          </ac:spMkLst>
        </pc:spChg>
        <pc:spChg chg="add del">
          <ac:chgData name="Stephen John Pugsley (2511445)" userId="688e9d3b-766e-4dd2-a018-c0e625cf9f4c" providerId="ADAL" clId="{12140169-4668-413C-8FE0-AD3FC5BBDE2D}" dt="2026-06-20T13:52:25.596" v="882" actId="26606"/>
          <ac:spMkLst>
            <pc:docMk/>
            <pc:sldMk cId="3172001305" sldId="271"/>
            <ac:spMk id="9" creationId="{8A7BA06D-B3FF-4E91-8639-B4569AE3AA23}"/>
          </ac:spMkLst>
        </pc:spChg>
        <pc:spChg chg="add del">
          <ac:chgData name="Stephen John Pugsley (2511445)" userId="688e9d3b-766e-4dd2-a018-c0e625cf9f4c" providerId="ADAL" clId="{12140169-4668-413C-8FE0-AD3FC5BBDE2D}" dt="2026-06-20T13:52:25.596" v="882" actId="26606"/>
          <ac:spMkLst>
            <pc:docMk/>
            <pc:sldMk cId="3172001305" sldId="271"/>
            <ac:spMk id="11" creationId="{2B30C86D-5A07-48BC-9C9D-6F9A2DB1E9E1}"/>
          </ac:spMkLst>
        </pc:spChg>
        <pc:spChg chg="add del">
          <ac:chgData name="Stephen John Pugsley (2511445)" userId="688e9d3b-766e-4dd2-a018-c0e625cf9f4c" providerId="ADAL" clId="{12140169-4668-413C-8FE0-AD3FC5BBDE2D}" dt="2026-06-20T13:52:25.596" v="882" actId="26606"/>
          <ac:spMkLst>
            <pc:docMk/>
            <pc:sldMk cId="3172001305" sldId="271"/>
            <ac:spMk id="13" creationId="{E2CFBC99-FB8F-41F7-A81D-A5288D688D79}"/>
          </ac:spMkLst>
        </pc:spChg>
        <pc:spChg chg="add del">
          <ac:chgData name="Stephen John Pugsley (2511445)" userId="688e9d3b-766e-4dd2-a018-c0e625cf9f4c" providerId="ADAL" clId="{12140169-4668-413C-8FE0-AD3FC5BBDE2D}" dt="2026-06-20T13:52:25.596" v="882" actId="26606"/>
          <ac:spMkLst>
            <pc:docMk/>
            <pc:sldMk cId="3172001305" sldId="271"/>
            <ac:spMk id="15" creationId="{1EF86BFA-9133-4F6B-98BE-1CBB87EB62F5}"/>
          </ac:spMkLst>
        </pc:spChg>
        <pc:spChg chg="add del">
          <ac:chgData name="Stephen John Pugsley (2511445)" userId="688e9d3b-766e-4dd2-a018-c0e625cf9f4c" providerId="ADAL" clId="{12140169-4668-413C-8FE0-AD3FC5BBDE2D}" dt="2026-06-20T13:52:10.590" v="879" actId="26606"/>
          <ac:spMkLst>
            <pc:docMk/>
            <pc:sldMk cId="3172001305" sldId="271"/>
            <ac:spMk id="20" creationId="{8A7BA06D-B3FF-4E91-8639-B4569AE3AA23}"/>
          </ac:spMkLst>
        </pc:spChg>
        <pc:spChg chg="add del">
          <ac:chgData name="Stephen John Pugsley (2511445)" userId="688e9d3b-766e-4dd2-a018-c0e625cf9f4c" providerId="ADAL" clId="{12140169-4668-413C-8FE0-AD3FC5BBDE2D}" dt="2026-06-20T13:52:10.590" v="879" actId="26606"/>
          <ac:spMkLst>
            <pc:docMk/>
            <pc:sldMk cId="3172001305" sldId="271"/>
            <ac:spMk id="22" creationId="{2B30C86D-5A07-48BC-9C9D-6F9A2DB1E9E1}"/>
          </ac:spMkLst>
        </pc:spChg>
        <pc:spChg chg="add del">
          <ac:chgData name="Stephen John Pugsley (2511445)" userId="688e9d3b-766e-4dd2-a018-c0e625cf9f4c" providerId="ADAL" clId="{12140169-4668-413C-8FE0-AD3FC5BBDE2D}" dt="2026-06-20T13:52:10.590" v="879" actId="26606"/>
          <ac:spMkLst>
            <pc:docMk/>
            <pc:sldMk cId="3172001305" sldId="271"/>
            <ac:spMk id="24" creationId="{8930EBA3-4D2E-42E8-B828-834555328D85}"/>
          </ac:spMkLst>
        </pc:spChg>
        <pc:spChg chg="add del">
          <ac:chgData name="Stephen John Pugsley (2511445)" userId="688e9d3b-766e-4dd2-a018-c0e625cf9f4c" providerId="ADAL" clId="{12140169-4668-413C-8FE0-AD3FC5BBDE2D}" dt="2026-06-20T13:52:10.590" v="879" actId="26606"/>
          <ac:spMkLst>
            <pc:docMk/>
            <pc:sldMk cId="3172001305" sldId="271"/>
            <ac:spMk id="26" creationId="{E58B2195-5055-402F-A3E7-53FF0E4980C3}"/>
          </ac:spMkLst>
        </pc:spChg>
        <pc:spChg chg="add del">
          <ac:chgData name="Stephen John Pugsley (2511445)" userId="688e9d3b-766e-4dd2-a018-c0e625cf9f4c" providerId="ADAL" clId="{12140169-4668-413C-8FE0-AD3FC5BBDE2D}" dt="2026-06-20T13:52:10.590" v="879" actId="26606"/>
          <ac:spMkLst>
            <pc:docMk/>
            <pc:sldMk cId="3172001305" sldId="271"/>
            <ac:spMk id="28" creationId="{528AA953-F4F9-4DC5-97C7-491F4AF937DC}"/>
          </ac:spMkLst>
        </pc:spChg>
        <pc:spChg chg="add del">
          <ac:chgData name="Stephen John Pugsley (2511445)" userId="688e9d3b-766e-4dd2-a018-c0e625cf9f4c" providerId="ADAL" clId="{12140169-4668-413C-8FE0-AD3FC5BBDE2D}" dt="2026-06-20T13:52:25.589" v="881" actId="26606"/>
          <ac:spMkLst>
            <pc:docMk/>
            <pc:sldMk cId="3172001305" sldId="271"/>
            <ac:spMk id="30" creationId="{8A7BA06D-B3FF-4E91-8639-B4569AE3AA23}"/>
          </ac:spMkLst>
        </pc:spChg>
        <pc:spChg chg="add del">
          <ac:chgData name="Stephen John Pugsley (2511445)" userId="688e9d3b-766e-4dd2-a018-c0e625cf9f4c" providerId="ADAL" clId="{12140169-4668-413C-8FE0-AD3FC5BBDE2D}" dt="2026-06-20T13:52:25.589" v="881" actId="26606"/>
          <ac:spMkLst>
            <pc:docMk/>
            <pc:sldMk cId="3172001305" sldId="271"/>
            <ac:spMk id="31" creationId="{2B30C86D-5A07-48BC-9C9D-6F9A2DB1E9E1}"/>
          </ac:spMkLst>
        </pc:spChg>
        <pc:spChg chg="add del">
          <ac:chgData name="Stephen John Pugsley (2511445)" userId="688e9d3b-766e-4dd2-a018-c0e625cf9f4c" providerId="ADAL" clId="{12140169-4668-413C-8FE0-AD3FC5BBDE2D}" dt="2026-06-20T13:52:25.589" v="881" actId="26606"/>
          <ac:spMkLst>
            <pc:docMk/>
            <pc:sldMk cId="3172001305" sldId="271"/>
            <ac:spMk id="32" creationId="{3F138222-D274-4866-96E7-C3B1D6DA8CEE}"/>
          </ac:spMkLst>
        </pc:spChg>
        <pc:spChg chg="add del">
          <ac:chgData name="Stephen John Pugsley (2511445)" userId="688e9d3b-766e-4dd2-a018-c0e625cf9f4c" providerId="ADAL" clId="{12140169-4668-413C-8FE0-AD3FC5BBDE2D}" dt="2026-06-20T13:52:25.589" v="881" actId="26606"/>
          <ac:spMkLst>
            <pc:docMk/>
            <pc:sldMk cId="3172001305" sldId="271"/>
            <ac:spMk id="33" creationId="{5888E255-D20B-4F26-B9DA-3DF036797008}"/>
          </ac:spMkLst>
        </pc:spChg>
        <pc:spChg chg="add del">
          <ac:chgData name="Stephen John Pugsley (2511445)" userId="688e9d3b-766e-4dd2-a018-c0e625cf9f4c" providerId="ADAL" clId="{12140169-4668-413C-8FE0-AD3FC5BBDE2D}" dt="2026-06-20T13:52:25.589" v="881" actId="26606"/>
          <ac:spMkLst>
            <pc:docMk/>
            <pc:sldMk cId="3172001305" sldId="271"/>
            <ac:spMk id="34" creationId="{02AD46D6-02D6-45B3-921C-F4033826EFA7}"/>
          </ac:spMkLst>
        </pc:spChg>
        <pc:spChg chg="add">
          <ac:chgData name="Stephen John Pugsley (2511445)" userId="688e9d3b-766e-4dd2-a018-c0e625cf9f4c" providerId="ADAL" clId="{12140169-4668-413C-8FE0-AD3FC5BBDE2D}" dt="2026-06-20T13:52:25.596" v="882" actId="26606"/>
          <ac:spMkLst>
            <pc:docMk/>
            <pc:sldMk cId="3172001305" sldId="271"/>
            <ac:spMk id="36" creationId="{8A7BA06D-B3FF-4E91-8639-B4569AE3AA23}"/>
          </ac:spMkLst>
        </pc:spChg>
        <pc:spChg chg="add">
          <ac:chgData name="Stephen John Pugsley (2511445)" userId="688e9d3b-766e-4dd2-a018-c0e625cf9f4c" providerId="ADAL" clId="{12140169-4668-413C-8FE0-AD3FC5BBDE2D}" dt="2026-06-20T13:52:25.596" v="882" actId="26606"/>
          <ac:spMkLst>
            <pc:docMk/>
            <pc:sldMk cId="3172001305" sldId="271"/>
            <ac:spMk id="37" creationId="{2B30C86D-5A07-48BC-9C9D-6F9A2DB1E9E1}"/>
          </ac:spMkLst>
        </pc:spChg>
        <pc:spChg chg="add">
          <ac:chgData name="Stephen John Pugsley (2511445)" userId="688e9d3b-766e-4dd2-a018-c0e625cf9f4c" providerId="ADAL" clId="{12140169-4668-413C-8FE0-AD3FC5BBDE2D}" dt="2026-06-20T13:52:25.596" v="882" actId="26606"/>
          <ac:spMkLst>
            <pc:docMk/>
            <pc:sldMk cId="3172001305" sldId="271"/>
            <ac:spMk id="38" creationId="{A34066D6-1B59-4642-A86D-39464CEE971B}"/>
          </ac:spMkLst>
        </pc:spChg>
        <pc:spChg chg="add">
          <ac:chgData name="Stephen John Pugsley (2511445)" userId="688e9d3b-766e-4dd2-a018-c0e625cf9f4c" providerId="ADAL" clId="{12140169-4668-413C-8FE0-AD3FC5BBDE2D}" dt="2026-06-20T13:52:25.596" v="882" actId="26606"/>
          <ac:spMkLst>
            <pc:docMk/>
            <pc:sldMk cId="3172001305" sldId="271"/>
            <ac:spMk id="39" creationId="{18E928D9-3091-4385-B979-265D55AD02CE}"/>
          </ac:spMkLst>
        </pc:spChg>
        <pc:spChg chg="add">
          <ac:chgData name="Stephen John Pugsley (2511445)" userId="688e9d3b-766e-4dd2-a018-c0e625cf9f4c" providerId="ADAL" clId="{12140169-4668-413C-8FE0-AD3FC5BBDE2D}" dt="2026-06-20T13:52:25.596" v="882" actId="26606"/>
          <ac:spMkLst>
            <pc:docMk/>
            <pc:sldMk cId="3172001305" sldId="271"/>
            <ac:spMk id="40" creationId="{7D602432-D774-4CF5-94E8-7D52D01059D2}"/>
          </ac:spMkLst>
        </pc:spChg>
        <pc:spChg chg="add">
          <ac:chgData name="Stephen John Pugsley (2511445)" userId="688e9d3b-766e-4dd2-a018-c0e625cf9f4c" providerId="ADAL" clId="{12140169-4668-413C-8FE0-AD3FC5BBDE2D}" dt="2026-06-20T13:52:25.596" v="882" actId="26606"/>
          <ac:spMkLst>
            <pc:docMk/>
            <pc:sldMk cId="3172001305" sldId="271"/>
            <ac:spMk id="41" creationId="{CBF9EBB4-5078-47B2-AAA0-DF4A88D8182A}"/>
          </ac:spMkLst>
        </pc:spChg>
        <pc:graphicFrameChg chg="mod">
          <ac:chgData name="Stephen John Pugsley (2511445)" userId="688e9d3b-766e-4dd2-a018-c0e625cf9f4c" providerId="ADAL" clId="{12140169-4668-413C-8FE0-AD3FC5BBDE2D}" dt="2026-06-20T14:25:18.945" v="971" actId="14100"/>
          <ac:graphicFrameMkLst>
            <pc:docMk/>
            <pc:sldMk cId="3172001305" sldId="271"/>
            <ac:graphicFrameMk id="3" creationId="{CD3B953D-7898-D20E-AA98-90EC5B8103E7}"/>
          </ac:graphicFrameMkLst>
        </pc:graphicFrameChg>
        <pc:graphicFrameChg chg="add mod">
          <ac:chgData name="Stephen John Pugsley (2511445)" userId="688e9d3b-766e-4dd2-a018-c0e625cf9f4c" providerId="ADAL" clId="{12140169-4668-413C-8FE0-AD3FC5BBDE2D}" dt="2026-06-20T13:57:05.244" v="931" actId="14100"/>
          <ac:graphicFrameMkLst>
            <pc:docMk/>
            <pc:sldMk cId="3172001305" sldId="271"/>
            <ac:graphicFrameMk id="4" creationId="{E1F8A138-B1F8-35A6-B172-D4DBBACD6715}"/>
          </ac:graphicFrameMkLst>
        </pc:graphicFrameChg>
        <pc:graphicFrameChg chg="add mod">
          <ac:chgData name="Stephen John Pugsley (2511445)" userId="688e9d3b-766e-4dd2-a018-c0e625cf9f4c" providerId="ADAL" clId="{12140169-4668-413C-8FE0-AD3FC5BBDE2D}" dt="2026-06-20T13:59:07.059" v="935" actId="14100"/>
          <ac:graphicFrameMkLst>
            <pc:docMk/>
            <pc:sldMk cId="3172001305" sldId="271"/>
            <ac:graphicFrameMk id="8" creationId="{2BFED766-E581-B6B9-2871-556B183D8A4F}"/>
          </ac:graphicFrameMkLst>
        </pc:graphicFrameChg>
        <pc:graphicFrameChg chg="add">
          <ac:chgData name="Stephen John Pugsley (2511445)" userId="688e9d3b-766e-4dd2-a018-c0e625cf9f4c" providerId="ADAL" clId="{12140169-4668-413C-8FE0-AD3FC5BBDE2D}" dt="2026-06-20T14:37:06.755" v="972"/>
          <ac:graphicFrameMkLst>
            <pc:docMk/>
            <pc:sldMk cId="3172001305" sldId="271"/>
            <ac:graphicFrameMk id="10" creationId="{F4DD0F67-52A1-D056-1E58-3212D4754975}"/>
          </ac:graphicFrameMkLst>
        </pc:graphicFrameChg>
        <pc:graphicFrameChg chg="add">
          <ac:chgData name="Stephen John Pugsley (2511445)" userId="688e9d3b-766e-4dd2-a018-c0e625cf9f4c" providerId="ADAL" clId="{12140169-4668-413C-8FE0-AD3FC5BBDE2D}" dt="2026-06-20T14:42:58.050" v="973"/>
          <ac:graphicFrameMkLst>
            <pc:docMk/>
            <pc:sldMk cId="3172001305" sldId="271"/>
            <ac:graphicFrameMk id="12" creationId="{363195A1-4C59-1818-89A2-088924279780}"/>
          </ac:graphicFrameMkLst>
        </pc:graphicFrameChg>
        <pc:graphicFrameChg chg="add">
          <ac:chgData name="Stephen John Pugsley (2511445)" userId="688e9d3b-766e-4dd2-a018-c0e625cf9f4c" providerId="ADAL" clId="{12140169-4668-413C-8FE0-AD3FC5BBDE2D}" dt="2026-06-20T14:42:58.795" v="974"/>
          <ac:graphicFrameMkLst>
            <pc:docMk/>
            <pc:sldMk cId="3172001305" sldId="271"/>
            <ac:graphicFrameMk id="14" creationId="{8BF8F4D5-B5C7-473B-1271-A0817656FE47}"/>
          </ac:graphicFrameMkLst>
        </pc:graphicFrameChg>
        <pc:graphicFrameChg chg="add">
          <ac:chgData name="Stephen John Pugsley (2511445)" userId="688e9d3b-766e-4dd2-a018-c0e625cf9f4c" providerId="ADAL" clId="{12140169-4668-413C-8FE0-AD3FC5BBDE2D}" dt="2026-06-20T14:43:03.592" v="975"/>
          <ac:graphicFrameMkLst>
            <pc:docMk/>
            <pc:sldMk cId="3172001305" sldId="271"/>
            <ac:graphicFrameMk id="16" creationId="{B7C80CC1-9D62-15CE-F3AA-2A0C59742DE6}"/>
          </ac:graphicFrameMkLst>
        </pc:graphicFrameChg>
        <pc:picChg chg="add del">
          <ac:chgData name="Stephen John Pugsley (2511445)" userId="688e9d3b-766e-4dd2-a018-c0e625cf9f4c" providerId="ADAL" clId="{12140169-4668-413C-8FE0-AD3FC5BBDE2D}" dt="2026-06-20T13:54:01.386" v="918" actId="21"/>
          <ac:picMkLst>
            <pc:docMk/>
            <pc:sldMk cId="3172001305" sldId="271"/>
            <ac:picMk id="5" creationId="{AF2C48E8-94A3-CEAF-8E57-EB3897DAA774}"/>
          </ac:picMkLst>
        </pc:picChg>
      </pc:sldChg>
      <pc:sldChg chg="addSp delSp modSp new del mod ord setBg modClrScheme delDesignElem chgLayout">
        <pc:chgData name="Stephen John Pugsley (2511445)" userId="688e9d3b-766e-4dd2-a018-c0e625cf9f4c" providerId="ADAL" clId="{12140169-4668-413C-8FE0-AD3FC5BBDE2D}" dt="2026-06-20T17:23:20.115" v="3101" actId="2696"/>
        <pc:sldMkLst>
          <pc:docMk/>
          <pc:sldMk cId="3658349393" sldId="272"/>
        </pc:sldMkLst>
        <pc:spChg chg="del mod ord">
          <ac:chgData name="Stephen John Pugsley (2511445)" userId="688e9d3b-766e-4dd2-a018-c0e625cf9f4c" providerId="ADAL" clId="{12140169-4668-413C-8FE0-AD3FC5BBDE2D}" dt="2026-06-20T15:20:55.706" v="1223" actId="478"/>
          <ac:spMkLst>
            <pc:docMk/>
            <pc:sldMk cId="3658349393" sldId="272"/>
            <ac:spMk id="2" creationId="{3450A2AD-D41D-F092-8AFF-5C585635435F}"/>
          </ac:spMkLst>
        </pc:spChg>
        <pc:spChg chg="del mod">
          <ac:chgData name="Stephen John Pugsley (2511445)" userId="688e9d3b-766e-4dd2-a018-c0e625cf9f4c" providerId="ADAL" clId="{12140169-4668-413C-8FE0-AD3FC5BBDE2D}" dt="2026-06-20T14:47:25.030" v="1007" actId="1957"/>
          <ac:spMkLst>
            <pc:docMk/>
            <pc:sldMk cId="3658349393" sldId="272"/>
            <ac:spMk id="3" creationId="{346A622D-249E-59AB-045F-DE026C2B7C22}"/>
          </ac:spMkLst>
        </pc:spChg>
        <pc:spChg chg="add del">
          <ac:chgData name="Stephen John Pugsley (2511445)" userId="688e9d3b-766e-4dd2-a018-c0e625cf9f4c" providerId="ADAL" clId="{12140169-4668-413C-8FE0-AD3FC5BBDE2D}" dt="2026-06-20T15:03:43.237" v="1047" actId="6264"/>
          <ac:spMkLst>
            <pc:docMk/>
            <pc:sldMk cId="3658349393" sldId="272"/>
            <ac:spMk id="8" creationId="{907EF6B7-1338-4443-8C46-6A318D952DFD}"/>
          </ac:spMkLst>
        </pc:spChg>
        <pc:spChg chg="add del mod">
          <ac:chgData name="Stephen John Pugsley (2511445)" userId="688e9d3b-766e-4dd2-a018-c0e625cf9f4c" providerId="ADAL" clId="{12140169-4668-413C-8FE0-AD3FC5BBDE2D}" dt="2026-06-20T15:03:43.237" v="1047" actId="6264"/>
          <ac:spMkLst>
            <pc:docMk/>
            <pc:sldMk cId="3658349393" sldId="272"/>
            <ac:spMk id="9" creationId="{E906CF1B-FFF0-2009-C326-514D0BCE82EC}"/>
          </ac:spMkLst>
        </pc:spChg>
        <pc:spChg chg="add del">
          <ac:chgData name="Stephen John Pugsley (2511445)" userId="688e9d3b-766e-4dd2-a018-c0e625cf9f4c" providerId="ADAL" clId="{12140169-4668-413C-8FE0-AD3FC5BBDE2D}" dt="2026-06-20T15:03:43.237" v="1047" actId="6264"/>
          <ac:spMkLst>
            <pc:docMk/>
            <pc:sldMk cId="3658349393" sldId="272"/>
            <ac:spMk id="10" creationId="{DAAE4CDD-124C-4DCF-9584-B6033B545DD5}"/>
          </ac:spMkLst>
        </pc:spChg>
        <pc:spChg chg="add del mod">
          <ac:chgData name="Stephen John Pugsley (2511445)" userId="688e9d3b-766e-4dd2-a018-c0e625cf9f4c" providerId="ADAL" clId="{12140169-4668-413C-8FE0-AD3FC5BBDE2D}" dt="2026-06-20T15:03:43.237" v="1047" actId="6264"/>
          <ac:spMkLst>
            <pc:docMk/>
            <pc:sldMk cId="3658349393" sldId="272"/>
            <ac:spMk id="11" creationId="{DAA66BC2-3DF5-EE29-9D07-F8C423F25225}"/>
          </ac:spMkLst>
        </pc:spChg>
        <pc:spChg chg="add del">
          <ac:chgData name="Stephen John Pugsley (2511445)" userId="688e9d3b-766e-4dd2-a018-c0e625cf9f4c" providerId="ADAL" clId="{12140169-4668-413C-8FE0-AD3FC5BBDE2D}" dt="2026-06-20T15:03:43.237" v="1047" actId="6264"/>
          <ac:spMkLst>
            <pc:docMk/>
            <pc:sldMk cId="3658349393" sldId="272"/>
            <ac:spMk id="12" creationId="{081E4A58-353D-44AE-B2FC-2A74E2E400F7}"/>
          </ac:spMkLst>
        </pc:spChg>
        <pc:graphicFrameChg chg="add mod ord">
          <ac:chgData name="Stephen John Pugsley (2511445)" userId="688e9d3b-766e-4dd2-a018-c0e625cf9f4c" providerId="ADAL" clId="{12140169-4668-413C-8FE0-AD3FC5BBDE2D}" dt="2026-06-20T15:21:06.093" v="1225" actId="14100"/>
          <ac:graphicFrameMkLst>
            <pc:docMk/>
            <pc:sldMk cId="3658349393" sldId="272"/>
            <ac:graphicFrameMk id="7" creationId="{EA32E15E-63F4-B195-A30F-2624BFF34CFA}"/>
          </ac:graphicFrameMkLst>
        </pc:graphicFrameChg>
      </pc:sldChg>
      <pc:sldChg chg="addSp delSp modSp new mod ord setBg setFolMasterObjs chgLayout">
        <pc:chgData name="Stephen John Pugsley (2511445)" userId="688e9d3b-766e-4dd2-a018-c0e625cf9f4c" providerId="ADAL" clId="{12140169-4668-413C-8FE0-AD3FC5BBDE2D}" dt="2026-06-21T12:56:51.900" v="4493" actId="20577"/>
        <pc:sldMkLst>
          <pc:docMk/>
          <pc:sldMk cId="14350130" sldId="273"/>
        </pc:sldMkLst>
        <pc:spChg chg="mod ord">
          <ac:chgData name="Stephen John Pugsley (2511445)" userId="688e9d3b-766e-4dd2-a018-c0e625cf9f4c" providerId="ADAL" clId="{12140169-4668-413C-8FE0-AD3FC5BBDE2D}" dt="2026-06-21T12:56:51.900" v="4493" actId="20577"/>
          <ac:spMkLst>
            <pc:docMk/>
            <pc:sldMk cId="14350130" sldId="273"/>
            <ac:spMk id="2" creationId="{83B2158C-0B07-7274-5245-C957DAFB59B4}"/>
          </ac:spMkLst>
        </pc:spChg>
        <pc:spChg chg="del">
          <ac:chgData name="Stephen John Pugsley (2511445)" userId="688e9d3b-766e-4dd2-a018-c0e625cf9f4c" providerId="ADAL" clId="{12140169-4668-413C-8FE0-AD3FC5BBDE2D}" dt="2026-06-20T15:05:37.278" v="1053" actId="6264"/>
          <ac:spMkLst>
            <pc:docMk/>
            <pc:sldMk cId="14350130" sldId="273"/>
            <ac:spMk id="3" creationId="{1784C339-7E45-C528-2BD6-F9238122B1E3}"/>
          </ac:spMkLst>
        </pc:spChg>
        <pc:spChg chg="add del mod">
          <ac:chgData name="Stephen John Pugsley (2511445)" userId="688e9d3b-766e-4dd2-a018-c0e625cf9f4c" providerId="ADAL" clId="{12140169-4668-413C-8FE0-AD3FC5BBDE2D}" dt="2026-06-20T15:05:37.278" v="1053" actId="6264"/>
          <ac:spMkLst>
            <pc:docMk/>
            <pc:sldMk cId="14350130" sldId="273"/>
            <ac:spMk id="4" creationId="{4DFC4043-8A00-C0A2-6C94-CFB1BE175D47}"/>
          </ac:spMkLst>
        </pc:spChg>
        <pc:spChg chg="add del mod ord">
          <ac:chgData name="Stephen John Pugsley (2511445)" userId="688e9d3b-766e-4dd2-a018-c0e625cf9f4c" providerId="ADAL" clId="{12140169-4668-413C-8FE0-AD3FC5BBDE2D}" dt="2026-06-20T15:06:26.482" v="1055" actId="26606"/>
          <ac:spMkLst>
            <pc:docMk/>
            <pc:sldMk cId="14350130" sldId="273"/>
            <ac:spMk id="5" creationId="{6986FA9D-8131-74EC-3B33-C14473D80D3A}"/>
          </ac:spMkLst>
        </pc:spChg>
        <pc:spChg chg="add del mod">
          <ac:chgData name="Stephen John Pugsley (2511445)" userId="688e9d3b-766e-4dd2-a018-c0e625cf9f4c" providerId="ADAL" clId="{12140169-4668-413C-8FE0-AD3FC5BBDE2D}" dt="2026-06-20T15:13:41.678" v="1132"/>
          <ac:spMkLst>
            <pc:docMk/>
            <pc:sldMk cId="14350130" sldId="273"/>
            <ac:spMk id="7" creationId="{6F1A197B-655B-5FC7-4249-F0F47586DCB4}"/>
          </ac:spMkLst>
        </pc:spChg>
        <pc:spChg chg="add del">
          <ac:chgData name="Stephen John Pugsley (2511445)" userId="688e9d3b-766e-4dd2-a018-c0e625cf9f4c" providerId="ADAL" clId="{12140169-4668-413C-8FE0-AD3FC5BBDE2D}" dt="2026-06-20T16:39:24.420" v="2368" actId="26606"/>
          <ac:spMkLst>
            <pc:docMk/>
            <pc:sldMk cId="14350130" sldId="273"/>
            <ac:spMk id="12" creationId="{AE2B703B-46F9-481A-A605-82E2A828C4FA}"/>
          </ac:spMkLst>
        </pc:spChg>
        <pc:spChg chg="add del">
          <ac:chgData name="Stephen John Pugsley (2511445)" userId="688e9d3b-766e-4dd2-a018-c0e625cf9f4c" providerId="ADAL" clId="{12140169-4668-413C-8FE0-AD3FC5BBDE2D}" dt="2026-06-20T16:39:24.420" v="2368" actId="26606"/>
          <ac:spMkLst>
            <pc:docMk/>
            <pc:sldMk cId="14350130" sldId="273"/>
            <ac:spMk id="14" creationId="{F13BE4D7-0C3D-4906-B230-A1C5B4665CCF}"/>
          </ac:spMkLst>
        </pc:spChg>
        <pc:spChg chg="add">
          <ac:chgData name="Stephen John Pugsley (2511445)" userId="688e9d3b-766e-4dd2-a018-c0e625cf9f4c" providerId="ADAL" clId="{12140169-4668-413C-8FE0-AD3FC5BBDE2D}" dt="2026-06-20T16:39:24.420" v="2368" actId="26606"/>
          <ac:spMkLst>
            <pc:docMk/>
            <pc:sldMk cId="14350130" sldId="273"/>
            <ac:spMk id="19" creationId="{9DBC8166-481C-4473-95F5-9A5B9073B7F1}"/>
          </ac:spMkLst>
        </pc:spChg>
        <pc:spChg chg="add">
          <ac:chgData name="Stephen John Pugsley (2511445)" userId="688e9d3b-766e-4dd2-a018-c0e625cf9f4c" providerId="ADAL" clId="{12140169-4668-413C-8FE0-AD3FC5BBDE2D}" dt="2026-06-20T16:39:24.420" v="2368" actId="26606"/>
          <ac:spMkLst>
            <pc:docMk/>
            <pc:sldMk cId="14350130" sldId="273"/>
            <ac:spMk id="21" creationId="{A5A5CE6E-90AF-4D43-A014-1F9EC83EB93D}"/>
          </ac:spMkLst>
        </pc:spChg>
        <pc:graphicFrameChg chg="add del mod">
          <ac:chgData name="Stephen John Pugsley (2511445)" userId="688e9d3b-766e-4dd2-a018-c0e625cf9f4c" providerId="ADAL" clId="{12140169-4668-413C-8FE0-AD3FC5BBDE2D}" dt="2026-06-20T15:06:26.482" v="1055" actId="26606"/>
          <ac:graphicFrameMkLst>
            <pc:docMk/>
            <pc:sldMk cId="14350130" sldId="273"/>
            <ac:graphicFrameMk id="6" creationId="{2BFED766-E581-B6B9-2871-556B183D8A4F}"/>
          </ac:graphicFrameMkLst>
        </pc:graphicFrameChg>
        <pc:graphicFrameChg chg="add mod">
          <ac:chgData name="Stephen John Pugsley (2511445)" userId="688e9d3b-766e-4dd2-a018-c0e625cf9f4c" providerId="ADAL" clId="{12140169-4668-413C-8FE0-AD3FC5BBDE2D}" dt="2026-06-20T16:39:24.420" v="2368" actId="26606"/>
          <ac:graphicFrameMkLst>
            <pc:docMk/>
            <pc:sldMk cId="14350130" sldId="273"/>
            <ac:graphicFrameMk id="9" creationId="{2BFED766-E581-B6B9-2871-556B183D8A4F}"/>
          </ac:graphicFrameMkLst>
        </pc:graphicFrameChg>
      </pc:sldChg>
      <pc:sldChg chg="modSp new del mod ord setBg">
        <pc:chgData name="Stephen John Pugsley (2511445)" userId="688e9d3b-766e-4dd2-a018-c0e625cf9f4c" providerId="ADAL" clId="{12140169-4668-413C-8FE0-AD3FC5BBDE2D}" dt="2026-06-20T17:23:05.001" v="3099" actId="2696"/>
        <pc:sldMkLst>
          <pc:docMk/>
          <pc:sldMk cId="3790858436" sldId="274"/>
        </pc:sldMkLst>
      </pc:sldChg>
      <pc:sldChg chg="addSp delSp modSp new mod setBg setFolMasterObjs modNotesTx">
        <pc:chgData name="Stephen John Pugsley (2511445)" userId="688e9d3b-766e-4dd2-a018-c0e625cf9f4c" providerId="ADAL" clId="{12140169-4668-413C-8FE0-AD3FC5BBDE2D}" dt="2026-06-21T12:58:40.834" v="4525" actId="20577"/>
        <pc:sldMkLst>
          <pc:docMk/>
          <pc:sldMk cId="1664476127" sldId="275"/>
        </pc:sldMkLst>
        <pc:spChg chg="mod">
          <ac:chgData name="Stephen John Pugsley (2511445)" userId="688e9d3b-766e-4dd2-a018-c0e625cf9f4c" providerId="ADAL" clId="{12140169-4668-413C-8FE0-AD3FC5BBDE2D}" dt="2026-06-21T12:58:40.834" v="4525" actId="20577"/>
          <ac:spMkLst>
            <pc:docMk/>
            <pc:sldMk cId="1664476127" sldId="275"/>
            <ac:spMk id="2" creationId="{22AFE610-3BB1-692A-FED5-9F5EFEEA5A0D}"/>
          </ac:spMkLst>
        </pc:spChg>
        <pc:spChg chg="del mod">
          <ac:chgData name="Stephen John Pugsley (2511445)" userId="688e9d3b-766e-4dd2-a018-c0e625cf9f4c" providerId="ADAL" clId="{12140169-4668-413C-8FE0-AD3FC5BBDE2D}" dt="2026-06-20T15:29:34.311" v="1305" actId="1032"/>
          <ac:spMkLst>
            <pc:docMk/>
            <pc:sldMk cId="1664476127" sldId="275"/>
            <ac:spMk id="3" creationId="{8C97536B-DFC9-43A9-7E40-828FA07549B5}"/>
          </ac:spMkLst>
        </pc:spChg>
        <pc:spChg chg="add del">
          <ac:chgData name="Stephen John Pugsley (2511445)" userId="688e9d3b-766e-4dd2-a018-c0e625cf9f4c" providerId="ADAL" clId="{12140169-4668-413C-8FE0-AD3FC5BBDE2D}" dt="2026-06-20T15:31:27.969" v="1318" actId="26606"/>
          <ac:spMkLst>
            <pc:docMk/>
            <pc:sldMk cId="1664476127" sldId="275"/>
            <ac:spMk id="8" creationId="{E92FEB64-6EEA-4759-B4A4-BD2C1E660BA8}"/>
          </ac:spMkLst>
        </pc:spChg>
        <pc:spChg chg="add del">
          <ac:chgData name="Stephen John Pugsley (2511445)" userId="688e9d3b-766e-4dd2-a018-c0e625cf9f4c" providerId="ADAL" clId="{12140169-4668-413C-8FE0-AD3FC5BBDE2D}" dt="2026-06-20T15:31:27.969" v="1318" actId="26606"/>
          <ac:spMkLst>
            <pc:docMk/>
            <pc:sldMk cId="1664476127" sldId="275"/>
            <ac:spMk id="10" creationId="{B10BB131-AC8E-4A8E-A5D1-36260F720C3B}"/>
          </ac:spMkLst>
        </pc:spChg>
        <pc:spChg chg="add del">
          <ac:chgData name="Stephen John Pugsley (2511445)" userId="688e9d3b-766e-4dd2-a018-c0e625cf9f4c" providerId="ADAL" clId="{12140169-4668-413C-8FE0-AD3FC5BBDE2D}" dt="2026-06-20T15:31:27.969" v="1318" actId="26606"/>
          <ac:spMkLst>
            <pc:docMk/>
            <pc:sldMk cId="1664476127" sldId="275"/>
            <ac:spMk id="12" creationId="{14847E93-7DC1-4D4B-8829-B19AA7137C50}"/>
          </ac:spMkLst>
        </pc:spChg>
        <pc:spChg chg="add del">
          <ac:chgData name="Stephen John Pugsley (2511445)" userId="688e9d3b-766e-4dd2-a018-c0e625cf9f4c" providerId="ADAL" clId="{12140169-4668-413C-8FE0-AD3FC5BBDE2D}" dt="2026-06-20T15:31:27.969" v="1318" actId="26606"/>
          <ac:spMkLst>
            <pc:docMk/>
            <pc:sldMk cId="1664476127" sldId="275"/>
            <ac:spMk id="14" creationId="{5566D6E1-03A1-4D73-A4E0-35D74D568A04}"/>
          </ac:spMkLst>
        </pc:spChg>
        <pc:spChg chg="add">
          <ac:chgData name="Stephen John Pugsley (2511445)" userId="688e9d3b-766e-4dd2-a018-c0e625cf9f4c" providerId="ADAL" clId="{12140169-4668-413C-8FE0-AD3FC5BBDE2D}" dt="2026-06-20T15:27:06.838" v="1264" actId="26606"/>
          <ac:spMkLst>
            <pc:docMk/>
            <pc:sldMk cId="1664476127" sldId="275"/>
            <ac:spMk id="16" creationId="{9F835A99-04AC-494A-A572-AFE8413CC938}"/>
          </ac:spMkLst>
        </pc:spChg>
        <pc:spChg chg="add del">
          <ac:chgData name="Stephen John Pugsley (2511445)" userId="688e9d3b-766e-4dd2-a018-c0e625cf9f4c" providerId="ADAL" clId="{12140169-4668-413C-8FE0-AD3FC5BBDE2D}" dt="2026-06-20T15:31:27.969" v="1318" actId="26606"/>
          <ac:spMkLst>
            <pc:docMk/>
            <pc:sldMk cId="1664476127" sldId="275"/>
            <ac:spMk id="18" creationId="{7B786209-1B0B-4CA9-9BDD-F7327066A84D}"/>
          </ac:spMkLst>
        </pc:spChg>
        <pc:spChg chg="add del">
          <ac:chgData name="Stephen John Pugsley (2511445)" userId="688e9d3b-766e-4dd2-a018-c0e625cf9f4c" providerId="ADAL" clId="{12140169-4668-413C-8FE0-AD3FC5BBDE2D}" dt="2026-06-20T15:31:27.969" v="1318" actId="26606"/>
          <ac:spMkLst>
            <pc:docMk/>
            <pc:sldMk cId="1664476127" sldId="275"/>
            <ac:spMk id="20" creationId="{2D2964BB-484D-45AE-AD66-D407D0629652}"/>
          </ac:spMkLst>
        </pc:spChg>
        <pc:spChg chg="add del">
          <ac:chgData name="Stephen John Pugsley (2511445)" userId="688e9d3b-766e-4dd2-a018-c0e625cf9f4c" providerId="ADAL" clId="{12140169-4668-413C-8FE0-AD3FC5BBDE2D}" dt="2026-06-20T15:31:27.969" v="1318" actId="26606"/>
          <ac:spMkLst>
            <pc:docMk/>
            <pc:sldMk cId="1664476127" sldId="275"/>
            <ac:spMk id="22" creationId="{6691AC69-A76E-4DAB-B565-468B6B87ACF3}"/>
          </ac:spMkLst>
        </pc:spChg>
        <pc:spChg chg="add del">
          <ac:chgData name="Stephen John Pugsley (2511445)" userId="688e9d3b-766e-4dd2-a018-c0e625cf9f4c" providerId="ADAL" clId="{12140169-4668-413C-8FE0-AD3FC5BBDE2D}" dt="2026-06-20T15:31:03.327" v="1313" actId="26606"/>
          <ac:spMkLst>
            <pc:docMk/>
            <pc:sldMk cId="1664476127" sldId="275"/>
            <ac:spMk id="27" creationId="{2EB492CD-616E-47F8-933B-5E2D952A0593}"/>
          </ac:spMkLst>
        </pc:spChg>
        <pc:spChg chg="add del">
          <ac:chgData name="Stephen John Pugsley (2511445)" userId="688e9d3b-766e-4dd2-a018-c0e625cf9f4c" providerId="ADAL" clId="{12140169-4668-413C-8FE0-AD3FC5BBDE2D}" dt="2026-06-20T15:31:03.327" v="1313" actId="26606"/>
          <ac:spMkLst>
            <pc:docMk/>
            <pc:sldMk cId="1664476127" sldId="275"/>
            <ac:spMk id="29" creationId="{59383CF9-23B5-4335-9B21-1791C4CF1C75}"/>
          </ac:spMkLst>
        </pc:spChg>
        <pc:spChg chg="add del">
          <ac:chgData name="Stephen John Pugsley (2511445)" userId="688e9d3b-766e-4dd2-a018-c0e625cf9f4c" providerId="ADAL" clId="{12140169-4668-413C-8FE0-AD3FC5BBDE2D}" dt="2026-06-20T15:31:03.327" v="1313" actId="26606"/>
          <ac:spMkLst>
            <pc:docMk/>
            <pc:sldMk cId="1664476127" sldId="275"/>
            <ac:spMk id="31" creationId="{0007FE00-9498-4706-B255-6437B0252C02}"/>
          </ac:spMkLst>
        </pc:spChg>
        <pc:spChg chg="add del">
          <ac:chgData name="Stephen John Pugsley (2511445)" userId="688e9d3b-766e-4dd2-a018-c0e625cf9f4c" providerId="ADAL" clId="{12140169-4668-413C-8FE0-AD3FC5BBDE2D}" dt="2026-06-20T15:31:17.203" v="1315" actId="26606"/>
          <ac:spMkLst>
            <pc:docMk/>
            <pc:sldMk cId="1664476127" sldId="275"/>
            <ac:spMk id="33" creationId="{442D2C40-7ED8-45E4-9E7D-C3407F9CAB7A}"/>
          </ac:spMkLst>
        </pc:spChg>
        <pc:spChg chg="add del">
          <ac:chgData name="Stephen John Pugsley (2511445)" userId="688e9d3b-766e-4dd2-a018-c0e625cf9f4c" providerId="ADAL" clId="{12140169-4668-413C-8FE0-AD3FC5BBDE2D}" dt="2026-06-20T15:31:17.203" v="1315" actId="26606"/>
          <ac:spMkLst>
            <pc:docMk/>
            <pc:sldMk cId="1664476127" sldId="275"/>
            <ac:spMk id="34" creationId="{081E4A58-353D-44AE-B2FC-2A74E2E400F7}"/>
          </ac:spMkLst>
        </pc:spChg>
        <pc:spChg chg="add del">
          <ac:chgData name="Stephen John Pugsley (2511445)" userId="688e9d3b-766e-4dd2-a018-c0e625cf9f4c" providerId="ADAL" clId="{12140169-4668-413C-8FE0-AD3FC5BBDE2D}" dt="2026-06-20T15:31:27.921" v="1317" actId="26606"/>
          <ac:spMkLst>
            <pc:docMk/>
            <pc:sldMk cId="1664476127" sldId="275"/>
            <ac:spMk id="36" creationId="{4F7EBAE4-9945-4473-9E34-B2C66EA0F03D}"/>
          </ac:spMkLst>
        </pc:spChg>
        <pc:spChg chg="add del">
          <ac:chgData name="Stephen John Pugsley (2511445)" userId="688e9d3b-766e-4dd2-a018-c0e625cf9f4c" providerId="ADAL" clId="{12140169-4668-413C-8FE0-AD3FC5BBDE2D}" dt="2026-06-20T15:31:27.921" v="1317" actId="26606"/>
          <ac:spMkLst>
            <pc:docMk/>
            <pc:sldMk cId="1664476127" sldId="275"/>
            <ac:spMk id="37" creationId="{70BEB1E7-2F88-40BC-B73D-42E5B6F80BFC}"/>
          </ac:spMkLst>
        </pc:spChg>
        <pc:spChg chg="add del">
          <ac:chgData name="Stephen John Pugsley (2511445)" userId="688e9d3b-766e-4dd2-a018-c0e625cf9f4c" providerId="ADAL" clId="{12140169-4668-413C-8FE0-AD3FC5BBDE2D}" dt="2026-06-20T15:35:28.193" v="1423" actId="26606"/>
          <ac:spMkLst>
            <pc:docMk/>
            <pc:sldMk cId="1664476127" sldId="275"/>
            <ac:spMk id="40" creationId="{442D2C40-7ED8-45E4-9E7D-C3407F9CAB7A}"/>
          </ac:spMkLst>
        </pc:spChg>
        <pc:spChg chg="add del">
          <ac:chgData name="Stephen John Pugsley (2511445)" userId="688e9d3b-766e-4dd2-a018-c0e625cf9f4c" providerId="ADAL" clId="{12140169-4668-413C-8FE0-AD3FC5BBDE2D}" dt="2026-06-20T15:35:28.193" v="1423" actId="26606"/>
          <ac:spMkLst>
            <pc:docMk/>
            <pc:sldMk cId="1664476127" sldId="275"/>
            <ac:spMk id="41" creationId="{081E4A58-353D-44AE-B2FC-2A74E2E400F7}"/>
          </ac:spMkLst>
        </pc:spChg>
        <pc:spChg chg="add del">
          <ac:chgData name="Stephen John Pugsley (2511445)" userId="688e9d3b-766e-4dd2-a018-c0e625cf9f4c" providerId="ADAL" clId="{12140169-4668-413C-8FE0-AD3FC5BBDE2D}" dt="2026-06-20T15:36:17.620" v="1450" actId="26606"/>
          <ac:spMkLst>
            <pc:docMk/>
            <pc:sldMk cId="1664476127" sldId="275"/>
            <ac:spMk id="46" creationId="{AE5A632B-B15A-489E-8337-BC0F40DBC21F}"/>
          </ac:spMkLst>
        </pc:spChg>
        <pc:spChg chg="add del">
          <ac:chgData name="Stephen John Pugsley (2511445)" userId="688e9d3b-766e-4dd2-a018-c0e625cf9f4c" providerId="ADAL" clId="{12140169-4668-413C-8FE0-AD3FC5BBDE2D}" dt="2026-06-20T15:36:17.620" v="1450" actId="26606"/>
          <ac:spMkLst>
            <pc:docMk/>
            <pc:sldMk cId="1664476127" sldId="275"/>
            <ac:spMk id="48" creationId="{6E895C8D-1379-40B8-8B1B-B6F5AEAF0A6C}"/>
          </ac:spMkLst>
        </pc:spChg>
        <pc:spChg chg="add del">
          <ac:chgData name="Stephen John Pugsley (2511445)" userId="688e9d3b-766e-4dd2-a018-c0e625cf9f4c" providerId="ADAL" clId="{12140169-4668-413C-8FE0-AD3FC5BBDE2D}" dt="2026-06-20T15:36:17.620" v="1450" actId="26606"/>
          <ac:spMkLst>
            <pc:docMk/>
            <pc:sldMk cId="1664476127" sldId="275"/>
            <ac:spMk id="50" creationId="{651547D7-AD18-407B-A5F4-F8225B5DCFCC}"/>
          </ac:spMkLst>
        </pc:spChg>
        <pc:spChg chg="add">
          <ac:chgData name="Stephen John Pugsley (2511445)" userId="688e9d3b-766e-4dd2-a018-c0e625cf9f4c" providerId="ADAL" clId="{12140169-4668-413C-8FE0-AD3FC5BBDE2D}" dt="2026-06-20T15:36:17.620" v="1450" actId="26606"/>
          <ac:spMkLst>
            <pc:docMk/>
            <pc:sldMk cId="1664476127" sldId="275"/>
            <ac:spMk id="55" creationId="{D3F3A98B-FC65-4638-942D-043D907013AE}"/>
          </ac:spMkLst>
        </pc:spChg>
        <pc:spChg chg="add">
          <ac:chgData name="Stephen John Pugsley (2511445)" userId="688e9d3b-766e-4dd2-a018-c0e625cf9f4c" providerId="ADAL" clId="{12140169-4668-413C-8FE0-AD3FC5BBDE2D}" dt="2026-06-20T15:36:17.620" v="1450" actId="26606"/>
          <ac:spMkLst>
            <pc:docMk/>
            <pc:sldMk cId="1664476127" sldId="275"/>
            <ac:spMk id="57" creationId="{5B7778FC-632E-4DCA-A7CB-0D7731CCF970}"/>
          </ac:spMkLst>
        </pc:spChg>
        <pc:spChg chg="add">
          <ac:chgData name="Stephen John Pugsley (2511445)" userId="688e9d3b-766e-4dd2-a018-c0e625cf9f4c" providerId="ADAL" clId="{12140169-4668-413C-8FE0-AD3FC5BBDE2D}" dt="2026-06-20T15:36:17.620" v="1450" actId="26606"/>
          <ac:spMkLst>
            <pc:docMk/>
            <pc:sldMk cId="1664476127" sldId="275"/>
            <ac:spMk id="59" creationId="{B10BB131-AC8E-4A8E-A5D1-36260F720C3B}"/>
          </ac:spMkLst>
        </pc:spChg>
        <pc:spChg chg="add">
          <ac:chgData name="Stephen John Pugsley (2511445)" userId="688e9d3b-766e-4dd2-a018-c0e625cf9f4c" providerId="ADAL" clId="{12140169-4668-413C-8FE0-AD3FC5BBDE2D}" dt="2026-06-20T15:36:17.620" v="1450" actId="26606"/>
          <ac:spMkLst>
            <pc:docMk/>
            <pc:sldMk cId="1664476127" sldId="275"/>
            <ac:spMk id="61" creationId="{FA23A907-97FB-4A8F-880A-DD77401C4296}"/>
          </ac:spMkLst>
        </pc:spChg>
        <pc:graphicFrameChg chg="add mod modGraphic">
          <ac:chgData name="Stephen John Pugsley (2511445)" userId="688e9d3b-766e-4dd2-a018-c0e625cf9f4c" providerId="ADAL" clId="{12140169-4668-413C-8FE0-AD3FC5BBDE2D}" dt="2026-06-20T15:36:58.227" v="1455"/>
          <ac:graphicFrameMkLst>
            <pc:docMk/>
            <pc:sldMk cId="1664476127" sldId="275"/>
            <ac:graphicFrameMk id="4" creationId="{B79E7A21-DC1F-A9B4-4A9E-4D74657DCA2B}"/>
          </ac:graphicFrameMkLst>
        </pc:graphicFrameChg>
        <pc:graphicFrameChg chg="add del mod modGraphic">
          <ac:chgData name="Stephen John Pugsley (2511445)" userId="688e9d3b-766e-4dd2-a018-c0e625cf9f4c" providerId="ADAL" clId="{12140169-4668-413C-8FE0-AD3FC5BBDE2D}" dt="2026-06-20T15:58:17.677" v="1691" actId="21"/>
          <ac:graphicFrameMkLst>
            <pc:docMk/>
            <pc:sldMk cId="1664476127" sldId="275"/>
            <ac:graphicFrameMk id="7" creationId="{25E6946F-153D-50C7-7D47-44D4BFFE059F}"/>
          </ac:graphicFrameMkLst>
        </pc:graphicFrameChg>
        <pc:graphicFrameChg chg="add mod modGraphic">
          <ac:chgData name="Stephen John Pugsley (2511445)" userId="688e9d3b-766e-4dd2-a018-c0e625cf9f4c" providerId="ADAL" clId="{12140169-4668-413C-8FE0-AD3FC5BBDE2D}" dt="2026-06-20T16:18:53.699" v="2132" actId="207"/>
          <ac:graphicFrameMkLst>
            <pc:docMk/>
            <pc:sldMk cId="1664476127" sldId="275"/>
            <ac:graphicFrameMk id="9" creationId="{E43F4409-3469-11F3-C77A-593E093E488E}"/>
          </ac:graphicFrameMkLst>
        </pc:graphicFrameChg>
      </pc:sldChg>
      <pc:sldChg chg="addSp delSp modSp new mod ord setBg setFolMasterObjs addAnim setClrOvrMap">
        <pc:chgData name="Stephen John Pugsley (2511445)" userId="688e9d3b-766e-4dd2-a018-c0e625cf9f4c" providerId="ADAL" clId="{12140169-4668-413C-8FE0-AD3FC5BBDE2D}" dt="2026-06-21T13:24:48.927" v="4854" actId="20577"/>
        <pc:sldMkLst>
          <pc:docMk/>
          <pc:sldMk cId="2436490440" sldId="276"/>
        </pc:sldMkLst>
        <pc:spChg chg="mod">
          <ac:chgData name="Stephen John Pugsley (2511445)" userId="688e9d3b-766e-4dd2-a018-c0e625cf9f4c" providerId="ADAL" clId="{12140169-4668-413C-8FE0-AD3FC5BBDE2D}" dt="2026-06-21T13:24:48.927" v="4854" actId="20577"/>
          <ac:spMkLst>
            <pc:docMk/>
            <pc:sldMk cId="2436490440" sldId="276"/>
            <ac:spMk id="2" creationId="{FD18BCC0-079D-920A-903E-605F6538469C}"/>
          </ac:spMkLst>
        </pc:spChg>
        <pc:spChg chg="del">
          <ac:chgData name="Stephen John Pugsley (2511445)" userId="688e9d3b-766e-4dd2-a018-c0e625cf9f4c" providerId="ADAL" clId="{12140169-4668-413C-8FE0-AD3FC5BBDE2D}" dt="2026-06-20T17:03:37.526" v="2560" actId="26606"/>
          <ac:spMkLst>
            <pc:docMk/>
            <pc:sldMk cId="2436490440" sldId="276"/>
            <ac:spMk id="3" creationId="{40401F85-E5D7-4B88-61C0-52CE1838DD65}"/>
          </ac:spMkLst>
        </pc:spChg>
        <pc:spChg chg="add del mod">
          <ac:chgData name="Stephen John Pugsley (2511445)" userId="688e9d3b-766e-4dd2-a018-c0e625cf9f4c" providerId="ADAL" clId="{12140169-4668-413C-8FE0-AD3FC5BBDE2D}" dt="2026-06-20T17:05:17.828" v="2588" actId="478"/>
          <ac:spMkLst>
            <pc:docMk/>
            <pc:sldMk cId="2436490440" sldId="276"/>
            <ac:spMk id="4" creationId="{053C3820-C723-6E09-D860-6198663851D7}"/>
          </ac:spMkLst>
        </pc:spChg>
        <pc:spChg chg="add del">
          <ac:chgData name="Stephen John Pugsley (2511445)" userId="688e9d3b-766e-4dd2-a018-c0e625cf9f4c" providerId="ADAL" clId="{12140169-4668-413C-8FE0-AD3FC5BBDE2D}" dt="2026-06-20T17:05:20.917" v="2589" actId="26606"/>
          <ac:spMkLst>
            <pc:docMk/>
            <pc:sldMk cId="2436490440" sldId="276"/>
            <ac:spMk id="9" creationId="{8A7BA06D-B3FF-4E91-8639-B4569AE3AA23}"/>
          </ac:spMkLst>
        </pc:spChg>
        <pc:spChg chg="add del">
          <ac:chgData name="Stephen John Pugsley (2511445)" userId="688e9d3b-766e-4dd2-a018-c0e625cf9f4c" providerId="ADAL" clId="{12140169-4668-413C-8FE0-AD3FC5BBDE2D}" dt="2026-06-20T17:05:20.917" v="2589" actId="26606"/>
          <ac:spMkLst>
            <pc:docMk/>
            <pc:sldMk cId="2436490440" sldId="276"/>
            <ac:spMk id="11" creationId="{2B30C86D-5A07-48BC-9C9D-6F9A2DB1E9E1}"/>
          </ac:spMkLst>
        </pc:spChg>
        <pc:spChg chg="add del">
          <ac:chgData name="Stephen John Pugsley (2511445)" userId="688e9d3b-766e-4dd2-a018-c0e625cf9f4c" providerId="ADAL" clId="{12140169-4668-413C-8FE0-AD3FC5BBDE2D}" dt="2026-06-20T17:05:20.917" v="2589" actId="26606"/>
          <ac:spMkLst>
            <pc:docMk/>
            <pc:sldMk cId="2436490440" sldId="276"/>
            <ac:spMk id="13" creationId="{0671A8AE-40A1-4631-A6B8-581AFF065482}"/>
          </ac:spMkLst>
        </pc:spChg>
        <pc:spChg chg="add del">
          <ac:chgData name="Stephen John Pugsley (2511445)" userId="688e9d3b-766e-4dd2-a018-c0e625cf9f4c" providerId="ADAL" clId="{12140169-4668-413C-8FE0-AD3FC5BBDE2D}" dt="2026-06-20T17:05:20.917" v="2589" actId="26606"/>
          <ac:spMkLst>
            <pc:docMk/>
            <pc:sldMk cId="2436490440" sldId="276"/>
            <ac:spMk id="15" creationId="{A44CD100-6267-4E62-AA64-2182A3A6A1C0}"/>
          </ac:spMkLst>
        </pc:spChg>
        <pc:spChg chg="add del">
          <ac:chgData name="Stephen John Pugsley (2511445)" userId="688e9d3b-766e-4dd2-a018-c0e625cf9f4c" providerId="ADAL" clId="{12140169-4668-413C-8FE0-AD3FC5BBDE2D}" dt="2026-06-20T17:06:30.899" v="2619" actId="26606"/>
          <ac:spMkLst>
            <pc:docMk/>
            <pc:sldMk cId="2436490440" sldId="276"/>
            <ac:spMk id="20" creationId="{8A7BA06D-B3FF-4E91-8639-B4569AE3AA23}"/>
          </ac:spMkLst>
        </pc:spChg>
        <pc:spChg chg="add del">
          <ac:chgData name="Stephen John Pugsley (2511445)" userId="688e9d3b-766e-4dd2-a018-c0e625cf9f4c" providerId="ADAL" clId="{12140169-4668-413C-8FE0-AD3FC5BBDE2D}" dt="2026-06-20T17:06:30.899" v="2619" actId="26606"/>
          <ac:spMkLst>
            <pc:docMk/>
            <pc:sldMk cId="2436490440" sldId="276"/>
            <ac:spMk id="22" creationId="{2B30C86D-5A07-48BC-9C9D-6F9A2DB1E9E1}"/>
          </ac:spMkLst>
        </pc:spChg>
        <pc:spChg chg="add del">
          <ac:chgData name="Stephen John Pugsley (2511445)" userId="688e9d3b-766e-4dd2-a018-c0e625cf9f4c" providerId="ADAL" clId="{12140169-4668-413C-8FE0-AD3FC5BBDE2D}" dt="2026-06-20T17:06:30.899" v="2619" actId="26606"/>
          <ac:spMkLst>
            <pc:docMk/>
            <pc:sldMk cId="2436490440" sldId="276"/>
            <ac:spMk id="24" creationId="{DCE1AED4-C7FF-4468-BF54-4470A0A3E283}"/>
          </ac:spMkLst>
        </pc:spChg>
        <pc:spChg chg="add del">
          <ac:chgData name="Stephen John Pugsley (2511445)" userId="688e9d3b-766e-4dd2-a018-c0e625cf9f4c" providerId="ADAL" clId="{12140169-4668-413C-8FE0-AD3FC5BBDE2D}" dt="2026-06-20T17:06:30.899" v="2619" actId="26606"/>
          <ac:spMkLst>
            <pc:docMk/>
            <pc:sldMk cId="2436490440" sldId="276"/>
            <ac:spMk id="26" creationId="{BDE94FAB-AA60-43B4-A2C3-3A940B9A951A}"/>
          </ac:spMkLst>
        </pc:spChg>
        <pc:spChg chg="add del">
          <ac:chgData name="Stephen John Pugsley (2511445)" userId="688e9d3b-766e-4dd2-a018-c0e625cf9f4c" providerId="ADAL" clId="{12140169-4668-413C-8FE0-AD3FC5BBDE2D}" dt="2026-06-20T17:08:30.982" v="2637" actId="26606"/>
          <ac:spMkLst>
            <pc:docMk/>
            <pc:sldMk cId="2436490440" sldId="276"/>
            <ac:spMk id="31" creationId="{8A7BA06D-B3FF-4E91-8639-B4569AE3AA23}"/>
          </ac:spMkLst>
        </pc:spChg>
        <pc:spChg chg="add del">
          <ac:chgData name="Stephen John Pugsley (2511445)" userId="688e9d3b-766e-4dd2-a018-c0e625cf9f4c" providerId="ADAL" clId="{12140169-4668-413C-8FE0-AD3FC5BBDE2D}" dt="2026-06-20T17:08:30.982" v="2637" actId="26606"/>
          <ac:spMkLst>
            <pc:docMk/>
            <pc:sldMk cId="2436490440" sldId="276"/>
            <ac:spMk id="33" creationId="{2B30C86D-5A07-48BC-9C9D-6F9A2DB1E9E1}"/>
          </ac:spMkLst>
        </pc:spChg>
        <pc:spChg chg="add del">
          <ac:chgData name="Stephen John Pugsley (2511445)" userId="688e9d3b-766e-4dd2-a018-c0e625cf9f4c" providerId="ADAL" clId="{12140169-4668-413C-8FE0-AD3FC5BBDE2D}" dt="2026-06-20T17:08:30.982" v="2637" actId="26606"/>
          <ac:spMkLst>
            <pc:docMk/>
            <pc:sldMk cId="2436490440" sldId="276"/>
            <ac:spMk id="35" creationId="{0671A8AE-40A1-4631-A6B8-581AFF065482}"/>
          </ac:spMkLst>
        </pc:spChg>
        <pc:spChg chg="add del">
          <ac:chgData name="Stephen John Pugsley (2511445)" userId="688e9d3b-766e-4dd2-a018-c0e625cf9f4c" providerId="ADAL" clId="{12140169-4668-413C-8FE0-AD3FC5BBDE2D}" dt="2026-06-20T17:08:30.982" v="2637" actId="26606"/>
          <ac:spMkLst>
            <pc:docMk/>
            <pc:sldMk cId="2436490440" sldId="276"/>
            <ac:spMk id="37" creationId="{A44CD100-6267-4E62-AA64-2182A3A6A1C0}"/>
          </ac:spMkLst>
        </pc:spChg>
        <pc:spChg chg="add">
          <ac:chgData name="Stephen John Pugsley (2511445)" userId="688e9d3b-766e-4dd2-a018-c0e625cf9f4c" providerId="ADAL" clId="{12140169-4668-413C-8FE0-AD3FC5BBDE2D}" dt="2026-06-20T17:08:30.982" v="2637" actId="26606"/>
          <ac:spMkLst>
            <pc:docMk/>
            <pc:sldMk cId="2436490440" sldId="276"/>
            <ac:spMk id="42" creationId="{8A7BA06D-B3FF-4E91-8639-B4569AE3AA23}"/>
          </ac:spMkLst>
        </pc:spChg>
        <pc:spChg chg="add">
          <ac:chgData name="Stephen John Pugsley (2511445)" userId="688e9d3b-766e-4dd2-a018-c0e625cf9f4c" providerId="ADAL" clId="{12140169-4668-413C-8FE0-AD3FC5BBDE2D}" dt="2026-06-20T17:08:30.982" v="2637" actId="26606"/>
          <ac:spMkLst>
            <pc:docMk/>
            <pc:sldMk cId="2436490440" sldId="276"/>
            <ac:spMk id="44" creationId="{2B30C86D-5A07-48BC-9C9D-6F9A2DB1E9E1}"/>
          </ac:spMkLst>
        </pc:spChg>
        <pc:spChg chg="add">
          <ac:chgData name="Stephen John Pugsley (2511445)" userId="688e9d3b-766e-4dd2-a018-c0e625cf9f4c" providerId="ADAL" clId="{12140169-4668-413C-8FE0-AD3FC5BBDE2D}" dt="2026-06-20T17:08:30.982" v="2637" actId="26606"/>
          <ac:spMkLst>
            <pc:docMk/>
            <pc:sldMk cId="2436490440" sldId="276"/>
            <ac:spMk id="46" creationId="{DCE1AED4-C7FF-4468-BF54-4470A0A3E283}"/>
          </ac:spMkLst>
        </pc:spChg>
        <pc:spChg chg="add">
          <ac:chgData name="Stephen John Pugsley (2511445)" userId="688e9d3b-766e-4dd2-a018-c0e625cf9f4c" providerId="ADAL" clId="{12140169-4668-413C-8FE0-AD3FC5BBDE2D}" dt="2026-06-20T17:08:30.982" v="2637" actId="26606"/>
          <ac:spMkLst>
            <pc:docMk/>
            <pc:sldMk cId="2436490440" sldId="276"/>
            <ac:spMk id="48" creationId="{BDE94FAB-AA60-43B4-A2C3-3A940B9A951A}"/>
          </ac:spMkLst>
        </pc:spChg>
        <pc:picChg chg="add mod">
          <ac:chgData name="Stephen John Pugsley (2511445)" userId="688e9d3b-766e-4dd2-a018-c0e625cf9f4c" providerId="ADAL" clId="{12140169-4668-413C-8FE0-AD3FC5BBDE2D}" dt="2026-06-20T17:08:38.534" v="2639" actId="1076"/>
          <ac:picMkLst>
            <pc:docMk/>
            <pc:sldMk cId="2436490440" sldId="276"/>
            <ac:picMk id="5" creationId="{BFC43E7F-BF9A-4543-159B-36563F9ED212}"/>
          </ac:picMkLst>
        </pc:picChg>
      </pc:sldChg>
      <pc:sldChg chg="modSp new del mod ord">
        <pc:chgData name="Stephen John Pugsley (2511445)" userId="688e9d3b-766e-4dd2-a018-c0e625cf9f4c" providerId="ADAL" clId="{12140169-4668-413C-8FE0-AD3FC5BBDE2D}" dt="2026-06-20T17:22:39.657" v="3097" actId="2696"/>
        <pc:sldMkLst>
          <pc:docMk/>
          <pc:sldMk cId="2077788684" sldId="277"/>
        </pc:sldMkLst>
      </pc:sldChg>
      <pc:sldChg chg="addSp delSp modSp new mod ord">
        <pc:chgData name="Stephen John Pugsley (2511445)" userId="688e9d3b-766e-4dd2-a018-c0e625cf9f4c" providerId="ADAL" clId="{12140169-4668-413C-8FE0-AD3FC5BBDE2D}" dt="2026-06-20T18:46:49.602" v="3730" actId="113"/>
        <pc:sldMkLst>
          <pc:docMk/>
          <pc:sldMk cId="3888793711" sldId="277"/>
        </pc:sldMkLst>
        <pc:spChg chg="mod">
          <ac:chgData name="Stephen John Pugsley (2511445)" userId="688e9d3b-766e-4dd2-a018-c0e625cf9f4c" providerId="ADAL" clId="{12140169-4668-413C-8FE0-AD3FC5BBDE2D}" dt="2026-06-20T18:46:49.602" v="3730" actId="113"/>
          <ac:spMkLst>
            <pc:docMk/>
            <pc:sldMk cId="3888793711" sldId="277"/>
            <ac:spMk id="2" creationId="{6FF9AB54-FE8B-D34B-47EC-E613E29729A4}"/>
          </ac:spMkLst>
        </pc:spChg>
        <pc:spChg chg="del">
          <ac:chgData name="Stephen John Pugsley (2511445)" userId="688e9d3b-766e-4dd2-a018-c0e625cf9f4c" providerId="ADAL" clId="{12140169-4668-413C-8FE0-AD3FC5BBDE2D}" dt="2026-06-20T18:34:32.468" v="3225" actId="3680"/>
          <ac:spMkLst>
            <pc:docMk/>
            <pc:sldMk cId="3888793711" sldId="277"/>
            <ac:spMk id="3" creationId="{3907046C-5CC4-F267-D402-3EDC9ABF65BD}"/>
          </ac:spMkLst>
        </pc:spChg>
        <pc:graphicFrameChg chg="add mod ord modGraphic">
          <ac:chgData name="Stephen John Pugsley (2511445)" userId="688e9d3b-766e-4dd2-a018-c0e625cf9f4c" providerId="ADAL" clId="{12140169-4668-413C-8FE0-AD3FC5BBDE2D}" dt="2026-06-20T18:43:28.670" v="3622" actId="20577"/>
          <ac:graphicFrameMkLst>
            <pc:docMk/>
            <pc:sldMk cId="3888793711" sldId="277"/>
            <ac:graphicFrameMk id="7" creationId="{EFCBEA92-ECD7-BA43-48DE-458E5BEA0DF8}"/>
          </ac:graphicFrameMkLst>
        </pc:graphicFrameChg>
      </pc:sldChg>
      <pc:sldChg chg="addSp delSp modSp new del mod">
        <pc:chgData name="Stephen John Pugsley (2511445)" userId="688e9d3b-766e-4dd2-a018-c0e625cf9f4c" providerId="ADAL" clId="{12140169-4668-413C-8FE0-AD3FC5BBDE2D}" dt="2026-06-20T19:42:47.963" v="3768" actId="2696"/>
        <pc:sldMkLst>
          <pc:docMk/>
          <pc:sldMk cId="3821304486" sldId="278"/>
        </pc:sldMkLst>
        <pc:spChg chg="del">
          <ac:chgData name="Stephen John Pugsley (2511445)" userId="688e9d3b-766e-4dd2-a018-c0e625cf9f4c" providerId="ADAL" clId="{12140169-4668-413C-8FE0-AD3FC5BBDE2D}" dt="2026-06-20T19:40:05.200" v="3734" actId="3680"/>
          <ac:spMkLst>
            <pc:docMk/>
            <pc:sldMk cId="3821304486" sldId="278"/>
            <ac:spMk id="3" creationId="{54D09301-C927-866F-711C-18418C448496}"/>
          </ac:spMkLst>
        </pc:spChg>
        <pc:spChg chg="add mod">
          <ac:chgData name="Stephen John Pugsley (2511445)" userId="688e9d3b-766e-4dd2-a018-c0e625cf9f4c" providerId="ADAL" clId="{12140169-4668-413C-8FE0-AD3FC5BBDE2D}" dt="2026-06-20T19:39:30.310" v="3733" actId="255"/>
          <ac:spMkLst>
            <pc:docMk/>
            <pc:sldMk cId="3821304486" sldId="278"/>
            <ac:spMk id="5" creationId="{3D846367-0B56-CD9D-4BE6-3303E3FB0505}"/>
          </ac:spMkLst>
        </pc:spChg>
        <pc:graphicFrameChg chg="add mod ord modGraphic">
          <ac:chgData name="Stephen John Pugsley (2511445)" userId="688e9d3b-766e-4dd2-a018-c0e625cf9f4c" providerId="ADAL" clId="{12140169-4668-413C-8FE0-AD3FC5BBDE2D}" dt="2026-06-20T19:40:05.200" v="3734" actId="3680"/>
          <ac:graphicFrameMkLst>
            <pc:docMk/>
            <pc:sldMk cId="3821304486" sldId="278"/>
            <ac:graphicFrameMk id="6" creationId="{6A543737-A4CE-EF1B-7C58-B0F7BB85B383}"/>
          </ac:graphicFrameMkLst>
        </pc:graphicFrameChg>
      </pc:sldChg>
      <pc:sldChg chg="addSp delSp modSp new mod setBg">
        <pc:chgData name="Stephen John Pugsley (2511445)" userId="688e9d3b-766e-4dd2-a018-c0e625cf9f4c" providerId="ADAL" clId="{12140169-4668-413C-8FE0-AD3FC5BBDE2D}" dt="2026-06-20T19:42:32.268" v="3767"/>
        <pc:sldMkLst>
          <pc:docMk/>
          <pc:sldMk cId="81670684" sldId="279"/>
        </pc:sldMkLst>
        <pc:spChg chg="mod">
          <ac:chgData name="Stephen John Pugsley (2511445)" userId="688e9d3b-766e-4dd2-a018-c0e625cf9f4c" providerId="ADAL" clId="{12140169-4668-413C-8FE0-AD3FC5BBDE2D}" dt="2026-06-20T19:42:28.909" v="3765" actId="20577"/>
          <ac:spMkLst>
            <pc:docMk/>
            <pc:sldMk cId="81670684" sldId="279"/>
            <ac:spMk id="2" creationId="{3BEA49D1-52DC-E5EF-281C-C02EE9A08E41}"/>
          </ac:spMkLst>
        </pc:spChg>
        <pc:spChg chg="del">
          <ac:chgData name="Stephen John Pugsley (2511445)" userId="688e9d3b-766e-4dd2-a018-c0e625cf9f4c" providerId="ADAL" clId="{12140169-4668-413C-8FE0-AD3FC5BBDE2D}" dt="2026-06-20T19:40:39.355" v="3736" actId="26606"/>
          <ac:spMkLst>
            <pc:docMk/>
            <pc:sldMk cId="81670684" sldId="279"/>
            <ac:spMk id="3" creationId="{5CAF8000-4F32-210D-5AAE-7EDB0F680968}"/>
          </ac:spMkLst>
        </pc:spChg>
        <pc:spChg chg="add del mod">
          <ac:chgData name="Stephen John Pugsley (2511445)" userId="688e9d3b-766e-4dd2-a018-c0e625cf9f4c" providerId="ADAL" clId="{12140169-4668-413C-8FE0-AD3FC5BBDE2D}" dt="2026-06-20T19:42:32.268" v="3767"/>
          <ac:spMkLst>
            <pc:docMk/>
            <pc:sldMk cId="81670684" sldId="279"/>
            <ac:spMk id="4" creationId="{D07A9A18-3ECC-A864-6666-8B93021A7869}"/>
          </ac:spMkLst>
        </pc:spChg>
        <pc:spChg chg="add">
          <ac:chgData name="Stephen John Pugsley (2511445)" userId="688e9d3b-766e-4dd2-a018-c0e625cf9f4c" providerId="ADAL" clId="{12140169-4668-413C-8FE0-AD3FC5BBDE2D}" dt="2026-06-20T19:40:39.355" v="3736" actId="26606"/>
          <ac:spMkLst>
            <pc:docMk/>
            <pc:sldMk cId="81670684" sldId="279"/>
            <ac:spMk id="8" creationId="{8A7BA06D-B3FF-4E91-8639-B4569AE3AA23}"/>
          </ac:spMkLst>
        </pc:spChg>
        <pc:spChg chg="add">
          <ac:chgData name="Stephen John Pugsley (2511445)" userId="688e9d3b-766e-4dd2-a018-c0e625cf9f4c" providerId="ADAL" clId="{12140169-4668-413C-8FE0-AD3FC5BBDE2D}" dt="2026-06-20T19:40:39.355" v="3736" actId="26606"/>
          <ac:spMkLst>
            <pc:docMk/>
            <pc:sldMk cId="81670684" sldId="279"/>
            <ac:spMk id="10" creationId="{2B30C86D-5A07-48BC-9C9D-6F9A2DB1E9E1}"/>
          </ac:spMkLst>
        </pc:spChg>
        <pc:spChg chg="add">
          <ac:chgData name="Stephen John Pugsley (2511445)" userId="688e9d3b-766e-4dd2-a018-c0e625cf9f4c" providerId="ADAL" clId="{12140169-4668-413C-8FE0-AD3FC5BBDE2D}" dt="2026-06-20T19:40:39.355" v="3736" actId="26606"/>
          <ac:spMkLst>
            <pc:docMk/>
            <pc:sldMk cId="81670684" sldId="279"/>
            <ac:spMk id="12" creationId="{9AFC454B-A080-4D23-B177-6D5356C6E6EF}"/>
          </ac:spMkLst>
        </pc:spChg>
        <pc:spChg chg="add">
          <ac:chgData name="Stephen John Pugsley (2511445)" userId="688e9d3b-766e-4dd2-a018-c0e625cf9f4c" providerId="ADAL" clId="{12140169-4668-413C-8FE0-AD3FC5BBDE2D}" dt="2026-06-20T19:40:39.355" v="3736" actId="26606"/>
          <ac:spMkLst>
            <pc:docMk/>
            <pc:sldMk cId="81670684" sldId="279"/>
            <ac:spMk id="14" creationId="{D0522C2C-7B5C-48A7-A969-03941E5D2E76}"/>
          </ac:spMkLst>
        </pc:spChg>
        <pc:spChg chg="add">
          <ac:chgData name="Stephen John Pugsley (2511445)" userId="688e9d3b-766e-4dd2-a018-c0e625cf9f4c" providerId="ADAL" clId="{12140169-4668-413C-8FE0-AD3FC5BBDE2D}" dt="2026-06-20T19:40:39.355" v="3736" actId="26606"/>
          <ac:spMkLst>
            <pc:docMk/>
            <pc:sldMk cId="81670684" sldId="279"/>
            <ac:spMk id="16" creationId="{9C682A1A-5B2D-4111-BBD6-620165633E5B}"/>
          </ac:spMkLst>
        </pc:spChg>
        <pc:spChg chg="add">
          <ac:chgData name="Stephen John Pugsley (2511445)" userId="688e9d3b-766e-4dd2-a018-c0e625cf9f4c" providerId="ADAL" clId="{12140169-4668-413C-8FE0-AD3FC5BBDE2D}" dt="2026-06-20T19:40:39.355" v="3736" actId="26606"/>
          <ac:spMkLst>
            <pc:docMk/>
            <pc:sldMk cId="81670684" sldId="279"/>
            <ac:spMk id="18" creationId="{D6EE29F2-D77F-4BD0-A20B-334D316A1C9D}"/>
          </ac:spMkLst>
        </pc:spChg>
        <pc:spChg chg="add">
          <ac:chgData name="Stephen John Pugsley (2511445)" userId="688e9d3b-766e-4dd2-a018-c0e625cf9f4c" providerId="ADAL" clId="{12140169-4668-413C-8FE0-AD3FC5BBDE2D}" dt="2026-06-20T19:40:39.355" v="3736" actId="26606"/>
          <ac:spMkLst>
            <pc:docMk/>
            <pc:sldMk cId="81670684" sldId="279"/>
            <ac:spMk id="20" creationId="{22D09ED2-868F-42C6-866E-F92E0CEF314F}"/>
          </ac:spMkLst>
        </pc:spChg>
      </pc:sldChg>
      <pc:sldChg chg="addSp delSp modSp new mod">
        <pc:chgData name="Stephen John Pugsley (2511445)" userId="688e9d3b-766e-4dd2-a018-c0e625cf9f4c" providerId="ADAL" clId="{12140169-4668-413C-8FE0-AD3FC5BBDE2D}" dt="2026-06-21T15:10:13.314" v="4891" actId="27636"/>
        <pc:sldMkLst>
          <pc:docMk/>
          <pc:sldMk cId="2170823704" sldId="280"/>
        </pc:sldMkLst>
        <pc:spChg chg="mod">
          <ac:chgData name="Stephen John Pugsley (2511445)" userId="688e9d3b-766e-4dd2-a018-c0e625cf9f4c" providerId="ADAL" clId="{12140169-4668-413C-8FE0-AD3FC5BBDE2D}" dt="2026-06-20T19:44:34.518" v="3787" actId="20577"/>
          <ac:spMkLst>
            <pc:docMk/>
            <pc:sldMk cId="2170823704" sldId="280"/>
            <ac:spMk id="2" creationId="{58910606-DAB4-73E5-23C5-E4E861DC6E48}"/>
          </ac:spMkLst>
        </pc:spChg>
        <pc:spChg chg="mod">
          <ac:chgData name="Stephen John Pugsley (2511445)" userId="688e9d3b-766e-4dd2-a018-c0e625cf9f4c" providerId="ADAL" clId="{12140169-4668-413C-8FE0-AD3FC5BBDE2D}" dt="2026-06-21T15:10:13.314" v="4891" actId="27636"/>
          <ac:spMkLst>
            <pc:docMk/>
            <pc:sldMk cId="2170823704" sldId="280"/>
            <ac:spMk id="3" creationId="{CCB10F47-42E4-B29B-11B6-56DA43EB0305}"/>
          </ac:spMkLst>
        </pc:spChg>
        <pc:spChg chg="add del mod">
          <ac:chgData name="Stephen John Pugsley (2511445)" userId="688e9d3b-766e-4dd2-a018-c0e625cf9f4c" providerId="ADAL" clId="{12140169-4668-413C-8FE0-AD3FC5BBDE2D}" dt="2026-06-20T19:45:47.426" v="3793"/>
          <ac:spMkLst>
            <pc:docMk/>
            <pc:sldMk cId="2170823704" sldId="280"/>
            <ac:spMk id="6" creationId="{E4DF3CA3-96F7-5414-3058-4F41DCE1DE1A}"/>
          </ac:spMkLst>
        </pc:spChg>
      </pc:sldChg>
      <pc:sldChg chg="addSp delSp modSp new mod ord modAnim">
        <pc:chgData name="Stephen John Pugsley (2511445)" userId="688e9d3b-766e-4dd2-a018-c0e625cf9f4c" providerId="ADAL" clId="{12140169-4668-413C-8FE0-AD3FC5BBDE2D}" dt="2026-06-21T18:53:46.285" v="4995" actId="14100"/>
        <pc:sldMkLst>
          <pc:docMk/>
          <pc:sldMk cId="1083051525" sldId="281"/>
        </pc:sldMkLst>
        <pc:spChg chg="mod">
          <ac:chgData name="Stephen John Pugsley (2511445)" userId="688e9d3b-766e-4dd2-a018-c0e625cf9f4c" providerId="ADAL" clId="{12140169-4668-413C-8FE0-AD3FC5BBDE2D}" dt="2026-06-21T18:53:46.285" v="4995" actId="14100"/>
          <ac:spMkLst>
            <pc:docMk/>
            <pc:sldMk cId="1083051525" sldId="281"/>
            <ac:spMk id="2" creationId="{4D6E14F2-5722-F146-BB54-046D39E8E3D2}"/>
          </ac:spMkLst>
        </pc:spChg>
        <pc:spChg chg="add mod">
          <ac:chgData name="Stephen John Pugsley (2511445)" userId="688e9d3b-766e-4dd2-a018-c0e625cf9f4c" providerId="ADAL" clId="{12140169-4668-413C-8FE0-AD3FC5BBDE2D}" dt="2026-06-21T18:43:42.109" v="4971" actId="1076"/>
          <ac:spMkLst>
            <pc:docMk/>
            <pc:sldMk cId="1083051525" sldId="281"/>
            <ac:spMk id="3" creationId="{A7024CAF-FB5E-4CB2-0049-6F81EDB3B7A6}"/>
          </ac:spMkLst>
        </pc:spChg>
        <pc:spChg chg="del">
          <ac:chgData name="Stephen John Pugsley (2511445)" userId="688e9d3b-766e-4dd2-a018-c0e625cf9f4c" providerId="ADAL" clId="{12140169-4668-413C-8FE0-AD3FC5BBDE2D}" dt="2026-06-21T11:49:26.928" v="3990"/>
          <ac:spMkLst>
            <pc:docMk/>
            <pc:sldMk cId="1083051525" sldId="281"/>
            <ac:spMk id="3" creationId="{CF5027DC-4F68-611A-6390-CCC06184987E}"/>
          </ac:spMkLst>
        </pc:spChg>
        <pc:spChg chg="add mod">
          <ac:chgData name="Stephen John Pugsley (2511445)" userId="688e9d3b-766e-4dd2-a018-c0e625cf9f4c" providerId="ADAL" clId="{12140169-4668-413C-8FE0-AD3FC5BBDE2D}" dt="2026-06-21T11:56:58.401" v="4095" actId="20577"/>
          <ac:spMkLst>
            <pc:docMk/>
            <pc:sldMk cId="1083051525" sldId="281"/>
            <ac:spMk id="5" creationId="{B0F13997-B0C6-C94F-5D88-BFD3A0FB17E4}"/>
          </ac:spMkLst>
        </pc:spChg>
        <pc:spChg chg="add del mod">
          <ac:chgData name="Stephen John Pugsley (2511445)" userId="688e9d3b-766e-4dd2-a018-c0e625cf9f4c" providerId="ADAL" clId="{12140169-4668-413C-8FE0-AD3FC5BBDE2D}" dt="2026-06-21T18:41:00.331" v="4937"/>
          <ac:spMkLst>
            <pc:docMk/>
            <pc:sldMk cId="1083051525" sldId="281"/>
            <ac:spMk id="6" creationId="{BD1BF8D8-56E8-8F35-B06C-C55E4ED95849}"/>
          </ac:spMkLst>
        </pc:spChg>
        <pc:spChg chg="add del mod">
          <ac:chgData name="Stephen John Pugsley (2511445)" userId="688e9d3b-766e-4dd2-a018-c0e625cf9f4c" providerId="ADAL" clId="{12140169-4668-413C-8FE0-AD3FC5BBDE2D}" dt="2026-06-21T18:44:54.565" v="4990"/>
          <ac:spMkLst>
            <pc:docMk/>
            <pc:sldMk cId="1083051525" sldId="281"/>
            <ac:spMk id="7" creationId="{BECA1A94-B8D9-C354-27C5-FA51A9A1DB35}"/>
          </ac:spMkLst>
        </pc:spChg>
        <pc:spChg chg="add mod">
          <ac:chgData name="Stephen John Pugsley (2511445)" userId="688e9d3b-766e-4dd2-a018-c0e625cf9f4c" providerId="ADAL" clId="{12140169-4668-413C-8FE0-AD3FC5BBDE2D}" dt="2026-06-21T18:45:17.334" v="4991" actId="255"/>
          <ac:spMkLst>
            <pc:docMk/>
            <pc:sldMk cId="1083051525" sldId="281"/>
            <ac:spMk id="8" creationId="{89916B2B-CE58-20AF-C813-0075141C36A2}"/>
          </ac:spMkLst>
        </pc:spChg>
        <pc:picChg chg="add mod">
          <ac:chgData name="Stephen John Pugsley (2511445)" userId="688e9d3b-766e-4dd2-a018-c0e625cf9f4c" providerId="ADAL" clId="{12140169-4668-413C-8FE0-AD3FC5BBDE2D}" dt="2026-06-21T12:10:20.201" v="4098" actId="14100"/>
          <ac:picMkLst>
            <pc:docMk/>
            <pc:sldMk cId="1083051525" sldId="281"/>
            <ac:picMk id="4" creationId="{DA01BE1E-3F24-93B7-1A3B-EB151C81ABBE}"/>
          </ac:picMkLst>
        </pc:picChg>
      </pc:sldChg>
      <pc:sldMasterChg chg="add setBg addSldLayout modSldLayout">
        <pc:chgData name="Stephen John Pugsley (2511445)" userId="688e9d3b-766e-4dd2-a018-c0e625cf9f4c" providerId="ADAL" clId="{12140169-4668-413C-8FE0-AD3FC5BBDE2D}" dt="2026-06-20T15:20:29.004" v="1222"/>
        <pc:sldMasterMkLst>
          <pc:docMk/>
          <pc:sldMasterMk cId="1601394873" sldId="2147483737"/>
        </pc:sldMasterMkLst>
        <pc:sldLayoutChg chg="add setBg">
          <pc:chgData name="Stephen John Pugsley (2511445)" userId="688e9d3b-766e-4dd2-a018-c0e625cf9f4c" providerId="ADAL" clId="{12140169-4668-413C-8FE0-AD3FC5BBDE2D}" dt="2026-06-20T15:20:29.004" v="1222"/>
          <pc:sldLayoutMkLst>
            <pc:docMk/>
            <pc:sldMasterMk cId="1601394873" sldId="2147483737"/>
            <pc:sldLayoutMk cId="789224203" sldId="2147483726"/>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1716687102" sldId="2147483727"/>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1468078263" sldId="2147483728"/>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4281919871" sldId="2147483729"/>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3095948453" sldId="2147483730"/>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3169439253" sldId="2147483731"/>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1595054493" sldId="2147483732"/>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752371766" sldId="2147483733"/>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192629133" sldId="2147483734"/>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1622593481" sldId="2147483735"/>
          </pc:sldLayoutMkLst>
        </pc:sldLayoutChg>
        <pc:sldLayoutChg chg="add setBg">
          <pc:chgData name="Stephen John Pugsley (2511445)" userId="688e9d3b-766e-4dd2-a018-c0e625cf9f4c" providerId="ADAL" clId="{12140169-4668-413C-8FE0-AD3FC5BBDE2D}" dt="2026-06-20T15:20:29.004" v="1222"/>
          <pc:sldLayoutMkLst>
            <pc:docMk/>
            <pc:sldMasterMk cId="1601394873" sldId="2147483737"/>
            <pc:sldLayoutMk cId="2849046570" sldId="2147483736"/>
          </pc:sldLayoutMkLst>
        </pc:sldLayoutChg>
      </pc:sldMasterChg>
    </pc:docChg>
  </pc:docChgLst>
  <pc:docChgLst>
    <pc:chgData name="Stephen John Pugsley (2511445)" userId="S::2511445@student.uwtsd.ac.uk::688e9d3b-766e-4dd2-a018-c0e625cf9f4c" providerId="AD" clId="Web-{18F523E8-C099-2209-1B5E-979B3B24A0B9}"/>
    <pc:docChg chg="addSld modSld">
      <pc:chgData name="Stephen John Pugsley (2511445)" userId="S::2511445@student.uwtsd.ac.uk::688e9d3b-766e-4dd2-a018-c0e625cf9f4c" providerId="AD" clId="Web-{18F523E8-C099-2209-1B5E-979B3B24A0B9}" dt="2026-06-19T13:46:33.385" v="64" actId="20577"/>
      <pc:docMkLst>
        <pc:docMk/>
      </pc:docMkLst>
      <pc:sldChg chg="new">
        <pc:chgData name="Stephen John Pugsley (2511445)" userId="S::2511445@student.uwtsd.ac.uk::688e9d3b-766e-4dd2-a018-c0e625cf9f4c" providerId="AD" clId="Web-{18F523E8-C099-2209-1B5E-979B3B24A0B9}" dt="2026-06-19T13:40:37.425" v="0"/>
        <pc:sldMkLst>
          <pc:docMk/>
          <pc:sldMk cId="3105345296" sldId="261"/>
        </pc:sldMkLst>
      </pc:sldChg>
      <pc:sldChg chg="new">
        <pc:chgData name="Stephen John Pugsley (2511445)" userId="S::2511445@student.uwtsd.ac.uk::688e9d3b-766e-4dd2-a018-c0e625cf9f4c" providerId="AD" clId="Web-{18F523E8-C099-2209-1B5E-979B3B24A0B9}" dt="2026-06-19T13:40:39.113" v="1"/>
        <pc:sldMkLst>
          <pc:docMk/>
          <pc:sldMk cId="755974112" sldId="262"/>
        </pc:sldMkLst>
      </pc:sldChg>
      <pc:sldChg chg="new">
        <pc:chgData name="Stephen John Pugsley (2511445)" userId="S::2511445@student.uwtsd.ac.uk::688e9d3b-766e-4dd2-a018-c0e625cf9f4c" providerId="AD" clId="Web-{18F523E8-C099-2209-1B5E-979B3B24A0B9}" dt="2026-06-19T13:40:39.988" v="2"/>
        <pc:sldMkLst>
          <pc:docMk/>
          <pc:sldMk cId="2981725798" sldId="263"/>
        </pc:sldMkLst>
      </pc:sldChg>
      <pc:sldChg chg="modSp new">
        <pc:chgData name="Stephen John Pugsley (2511445)" userId="S::2511445@student.uwtsd.ac.uk::688e9d3b-766e-4dd2-a018-c0e625cf9f4c" providerId="AD" clId="Web-{18F523E8-C099-2209-1B5E-979B3B24A0B9}" dt="2026-06-19T13:46:33.385" v="64" actId="20577"/>
        <pc:sldMkLst>
          <pc:docMk/>
          <pc:sldMk cId="3123881994" sldId="264"/>
        </pc:sldMkLst>
        <pc:spChg chg="mod">
          <ac:chgData name="Stephen John Pugsley (2511445)" userId="S::2511445@student.uwtsd.ac.uk::688e9d3b-766e-4dd2-a018-c0e625cf9f4c" providerId="AD" clId="Web-{18F523E8-C099-2209-1B5E-979B3B24A0B9}" dt="2026-06-19T13:46:33.385" v="64" actId="20577"/>
          <ac:spMkLst>
            <pc:docMk/>
            <pc:sldMk cId="3123881994" sldId="264"/>
            <ac:spMk id="2" creationId="{C8350405-3104-14E3-8F55-60FB07715D52}"/>
          </ac:spMkLst>
        </pc:spChg>
        <pc:spChg chg="mod">
          <ac:chgData name="Stephen John Pugsley (2511445)" userId="S::2511445@student.uwtsd.ac.uk::688e9d3b-766e-4dd2-a018-c0e625cf9f4c" providerId="AD" clId="Web-{18F523E8-C099-2209-1B5E-979B3B24A0B9}" dt="2026-06-19T13:46:23.447" v="56" actId="20577"/>
          <ac:spMkLst>
            <pc:docMk/>
            <pc:sldMk cId="3123881994" sldId="264"/>
            <ac:spMk id="3" creationId="{7A89E8AC-9654-3B85-815F-7E868882006D}"/>
          </ac:spMkLst>
        </pc:spChg>
      </pc:sldChg>
      <pc:sldChg chg="modSp new">
        <pc:chgData name="Stephen John Pugsley (2511445)" userId="S::2511445@student.uwtsd.ac.uk::688e9d3b-766e-4dd2-a018-c0e625cf9f4c" providerId="AD" clId="Web-{18F523E8-C099-2209-1B5E-979B3B24A0B9}" dt="2026-06-19T13:45:36.413" v="53" actId="20577"/>
        <pc:sldMkLst>
          <pc:docMk/>
          <pc:sldMk cId="992300618" sldId="265"/>
        </pc:sldMkLst>
        <pc:spChg chg="mod">
          <ac:chgData name="Stephen John Pugsley (2511445)" userId="S::2511445@student.uwtsd.ac.uk::688e9d3b-766e-4dd2-a018-c0e625cf9f4c" providerId="AD" clId="Web-{18F523E8-C099-2209-1B5E-979B3B24A0B9}" dt="2026-06-19T13:45:36.413" v="53" actId="20577"/>
          <ac:spMkLst>
            <pc:docMk/>
            <pc:sldMk cId="992300618" sldId="265"/>
            <ac:spMk id="2" creationId="{3E31EC9C-86BD-0236-7552-15FBD2233483}"/>
          </ac:spMkLst>
        </pc:spChg>
        <pc:spChg chg="mod">
          <ac:chgData name="Stephen John Pugsley (2511445)" userId="S::2511445@student.uwtsd.ac.uk::688e9d3b-766e-4dd2-a018-c0e625cf9f4c" providerId="AD" clId="Web-{18F523E8-C099-2209-1B5E-979B3B24A0B9}" dt="2026-06-19T13:45:25.834" v="44" actId="20577"/>
          <ac:spMkLst>
            <pc:docMk/>
            <pc:sldMk cId="992300618" sldId="265"/>
            <ac:spMk id="3" creationId="{03163AA3-E70B-3784-C1E3-FC8632E9F393}"/>
          </ac:spMkLst>
        </pc:spChg>
      </pc:sldChg>
      <pc:sldChg chg="modSp new">
        <pc:chgData name="Stephen John Pugsley (2511445)" userId="S::2511445@student.uwtsd.ac.uk::688e9d3b-766e-4dd2-a018-c0e625cf9f4c" providerId="AD" clId="Web-{18F523E8-C099-2209-1B5E-979B3B24A0B9}" dt="2026-06-19T13:42:09.947" v="25" actId="20577"/>
        <pc:sldMkLst>
          <pc:docMk/>
          <pc:sldMk cId="548332003" sldId="267"/>
        </pc:sldMkLst>
        <pc:spChg chg="mod">
          <ac:chgData name="Stephen John Pugsley (2511445)" userId="S::2511445@student.uwtsd.ac.uk::688e9d3b-766e-4dd2-a018-c0e625cf9f4c" providerId="AD" clId="Web-{18F523E8-C099-2209-1B5E-979B3B24A0B9}" dt="2026-06-19T13:42:09.947" v="25" actId="20577"/>
          <ac:spMkLst>
            <pc:docMk/>
            <pc:sldMk cId="548332003" sldId="267"/>
            <ac:spMk id="2" creationId="{BD0D5D0D-D95C-A917-F69E-8F1391822E08}"/>
          </ac:spMkLst>
        </pc:spChg>
        <pc:spChg chg="mod">
          <ac:chgData name="Stephen John Pugsley (2511445)" userId="S::2511445@student.uwtsd.ac.uk::688e9d3b-766e-4dd2-a018-c0e625cf9f4c" providerId="AD" clId="Web-{18F523E8-C099-2209-1B5E-979B3B24A0B9}" dt="2026-06-19T13:42:00.228" v="18" actId="20577"/>
          <ac:spMkLst>
            <pc:docMk/>
            <pc:sldMk cId="548332003" sldId="267"/>
            <ac:spMk id="3" creationId="{5DE398A5-DF19-EC3A-BCAE-143F1225E6FE}"/>
          </ac:spMkLst>
        </pc:spChg>
      </pc:sldChg>
    </pc:docChg>
  </pc:docChgLst>
  <pc:docChgLst>
    <pc:chgData name="Stephen John Pugsley (2511445)" userId="S::2511445@student.uwtsd.ac.uk::688e9d3b-766e-4dd2-a018-c0e625cf9f4c" providerId="AD" clId="Web-{5E9F00F1-A7A6-2780-3FE4-75BAE4C4C411}"/>
    <pc:docChg chg="addSld modSld">
      <pc:chgData name="Stephen John Pugsley (2511445)" userId="S::2511445@student.uwtsd.ac.uk::688e9d3b-766e-4dd2-a018-c0e625cf9f4c" providerId="AD" clId="Web-{5E9F00F1-A7A6-2780-3FE4-75BAE4C4C411}" dt="2026-06-10T13:27:49.874" v="13"/>
      <pc:docMkLst>
        <pc:docMk/>
      </pc:docMkLst>
      <pc:sldChg chg="addSp delSp modSp">
        <pc:chgData name="Stephen John Pugsley (2511445)" userId="S::2511445@student.uwtsd.ac.uk::688e9d3b-766e-4dd2-a018-c0e625cf9f4c" providerId="AD" clId="Web-{5E9F00F1-A7A6-2780-3FE4-75BAE4C4C411}" dt="2026-06-10T13:16:52.752" v="6" actId="20577"/>
        <pc:sldMkLst>
          <pc:docMk/>
          <pc:sldMk cId="4055552743" sldId="257"/>
        </pc:sldMkLst>
        <pc:spChg chg="mod">
          <ac:chgData name="Stephen John Pugsley (2511445)" userId="S::2511445@student.uwtsd.ac.uk::688e9d3b-766e-4dd2-a018-c0e625cf9f4c" providerId="AD" clId="Web-{5E9F00F1-A7A6-2780-3FE4-75BAE4C4C411}" dt="2026-06-10T13:16:52.752" v="6" actId="20577"/>
          <ac:spMkLst>
            <pc:docMk/>
            <pc:sldMk cId="4055552743" sldId="257"/>
            <ac:spMk id="2" creationId="{4FDF22F9-47C8-2472-6732-D75C9731DCD2}"/>
          </ac:spMkLst>
        </pc:spChg>
        <pc:picChg chg="add mod ord">
          <ac:chgData name="Stephen John Pugsley (2511445)" userId="S::2511445@student.uwtsd.ac.uk::688e9d3b-766e-4dd2-a018-c0e625cf9f4c" providerId="AD" clId="Web-{5E9F00F1-A7A6-2780-3FE4-75BAE4C4C411}" dt="2026-06-10T13:16:35.034" v="0"/>
          <ac:picMkLst>
            <pc:docMk/>
            <pc:sldMk cId="4055552743" sldId="257"/>
            <ac:picMk id="4" creationId="{95EAF046-B859-82FB-B196-5F0377A0F5CE}"/>
          </ac:picMkLst>
        </pc:picChg>
      </pc:sldChg>
      <pc:sldChg chg="addSp modSp">
        <pc:chgData name="Stephen John Pugsley (2511445)" userId="S::2511445@student.uwtsd.ac.uk::688e9d3b-766e-4dd2-a018-c0e625cf9f4c" providerId="AD" clId="Web-{5E9F00F1-A7A6-2780-3FE4-75BAE4C4C411}" dt="2026-06-10T13:27:37.592" v="11" actId="14100"/>
        <pc:sldMkLst>
          <pc:docMk/>
          <pc:sldMk cId="1218072169" sldId="258"/>
        </pc:sldMkLst>
        <pc:picChg chg="add mod">
          <ac:chgData name="Stephen John Pugsley (2511445)" userId="S::2511445@student.uwtsd.ac.uk::688e9d3b-766e-4dd2-a018-c0e625cf9f4c" providerId="AD" clId="Web-{5E9F00F1-A7A6-2780-3FE4-75BAE4C4C411}" dt="2026-06-10T13:19:23.115" v="7"/>
          <ac:picMkLst>
            <pc:docMk/>
            <pc:sldMk cId="1218072169" sldId="258"/>
            <ac:picMk id="3" creationId="{8319E57B-9956-747E-6251-BA4796C11C2D}"/>
          </ac:picMkLst>
        </pc:picChg>
        <pc:picChg chg="add mod">
          <ac:chgData name="Stephen John Pugsley (2511445)" userId="S::2511445@student.uwtsd.ac.uk::688e9d3b-766e-4dd2-a018-c0e625cf9f4c" providerId="AD" clId="Web-{5E9F00F1-A7A6-2780-3FE4-75BAE4C4C411}" dt="2026-06-10T13:27:37.592" v="11" actId="14100"/>
          <ac:picMkLst>
            <pc:docMk/>
            <pc:sldMk cId="1218072169" sldId="258"/>
            <ac:picMk id="4" creationId="{FA7E45CE-A533-6130-2242-61A1C62371F5}"/>
          </ac:picMkLst>
        </pc:picChg>
      </pc:sldChg>
      <pc:sldChg chg="new">
        <pc:chgData name="Stephen John Pugsley (2511445)" userId="S::2511445@student.uwtsd.ac.uk::688e9d3b-766e-4dd2-a018-c0e625cf9f4c" providerId="AD" clId="Web-{5E9F00F1-A7A6-2780-3FE4-75BAE4C4C411}" dt="2026-06-10T13:27:49.874" v="13"/>
        <pc:sldMkLst>
          <pc:docMk/>
          <pc:sldMk cId="1032514905" sldId="260"/>
        </pc:sldMkLst>
      </pc:sldChg>
    </pc:docChg>
  </pc:docChgLst>
  <pc:docChgLst>
    <pc:chgData name="Stephen John Pugsley (2511445)" userId="S::2511445@student.uwtsd.ac.uk::688e9d3b-766e-4dd2-a018-c0e625cf9f4c" providerId="AD" clId="Web-{4B2BED7E-326E-3816-AC66-948DEA9DBDAD}"/>
    <pc:docChg chg="modSld">
      <pc:chgData name="Stephen John Pugsley (2511445)" userId="S::2511445@student.uwtsd.ac.uk::688e9d3b-766e-4dd2-a018-c0e625cf9f4c" providerId="AD" clId="Web-{4B2BED7E-326E-3816-AC66-948DEA9DBDAD}" dt="2026-06-20T14:20:49.797" v="0"/>
      <pc:docMkLst>
        <pc:docMk/>
      </pc:docMkLst>
      <pc:sldChg chg="delSp">
        <pc:chgData name="Stephen John Pugsley (2511445)" userId="S::2511445@student.uwtsd.ac.uk::688e9d3b-766e-4dd2-a018-c0e625cf9f4c" providerId="AD" clId="Web-{4B2BED7E-326E-3816-AC66-948DEA9DBDAD}" dt="2026-06-20T14:20:49.797" v="0"/>
        <pc:sldMkLst>
          <pc:docMk/>
          <pc:sldMk cId="3172001305" sldId="271"/>
        </pc:sldMkLst>
        <pc:graphicFrameChg chg="del">
          <ac:chgData name="Stephen John Pugsley (2511445)" userId="S::2511445@student.uwtsd.ac.uk::688e9d3b-766e-4dd2-a018-c0e625cf9f4c" providerId="AD" clId="Web-{4B2BED7E-326E-3816-AC66-948DEA9DBDAD}" dt="2026-06-20T14:20:49.797" v="0"/>
          <ac:graphicFrameMkLst>
            <pc:docMk/>
            <pc:sldMk cId="3172001305" sldId="271"/>
            <ac:graphicFrameMk id="8" creationId="{2BFED766-E581-B6B9-2871-556B183D8A4F}"/>
          </ac:graphicFrameMkLst>
        </pc:graphicFrameChg>
      </pc:sldChg>
    </pc:docChg>
  </pc:docChgLst>
  <pc:docChgLst>
    <pc:chgData name="Stephen John Pugsley (2511445)" userId="S::2511445@student.uwtsd.ac.uk::688e9d3b-766e-4dd2-a018-c0e625cf9f4c" providerId="AD" clId="Web-{8222BCDD-3907-11A7-AD9B-D9E6712BD32A}"/>
    <pc:docChg chg="modSld">
      <pc:chgData name="Stephen John Pugsley (2511445)" userId="S::2511445@student.uwtsd.ac.uk::688e9d3b-766e-4dd2-a018-c0e625cf9f4c" providerId="AD" clId="Web-{8222BCDD-3907-11A7-AD9B-D9E6712BD32A}" dt="2026-06-20T13:46:14.031" v="684" actId="1076"/>
      <pc:docMkLst>
        <pc:docMk/>
      </pc:docMkLst>
      <pc:sldChg chg="modSp">
        <pc:chgData name="Stephen John Pugsley (2511445)" userId="S::2511445@student.uwtsd.ac.uk::688e9d3b-766e-4dd2-a018-c0e625cf9f4c" providerId="AD" clId="Web-{8222BCDD-3907-11A7-AD9B-D9E6712BD32A}" dt="2026-06-20T13:36:24.488" v="586" actId="20577"/>
        <pc:sldMkLst>
          <pc:docMk/>
          <pc:sldMk cId="1032514905" sldId="260"/>
        </pc:sldMkLst>
        <pc:spChg chg="mod">
          <ac:chgData name="Stephen John Pugsley (2511445)" userId="S::2511445@student.uwtsd.ac.uk::688e9d3b-766e-4dd2-a018-c0e625cf9f4c" providerId="AD" clId="Web-{8222BCDD-3907-11A7-AD9B-D9E6712BD32A}" dt="2026-06-20T13:36:24.488" v="586" actId="20577"/>
          <ac:spMkLst>
            <pc:docMk/>
            <pc:sldMk cId="1032514905" sldId="260"/>
            <ac:spMk id="2" creationId="{DC92B25B-FDA8-41C3-2E84-BEA8BB11BC70}"/>
          </ac:spMkLst>
        </pc:spChg>
      </pc:sldChg>
      <pc:sldChg chg="modSp">
        <pc:chgData name="Stephen John Pugsley (2511445)" userId="S::2511445@student.uwtsd.ac.uk::688e9d3b-766e-4dd2-a018-c0e625cf9f4c" providerId="AD" clId="Web-{8222BCDD-3907-11A7-AD9B-D9E6712BD32A}" dt="2026-06-20T13:28:48.568" v="455" actId="20577"/>
        <pc:sldMkLst>
          <pc:docMk/>
          <pc:sldMk cId="2981725798" sldId="263"/>
        </pc:sldMkLst>
        <pc:spChg chg="mod">
          <ac:chgData name="Stephen John Pugsley (2511445)" userId="S::2511445@student.uwtsd.ac.uk::688e9d3b-766e-4dd2-a018-c0e625cf9f4c" providerId="AD" clId="Web-{8222BCDD-3907-11A7-AD9B-D9E6712BD32A}" dt="2026-06-20T13:28:48.568" v="455" actId="20577"/>
          <ac:spMkLst>
            <pc:docMk/>
            <pc:sldMk cId="2981725798" sldId="263"/>
            <ac:spMk id="3" creationId="{85E0FFB0-3529-FF12-8D21-EC3E2C8EF4AA}"/>
          </ac:spMkLst>
        </pc:spChg>
      </pc:sldChg>
      <pc:sldChg chg="addSp delSp modSp mod setBg">
        <pc:chgData name="Stephen John Pugsley (2511445)" userId="S::2511445@student.uwtsd.ac.uk::688e9d3b-766e-4dd2-a018-c0e625cf9f4c" providerId="AD" clId="Web-{8222BCDD-3907-11A7-AD9B-D9E6712BD32A}" dt="2026-06-20T13:42:21.421" v="644" actId="20577"/>
        <pc:sldMkLst>
          <pc:docMk/>
          <pc:sldMk cId="4189114385" sldId="268"/>
        </pc:sldMkLst>
        <pc:spChg chg="mod">
          <ac:chgData name="Stephen John Pugsley (2511445)" userId="S::2511445@student.uwtsd.ac.uk::688e9d3b-766e-4dd2-a018-c0e625cf9f4c" providerId="AD" clId="Web-{8222BCDD-3907-11A7-AD9B-D9E6712BD32A}" dt="2026-06-20T13:42:21.421" v="644" actId="20577"/>
          <ac:spMkLst>
            <pc:docMk/>
            <pc:sldMk cId="4189114385" sldId="268"/>
            <ac:spMk id="2" creationId="{C8E11C92-AAE5-35CF-57AA-CE10D0130142}"/>
          </ac:spMkLst>
        </pc:spChg>
        <pc:spChg chg="add">
          <ac:chgData name="Stephen John Pugsley (2511445)" userId="S::2511445@student.uwtsd.ac.uk::688e9d3b-766e-4dd2-a018-c0e625cf9f4c" providerId="AD" clId="Web-{8222BCDD-3907-11A7-AD9B-D9E6712BD32A}" dt="2026-06-20T13:39:13.171" v="599"/>
          <ac:spMkLst>
            <pc:docMk/>
            <pc:sldMk cId="4189114385" sldId="268"/>
            <ac:spMk id="10" creationId="{8A7BA06D-B3FF-4E91-8639-B4569AE3AA23}"/>
          </ac:spMkLst>
        </pc:spChg>
        <pc:spChg chg="add">
          <ac:chgData name="Stephen John Pugsley (2511445)" userId="S::2511445@student.uwtsd.ac.uk::688e9d3b-766e-4dd2-a018-c0e625cf9f4c" providerId="AD" clId="Web-{8222BCDD-3907-11A7-AD9B-D9E6712BD32A}" dt="2026-06-20T13:39:13.171" v="599"/>
          <ac:spMkLst>
            <pc:docMk/>
            <pc:sldMk cId="4189114385" sldId="268"/>
            <ac:spMk id="12" creationId="{2B30C86D-5A07-48BC-9C9D-6F9A2DB1E9E1}"/>
          </ac:spMkLst>
        </pc:spChg>
        <pc:spChg chg="add">
          <ac:chgData name="Stephen John Pugsley (2511445)" userId="S::2511445@student.uwtsd.ac.uk::688e9d3b-766e-4dd2-a018-c0e625cf9f4c" providerId="AD" clId="Web-{8222BCDD-3907-11A7-AD9B-D9E6712BD32A}" dt="2026-06-20T13:39:13.171" v="599"/>
          <ac:spMkLst>
            <pc:docMk/>
            <pc:sldMk cId="4189114385" sldId="268"/>
            <ac:spMk id="14" creationId="{3F138222-D274-4866-96E7-C3B1D6DA8CEE}"/>
          </ac:spMkLst>
        </pc:spChg>
        <pc:spChg chg="add">
          <ac:chgData name="Stephen John Pugsley (2511445)" userId="S::2511445@student.uwtsd.ac.uk::688e9d3b-766e-4dd2-a018-c0e625cf9f4c" providerId="AD" clId="Web-{8222BCDD-3907-11A7-AD9B-D9E6712BD32A}" dt="2026-06-20T13:39:13.171" v="599"/>
          <ac:spMkLst>
            <pc:docMk/>
            <pc:sldMk cId="4189114385" sldId="268"/>
            <ac:spMk id="16" creationId="{5888E255-D20B-4F26-B9DA-3DF036797008}"/>
          </ac:spMkLst>
        </pc:spChg>
        <pc:spChg chg="add">
          <ac:chgData name="Stephen John Pugsley (2511445)" userId="S::2511445@student.uwtsd.ac.uk::688e9d3b-766e-4dd2-a018-c0e625cf9f4c" providerId="AD" clId="Web-{8222BCDD-3907-11A7-AD9B-D9E6712BD32A}" dt="2026-06-20T13:39:13.171" v="599"/>
          <ac:spMkLst>
            <pc:docMk/>
            <pc:sldMk cId="4189114385" sldId="268"/>
            <ac:spMk id="18" creationId="{02AD46D6-02D6-45B3-921C-F4033826EFA7}"/>
          </ac:spMkLst>
        </pc:spChg>
        <pc:picChg chg="del">
          <ac:chgData name="Stephen John Pugsley (2511445)" userId="S::2511445@student.uwtsd.ac.uk::688e9d3b-766e-4dd2-a018-c0e625cf9f4c" providerId="AD" clId="Web-{8222BCDD-3907-11A7-AD9B-D9E6712BD32A}" dt="2026-06-20T13:39:02.514" v="598"/>
          <ac:picMkLst>
            <pc:docMk/>
            <pc:sldMk cId="4189114385" sldId="268"/>
            <ac:picMk id="4" creationId="{46B5A8A6-E14A-A048-370B-AA30E15ADC54}"/>
          </ac:picMkLst>
        </pc:picChg>
        <pc:picChg chg="mod">
          <ac:chgData name="Stephen John Pugsley (2511445)" userId="S::2511445@student.uwtsd.ac.uk::688e9d3b-766e-4dd2-a018-c0e625cf9f4c" providerId="AD" clId="Web-{8222BCDD-3907-11A7-AD9B-D9E6712BD32A}" dt="2026-06-20T13:39:13.171" v="599"/>
          <ac:picMkLst>
            <pc:docMk/>
            <pc:sldMk cId="4189114385" sldId="268"/>
            <ac:picMk id="5" creationId="{8DAA964F-812A-196B-EBDA-E77235D3FF7D}"/>
          </ac:picMkLst>
        </pc:picChg>
      </pc:sldChg>
      <pc:sldChg chg="modSp">
        <pc:chgData name="Stephen John Pugsley (2511445)" userId="S::2511445@student.uwtsd.ac.uk::688e9d3b-766e-4dd2-a018-c0e625cf9f4c" providerId="AD" clId="Web-{8222BCDD-3907-11A7-AD9B-D9E6712BD32A}" dt="2026-06-20T13:45:25.153" v="682" actId="20577"/>
        <pc:sldMkLst>
          <pc:docMk/>
          <pc:sldMk cId="300286305" sldId="269"/>
        </pc:sldMkLst>
        <pc:spChg chg="mod">
          <ac:chgData name="Stephen John Pugsley (2511445)" userId="S::2511445@student.uwtsd.ac.uk::688e9d3b-766e-4dd2-a018-c0e625cf9f4c" providerId="AD" clId="Web-{8222BCDD-3907-11A7-AD9B-D9E6712BD32A}" dt="2026-06-20T13:45:25.153" v="682" actId="20577"/>
          <ac:spMkLst>
            <pc:docMk/>
            <pc:sldMk cId="300286305" sldId="269"/>
            <ac:spMk id="2" creationId="{5BC412B3-1DD5-C8D4-5FD0-9F36587D1FB2}"/>
          </ac:spMkLst>
        </pc:spChg>
        <pc:picChg chg="mod">
          <ac:chgData name="Stephen John Pugsley (2511445)" userId="S::2511445@student.uwtsd.ac.uk::688e9d3b-766e-4dd2-a018-c0e625cf9f4c" providerId="AD" clId="Web-{8222BCDD-3907-11A7-AD9B-D9E6712BD32A}" dt="2026-06-20T13:42:52.564" v="645" actId="1076"/>
          <ac:picMkLst>
            <pc:docMk/>
            <pc:sldMk cId="300286305" sldId="269"/>
            <ac:picMk id="4" creationId="{769BAB44-069D-380E-8286-DA7F119E2457}"/>
          </ac:picMkLst>
        </pc:picChg>
      </pc:sldChg>
      <pc:sldChg chg="addSp modSp">
        <pc:chgData name="Stephen John Pugsley (2511445)" userId="S::2511445@student.uwtsd.ac.uk::688e9d3b-766e-4dd2-a018-c0e625cf9f4c" providerId="AD" clId="Web-{8222BCDD-3907-11A7-AD9B-D9E6712BD32A}" dt="2026-06-20T13:46:14.031" v="684" actId="1076"/>
        <pc:sldMkLst>
          <pc:docMk/>
          <pc:sldMk cId="3120559320" sldId="270"/>
        </pc:sldMkLst>
        <pc:picChg chg="add mod">
          <ac:chgData name="Stephen John Pugsley (2511445)" userId="S::2511445@student.uwtsd.ac.uk::688e9d3b-766e-4dd2-a018-c0e625cf9f4c" providerId="AD" clId="Web-{8222BCDD-3907-11A7-AD9B-D9E6712BD32A}" dt="2026-06-20T13:46:14.031" v="684" actId="1076"/>
          <ac:picMkLst>
            <pc:docMk/>
            <pc:sldMk cId="3120559320" sldId="270"/>
            <ac:picMk id="5" creationId="{C968DCA8-461B-45EA-D546-700A47F45918}"/>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9.4971897862724336E-2"/>
          <c:y val="6.955654459920671E-2"/>
          <c:w val="0.87012128215153273"/>
          <c:h val="0.50098699381975831"/>
        </c:manualLayout>
      </c:layout>
      <c:bar3DChart>
        <c:barDir val="bar"/>
        <c:grouping val="stacked"/>
        <c:varyColors val="0"/>
        <c:ser>
          <c:idx val="0"/>
          <c:order val="0"/>
          <c:tx>
            <c:strRef>
              <c:f>Sheet1!$B$1</c:f>
              <c:strCache>
                <c:ptCount val="1"/>
                <c:pt idx="0">
                  <c:v>day</c:v>
                </c:pt>
              </c:strCache>
            </c:strRef>
          </c:tx>
          <c:spPr>
            <a:solidFill>
              <a:schemeClr val="accent1"/>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Expenditure</c:v>
                </c:pt>
                <c:pt idx="1">
                  <c:v>Revenue</c:v>
                </c:pt>
                <c:pt idx="2">
                  <c:v>Profit</c:v>
                </c:pt>
              </c:strCache>
            </c:strRef>
          </c:cat>
          <c:val>
            <c:numRef>
              <c:f>Sheet1!$B$2:$B$5</c:f>
              <c:numCache>
                <c:formatCode>General</c:formatCode>
                <c:ptCount val="4"/>
                <c:pt idx="0">
                  <c:v>86.25</c:v>
                </c:pt>
                <c:pt idx="1">
                  <c:v>300</c:v>
                </c:pt>
                <c:pt idx="2">
                  <c:v>213.75</c:v>
                </c:pt>
              </c:numCache>
            </c:numRef>
          </c:val>
          <c:extLst>
            <c:ext xmlns:c16="http://schemas.microsoft.com/office/drawing/2014/chart" uri="{C3380CC4-5D6E-409C-BE32-E72D297353CC}">
              <c16:uniqueId val="{00000000-7B4C-47E5-8B89-BD1244E5160F}"/>
            </c:ext>
          </c:extLst>
        </c:ser>
        <c:ser>
          <c:idx val="1"/>
          <c:order val="1"/>
          <c:tx>
            <c:strRef>
              <c:f>Sheet1!$C$1</c:f>
              <c:strCache>
                <c:ptCount val="1"/>
                <c:pt idx="0">
                  <c:v>week</c:v>
                </c:pt>
              </c:strCache>
            </c:strRef>
          </c:tx>
          <c:spPr>
            <a:solidFill>
              <a:schemeClr val="accent2"/>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Expenditure</c:v>
                </c:pt>
                <c:pt idx="1">
                  <c:v>Revenue</c:v>
                </c:pt>
                <c:pt idx="2">
                  <c:v>Profit</c:v>
                </c:pt>
              </c:strCache>
            </c:strRef>
          </c:cat>
          <c:val>
            <c:numRef>
              <c:f>Sheet1!$C$2:$C$5</c:f>
              <c:numCache>
                <c:formatCode>General</c:formatCode>
                <c:ptCount val="4"/>
                <c:pt idx="0">
                  <c:v>258.75</c:v>
                </c:pt>
                <c:pt idx="1">
                  <c:v>900</c:v>
                </c:pt>
                <c:pt idx="2">
                  <c:v>641.25</c:v>
                </c:pt>
              </c:numCache>
            </c:numRef>
          </c:val>
          <c:extLst>
            <c:ext xmlns:c16="http://schemas.microsoft.com/office/drawing/2014/chart" uri="{C3380CC4-5D6E-409C-BE32-E72D297353CC}">
              <c16:uniqueId val="{00000001-7B4C-47E5-8B89-BD1244E5160F}"/>
            </c:ext>
          </c:extLst>
        </c:ser>
        <c:ser>
          <c:idx val="2"/>
          <c:order val="2"/>
          <c:tx>
            <c:strRef>
              <c:f>Sheet1!$D$1</c:f>
              <c:strCache>
                <c:ptCount val="1"/>
                <c:pt idx="0">
                  <c:v>year</c:v>
                </c:pt>
              </c:strCache>
            </c:strRef>
          </c:tx>
          <c:spPr>
            <a:solidFill>
              <a:schemeClr val="accent3"/>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Expenditure</c:v>
                </c:pt>
                <c:pt idx="1">
                  <c:v>Revenue</c:v>
                </c:pt>
                <c:pt idx="2">
                  <c:v>Profit</c:v>
                </c:pt>
              </c:strCache>
            </c:strRef>
          </c:cat>
          <c:val>
            <c:numRef>
              <c:f>Sheet1!$D$2:$D$5</c:f>
              <c:numCache>
                <c:formatCode>General</c:formatCode>
                <c:ptCount val="4"/>
                <c:pt idx="0">
                  <c:v>13455</c:v>
                </c:pt>
                <c:pt idx="1">
                  <c:v>46800</c:v>
                </c:pt>
                <c:pt idx="2">
                  <c:v>33345</c:v>
                </c:pt>
              </c:numCache>
            </c:numRef>
          </c:val>
          <c:extLst>
            <c:ext xmlns:c16="http://schemas.microsoft.com/office/drawing/2014/chart" uri="{C3380CC4-5D6E-409C-BE32-E72D297353CC}">
              <c16:uniqueId val="{00000002-7B4C-47E5-8B89-BD1244E5160F}"/>
            </c:ext>
          </c:extLst>
        </c:ser>
        <c:ser>
          <c:idx val="3"/>
          <c:order val="3"/>
          <c:tx>
            <c:strRef>
              <c:f>Sheet1!$E$1</c:f>
              <c:strCache>
                <c:ptCount val="1"/>
                <c:pt idx="0">
                  <c:v>Outlay</c:v>
                </c:pt>
              </c:strCache>
            </c:strRef>
          </c:tx>
          <c:spPr>
            <a:solidFill>
              <a:schemeClr val="accent4"/>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3"/>
                <c:pt idx="0">
                  <c:v>Expenditure</c:v>
                </c:pt>
                <c:pt idx="1">
                  <c:v>Revenue</c:v>
                </c:pt>
                <c:pt idx="2">
                  <c:v>Profit</c:v>
                </c:pt>
              </c:strCache>
            </c:strRef>
          </c:cat>
          <c:val>
            <c:numRef>
              <c:f>Sheet1!$E$2:$E$5</c:f>
              <c:numCache>
                <c:formatCode>General</c:formatCode>
                <c:ptCount val="4"/>
                <c:pt idx="0">
                  <c:v>1500</c:v>
                </c:pt>
                <c:pt idx="2">
                  <c:v>31845</c:v>
                </c:pt>
              </c:numCache>
            </c:numRef>
          </c:val>
          <c:extLst>
            <c:ext xmlns:c16="http://schemas.microsoft.com/office/drawing/2014/chart" uri="{C3380CC4-5D6E-409C-BE32-E72D297353CC}">
              <c16:uniqueId val="{00000003-7B4C-47E5-8B89-BD1244E5160F}"/>
            </c:ext>
          </c:extLst>
        </c:ser>
        <c:dLbls>
          <c:showLegendKey val="0"/>
          <c:showVal val="1"/>
          <c:showCatName val="0"/>
          <c:showSerName val="0"/>
          <c:showPercent val="0"/>
          <c:showBubbleSize val="0"/>
        </c:dLbls>
        <c:gapWidth val="150"/>
        <c:shape val="box"/>
        <c:axId val="905386031"/>
        <c:axId val="905398031"/>
        <c:axId val="0"/>
      </c:bar3DChart>
      <c:catAx>
        <c:axId val="905386031"/>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05398031"/>
        <c:crosses val="autoZero"/>
        <c:auto val="1"/>
        <c:lblAlgn val="ctr"/>
        <c:lblOffset val="100"/>
        <c:noMultiLvlLbl val="0"/>
      </c:catAx>
      <c:valAx>
        <c:axId val="905398031"/>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905386031"/>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acrossLinear" id="2">
  <a:schemeClr val="accent1"/>
  <a:schemeClr val="accent2"/>
  <a:schemeClr val="accent3"/>
  <a:schemeClr val="accent4"/>
  <a:schemeClr val="accent5"/>
  <a:schemeClr val="accent6"/>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60B0AF-AB65-488A-83BC-C7459445B73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GB"/>
        </a:p>
      </dgm:t>
    </dgm:pt>
    <dgm:pt modelId="{26362F7E-5966-4023-9A84-D9AC99A26C91}">
      <dgm:prSet/>
      <dgm:spPr/>
      <dgm:t>
        <a:bodyPr/>
        <a:lstStyle/>
        <a:p>
          <a:pPr>
            <a:buFont typeface="Symbol" panose="05050102010706020507" pitchFamily="18" charset="2"/>
            <a:buChar char=""/>
          </a:pPr>
          <a:r>
            <a:rPr lang="en-GB"/>
            <a:t>AI Acknowledgement</a:t>
          </a:r>
        </a:p>
      </dgm:t>
    </dgm:pt>
    <dgm:pt modelId="{EE4DDC12-65E1-440B-B09F-9F7606469232}" type="parTrans" cxnId="{9E6D1C34-255D-49AE-88F8-0EE31D1BE292}">
      <dgm:prSet/>
      <dgm:spPr/>
      <dgm:t>
        <a:bodyPr/>
        <a:lstStyle/>
        <a:p>
          <a:endParaRPr lang="en-GB"/>
        </a:p>
      </dgm:t>
    </dgm:pt>
    <dgm:pt modelId="{4566A254-B22A-48F5-B2E3-69A19BB7F7F9}" type="sibTrans" cxnId="{9E6D1C34-255D-49AE-88F8-0EE31D1BE292}">
      <dgm:prSet/>
      <dgm:spPr/>
      <dgm:t>
        <a:bodyPr/>
        <a:lstStyle/>
        <a:p>
          <a:endParaRPr lang="en-GB"/>
        </a:p>
      </dgm:t>
    </dgm:pt>
    <dgm:pt modelId="{D1F342D1-193B-473F-A2DF-2AD26FB8CDC7}">
      <dgm:prSet/>
      <dgm:spPr/>
      <dgm:t>
        <a:bodyPr/>
        <a:lstStyle/>
        <a:p>
          <a:pPr>
            <a:buFont typeface="Symbol" panose="05050102010706020507" pitchFamily="18" charset="2"/>
            <a:buChar char=""/>
          </a:pPr>
          <a:r>
            <a:rPr lang="en-GB" dirty="0"/>
            <a:t>1) The Idea, The Story and the USP.</a:t>
          </a:r>
        </a:p>
      </dgm:t>
    </dgm:pt>
    <dgm:pt modelId="{44CE34A1-06DC-4CFA-A91B-BE551359501A}" type="parTrans" cxnId="{A1CA83DA-2017-4244-B1A1-33D70AF6218F}">
      <dgm:prSet/>
      <dgm:spPr/>
      <dgm:t>
        <a:bodyPr/>
        <a:lstStyle/>
        <a:p>
          <a:endParaRPr lang="en-GB"/>
        </a:p>
      </dgm:t>
    </dgm:pt>
    <dgm:pt modelId="{0B82AADE-1BFD-4F22-B7A4-11A7762D8B40}" type="sibTrans" cxnId="{A1CA83DA-2017-4244-B1A1-33D70AF6218F}">
      <dgm:prSet/>
      <dgm:spPr/>
      <dgm:t>
        <a:bodyPr/>
        <a:lstStyle/>
        <a:p>
          <a:endParaRPr lang="en-GB"/>
        </a:p>
      </dgm:t>
    </dgm:pt>
    <dgm:pt modelId="{53E6B996-A479-4BB3-896B-4324A6669105}">
      <dgm:prSet/>
      <dgm:spPr/>
      <dgm:t>
        <a:bodyPr/>
        <a:lstStyle/>
        <a:p>
          <a:pPr>
            <a:buFont typeface="Symbol" panose="05050102010706020507" pitchFamily="18" charset="2"/>
            <a:buChar char=""/>
          </a:pPr>
          <a:r>
            <a:rPr lang="en-GB" dirty="0"/>
            <a:t>2) Location, Legal Structure and HR.</a:t>
          </a:r>
        </a:p>
      </dgm:t>
    </dgm:pt>
    <dgm:pt modelId="{6FB566EF-DE42-40F2-9576-38E7B22A2C46}" type="parTrans" cxnId="{62A47B39-FCC5-44DB-998E-3C9893B5790C}">
      <dgm:prSet/>
      <dgm:spPr/>
      <dgm:t>
        <a:bodyPr/>
        <a:lstStyle/>
        <a:p>
          <a:endParaRPr lang="en-GB"/>
        </a:p>
      </dgm:t>
    </dgm:pt>
    <dgm:pt modelId="{3A41C283-43E9-40B8-850D-32E2B396F5ED}" type="sibTrans" cxnId="{62A47B39-FCC5-44DB-998E-3C9893B5790C}">
      <dgm:prSet/>
      <dgm:spPr/>
      <dgm:t>
        <a:bodyPr/>
        <a:lstStyle/>
        <a:p>
          <a:endParaRPr lang="en-GB"/>
        </a:p>
      </dgm:t>
    </dgm:pt>
    <dgm:pt modelId="{AF730D1D-98CF-4D9F-9BE0-E5C0BE3FB069}">
      <dgm:prSet/>
      <dgm:spPr/>
      <dgm:t>
        <a:bodyPr/>
        <a:lstStyle/>
        <a:p>
          <a:pPr>
            <a:buFont typeface="Symbol" panose="05050102010706020507" pitchFamily="18" charset="2"/>
            <a:buChar char=""/>
          </a:pPr>
          <a:r>
            <a:rPr lang="en-GB" dirty="0"/>
            <a:t>3)) Mission Statement. </a:t>
          </a:r>
        </a:p>
      </dgm:t>
    </dgm:pt>
    <dgm:pt modelId="{68E264F9-B7DB-48B1-8D94-24A65B66F3B1}" type="parTrans" cxnId="{EF0BD96B-BA9D-4AC5-81D9-F7761E80C9D8}">
      <dgm:prSet/>
      <dgm:spPr/>
      <dgm:t>
        <a:bodyPr/>
        <a:lstStyle/>
        <a:p>
          <a:endParaRPr lang="en-GB"/>
        </a:p>
      </dgm:t>
    </dgm:pt>
    <dgm:pt modelId="{A7426FF3-A0EC-4DE8-94E2-B552507A566B}" type="sibTrans" cxnId="{EF0BD96B-BA9D-4AC5-81D9-F7761E80C9D8}">
      <dgm:prSet/>
      <dgm:spPr/>
      <dgm:t>
        <a:bodyPr/>
        <a:lstStyle/>
        <a:p>
          <a:endParaRPr lang="en-GB"/>
        </a:p>
      </dgm:t>
    </dgm:pt>
    <dgm:pt modelId="{966B9B5C-B3A9-45BE-B3E6-9E94C299FCDC}">
      <dgm:prSet/>
      <dgm:spPr/>
      <dgm:t>
        <a:bodyPr/>
        <a:lstStyle/>
        <a:p>
          <a:pPr>
            <a:buFont typeface="Symbol" panose="05050102010706020507" pitchFamily="18" charset="2"/>
            <a:buChar char=""/>
          </a:pPr>
          <a:r>
            <a:rPr lang="en-GB" dirty="0"/>
            <a:t>4) Aims and Objectives.</a:t>
          </a:r>
        </a:p>
      </dgm:t>
    </dgm:pt>
    <dgm:pt modelId="{89F0C4AD-C610-46F2-A43A-AF4879C6D7F8}" type="parTrans" cxnId="{31E7D5DC-E7A9-4A63-99B8-D3EC34015B27}">
      <dgm:prSet/>
      <dgm:spPr/>
      <dgm:t>
        <a:bodyPr/>
        <a:lstStyle/>
        <a:p>
          <a:endParaRPr lang="en-GB"/>
        </a:p>
      </dgm:t>
    </dgm:pt>
    <dgm:pt modelId="{E3841759-0CED-47D4-B7BF-E2649F0298CE}" type="sibTrans" cxnId="{31E7D5DC-E7A9-4A63-99B8-D3EC34015B27}">
      <dgm:prSet/>
      <dgm:spPr/>
      <dgm:t>
        <a:bodyPr/>
        <a:lstStyle/>
        <a:p>
          <a:endParaRPr lang="en-GB"/>
        </a:p>
      </dgm:t>
    </dgm:pt>
    <dgm:pt modelId="{E1029D19-DD8B-4707-AACB-1F08B5D702D5}">
      <dgm:prSet/>
      <dgm:spPr/>
      <dgm:t>
        <a:bodyPr/>
        <a:lstStyle/>
        <a:p>
          <a:pPr>
            <a:buFont typeface="Symbol" panose="05050102010706020507" pitchFamily="18" charset="2"/>
            <a:buChar char=""/>
          </a:pPr>
          <a:r>
            <a:rPr lang="en-GB" dirty="0"/>
            <a:t>5) Financial Viability.</a:t>
          </a:r>
        </a:p>
      </dgm:t>
    </dgm:pt>
    <dgm:pt modelId="{C8643CE8-B720-49CD-BC6F-CEBFE2E9C129}" type="parTrans" cxnId="{7C09816F-EC5B-443F-9670-8B99CF49B752}">
      <dgm:prSet/>
      <dgm:spPr/>
      <dgm:t>
        <a:bodyPr/>
        <a:lstStyle/>
        <a:p>
          <a:endParaRPr lang="en-GB"/>
        </a:p>
      </dgm:t>
    </dgm:pt>
    <dgm:pt modelId="{DBD8A137-1101-4D26-AFB3-32ECDAF13BD7}" type="sibTrans" cxnId="{7C09816F-EC5B-443F-9670-8B99CF49B752}">
      <dgm:prSet/>
      <dgm:spPr/>
      <dgm:t>
        <a:bodyPr/>
        <a:lstStyle/>
        <a:p>
          <a:endParaRPr lang="en-GB"/>
        </a:p>
      </dgm:t>
    </dgm:pt>
    <dgm:pt modelId="{E44AC592-43C4-4810-8967-5F030C40D2E2}">
      <dgm:prSet/>
      <dgm:spPr/>
      <dgm:t>
        <a:bodyPr/>
        <a:lstStyle/>
        <a:p>
          <a:pPr>
            <a:buFont typeface="Symbol" panose="05050102010706020507" pitchFamily="18" charset="2"/>
            <a:buChar char=""/>
          </a:pPr>
          <a:r>
            <a:rPr lang="en-GB" dirty="0"/>
            <a:t>6) S.W.O.T.</a:t>
          </a:r>
        </a:p>
      </dgm:t>
    </dgm:pt>
    <dgm:pt modelId="{576FFDC0-C19F-4A39-ADD6-8B0308D12257}" type="parTrans" cxnId="{183366D0-9173-4C27-8876-7C6435AC06C9}">
      <dgm:prSet/>
      <dgm:spPr/>
      <dgm:t>
        <a:bodyPr/>
        <a:lstStyle/>
        <a:p>
          <a:endParaRPr lang="en-GB"/>
        </a:p>
      </dgm:t>
    </dgm:pt>
    <dgm:pt modelId="{6213A30A-9C95-415A-B539-DD55AAE6B46D}" type="sibTrans" cxnId="{183366D0-9173-4C27-8876-7C6435AC06C9}">
      <dgm:prSet/>
      <dgm:spPr/>
      <dgm:t>
        <a:bodyPr/>
        <a:lstStyle/>
        <a:p>
          <a:endParaRPr lang="en-GB"/>
        </a:p>
      </dgm:t>
    </dgm:pt>
    <dgm:pt modelId="{528DF6A3-8969-4614-9CBF-E853C5EA6436}">
      <dgm:prSet/>
      <dgm:spPr/>
      <dgm:t>
        <a:bodyPr/>
        <a:lstStyle/>
        <a:p>
          <a:pPr>
            <a:buFont typeface="Symbol" panose="05050102010706020507" pitchFamily="18" charset="2"/>
            <a:buChar char=""/>
          </a:pPr>
          <a:r>
            <a:rPr lang="en-GB" dirty="0"/>
            <a:t>7) Competitor Analysis.</a:t>
          </a:r>
        </a:p>
      </dgm:t>
    </dgm:pt>
    <dgm:pt modelId="{A3576AAC-F29F-4508-8F11-C38D6F355479}" type="parTrans" cxnId="{31967ACD-D87C-4BB7-BC20-628344A8B61A}">
      <dgm:prSet/>
      <dgm:spPr/>
      <dgm:t>
        <a:bodyPr/>
        <a:lstStyle/>
        <a:p>
          <a:endParaRPr lang="en-GB"/>
        </a:p>
      </dgm:t>
    </dgm:pt>
    <dgm:pt modelId="{78A23253-2786-4C79-B1CB-4F1BCDCA4326}" type="sibTrans" cxnId="{31967ACD-D87C-4BB7-BC20-628344A8B61A}">
      <dgm:prSet/>
      <dgm:spPr/>
      <dgm:t>
        <a:bodyPr/>
        <a:lstStyle/>
        <a:p>
          <a:endParaRPr lang="en-GB"/>
        </a:p>
      </dgm:t>
    </dgm:pt>
    <dgm:pt modelId="{F8FFF425-81D4-44C6-9DCA-8FDEC400AA4B}">
      <dgm:prSet/>
      <dgm:spPr/>
      <dgm:t>
        <a:bodyPr/>
        <a:lstStyle/>
        <a:p>
          <a:pPr>
            <a:buFont typeface="Symbol" panose="05050102010706020507" pitchFamily="18" charset="2"/>
            <a:buChar char=""/>
          </a:pPr>
          <a:r>
            <a:rPr lang="en-GB" dirty="0"/>
            <a:t>8) Market Research</a:t>
          </a:r>
        </a:p>
      </dgm:t>
    </dgm:pt>
    <dgm:pt modelId="{F7F452E2-BBD9-4BDA-ADC2-93BD8CBFF760}" type="parTrans" cxnId="{F605DC9B-4F44-4CC5-BB07-5C07B736F27A}">
      <dgm:prSet/>
      <dgm:spPr/>
      <dgm:t>
        <a:bodyPr/>
        <a:lstStyle/>
        <a:p>
          <a:endParaRPr lang="en-GB"/>
        </a:p>
      </dgm:t>
    </dgm:pt>
    <dgm:pt modelId="{3871EA11-54C4-4612-BEB4-670F9B71FE1A}" type="sibTrans" cxnId="{F605DC9B-4F44-4CC5-BB07-5C07B736F27A}">
      <dgm:prSet/>
      <dgm:spPr/>
      <dgm:t>
        <a:bodyPr/>
        <a:lstStyle/>
        <a:p>
          <a:endParaRPr lang="en-GB"/>
        </a:p>
      </dgm:t>
    </dgm:pt>
    <dgm:pt modelId="{E5A7037E-7024-4691-B4BC-F7E3ACD88D2C}">
      <dgm:prSet/>
      <dgm:spPr/>
      <dgm:t>
        <a:bodyPr/>
        <a:lstStyle/>
        <a:p>
          <a:pPr>
            <a:buFont typeface="Symbol" panose="05050102010706020507" pitchFamily="18" charset="2"/>
            <a:buChar char=""/>
          </a:pPr>
          <a:r>
            <a:rPr lang="en-GB" dirty="0"/>
            <a:t> SMART, Critical Analysis.</a:t>
          </a:r>
        </a:p>
      </dgm:t>
    </dgm:pt>
    <dgm:pt modelId="{FC3700E4-66B7-406F-B27C-45A5306ED870}" type="parTrans" cxnId="{53CF8802-ACFF-41EF-8731-93FFFD578C58}">
      <dgm:prSet/>
      <dgm:spPr/>
      <dgm:t>
        <a:bodyPr/>
        <a:lstStyle/>
        <a:p>
          <a:endParaRPr lang="en-GB"/>
        </a:p>
      </dgm:t>
    </dgm:pt>
    <dgm:pt modelId="{43726AC6-E084-4932-A284-2779299F84B0}" type="sibTrans" cxnId="{53CF8802-ACFF-41EF-8731-93FFFD578C58}">
      <dgm:prSet/>
      <dgm:spPr/>
      <dgm:t>
        <a:bodyPr/>
        <a:lstStyle/>
        <a:p>
          <a:endParaRPr lang="en-GB"/>
        </a:p>
      </dgm:t>
    </dgm:pt>
    <dgm:pt modelId="{3A8B3F5B-324A-40D3-A882-BAD36E618838}">
      <dgm:prSet/>
      <dgm:spPr/>
      <dgm:t>
        <a:bodyPr/>
        <a:lstStyle/>
        <a:p>
          <a:pPr>
            <a:buFont typeface="Symbol" panose="05050102010706020507" pitchFamily="18" charset="2"/>
            <a:buChar char=""/>
          </a:pPr>
          <a:r>
            <a:rPr lang="en-GB"/>
            <a:t>References.</a:t>
          </a:r>
          <a:endParaRPr lang="en-GB" dirty="0"/>
        </a:p>
      </dgm:t>
    </dgm:pt>
    <dgm:pt modelId="{D8668B91-A34C-4096-8C70-C87D0F1E4AF3}" type="parTrans" cxnId="{D096C192-962A-4847-95FC-D945B031FFAF}">
      <dgm:prSet/>
      <dgm:spPr/>
      <dgm:t>
        <a:bodyPr/>
        <a:lstStyle/>
        <a:p>
          <a:endParaRPr lang="en-GB"/>
        </a:p>
      </dgm:t>
    </dgm:pt>
    <dgm:pt modelId="{CFFDDA9D-7553-4666-BA8B-08EBBF221598}" type="sibTrans" cxnId="{D096C192-962A-4847-95FC-D945B031FFAF}">
      <dgm:prSet/>
      <dgm:spPr/>
      <dgm:t>
        <a:bodyPr/>
        <a:lstStyle/>
        <a:p>
          <a:endParaRPr lang="en-GB"/>
        </a:p>
      </dgm:t>
    </dgm:pt>
    <dgm:pt modelId="{9E93DDCD-E880-4891-A14F-816EA59B185E}" type="pres">
      <dgm:prSet presAssocID="{3F60B0AF-AB65-488A-83BC-C7459445B738}" presName="vert0" presStyleCnt="0">
        <dgm:presLayoutVars>
          <dgm:dir/>
          <dgm:animOne val="branch"/>
          <dgm:animLvl val="lvl"/>
        </dgm:presLayoutVars>
      </dgm:prSet>
      <dgm:spPr/>
    </dgm:pt>
    <dgm:pt modelId="{0B493D33-6111-4227-A531-EC3AF223AB59}" type="pres">
      <dgm:prSet presAssocID="{26362F7E-5966-4023-9A84-D9AC99A26C91}" presName="thickLine" presStyleLbl="alignNode1" presStyleIdx="0" presStyleCnt="11"/>
      <dgm:spPr/>
    </dgm:pt>
    <dgm:pt modelId="{00172EAC-4B0E-495B-8F19-ACF9950F2695}" type="pres">
      <dgm:prSet presAssocID="{26362F7E-5966-4023-9A84-D9AC99A26C91}" presName="horz1" presStyleCnt="0"/>
      <dgm:spPr/>
    </dgm:pt>
    <dgm:pt modelId="{79B5294E-04D9-4B1B-88AA-7A97E891A608}" type="pres">
      <dgm:prSet presAssocID="{26362F7E-5966-4023-9A84-D9AC99A26C91}" presName="tx1" presStyleLbl="revTx" presStyleIdx="0" presStyleCnt="11"/>
      <dgm:spPr/>
    </dgm:pt>
    <dgm:pt modelId="{F21D43A7-4FC6-4B0C-91BB-BB67C8E4D487}" type="pres">
      <dgm:prSet presAssocID="{26362F7E-5966-4023-9A84-D9AC99A26C91}" presName="vert1" presStyleCnt="0"/>
      <dgm:spPr/>
    </dgm:pt>
    <dgm:pt modelId="{D1917F53-9D2C-4CB1-9C17-49708E205A90}" type="pres">
      <dgm:prSet presAssocID="{D1F342D1-193B-473F-A2DF-2AD26FB8CDC7}" presName="thickLine" presStyleLbl="alignNode1" presStyleIdx="1" presStyleCnt="11"/>
      <dgm:spPr/>
    </dgm:pt>
    <dgm:pt modelId="{4EA4B47A-B843-44B2-92DC-71BC613EEC41}" type="pres">
      <dgm:prSet presAssocID="{D1F342D1-193B-473F-A2DF-2AD26FB8CDC7}" presName="horz1" presStyleCnt="0"/>
      <dgm:spPr/>
    </dgm:pt>
    <dgm:pt modelId="{3F8ACD1C-0870-4D09-848B-3F73167C1908}" type="pres">
      <dgm:prSet presAssocID="{D1F342D1-193B-473F-A2DF-2AD26FB8CDC7}" presName="tx1" presStyleLbl="revTx" presStyleIdx="1" presStyleCnt="11"/>
      <dgm:spPr/>
    </dgm:pt>
    <dgm:pt modelId="{A0F7C72F-0930-40EB-A504-7900FE5A03ED}" type="pres">
      <dgm:prSet presAssocID="{D1F342D1-193B-473F-A2DF-2AD26FB8CDC7}" presName="vert1" presStyleCnt="0"/>
      <dgm:spPr/>
    </dgm:pt>
    <dgm:pt modelId="{96E45F40-F3DE-4326-8B44-301CB6AED5A8}" type="pres">
      <dgm:prSet presAssocID="{53E6B996-A479-4BB3-896B-4324A6669105}" presName="thickLine" presStyleLbl="alignNode1" presStyleIdx="2" presStyleCnt="11"/>
      <dgm:spPr/>
    </dgm:pt>
    <dgm:pt modelId="{D5887404-F1C5-4DB6-AF48-296FED0F331B}" type="pres">
      <dgm:prSet presAssocID="{53E6B996-A479-4BB3-896B-4324A6669105}" presName="horz1" presStyleCnt="0"/>
      <dgm:spPr/>
    </dgm:pt>
    <dgm:pt modelId="{B78D776E-5119-4229-BA5B-5F6067711012}" type="pres">
      <dgm:prSet presAssocID="{53E6B996-A479-4BB3-896B-4324A6669105}" presName="tx1" presStyleLbl="revTx" presStyleIdx="2" presStyleCnt="11"/>
      <dgm:spPr/>
    </dgm:pt>
    <dgm:pt modelId="{CB0141A5-AECD-41C7-8DFF-A22807654BBF}" type="pres">
      <dgm:prSet presAssocID="{53E6B996-A479-4BB3-896B-4324A6669105}" presName="vert1" presStyleCnt="0"/>
      <dgm:spPr/>
    </dgm:pt>
    <dgm:pt modelId="{E9650F14-B597-4EB7-9CFF-8D5DFBFD4ADF}" type="pres">
      <dgm:prSet presAssocID="{AF730D1D-98CF-4D9F-9BE0-E5C0BE3FB069}" presName="thickLine" presStyleLbl="alignNode1" presStyleIdx="3" presStyleCnt="11"/>
      <dgm:spPr/>
    </dgm:pt>
    <dgm:pt modelId="{ECD170A2-1FC2-4002-9E89-5ECB0BA5D55F}" type="pres">
      <dgm:prSet presAssocID="{AF730D1D-98CF-4D9F-9BE0-E5C0BE3FB069}" presName="horz1" presStyleCnt="0"/>
      <dgm:spPr/>
    </dgm:pt>
    <dgm:pt modelId="{B1E036FF-8F06-495C-ADAC-2B2FBAE02175}" type="pres">
      <dgm:prSet presAssocID="{AF730D1D-98CF-4D9F-9BE0-E5C0BE3FB069}" presName="tx1" presStyleLbl="revTx" presStyleIdx="3" presStyleCnt="11"/>
      <dgm:spPr/>
    </dgm:pt>
    <dgm:pt modelId="{B76EBD66-60CC-4A6C-A2B2-24DED3A2AF9E}" type="pres">
      <dgm:prSet presAssocID="{AF730D1D-98CF-4D9F-9BE0-E5C0BE3FB069}" presName="vert1" presStyleCnt="0"/>
      <dgm:spPr/>
    </dgm:pt>
    <dgm:pt modelId="{970438CA-AA98-4409-AA84-0AF923F529A3}" type="pres">
      <dgm:prSet presAssocID="{966B9B5C-B3A9-45BE-B3E6-9E94C299FCDC}" presName="thickLine" presStyleLbl="alignNode1" presStyleIdx="4" presStyleCnt="11"/>
      <dgm:spPr/>
    </dgm:pt>
    <dgm:pt modelId="{16B7A0B4-6276-40BF-91BD-23A4D5D69AF1}" type="pres">
      <dgm:prSet presAssocID="{966B9B5C-B3A9-45BE-B3E6-9E94C299FCDC}" presName="horz1" presStyleCnt="0"/>
      <dgm:spPr/>
    </dgm:pt>
    <dgm:pt modelId="{DF219918-BC44-4DDB-BC71-E0381FB2906C}" type="pres">
      <dgm:prSet presAssocID="{966B9B5C-B3A9-45BE-B3E6-9E94C299FCDC}" presName="tx1" presStyleLbl="revTx" presStyleIdx="4" presStyleCnt="11"/>
      <dgm:spPr/>
    </dgm:pt>
    <dgm:pt modelId="{BD25C272-94BF-4D70-8868-9FC686C99442}" type="pres">
      <dgm:prSet presAssocID="{966B9B5C-B3A9-45BE-B3E6-9E94C299FCDC}" presName="vert1" presStyleCnt="0"/>
      <dgm:spPr/>
    </dgm:pt>
    <dgm:pt modelId="{76928330-8C91-4054-93A8-464D661EE2BC}" type="pres">
      <dgm:prSet presAssocID="{E1029D19-DD8B-4707-AACB-1F08B5D702D5}" presName="thickLine" presStyleLbl="alignNode1" presStyleIdx="5" presStyleCnt="11"/>
      <dgm:spPr/>
    </dgm:pt>
    <dgm:pt modelId="{5606BA18-F653-4A9F-B2D2-F08747C1982E}" type="pres">
      <dgm:prSet presAssocID="{E1029D19-DD8B-4707-AACB-1F08B5D702D5}" presName="horz1" presStyleCnt="0"/>
      <dgm:spPr/>
    </dgm:pt>
    <dgm:pt modelId="{7D802015-1C72-446C-986C-327E1098F425}" type="pres">
      <dgm:prSet presAssocID="{E1029D19-DD8B-4707-AACB-1F08B5D702D5}" presName="tx1" presStyleLbl="revTx" presStyleIdx="5" presStyleCnt="11"/>
      <dgm:spPr/>
    </dgm:pt>
    <dgm:pt modelId="{D01B03B3-23BB-45FB-B000-D0B25C8171F6}" type="pres">
      <dgm:prSet presAssocID="{E1029D19-DD8B-4707-AACB-1F08B5D702D5}" presName="vert1" presStyleCnt="0"/>
      <dgm:spPr/>
    </dgm:pt>
    <dgm:pt modelId="{532F2A53-1763-482C-971F-ED9A9A423115}" type="pres">
      <dgm:prSet presAssocID="{E44AC592-43C4-4810-8967-5F030C40D2E2}" presName="thickLine" presStyleLbl="alignNode1" presStyleIdx="6" presStyleCnt="11"/>
      <dgm:spPr/>
    </dgm:pt>
    <dgm:pt modelId="{D6ACD32C-5C18-4F53-88FD-3FD8567D8919}" type="pres">
      <dgm:prSet presAssocID="{E44AC592-43C4-4810-8967-5F030C40D2E2}" presName="horz1" presStyleCnt="0"/>
      <dgm:spPr/>
    </dgm:pt>
    <dgm:pt modelId="{C91425C4-9780-4AB1-A824-E83B159103F9}" type="pres">
      <dgm:prSet presAssocID="{E44AC592-43C4-4810-8967-5F030C40D2E2}" presName="tx1" presStyleLbl="revTx" presStyleIdx="6" presStyleCnt="11"/>
      <dgm:spPr/>
    </dgm:pt>
    <dgm:pt modelId="{03BF9949-27CA-4CEE-BDCE-33300D03D003}" type="pres">
      <dgm:prSet presAssocID="{E44AC592-43C4-4810-8967-5F030C40D2E2}" presName="vert1" presStyleCnt="0"/>
      <dgm:spPr/>
    </dgm:pt>
    <dgm:pt modelId="{5F0101D7-57C9-47C8-AF07-6D8C93E2E2B0}" type="pres">
      <dgm:prSet presAssocID="{528DF6A3-8969-4614-9CBF-E853C5EA6436}" presName="thickLine" presStyleLbl="alignNode1" presStyleIdx="7" presStyleCnt="11"/>
      <dgm:spPr/>
    </dgm:pt>
    <dgm:pt modelId="{2D5B275B-6921-4AFA-92D6-233323483394}" type="pres">
      <dgm:prSet presAssocID="{528DF6A3-8969-4614-9CBF-E853C5EA6436}" presName="horz1" presStyleCnt="0"/>
      <dgm:spPr/>
    </dgm:pt>
    <dgm:pt modelId="{EE576C83-7066-4AD8-94F3-E57BC04A5981}" type="pres">
      <dgm:prSet presAssocID="{528DF6A3-8969-4614-9CBF-E853C5EA6436}" presName="tx1" presStyleLbl="revTx" presStyleIdx="7" presStyleCnt="11"/>
      <dgm:spPr/>
    </dgm:pt>
    <dgm:pt modelId="{7529BE90-FDC9-4A38-B3BB-80E936DC2B79}" type="pres">
      <dgm:prSet presAssocID="{528DF6A3-8969-4614-9CBF-E853C5EA6436}" presName="vert1" presStyleCnt="0"/>
      <dgm:spPr/>
    </dgm:pt>
    <dgm:pt modelId="{E5AEB50A-10EC-4A2E-91DD-D450240E6B15}" type="pres">
      <dgm:prSet presAssocID="{F8FFF425-81D4-44C6-9DCA-8FDEC400AA4B}" presName="thickLine" presStyleLbl="alignNode1" presStyleIdx="8" presStyleCnt="11"/>
      <dgm:spPr/>
    </dgm:pt>
    <dgm:pt modelId="{6B4BC36A-E08D-4173-8DE2-48D4E45CB052}" type="pres">
      <dgm:prSet presAssocID="{F8FFF425-81D4-44C6-9DCA-8FDEC400AA4B}" presName="horz1" presStyleCnt="0"/>
      <dgm:spPr/>
    </dgm:pt>
    <dgm:pt modelId="{700E5CE7-0A17-4636-BB3C-39C0402A0AE4}" type="pres">
      <dgm:prSet presAssocID="{F8FFF425-81D4-44C6-9DCA-8FDEC400AA4B}" presName="tx1" presStyleLbl="revTx" presStyleIdx="8" presStyleCnt="11"/>
      <dgm:spPr/>
    </dgm:pt>
    <dgm:pt modelId="{6B0084CE-F92B-489C-8EEE-A8E02D75B7AA}" type="pres">
      <dgm:prSet presAssocID="{F8FFF425-81D4-44C6-9DCA-8FDEC400AA4B}" presName="vert1" presStyleCnt="0"/>
      <dgm:spPr/>
    </dgm:pt>
    <dgm:pt modelId="{08B1E7DF-882E-473B-9C44-F69FA0690A55}" type="pres">
      <dgm:prSet presAssocID="{E5A7037E-7024-4691-B4BC-F7E3ACD88D2C}" presName="thickLine" presStyleLbl="alignNode1" presStyleIdx="9" presStyleCnt="11"/>
      <dgm:spPr/>
    </dgm:pt>
    <dgm:pt modelId="{7D4379B7-C2D6-46E5-BABB-F2DB0E6CAB45}" type="pres">
      <dgm:prSet presAssocID="{E5A7037E-7024-4691-B4BC-F7E3ACD88D2C}" presName="horz1" presStyleCnt="0"/>
      <dgm:spPr/>
    </dgm:pt>
    <dgm:pt modelId="{487211D9-2810-49EF-AFF2-EFDA3E2B7FD7}" type="pres">
      <dgm:prSet presAssocID="{E5A7037E-7024-4691-B4BC-F7E3ACD88D2C}" presName="tx1" presStyleLbl="revTx" presStyleIdx="9" presStyleCnt="11"/>
      <dgm:spPr/>
    </dgm:pt>
    <dgm:pt modelId="{6104A66E-147D-4AAC-81FA-0AFA86F6DD7D}" type="pres">
      <dgm:prSet presAssocID="{E5A7037E-7024-4691-B4BC-F7E3ACD88D2C}" presName="vert1" presStyleCnt="0"/>
      <dgm:spPr/>
    </dgm:pt>
    <dgm:pt modelId="{2D09D38C-A30C-401F-805B-A6A0016BD79A}" type="pres">
      <dgm:prSet presAssocID="{3A8B3F5B-324A-40D3-A882-BAD36E618838}" presName="thickLine" presStyleLbl="alignNode1" presStyleIdx="10" presStyleCnt="11"/>
      <dgm:spPr/>
    </dgm:pt>
    <dgm:pt modelId="{C930E569-9B69-49F8-B15F-6B6BFC723006}" type="pres">
      <dgm:prSet presAssocID="{3A8B3F5B-324A-40D3-A882-BAD36E618838}" presName="horz1" presStyleCnt="0"/>
      <dgm:spPr/>
    </dgm:pt>
    <dgm:pt modelId="{492680AD-09C3-4DCE-AC13-1B9B700DF05B}" type="pres">
      <dgm:prSet presAssocID="{3A8B3F5B-324A-40D3-A882-BAD36E618838}" presName="tx1" presStyleLbl="revTx" presStyleIdx="10" presStyleCnt="11"/>
      <dgm:spPr/>
    </dgm:pt>
    <dgm:pt modelId="{0ECEAEB5-D9DD-452C-A200-FE62340BB074}" type="pres">
      <dgm:prSet presAssocID="{3A8B3F5B-324A-40D3-A882-BAD36E618838}" presName="vert1" presStyleCnt="0"/>
      <dgm:spPr/>
    </dgm:pt>
  </dgm:ptLst>
  <dgm:cxnLst>
    <dgm:cxn modelId="{53CF8802-ACFF-41EF-8731-93FFFD578C58}" srcId="{3F60B0AF-AB65-488A-83BC-C7459445B738}" destId="{E5A7037E-7024-4691-B4BC-F7E3ACD88D2C}" srcOrd="9" destOrd="0" parTransId="{FC3700E4-66B7-406F-B27C-45A5306ED870}" sibTransId="{43726AC6-E084-4932-A284-2779299F84B0}"/>
    <dgm:cxn modelId="{9B750C03-6CF4-45D0-9F5B-1580E371A27F}" type="presOf" srcId="{D1F342D1-193B-473F-A2DF-2AD26FB8CDC7}" destId="{3F8ACD1C-0870-4D09-848B-3F73167C1908}" srcOrd="0" destOrd="0" presId="urn:microsoft.com/office/officeart/2008/layout/LinedList"/>
    <dgm:cxn modelId="{FFFC1323-25FF-4365-9866-BF3F33DA9BC1}" type="presOf" srcId="{966B9B5C-B3A9-45BE-B3E6-9E94C299FCDC}" destId="{DF219918-BC44-4DDB-BC71-E0381FB2906C}" srcOrd="0" destOrd="0" presId="urn:microsoft.com/office/officeart/2008/layout/LinedList"/>
    <dgm:cxn modelId="{9E6D1C34-255D-49AE-88F8-0EE31D1BE292}" srcId="{3F60B0AF-AB65-488A-83BC-C7459445B738}" destId="{26362F7E-5966-4023-9A84-D9AC99A26C91}" srcOrd="0" destOrd="0" parTransId="{EE4DDC12-65E1-440B-B09F-9F7606469232}" sibTransId="{4566A254-B22A-48F5-B2E3-69A19BB7F7F9}"/>
    <dgm:cxn modelId="{D9D80237-4EF6-4AD6-AED3-DE9B5EF0E430}" type="presOf" srcId="{E5A7037E-7024-4691-B4BC-F7E3ACD88D2C}" destId="{487211D9-2810-49EF-AFF2-EFDA3E2B7FD7}" srcOrd="0" destOrd="0" presId="urn:microsoft.com/office/officeart/2008/layout/LinedList"/>
    <dgm:cxn modelId="{9B941438-E973-43FF-82F4-E52288E179A4}" type="presOf" srcId="{528DF6A3-8969-4614-9CBF-E853C5EA6436}" destId="{EE576C83-7066-4AD8-94F3-E57BC04A5981}" srcOrd="0" destOrd="0" presId="urn:microsoft.com/office/officeart/2008/layout/LinedList"/>
    <dgm:cxn modelId="{62A47B39-FCC5-44DB-998E-3C9893B5790C}" srcId="{3F60B0AF-AB65-488A-83BC-C7459445B738}" destId="{53E6B996-A479-4BB3-896B-4324A6669105}" srcOrd="2" destOrd="0" parTransId="{6FB566EF-DE42-40F2-9576-38E7B22A2C46}" sibTransId="{3A41C283-43E9-40B8-850D-32E2B396F5ED}"/>
    <dgm:cxn modelId="{C777E33E-45B2-4319-98A8-F5947540B72F}" type="presOf" srcId="{53E6B996-A479-4BB3-896B-4324A6669105}" destId="{B78D776E-5119-4229-BA5B-5F6067711012}" srcOrd="0" destOrd="0" presId="urn:microsoft.com/office/officeart/2008/layout/LinedList"/>
    <dgm:cxn modelId="{278C545B-53A9-470C-83D6-A6E24313F68B}" type="presOf" srcId="{26362F7E-5966-4023-9A84-D9AC99A26C91}" destId="{79B5294E-04D9-4B1B-88AA-7A97E891A608}" srcOrd="0" destOrd="0" presId="urn:microsoft.com/office/officeart/2008/layout/LinedList"/>
    <dgm:cxn modelId="{FC70A245-7C06-4DD6-ABE6-F50E80F4651E}" type="presOf" srcId="{F8FFF425-81D4-44C6-9DCA-8FDEC400AA4B}" destId="{700E5CE7-0A17-4636-BB3C-39C0402A0AE4}" srcOrd="0" destOrd="0" presId="urn:microsoft.com/office/officeart/2008/layout/LinedList"/>
    <dgm:cxn modelId="{EF0BD96B-BA9D-4AC5-81D9-F7761E80C9D8}" srcId="{3F60B0AF-AB65-488A-83BC-C7459445B738}" destId="{AF730D1D-98CF-4D9F-9BE0-E5C0BE3FB069}" srcOrd="3" destOrd="0" parTransId="{68E264F9-B7DB-48B1-8D94-24A65B66F3B1}" sibTransId="{A7426FF3-A0EC-4DE8-94E2-B552507A566B}"/>
    <dgm:cxn modelId="{7C09816F-EC5B-443F-9670-8B99CF49B752}" srcId="{3F60B0AF-AB65-488A-83BC-C7459445B738}" destId="{E1029D19-DD8B-4707-AACB-1F08B5D702D5}" srcOrd="5" destOrd="0" parTransId="{C8643CE8-B720-49CD-BC6F-CEBFE2E9C129}" sibTransId="{DBD8A137-1101-4D26-AFB3-32ECDAF13BD7}"/>
    <dgm:cxn modelId="{D096C192-962A-4847-95FC-D945B031FFAF}" srcId="{3F60B0AF-AB65-488A-83BC-C7459445B738}" destId="{3A8B3F5B-324A-40D3-A882-BAD36E618838}" srcOrd="10" destOrd="0" parTransId="{D8668B91-A34C-4096-8C70-C87D0F1E4AF3}" sibTransId="{CFFDDA9D-7553-4666-BA8B-08EBBF221598}"/>
    <dgm:cxn modelId="{65334F9A-8D89-406C-9143-F80064751CC9}" type="presOf" srcId="{3A8B3F5B-324A-40D3-A882-BAD36E618838}" destId="{492680AD-09C3-4DCE-AC13-1B9B700DF05B}" srcOrd="0" destOrd="0" presId="urn:microsoft.com/office/officeart/2008/layout/LinedList"/>
    <dgm:cxn modelId="{F605DC9B-4F44-4CC5-BB07-5C07B736F27A}" srcId="{3F60B0AF-AB65-488A-83BC-C7459445B738}" destId="{F8FFF425-81D4-44C6-9DCA-8FDEC400AA4B}" srcOrd="8" destOrd="0" parTransId="{F7F452E2-BBD9-4BDA-ADC2-93BD8CBFF760}" sibTransId="{3871EA11-54C4-4612-BEB4-670F9B71FE1A}"/>
    <dgm:cxn modelId="{31967ACD-D87C-4BB7-BC20-628344A8B61A}" srcId="{3F60B0AF-AB65-488A-83BC-C7459445B738}" destId="{528DF6A3-8969-4614-9CBF-E853C5EA6436}" srcOrd="7" destOrd="0" parTransId="{A3576AAC-F29F-4508-8F11-C38D6F355479}" sibTransId="{78A23253-2786-4C79-B1CB-4F1BCDCA4326}"/>
    <dgm:cxn modelId="{183366D0-9173-4C27-8876-7C6435AC06C9}" srcId="{3F60B0AF-AB65-488A-83BC-C7459445B738}" destId="{E44AC592-43C4-4810-8967-5F030C40D2E2}" srcOrd="6" destOrd="0" parTransId="{576FFDC0-C19F-4A39-ADD6-8B0308D12257}" sibTransId="{6213A30A-9C95-415A-B539-DD55AAE6B46D}"/>
    <dgm:cxn modelId="{A1CA83DA-2017-4244-B1A1-33D70AF6218F}" srcId="{3F60B0AF-AB65-488A-83BC-C7459445B738}" destId="{D1F342D1-193B-473F-A2DF-2AD26FB8CDC7}" srcOrd="1" destOrd="0" parTransId="{44CE34A1-06DC-4CFA-A91B-BE551359501A}" sibTransId="{0B82AADE-1BFD-4F22-B7A4-11A7762D8B40}"/>
    <dgm:cxn modelId="{31E7D5DC-E7A9-4A63-99B8-D3EC34015B27}" srcId="{3F60B0AF-AB65-488A-83BC-C7459445B738}" destId="{966B9B5C-B3A9-45BE-B3E6-9E94C299FCDC}" srcOrd="4" destOrd="0" parTransId="{89F0C4AD-C610-46F2-A43A-AF4879C6D7F8}" sibTransId="{E3841759-0CED-47D4-B7BF-E2649F0298CE}"/>
    <dgm:cxn modelId="{61AC87DD-FFE3-419B-9F93-1CF73AF43166}" type="presOf" srcId="{E1029D19-DD8B-4707-AACB-1F08B5D702D5}" destId="{7D802015-1C72-446C-986C-327E1098F425}" srcOrd="0" destOrd="0" presId="urn:microsoft.com/office/officeart/2008/layout/LinedList"/>
    <dgm:cxn modelId="{41C3D0EB-13D1-4017-A19A-E235866A1555}" type="presOf" srcId="{3F60B0AF-AB65-488A-83BC-C7459445B738}" destId="{9E93DDCD-E880-4891-A14F-816EA59B185E}" srcOrd="0" destOrd="0" presId="urn:microsoft.com/office/officeart/2008/layout/LinedList"/>
    <dgm:cxn modelId="{B101E5F4-1299-44AE-87F2-A6D241844F3C}" type="presOf" srcId="{E44AC592-43C4-4810-8967-5F030C40D2E2}" destId="{C91425C4-9780-4AB1-A824-E83B159103F9}" srcOrd="0" destOrd="0" presId="urn:microsoft.com/office/officeart/2008/layout/LinedList"/>
    <dgm:cxn modelId="{94B7E6F7-B78C-475F-8F59-BCBBE27CE851}" type="presOf" srcId="{AF730D1D-98CF-4D9F-9BE0-E5C0BE3FB069}" destId="{B1E036FF-8F06-495C-ADAC-2B2FBAE02175}" srcOrd="0" destOrd="0" presId="urn:microsoft.com/office/officeart/2008/layout/LinedList"/>
    <dgm:cxn modelId="{86F764C2-4972-4027-AAA2-DE1752806E22}" type="presParOf" srcId="{9E93DDCD-E880-4891-A14F-816EA59B185E}" destId="{0B493D33-6111-4227-A531-EC3AF223AB59}" srcOrd="0" destOrd="0" presId="urn:microsoft.com/office/officeart/2008/layout/LinedList"/>
    <dgm:cxn modelId="{4C3A5B4F-E050-49B4-AA68-AE9D28ED14D9}" type="presParOf" srcId="{9E93DDCD-E880-4891-A14F-816EA59B185E}" destId="{00172EAC-4B0E-495B-8F19-ACF9950F2695}" srcOrd="1" destOrd="0" presId="urn:microsoft.com/office/officeart/2008/layout/LinedList"/>
    <dgm:cxn modelId="{9DBCA8C3-52BB-4D0D-A1DB-4E6048BB4289}" type="presParOf" srcId="{00172EAC-4B0E-495B-8F19-ACF9950F2695}" destId="{79B5294E-04D9-4B1B-88AA-7A97E891A608}" srcOrd="0" destOrd="0" presId="urn:microsoft.com/office/officeart/2008/layout/LinedList"/>
    <dgm:cxn modelId="{AF56BFFE-32DF-4F03-A9B3-091AD932B053}" type="presParOf" srcId="{00172EAC-4B0E-495B-8F19-ACF9950F2695}" destId="{F21D43A7-4FC6-4B0C-91BB-BB67C8E4D487}" srcOrd="1" destOrd="0" presId="urn:microsoft.com/office/officeart/2008/layout/LinedList"/>
    <dgm:cxn modelId="{A7AC3B09-3518-43D9-9614-F4DF8D632573}" type="presParOf" srcId="{9E93DDCD-E880-4891-A14F-816EA59B185E}" destId="{D1917F53-9D2C-4CB1-9C17-49708E205A90}" srcOrd="2" destOrd="0" presId="urn:microsoft.com/office/officeart/2008/layout/LinedList"/>
    <dgm:cxn modelId="{914C31D8-2F92-4529-96D4-BADE998C0D99}" type="presParOf" srcId="{9E93DDCD-E880-4891-A14F-816EA59B185E}" destId="{4EA4B47A-B843-44B2-92DC-71BC613EEC41}" srcOrd="3" destOrd="0" presId="urn:microsoft.com/office/officeart/2008/layout/LinedList"/>
    <dgm:cxn modelId="{44445524-2CE2-40D1-842C-99F7E899559F}" type="presParOf" srcId="{4EA4B47A-B843-44B2-92DC-71BC613EEC41}" destId="{3F8ACD1C-0870-4D09-848B-3F73167C1908}" srcOrd="0" destOrd="0" presId="urn:microsoft.com/office/officeart/2008/layout/LinedList"/>
    <dgm:cxn modelId="{3AB70437-96E3-4438-A504-8064994AC76D}" type="presParOf" srcId="{4EA4B47A-B843-44B2-92DC-71BC613EEC41}" destId="{A0F7C72F-0930-40EB-A504-7900FE5A03ED}" srcOrd="1" destOrd="0" presId="urn:microsoft.com/office/officeart/2008/layout/LinedList"/>
    <dgm:cxn modelId="{0869B85E-C746-465D-8079-274330E7C523}" type="presParOf" srcId="{9E93DDCD-E880-4891-A14F-816EA59B185E}" destId="{96E45F40-F3DE-4326-8B44-301CB6AED5A8}" srcOrd="4" destOrd="0" presId="urn:microsoft.com/office/officeart/2008/layout/LinedList"/>
    <dgm:cxn modelId="{84629FC9-B091-409A-A847-472F4E7CE6F1}" type="presParOf" srcId="{9E93DDCD-E880-4891-A14F-816EA59B185E}" destId="{D5887404-F1C5-4DB6-AF48-296FED0F331B}" srcOrd="5" destOrd="0" presId="urn:microsoft.com/office/officeart/2008/layout/LinedList"/>
    <dgm:cxn modelId="{06629EC4-CE7F-405B-BEA7-C55ED3447AE2}" type="presParOf" srcId="{D5887404-F1C5-4DB6-AF48-296FED0F331B}" destId="{B78D776E-5119-4229-BA5B-5F6067711012}" srcOrd="0" destOrd="0" presId="urn:microsoft.com/office/officeart/2008/layout/LinedList"/>
    <dgm:cxn modelId="{61C69994-742B-4104-A115-3906C7D24EB1}" type="presParOf" srcId="{D5887404-F1C5-4DB6-AF48-296FED0F331B}" destId="{CB0141A5-AECD-41C7-8DFF-A22807654BBF}" srcOrd="1" destOrd="0" presId="urn:microsoft.com/office/officeart/2008/layout/LinedList"/>
    <dgm:cxn modelId="{DB2D8FCF-2CB4-4473-A6F8-6839EF710508}" type="presParOf" srcId="{9E93DDCD-E880-4891-A14F-816EA59B185E}" destId="{E9650F14-B597-4EB7-9CFF-8D5DFBFD4ADF}" srcOrd="6" destOrd="0" presId="urn:microsoft.com/office/officeart/2008/layout/LinedList"/>
    <dgm:cxn modelId="{7F60C706-9C1E-4BE6-A10F-36CF86C7E355}" type="presParOf" srcId="{9E93DDCD-E880-4891-A14F-816EA59B185E}" destId="{ECD170A2-1FC2-4002-9E89-5ECB0BA5D55F}" srcOrd="7" destOrd="0" presId="urn:microsoft.com/office/officeart/2008/layout/LinedList"/>
    <dgm:cxn modelId="{B6C2797C-6DAA-440F-A679-AB751C37606F}" type="presParOf" srcId="{ECD170A2-1FC2-4002-9E89-5ECB0BA5D55F}" destId="{B1E036FF-8F06-495C-ADAC-2B2FBAE02175}" srcOrd="0" destOrd="0" presId="urn:microsoft.com/office/officeart/2008/layout/LinedList"/>
    <dgm:cxn modelId="{1B365160-6402-4678-924B-204FC4DE8E7F}" type="presParOf" srcId="{ECD170A2-1FC2-4002-9E89-5ECB0BA5D55F}" destId="{B76EBD66-60CC-4A6C-A2B2-24DED3A2AF9E}" srcOrd="1" destOrd="0" presId="urn:microsoft.com/office/officeart/2008/layout/LinedList"/>
    <dgm:cxn modelId="{7E7F0F02-91AB-4BC0-BA2B-B54435658234}" type="presParOf" srcId="{9E93DDCD-E880-4891-A14F-816EA59B185E}" destId="{970438CA-AA98-4409-AA84-0AF923F529A3}" srcOrd="8" destOrd="0" presId="urn:microsoft.com/office/officeart/2008/layout/LinedList"/>
    <dgm:cxn modelId="{1F66FEB1-D938-41C6-BEF3-2BACB3301821}" type="presParOf" srcId="{9E93DDCD-E880-4891-A14F-816EA59B185E}" destId="{16B7A0B4-6276-40BF-91BD-23A4D5D69AF1}" srcOrd="9" destOrd="0" presId="urn:microsoft.com/office/officeart/2008/layout/LinedList"/>
    <dgm:cxn modelId="{F29AB427-CE9B-4543-8565-E347838D1304}" type="presParOf" srcId="{16B7A0B4-6276-40BF-91BD-23A4D5D69AF1}" destId="{DF219918-BC44-4DDB-BC71-E0381FB2906C}" srcOrd="0" destOrd="0" presId="urn:microsoft.com/office/officeart/2008/layout/LinedList"/>
    <dgm:cxn modelId="{F67491F7-A19F-4A08-93F5-C0D8A3FBB828}" type="presParOf" srcId="{16B7A0B4-6276-40BF-91BD-23A4D5D69AF1}" destId="{BD25C272-94BF-4D70-8868-9FC686C99442}" srcOrd="1" destOrd="0" presId="urn:microsoft.com/office/officeart/2008/layout/LinedList"/>
    <dgm:cxn modelId="{FD86A336-FB10-4999-9BCF-103DCB2F576E}" type="presParOf" srcId="{9E93DDCD-E880-4891-A14F-816EA59B185E}" destId="{76928330-8C91-4054-93A8-464D661EE2BC}" srcOrd="10" destOrd="0" presId="urn:microsoft.com/office/officeart/2008/layout/LinedList"/>
    <dgm:cxn modelId="{63B8A864-46DF-4DEB-A1E8-4C75B69C3617}" type="presParOf" srcId="{9E93DDCD-E880-4891-A14F-816EA59B185E}" destId="{5606BA18-F653-4A9F-B2D2-F08747C1982E}" srcOrd="11" destOrd="0" presId="urn:microsoft.com/office/officeart/2008/layout/LinedList"/>
    <dgm:cxn modelId="{1F96D6F8-4604-4D78-8B32-3244627A6A9B}" type="presParOf" srcId="{5606BA18-F653-4A9F-B2D2-F08747C1982E}" destId="{7D802015-1C72-446C-986C-327E1098F425}" srcOrd="0" destOrd="0" presId="urn:microsoft.com/office/officeart/2008/layout/LinedList"/>
    <dgm:cxn modelId="{88BFE20C-9F18-4223-942C-80DD1B5409D5}" type="presParOf" srcId="{5606BA18-F653-4A9F-B2D2-F08747C1982E}" destId="{D01B03B3-23BB-45FB-B000-D0B25C8171F6}" srcOrd="1" destOrd="0" presId="urn:microsoft.com/office/officeart/2008/layout/LinedList"/>
    <dgm:cxn modelId="{15607E7A-FF88-455B-910E-C52E9029BD51}" type="presParOf" srcId="{9E93DDCD-E880-4891-A14F-816EA59B185E}" destId="{532F2A53-1763-482C-971F-ED9A9A423115}" srcOrd="12" destOrd="0" presId="urn:microsoft.com/office/officeart/2008/layout/LinedList"/>
    <dgm:cxn modelId="{25437BEA-E2D3-4ACB-9522-21AB1D65D0FA}" type="presParOf" srcId="{9E93DDCD-E880-4891-A14F-816EA59B185E}" destId="{D6ACD32C-5C18-4F53-88FD-3FD8567D8919}" srcOrd="13" destOrd="0" presId="urn:microsoft.com/office/officeart/2008/layout/LinedList"/>
    <dgm:cxn modelId="{26179DD4-153C-4368-B999-07AEF9876AA1}" type="presParOf" srcId="{D6ACD32C-5C18-4F53-88FD-3FD8567D8919}" destId="{C91425C4-9780-4AB1-A824-E83B159103F9}" srcOrd="0" destOrd="0" presId="urn:microsoft.com/office/officeart/2008/layout/LinedList"/>
    <dgm:cxn modelId="{768C1E19-0214-40F6-90B1-DB25EB2F8C60}" type="presParOf" srcId="{D6ACD32C-5C18-4F53-88FD-3FD8567D8919}" destId="{03BF9949-27CA-4CEE-BDCE-33300D03D003}" srcOrd="1" destOrd="0" presId="urn:microsoft.com/office/officeart/2008/layout/LinedList"/>
    <dgm:cxn modelId="{6E457D05-9601-4A6B-B880-4E4EFA0D395E}" type="presParOf" srcId="{9E93DDCD-E880-4891-A14F-816EA59B185E}" destId="{5F0101D7-57C9-47C8-AF07-6D8C93E2E2B0}" srcOrd="14" destOrd="0" presId="urn:microsoft.com/office/officeart/2008/layout/LinedList"/>
    <dgm:cxn modelId="{84EF4EA9-B0DE-49EC-9E07-E8688F659F5E}" type="presParOf" srcId="{9E93DDCD-E880-4891-A14F-816EA59B185E}" destId="{2D5B275B-6921-4AFA-92D6-233323483394}" srcOrd="15" destOrd="0" presId="urn:microsoft.com/office/officeart/2008/layout/LinedList"/>
    <dgm:cxn modelId="{CCBD289D-E480-4FB7-8F0B-4D00739FD8B4}" type="presParOf" srcId="{2D5B275B-6921-4AFA-92D6-233323483394}" destId="{EE576C83-7066-4AD8-94F3-E57BC04A5981}" srcOrd="0" destOrd="0" presId="urn:microsoft.com/office/officeart/2008/layout/LinedList"/>
    <dgm:cxn modelId="{70A8D5BB-2DA7-4501-9DD1-0549C4255CFC}" type="presParOf" srcId="{2D5B275B-6921-4AFA-92D6-233323483394}" destId="{7529BE90-FDC9-4A38-B3BB-80E936DC2B79}" srcOrd="1" destOrd="0" presId="urn:microsoft.com/office/officeart/2008/layout/LinedList"/>
    <dgm:cxn modelId="{67A19199-AFE1-485A-889F-6E8255DE6345}" type="presParOf" srcId="{9E93DDCD-E880-4891-A14F-816EA59B185E}" destId="{E5AEB50A-10EC-4A2E-91DD-D450240E6B15}" srcOrd="16" destOrd="0" presId="urn:microsoft.com/office/officeart/2008/layout/LinedList"/>
    <dgm:cxn modelId="{91154C65-450F-4E92-A6FB-BA1342A00CE1}" type="presParOf" srcId="{9E93DDCD-E880-4891-A14F-816EA59B185E}" destId="{6B4BC36A-E08D-4173-8DE2-48D4E45CB052}" srcOrd="17" destOrd="0" presId="urn:microsoft.com/office/officeart/2008/layout/LinedList"/>
    <dgm:cxn modelId="{BD56001D-6939-403D-9281-9B1E30200211}" type="presParOf" srcId="{6B4BC36A-E08D-4173-8DE2-48D4E45CB052}" destId="{700E5CE7-0A17-4636-BB3C-39C0402A0AE4}" srcOrd="0" destOrd="0" presId="urn:microsoft.com/office/officeart/2008/layout/LinedList"/>
    <dgm:cxn modelId="{FC982069-E513-4239-BB14-7AF1ACAB4E34}" type="presParOf" srcId="{6B4BC36A-E08D-4173-8DE2-48D4E45CB052}" destId="{6B0084CE-F92B-489C-8EEE-A8E02D75B7AA}" srcOrd="1" destOrd="0" presId="urn:microsoft.com/office/officeart/2008/layout/LinedList"/>
    <dgm:cxn modelId="{0B0CFE25-0DF5-4827-849B-F228B44B6317}" type="presParOf" srcId="{9E93DDCD-E880-4891-A14F-816EA59B185E}" destId="{08B1E7DF-882E-473B-9C44-F69FA0690A55}" srcOrd="18" destOrd="0" presId="urn:microsoft.com/office/officeart/2008/layout/LinedList"/>
    <dgm:cxn modelId="{20A66919-5253-40B7-AEFD-5556172A4B6B}" type="presParOf" srcId="{9E93DDCD-E880-4891-A14F-816EA59B185E}" destId="{7D4379B7-C2D6-46E5-BABB-F2DB0E6CAB45}" srcOrd="19" destOrd="0" presId="urn:microsoft.com/office/officeart/2008/layout/LinedList"/>
    <dgm:cxn modelId="{3ED46D19-BBD8-4443-8350-30CF2D4D9663}" type="presParOf" srcId="{7D4379B7-C2D6-46E5-BABB-F2DB0E6CAB45}" destId="{487211D9-2810-49EF-AFF2-EFDA3E2B7FD7}" srcOrd="0" destOrd="0" presId="urn:microsoft.com/office/officeart/2008/layout/LinedList"/>
    <dgm:cxn modelId="{9B512975-9529-4EB6-AAE7-A4E076C070FF}" type="presParOf" srcId="{7D4379B7-C2D6-46E5-BABB-F2DB0E6CAB45}" destId="{6104A66E-147D-4AAC-81FA-0AFA86F6DD7D}" srcOrd="1" destOrd="0" presId="urn:microsoft.com/office/officeart/2008/layout/LinedList"/>
    <dgm:cxn modelId="{05CECE0A-8EAD-4E8D-9104-32B0DAF3A23D}" type="presParOf" srcId="{9E93DDCD-E880-4891-A14F-816EA59B185E}" destId="{2D09D38C-A30C-401F-805B-A6A0016BD79A}" srcOrd="20" destOrd="0" presId="urn:microsoft.com/office/officeart/2008/layout/LinedList"/>
    <dgm:cxn modelId="{6216F86E-BE1F-44C0-A300-3607A8AD6618}" type="presParOf" srcId="{9E93DDCD-E880-4891-A14F-816EA59B185E}" destId="{C930E569-9B69-49F8-B15F-6B6BFC723006}" srcOrd="21" destOrd="0" presId="urn:microsoft.com/office/officeart/2008/layout/LinedList"/>
    <dgm:cxn modelId="{69BD968E-8A9B-452B-BB85-D7A6BAD045D6}" type="presParOf" srcId="{C930E569-9B69-49F8-B15F-6B6BFC723006}" destId="{492680AD-09C3-4DCE-AC13-1B9B700DF05B}" srcOrd="0" destOrd="0" presId="urn:microsoft.com/office/officeart/2008/layout/LinedList"/>
    <dgm:cxn modelId="{07EBFA1A-DB53-4636-A916-BD9B6CFDF0A8}" type="presParOf" srcId="{C930E569-9B69-49F8-B15F-6B6BFC723006}" destId="{0ECEAEB5-D9DD-452C-A200-FE62340BB07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201C38-42AB-4608-9111-2CB57460B91D}"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GB"/>
        </a:p>
      </dgm:t>
    </dgm:pt>
    <dgm:pt modelId="{33AC2D22-4B50-470F-BFB0-FA012A1DC861}" type="pres">
      <dgm:prSet presAssocID="{C5201C38-42AB-4608-9111-2CB57460B91D}" presName="linear" presStyleCnt="0">
        <dgm:presLayoutVars>
          <dgm:dir/>
          <dgm:animLvl val="lvl"/>
          <dgm:resizeHandles val="exact"/>
        </dgm:presLayoutVars>
      </dgm:prSet>
      <dgm:spPr/>
    </dgm:pt>
  </dgm:ptLst>
  <dgm:cxnLst>
    <dgm:cxn modelId="{6647BFAE-C3D7-46FD-A8FE-C8C437FCB102}" type="presOf" srcId="{C5201C38-42AB-4608-9111-2CB57460B91D}" destId="{33AC2D22-4B50-470F-BFB0-FA012A1DC861}" srcOrd="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E5EAE1-EE5E-4ECF-8648-C6F7CE45B711}" type="doc">
      <dgm:prSet loTypeId="urn:microsoft.com/office/officeart/2005/8/layout/cycle4" loCatId="matrix" qsTypeId="urn:microsoft.com/office/officeart/2005/8/quickstyle/simple1" qsCatId="simple" csTypeId="urn:microsoft.com/office/officeart/2005/8/colors/accent1_2" csCatId="accent1" phldr="1"/>
      <dgm:spPr/>
      <dgm:t>
        <a:bodyPr/>
        <a:lstStyle/>
        <a:p>
          <a:endParaRPr lang="en-GB"/>
        </a:p>
      </dgm:t>
    </dgm:pt>
    <dgm:pt modelId="{A58409C4-B66E-4609-A59F-B1C38BC84ACC}">
      <dgm:prSet phldrT="[Text]" phldr="0" custT="1"/>
      <dgm:spPr/>
      <dgm:t>
        <a:bodyPr/>
        <a:lstStyle/>
        <a:p>
          <a:r>
            <a:rPr lang="en-GB" sz="1400" dirty="0">
              <a:solidFill>
                <a:schemeClr val="accent4">
                  <a:lumMod val="50000"/>
                </a:schemeClr>
              </a:solidFill>
            </a:rPr>
            <a:t>Strengths</a:t>
          </a:r>
        </a:p>
      </dgm:t>
    </dgm:pt>
    <dgm:pt modelId="{557AFD01-AFC2-4E2B-B363-52B915826364}" type="parTrans" cxnId="{10F42B08-9A8B-4B9F-BC8C-A4817DD678C6}">
      <dgm:prSet/>
      <dgm:spPr/>
      <dgm:t>
        <a:bodyPr/>
        <a:lstStyle/>
        <a:p>
          <a:endParaRPr lang="en-GB"/>
        </a:p>
      </dgm:t>
    </dgm:pt>
    <dgm:pt modelId="{B59AAC0C-ED53-4958-9536-8FC6CF57EE98}" type="sibTrans" cxnId="{10F42B08-9A8B-4B9F-BC8C-A4817DD678C6}">
      <dgm:prSet/>
      <dgm:spPr/>
      <dgm:t>
        <a:bodyPr/>
        <a:lstStyle/>
        <a:p>
          <a:endParaRPr lang="en-GB"/>
        </a:p>
      </dgm:t>
    </dgm:pt>
    <dgm:pt modelId="{108BEAB7-47CB-428C-8DCA-C87B90EC37C3}">
      <dgm:prSet phldrT="[Text]" phldr="0"/>
      <dgm:spPr/>
      <dgm:t>
        <a:bodyPr/>
        <a:lstStyle/>
        <a:p>
          <a:r>
            <a:rPr lang="en-GB" dirty="0"/>
            <a:t>Weather Parking Mobility</a:t>
          </a:r>
        </a:p>
      </dgm:t>
    </dgm:pt>
    <dgm:pt modelId="{6B9D143A-A994-4266-9B42-6718F2125D39}" type="parTrans" cxnId="{CF700D88-B954-4BCA-A937-41F325B5F78E}">
      <dgm:prSet/>
      <dgm:spPr/>
      <dgm:t>
        <a:bodyPr/>
        <a:lstStyle/>
        <a:p>
          <a:endParaRPr lang="en-GB"/>
        </a:p>
      </dgm:t>
    </dgm:pt>
    <dgm:pt modelId="{E482070B-5A48-45E2-A97D-DFC013014D9A}" type="sibTrans" cxnId="{CF700D88-B954-4BCA-A937-41F325B5F78E}">
      <dgm:prSet/>
      <dgm:spPr/>
      <dgm:t>
        <a:bodyPr/>
        <a:lstStyle/>
        <a:p>
          <a:endParaRPr lang="en-GB"/>
        </a:p>
      </dgm:t>
    </dgm:pt>
    <dgm:pt modelId="{B2D94569-70DA-4CEF-8C3B-3D2602E15613}">
      <dgm:prSet phldrT="[Text]" phldr="0" custT="1"/>
      <dgm:spPr/>
      <dgm:t>
        <a:bodyPr/>
        <a:lstStyle/>
        <a:p>
          <a:r>
            <a:rPr lang="en-GB" sz="1400" dirty="0">
              <a:solidFill>
                <a:schemeClr val="accent6"/>
              </a:solidFill>
            </a:rPr>
            <a:t>Weaknesses</a:t>
          </a:r>
        </a:p>
      </dgm:t>
    </dgm:pt>
    <dgm:pt modelId="{15965A47-4E00-4B80-BB81-44ADC890A18B}" type="parTrans" cxnId="{40FFA13E-54E3-4DAF-990D-B349D46DC6A7}">
      <dgm:prSet/>
      <dgm:spPr/>
      <dgm:t>
        <a:bodyPr/>
        <a:lstStyle/>
        <a:p>
          <a:endParaRPr lang="en-GB"/>
        </a:p>
      </dgm:t>
    </dgm:pt>
    <dgm:pt modelId="{76DD0D4F-3B53-4F32-90DF-2603D4138395}" type="sibTrans" cxnId="{40FFA13E-54E3-4DAF-990D-B349D46DC6A7}">
      <dgm:prSet/>
      <dgm:spPr/>
      <dgm:t>
        <a:bodyPr/>
        <a:lstStyle/>
        <a:p>
          <a:endParaRPr lang="en-GB"/>
        </a:p>
      </dgm:t>
    </dgm:pt>
    <dgm:pt modelId="{2E267583-097F-45FD-A8BD-2A42B83326C6}">
      <dgm:prSet phldrT="[Text]" phldr="0"/>
      <dgm:spPr/>
      <dgm:t>
        <a:bodyPr/>
        <a:lstStyle/>
        <a:p>
          <a:r>
            <a:rPr lang="en-GB" dirty="0"/>
            <a:t>Costing Competition Already </a:t>
          </a:r>
          <a:r>
            <a:rPr lang="en-GB" dirty="0">
              <a:solidFill>
                <a:schemeClr val="bg2">
                  <a:lumMod val="50000"/>
                </a:schemeClr>
              </a:solidFill>
            </a:rPr>
            <a:t>eaten</a:t>
          </a:r>
        </a:p>
      </dgm:t>
    </dgm:pt>
    <dgm:pt modelId="{AB1CF3AA-EC19-4C90-9C00-53E087787B75}" type="parTrans" cxnId="{79B21161-635F-4843-87AC-AC1A2413F189}">
      <dgm:prSet/>
      <dgm:spPr/>
      <dgm:t>
        <a:bodyPr/>
        <a:lstStyle/>
        <a:p>
          <a:endParaRPr lang="en-GB"/>
        </a:p>
      </dgm:t>
    </dgm:pt>
    <dgm:pt modelId="{AD4B2BD8-092A-4424-AE27-3516E46805B0}" type="sibTrans" cxnId="{79B21161-635F-4843-87AC-AC1A2413F189}">
      <dgm:prSet/>
      <dgm:spPr/>
      <dgm:t>
        <a:bodyPr/>
        <a:lstStyle/>
        <a:p>
          <a:endParaRPr lang="en-GB"/>
        </a:p>
      </dgm:t>
    </dgm:pt>
    <dgm:pt modelId="{4A4B07F7-FAF2-4DC3-90F5-67521C098521}">
      <dgm:prSet phldrT="[Text]" phldr="0"/>
      <dgm:spPr/>
      <dgm:t>
        <a:bodyPr/>
        <a:lstStyle/>
        <a:p>
          <a:r>
            <a:rPr lang="en-GB" dirty="0">
              <a:solidFill>
                <a:schemeClr val="bg2">
                  <a:lumMod val="50000"/>
                </a:schemeClr>
              </a:solidFill>
            </a:rPr>
            <a:t>Threats</a:t>
          </a:r>
        </a:p>
      </dgm:t>
    </dgm:pt>
    <dgm:pt modelId="{F79B026D-AD35-4610-9EB6-9E097C3A2159}" type="parTrans" cxnId="{89CF6FD9-8BAC-4D1D-B83A-3D0AB3866A3A}">
      <dgm:prSet/>
      <dgm:spPr/>
      <dgm:t>
        <a:bodyPr/>
        <a:lstStyle/>
        <a:p>
          <a:endParaRPr lang="en-GB"/>
        </a:p>
      </dgm:t>
    </dgm:pt>
    <dgm:pt modelId="{2847C2DC-20A4-408C-9733-7171D874E5C9}" type="sibTrans" cxnId="{89CF6FD9-8BAC-4D1D-B83A-3D0AB3866A3A}">
      <dgm:prSet/>
      <dgm:spPr/>
      <dgm:t>
        <a:bodyPr/>
        <a:lstStyle/>
        <a:p>
          <a:endParaRPr lang="en-GB"/>
        </a:p>
      </dgm:t>
    </dgm:pt>
    <dgm:pt modelId="{EEB7EA7F-99AF-43FF-B859-521361ACC76C}">
      <dgm:prSet phldrT="[Text]" phldr="0"/>
      <dgm:spPr/>
      <dgm:t>
        <a:bodyPr/>
        <a:lstStyle/>
        <a:p>
          <a:r>
            <a:rPr lang="en-GB" dirty="0">
              <a:solidFill>
                <a:srgbClr val="7030A0"/>
              </a:solidFill>
            </a:rPr>
            <a:t>Opportunities</a:t>
          </a:r>
        </a:p>
      </dgm:t>
    </dgm:pt>
    <dgm:pt modelId="{A7054EC3-E887-49C1-BA8F-33667804CB70}" type="parTrans" cxnId="{B381F4B4-6021-4F73-A518-DF3D13E72623}">
      <dgm:prSet/>
      <dgm:spPr/>
      <dgm:t>
        <a:bodyPr/>
        <a:lstStyle/>
        <a:p>
          <a:endParaRPr lang="en-GB"/>
        </a:p>
      </dgm:t>
    </dgm:pt>
    <dgm:pt modelId="{8A0578AE-161F-4BFD-9F33-1DCD74BC3546}" type="sibTrans" cxnId="{B381F4B4-6021-4F73-A518-DF3D13E72623}">
      <dgm:prSet/>
      <dgm:spPr/>
      <dgm:t>
        <a:bodyPr/>
        <a:lstStyle/>
        <a:p>
          <a:endParaRPr lang="en-GB"/>
        </a:p>
      </dgm:t>
    </dgm:pt>
    <dgm:pt modelId="{16E13D91-9F33-4FD0-A260-9789CA291C86}">
      <dgm:prSet phldrT="[Text]" phldr="0"/>
      <dgm:spPr/>
      <dgm:t>
        <a:bodyPr/>
        <a:lstStyle/>
        <a:p>
          <a:r>
            <a:rPr lang="en-GB" dirty="0"/>
            <a:t>Flexible Flavours Healthy</a:t>
          </a:r>
        </a:p>
      </dgm:t>
    </dgm:pt>
    <dgm:pt modelId="{E3E34604-16C2-45A8-B4CD-0680FD5F3BEA}" type="parTrans" cxnId="{CCCA8A3C-D575-4A2A-88A8-D61FF29A9D2E}">
      <dgm:prSet/>
      <dgm:spPr/>
      <dgm:t>
        <a:bodyPr/>
        <a:lstStyle/>
        <a:p>
          <a:endParaRPr lang="en-GB"/>
        </a:p>
      </dgm:t>
    </dgm:pt>
    <dgm:pt modelId="{E6145E3F-ACDF-4139-8566-B4DEDDDB1219}" type="sibTrans" cxnId="{CCCA8A3C-D575-4A2A-88A8-D61FF29A9D2E}">
      <dgm:prSet/>
      <dgm:spPr/>
      <dgm:t>
        <a:bodyPr/>
        <a:lstStyle/>
        <a:p>
          <a:endParaRPr lang="en-GB"/>
        </a:p>
      </dgm:t>
    </dgm:pt>
    <dgm:pt modelId="{D0595B78-0DA4-4C39-8DE3-209058708884}">
      <dgm:prSet phldrT="[Text]" phldr="0"/>
      <dgm:spPr/>
      <dgm:t>
        <a:bodyPr/>
        <a:lstStyle/>
        <a:p>
          <a:r>
            <a:rPr lang="en-GB" dirty="0"/>
            <a:t>Economic value   Market trends  Eating habits</a:t>
          </a:r>
        </a:p>
      </dgm:t>
    </dgm:pt>
    <dgm:pt modelId="{E2571E20-28B8-412A-AAD9-018B77C18F6F}" type="parTrans" cxnId="{805D3012-F957-4D6F-8426-A0E0BC842507}">
      <dgm:prSet/>
      <dgm:spPr/>
      <dgm:t>
        <a:bodyPr/>
        <a:lstStyle/>
        <a:p>
          <a:endParaRPr lang="en-GB"/>
        </a:p>
      </dgm:t>
    </dgm:pt>
    <dgm:pt modelId="{93876960-B74B-4615-B5A1-F5323BFA61D7}" type="sibTrans" cxnId="{805D3012-F957-4D6F-8426-A0E0BC842507}">
      <dgm:prSet/>
      <dgm:spPr/>
      <dgm:t>
        <a:bodyPr/>
        <a:lstStyle/>
        <a:p>
          <a:endParaRPr lang="en-GB"/>
        </a:p>
      </dgm:t>
    </dgm:pt>
    <dgm:pt modelId="{D062A69F-35E4-413F-91E6-E56F23FA9E0F}" type="pres">
      <dgm:prSet presAssocID="{DFE5EAE1-EE5E-4ECF-8648-C6F7CE45B711}" presName="cycleMatrixDiagram" presStyleCnt="0">
        <dgm:presLayoutVars>
          <dgm:chMax val="1"/>
          <dgm:dir/>
          <dgm:animLvl val="lvl"/>
          <dgm:resizeHandles val="exact"/>
        </dgm:presLayoutVars>
      </dgm:prSet>
      <dgm:spPr/>
    </dgm:pt>
    <dgm:pt modelId="{F8670004-4FCB-4191-8135-347EF018EF9C}" type="pres">
      <dgm:prSet presAssocID="{DFE5EAE1-EE5E-4ECF-8648-C6F7CE45B711}" presName="children" presStyleCnt="0"/>
      <dgm:spPr/>
    </dgm:pt>
    <dgm:pt modelId="{D6C21270-5481-4AF8-8A85-5E595449D367}" type="pres">
      <dgm:prSet presAssocID="{DFE5EAE1-EE5E-4ECF-8648-C6F7CE45B711}" presName="child1group" presStyleCnt="0"/>
      <dgm:spPr/>
    </dgm:pt>
    <dgm:pt modelId="{CE365C71-3A68-489B-A05E-664BD9C1BE1B}" type="pres">
      <dgm:prSet presAssocID="{DFE5EAE1-EE5E-4ECF-8648-C6F7CE45B711}" presName="child1" presStyleLbl="bgAcc1" presStyleIdx="0" presStyleCnt="4" custLinFactNeighborX="-3165" custLinFactNeighborY="-5160"/>
      <dgm:spPr/>
    </dgm:pt>
    <dgm:pt modelId="{F5269C6F-CA7C-44B1-87B8-9474D5BD1E98}" type="pres">
      <dgm:prSet presAssocID="{DFE5EAE1-EE5E-4ECF-8648-C6F7CE45B711}" presName="child1Text" presStyleLbl="bgAcc1" presStyleIdx="0" presStyleCnt="4">
        <dgm:presLayoutVars>
          <dgm:bulletEnabled val="1"/>
        </dgm:presLayoutVars>
      </dgm:prSet>
      <dgm:spPr/>
    </dgm:pt>
    <dgm:pt modelId="{AE5DA31F-32D3-4029-88A7-18EBF21C1A2F}" type="pres">
      <dgm:prSet presAssocID="{DFE5EAE1-EE5E-4ECF-8648-C6F7CE45B711}" presName="child2group" presStyleCnt="0"/>
      <dgm:spPr/>
    </dgm:pt>
    <dgm:pt modelId="{FA8885DD-BD8B-4E08-B0F8-FF10E4CA9013}" type="pres">
      <dgm:prSet presAssocID="{DFE5EAE1-EE5E-4ECF-8648-C6F7CE45B711}" presName="child2" presStyleLbl="bgAcc1" presStyleIdx="1" presStyleCnt="4" custLinFactNeighborX="-1284" custLinFactNeighborY="-5160"/>
      <dgm:spPr/>
    </dgm:pt>
    <dgm:pt modelId="{88B11BC9-D6F4-4FB9-950C-5FAE8DDD9535}" type="pres">
      <dgm:prSet presAssocID="{DFE5EAE1-EE5E-4ECF-8648-C6F7CE45B711}" presName="child2Text" presStyleLbl="bgAcc1" presStyleIdx="1" presStyleCnt="4">
        <dgm:presLayoutVars>
          <dgm:bulletEnabled val="1"/>
        </dgm:presLayoutVars>
      </dgm:prSet>
      <dgm:spPr/>
    </dgm:pt>
    <dgm:pt modelId="{B8966235-02EC-4544-ADB5-AA0C59F88FDA}" type="pres">
      <dgm:prSet presAssocID="{DFE5EAE1-EE5E-4ECF-8648-C6F7CE45B711}" presName="child3group" presStyleCnt="0"/>
      <dgm:spPr/>
    </dgm:pt>
    <dgm:pt modelId="{0DE772E2-C34D-4CD8-9CF6-3B82BC3059B4}" type="pres">
      <dgm:prSet presAssocID="{DFE5EAE1-EE5E-4ECF-8648-C6F7CE45B711}" presName="child3" presStyleLbl="bgAcc1" presStyleIdx="2" presStyleCnt="4" custLinFactNeighborX="6090" custLinFactNeighborY="13912"/>
      <dgm:spPr/>
    </dgm:pt>
    <dgm:pt modelId="{4BCD4901-D32F-4CDB-B599-0BDBFC575599}" type="pres">
      <dgm:prSet presAssocID="{DFE5EAE1-EE5E-4ECF-8648-C6F7CE45B711}" presName="child3Text" presStyleLbl="bgAcc1" presStyleIdx="2" presStyleCnt="4">
        <dgm:presLayoutVars>
          <dgm:bulletEnabled val="1"/>
        </dgm:presLayoutVars>
      </dgm:prSet>
      <dgm:spPr/>
    </dgm:pt>
    <dgm:pt modelId="{A75A220C-59BF-4611-8FEB-9C6E3B4F0DA7}" type="pres">
      <dgm:prSet presAssocID="{DFE5EAE1-EE5E-4ECF-8648-C6F7CE45B711}" presName="child4group" presStyleCnt="0"/>
      <dgm:spPr/>
    </dgm:pt>
    <dgm:pt modelId="{AAD2A971-6512-4F77-A98C-1FFDBA0C1FF8}" type="pres">
      <dgm:prSet presAssocID="{DFE5EAE1-EE5E-4ECF-8648-C6F7CE45B711}" presName="child4" presStyleLbl="bgAcc1" presStyleIdx="3" presStyleCnt="4" custLinFactNeighborX="-3165" custLinFactNeighborY="11009"/>
      <dgm:spPr/>
    </dgm:pt>
    <dgm:pt modelId="{A84745FA-36C7-4DE4-9F4D-981B72218DFE}" type="pres">
      <dgm:prSet presAssocID="{DFE5EAE1-EE5E-4ECF-8648-C6F7CE45B711}" presName="child4Text" presStyleLbl="bgAcc1" presStyleIdx="3" presStyleCnt="4">
        <dgm:presLayoutVars>
          <dgm:bulletEnabled val="1"/>
        </dgm:presLayoutVars>
      </dgm:prSet>
      <dgm:spPr/>
    </dgm:pt>
    <dgm:pt modelId="{4A6324C3-2C63-4FCE-954D-73EA4E2080A2}" type="pres">
      <dgm:prSet presAssocID="{DFE5EAE1-EE5E-4ECF-8648-C6F7CE45B711}" presName="childPlaceholder" presStyleCnt="0"/>
      <dgm:spPr/>
    </dgm:pt>
    <dgm:pt modelId="{F901B4DE-BCCC-4E72-A482-A9BE6ECA2E6C}" type="pres">
      <dgm:prSet presAssocID="{DFE5EAE1-EE5E-4ECF-8648-C6F7CE45B711}" presName="circle" presStyleCnt="0"/>
      <dgm:spPr/>
    </dgm:pt>
    <dgm:pt modelId="{986E0F98-CB3B-403D-AFE1-C066ADDB4610}" type="pres">
      <dgm:prSet presAssocID="{DFE5EAE1-EE5E-4ECF-8648-C6F7CE45B711}" presName="quadrant1" presStyleLbl="node1" presStyleIdx="0" presStyleCnt="4">
        <dgm:presLayoutVars>
          <dgm:chMax val="1"/>
          <dgm:bulletEnabled val="1"/>
        </dgm:presLayoutVars>
      </dgm:prSet>
      <dgm:spPr/>
    </dgm:pt>
    <dgm:pt modelId="{B1237382-E00B-4C02-A584-588256A4A5F9}" type="pres">
      <dgm:prSet presAssocID="{DFE5EAE1-EE5E-4ECF-8648-C6F7CE45B711}" presName="quadrant2" presStyleLbl="node1" presStyleIdx="1" presStyleCnt="4">
        <dgm:presLayoutVars>
          <dgm:chMax val="1"/>
          <dgm:bulletEnabled val="1"/>
        </dgm:presLayoutVars>
      </dgm:prSet>
      <dgm:spPr/>
    </dgm:pt>
    <dgm:pt modelId="{E6B54D7B-83F5-44E4-8A5B-7E48A6AC90B0}" type="pres">
      <dgm:prSet presAssocID="{DFE5EAE1-EE5E-4ECF-8648-C6F7CE45B711}" presName="quadrant3" presStyleLbl="node1" presStyleIdx="2" presStyleCnt="4">
        <dgm:presLayoutVars>
          <dgm:chMax val="1"/>
          <dgm:bulletEnabled val="1"/>
        </dgm:presLayoutVars>
      </dgm:prSet>
      <dgm:spPr/>
    </dgm:pt>
    <dgm:pt modelId="{3133B131-9187-44D6-B2B4-3DD2A746C8B3}" type="pres">
      <dgm:prSet presAssocID="{DFE5EAE1-EE5E-4ECF-8648-C6F7CE45B711}" presName="quadrant4" presStyleLbl="node1" presStyleIdx="3" presStyleCnt="4">
        <dgm:presLayoutVars>
          <dgm:chMax val="1"/>
          <dgm:bulletEnabled val="1"/>
        </dgm:presLayoutVars>
      </dgm:prSet>
      <dgm:spPr/>
    </dgm:pt>
    <dgm:pt modelId="{B3035935-1D3E-47CF-94D3-039B3825EF3C}" type="pres">
      <dgm:prSet presAssocID="{DFE5EAE1-EE5E-4ECF-8648-C6F7CE45B711}" presName="quadrantPlaceholder" presStyleCnt="0"/>
      <dgm:spPr/>
    </dgm:pt>
    <dgm:pt modelId="{B7F4D558-10CF-4F7D-9CAA-C8C31BD23493}" type="pres">
      <dgm:prSet presAssocID="{DFE5EAE1-EE5E-4ECF-8648-C6F7CE45B711}" presName="center1" presStyleLbl="fgShp" presStyleIdx="0" presStyleCnt="2"/>
      <dgm:spPr/>
    </dgm:pt>
    <dgm:pt modelId="{D5F5AE9E-E555-4C28-8DBA-51FCF9AEE317}" type="pres">
      <dgm:prSet presAssocID="{DFE5EAE1-EE5E-4ECF-8648-C6F7CE45B711}" presName="center2" presStyleLbl="fgShp" presStyleIdx="1" presStyleCnt="2"/>
      <dgm:spPr/>
    </dgm:pt>
  </dgm:ptLst>
  <dgm:cxnLst>
    <dgm:cxn modelId="{10F42B08-9A8B-4B9F-BC8C-A4817DD678C6}" srcId="{16E13D91-9F33-4FD0-A260-9789CA291C86}" destId="{A58409C4-B66E-4609-A59F-B1C38BC84ACC}" srcOrd="0" destOrd="0" parTransId="{557AFD01-AFC2-4E2B-B363-52B915826364}" sibTransId="{B59AAC0C-ED53-4958-9536-8FC6CF57EE98}"/>
    <dgm:cxn modelId="{805D3012-F957-4D6F-8426-A0E0BC842507}" srcId="{DFE5EAE1-EE5E-4ECF-8648-C6F7CE45B711}" destId="{D0595B78-0DA4-4C39-8DE3-209058708884}" srcOrd="3" destOrd="0" parTransId="{E2571E20-28B8-412A-AAD9-018B77C18F6F}" sibTransId="{93876960-B74B-4615-B5A1-F5323BFA61D7}"/>
    <dgm:cxn modelId="{8F381B13-818F-481A-9141-4EF08229F040}" type="presOf" srcId="{108BEAB7-47CB-428C-8DCA-C87B90EC37C3}" destId="{B1237382-E00B-4C02-A584-588256A4A5F9}" srcOrd="0" destOrd="0" presId="urn:microsoft.com/office/officeart/2005/8/layout/cycle4"/>
    <dgm:cxn modelId="{9887291A-0634-4746-B8CE-1B90BFB89B30}" type="presOf" srcId="{EEB7EA7F-99AF-43FF-B859-521361ACC76C}" destId="{AAD2A971-6512-4F77-A98C-1FFDBA0C1FF8}" srcOrd="0" destOrd="0" presId="urn:microsoft.com/office/officeart/2005/8/layout/cycle4"/>
    <dgm:cxn modelId="{A1511325-2E86-4B01-A757-6D04FE98F1F7}" type="presOf" srcId="{4A4B07F7-FAF2-4DC3-90F5-67521C098521}" destId="{0DE772E2-C34D-4CD8-9CF6-3B82BC3059B4}" srcOrd="0" destOrd="0" presId="urn:microsoft.com/office/officeart/2005/8/layout/cycle4"/>
    <dgm:cxn modelId="{42A95935-806A-4641-8A16-CE6887F04C8E}" type="presOf" srcId="{4A4B07F7-FAF2-4DC3-90F5-67521C098521}" destId="{4BCD4901-D32F-4CDB-B599-0BDBFC575599}" srcOrd="1" destOrd="0" presId="urn:microsoft.com/office/officeart/2005/8/layout/cycle4"/>
    <dgm:cxn modelId="{CCCA8A3C-D575-4A2A-88A8-D61FF29A9D2E}" srcId="{DFE5EAE1-EE5E-4ECF-8648-C6F7CE45B711}" destId="{16E13D91-9F33-4FD0-A260-9789CA291C86}" srcOrd="0" destOrd="0" parTransId="{E3E34604-16C2-45A8-B4CD-0680FD5F3BEA}" sibTransId="{E6145E3F-ACDF-4139-8566-B4DEDDDB1219}"/>
    <dgm:cxn modelId="{40FFA13E-54E3-4DAF-990D-B349D46DC6A7}" srcId="{108BEAB7-47CB-428C-8DCA-C87B90EC37C3}" destId="{B2D94569-70DA-4CEF-8C3B-3D2602E15613}" srcOrd="0" destOrd="0" parTransId="{15965A47-4E00-4B80-BB81-44ADC890A18B}" sibTransId="{76DD0D4F-3B53-4F32-90DF-2603D4138395}"/>
    <dgm:cxn modelId="{0016F45B-B1C5-4F04-95D6-6E2BD9C9E50B}" type="presOf" srcId="{16E13D91-9F33-4FD0-A260-9789CA291C86}" destId="{986E0F98-CB3B-403D-AFE1-C066ADDB4610}" srcOrd="0" destOrd="0" presId="urn:microsoft.com/office/officeart/2005/8/layout/cycle4"/>
    <dgm:cxn modelId="{79B21161-635F-4843-87AC-AC1A2413F189}" srcId="{DFE5EAE1-EE5E-4ECF-8648-C6F7CE45B711}" destId="{2E267583-097F-45FD-A8BD-2A42B83326C6}" srcOrd="2" destOrd="0" parTransId="{AB1CF3AA-EC19-4C90-9C00-53E087787B75}" sibTransId="{AD4B2BD8-092A-4424-AE27-3516E46805B0}"/>
    <dgm:cxn modelId="{CF700D88-B954-4BCA-A937-41F325B5F78E}" srcId="{DFE5EAE1-EE5E-4ECF-8648-C6F7CE45B711}" destId="{108BEAB7-47CB-428C-8DCA-C87B90EC37C3}" srcOrd="1" destOrd="0" parTransId="{6B9D143A-A994-4266-9B42-6718F2125D39}" sibTransId="{E482070B-5A48-45E2-A97D-DFC013014D9A}"/>
    <dgm:cxn modelId="{C302A891-489B-4064-B2CB-66835DCBCD80}" type="presOf" srcId="{B2D94569-70DA-4CEF-8C3B-3D2602E15613}" destId="{FA8885DD-BD8B-4E08-B0F8-FF10E4CA9013}" srcOrd="0" destOrd="0" presId="urn:microsoft.com/office/officeart/2005/8/layout/cycle4"/>
    <dgm:cxn modelId="{318B709B-E529-477F-A41B-C2780CB074AA}" type="presOf" srcId="{B2D94569-70DA-4CEF-8C3B-3D2602E15613}" destId="{88B11BC9-D6F4-4FB9-950C-5FAE8DDD9535}" srcOrd="1" destOrd="0" presId="urn:microsoft.com/office/officeart/2005/8/layout/cycle4"/>
    <dgm:cxn modelId="{80F3339E-156E-4260-8401-83DE72E15DC5}" type="presOf" srcId="{EEB7EA7F-99AF-43FF-B859-521361ACC76C}" destId="{A84745FA-36C7-4DE4-9F4D-981B72218DFE}" srcOrd="1" destOrd="0" presId="urn:microsoft.com/office/officeart/2005/8/layout/cycle4"/>
    <dgm:cxn modelId="{70486AAF-75FD-45AC-BC03-4F4DACA3AE6D}" type="presOf" srcId="{D0595B78-0DA4-4C39-8DE3-209058708884}" destId="{3133B131-9187-44D6-B2B4-3DD2A746C8B3}" srcOrd="0" destOrd="0" presId="urn:microsoft.com/office/officeart/2005/8/layout/cycle4"/>
    <dgm:cxn modelId="{B381F4B4-6021-4F73-A518-DF3D13E72623}" srcId="{D0595B78-0DA4-4C39-8DE3-209058708884}" destId="{EEB7EA7F-99AF-43FF-B859-521361ACC76C}" srcOrd="0" destOrd="0" parTransId="{A7054EC3-E887-49C1-BA8F-33667804CB70}" sibTransId="{8A0578AE-161F-4BFD-9F33-1DCD74BC3546}"/>
    <dgm:cxn modelId="{53BB35BF-10D9-4DB1-ACF4-15F4FED5E49E}" type="presOf" srcId="{2E267583-097F-45FD-A8BD-2A42B83326C6}" destId="{E6B54D7B-83F5-44E4-8A5B-7E48A6AC90B0}" srcOrd="0" destOrd="0" presId="urn:microsoft.com/office/officeart/2005/8/layout/cycle4"/>
    <dgm:cxn modelId="{CB17B2C8-C911-41D6-A54D-6696AC12F557}" type="presOf" srcId="{A58409C4-B66E-4609-A59F-B1C38BC84ACC}" destId="{CE365C71-3A68-489B-A05E-664BD9C1BE1B}" srcOrd="0" destOrd="0" presId="urn:microsoft.com/office/officeart/2005/8/layout/cycle4"/>
    <dgm:cxn modelId="{89CF6FD9-8BAC-4D1D-B83A-3D0AB3866A3A}" srcId="{2E267583-097F-45FD-A8BD-2A42B83326C6}" destId="{4A4B07F7-FAF2-4DC3-90F5-67521C098521}" srcOrd="0" destOrd="0" parTransId="{F79B026D-AD35-4610-9EB6-9E097C3A2159}" sibTransId="{2847C2DC-20A4-408C-9733-7171D874E5C9}"/>
    <dgm:cxn modelId="{5E2AC7E1-887A-4F29-87BA-75221AB1646C}" type="presOf" srcId="{A58409C4-B66E-4609-A59F-B1C38BC84ACC}" destId="{F5269C6F-CA7C-44B1-87B8-9474D5BD1E98}" srcOrd="1" destOrd="0" presId="urn:microsoft.com/office/officeart/2005/8/layout/cycle4"/>
    <dgm:cxn modelId="{EF990EF3-DD7F-46A2-A219-3ACA2B8D1E47}" type="presOf" srcId="{DFE5EAE1-EE5E-4ECF-8648-C6F7CE45B711}" destId="{D062A69F-35E4-413F-91E6-E56F23FA9E0F}" srcOrd="0" destOrd="0" presId="urn:microsoft.com/office/officeart/2005/8/layout/cycle4"/>
    <dgm:cxn modelId="{51ABF653-23C6-4FF7-9EFD-0AA586B2C81D}" type="presParOf" srcId="{D062A69F-35E4-413F-91E6-E56F23FA9E0F}" destId="{F8670004-4FCB-4191-8135-347EF018EF9C}" srcOrd="0" destOrd="0" presId="urn:microsoft.com/office/officeart/2005/8/layout/cycle4"/>
    <dgm:cxn modelId="{66971F6A-A306-448D-B87D-049DE4B23625}" type="presParOf" srcId="{F8670004-4FCB-4191-8135-347EF018EF9C}" destId="{D6C21270-5481-4AF8-8A85-5E595449D367}" srcOrd="0" destOrd="0" presId="urn:microsoft.com/office/officeart/2005/8/layout/cycle4"/>
    <dgm:cxn modelId="{450A3F6A-195C-4E46-AA09-465BD8F5AC26}" type="presParOf" srcId="{D6C21270-5481-4AF8-8A85-5E595449D367}" destId="{CE365C71-3A68-489B-A05E-664BD9C1BE1B}" srcOrd="0" destOrd="0" presId="urn:microsoft.com/office/officeart/2005/8/layout/cycle4"/>
    <dgm:cxn modelId="{D51C7816-06C8-493E-A252-AF7E72934F1C}" type="presParOf" srcId="{D6C21270-5481-4AF8-8A85-5E595449D367}" destId="{F5269C6F-CA7C-44B1-87B8-9474D5BD1E98}" srcOrd="1" destOrd="0" presId="urn:microsoft.com/office/officeart/2005/8/layout/cycle4"/>
    <dgm:cxn modelId="{4553BB99-DF7B-4ADB-9AEA-338E20F633C9}" type="presParOf" srcId="{F8670004-4FCB-4191-8135-347EF018EF9C}" destId="{AE5DA31F-32D3-4029-88A7-18EBF21C1A2F}" srcOrd="1" destOrd="0" presId="urn:microsoft.com/office/officeart/2005/8/layout/cycle4"/>
    <dgm:cxn modelId="{AE39FF67-FD80-4781-BBAD-4D952E773A83}" type="presParOf" srcId="{AE5DA31F-32D3-4029-88A7-18EBF21C1A2F}" destId="{FA8885DD-BD8B-4E08-B0F8-FF10E4CA9013}" srcOrd="0" destOrd="0" presId="urn:microsoft.com/office/officeart/2005/8/layout/cycle4"/>
    <dgm:cxn modelId="{10D1F9DA-16D2-4F83-82BC-EEEF4AC084B5}" type="presParOf" srcId="{AE5DA31F-32D3-4029-88A7-18EBF21C1A2F}" destId="{88B11BC9-D6F4-4FB9-950C-5FAE8DDD9535}" srcOrd="1" destOrd="0" presId="urn:microsoft.com/office/officeart/2005/8/layout/cycle4"/>
    <dgm:cxn modelId="{BFEEB28E-CBA4-46DE-AEBD-D0088E4FBEDF}" type="presParOf" srcId="{F8670004-4FCB-4191-8135-347EF018EF9C}" destId="{B8966235-02EC-4544-ADB5-AA0C59F88FDA}" srcOrd="2" destOrd="0" presId="urn:microsoft.com/office/officeart/2005/8/layout/cycle4"/>
    <dgm:cxn modelId="{A7B08FB9-45C5-4C0E-9FC0-9020EFF2D469}" type="presParOf" srcId="{B8966235-02EC-4544-ADB5-AA0C59F88FDA}" destId="{0DE772E2-C34D-4CD8-9CF6-3B82BC3059B4}" srcOrd="0" destOrd="0" presId="urn:microsoft.com/office/officeart/2005/8/layout/cycle4"/>
    <dgm:cxn modelId="{30447EC9-FF37-42F3-8D7B-0FD45FD097A0}" type="presParOf" srcId="{B8966235-02EC-4544-ADB5-AA0C59F88FDA}" destId="{4BCD4901-D32F-4CDB-B599-0BDBFC575599}" srcOrd="1" destOrd="0" presId="urn:microsoft.com/office/officeart/2005/8/layout/cycle4"/>
    <dgm:cxn modelId="{A3927963-C16F-4ADF-877B-F349CC61F0B3}" type="presParOf" srcId="{F8670004-4FCB-4191-8135-347EF018EF9C}" destId="{A75A220C-59BF-4611-8FEB-9C6E3B4F0DA7}" srcOrd="3" destOrd="0" presId="urn:microsoft.com/office/officeart/2005/8/layout/cycle4"/>
    <dgm:cxn modelId="{550BE3CD-CD31-4AE7-B1CF-45AB62FA11CD}" type="presParOf" srcId="{A75A220C-59BF-4611-8FEB-9C6E3B4F0DA7}" destId="{AAD2A971-6512-4F77-A98C-1FFDBA0C1FF8}" srcOrd="0" destOrd="0" presId="urn:microsoft.com/office/officeart/2005/8/layout/cycle4"/>
    <dgm:cxn modelId="{759BAB5E-6A0C-4AEF-BEC9-07CFB2ECC501}" type="presParOf" srcId="{A75A220C-59BF-4611-8FEB-9C6E3B4F0DA7}" destId="{A84745FA-36C7-4DE4-9F4D-981B72218DFE}" srcOrd="1" destOrd="0" presId="urn:microsoft.com/office/officeart/2005/8/layout/cycle4"/>
    <dgm:cxn modelId="{1435A34F-B46E-4085-9B8F-A6D948F0C4FF}" type="presParOf" srcId="{F8670004-4FCB-4191-8135-347EF018EF9C}" destId="{4A6324C3-2C63-4FCE-954D-73EA4E2080A2}" srcOrd="4" destOrd="0" presId="urn:microsoft.com/office/officeart/2005/8/layout/cycle4"/>
    <dgm:cxn modelId="{48B9A165-CCF6-40BB-BE41-362EA9D2F659}" type="presParOf" srcId="{D062A69F-35E4-413F-91E6-E56F23FA9E0F}" destId="{F901B4DE-BCCC-4E72-A482-A9BE6ECA2E6C}" srcOrd="1" destOrd="0" presId="urn:microsoft.com/office/officeart/2005/8/layout/cycle4"/>
    <dgm:cxn modelId="{3094A4E0-203D-46E5-A252-7E0788827574}" type="presParOf" srcId="{F901B4DE-BCCC-4E72-A482-A9BE6ECA2E6C}" destId="{986E0F98-CB3B-403D-AFE1-C066ADDB4610}" srcOrd="0" destOrd="0" presId="urn:microsoft.com/office/officeart/2005/8/layout/cycle4"/>
    <dgm:cxn modelId="{E85BBAA2-E7FF-46D7-87BD-0785D6687B4B}" type="presParOf" srcId="{F901B4DE-BCCC-4E72-A482-A9BE6ECA2E6C}" destId="{B1237382-E00B-4C02-A584-588256A4A5F9}" srcOrd="1" destOrd="0" presId="urn:microsoft.com/office/officeart/2005/8/layout/cycle4"/>
    <dgm:cxn modelId="{DC21585E-7FE8-4BAB-89E1-271A19064F09}" type="presParOf" srcId="{F901B4DE-BCCC-4E72-A482-A9BE6ECA2E6C}" destId="{E6B54D7B-83F5-44E4-8A5B-7E48A6AC90B0}" srcOrd="2" destOrd="0" presId="urn:microsoft.com/office/officeart/2005/8/layout/cycle4"/>
    <dgm:cxn modelId="{E01FA72D-E106-4156-A8E4-643E440BACE2}" type="presParOf" srcId="{F901B4DE-BCCC-4E72-A482-A9BE6ECA2E6C}" destId="{3133B131-9187-44D6-B2B4-3DD2A746C8B3}" srcOrd="3" destOrd="0" presId="urn:microsoft.com/office/officeart/2005/8/layout/cycle4"/>
    <dgm:cxn modelId="{935079F8-9F8C-43FD-8576-CA3B537AF826}" type="presParOf" srcId="{F901B4DE-BCCC-4E72-A482-A9BE6ECA2E6C}" destId="{B3035935-1D3E-47CF-94D3-039B3825EF3C}" srcOrd="4" destOrd="0" presId="urn:microsoft.com/office/officeart/2005/8/layout/cycle4"/>
    <dgm:cxn modelId="{8EB26116-00BE-49DF-8632-BB27506B09B2}" type="presParOf" srcId="{D062A69F-35E4-413F-91E6-E56F23FA9E0F}" destId="{B7F4D558-10CF-4F7D-9CAA-C8C31BD23493}" srcOrd="2" destOrd="0" presId="urn:microsoft.com/office/officeart/2005/8/layout/cycle4"/>
    <dgm:cxn modelId="{ED58A664-CEAD-4718-B08E-B144882481B0}" type="presParOf" srcId="{D062A69F-35E4-413F-91E6-E56F23FA9E0F}" destId="{D5F5AE9E-E555-4C28-8DBA-51FCF9AEE317}" srcOrd="3" destOrd="0" presId="urn:microsoft.com/office/officeart/2005/8/layout/cycle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179C01-AFA4-4508-9306-5FD8BDDE2155}" type="doc">
      <dgm:prSet loTypeId="urn:microsoft.com/office/officeart/2005/8/layout/hProcess6" loCatId="process" qsTypeId="urn:microsoft.com/office/officeart/2005/8/quickstyle/simple1" qsCatId="simple" csTypeId="urn:microsoft.com/office/officeart/2005/8/colors/accent1_2" csCatId="accent1" phldr="0"/>
      <dgm:spPr/>
      <dgm:t>
        <a:bodyPr/>
        <a:lstStyle/>
        <a:p>
          <a:endParaRPr lang="en-GB"/>
        </a:p>
      </dgm:t>
    </dgm:pt>
    <dgm:pt modelId="{33D05F4B-7095-4BF0-9F16-A2E4F5B8D08E}" type="pres">
      <dgm:prSet presAssocID="{EF179C01-AFA4-4508-9306-5FD8BDDE2155}" presName="theList" presStyleCnt="0">
        <dgm:presLayoutVars>
          <dgm:dir/>
          <dgm:animLvl val="lvl"/>
          <dgm:resizeHandles val="exact"/>
        </dgm:presLayoutVars>
      </dgm:prSet>
      <dgm:spPr/>
    </dgm:pt>
  </dgm:ptLst>
  <dgm:cxnLst>
    <dgm:cxn modelId="{60D8442E-058C-40DA-8644-87D3C61E2845}" type="presOf" srcId="{EF179C01-AFA4-4508-9306-5FD8BDDE2155}" destId="{33D05F4B-7095-4BF0-9F16-A2E4F5B8D08E}" srcOrd="0" destOrd="0" presId="urn:microsoft.com/office/officeart/2005/8/layout/hProcess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8A611B-9883-400C-93DB-1DD9E1786829}"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F5C467EE-58D9-45D5-AF13-184B242596B6}">
      <dgm:prSet phldrT="[Text]" phldr="0"/>
      <dgm:spPr/>
      <dgm:t>
        <a:bodyPr/>
        <a:lstStyle/>
        <a:p>
          <a:r>
            <a:rPr lang="en-GB" dirty="0"/>
            <a:t>Threat New entrants</a:t>
          </a:r>
        </a:p>
      </dgm:t>
    </dgm:pt>
    <dgm:pt modelId="{95A1FDAB-A5AA-4B3F-8185-324BAF01916B}" type="parTrans" cxnId="{55853CA9-52EB-4B73-8015-447A22D84A4A}">
      <dgm:prSet/>
      <dgm:spPr/>
      <dgm:t>
        <a:bodyPr/>
        <a:lstStyle/>
        <a:p>
          <a:endParaRPr lang="en-GB"/>
        </a:p>
      </dgm:t>
    </dgm:pt>
    <dgm:pt modelId="{F85FC322-071F-4E74-A3A4-19FFF6BF67AB}" type="sibTrans" cxnId="{55853CA9-52EB-4B73-8015-447A22D84A4A}">
      <dgm:prSet/>
      <dgm:spPr/>
      <dgm:t>
        <a:bodyPr/>
        <a:lstStyle/>
        <a:p>
          <a:endParaRPr lang="en-GB"/>
        </a:p>
      </dgm:t>
    </dgm:pt>
    <dgm:pt modelId="{78017D1A-6A3A-4F29-B26D-1F87A3D99910}">
      <dgm:prSet phldrT="[Text]" phldr="0"/>
      <dgm:spPr/>
      <dgm:t>
        <a:bodyPr/>
        <a:lstStyle/>
        <a:p>
          <a:r>
            <a:rPr lang="en-GB" dirty="0"/>
            <a:t>Buyer Bargain Power</a:t>
          </a:r>
        </a:p>
      </dgm:t>
    </dgm:pt>
    <dgm:pt modelId="{96F2B290-DE0C-406E-8EE3-D5C6F7E71C9B}" type="parTrans" cxnId="{F2AF56FA-0996-4ED1-9B2B-60005E32CA7D}">
      <dgm:prSet/>
      <dgm:spPr/>
      <dgm:t>
        <a:bodyPr/>
        <a:lstStyle/>
        <a:p>
          <a:endParaRPr lang="en-GB"/>
        </a:p>
      </dgm:t>
    </dgm:pt>
    <dgm:pt modelId="{69A606EF-3737-4206-88FC-DC4FADB79CEF}" type="sibTrans" cxnId="{F2AF56FA-0996-4ED1-9B2B-60005E32CA7D}">
      <dgm:prSet/>
      <dgm:spPr/>
      <dgm:t>
        <a:bodyPr/>
        <a:lstStyle/>
        <a:p>
          <a:endParaRPr lang="en-GB"/>
        </a:p>
      </dgm:t>
    </dgm:pt>
    <dgm:pt modelId="{F0B593AB-5651-4C67-97C9-AEE847C537F3}">
      <dgm:prSet phldrT="[Text]" phldr="0"/>
      <dgm:spPr/>
      <dgm:t>
        <a:bodyPr/>
        <a:lstStyle/>
        <a:p>
          <a:r>
            <a:rPr lang="en-GB" dirty="0"/>
            <a:t>Threat of substitute Products</a:t>
          </a:r>
        </a:p>
      </dgm:t>
    </dgm:pt>
    <dgm:pt modelId="{7127A1C0-9099-4036-BB9E-42251787EB04}" type="parTrans" cxnId="{3773D1E4-DF8A-48E2-975B-544E2AFF1CD6}">
      <dgm:prSet/>
      <dgm:spPr/>
      <dgm:t>
        <a:bodyPr/>
        <a:lstStyle/>
        <a:p>
          <a:endParaRPr lang="en-GB"/>
        </a:p>
      </dgm:t>
    </dgm:pt>
    <dgm:pt modelId="{8544AF98-7607-422A-B157-2BAF5EF953CD}" type="sibTrans" cxnId="{3773D1E4-DF8A-48E2-975B-544E2AFF1CD6}">
      <dgm:prSet/>
      <dgm:spPr/>
      <dgm:t>
        <a:bodyPr/>
        <a:lstStyle/>
        <a:p>
          <a:endParaRPr lang="en-GB"/>
        </a:p>
      </dgm:t>
    </dgm:pt>
    <dgm:pt modelId="{3DCE42AF-75B8-4161-A2F9-B94726E47447}">
      <dgm:prSet phldrT="[Text]" phldr="0"/>
      <dgm:spPr/>
      <dgm:t>
        <a:bodyPr/>
        <a:lstStyle/>
        <a:p>
          <a:r>
            <a:rPr lang="en-GB" dirty="0"/>
            <a:t>Rivalry among Competitors</a:t>
          </a:r>
        </a:p>
      </dgm:t>
    </dgm:pt>
    <dgm:pt modelId="{C3810E2A-8515-422C-9B40-94D17A9B8C63}" type="parTrans" cxnId="{5A0D821D-BF70-41DB-BD8C-E08D4DBB0941}">
      <dgm:prSet/>
      <dgm:spPr/>
      <dgm:t>
        <a:bodyPr/>
        <a:lstStyle/>
        <a:p>
          <a:endParaRPr lang="en-GB"/>
        </a:p>
      </dgm:t>
    </dgm:pt>
    <dgm:pt modelId="{3892DA41-D31E-43FE-B878-BC43651BB3F2}" type="sibTrans" cxnId="{5A0D821D-BF70-41DB-BD8C-E08D4DBB0941}">
      <dgm:prSet/>
      <dgm:spPr/>
      <dgm:t>
        <a:bodyPr/>
        <a:lstStyle/>
        <a:p>
          <a:endParaRPr lang="en-GB"/>
        </a:p>
      </dgm:t>
    </dgm:pt>
    <dgm:pt modelId="{733240E7-662A-47E7-88DB-63B6BAB986E7}">
      <dgm:prSet phldrT="[Text]" phldr="0"/>
      <dgm:spPr/>
      <dgm:t>
        <a:bodyPr/>
        <a:lstStyle/>
        <a:p>
          <a:r>
            <a:rPr lang="en-GB" dirty="0"/>
            <a:t>Supplier Bargain power</a:t>
          </a:r>
        </a:p>
      </dgm:t>
    </dgm:pt>
    <dgm:pt modelId="{E178AD00-5516-48DA-930F-21266EEF0EA5}" type="sibTrans" cxnId="{2DD0CC0F-CF67-44FA-A439-E47D21385066}">
      <dgm:prSet/>
      <dgm:spPr/>
      <dgm:t>
        <a:bodyPr/>
        <a:lstStyle/>
        <a:p>
          <a:endParaRPr lang="en-GB"/>
        </a:p>
      </dgm:t>
    </dgm:pt>
    <dgm:pt modelId="{EAB0E622-E984-4657-8A33-6DBE309FB7E9}" type="parTrans" cxnId="{2DD0CC0F-CF67-44FA-A439-E47D21385066}">
      <dgm:prSet/>
      <dgm:spPr/>
      <dgm:t>
        <a:bodyPr/>
        <a:lstStyle/>
        <a:p>
          <a:endParaRPr lang="en-GB"/>
        </a:p>
      </dgm:t>
    </dgm:pt>
    <dgm:pt modelId="{23F455E9-F0A0-4598-BE30-47473F17FCE2}" type="pres">
      <dgm:prSet presAssocID="{888A611B-9883-400C-93DB-1DD9E1786829}" presName="Name0" presStyleCnt="0">
        <dgm:presLayoutVars>
          <dgm:dir/>
          <dgm:resizeHandles val="exact"/>
        </dgm:presLayoutVars>
      </dgm:prSet>
      <dgm:spPr/>
    </dgm:pt>
    <dgm:pt modelId="{C1E05FD4-00DE-4475-AB8F-A4349D8FD6F8}" type="pres">
      <dgm:prSet presAssocID="{888A611B-9883-400C-93DB-1DD9E1786829}" presName="cycle" presStyleCnt="0"/>
      <dgm:spPr/>
    </dgm:pt>
    <dgm:pt modelId="{38DCA39B-506C-4877-9C2D-31F87495CBD0}" type="pres">
      <dgm:prSet presAssocID="{F5C467EE-58D9-45D5-AF13-184B242596B6}" presName="nodeFirstNode" presStyleLbl="node1" presStyleIdx="0" presStyleCnt="5">
        <dgm:presLayoutVars>
          <dgm:bulletEnabled val="1"/>
        </dgm:presLayoutVars>
      </dgm:prSet>
      <dgm:spPr/>
    </dgm:pt>
    <dgm:pt modelId="{3CBB6044-8A8D-4B97-B44F-CA6E80354F7A}" type="pres">
      <dgm:prSet presAssocID="{F85FC322-071F-4E74-A3A4-19FFF6BF67AB}" presName="sibTransFirstNode" presStyleLbl="bgShp" presStyleIdx="0" presStyleCnt="1"/>
      <dgm:spPr/>
    </dgm:pt>
    <dgm:pt modelId="{C4DAC26A-2D1C-41A2-9EF2-3822762E944C}" type="pres">
      <dgm:prSet presAssocID="{733240E7-662A-47E7-88DB-63B6BAB986E7}" presName="nodeFollowingNodes" presStyleLbl="node1" presStyleIdx="1" presStyleCnt="5">
        <dgm:presLayoutVars>
          <dgm:bulletEnabled val="1"/>
        </dgm:presLayoutVars>
      </dgm:prSet>
      <dgm:spPr/>
    </dgm:pt>
    <dgm:pt modelId="{667B5B40-2157-43B6-B49E-52AE5C37A113}" type="pres">
      <dgm:prSet presAssocID="{78017D1A-6A3A-4F29-B26D-1F87A3D99910}" presName="nodeFollowingNodes" presStyleLbl="node1" presStyleIdx="2" presStyleCnt="5" custRadScaleRad="106652" custRadScaleInc="1291">
        <dgm:presLayoutVars>
          <dgm:bulletEnabled val="1"/>
        </dgm:presLayoutVars>
      </dgm:prSet>
      <dgm:spPr/>
    </dgm:pt>
    <dgm:pt modelId="{7C8A6F5F-B147-4D62-8F92-8BE3AFE507CB}" type="pres">
      <dgm:prSet presAssocID="{F0B593AB-5651-4C67-97C9-AEE847C537F3}" presName="nodeFollowingNodes" presStyleLbl="node1" presStyleIdx="3" presStyleCnt="5">
        <dgm:presLayoutVars>
          <dgm:bulletEnabled val="1"/>
        </dgm:presLayoutVars>
      </dgm:prSet>
      <dgm:spPr/>
    </dgm:pt>
    <dgm:pt modelId="{2551BC67-0ACF-4557-978B-52807AE4118F}" type="pres">
      <dgm:prSet presAssocID="{3DCE42AF-75B8-4161-A2F9-B94726E47447}" presName="nodeFollowingNodes" presStyleLbl="node1" presStyleIdx="4" presStyleCnt="5">
        <dgm:presLayoutVars>
          <dgm:bulletEnabled val="1"/>
        </dgm:presLayoutVars>
      </dgm:prSet>
      <dgm:spPr/>
    </dgm:pt>
  </dgm:ptLst>
  <dgm:cxnLst>
    <dgm:cxn modelId="{2DD0CC0F-CF67-44FA-A439-E47D21385066}" srcId="{888A611B-9883-400C-93DB-1DD9E1786829}" destId="{733240E7-662A-47E7-88DB-63B6BAB986E7}" srcOrd="1" destOrd="0" parTransId="{EAB0E622-E984-4657-8A33-6DBE309FB7E9}" sibTransId="{E178AD00-5516-48DA-930F-21266EEF0EA5}"/>
    <dgm:cxn modelId="{5A0D821D-BF70-41DB-BD8C-E08D4DBB0941}" srcId="{888A611B-9883-400C-93DB-1DD9E1786829}" destId="{3DCE42AF-75B8-4161-A2F9-B94726E47447}" srcOrd="4" destOrd="0" parTransId="{C3810E2A-8515-422C-9B40-94D17A9B8C63}" sibTransId="{3892DA41-D31E-43FE-B878-BC43651BB3F2}"/>
    <dgm:cxn modelId="{EAED422F-340A-4FDF-B3AF-A16B6C5A3724}" type="presOf" srcId="{733240E7-662A-47E7-88DB-63B6BAB986E7}" destId="{C4DAC26A-2D1C-41A2-9EF2-3822762E944C}" srcOrd="0" destOrd="0" presId="urn:microsoft.com/office/officeart/2005/8/layout/cycle3"/>
    <dgm:cxn modelId="{467D9930-B1A8-475F-B962-D33047993FE7}" type="presOf" srcId="{F0B593AB-5651-4C67-97C9-AEE847C537F3}" destId="{7C8A6F5F-B147-4D62-8F92-8BE3AFE507CB}" srcOrd="0" destOrd="0" presId="urn:microsoft.com/office/officeart/2005/8/layout/cycle3"/>
    <dgm:cxn modelId="{4FBEA535-D2E1-4581-BB9E-ED43A93BECAD}" type="presOf" srcId="{888A611B-9883-400C-93DB-1DD9E1786829}" destId="{23F455E9-F0A0-4598-BE30-47473F17FCE2}" srcOrd="0" destOrd="0" presId="urn:microsoft.com/office/officeart/2005/8/layout/cycle3"/>
    <dgm:cxn modelId="{73D08655-D6AE-4B4A-BC4A-58DA0D9762F0}" type="presOf" srcId="{78017D1A-6A3A-4F29-B26D-1F87A3D99910}" destId="{667B5B40-2157-43B6-B49E-52AE5C37A113}" srcOrd="0" destOrd="0" presId="urn:microsoft.com/office/officeart/2005/8/layout/cycle3"/>
    <dgm:cxn modelId="{65C51292-E43B-4599-9953-885989C26A64}" type="presOf" srcId="{3DCE42AF-75B8-4161-A2F9-B94726E47447}" destId="{2551BC67-0ACF-4557-978B-52807AE4118F}" srcOrd="0" destOrd="0" presId="urn:microsoft.com/office/officeart/2005/8/layout/cycle3"/>
    <dgm:cxn modelId="{55853CA9-52EB-4B73-8015-447A22D84A4A}" srcId="{888A611B-9883-400C-93DB-1DD9E1786829}" destId="{F5C467EE-58D9-45D5-AF13-184B242596B6}" srcOrd="0" destOrd="0" parTransId="{95A1FDAB-A5AA-4B3F-8185-324BAF01916B}" sibTransId="{F85FC322-071F-4E74-A3A4-19FFF6BF67AB}"/>
    <dgm:cxn modelId="{7CCCBBAE-9107-413F-92F2-78B0A1AD5EFF}" type="presOf" srcId="{F85FC322-071F-4E74-A3A4-19FFF6BF67AB}" destId="{3CBB6044-8A8D-4B97-B44F-CA6E80354F7A}" srcOrd="0" destOrd="0" presId="urn:microsoft.com/office/officeart/2005/8/layout/cycle3"/>
    <dgm:cxn modelId="{FBEC96BF-8C82-4CBE-9AB0-CF23D35E9FCA}" type="presOf" srcId="{F5C467EE-58D9-45D5-AF13-184B242596B6}" destId="{38DCA39B-506C-4877-9C2D-31F87495CBD0}" srcOrd="0" destOrd="0" presId="urn:microsoft.com/office/officeart/2005/8/layout/cycle3"/>
    <dgm:cxn modelId="{3773D1E4-DF8A-48E2-975B-544E2AFF1CD6}" srcId="{888A611B-9883-400C-93DB-1DD9E1786829}" destId="{F0B593AB-5651-4C67-97C9-AEE847C537F3}" srcOrd="3" destOrd="0" parTransId="{7127A1C0-9099-4036-BB9E-42251787EB04}" sibTransId="{8544AF98-7607-422A-B157-2BAF5EF953CD}"/>
    <dgm:cxn modelId="{F2AF56FA-0996-4ED1-9B2B-60005E32CA7D}" srcId="{888A611B-9883-400C-93DB-1DD9E1786829}" destId="{78017D1A-6A3A-4F29-B26D-1F87A3D99910}" srcOrd="2" destOrd="0" parTransId="{96F2B290-DE0C-406E-8EE3-D5C6F7E71C9B}" sibTransId="{69A606EF-3737-4206-88FC-DC4FADB79CEF}"/>
    <dgm:cxn modelId="{F430927C-8EFA-45E0-BD16-ED2611EDE89B}" type="presParOf" srcId="{23F455E9-F0A0-4598-BE30-47473F17FCE2}" destId="{C1E05FD4-00DE-4475-AB8F-A4349D8FD6F8}" srcOrd="0" destOrd="0" presId="urn:microsoft.com/office/officeart/2005/8/layout/cycle3"/>
    <dgm:cxn modelId="{56974A4A-130B-4995-9BC0-4878D86D8542}" type="presParOf" srcId="{C1E05FD4-00DE-4475-AB8F-A4349D8FD6F8}" destId="{38DCA39B-506C-4877-9C2D-31F87495CBD0}" srcOrd="0" destOrd="0" presId="urn:microsoft.com/office/officeart/2005/8/layout/cycle3"/>
    <dgm:cxn modelId="{34C02B2C-8157-4188-972C-54CB1E89C677}" type="presParOf" srcId="{C1E05FD4-00DE-4475-AB8F-A4349D8FD6F8}" destId="{3CBB6044-8A8D-4B97-B44F-CA6E80354F7A}" srcOrd="1" destOrd="0" presId="urn:microsoft.com/office/officeart/2005/8/layout/cycle3"/>
    <dgm:cxn modelId="{F7DE1FEA-6184-4919-A0CB-E6B8E0525B1B}" type="presParOf" srcId="{C1E05FD4-00DE-4475-AB8F-A4349D8FD6F8}" destId="{C4DAC26A-2D1C-41A2-9EF2-3822762E944C}" srcOrd="2" destOrd="0" presId="urn:microsoft.com/office/officeart/2005/8/layout/cycle3"/>
    <dgm:cxn modelId="{22CAF625-DC27-4B34-9FCF-3CCF59BDC27E}" type="presParOf" srcId="{C1E05FD4-00DE-4475-AB8F-A4349D8FD6F8}" destId="{667B5B40-2157-43B6-B49E-52AE5C37A113}" srcOrd="3" destOrd="0" presId="urn:microsoft.com/office/officeart/2005/8/layout/cycle3"/>
    <dgm:cxn modelId="{B6300E17-A7EB-4D6F-BA6C-83C558E8A8EA}" type="presParOf" srcId="{C1E05FD4-00DE-4475-AB8F-A4349D8FD6F8}" destId="{7C8A6F5F-B147-4D62-8F92-8BE3AFE507CB}" srcOrd="4" destOrd="0" presId="urn:microsoft.com/office/officeart/2005/8/layout/cycle3"/>
    <dgm:cxn modelId="{21B37FAF-3664-4D8C-AA26-759944B2962F}" type="presParOf" srcId="{C1E05FD4-00DE-4475-AB8F-A4349D8FD6F8}" destId="{2551BC67-0ACF-4557-978B-52807AE4118F}" srcOrd="5" destOrd="0" presId="urn:microsoft.com/office/officeart/2005/8/layout/cycle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93D33-6111-4227-A531-EC3AF223AB59}">
      <dsp:nvSpPr>
        <dsp:cNvPr id="0" name=""/>
        <dsp:cNvSpPr/>
      </dsp:nvSpPr>
      <dsp:spPr>
        <a:xfrm>
          <a:off x="0" y="271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B5294E-04D9-4B1B-88AA-7A97E891A608}">
      <dsp:nvSpPr>
        <dsp:cNvPr id="0" name=""/>
        <dsp:cNvSpPr/>
      </dsp:nvSpPr>
      <dsp:spPr>
        <a:xfrm>
          <a:off x="0" y="2715"/>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a:t>AI Acknowledgement</a:t>
          </a:r>
        </a:p>
      </dsp:txBody>
      <dsp:txXfrm>
        <a:off x="0" y="2715"/>
        <a:ext cx="6303729" cy="505037"/>
      </dsp:txXfrm>
    </dsp:sp>
    <dsp:sp modelId="{D1917F53-9D2C-4CB1-9C17-49708E205A90}">
      <dsp:nvSpPr>
        <dsp:cNvPr id="0" name=""/>
        <dsp:cNvSpPr/>
      </dsp:nvSpPr>
      <dsp:spPr>
        <a:xfrm>
          <a:off x="0" y="507752"/>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ACD1C-0870-4D09-848B-3F73167C1908}">
      <dsp:nvSpPr>
        <dsp:cNvPr id="0" name=""/>
        <dsp:cNvSpPr/>
      </dsp:nvSpPr>
      <dsp:spPr>
        <a:xfrm>
          <a:off x="0" y="507752"/>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1) The Idea, The Story and the USP.</a:t>
          </a:r>
        </a:p>
      </dsp:txBody>
      <dsp:txXfrm>
        <a:off x="0" y="507752"/>
        <a:ext cx="6303729" cy="505037"/>
      </dsp:txXfrm>
    </dsp:sp>
    <dsp:sp modelId="{96E45F40-F3DE-4326-8B44-301CB6AED5A8}">
      <dsp:nvSpPr>
        <dsp:cNvPr id="0" name=""/>
        <dsp:cNvSpPr/>
      </dsp:nvSpPr>
      <dsp:spPr>
        <a:xfrm>
          <a:off x="0" y="1012789"/>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8D776E-5119-4229-BA5B-5F6067711012}">
      <dsp:nvSpPr>
        <dsp:cNvPr id="0" name=""/>
        <dsp:cNvSpPr/>
      </dsp:nvSpPr>
      <dsp:spPr>
        <a:xfrm>
          <a:off x="0" y="1012789"/>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2) Location, Legal Structure and HR.</a:t>
          </a:r>
        </a:p>
      </dsp:txBody>
      <dsp:txXfrm>
        <a:off x="0" y="1012789"/>
        <a:ext cx="6303729" cy="505037"/>
      </dsp:txXfrm>
    </dsp:sp>
    <dsp:sp modelId="{E9650F14-B597-4EB7-9CFF-8D5DFBFD4ADF}">
      <dsp:nvSpPr>
        <dsp:cNvPr id="0" name=""/>
        <dsp:cNvSpPr/>
      </dsp:nvSpPr>
      <dsp:spPr>
        <a:xfrm>
          <a:off x="0" y="1517826"/>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E036FF-8F06-495C-ADAC-2B2FBAE02175}">
      <dsp:nvSpPr>
        <dsp:cNvPr id="0" name=""/>
        <dsp:cNvSpPr/>
      </dsp:nvSpPr>
      <dsp:spPr>
        <a:xfrm>
          <a:off x="0" y="1517826"/>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3)) Mission Statement. </a:t>
          </a:r>
        </a:p>
      </dsp:txBody>
      <dsp:txXfrm>
        <a:off x="0" y="1517826"/>
        <a:ext cx="6303729" cy="505037"/>
      </dsp:txXfrm>
    </dsp:sp>
    <dsp:sp modelId="{970438CA-AA98-4409-AA84-0AF923F529A3}">
      <dsp:nvSpPr>
        <dsp:cNvPr id="0" name=""/>
        <dsp:cNvSpPr/>
      </dsp:nvSpPr>
      <dsp:spPr>
        <a:xfrm>
          <a:off x="0" y="2022863"/>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219918-BC44-4DDB-BC71-E0381FB2906C}">
      <dsp:nvSpPr>
        <dsp:cNvPr id="0" name=""/>
        <dsp:cNvSpPr/>
      </dsp:nvSpPr>
      <dsp:spPr>
        <a:xfrm>
          <a:off x="0" y="2022863"/>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4) Aims and Objectives.</a:t>
          </a:r>
        </a:p>
      </dsp:txBody>
      <dsp:txXfrm>
        <a:off x="0" y="2022863"/>
        <a:ext cx="6303729" cy="505037"/>
      </dsp:txXfrm>
    </dsp:sp>
    <dsp:sp modelId="{76928330-8C91-4054-93A8-464D661EE2BC}">
      <dsp:nvSpPr>
        <dsp:cNvPr id="0" name=""/>
        <dsp:cNvSpPr/>
      </dsp:nvSpPr>
      <dsp:spPr>
        <a:xfrm>
          <a:off x="0" y="2527900"/>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02015-1C72-446C-986C-327E1098F425}">
      <dsp:nvSpPr>
        <dsp:cNvPr id="0" name=""/>
        <dsp:cNvSpPr/>
      </dsp:nvSpPr>
      <dsp:spPr>
        <a:xfrm>
          <a:off x="0" y="2527900"/>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5) Financial Viability.</a:t>
          </a:r>
        </a:p>
      </dsp:txBody>
      <dsp:txXfrm>
        <a:off x="0" y="2527900"/>
        <a:ext cx="6303729" cy="505037"/>
      </dsp:txXfrm>
    </dsp:sp>
    <dsp:sp modelId="{532F2A53-1763-482C-971F-ED9A9A423115}">
      <dsp:nvSpPr>
        <dsp:cNvPr id="0" name=""/>
        <dsp:cNvSpPr/>
      </dsp:nvSpPr>
      <dsp:spPr>
        <a:xfrm>
          <a:off x="0" y="3032938"/>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425C4-9780-4AB1-A824-E83B159103F9}">
      <dsp:nvSpPr>
        <dsp:cNvPr id="0" name=""/>
        <dsp:cNvSpPr/>
      </dsp:nvSpPr>
      <dsp:spPr>
        <a:xfrm>
          <a:off x="0" y="3032938"/>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6) S.W.O.T.</a:t>
          </a:r>
        </a:p>
      </dsp:txBody>
      <dsp:txXfrm>
        <a:off x="0" y="3032938"/>
        <a:ext cx="6303729" cy="505037"/>
      </dsp:txXfrm>
    </dsp:sp>
    <dsp:sp modelId="{5F0101D7-57C9-47C8-AF07-6D8C93E2E2B0}">
      <dsp:nvSpPr>
        <dsp:cNvPr id="0" name=""/>
        <dsp:cNvSpPr/>
      </dsp:nvSpPr>
      <dsp:spPr>
        <a:xfrm>
          <a:off x="0" y="3537975"/>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76C83-7066-4AD8-94F3-E57BC04A5981}">
      <dsp:nvSpPr>
        <dsp:cNvPr id="0" name=""/>
        <dsp:cNvSpPr/>
      </dsp:nvSpPr>
      <dsp:spPr>
        <a:xfrm>
          <a:off x="0" y="3537975"/>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7) Competitor Analysis.</a:t>
          </a:r>
        </a:p>
      </dsp:txBody>
      <dsp:txXfrm>
        <a:off x="0" y="3537975"/>
        <a:ext cx="6303729" cy="505037"/>
      </dsp:txXfrm>
    </dsp:sp>
    <dsp:sp modelId="{E5AEB50A-10EC-4A2E-91DD-D450240E6B15}">
      <dsp:nvSpPr>
        <dsp:cNvPr id="0" name=""/>
        <dsp:cNvSpPr/>
      </dsp:nvSpPr>
      <dsp:spPr>
        <a:xfrm>
          <a:off x="0" y="4043012"/>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0E5CE7-0A17-4636-BB3C-39C0402A0AE4}">
      <dsp:nvSpPr>
        <dsp:cNvPr id="0" name=""/>
        <dsp:cNvSpPr/>
      </dsp:nvSpPr>
      <dsp:spPr>
        <a:xfrm>
          <a:off x="0" y="4043012"/>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8) Market Research</a:t>
          </a:r>
        </a:p>
      </dsp:txBody>
      <dsp:txXfrm>
        <a:off x="0" y="4043012"/>
        <a:ext cx="6303729" cy="505037"/>
      </dsp:txXfrm>
    </dsp:sp>
    <dsp:sp modelId="{08B1E7DF-882E-473B-9C44-F69FA0690A55}">
      <dsp:nvSpPr>
        <dsp:cNvPr id="0" name=""/>
        <dsp:cNvSpPr/>
      </dsp:nvSpPr>
      <dsp:spPr>
        <a:xfrm>
          <a:off x="0" y="4548049"/>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7211D9-2810-49EF-AFF2-EFDA3E2B7FD7}">
      <dsp:nvSpPr>
        <dsp:cNvPr id="0" name=""/>
        <dsp:cNvSpPr/>
      </dsp:nvSpPr>
      <dsp:spPr>
        <a:xfrm>
          <a:off x="0" y="4548049"/>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dirty="0"/>
            <a:t> SMART, Critical Analysis.</a:t>
          </a:r>
        </a:p>
      </dsp:txBody>
      <dsp:txXfrm>
        <a:off x="0" y="4548049"/>
        <a:ext cx="6303729" cy="505037"/>
      </dsp:txXfrm>
    </dsp:sp>
    <dsp:sp modelId="{2D09D38C-A30C-401F-805B-A6A0016BD79A}">
      <dsp:nvSpPr>
        <dsp:cNvPr id="0" name=""/>
        <dsp:cNvSpPr/>
      </dsp:nvSpPr>
      <dsp:spPr>
        <a:xfrm>
          <a:off x="0" y="5053086"/>
          <a:ext cx="630372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2680AD-09C3-4DCE-AC13-1B9B700DF05B}">
      <dsp:nvSpPr>
        <dsp:cNvPr id="0" name=""/>
        <dsp:cNvSpPr/>
      </dsp:nvSpPr>
      <dsp:spPr>
        <a:xfrm>
          <a:off x="0" y="5053086"/>
          <a:ext cx="6303729" cy="5050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Font typeface="Symbol" panose="05050102010706020507" pitchFamily="18" charset="2"/>
            <a:buNone/>
          </a:pPr>
          <a:r>
            <a:rPr lang="en-GB" sz="2300" kern="1200"/>
            <a:t>References.</a:t>
          </a:r>
          <a:endParaRPr lang="en-GB" sz="2300" kern="1200" dirty="0"/>
        </a:p>
      </dsp:txBody>
      <dsp:txXfrm>
        <a:off x="0" y="5053086"/>
        <a:ext cx="6303729" cy="5050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772E2-C34D-4CD8-9CF6-3B82BC3059B4}">
      <dsp:nvSpPr>
        <dsp:cNvPr id="0" name=""/>
        <dsp:cNvSpPr/>
      </dsp:nvSpPr>
      <dsp:spPr>
        <a:xfrm>
          <a:off x="3725526" y="4139301"/>
          <a:ext cx="2283387" cy="147911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solidFill>
                <a:schemeClr val="bg2">
                  <a:lumMod val="50000"/>
                </a:schemeClr>
              </a:solidFill>
            </a:rPr>
            <a:t>Threats</a:t>
          </a:r>
        </a:p>
      </dsp:txBody>
      <dsp:txXfrm>
        <a:off x="4443033" y="4541572"/>
        <a:ext cx="1533389" cy="1044355"/>
      </dsp:txXfrm>
    </dsp:sp>
    <dsp:sp modelId="{AAD2A971-6512-4F77-A98C-1FFDBA0C1FF8}">
      <dsp:nvSpPr>
        <dsp:cNvPr id="0" name=""/>
        <dsp:cNvSpPr/>
      </dsp:nvSpPr>
      <dsp:spPr>
        <a:xfrm>
          <a:off x="0" y="4096362"/>
          <a:ext cx="2283387" cy="147911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GB" sz="1500" kern="1200" dirty="0">
              <a:solidFill>
                <a:srgbClr val="7030A0"/>
              </a:solidFill>
            </a:rPr>
            <a:t>Opportunities</a:t>
          </a:r>
        </a:p>
      </dsp:txBody>
      <dsp:txXfrm>
        <a:off x="32491" y="4498633"/>
        <a:ext cx="1533389" cy="1044355"/>
      </dsp:txXfrm>
    </dsp:sp>
    <dsp:sp modelId="{FA8885DD-BD8B-4E08-B0F8-FF10E4CA9013}">
      <dsp:nvSpPr>
        <dsp:cNvPr id="0" name=""/>
        <dsp:cNvSpPr/>
      </dsp:nvSpPr>
      <dsp:spPr>
        <a:xfrm>
          <a:off x="3696207" y="714080"/>
          <a:ext cx="2283387" cy="147911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solidFill>
                <a:schemeClr val="accent6"/>
              </a:solidFill>
            </a:rPr>
            <a:t>Weaknesses</a:t>
          </a:r>
        </a:p>
      </dsp:txBody>
      <dsp:txXfrm>
        <a:off x="4413715" y="746571"/>
        <a:ext cx="1533389" cy="1044355"/>
      </dsp:txXfrm>
    </dsp:sp>
    <dsp:sp modelId="{CE365C71-3A68-489B-A05E-664BD9C1BE1B}">
      <dsp:nvSpPr>
        <dsp:cNvPr id="0" name=""/>
        <dsp:cNvSpPr/>
      </dsp:nvSpPr>
      <dsp:spPr>
        <a:xfrm>
          <a:off x="0" y="714080"/>
          <a:ext cx="2283387" cy="147911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GB" sz="1400" kern="1200" dirty="0">
              <a:solidFill>
                <a:schemeClr val="accent4">
                  <a:lumMod val="50000"/>
                </a:schemeClr>
              </a:solidFill>
            </a:rPr>
            <a:t>Strengths</a:t>
          </a:r>
        </a:p>
      </dsp:txBody>
      <dsp:txXfrm>
        <a:off x="32491" y="746571"/>
        <a:ext cx="1533389" cy="1044355"/>
      </dsp:txXfrm>
    </dsp:sp>
    <dsp:sp modelId="{986E0F98-CB3B-403D-AFE1-C066ADDB4610}">
      <dsp:nvSpPr>
        <dsp:cNvPr id="0" name=""/>
        <dsp:cNvSpPr/>
      </dsp:nvSpPr>
      <dsp:spPr>
        <a:xfrm>
          <a:off x="956803" y="1053870"/>
          <a:ext cx="2001430" cy="2001430"/>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Flexible Flavours Healthy</a:t>
          </a:r>
        </a:p>
      </dsp:txBody>
      <dsp:txXfrm>
        <a:off x="1543008" y="1640075"/>
        <a:ext cx="1415225" cy="1415225"/>
      </dsp:txXfrm>
    </dsp:sp>
    <dsp:sp modelId="{B1237382-E00B-4C02-A584-588256A4A5F9}">
      <dsp:nvSpPr>
        <dsp:cNvPr id="0" name=""/>
        <dsp:cNvSpPr/>
      </dsp:nvSpPr>
      <dsp:spPr>
        <a:xfrm rot="5400000">
          <a:off x="3050679" y="1053870"/>
          <a:ext cx="2001430" cy="2001430"/>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Weather Parking Mobility</a:t>
          </a:r>
        </a:p>
      </dsp:txBody>
      <dsp:txXfrm rot="-5400000">
        <a:off x="3050679" y="1640075"/>
        <a:ext cx="1415225" cy="1415225"/>
      </dsp:txXfrm>
    </dsp:sp>
    <dsp:sp modelId="{E6B54D7B-83F5-44E4-8A5B-7E48A6AC90B0}">
      <dsp:nvSpPr>
        <dsp:cNvPr id="0" name=""/>
        <dsp:cNvSpPr/>
      </dsp:nvSpPr>
      <dsp:spPr>
        <a:xfrm rot="10800000">
          <a:off x="3050679" y="3147745"/>
          <a:ext cx="2001430" cy="2001430"/>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Costing Competition Already </a:t>
          </a:r>
          <a:r>
            <a:rPr lang="en-GB" sz="1500" kern="1200" dirty="0">
              <a:solidFill>
                <a:schemeClr val="bg2">
                  <a:lumMod val="50000"/>
                </a:schemeClr>
              </a:solidFill>
            </a:rPr>
            <a:t>eaten</a:t>
          </a:r>
        </a:p>
      </dsp:txBody>
      <dsp:txXfrm rot="10800000">
        <a:off x="3050679" y="3147745"/>
        <a:ext cx="1415225" cy="1415225"/>
      </dsp:txXfrm>
    </dsp:sp>
    <dsp:sp modelId="{3133B131-9187-44D6-B2B4-3DD2A746C8B3}">
      <dsp:nvSpPr>
        <dsp:cNvPr id="0" name=""/>
        <dsp:cNvSpPr/>
      </dsp:nvSpPr>
      <dsp:spPr>
        <a:xfrm rot="16200000">
          <a:off x="956803" y="3147745"/>
          <a:ext cx="2001430" cy="2001430"/>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Economic value   Market trends  Eating habits</a:t>
          </a:r>
        </a:p>
      </dsp:txBody>
      <dsp:txXfrm rot="5400000">
        <a:off x="1543008" y="3147745"/>
        <a:ext cx="1415225" cy="1415225"/>
      </dsp:txXfrm>
    </dsp:sp>
    <dsp:sp modelId="{B7F4D558-10CF-4F7D-9CAA-C8C31BD23493}">
      <dsp:nvSpPr>
        <dsp:cNvPr id="0" name=""/>
        <dsp:cNvSpPr/>
      </dsp:nvSpPr>
      <dsp:spPr>
        <a:xfrm>
          <a:off x="2658944" y="2685521"/>
          <a:ext cx="691025" cy="600891"/>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5F5AE9E-E555-4C28-8DBA-51FCF9AEE317}">
      <dsp:nvSpPr>
        <dsp:cNvPr id="0" name=""/>
        <dsp:cNvSpPr/>
      </dsp:nvSpPr>
      <dsp:spPr>
        <a:xfrm rot="10800000">
          <a:off x="2658944" y="2916633"/>
          <a:ext cx="691025" cy="600891"/>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B6044-8A8D-4B97-B44F-CA6E80354F7A}">
      <dsp:nvSpPr>
        <dsp:cNvPr id="0" name=""/>
        <dsp:cNvSpPr/>
      </dsp:nvSpPr>
      <dsp:spPr>
        <a:xfrm>
          <a:off x="1227457" y="-21564"/>
          <a:ext cx="3850634" cy="3850634"/>
        </a:xfrm>
        <a:prstGeom prst="circularArrow">
          <a:avLst>
            <a:gd name="adj1" fmla="val 5544"/>
            <a:gd name="adj2" fmla="val 330680"/>
            <a:gd name="adj3" fmla="val 13810032"/>
            <a:gd name="adj4" fmla="val 17365242"/>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DCA39B-506C-4877-9C2D-31F87495CBD0}">
      <dsp:nvSpPr>
        <dsp:cNvPr id="0" name=""/>
        <dsp:cNvSpPr/>
      </dsp:nvSpPr>
      <dsp:spPr>
        <a:xfrm>
          <a:off x="2264517" y="1066"/>
          <a:ext cx="1776514" cy="8882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Threat New entrants</a:t>
          </a:r>
        </a:p>
      </dsp:txBody>
      <dsp:txXfrm>
        <a:off x="2307878" y="44427"/>
        <a:ext cx="1689792" cy="801535"/>
      </dsp:txXfrm>
    </dsp:sp>
    <dsp:sp modelId="{C4DAC26A-2D1C-41A2-9EF2-3822762E944C}">
      <dsp:nvSpPr>
        <dsp:cNvPr id="0" name=""/>
        <dsp:cNvSpPr/>
      </dsp:nvSpPr>
      <dsp:spPr>
        <a:xfrm>
          <a:off x="3826210" y="1135703"/>
          <a:ext cx="1776514" cy="8882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Supplier Bargain power</a:t>
          </a:r>
        </a:p>
      </dsp:txBody>
      <dsp:txXfrm>
        <a:off x="3869571" y="1179064"/>
        <a:ext cx="1689792" cy="801535"/>
      </dsp:txXfrm>
    </dsp:sp>
    <dsp:sp modelId="{667B5B40-2157-43B6-B49E-52AE5C37A113}">
      <dsp:nvSpPr>
        <dsp:cNvPr id="0" name=""/>
        <dsp:cNvSpPr/>
      </dsp:nvSpPr>
      <dsp:spPr>
        <a:xfrm>
          <a:off x="3274652" y="2972650"/>
          <a:ext cx="1776514" cy="8882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Buyer Bargain Power</a:t>
          </a:r>
        </a:p>
      </dsp:txBody>
      <dsp:txXfrm>
        <a:off x="3318013" y="3016011"/>
        <a:ext cx="1689792" cy="801535"/>
      </dsp:txXfrm>
    </dsp:sp>
    <dsp:sp modelId="{7C8A6F5F-B147-4D62-8F92-8BE3AFE507CB}">
      <dsp:nvSpPr>
        <dsp:cNvPr id="0" name=""/>
        <dsp:cNvSpPr/>
      </dsp:nvSpPr>
      <dsp:spPr>
        <a:xfrm>
          <a:off x="1299338" y="2971583"/>
          <a:ext cx="1776514" cy="8882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Threat of substitute Products</a:t>
          </a:r>
        </a:p>
      </dsp:txBody>
      <dsp:txXfrm>
        <a:off x="1342699" y="3014944"/>
        <a:ext cx="1689792" cy="801535"/>
      </dsp:txXfrm>
    </dsp:sp>
    <dsp:sp modelId="{2551BC67-0ACF-4557-978B-52807AE4118F}">
      <dsp:nvSpPr>
        <dsp:cNvPr id="0" name=""/>
        <dsp:cNvSpPr/>
      </dsp:nvSpPr>
      <dsp:spPr>
        <a:xfrm>
          <a:off x="702824" y="1135703"/>
          <a:ext cx="1776514" cy="88825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Rivalry among Competitors</a:t>
          </a:r>
        </a:p>
      </dsp:txBody>
      <dsp:txXfrm>
        <a:off x="746185" y="1179064"/>
        <a:ext cx="1689792" cy="8015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hProcess6">
  <dgm:title val=""/>
  <dgm:desc val=""/>
  <dgm:catLst>
    <dgm:cat type="process"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theList">
    <dgm:varLst>
      <dgm:dir/>
      <dgm:animLvl val="lvl"/>
      <dgm:resizeHandles val="exact"/>
    </dgm:varLst>
    <dgm:choose name="Name0">
      <dgm:if name="Name1" func="var" arg="dir" op="equ" val="norm">
        <dgm:alg type="lin">
          <dgm:param type="linDir" val="fromL"/>
          <dgm:param type="nodeHorzAlign" val="l"/>
        </dgm:alg>
      </dgm:if>
      <dgm:else name="Name2">
        <dgm:alg type="lin">
          <dgm:param type="linDir" val="fromR"/>
          <dgm:param type="nodeHorzAlign" val="r"/>
        </dgm:alg>
      </dgm:else>
    </dgm:choose>
    <dgm:shape xmlns:r="http://schemas.openxmlformats.org/officeDocument/2006/relationships" r:blip="">
      <dgm:adjLst/>
    </dgm:shape>
    <dgm:presOf/>
    <dgm:constrLst>
      <dgm:constr type="w" for="ch" forName="compNode" refType="w"/>
      <dgm:constr type="h" for="ch" forName="compNode" refType="w" refFor="ch" refForName="compNode" fact="0.7"/>
      <dgm:constr type="ctrY" for="ch" forName="compNode" refType="h" fact="0.5"/>
      <dgm:constr type="w" for="ch" forName="aSpace" refType="w" fact="0.05"/>
      <dgm:constr type="primFontSz" for="des" forName="childTextHidden" op="equ" val="65"/>
      <dgm:constr type="primFontSz" for="des" forName="parentText" op="equ"/>
    </dgm:constrLst>
    <dgm:ruleLst/>
    <dgm:forEach name="aNodeForEach" axis="ch" ptType="node">
      <dgm:layoutNode name="compNode">
        <dgm:alg type="composite">
          <dgm:param type="ar" val="1.43"/>
        </dgm:alg>
        <dgm:shape xmlns:r="http://schemas.openxmlformats.org/officeDocument/2006/relationships" r:blip="">
          <dgm:adjLst/>
        </dgm:shape>
        <dgm:presOf/>
        <dgm:choose name="Name3">
          <dgm:if name="Name4" func="var" arg="dir" op="equ" val="norm">
            <dgm:constrLst>
              <dgm:constr type="w" for="ch" forName="childTextVisible" refType="w" fact="0.8"/>
              <dgm:constr type="h" for="ch" forName="childTextVisible" refType="h"/>
              <dgm:constr type="r" for="ch" forName="childTextVisible" refType="w"/>
              <dgm:constr type="w" for="ch" forName="childTextHidden" refType="w" fact="0.6"/>
              <dgm:constr type="h" for="ch" forName="childTextHidden" refType="h"/>
              <dgm:constr type="r" for="ch" forName="childTextHidden" refType="w"/>
              <dgm:constr type="l" for="ch" forName="parentText"/>
              <dgm:constr type="w" for="ch" forName="parentText" refType="w" fact="0.4"/>
              <dgm:constr type="h" for="ch" forName="parentText" refType="w" refFor="ch" refForName="parentText" op="equ"/>
              <dgm:constr type="ctrY" for="ch" forName="parentText" refType="h" fact="0.5"/>
            </dgm:constrLst>
          </dgm:if>
          <dgm:else name="Name5">
            <dgm:constrLst>
              <dgm:constr type="w" for="ch" forName="childTextVisible" refType="w" fact="0.8"/>
              <dgm:constr type="h" for="ch" forName="childTextVisible" refType="h"/>
              <dgm:constr type="l" for="ch" forName="childTextVisible"/>
              <dgm:constr type="w" for="ch" forName="childTextHidden" refType="w" fact="0.6"/>
              <dgm:constr type="h" for="ch" forName="childTextHidden" refType="h"/>
              <dgm:constr type="l" for="ch" forName="childTextHidden"/>
              <dgm:constr type="r" for="ch" forName="parentText" refType="w"/>
              <dgm:constr type="w" for="ch" forName="parentText" refType="w" fact="0.4"/>
              <dgm:constr type="h" for="ch" forName="parentText" refType="w" refFor="ch" refForName="parentText" op="equ"/>
              <dgm:constr type="ctrY" for="ch" forName="parentText" refType="h" fact="0.5"/>
            </dgm:constrLst>
          </dgm:else>
        </dgm:choose>
        <dgm:ruleLst/>
        <dgm:layoutNode name="noGeometry">
          <dgm:alg type="sp"/>
          <dgm:shape xmlns:r="http://schemas.openxmlformats.org/officeDocument/2006/relationships" r:blip="">
            <dgm:adjLst/>
          </dgm:shape>
          <dgm:presOf/>
          <dgm:constrLst/>
          <dgm:ruleLst/>
        </dgm:layoutNode>
        <dgm:layoutNode name="childTextVisible" styleLbl="bgAccFollowNode1">
          <dgm:varLst>
            <dgm:bulletEnabled val="1"/>
          </dgm:varLst>
          <dgm:alg type="sp"/>
          <dgm:choose name="Name6">
            <dgm:if name="Name7" func="var" arg="dir" op="equ" val="norm">
              <dgm:shape xmlns:r="http://schemas.openxmlformats.org/officeDocument/2006/relationships" type="rightArrow" r:blip="">
                <dgm:adjLst>
                  <dgm:adj idx="1" val="0.7"/>
                  <dgm:adj idx="2" val="0.5"/>
                </dgm:adjLst>
              </dgm:shape>
            </dgm:if>
            <dgm:else name="Name8">
              <dgm:shape xmlns:r="http://schemas.openxmlformats.org/officeDocument/2006/relationships" type="leftArrow" r:blip="">
                <dgm:adjLst>
                  <dgm:adj idx="1" val="0.7"/>
                  <dgm:adj idx="2" val="0.5"/>
                </dgm:adjLst>
              </dgm:shape>
            </dgm:else>
          </dgm:choose>
          <dgm:presOf axis="des" ptType="node"/>
          <dgm:constrLst/>
          <dgm:ruleLst/>
        </dgm:layoutNode>
        <dgm:layoutNode name="childTextHidden" styleLbl="bgAccFollowNode1">
          <dgm:choose name="Name9">
            <dgm:if name="Name10" axis="des followSib" ptType="node node" st="1 1" cnt="1 0" func="cnt" op="gte" val="1">
              <dgm:alg type="tx">
                <dgm:param type="stBulletLvl" val="1"/>
                <dgm:param type="txAnchorVertCh" val="mid"/>
              </dgm:alg>
            </dgm:if>
            <dgm:else name="Name11">
              <dgm:alg type="tx">
                <dgm:param type="stBulletLvl" val="2"/>
                <dgm:param type="txAnchorVertCh" val="mid"/>
              </dgm:alg>
            </dgm:else>
          </dgm:choose>
          <dgm:choose name="Name12">
            <dgm:if name="Name13" func="var" arg="dir" op="equ" val="norm">
              <dgm:shape xmlns:r="http://schemas.openxmlformats.org/officeDocument/2006/relationships" type="rightArrow" r:blip="" hideGeom="1">
                <dgm:adjLst>
                  <dgm:adj idx="1" val="0.7"/>
                  <dgm:adj idx="2" val="0.5"/>
                </dgm:adjLst>
              </dgm:shape>
            </dgm:if>
            <dgm:else name="Name14">
              <dgm:shape xmlns:r="http://schemas.openxmlformats.org/officeDocument/2006/relationships" type="leftArrow" r:blip="" hideGeom="1">
                <dgm:adjLst>
                  <dgm:adj idx="1" val="0.7"/>
                  <dgm:adj idx="2" val="0.5"/>
                </dgm:adjLst>
              </dgm:shape>
            </dgm:else>
          </dgm:choose>
          <dgm:presOf axis="des" ptType="node"/>
          <dgm:constrLst>
            <dgm:constr type="secFontSz" refType="primFontSz"/>
            <dgm:constr type="tMarg" refType="primFontSz" fact="0.05"/>
            <dgm:constr type="bMarg" refType="primFontSz" fact="0.05"/>
            <dgm:constr type="rMarg" refType="primFontSz" fact="0.1"/>
            <dgm:constr type="lMarg" refType="primFontSz" fact="0.2"/>
          </dgm:constrLst>
          <dgm:ruleLst>
            <dgm:rule type="primFontSz" val="5" fact="NaN" max="NaN"/>
          </dgm:ruleLst>
        </dgm:layoutNode>
        <dgm:layoutNode name="parentText" styleLbl="node1">
          <dgm:varLst>
            <dgm:chMax val="1"/>
            <dgm:bulletEnabled val="1"/>
          </dgm:varLst>
          <dgm:alg type="tx"/>
          <dgm:shape xmlns:r="http://schemas.openxmlformats.org/officeDocument/2006/relationships" type="ellipse" r:blip="">
            <dgm:adjLst/>
          </dgm:shape>
          <dgm:presOf axis="self"/>
          <dgm:constrLst>
            <dgm:constr type="primFontSz" val="65"/>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choose name="Name15">
        <dgm:if name="Name16" axis="self" ptType="node" func="revPos" op="gte" val="2">
          <dgm:layoutNode name="aSpace">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0.19376</cdr:x>
      <cdr:y>0.02836</cdr:y>
    </cdr:from>
    <cdr:to>
      <cdr:x>0.80246</cdr:x>
      <cdr:y>0.2196</cdr:y>
    </cdr:to>
    <cdr:sp macro="" textlink="">
      <cdr:nvSpPr>
        <cdr:cNvPr id="2" name="TextBox 1">
          <a:extLst xmlns:a="http://schemas.openxmlformats.org/drawingml/2006/main">
            <a:ext uri="{FF2B5EF4-FFF2-40B4-BE49-F238E27FC236}">
              <a16:creationId xmlns:a16="http://schemas.microsoft.com/office/drawing/2014/main" id="{55F1189F-A27E-07F1-9F8A-6B0791F46A38}"/>
            </a:ext>
          </a:extLst>
        </cdr:cNvPr>
        <cdr:cNvSpPr txBox="1"/>
      </cdr:nvSpPr>
      <cdr:spPr>
        <a:xfrm xmlns:a="http://schemas.openxmlformats.org/drawingml/2006/main">
          <a:off x="2037522" y="123409"/>
          <a:ext cx="6400800" cy="832131"/>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GB" sz="1100" kern="1200"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4D1EF-2F59-4416-B8A9-E2F5C5EDABC8}" type="datetimeFigureOut">
              <a:rPr lang="en-GB" smtClean="0"/>
              <a:t>21/06/2026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E80A73-1775-4BC6-AC81-2E37DDFC3C9D}" type="slidenum">
              <a:rPr lang="en-GB" smtClean="0"/>
              <a:t>‹#›</a:t>
            </a:fld>
            <a:endParaRPr lang="en-GB"/>
          </a:p>
        </p:txBody>
      </p:sp>
    </p:spTree>
    <p:extLst>
      <p:ext uri="{BB962C8B-B14F-4D97-AF65-F5344CB8AC3E}">
        <p14:creationId xmlns:p14="http://schemas.microsoft.com/office/powerpoint/2010/main" val="2863341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2</a:t>
            </a:fld>
            <a:endParaRPr lang="en-GB"/>
          </a:p>
        </p:txBody>
      </p:sp>
    </p:spTree>
    <p:extLst>
      <p:ext uri="{BB962C8B-B14F-4D97-AF65-F5344CB8AC3E}">
        <p14:creationId xmlns:p14="http://schemas.microsoft.com/office/powerpoint/2010/main" val="371548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4</a:t>
            </a:fld>
            <a:endParaRPr lang="en-GB"/>
          </a:p>
        </p:txBody>
      </p:sp>
    </p:spTree>
    <p:extLst>
      <p:ext uri="{BB962C8B-B14F-4D97-AF65-F5344CB8AC3E}">
        <p14:creationId xmlns:p14="http://schemas.microsoft.com/office/powerpoint/2010/main" val="602832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5</a:t>
            </a:fld>
            <a:endParaRPr lang="en-GB"/>
          </a:p>
        </p:txBody>
      </p:sp>
    </p:spTree>
    <p:extLst>
      <p:ext uri="{BB962C8B-B14F-4D97-AF65-F5344CB8AC3E}">
        <p14:creationId xmlns:p14="http://schemas.microsoft.com/office/powerpoint/2010/main" val="3710426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7</a:t>
            </a:fld>
            <a:endParaRPr lang="en-GB"/>
          </a:p>
        </p:txBody>
      </p:sp>
    </p:spTree>
    <p:extLst>
      <p:ext uri="{BB962C8B-B14F-4D97-AF65-F5344CB8AC3E}">
        <p14:creationId xmlns:p14="http://schemas.microsoft.com/office/powerpoint/2010/main" val="2490948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8</a:t>
            </a:fld>
            <a:endParaRPr lang="en-GB"/>
          </a:p>
        </p:txBody>
      </p:sp>
    </p:spTree>
    <p:extLst>
      <p:ext uri="{BB962C8B-B14F-4D97-AF65-F5344CB8AC3E}">
        <p14:creationId xmlns:p14="http://schemas.microsoft.com/office/powerpoint/2010/main" val="2435602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9</a:t>
            </a:fld>
            <a:endParaRPr lang="en-GB"/>
          </a:p>
        </p:txBody>
      </p:sp>
    </p:spTree>
    <p:extLst>
      <p:ext uri="{BB962C8B-B14F-4D97-AF65-F5344CB8AC3E}">
        <p14:creationId xmlns:p14="http://schemas.microsoft.com/office/powerpoint/2010/main" val="28738005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accent3"/>
              </a:solidFill>
            </a:endParaRPr>
          </a:p>
        </p:txBody>
      </p:sp>
      <p:sp>
        <p:nvSpPr>
          <p:cNvPr id="4" name="Slide Number Placeholder 3"/>
          <p:cNvSpPr>
            <a:spLocks noGrp="1"/>
          </p:cNvSpPr>
          <p:nvPr>
            <p:ph type="sldNum" sz="quarter" idx="5"/>
          </p:nvPr>
        </p:nvSpPr>
        <p:spPr/>
        <p:txBody>
          <a:bodyPr/>
          <a:lstStyle/>
          <a:p>
            <a:fld id="{6AE80A73-1775-4BC6-AC81-2E37DDFC3C9D}" type="slidenum">
              <a:rPr lang="en-GB" smtClean="0"/>
              <a:t>10</a:t>
            </a:fld>
            <a:endParaRPr lang="en-GB"/>
          </a:p>
        </p:txBody>
      </p:sp>
    </p:spTree>
    <p:extLst>
      <p:ext uri="{BB962C8B-B14F-4D97-AF65-F5344CB8AC3E}">
        <p14:creationId xmlns:p14="http://schemas.microsoft.com/office/powerpoint/2010/main" val="210517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11</a:t>
            </a:fld>
            <a:endParaRPr lang="en-GB"/>
          </a:p>
        </p:txBody>
      </p:sp>
    </p:spTree>
    <p:extLst>
      <p:ext uri="{BB962C8B-B14F-4D97-AF65-F5344CB8AC3E}">
        <p14:creationId xmlns:p14="http://schemas.microsoft.com/office/powerpoint/2010/main" val="865678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12</a:t>
            </a:fld>
            <a:endParaRPr lang="en-GB"/>
          </a:p>
        </p:txBody>
      </p:sp>
    </p:spTree>
    <p:extLst>
      <p:ext uri="{BB962C8B-B14F-4D97-AF65-F5344CB8AC3E}">
        <p14:creationId xmlns:p14="http://schemas.microsoft.com/office/powerpoint/2010/main" val="2601974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E80A73-1775-4BC6-AC81-2E37DDFC3C9D}" type="slidenum">
              <a:rPr lang="en-GB" smtClean="0"/>
              <a:t>15</a:t>
            </a:fld>
            <a:endParaRPr lang="en-GB"/>
          </a:p>
        </p:txBody>
      </p:sp>
    </p:spTree>
    <p:extLst>
      <p:ext uri="{BB962C8B-B14F-4D97-AF65-F5344CB8AC3E}">
        <p14:creationId xmlns:p14="http://schemas.microsoft.com/office/powerpoint/2010/main" val="151037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52371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629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593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9046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9224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943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6687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8078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1919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5948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6/21/2026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5054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6/21/2026</a:t>
            </a:fld>
            <a:endParaRPr lang="en-US"/>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60139487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26"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13" Type="http://schemas.microsoft.com/office/2007/relationships/diagramDrawing" Target="../diagrams/drawing5.xml"/><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diagramColors" Target="../diagrams/colors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QuickStyle" Target="../diagrams/quickStyle5.xml"/><Relationship Id="rId5" Type="http://schemas.openxmlformats.org/officeDocument/2006/relationships/diagramQuickStyle" Target="../diagrams/quickStyle4.xml"/><Relationship Id="rId10" Type="http://schemas.openxmlformats.org/officeDocument/2006/relationships/diagramLayout" Target="../diagrams/layout5.xml"/><Relationship Id="rId4" Type="http://schemas.openxmlformats.org/officeDocument/2006/relationships/diagramLayout" Target="../diagrams/layout4.xml"/><Relationship Id="rId9"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statistics/obesity-profile-may-2025-update" TargetMode="External"/><Relationship Id="rId2" Type="http://schemas.openxmlformats.org/officeDocument/2006/relationships/hyperlink" Target="https://doi.org/10.1093/jcr/ucz058"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108/FS-05-2014-003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linkedin.com/learning/instructors/karen-holst" TargetMode="External"/><Relationship Id="rId2" Type="http://schemas.openxmlformats.org/officeDocument/2006/relationships/hyperlink" Target="https://eur01.safelinks.protection.outlook.com/?url=https%3A%2F%2Fbusinesswales.gov.wales%2Falready-have-a-business%3Fgad_source%3D1%26gad_campaignid%3D22010171992%26gclid%3DCjwKCAjw0dPRBhAPEiwAE5vTTuZ7MjbSZ4BVIHFIsaXq-_N6bg9ZHTfjwPHp-I1wKM-DjMnKPqDn5hoCvIgQAvD_BwE&amp;data=05%7C02%7C2511445%40student.uwtsd.ac.uk%7Cb89acc2acb344282733908decdf0f016%7C4e0f11f9046e45059cb8db2152311e21%7C0%7C0%7C639174631862853241%7CUnknown%7CTWFpbGZsb3d8eyJFbXB0eU1hcGkiOnRydWUsIlYiOiIwLjAuMDAwMCIsIlAiOiJXaW4zMiIsIkFOIjoiTWFpbCIsIldUIjoyfQ%3D%3D%7C0%7C%7C%7C&amp;sdata=QIeV6I6MT8coNgW6Uu4xCbfLzbPOHkMQt8aTVnOrwpA%3D&amp;reserved=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www.artigotcatering.com%2Fen%2Ftrends-in-event-catering%2F&amp;data=05%7C02%7C2511445%40student.uwtsd.ac.uk%7C180e8e46470e4754bfa608decdf60b28%7C4e0f11f9046e45059cb8db2152311e21%7C0%7C0%7C639174653805034265%7CUnknown%7CTWFpbGZsb3d8eyJFbXB0eU1hcGkiOnRydWUsIlYiOiIwLjAuMDAwMCIsIlAiOiJXaW4zMiIsIkFOIjoiTWFpbCIsIldUIjoyfQ%3D%3D%7C0%7C%7C%7C&amp;sdata=exh7gGbdRsRsrEEihtcL4UroHdjAjjvaXHrwdPgg43E%3D&amp;reserved=0" TargetMode="External"/><Relationship Id="rId2" Type="http://schemas.openxmlformats.org/officeDocument/2006/relationships/hyperlink" Target="https://eur01.safelinks.protection.outlook.com/?url=https%3A%2F%2Fyoutu.be%2FPEg064ozG7U%3Fis%3Dhlria4MTmnRVLLQR&amp;data=05%7C02%7C2511445%40student.uwtsd.ac.uk%7C189b4ba857eb4a8819a908decdf4b3f4%7C4e0f11f9046e45059cb8db2152311e21%7C0%7C0%7C639174648030981015%7CUnknown%7CTWFpbGZsb3d8eyJFbXB0eU1hcGkiOnRydWUsIlYiOiIwLjAuMDAwMCIsIlAiOiJXaW4zMiIsIkFOIjoiTWFpbCIsIldUIjoyfQ%3D%3D%7C0%7C%7C%7C&amp;sdata=zPtrP1Eofv2Vcdv1WrHfy5hHq9eVQQbdtQr7F64%2B%2FXM%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tiktok.com%2F%40flakeysalt%3F_r%3D1%26_t%3DZN-97L8RCVHiBK&amp;data=05%7C02%7C2511445%40student.uwtsd.ac.uk%7C745f55770ce04a61106c08decdf6faf3%7C4e0f11f9046e45059cb8db2152311e21%7C0%7C0%7C639174657816621310%7CUnknown%7CTWFpbGZsb3d8eyJFbXB0eU1hcGkiOnRydWUsIlYiOiIwLjAuMDAwMCIsIlAiOiJXaW4zMiIsIkFOIjoiTWFpbCIsIldUIjoyfQ%3D%3D%7C0%7C%7C%7C&amp;sdata=vQ%2BD53ZPbXCMyUKqLZR3SCLxk4s53JwBAhFKjEaPvKA%3D&amp;reserved=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B77C26-6212-B3BF-A108-D0BB152143E4}"/>
              </a:ext>
            </a:extLst>
          </p:cNvPr>
          <p:cNvSpPr>
            <a:spLocks noGrp="1"/>
          </p:cNvSpPr>
          <p:nvPr>
            <p:ph type="title"/>
          </p:nvPr>
        </p:nvSpPr>
        <p:spPr>
          <a:xfrm>
            <a:off x="5894962" y="479493"/>
            <a:ext cx="5458838" cy="1325563"/>
          </a:xfrm>
        </p:spPr>
        <p:txBody>
          <a:bodyPr>
            <a:normAutofit/>
          </a:bodyPr>
          <a:lstStyle/>
          <a:p>
            <a:r>
              <a:rPr lang="en-GB"/>
              <a:t>Managing Enterprise</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lose-up of black text&#10;&#10;AI-generated content may be incorrect.">
            <a:extLst>
              <a:ext uri="{FF2B5EF4-FFF2-40B4-BE49-F238E27FC236}">
                <a16:creationId xmlns:a16="http://schemas.microsoft.com/office/drawing/2014/main" id="{3EA5EBC4-61CE-19C1-88DD-43BEE75E0560}"/>
              </a:ext>
            </a:extLst>
          </p:cNvPr>
          <p:cNvPicPr>
            <a:picLocks noChangeAspect="1"/>
          </p:cNvPicPr>
          <p:nvPr/>
        </p:nvPicPr>
        <p:blipFill>
          <a:blip r:embed="rId2"/>
          <a:stretch>
            <a:fillRect/>
          </a:stretch>
        </p:blipFill>
        <p:spPr>
          <a:xfrm>
            <a:off x="703182" y="2394624"/>
            <a:ext cx="4777381" cy="18990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A8E4C6DB-587B-BAF2-B4C4-F177D45D7C48}"/>
              </a:ext>
            </a:extLst>
          </p:cNvPr>
          <p:cNvSpPr>
            <a:spLocks noGrp="1"/>
          </p:cNvSpPr>
          <p:nvPr>
            <p:ph idx="1"/>
          </p:nvPr>
        </p:nvSpPr>
        <p:spPr>
          <a:xfrm>
            <a:off x="5894962" y="1984443"/>
            <a:ext cx="5458838" cy="4192520"/>
          </a:xfrm>
        </p:spPr>
        <p:txBody>
          <a:bodyPr>
            <a:normAutofit/>
          </a:bodyPr>
          <a:lstStyle/>
          <a:p>
            <a:pPr rtl="0" fontAlgn="base">
              <a:buNone/>
            </a:pPr>
            <a:r>
              <a:rPr lang="en-GB" sz="1900" b="0" i="0">
                <a:effectLst/>
                <a:latin typeface="Arial" panose="020B0604020202020204" pitchFamily="34" charset="0"/>
              </a:rPr>
              <a:t> </a:t>
            </a:r>
          </a:p>
          <a:p>
            <a:pPr rtl="0" fontAlgn="base">
              <a:buNone/>
            </a:pPr>
            <a:r>
              <a:rPr lang="en-GB" sz="1900" b="0" i="0">
                <a:effectLst/>
                <a:latin typeface="Arial" panose="020B0604020202020204" pitchFamily="34" charset="0"/>
              </a:rPr>
              <a:t>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Module Code: BMSW4011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Assignment Title: </a:t>
            </a:r>
            <a:r>
              <a:rPr lang="en-GB" sz="1900">
                <a:latin typeface="Arial" panose="020B0604020202020204" pitchFamily="34" charset="0"/>
              </a:rPr>
              <a:t>Presentatio</a:t>
            </a:r>
            <a:r>
              <a:rPr lang="en-GB" sz="1900" b="0" i="0">
                <a:effectLst/>
                <a:latin typeface="Arial" panose="020B0604020202020204" pitchFamily="34" charset="0"/>
              </a:rPr>
              <a:t>n 10 minutes.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Student Name: Stephen Pugsley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Student Number: 2511445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Lecturer: Melanie Squires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Date of Submission: </a:t>
            </a:r>
            <a:r>
              <a:rPr lang="en-GB" sz="1900">
                <a:latin typeface="Arial" panose="020B0604020202020204" pitchFamily="34" charset="0"/>
              </a:rPr>
              <a:t>22nd</a:t>
            </a:r>
            <a:r>
              <a:rPr lang="en-GB" sz="1900" b="0" i="0">
                <a:effectLst/>
                <a:latin typeface="Arial" panose="020B0604020202020204" pitchFamily="34" charset="0"/>
              </a:rPr>
              <a:t> June.  </a:t>
            </a:r>
            <a:endParaRPr lang="en-GB" sz="1900" b="0" i="0">
              <a:effectLst/>
              <a:latin typeface="Segoe UI" panose="020B0502040204020203" pitchFamily="34" charset="0"/>
            </a:endParaRPr>
          </a:p>
          <a:p>
            <a:pPr rtl="0" fontAlgn="base">
              <a:buNone/>
            </a:pPr>
            <a:r>
              <a:rPr lang="en-GB" sz="1900" b="0" i="0">
                <a:effectLst/>
                <a:latin typeface="Arial" panose="020B0604020202020204" pitchFamily="34" charset="0"/>
              </a:rPr>
              <a:t> </a:t>
            </a:r>
            <a:endParaRPr lang="en-GB" sz="1900" b="0" i="0">
              <a:effectLst/>
              <a:latin typeface="Segoe UI" panose="020B0502040204020203" pitchFamily="34" charset="0"/>
            </a:endParaRPr>
          </a:p>
        </p:txBody>
      </p:sp>
    </p:spTree>
    <p:extLst>
      <p:ext uri="{BB962C8B-B14F-4D97-AF65-F5344CB8AC3E}">
        <p14:creationId xmlns:p14="http://schemas.microsoft.com/office/powerpoint/2010/main" val="3105345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0880DF-30FA-9E69-E912-175633B2E633}"/>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Contents</a:t>
            </a:r>
          </a:p>
        </p:txBody>
      </p:sp>
      <p:graphicFrame>
        <p:nvGraphicFramePr>
          <p:cNvPr id="6" name="Content Placeholder 5">
            <a:extLst>
              <a:ext uri="{FF2B5EF4-FFF2-40B4-BE49-F238E27FC236}">
                <a16:creationId xmlns:a16="http://schemas.microsoft.com/office/drawing/2014/main" id="{9185DA70-3DC1-35E9-1520-A43B904E1C99}"/>
              </a:ext>
            </a:extLst>
          </p:cNvPr>
          <p:cNvGraphicFramePr>
            <a:graphicFrameLocks noGrp="1"/>
          </p:cNvGraphicFramePr>
          <p:nvPr>
            <p:ph idx="1"/>
            <p:extLst>
              <p:ext uri="{D42A27DB-BD31-4B8C-83A1-F6EECF244321}">
                <p14:modId xmlns:p14="http://schemas.microsoft.com/office/powerpoint/2010/main" val="3905901140"/>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5974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F8AAB5-C7DE-709F-38DB-DE6DABFC92CF}"/>
              </a:ext>
            </a:extLst>
          </p:cNvPr>
          <p:cNvSpPr>
            <a:spLocks noGrp="1"/>
          </p:cNvSpPr>
          <p:nvPr>
            <p:ph type="title"/>
          </p:nvPr>
        </p:nvSpPr>
        <p:spPr>
          <a:xfrm>
            <a:off x="838200" y="365125"/>
            <a:ext cx="5558489" cy="1325563"/>
          </a:xfrm>
        </p:spPr>
        <p:txBody>
          <a:bodyPr>
            <a:normAutofit/>
          </a:bodyPr>
          <a:lstStyle/>
          <a:p>
            <a:r>
              <a:rPr lang="en-GB"/>
              <a:t>AI Acknowledgement.</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5E0FFB0-3529-FF12-8D21-EC3E2C8EF4AA}"/>
              </a:ext>
            </a:extLst>
          </p:cNvPr>
          <p:cNvSpPr>
            <a:spLocks noGrp="1"/>
          </p:cNvSpPr>
          <p:nvPr>
            <p:ph idx="1"/>
          </p:nvPr>
        </p:nvSpPr>
        <p:spPr>
          <a:xfrm>
            <a:off x="838200" y="1825625"/>
            <a:ext cx="5558489" cy="4351338"/>
          </a:xfrm>
        </p:spPr>
        <p:txBody>
          <a:bodyPr vert="horz" lIns="91440" tIns="45720" rIns="91440" bIns="45720" rtlCol="0" anchor="t">
            <a:normAutofit/>
          </a:bodyPr>
          <a:lstStyle/>
          <a:p>
            <a:endParaRPr lang="en-GB" sz="1700"/>
          </a:p>
          <a:p>
            <a:r>
              <a:rPr lang="en-GB" sz="1700"/>
              <a:t>I acknowledge the use of AI in most aspects of the creation of these presentation slides. I used AI to remind me of the spelling and meaning of words I did not quite understand. I used AI for advertising and marketing photographs and to enhance their quality. I also used YouTube and LinkedIn Learning for some of my studying, using critical thinking to assess the understanding of others' viewpoints on the theories. Concerning the graphics, AI was used to generate a lot of good ideas that I extracted from my experience and studies. My research, however, was all conducted with the help of the recommended reading list and many more sources. The construction, planning and execution of the written work is all mine.</a:t>
            </a:r>
          </a:p>
          <a:p>
            <a:endParaRPr lang="en-GB" sz="170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17257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D313860-A922-4FA4-B5E2-E8871F105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643466" y="283030"/>
            <a:ext cx="5334930" cy="2577766"/>
          </a:xfrm>
        </p:spPr>
        <p:txBody>
          <a:bodyPr>
            <a:normAutofit/>
          </a:bodyPr>
          <a:lstStyle/>
          <a:p>
            <a:r>
              <a:rPr lang="en-GB" sz="7200" b="1"/>
              <a:t>Folded</a:t>
            </a:r>
            <a:br>
              <a:rPr lang="en-GB" sz="7200" b="1"/>
            </a:br>
            <a:r>
              <a:rPr lang="en-GB" sz="7200" b="1">
                <a:solidFill>
                  <a:schemeClr val="accent5"/>
                </a:solidFill>
              </a:rPr>
              <a:t>Fantastic</a:t>
            </a:r>
          </a:p>
        </p:txBody>
      </p:sp>
      <p:sp>
        <p:nvSpPr>
          <p:cNvPr id="3" name="Subtitle 2"/>
          <p:cNvSpPr>
            <a:spLocks noGrp="1"/>
          </p:cNvSpPr>
          <p:nvPr>
            <p:ph type="subTitle" idx="1"/>
          </p:nvPr>
        </p:nvSpPr>
        <p:spPr>
          <a:xfrm>
            <a:off x="1586964" y="3849845"/>
            <a:ext cx="3191865" cy="2189214"/>
          </a:xfrm>
        </p:spPr>
        <p:txBody>
          <a:bodyPr>
            <a:normAutofit/>
          </a:bodyPr>
          <a:lstStyle/>
          <a:p>
            <a:endParaRPr lang="en-GB"/>
          </a:p>
        </p:txBody>
      </p:sp>
      <p:sp>
        <p:nvSpPr>
          <p:cNvPr id="57" name="Oval 56">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4341" y="1164128"/>
            <a:ext cx="569514" cy="569514"/>
          </a:xfrm>
          <a:prstGeom prst="ellipse">
            <a:avLst/>
          </a:prstGeom>
          <a:noFill/>
          <a:ln w="1016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47">
            <a:extLst>
              <a:ext uri="{FF2B5EF4-FFF2-40B4-BE49-F238E27FC236}">
                <a16:creationId xmlns:a16="http://schemas.microsoft.com/office/drawing/2014/main" id="{499ACE06-2742-4366-B8DD-B1D27F4F3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2879" y="0"/>
            <a:ext cx="2123415" cy="1422481"/>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154A5E9E-CFD2-052C-C4D4-3C0DBED6E1F0}"/>
              </a:ext>
            </a:extLst>
          </p:cNvPr>
          <p:cNvPicPr>
            <a:picLocks noChangeAspect="1"/>
          </p:cNvPicPr>
          <p:nvPr/>
        </p:nvPicPr>
        <p:blipFill>
          <a:blip r:embed="rId3"/>
          <a:srcRect t="14572" r="-2" b="29927"/>
          <a:stretch>
            <a:fillRect/>
          </a:stretch>
        </p:blipFill>
        <p:spPr>
          <a:xfrm>
            <a:off x="6610266" y="2150583"/>
            <a:ext cx="3240592" cy="3240592"/>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pic>
        <p:nvPicPr>
          <p:cNvPr id="5" name="Picture 4" descr="A person holding a wrap&#10;&#10;AI-generated content may be incorrect.">
            <a:extLst>
              <a:ext uri="{FF2B5EF4-FFF2-40B4-BE49-F238E27FC236}">
                <a16:creationId xmlns:a16="http://schemas.microsoft.com/office/drawing/2014/main" id="{87AE26FA-BDE1-71E8-3611-D02084031713}"/>
              </a:ext>
            </a:extLst>
          </p:cNvPr>
          <p:cNvPicPr>
            <a:picLocks noChangeAspect="1"/>
          </p:cNvPicPr>
          <p:nvPr/>
        </p:nvPicPr>
        <p:blipFill>
          <a:blip r:embed="rId4"/>
          <a:srcRect l="7855" r="9282" b="-5"/>
          <a:stretch>
            <a:fillRect/>
          </a:stretch>
        </p:blipFill>
        <p:spPr>
          <a:xfrm>
            <a:off x="9490670" y="10"/>
            <a:ext cx="2701330" cy="2860786"/>
          </a:xfrm>
          <a:custGeom>
            <a:avLst/>
            <a:gdLst/>
            <a:ahLst/>
            <a:cxnLst/>
            <a:rect l="l" t="t" r="r" b="b"/>
            <a:pathLst>
              <a:path w="2701330" h="2860796">
                <a:moveTo>
                  <a:pt x="1381637" y="0"/>
                </a:moveTo>
                <a:lnTo>
                  <a:pt x="1481685" y="0"/>
                </a:lnTo>
                <a:lnTo>
                  <a:pt x="1578040" y="4866"/>
                </a:lnTo>
                <a:cubicBezTo>
                  <a:pt x="2059323" y="53742"/>
                  <a:pt x="2470132" y="341007"/>
                  <a:pt x="2690528" y="746720"/>
                </a:cubicBezTo>
                <a:lnTo>
                  <a:pt x="2701330" y="769143"/>
                </a:lnTo>
                <a:lnTo>
                  <a:pt x="2701330" y="2089127"/>
                </a:lnTo>
                <a:lnTo>
                  <a:pt x="2690528" y="2111550"/>
                </a:lnTo>
                <a:cubicBezTo>
                  <a:pt x="2448092" y="2557835"/>
                  <a:pt x="1975257" y="2860796"/>
                  <a:pt x="1431661" y="2860796"/>
                </a:cubicBezTo>
                <a:cubicBezTo>
                  <a:pt x="640976" y="2860796"/>
                  <a:pt x="0" y="2219820"/>
                  <a:pt x="0" y="1429135"/>
                </a:cubicBezTo>
                <a:cubicBezTo>
                  <a:pt x="0" y="687868"/>
                  <a:pt x="563358" y="78181"/>
                  <a:pt x="1285282" y="4866"/>
                </a:cubicBezTo>
                <a:close/>
              </a:path>
            </a:pathLst>
          </a:custGeom>
          <a:scene3d>
            <a:camera prst="orthographicFront"/>
            <a:lightRig rig="contrasting" dir="t">
              <a:rot lat="0" lon="0" rev="3000000"/>
            </a:lightRig>
          </a:scene3d>
          <a:sp3d contourW="7620">
            <a:bevelT w="95250" h="31750"/>
            <a:contourClr>
              <a:srgbClr val="333333"/>
            </a:contourClr>
          </a:sp3d>
        </p:spPr>
      </p:pic>
      <p:cxnSp>
        <p:nvCxnSpPr>
          <p:cNvPr id="61" name="Straight Connector 60">
            <a:extLst>
              <a:ext uri="{FF2B5EF4-FFF2-40B4-BE49-F238E27FC236}">
                <a16:creationId xmlns:a16="http://schemas.microsoft.com/office/drawing/2014/main" id="{A054EDF5-7644-4A95-AB88-057FAB414F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05035" y="3681981"/>
            <a:ext cx="0" cy="1597708"/>
          </a:xfrm>
          <a:prstGeom prst="line">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cxnSp>
      <p:sp>
        <p:nvSpPr>
          <p:cNvPr id="62" name="Freeform: Shape 51">
            <a:extLst>
              <a:ext uri="{FF2B5EF4-FFF2-40B4-BE49-F238E27FC236}">
                <a16:creationId xmlns:a16="http://schemas.microsoft.com/office/drawing/2014/main" id="{6802AE7A-B0C7-496D-940B-0E6C6ECC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646" y="3416839"/>
            <a:ext cx="662355" cy="1616463"/>
          </a:xfrm>
          <a:custGeom>
            <a:avLst/>
            <a:gdLst>
              <a:gd name="connsiteX0" fmla="*/ 662355 w 662355"/>
              <a:gd name="connsiteY0" fmla="*/ 0 h 1616463"/>
              <a:gd name="connsiteX1" fmla="*/ 662355 w 662355"/>
              <a:gd name="connsiteY1" fmla="*/ 1616463 h 1616463"/>
              <a:gd name="connsiteX2" fmla="*/ 658212 w 662355"/>
              <a:gd name="connsiteY2" fmla="*/ 1615830 h 1616463"/>
              <a:gd name="connsiteX3" fmla="*/ 0 w 662355"/>
              <a:gd name="connsiteY3" fmla="*/ 808231 h 1616463"/>
              <a:gd name="connsiteX4" fmla="*/ 658212 w 662355"/>
              <a:gd name="connsiteY4" fmla="*/ 632 h 1616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55" h="1616463">
                <a:moveTo>
                  <a:pt x="662355" y="0"/>
                </a:moveTo>
                <a:lnTo>
                  <a:pt x="662355" y="1616463"/>
                </a:lnTo>
                <a:lnTo>
                  <a:pt x="658212" y="1615830"/>
                </a:lnTo>
                <a:cubicBezTo>
                  <a:pt x="282572" y="1538963"/>
                  <a:pt x="0" y="1206596"/>
                  <a:pt x="0" y="808231"/>
                </a:cubicBezTo>
                <a:cubicBezTo>
                  <a:pt x="0" y="409866"/>
                  <a:pt x="282572" y="77499"/>
                  <a:pt x="658212" y="632"/>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22DD1B47-C36B-4A09-A1B5-80A51262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646" y="3416839"/>
            <a:ext cx="662355" cy="1616463"/>
          </a:xfrm>
          <a:custGeom>
            <a:avLst/>
            <a:gdLst>
              <a:gd name="connsiteX0" fmla="*/ 662355 w 662355"/>
              <a:gd name="connsiteY0" fmla="*/ 0 h 1616463"/>
              <a:gd name="connsiteX1" fmla="*/ 662355 w 662355"/>
              <a:gd name="connsiteY1" fmla="*/ 1616463 h 1616463"/>
              <a:gd name="connsiteX2" fmla="*/ 658212 w 662355"/>
              <a:gd name="connsiteY2" fmla="*/ 1615830 h 1616463"/>
              <a:gd name="connsiteX3" fmla="*/ 0 w 662355"/>
              <a:gd name="connsiteY3" fmla="*/ 808231 h 1616463"/>
              <a:gd name="connsiteX4" fmla="*/ 658212 w 662355"/>
              <a:gd name="connsiteY4" fmla="*/ 632 h 1616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55" h="1616463">
                <a:moveTo>
                  <a:pt x="662355" y="0"/>
                </a:moveTo>
                <a:lnTo>
                  <a:pt x="662355" y="1616463"/>
                </a:lnTo>
                <a:lnTo>
                  <a:pt x="658212" y="1615830"/>
                </a:lnTo>
                <a:cubicBezTo>
                  <a:pt x="282572" y="1538963"/>
                  <a:pt x="0" y="1206596"/>
                  <a:pt x="0" y="808231"/>
                </a:cubicBezTo>
                <a:cubicBezTo>
                  <a:pt x="0" y="409866"/>
                  <a:pt x="282572" y="77499"/>
                  <a:pt x="658212" y="632"/>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7ECD5C35-80E8-449F-8C7F-64975DE63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2879" y="6306952"/>
            <a:ext cx="1454378" cy="551049"/>
          </a:xfrm>
          <a:custGeom>
            <a:avLst/>
            <a:gdLst>
              <a:gd name="connsiteX0" fmla="*/ 780476 w 1560952"/>
              <a:gd name="connsiteY0" fmla="*/ 0 h 591429"/>
              <a:gd name="connsiteX1" fmla="*/ 1525548 w 1560952"/>
              <a:gd name="connsiteY1" fmla="*/ 480469 h 591429"/>
              <a:gd name="connsiteX2" fmla="*/ 1560952 w 1560952"/>
              <a:gd name="connsiteY2" fmla="*/ 591429 h 591429"/>
              <a:gd name="connsiteX3" fmla="*/ 0 w 1560952"/>
              <a:gd name="connsiteY3" fmla="*/ 591429 h 591429"/>
              <a:gd name="connsiteX4" fmla="*/ 35404 w 1560952"/>
              <a:gd name="connsiteY4" fmla="*/ 480469 h 591429"/>
              <a:gd name="connsiteX5" fmla="*/ 780476 w 1560952"/>
              <a:gd name="connsiteY5" fmla="*/ 0 h 591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0952" h="591429">
                <a:moveTo>
                  <a:pt x="780476" y="0"/>
                </a:moveTo>
                <a:cubicBezTo>
                  <a:pt x="1115417" y="0"/>
                  <a:pt x="1402793" y="198118"/>
                  <a:pt x="1525548" y="480469"/>
                </a:cubicBezTo>
                <a:lnTo>
                  <a:pt x="1560952" y="591429"/>
                </a:lnTo>
                <a:lnTo>
                  <a:pt x="0" y="591429"/>
                </a:lnTo>
                <a:lnTo>
                  <a:pt x="35404" y="480469"/>
                </a:lnTo>
                <a:cubicBezTo>
                  <a:pt x="158159" y="198118"/>
                  <a:pt x="445536" y="0"/>
                  <a:pt x="7804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B998F233-1684-4EF1-9F9C-0F8EA27B0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61598">
            <a:off x="6908614" y="5665643"/>
            <a:ext cx="1780023" cy="1237913"/>
          </a:xfrm>
          <a:custGeom>
            <a:avLst/>
            <a:gdLst>
              <a:gd name="connsiteX0" fmla="*/ 1585229 w 1780023"/>
              <a:gd name="connsiteY0" fmla="*/ 764759 h 1237913"/>
              <a:gd name="connsiteX1" fmla="*/ 1623024 w 1780023"/>
              <a:gd name="connsiteY1" fmla="*/ 792810 h 1237913"/>
              <a:gd name="connsiteX2" fmla="*/ 1777614 w 1780023"/>
              <a:gd name="connsiteY2" fmla="*/ 1157141 h 1237913"/>
              <a:gd name="connsiteX3" fmla="*/ 1733799 w 1780023"/>
              <a:gd name="connsiteY3" fmla="*/ 1235532 h 1237913"/>
              <a:gd name="connsiteX4" fmla="*/ 1716464 w 1780023"/>
              <a:gd name="connsiteY4" fmla="*/ 1237722 h 1237913"/>
              <a:gd name="connsiteX5" fmla="*/ 1716464 w 1780023"/>
              <a:gd name="connsiteY5" fmla="*/ 1237913 h 1237913"/>
              <a:gd name="connsiteX6" fmla="*/ 1655409 w 1780023"/>
              <a:gd name="connsiteY6" fmla="*/ 1191717 h 1237913"/>
              <a:gd name="connsiteX7" fmla="*/ 1513200 w 1780023"/>
              <a:gd name="connsiteY7" fmla="*/ 856627 h 1237913"/>
              <a:gd name="connsiteX8" fmla="*/ 1538499 w 1780023"/>
              <a:gd name="connsiteY8" fmla="*/ 770415 h 1237913"/>
              <a:gd name="connsiteX9" fmla="*/ 1585229 w 1780023"/>
              <a:gd name="connsiteY9" fmla="*/ 764759 h 1237913"/>
              <a:gd name="connsiteX10" fmla="*/ 933455 w 1780023"/>
              <a:gd name="connsiteY10" fmla="*/ 161308 h 1237913"/>
              <a:gd name="connsiteX11" fmla="*/ 957797 w 1780023"/>
              <a:gd name="connsiteY11" fmla="*/ 167970 h 1237913"/>
              <a:gd name="connsiteX12" fmla="*/ 1286982 w 1780023"/>
              <a:gd name="connsiteY12" fmla="*/ 387616 h 1237913"/>
              <a:gd name="connsiteX13" fmla="*/ 1293725 w 1780023"/>
              <a:gd name="connsiteY13" fmla="*/ 477075 h 1237913"/>
              <a:gd name="connsiteX14" fmla="*/ 1245453 w 1780023"/>
              <a:gd name="connsiteY14" fmla="*/ 499154 h 1237913"/>
              <a:gd name="connsiteX15" fmla="*/ 1245167 w 1780023"/>
              <a:gd name="connsiteY15" fmla="*/ 499154 h 1237913"/>
              <a:gd name="connsiteX16" fmla="*/ 1203638 w 1780023"/>
              <a:gd name="connsiteY16" fmla="*/ 484104 h 1237913"/>
              <a:gd name="connsiteX17" fmla="*/ 900647 w 1780023"/>
              <a:gd name="connsiteY17" fmla="*/ 281508 h 1237913"/>
              <a:gd name="connsiteX18" fmla="*/ 872454 w 1780023"/>
              <a:gd name="connsiteY18" fmla="*/ 196164 h 1237913"/>
              <a:gd name="connsiteX19" fmla="*/ 933455 w 1780023"/>
              <a:gd name="connsiteY19" fmla="*/ 161308 h 1237913"/>
              <a:gd name="connsiteX20" fmla="*/ 454020 w 1780023"/>
              <a:gd name="connsiteY20" fmla="*/ 13474 h 1237913"/>
              <a:gd name="connsiteX21" fmla="*/ 477919 w 1780023"/>
              <a:gd name="connsiteY21" fmla="*/ 21437 h 1237913"/>
              <a:gd name="connsiteX22" fmla="*/ 509236 w 1780023"/>
              <a:gd name="connsiteY22" fmla="*/ 84182 h 1237913"/>
              <a:gd name="connsiteX23" fmla="*/ 445829 w 1780023"/>
              <a:gd name="connsiteY23" fmla="*/ 139871 h 1237913"/>
              <a:gd name="connsiteX24" fmla="*/ 437447 w 1780023"/>
              <a:gd name="connsiteY24" fmla="*/ 139395 h 1237913"/>
              <a:gd name="connsiteX25" fmla="*/ 73211 w 1780023"/>
              <a:gd name="connsiteY25" fmla="*/ 137204 h 1237913"/>
              <a:gd name="connsiteX26" fmla="*/ 749 w 1780023"/>
              <a:gd name="connsiteY26" fmla="*/ 84082 h 1237913"/>
              <a:gd name="connsiteX27" fmla="*/ 53871 w 1780023"/>
              <a:gd name="connsiteY27" fmla="*/ 11621 h 1237913"/>
              <a:gd name="connsiteX28" fmla="*/ 58352 w 1780023"/>
              <a:gd name="connsiteY28" fmla="*/ 11093 h 1237913"/>
              <a:gd name="connsiteX29" fmla="*/ 454020 w 1780023"/>
              <a:gd name="connsiteY29" fmla="*/ 13474 h 123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0023" h="1237913">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4"/>
                  <a:pt x="949959" y="164024"/>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1A4A4089-D056-4220-9E48-9C1A6B506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358" y="5835650"/>
            <a:ext cx="2358642" cy="1022351"/>
          </a:xfrm>
          <a:custGeom>
            <a:avLst/>
            <a:gdLst>
              <a:gd name="connsiteX0" fmla="*/ 61913 w 2358642"/>
              <a:gd name="connsiteY0" fmla="*/ 0 h 1022351"/>
              <a:gd name="connsiteX1" fmla="*/ 2358642 w 2358642"/>
              <a:gd name="connsiteY1" fmla="*/ 0 h 1022351"/>
              <a:gd name="connsiteX2" fmla="*/ 2358642 w 2358642"/>
              <a:gd name="connsiteY2" fmla="*/ 123825 h 1022351"/>
              <a:gd name="connsiteX3" fmla="*/ 123825 w 2358642"/>
              <a:gd name="connsiteY3" fmla="*/ 123825 h 1022351"/>
              <a:gd name="connsiteX4" fmla="*/ 123825 w 2358642"/>
              <a:gd name="connsiteY4" fmla="*/ 1022351 h 1022351"/>
              <a:gd name="connsiteX5" fmla="*/ 0 w 2358642"/>
              <a:gd name="connsiteY5" fmla="*/ 1022351 h 1022351"/>
              <a:gd name="connsiteX6" fmla="*/ 0 w 2358642"/>
              <a:gd name="connsiteY6" fmla="*/ 61913 h 1022351"/>
              <a:gd name="connsiteX7" fmla="*/ 61913 w 2358642"/>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8642" h="1022351">
                <a:moveTo>
                  <a:pt x="61913" y="0"/>
                </a:moveTo>
                <a:lnTo>
                  <a:pt x="2358642" y="0"/>
                </a:lnTo>
                <a:lnTo>
                  <a:pt x="2358642"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14B4F04F-4BF1-D956-DC2C-D91AF2828F58}"/>
              </a:ext>
            </a:extLst>
          </p:cNvPr>
          <p:cNvSpPr txBox="1"/>
          <p:nvPr/>
        </p:nvSpPr>
        <p:spPr>
          <a:xfrm>
            <a:off x="3327386" y="1870920"/>
            <a:ext cx="6097904" cy="369332"/>
          </a:xfrm>
          <a:prstGeom prst="rect">
            <a:avLst/>
          </a:prstGeom>
          <a:noFill/>
        </p:spPr>
        <p:txBody>
          <a:bodyPr wrap="square">
            <a:spAutoFit/>
          </a:bodyPr>
          <a:lstStyle/>
          <a:p>
            <a:endParaRPr lang="en-GB"/>
          </a:p>
        </p:txBody>
      </p:sp>
      <p:sp>
        <p:nvSpPr>
          <p:cNvPr id="12" name="TextBox 11">
            <a:extLst>
              <a:ext uri="{FF2B5EF4-FFF2-40B4-BE49-F238E27FC236}">
                <a16:creationId xmlns:a16="http://schemas.microsoft.com/office/drawing/2014/main" id="{F6327B2A-43F2-2DE8-0D32-4EA6B9ED2EA1}"/>
              </a:ext>
            </a:extLst>
          </p:cNvPr>
          <p:cNvSpPr txBox="1"/>
          <p:nvPr/>
        </p:nvSpPr>
        <p:spPr>
          <a:xfrm>
            <a:off x="2808089" y="2577716"/>
            <a:ext cx="6096000" cy="369332"/>
          </a:xfrm>
          <a:prstGeom prst="rect">
            <a:avLst/>
          </a:prstGeom>
          <a:noFill/>
        </p:spPr>
        <p:txBody>
          <a:bodyPr wrap="square">
            <a:spAutoFit/>
          </a:bodyPr>
          <a:lstStyle/>
          <a:p>
            <a:endParaRPr lang="en-GB"/>
          </a:p>
        </p:txBody>
      </p:sp>
      <p:pic>
        <p:nvPicPr>
          <p:cNvPr id="13" name="Picture 12">
            <a:extLst>
              <a:ext uri="{FF2B5EF4-FFF2-40B4-BE49-F238E27FC236}">
                <a16:creationId xmlns:a16="http://schemas.microsoft.com/office/drawing/2014/main" id="{6D733A99-D6F4-749E-7EC5-8A6466050FBA}"/>
              </a:ext>
            </a:extLst>
          </p:cNvPr>
          <p:cNvPicPr>
            <a:picLocks noChangeAspect="1"/>
          </p:cNvPicPr>
          <p:nvPr/>
        </p:nvPicPr>
        <p:blipFill>
          <a:blip r:embed="rId5"/>
          <a:srcRect l="11984" t="22156" r="36089" b="33550"/>
          <a:stretch>
            <a:fillRect/>
          </a:stretch>
        </p:blipFill>
        <p:spPr>
          <a:xfrm>
            <a:off x="1012371" y="3143826"/>
            <a:ext cx="5530507" cy="3240592"/>
          </a:xfrm>
          <a:prstGeom prst="rect">
            <a:avLst/>
          </a:prstGeom>
        </p:spPr>
      </p:pic>
      <p:sp>
        <p:nvSpPr>
          <p:cNvPr id="4" name="TextBox 3">
            <a:extLst>
              <a:ext uri="{FF2B5EF4-FFF2-40B4-BE49-F238E27FC236}">
                <a16:creationId xmlns:a16="http://schemas.microsoft.com/office/drawing/2014/main" id="{ADE087EC-C410-0BD2-93A6-F6A58795FE23}"/>
              </a:ext>
            </a:extLst>
          </p:cNvPr>
          <p:cNvSpPr txBox="1"/>
          <p:nvPr/>
        </p:nvSpPr>
        <p:spPr>
          <a:xfrm>
            <a:off x="9833357" y="5835650"/>
            <a:ext cx="2478384" cy="1015663"/>
          </a:xfrm>
          <a:prstGeom prst="rect">
            <a:avLst/>
          </a:prstGeom>
          <a:noFill/>
        </p:spPr>
        <p:txBody>
          <a:bodyPr wrap="square" rtlCol="0">
            <a:spAutoFit/>
          </a:bodyPr>
          <a:lstStyle/>
          <a:p>
            <a:endParaRPr lang="en-GB" sz="2000" dirty="0"/>
          </a:p>
          <a:p>
            <a:r>
              <a:rPr lang="en-GB" sz="2000" dirty="0"/>
              <a:t>  Siegel et al.</a:t>
            </a:r>
          </a:p>
          <a:p>
            <a:r>
              <a:rPr lang="en-GB" sz="2000" dirty="0"/>
              <a:t>  (2007). REF22</a:t>
            </a: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c 1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548BB49-B143-F4C7-9E89-6D98397D7590}"/>
              </a:ext>
            </a:extLst>
          </p:cNvPr>
          <p:cNvPicPr>
            <a:picLocks noGrp="1" noChangeAspect="1"/>
          </p:cNvPicPr>
          <p:nvPr>
            <p:ph idx="1"/>
          </p:nvPr>
        </p:nvPicPr>
        <p:blipFill>
          <a:blip r:embed="rId3"/>
          <a:srcRect l="10429" r="2483" b="1"/>
          <a:stretch>
            <a:fillRect/>
          </a:stretch>
        </p:blipFill>
        <p:spPr>
          <a:xfrm>
            <a:off x="5355" y="-4376"/>
            <a:ext cx="12188932" cy="6857990"/>
          </a:xfrm>
          <a:prstGeom prst="rect">
            <a:avLst/>
          </a:prstGeom>
        </p:spPr>
      </p:pic>
      <p:sp>
        <p:nvSpPr>
          <p:cNvPr id="18" name="Rectangle 17">
            <a:extLst>
              <a:ext uri="{FF2B5EF4-FFF2-40B4-BE49-F238E27FC236}">
                <a16:creationId xmlns:a16="http://schemas.microsoft.com/office/drawing/2014/main" id="{1EF86BFA-9133-4F6B-98BE-1CBB87EB6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3666683"/>
            <a:ext cx="12188952" cy="3191317"/>
          </a:xfrm>
          <a:prstGeom prst="rect">
            <a:avLst/>
          </a:prstGeom>
          <a:gradFill>
            <a:gsLst>
              <a:gs pos="42000">
                <a:schemeClr val="bg1">
                  <a:alpha val="23000"/>
                </a:schemeClr>
              </a:gs>
              <a:gs pos="0">
                <a:schemeClr val="bg1">
                  <a:alpha val="0"/>
                </a:schemeClr>
              </a:gs>
              <a:gs pos="100000">
                <a:schemeClr val="bg1">
                  <a:alpha val="36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2B25B-FDA8-41C3-2E84-BEA8BB11BC70}"/>
              </a:ext>
            </a:extLst>
          </p:cNvPr>
          <p:cNvSpPr>
            <a:spLocks noGrp="1"/>
          </p:cNvSpPr>
          <p:nvPr>
            <p:ph type="title"/>
          </p:nvPr>
        </p:nvSpPr>
        <p:spPr>
          <a:xfrm>
            <a:off x="8880347" y="4386"/>
            <a:ext cx="3102769" cy="3609279"/>
          </a:xfrm>
        </p:spPr>
        <p:txBody>
          <a:bodyPr vert="horz" lIns="91440" tIns="45720" rIns="91440" bIns="45720" rtlCol="0" anchor="b">
            <a:normAutofit/>
          </a:bodyPr>
          <a:lstStyle/>
          <a:p>
            <a:r>
              <a:rPr lang="en-US" sz="4400" b="1" dirty="0">
                <a:solidFill>
                  <a:srgbClr val="FFFF00"/>
                </a:solidFill>
              </a:rPr>
              <a:t>Slide One</a:t>
            </a:r>
            <a:r>
              <a:rPr lang="en-US" sz="4400" b="1" dirty="0"/>
              <a:t>.</a:t>
            </a:r>
            <a:br>
              <a:rPr lang="en-US" sz="4400" b="1" dirty="0"/>
            </a:br>
            <a:r>
              <a:rPr lang="en-US" sz="4400" b="1" dirty="0"/>
              <a:t>The Idea,</a:t>
            </a:r>
            <a:br>
              <a:rPr lang="en-US" sz="4400" b="1" dirty="0"/>
            </a:br>
            <a:r>
              <a:rPr lang="en-US" sz="4400" b="1" dirty="0"/>
              <a:t>The Story and the</a:t>
            </a:r>
            <a:br>
              <a:rPr lang="en-US" sz="4400" b="1" dirty="0"/>
            </a:br>
            <a:r>
              <a:rPr lang="en-US" sz="4400" b="1" dirty="0"/>
              <a:t>USP.</a:t>
            </a:r>
            <a:br>
              <a:rPr lang="en-US" sz="4400" b="1" dirty="0"/>
            </a:br>
            <a:r>
              <a:rPr lang="en-US" sz="2000" b="1" dirty="0"/>
              <a:t>M. Porter 1985 Ref 3.</a:t>
            </a:r>
            <a:endParaRPr lang="en-US" sz="2000" b="1" kern="1200" dirty="0">
              <a:solidFill>
                <a:schemeClr val="tx1"/>
              </a:solidFill>
              <a:latin typeface="+mj-lt"/>
            </a:endParaRPr>
          </a:p>
        </p:txBody>
      </p:sp>
      <p:sp>
        <p:nvSpPr>
          <p:cNvPr id="7" name="TextBox 6">
            <a:extLst>
              <a:ext uri="{FF2B5EF4-FFF2-40B4-BE49-F238E27FC236}">
                <a16:creationId xmlns:a16="http://schemas.microsoft.com/office/drawing/2014/main" id="{F881F482-FDEA-3506-7B13-3621A1A6FB11}"/>
              </a:ext>
            </a:extLst>
          </p:cNvPr>
          <p:cNvSpPr txBox="1"/>
          <p:nvPr/>
        </p:nvSpPr>
        <p:spPr>
          <a:xfrm>
            <a:off x="3048000" y="3244334"/>
            <a:ext cx="6096000" cy="369332"/>
          </a:xfrm>
          <a:prstGeom prst="rect">
            <a:avLst/>
          </a:prstGeom>
          <a:noFill/>
        </p:spPr>
        <p:txBody>
          <a:bodyPr wrap="square">
            <a:spAutoFit/>
          </a:bodyPr>
          <a:lstStyle/>
          <a:p>
            <a:endParaRPr lang="en-GB"/>
          </a:p>
        </p:txBody>
      </p:sp>
    </p:spTree>
    <p:extLst>
      <p:ext uri="{BB962C8B-B14F-4D97-AF65-F5344CB8AC3E}">
        <p14:creationId xmlns:p14="http://schemas.microsoft.com/office/powerpoint/2010/main" val="103251490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Arc 4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Arc 51">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E11C92-AAE5-35CF-57AA-CE10D0130142}"/>
              </a:ext>
            </a:extLst>
          </p:cNvPr>
          <p:cNvSpPr>
            <a:spLocks noGrp="1"/>
          </p:cNvSpPr>
          <p:nvPr>
            <p:ph type="title"/>
          </p:nvPr>
        </p:nvSpPr>
        <p:spPr>
          <a:xfrm>
            <a:off x="6417732" y="957715"/>
            <a:ext cx="5130798" cy="2750419"/>
          </a:xfrm>
        </p:spPr>
        <p:txBody>
          <a:bodyPr vert="horz" lIns="91440" tIns="45720" rIns="91440" bIns="45720" rtlCol="0" anchor="b">
            <a:normAutofit/>
          </a:bodyPr>
          <a:lstStyle/>
          <a:p>
            <a:pPr algn="ctr"/>
            <a:r>
              <a:rPr lang="en-US" sz="4200" b="1" kern="1200" dirty="0">
                <a:latin typeface="+mj-lt"/>
                <a:ea typeface="+mj-ea"/>
                <a:cs typeface="+mj-cs"/>
              </a:rPr>
              <a:t>Slide</a:t>
            </a:r>
            <a:r>
              <a:rPr lang="en-US" sz="4200" b="1" kern="1200" dirty="0">
                <a:solidFill>
                  <a:schemeClr val="accent5"/>
                </a:solidFill>
                <a:latin typeface="+mj-lt"/>
                <a:ea typeface="+mj-ea"/>
                <a:cs typeface="+mj-cs"/>
              </a:rPr>
              <a:t> Two. </a:t>
            </a:r>
            <a:r>
              <a:rPr lang="en-US" sz="4200" b="1" kern="1200" dirty="0">
                <a:solidFill>
                  <a:srgbClr val="FFFFFF"/>
                </a:solidFill>
                <a:latin typeface="+mj-lt"/>
                <a:ea typeface="+mj-ea"/>
                <a:cs typeface="+mj-cs"/>
              </a:rPr>
              <a:t>Location, Legal Structure and </a:t>
            </a:r>
            <a:br>
              <a:rPr lang="en-US" sz="4200" b="1" kern="1200" dirty="0">
                <a:solidFill>
                  <a:srgbClr val="FFFFFF"/>
                </a:solidFill>
                <a:latin typeface="+mj-lt"/>
                <a:ea typeface="+mj-ea"/>
                <a:cs typeface="+mj-cs"/>
              </a:rPr>
            </a:br>
            <a:r>
              <a:rPr lang="en-US" sz="4200" b="1" kern="1200" dirty="0">
                <a:solidFill>
                  <a:srgbClr val="FFFFFF"/>
                </a:solidFill>
                <a:latin typeface="+mj-lt"/>
                <a:ea typeface="+mj-ea"/>
                <a:cs typeface="+mj-cs"/>
              </a:rPr>
              <a:t>Human resources</a:t>
            </a:r>
            <a:r>
              <a:rPr lang="en-US" sz="4200" kern="1200" dirty="0">
                <a:solidFill>
                  <a:srgbClr val="FFFFFF"/>
                </a:solidFill>
                <a:latin typeface="+mj-lt"/>
                <a:ea typeface="+mj-ea"/>
                <a:cs typeface="+mj-cs"/>
              </a:rPr>
              <a:t>.</a:t>
            </a:r>
            <a:br>
              <a:rPr lang="en-US" sz="4200" kern="1200" dirty="0">
                <a:solidFill>
                  <a:srgbClr val="FFFFFF"/>
                </a:solidFill>
                <a:latin typeface="+mj-lt"/>
                <a:ea typeface="+mj-ea"/>
                <a:cs typeface="+mj-cs"/>
              </a:rPr>
            </a:br>
            <a:r>
              <a:rPr lang="en-GB" sz="1600" dirty="0"/>
              <a:t>GOV.UK 2026 Ref 23.</a:t>
            </a:r>
            <a:endParaRPr lang="en-US" sz="1600" kern="1200" dirty="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8DAA964F-812A-196B-EBDA-E77235D3FF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7716" y="643467"/>
            <a:ext cx="3844034" cy="5571065"/>
          </a:xfrm>
          <a:custGeom>
            <a:avLst/>
            <a:gdLst/>
            <a:ahLst/>
            <a:cxnLst/>
            <a:rect l="l" t="t" r="r" b="b"/>
            <a:pathLst>
              <a:path w="5227983" h="3454842">
                <a:moveTo>
                  <a:pt x="102712" y="0"/>
                </a:moveTo>
                <a:lnTo>
                  <a:pt x="5125271" y="0"/>
                </a:lnTo>
                <a:cubicBezTo>
                  <a:pt x="5181997" y="0"/>
                  <a:pt x="5227983" y="45986"/>
                  <a:pt x="5227983" y="102712"/>
                </a:cubicBezTo>
                <a:lnTo>
                  <a:pt x="5227983" y="3352130"/>
                </a:lnTo>
                <a:cubicBezTo>
                  <a:pt x="5227983" y="3408856"/>
                  <a:pt x="5181997" y="3454842"/>
                  <a:pt x="5125271" y="3454842"/>
                </a:cubicBezTo>
                <a:lnTo>
                  <a:pt x="102712" y="3454842"/>
                </a:lnTo>
                <a:cubicBezTo>
                  <a:pt x="45986" y="3454842"/>
                  <a:pt x="0" y="3408856"/>
                  <a:pt x="0" y="3352130"/>
                </a:cubicBezTo>
                <a:lnTo>
                  <a:pt x="0" y="102712"/>
                </a:lnTo>
                <a:cubicBezTo>
                  <a:pt x="0" y="45986"/>
                  <a:pt x="45986" y="0"/>
                  <a:pt x="102712" y="0"/>
                </a:cubicBezTo>
                <a:close/>
              </a:path>
            </a:pathLst>
          </a:custGeom>
        </p:spPr>
      </p:pic>
    </p:spTree>
    <p:extLst>
      <p:ext uri="{BB962C8B-B14F-4D97-AF65-F5344CB8AC3E}">
        <p14:creationId xmlns:p14="http://schemas.microsoft.com/office/powerpoint/2010/main" val="4189114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29" name="Rectangle 2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693033-945D-0F16-C171-2C501C037748}"/>
              </a:ext>
            </a:extLst>
          </p:cNvPr>
          <p:cNvSpPr>
            <a:spLocks noGrp="1"/>
          </p:cNvSpPr>
          <p:nvPr>
            <p:ph type="title"/>
          </p:nvPr>
        </p:nvSpPr>
        <p:spPr>
          <a:xfrm>
            <a:off x="6194716" y="739978"/>
            <a:ext cx="5334930" cy="3004145"/>
          </a:xfrm>
        </p:spPr>
        <p:txBody>
          <a:bodyPr vert="horz" lIns="91440" tIns="45720" rIns="91440" bIns="45720" rtlCol="0" anchor="b">
            <a:normAutofit/>
          </a:bodyPr>
          <a:lstStyle/>
          <a:p>
            <a:pPr algn="ctr"/>
            <a:r>
              <a:rPr lang="en-US" sz="6000" b="1" kern="1200" dirty="0">
                <a:solidFill>
                  <a:schemeClr val="tx1"/>
                </a:solidFill>
                <a:latin typeface="+mj-lt"/>
                <a:ea typeface="+mj-ea"/>
                <a:cs typeface="+mj-cs"/>
              </a:rPr>
              <a:t>Slide </a:t>
            </a:r>
            <a:r>
              <a:rPr lang="en-US" sz="6000" b="1" kern="1200" dirty="0">
                <a:solidFill>
                  <a:schemeClr val="accent5"/>
                </a:solidFill>
                <a:latin typeface="+mj-lt"/>
                <a:ea typeface="+mj-ea"/>
                <a:cs typeface="+mj-cs"/>
              </a:rPr>
              <a:t>Three. </a:t>
            </a:r>
            <a:r>
              <a:rPr lang="en-US" sz="6000" b="1" kern="1200" dirty="0">
                <a:solidFill>
                  <a:schemeClr val="tx1"/>
                </a:solidFill>
                <a:latin typeface="+mj-lt"/>
                <a:ea typeface="+mj-ea"/>
                <a:cs typeface="+mj-cs"/>
              </a:rPr>
              <a:t>Mission </a:t>
            </a:r>
            <a:r>
              <a:rPr lang="en-US" sz="6000" b="1" kern="1200" dirty="0">
                <a:solidFill>
                  <a:schemeClr val="accent5"/>
                </a:solidFill>
                <a:latin typeface="+mj-lt"/>
                <a:ea typeface="+mj-ea"/>
                <a:cs typeface="+mj-cs"/>
              </a:rPr>
              <a:t>Statement</a:t>
            </a:r>
            <a:br>
              <a:rPr lang="en-US" sz="6000" b="1" kern="1200" dirty="0">
                <a:solidFill>
                  <a:schemeClr val="tx1"/>
                </a:solidFill>
                <a:latin typeface="+mj-lt"/>
                <a:ea typeface="+mj-ea"/>
                <a:cs typeface="+mj-cs"/>
              </a:rPr>
            </a:br>
            <a:r>
              <a:rPr lang="en-US" sz="1800" b="1" kern="1200" dirty="0">
                <a:solidFill>
                  <a:schemeClr val="tx1"/>
                </a:solidFill>
                <a:latin typeface="+mj-lt"/>
                <a:ea typeface="+mj-ea"/>
                <a:cs typeface="+mj-cs"/>
              </a:rPr>
              <a:t>Bays J. (2009) Ref 4. </a:t>
            </a:r>
          </a:p>
        </p:txBody>
      </p:sp>
      <p:sp>
        <p:nvSpPr>
          <p:cNvPr id="31" name="Freeform: Shape 3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C968DCA8-461B-45EA-D546-700A47F45918}"/>
              </a:ext>
            </a:extLst>
          </p:cNvPr>
          <p:cNvPicPr>
            <a:picLocks noGrp="1" noChangeAspect="1"/>
          </p:cNvPicPr>
          <p:nvPr>
            <p:ph idx="1"/>
          </p:nvPr>
        </p:nvPicPr>
        <p:blipFill>
          <a:blip r:embed="rId3"/>
          <a:srcRect b="1299"/>
          <a:stretch>
            <a:fillRect/>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1" name="Freeform: Shape 4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20559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 name="Freeform: Shape 39">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Arc 41">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769BAB44-069D-380E-8286-DA7F119E2457}"/>
              </a:ext>
            </a:extLst>
          </p:cNvPr>
          <p:cNvPicPr>
            <a:picLocks noGrp="1" noChangeAspect="1"/>
          </p:cNvPicPr>
          <p:nvPr>
            <p:ph idx="1"/>
          </p:nvPr>
        </p:nvPicPr>
        <p:blipFill>
          <a:blip r:embed="rId3"/>
          <a:srcRect r="4569" b="-2"/>
          <a:stretch>
            <a:fillRect/>
          </a:stretch>
        </p:blipFill>
        <p:spPr>
          <a:xfrm>
            <a:off x="4985959" y="0"/>
            <a:ext cx="10907184" cy="6857999"/>
          </a:xfrm>
          <a:prstGeom prst="rect">
            <a:avLst/>
          </a:prstGeom>
        </p:spPr>
      </p:pic>
      <p:sp>
        <p:nvSpPr>
          <p:cNvPr id="44" name="Rectangle 43">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Arc 45">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C412B3-1DD5-C8D4-5FD0-9F36587D1FB2}"/>
              </a:ext>
            </a:extLst>
          </p:cNvPr>
          <p:cNvSpPr>
            <a:spLocks noGrp="1"/>
          </p:cNvSpPr>
          <p:nvPr>
            <p:ph type="title"/>
          </p:nvPr>
        </p:nvSpPr>
        <p:spPr>
          <a:xfrm>
            <a:off x="165796" y="1364165"/>
            <a:ext cx="4706675" cy="4982245"/>
          </a:xfrm>
        </p:spPr>
        <p:txBody>
          <a:bodyPr vert="horz" lIns="91440" tIns="45720" rIns="91440" bIns="45720" rtlCol="0" anchor="b">
            <a:normAutofit/>
          </a:bodyPr>
          <a:lstStyle/>
          <a:p>
            <a:pPr algn="ctr"/>
            <a:r>
              <a:rPr lang="en-US" sz="5600" b="1" kern="1200" dirty="0">
                <a:solidFill>
                  <a:srgbClr val="FFFF00"/>
                </a:solidFill>
                <a:latin typeface="+mj-lt"/>
                <a:ea typeface="+mj-ea"/>
                <a:cs typeface="+mj-cs"/>
              </a:rPr>
              <a:t>Slide </a:t>
            </a:r>
            <a:r>
              <a:rPr lang="en-US" sz="5600" b="1" dirty="0">
                <a:solidFill>
                  <a:srgbClr val="FFFF00"/>
                </a:solidFill>
              </a:rPr>
              <a:t>Four</a:t>
            </a:r>
            <a:r>
              <a:rPr lang="en-US" sz="5600" b="1" kern="1200" dirty="0">
                <a:solidFill>
                  <a:srgbClr val="FFFF00"/>
                </a:solidFill>
                <a:latin typeface="+mj-lt"/>
                <a:ea typeface="+mj-ea"/>
                <a:cs typeface="+mj-cs"/>
              </a:rPr>
              <a:t>.</a:t>
            </a:r>
            <a:r>
              <a:rPr lang="en-US" sz="5600" b="1" kern="1200" dirty="0">
                <a:solidFill>
                  <a:srgbClr val="FFFFFF"/>
                </a:solidFill>
                <a:latin typeface="+mj-lt"/>
                <a:ea typeface="+mj-ea"/>
                <a:cs typeface="+mj-cs"/>
              </a:rPr>
              <a:t> </a:t>
            </a:r>
            <a:r>
              <a:rPr lang="en-US" sz="5600" b="1" dirty="0">
                <a:solidFill>
                  <a:srgbClr val="FFFFFF"/>
                </a:solidFill>
              </a:rPr>
              <a:t>Aims and Objectives</a:t>
            </a:r>
            <a:r>
              <a:rPr lang="en-US" sz="5600" dirty="0">
                <a:solidFill>
                  <a:srgbClr val="FFFFFF"/>
                </a:solidFill>
              </a:rPr>
              <a:t>. </a:t>
            </a:r>
            <a:br>
              <a:rPr lang="en-US" sz="5600" dirty="0">
                <a:solidFill>
                  <a:srgbClr val="FFFFFF"/>
                </a:solidFill>
              </a:rPr>
            </a:br>
            <a:br>
              <a:rPr lang="en-US" sz="5600" dirty="0">
                <a:solidFill>
                  <a:srgbClr val="FFFFFF"/>
                </a:solidFill>
              </a:rPr>
            </a:br>
            <a:r>
              <a:rPr lang="en-US" sz="2000" dirty="0"/>
              <a:t>Young, P. (2007) Ref21  </a:t>
            </a:r>
            <a:br>
              <a:rPr lang="en-US" sz="2000" dirty="0"/>
            </a:br>
            <a:r>
              <a:rPr lang="en-US" sz="2000" dirty="0" err="1"/>
              <a:t>Oldcorn</a:t>
            </a:r>
            <a:r>
              <a:rPr lang="en-US" sz="2000" dirty="0"/>
              <a:t> R.(1996) Ref 26.       </a:t>
            </a:r>
            <a:br>
              <a:rPr lang="en-US" sz="5600" dirty="0">
                <a:solidFill>
                  <a:srgbClr val="FFFFFF"/>
                </a:solidFill>
              </a:rPr>
            </a:br>
            <a:endParaRPr lang="en-US" sz="5600" kern="1200" dirty="0">
              <a:solidFill>
                <a:srgbClr val="FFFFFF"/>
              </a:solidFill>
              <a:latin typeface="+mj-lt"/>
            </a:endParaRPr>
          </a:p>
        </p:txBody>
      </p:sp>
      <p:sp>
        <p:nvSpPr>
          <p:cNvPr id="48" name="Oval 47">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2">
                <a:lumMod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286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B2158C-0B07-7274-5245-C957DAFB59B4}"/>
              </a:ext>
            </a:extLst>
          </p:cNvPr>
          <p:cNvSpPr>
            <a:spLocks noGrp="1"/>
          </p:cNvSpPr>
          <p:nvPr>
            <p:ph type="title"/>
          </p:nvPr>
        </p:nvSpPr>
        <p:spPr>
          <a:xfrm>
            <a:off x="359229" y="643467"/>
            <a:ext cx="4153237" cy="5571066"/>
          </a:xfrm>
        </p:spPr>
        <p:txBody>
          <a:bodyPr>
            <a:normAutofit/>
          </a:bodyPr>
          <a:lstStyle/>
          <a:p>
            <a:r>
              <a:rPr lang="en-GB" sz="4000" b="1" dirty="0">
                <a:solidFill>
                  <a:schemeClr val="accent5"/>
                </a:solidFill>
              </a:rPr>
              <a:t> Slide</a:t>
            </a:r>
            <a:r>
              <a:rPr lang="en-GB" sz="4000" b="1" dirty="0">
                <a:solidFill>
                  <a:schemeClr val="accent6"/>
                </a:solidFill>
              </a:rPr>
              <a:t> </a:t>
            </a:r>
            <a:r>
              <a:rPr lang="en-GB" sz="4000" b="1" dirty="0"/>
              <a:t>Five. </a:t>
            </a:r>
            <a:br>
              <a:rPr lang="en-GB" sz="4000" b="1" dirty="0"/>
            </a:br>
            <a:r>
              <a:rPr lang="en-GB" sz="4000" b="1" dirty="0"/>
              <a:t> </a:t>
            </a:r>
            <a:r>
              <a:rPr lang="en-GB" b="1" dirty="0">
                <a:solidFill>
                  <a:srgbClr val="FFFFFF"/>
                </a:solidFill>
              </a:rPr>
              <a:t>Financial Viability.</a:t>
            </a:r>
            <a:br>
              <a:rPr lang="en-GB" b="1" dirty="0">
                <a:solidFill>
                  <a:srgbClr val="FFFFFF"/>
                </a:solidFill>
              </a:rPr>
            </a:br>
            <a:br>
              <a:rPr lang="en-GB" b="1" dirty="0">
                <a:solidFill>
                  <a:srgbClr val="FFFFFF"/>
                </a:solidFill>
              </a:rPr>
            </a:br>
            <a:r>
              <a:rPr lang="en-GB" sz="1800" b="1" dirty="0"/>
              <a:t>Young, P.(2007) Ref21</a:t>
            </a:r>
            <a:br>
              <a:rPr lang="en-GB" sz="1800" b="1" dirty="0"/>
            </a:br>
            <a:endParaRPr lang="en-GB" sz="1800" b="1" dirty="0"/>
          </a:p>
        </p:txBody>
      </p:sp>
      <p:graphicFrame>
        <p:nvGraphicFramePr>
          <p:cNvPr id="9" name="Content Placeholder 5">
            <a:extLst>
              <a:ext uri="{FF2B5EF4-FFF2-40B4-BE49-F238E27FC236}">
                <a16:creationId xmlns:a16="http://schemas.microsoft.com/office/drawing/2014/main" id="{2BFED766-E581-B6B9-2871-556B183D8A4F}"/>
              </a:ext>
            </a:extLst>
          </p:cNvPr>
          <p:cNvGraphicFramePr>
            <a:graphicFrameLocks noGrp="1"/>
          </p:cNvGraphicFramePr>
          <p:nvPr>
            <p:ph idx="1"/>
            <p:extLst>
              <p:ext uri="{D42A27DB-BD31-4B8C-83A1-F6EECF244321}">
                <p14:modId xmlns:p14="http://schemas.microsoft.com/office/powerpoint/2010/main" val="3396366569"/>
              </p:ext>
            </p:extLst>
          </p:nvPr>
        </p:nvGraphicFramePr>
        <p:xfrm>
          <a:off x="5207640" y="643466"/>
          <a:ext cx="6291714" cy="553073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4350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a:extLst>
              <a:ext uri="{FF2B5EF4-FFF2-40B4-BE49-F238E27FC236}">
                <a16:creationId xmlns:a16="http://schemas.microsoft.com/office/drawing/2014/main" id="{D3F3A98B-FC65-4638-942D-043D90701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Arc 5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9" name="Oval 5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chemeClr val="tx1"/>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AFE610-3BB1-692A-FED5-9F5EFEEA5A0D}"/>
              </a:ext>
            </a:extLst>
          </p:cNvPr>
          <p:cNvSpPr>
            <a:spLocks noGrp="1"/>
          </p:cNvSpPr>
          <p:nvPr>
            <p:ph type="title"/>
          </p:nvPr>
        </p:nvSpPr>
        <p:spPr>
          <a:xfrm>
            <a:off x="7974181" y="1709655"/>
            <a:ext cx="2475739" cy="3574158"/>
          </a:xfrm>
          <a:blipFill>
            <a:blip r:embed="rId3"/>
            <a:tile tx="0" ty="0" sx="100000" sy="100000" flip="none" algn="tl"/>
          </a:blipFill>
        </p:spPr>
        <p:txBody>
          <a:bodyPr>
            <a:normAutofit/>
          </a:bodyPr>
          <a:lstStyle/>
          <a:p>
            <a:r>
              <a:rPr lang="en-GB" b="1" dirty="0">
                <a:solidFill>
                  <a:schemeClr val="accent5"/>
                </a:solidFill>
              </a:rPr>
              <a:t>Slide Six.</a:t>
            </a:r>
            <a:br>
              <a:rPr lang="en-GB" b="1" dirty="0"/>
            </a:br>
            <a:br>
              <a:rPr lang="en-GB" b="1" dirty="0"/>
            </a:br>
            <a:r>
              <a:rPr lang="en-GB" b="1" dirty="0"/>
              <a:t>S.W.O.T </a:t>
            </a:r>
            <a:br>
              <a:rPr lang="en-GB" b="1" dirty="0"/>
            </a:br>
            <a:r>
              <a:rPr lang="en-GB" b="1" dirty="0"/>
              <a:t>Analysis</a:t>
            </a:r>
            <a:br>
              <a:rPr lang="en-GB" b="1" dirty="0"/>
            </a:br>
            <a:br>
              <a:rPr lang="en-GB" b="1" dirty="0"/>
            </a:br>
            <a:r>
              <a:rPr lang="en-GB" sz="1800" b="1" dirty="0"/>
              <a:t>Leigh, D. (2009) Ref 9.</a:t>
            </a:r>
          </a:p>
        </p:txBody>
      </p:sp>
      <p:sp>
        <p:nvSpPr>
          <p:cNvPr id="61" name="Oval 6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B79E7A21-DC1F-A9B4-4A9E-4D74657DCA2B}"/>
              </a:ext>
            </a:extLst>
          </p:cNvPr>
          <p:cNvGraphicFramePr>
            <a:graphicFrameLocks noGrp="1"/>
          </p:cNvGraphicFramePr>
          <p:nvPr>
            <p:ph idx="1"/>
            <p:extLst>
              <p:ext uri="{D42A27DB-BD31-4B8C-83A1-F6EECF244321}">
                <p14:modId xmlns:p14="http://schemas.microsoft.com/office/powerpoint/2010/main" val="2057516656"/>
              </p:ext>
            </p:extLst>
          </p:nvPr>
        </p:nvGraphicFramePr>
        <p:xfrm>
          <a:off x="838200" y="1461360"/>
          <a:ext cx="3812177" cy="3489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a:extLst>
              <a:ext uri="{FF2B5EF4-FFF2-40B4-BE49-F238E27FC236}">
                <a16:creationId xmlns:a16="http://schemas.microsoft.com/office/drawing/2014/main" id="{E43F4409-3469-11F3-C77A-593E093E488E}"/>
              </a:ext>
            </a:extLst>
          </p:cNvPr>
          <p:cNvGraphicFramePr/>
          <p:nvPr>
            <p:extLst>
              <p:ext uri="{D42A27DB-BD31-4B8C-83A1-F6EECF244321}">
                <p14:modId xmlns:p14="http://schemas.microsoft.com/office/powerpoint/2010/main" val="4064938061"/>
              </p:ext>
            </p:extLst>
          </p:nvPr>
        </p:nvGraphicFramePr>
        <p:xfrm>
          <a:off x="561703" y="404949"/>
          <a:ext cx="6008914" cy="620304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664476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DF22F9-47C8-2472-6732-D75C9731DCD2}"/>
              </a:ext>
            </a:extLst>
          </p:cNvPr>
          <p:cNvSpPr>
            <a:spLocks noGrp="1"/>
          </p:cNvSpPr>
          <p:nvPr>
            <p:ph type="title"/>
          </p:nvPr>
        </p:nvSpPr>
        <p:spPr>
          <a:xfrm>
            <a:off x="838200" y="365125"/>
            <a:ext cx="5393361" cy="1114089"/>
          </a:xfrm>
        </p:spPr>
        <p:txBody>
          <a:bodyPr>
            <a:normAutofit/>
          </a:bodyPr>
          <a:lstStyle/>
          <a:p>
            <a:r>
              <a:rPr lang="en-GB" sz="3600" b="1" dirty="0">
                <a:solidFill>
                  <a:srgbClr val="FF0000"/>
                </a:solidFill>
              </a:rPr>
              <a:t>Slide Seven.</a:t>
            </a:r>
            <a:br>
              <a:rPr lang="en-GB" b="1" dirty="0"/>
            </a:br>
            <a:r>
              <a:rPr lang="en-GB" b="1" dirty="0"/>
              <a:t>Competitor Analysis.</a:t>
            </a:r>
          </a:p>
        </p:txBody>
      </p:sp>
      <p:sp>
        <p:nvSpPr>
          <p:cNvPr id="42" name="Freeform: Shape 4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 name="Content Placeholder 2">
            <a:extLst>
              <a:ext uri="{FF2B5EF4-FFF2-40B4-BE49-F238E27FC236}">
                <a16:creationId xmlns:a16="http://schemas.microsoft.com/office/drawing/2014/main" id="{19195E9B-8F01-7B2D-68FB-1CB2050F6374}"/>
              </a:ext>
            </a:extLst>
          </p:cNvPr>
          <p:cNvGraphicFramePr>
            <a:graphicFrameLocks noGrp="1"/>
          </p:cNvGraphicFramePr>
          <p:nvPr>
            <p:ph idx="1"/>
            <p:extLst>
              <p:ext uri="{D42A27DB-BD31-4B8C-83A1-F6EECF244321}">
                <p14:modId xmlns:p14="http://schemas.microsoft.com/office/powerpoint/2010/main" val="3368333360"/>
              </p:ext>
            </p:extLst>
          </p:nvPr>
        </p:nvGraphicFramePr>
        <p:xfrm>
          <a:off x="838200" y="2055813"/>
          <a:ext cx="5758543" cy="3977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4" name="Oval 4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menu of a restaurant&#10;&#10;AI-generated content may be incorrect.">
            <a:extLst>
              <a:ext uri="{FF2B5EF4-FFF2-40B4-BE49-F238E27FC236}">
                <a16:creationId xmlns:a16="http://schemas.microsoft.com/office/drawing/2014/main" id="{95EAF046-B859-82FB-B196-5F0377A0F5CE}"/>
              </a:ext>
            </a:extLst>
          </p:cNvPr>
          <p:cNvPicPr>
            <a:picLocks noChangeAspect="1"/>
          </p:cNvPicPr>
          <p:nvPr/>
        </p:nvPicPr>
        <p:blipFill>
          <a:blip r:embed="rId8"/>
          <a:stretch>
            <a:fillRect/>
          </a:stretch>
        </p:blipFill>
        <p:spPr>
          <a:xfrm>
            <a:off x="8411913" y="1176557"/>
            <a:ext cx="2731592"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6" name="Freeform: Shape 4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48" name="Straight Connector 4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0" name="Freeform: Shape 4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5" name="Diagram 4">
            <a:extLst>
              <a:ext uri="{FF2B5EF4-FFF2-40B4-BE49-F238E27FC236}">
                <a16:creationId xmlns:a16="http://schemas.microsoft.com/office/drawing/2014/main" id="{355F6E25-E1E8-9B6E-ECF7-500D5B2C7D7B}"/>
              </a:ext>
            </a:extLst>
          </p:cNvPr>
          <p:cNvGraphicFramePr/>
          <p:nvPr>
            <p:extLst>
              <p:ext uri="{D42A27DB-BD31-4B8C-83A1-F6EECF244321}">
                <p14:modId xmlns:p14="http://schemas.microsoft.com/office/powerpoint/2010/main" val="599515701"/>
              </p:ext>
            </p:extLst>
          </p:nvPr>
        </p:nvGraphicFramePr>
        <p:xfrm>
          <a:off x="440871" y="2631967"/>
          <a:ext cx="6305550" cy="386090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6" name="TextBox 5">
            <a:extLst>
              <a:ext uri="{FF2B5EF4-FFF2-40B4-BE49-F238E27FC236}">
                <a16:creationId xmlns:a16="http://schemas.microsoft.com/office/drawing/2014/main" id="{6CAA3903-049C-A646-EEB1-AAA6DC1CA3BF}"/>
              </a:ext>
            </a:extLst>
          </p:cNvPr>
          <p:cNvSpPr txBox="1"/>
          <p:nvPr/>
        </p:nvSpPr>
        <p:spPr>
          <a:xfrm>
            <a:off x="1574910" y="1596734"/>
            <a:ext cx="6305550" cy="646331"/>
          </a:xfrm>
          <a:prstGeom prst="rect">
            <a:avLst/>
          </a:prstGeom>
          <a:noFill/>
        </p:spPr>
        <p:txBody>
          <a:bodyPr wrap="square" rtlCol="0">
            <a:spAutoFit/>
          </a:bodyPr>
          <a:lstStyle/>
          <a:p>
            <a:r>
              <a:rPr lang="en-GB" sz="3600" b="1" dirty="0">
                <a:solidFill>
                  <a:schemeClr val="accent3">
                    <a:lumMod val="75000"/>
                  </a:schemeClr>
                </a:solidFill>
              </a:rPr>
              <a:t>Why = Identify  </a:t>
            </a:r>
            <a:r>
              <a:rPr lang="en-GB" b="1" dirty="0"/>
              <a:t>M </a:t>
            </a:r>
            <a:r>
              <a:rPr lang="en-GB" b="1" dirty="0" err="1"/>
              <a:t>E.Dobbs</a:t>
            </a:r>
            <a:r>
              <a:rPr lang="en-GB" b="1" dirty="0"/>
              <a:t> (2014) Ref 24</a:t>
            </a:r>
          </a:p>
        </p:txBody>
      </p:sp>
    </p:spTree>
    <p:extLst>
      <p:ext uri="{BB962C8B-B14F-4D97-AF65-F5344CB8AC3E}">
        <p14:creationId xmlns:p14="http://schemas.microsoft.com/office/powerpoint/2010/main" val="4055552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Freeform: Shape 41">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Arc 43">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46" name="Rectangle 45">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ater droplet on a petal">
            <a:extLst>
              <a:ext uri="{FF2B5EF4-FFF2-40B4-BE49-F238E27FC236}">
                <a16:creationId xmlns:a16="http://schemas.microsoft.com/office/drawing/2014/main" id="{BFC43E7F-BF9A-4543-159B-36563F9ED212}"/>
              </a:ext>
            </a:extLst>
          </p:cNvPr>
          <p:cNvPicPr>
            <a:picLocks noChangeAspect="1"/>
          </p:cNvPicPr>
          <p:nvPr/>
        </p:nvPicPr>
        <p:blipFill>
          <a:blip r:embed="rId3"/>
          <a:srcRect l="25"/>
          <a:stretch>
            <a:fillRect/>
          </a:stretch>
        </p:blipFill>
        <p:spPr>
          <a:xfrm>
            <a:off x="-3044" y="34008"/>
            <a:ext cx="12188932" cy="6857990"/>
          </a:xfrm>
          <a:prstGeom prst="rect">
            <a:avLst/>
          </a:prstGeom>
        </p:spPr>
      </p:pic>
      <p:sp>
        <p:nvSpPr>
          <p:cNvPr id="48" name="Rectangle 47">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8BCC0-079D-920A-903E-605F6538469C}"/>
              </a:ext>
            </a:extLst>
          </p:cNvPr>
          <p:cNvSpPr>
            <a:spLocks noGrp="1"/>
          </p:cNvSpPr>
          <p:nvPr>
            <p:ph type="title"/>
          </p:nvPr>
        </p:nvSpPr>
        <p:spPr>
          <a:xfrm>
            <a:off x="1524000" y="512005"/>
            <a:ext cx="9144000" cy="5447924"/>
          </a:xfrm>
        </p:spPr>
        <p:txBody>
          <a:bodyPr vert="horz" lIns="91440" tIns="45720" rIns="91440" bIns="45720" rtlCol="0" anchor="b">
            <a:normAutofit/>
          </a:bodyPr>
          <a:lstStyle/>
          <a:p>
            <a:pPr algn="ctr"/>
            <a:r>
              <a:rPr lang="en-US" sz="4000" b="1" kern="1200" dirty="0">
                <a:solidFill>
                  <a:schemeClr val="bg1"/>
                </a:solidFill>
                <a:latin typeface="+mj-lt"/>
                <a:ea typeface="+mj-ea"/>
                <a:cs typeface="+mj-cs"/>
              </a:rPr>
              <a:t>MARKET RESEARCH</a:t>
            </a:r>
            <a:br>
              <a:rPr lang="en-US" sz="4000" b="1" kern="1200" dirty="0">
                <a:solidFill>
                  <a:schemeClr val="bg1"/>
                </a:solidFill>
                <a:latin typeface="+mj-lt"/>
                <a:ea typeface="+mj-ea"/>
                <a:cs typeface="+mj-cs"/>
              </a:rPr>
            </a:br>
            <a:br>
              <a:rPr lang="en-US" sz="4000" b="1" kern="1200" dirty="0">
                <a:solidFill>
                  <a:schemeClr val="bg1"/>
                </a:solidFill>
                <a:latin typeface="+mj-lt"/>
                <a:ea typeface="+mj-ea"/>
                <a:cs typeface="+mj-cs"/>
              </a:rPr>
            </a:br>
            <a:br>
              <a:rPr lang="en-US" sz="4000" b="1" kern="1200" dirty="0">
                <a:solidFill>
                  <a:schemeClr val="bg1"/>
                </a:solidFill>
                <a:latin typeface="+mj-lt"/>
                <a:ea typeface="+mj-ea"/>
                <a:cs typeface="+mj-cs"/>
              </a:rPr>
            </a:br>
            <a:r>
              <a:rPr lang="en-US" sz="4000" b="1" kern="1200" dirty="0">
                <a:solidFill>
                  <a:schemeClr val="bg1"/>
                </a:solidFill>
                <a:latin typeface="+mj-lt"/>
                <a:ea typeface="+mj-ea"/>
                <a:cs typeface="+mj-cs"/>
              </a:rPr>
              <a:t>PRIMARY </a:t>
            </a:r>
            <a:r>
              <a:rPr lang="en-US" sz="1800" b="1" kern="1200" dirty="0">
                <a:solidFill>
                  <a:schemeClr val="bg1"/>
                </a:solidFill>
                <a:latin typeface="+mj-lt"/>
                <a:ea typeface="+mj-ea"/>
                <a:cs typeface="+mj-cs"/>
              </a:rPr>
              <a:t>Wittington et al (2020) Ref 25.</a:t>
            </a:r>
            <a:br>
              <a:rPr lang="en-US" sz="4000" b="1" kern="1200" dirty="0">
                <a:solidFill>
                  <a:schemeClr val="bg1"/>
                </a:solidFill>
                <a:latin typeface="+mj-lt"/>
                <a:ea typeface="+mj-ea"/>
                <a:cs typeface="+mj-cs"/>
              </a:rPr>
            </a:br>
            <a:br>
              <a:rPr lang="en-US" sz="4000" b="1" kern="1200" dirty="0">
                <a:solidFill>
                  <a:schemeClr val="bg1"/>
                </a:solidFill>
                <a:latin typeface="+mj-lt"/>
                <a:ea typeface="+mj-ea"/>
                <a:cs typeface="+mj-cs"/>
              </a:rPr>
            </a:br>
            <a:r>
              <a:rPr lang="en-US" sz="4000" b="1" kern="1200" dirty="0">
                <a:solidFill>
                  <a:schemeClr val="bg1"/>
                </a:solidFill>
                <a:latin typeface="+mj-lt"/>
                <a:ea typeface="+mj-ea"/>
                <a:cs typeface="+mj-cs"/>
              </a:rPr>
              <a:t>SECONDARY </a:t>
            </a:r>
            <a:r>
              <a:rPr lang="en-US" sz="1800" b="1" kern="1200" dirty="0">
                <a:solidFill>
                  <a:schemeClr val="bg1"/>
                </a:solidFill>
                <a:latin typeface="+mj-lt"/>
                <a:ea typeface="+mj-ea"/>
                <a:cs typeface="+mj-cs"/>
              </a:rPr>
              <a:t>Young. P (2007) Ref 21.</a:t>
            </a:r>
            <a:br>
              <a:rPr lang="en-US" sz="4000" b="1" kern="1200" dirty="0">
                <a:solidFill>
                  <a:schemeClr val="bg1"/>
                </a:solidFill>
                <a:latin typeface="+mj-lt"/>
                <a:ea typeface="+mj-ea"/>
                <a:cs typeface="+mj-cs"/>
              </a:rPr>
            </a:br>
            <a:br>
              <a:rPr lang="en-US" sz="4000" b="1" kern="1200" dirty="0">
                <a:solidFill>
                  <a:schemeClr val="bg1"/>
                </a:solidFill>
                <a:latin typeface="+mj-lt"/>
                <a:ea typeface="+mj-ea"/>
                <a:cs typeface="+mj-cs"/>
              </a:rPr>
            </a:br>
            <a:br>
              <a:rPr lang="en-US" sz="4000" b="1" kern="1200" dirty="0">
                <a:solidFill>
                  <a:schemeClr val="bg1"/>
                </a:solidFill>
                <a:latin typeface="+mj-lt"/>
                <a:ea typeface="+mj-ea"/>
                <a:cs typeface="+mj-cs"/>
              </a:rPr>
            </a:br>
            <a:r>
              <a:rPr lang="en-US" sz="4000" b="1" kern="1200" dirty="0">
                <a:solidFill>
                  <a:schemeClr val="bg1"/>
                </a:solidFill>
                <a:latin typeface="+mj-lt"/>
                <a:ea typeface="+mj-ea"/>
                <a:cs typeface="+mj-cs"/>
              </a:rPr>
              <a:t>Slide Eight</a:t>
            </a:r>
          </a:p>
        </p:txBody>
      </p:sp>
    </p:spTree>
    <p:extLst>
      <p:ext uri="{BB962C8B-B14F-4D97-AF65-F5344CB8AC3E}">
        <p14:creationId xmlns:p14="http://schemas.microsoft.com/office/powerpoint/2010/main" val="2436490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9AB54-FE8B-D34B-47EC-E613E29729A4}"/>
              </a:ext>
            </a:extLst>
          </p:cNvPr>
          <p:cNvSpPr>
            <a:spLocks noGrp="1"/>
          </p:cNvSpPr>
          <p:nvPr>
            <p:ph type="title"/>
          </p:nvPr>
        </p:nvSpPr>
        <p:spPr/>
        <p:txBody>
          <a:bodyPr/>
          <a:lstStyle/>
          <a:p>
            <a:r>
              <a:rPr lang="en-GB" b="1" dirty="0"/>
              <a:t>Slide Eight: Evidence.</a:t>
            </a:r>
            <a:br>
              <a:rPr lang="en-GB" dirty="0"/>
            </a:br>
            <a:endParaRPr lang="en-GB" dirty="0"/>
          </a:p>
        </p:txBody>
      </p:sp>
      <p:graphicFrame>
        <p:nvGraphicFramePr>
          <p:cNvPr id="7" name="Content Placeholder 6">
            <a:extLst>
              <a:ext uri="{FF2B5EF4-FFF2-40B4-BE49-F238E27FC236}">
                <a16:creationId xmlns:a16="http://schemas.microsoft.com/office/drawing/2014/main" id="{EFCBEA92-ECD7-BA43-48DE-458E5BEA0DF8}"/>
              </a:ext>
            </a:extLst>
          </p:cNvPr>
          <p:cNvGraphicFramePr>
            <a:graphicFrameLocks noGrp="1"/>
          </p:cNvGraphicFramePr>
          <p:nvPr>
            <p:ph idx="1"/>
            <p:extLst>
              <p:ext uri="{D42A27DB-BD31-4B8C-83A1-F6EECF244321}">
                <p14:modId xmlns:p14="http://schemas.microsoft.com/office/powerpoint/2010/main" val="1504247522"/>
              </p:ext>
            </p:extLst>
          </p:nvPr>
        </p:nvGraphicFramePr>
        <p:xfrm>
          <a:off x="838200" y="1825625"/>
          <a:ext cx="10515600" cy="3561605"/>
        </p:xfrm>
        <a:graphic>
          <a:graphicData uri="http://schemas.openxmlformats.org/drawingml/2006/table">
            <a:tbl>
              <a:tblPr firstRow="1" bandRow="1">
                <a:tableStyleId>{5C22544A-7EE6-4342-B048-85BDC9FD1C3A}</a:tableStyleId>
              </a:tblPr>
              <a:tblGrid>
                <a:gridCol w="1752600">
                  <a:extLst>
                    <a:ext uri="{9D8B030D-6E8A-4147-A177-3AD203B41FA5}">
                      <a16:colId xmlns:a16="http://schemas.microsoft.com/office/drawing/2014/main" val="1475189340"/>
                    </a:ext>
                  </a:extLst>
                </a:gridCol>
                <a:gridCol w="1752600">
                  <a:extLst>
                    <a:ext uri="{9D8B030D-6E8A-4147-A177-3AD203B41FA5}">
                      <a16:colId xmlns:a16="http://schemas.microsoft.com/office/drawing/2014/main" val="2961577947"/>
                    </a:ext>
                  </a:extLst>
                </a:gridCol>
                <a:gridCol w="1752600">
                  <a:extLst>
                    <a:ext uri="{9D8B030D-6E8A-4147-A177-3AD203B41FA5}">
                      <a16:colId xmlns:a16="http://schemas.microsoft.com/office/drawing/2014/main" val="1474375734"/>
                    </a:ext>
                  </a:extLst>
                </a:gridCol>
                <a:gridCol w="1752600">
                  <a:extLst>
                    <a:ext uri="{9D8B030D-6E8A-4147-A177-3AD203B41FA5}">
                      <a16:colId xmlns:a16="http://schemas.microsoft.com/office/drawing/2014/main" val="480787177"/>
                    </a:ext>
                  </a:extLst>
                </a:gridCol>
                <a:gridCol w="1752600">
                  <a:extLst>
                    <a:ext uri="{9D8B030D-6E8A-4147-A177-3AD203B41FA5}">
                      <a16:colId xmlns:a16="http://schemas.microsoft.com/office/drawing/2014/main" val="3642930679"/>
                    </a:ext>
                  </a:extLst>
                </a:gridCol>
                <a:gridCol w="1752600">
                  <a:extLst>
                    <a:ext uri="{9D8B030D-6E8A-4147-A177-3AD203B41FA5}">
                      <a16:colId xmlns:a16="http://schemas.microsoft.com/office/drawing/2014/main" val="1302331199"/>
                    </a:ext>
                  </a:extLst>
                </a:gridCol>
              </a:tblGrid>
              <a:tr h="427245">
                <a:tc>
                  <a:txBody>
                    <a:bodyPr/>
                    <a:lstStyle/>
                    <a:p>
                      <a:endParaRPr lang="en-GB"/>
                    </a:p>
                  </a:txBody>
                  <a:tcPr/>
                </a:tc>
                <a:tc>
                  <a:txBody>
                    <a:bodyPr/>
                    <a:lstStyle/>
                    <a:p>
                      <a:r>
                        <a:rPr lang="en-GB" dirty="0"/>
                        <a:t>Strength</a:t>
                      </a:r>
                    </a:p>
                  </a:txBody>
                  <a:tcPr/>
                </a:tc>
                <a:tc>
                  <a:txBody>
                    <a:bodyPr/>
                    <a:lstStyle/>
                    <a:p>
                      <a:r>
                        <a:rPr lang="en-GB" dirty="0"/>
                        <a:t>Weakness</a:t>
                      </a:r>
                    </a:p>
                  </a:txBody>
                  <a:tcPr/>
                </a:tc>
                <a:tc>
                  <a:txBody>
                    <a:bodyPr/>
                    <a:lstStyle/>
                    <a:p>
                      <a:r>
                        <a:rPr lang="en-GB" dirty="0"/>
                        <a:t>Burgers </a:t>
                      </a:r>
                    </a:p>
                  </a:txBody>
                  <a:tcPr/>
                </a:tc>
                <a:tc>
                  <a:txBody>
                    <a:bodyPr/>
                    <a:lstStyle/>
                    <a:p>
                      <a:r>
                        <a:rPr lang="en-GB" dirty="0"/>
                        <a:t>KFC</a:t>
                      </a:r>
                    </a:p>
                  </a:txBody>
                  <a:tcPr/>
                </a:tc>
                <a:tc>
                  <a:txBody>
                    <a:bodyPr/>
                    <a:lstStyle/>
                    <a:p>
                      <a:r>
                        <a:rPr lang="en-GB" dirty="0"/>
                        <a:t>Kebabs</a:t>
                      </a:r>
                    </a:p>
                  </a:txBody>
                  <a:tcPr/>
                </a:tc>
                <a:extLst>
                  <a:ext uri="{0D108BD9-81ED-4DB2-BD59-A6C34878D82A}">
                    <a16:rowId xmlns:a16="http://schemas.microsoft.com/office/drawing/2014/main" val="4208033346"/>
                  </a:ext>
                </a:extLst>
              </a:tr>
              <a:tr h="370840">
                <a:tc>
                  <a:txBody>
                    <a:bodyPr/>
                    <a:lstStyle/>
                    <a:p>
                      <a:r>
                        <a:rPr lang="en-GB" dirty="0"/>
                        <a:t>Products</a:t>
                      </a:r>
                    </a:p>
                  </a:txBody>
                  <a:tcPr/>
                </a:tc>
                <a:tc>
                  <a:txBody>
                    <a:bodyPr/>
                    <a:lstStyle/>
                    <a:p>
                      <a:r>
                        <a:rPr lang="en-GB" dirty="0"/>
                        <a:t>Very strong</a:t>
                      </a:r>
                    </a:p>
                  </a:txBody>
                  <a:tcPr/>
                </a:tc>
                <a:tc>
                  <a:txBody>
                    <a:bodyPr/>
                    <a:lstStyle/>
                    <a:p>
                      <a:r>
                        <a:rPr lang="en-GB" dirty="0"/>
                        <a:t>zero</a:t>
                      </a:r>
                    </a:p>
                  </a:txBody>
                  <a:tcPr/>
                </a:tc>
                <a:tc>
                  <a:txBody>
                    <a:bodyPr/>
                    <a:lstStyle/>
                    <a:p>
                      <a:r>
                        <a:rPr lang="en-GB" dirty="0"/>
                        <a:t>Strong</a:t>
                      </a:r>
                    </a:p>
                  </a:txBody>
                  <a:tcPr/>
                </a:tc>
                <a:tc>
                  <a:txBody>
                    <a:bodyPr/>
                    <a:lstStyle/>
                    <a:p>
                      <a:r>
                        <a:rPr lang="en-GB" dirty="0"/>
                        <a:t>Strong</a:t>
                      </a:r>
                    </a:p>
                  </a:txBody>
                  <a:tcPr/>
                </a:tc>
                <a:tc>
                  <a:txBody>
                    <a:bodyPr/>
                    <a:lstStyle/>
                    <a:p>
                      <a:r>
                        <a:rPr lang="en-GB" dirty="0"/>
                        <a:t>Strong</a:t>
                      </a:r>
                    </a:p>
                  </a:txBody>
                  <a:tcPr/>
                </a:tc>
                <a:extLst>
                  <a:ext uri="{0D108BD9-81ED-4DB2-BD59-A6C34878D82A}">
                    <a16:rowId xmlns:a16="http://schemas.microsoft.com/office/drawing/2014/main" val="3225072887"/>
                  </a:ext>
                </a:extLst>
              </a:tr>
              <a:tr h="370840">
                <a:tc>
                  <a:txBody>
                    <a:bodyPr/>
                    <a:lstStyle/>
                    <a:p>
                      <a:r>
                        <a:rPr lang="en-GB" dirty="0"/>
                        <a:t>Price</a:t>
                      </a:r>
                    </a:p>
                  </a:txBody>
                  <a:tcPr/>
                </a:tc>
                <a:tc>
                  <a:txBody>
                    <a:bodyPr/>
                    <a:lstStyle/>
                    <a:p>
                      <a:r>
                        <a:rPr lang="en-GB" dirty="0"/>
                        <a:t>£4</a:t>
                      </a:r>
                    </a:p>
                  </a:txBody>
                  <a:tcPr/>
                </a:tc>
                <a:tc>
                  <a:txBody>
                    <a:bodyPr/>
                    <a:lstStyle/>
                    <a:p>
                      <a:endParaRPr lang="en-GB"/>
                    </a:p>
                  </a:txBody>
                  <a:tcPr/>
                </a:tc>
                <a:tc>
                  <a:txBody>
                    <a:bodyPr/>
                    <a:lstStyle/>
                    <a:p>
                      <a:r>
                        <a:rPr lang="en-GB" dirty="0"/>
                        <a:t>£6</a:t>
                      </a:r>
                    </a:p>
                  </a:txBody>
                  <a:tcPr/>
                </a:tc>
                <a:tc>
                  <a:txBody>
                    <a:bodyPr/>
                    <a:lstStyle/>
                    <a:p>
                      <a:r>
                        <a:rPr lang="en-GB" dirty="0"/>
                        <a:t>£5</a:t>
                      </a:r>
                    </a:p>
                  </a:txBody>
                  <a:tcPr/>
                </a:tc>
                <a:tc>
                  <a:txBody>
                    <a:bodyPr/>
                    <a:lstStyle/>
                    <a:p>
                      <a:r>
                        <a:rPr lang="en-GB" dirty="0"/>
                        <a:t>£7</a:t>
                      </a:r>
                    </a:p>
                  </a:txBody>
                  <a:tcPr/>
                </a:tc>
                <a:extLst>
                  <a:ext uri="{0D108BD9-81ED-4DB2-BD59-A6C34878D82A}">
                    <a16:rowId xmlns:a16="http://schemas.microsoft.com/office/drawing/2014/main" val="350675434"/>
                  </a:ext>
                </a:extLst>
              </a:tr>
              <a:tr h="370840">
                <a:tc>
                  <a:txBody>
                    <a:bodyPr/>
                    <a:lstStyle/>
                    <a:p>
                      <a:r>
                        <a:rPr lang="en-GB" dirty="0"/>
                        <a:t>Quality</a:t>
                      </a:r>
                    </a:p>
                  </a:txBody>
                  <a:tcPr/>
                </a:tc>
                <a:tc>
                  <a:txBody>
                    <a:bodyPr/>
                    <a:lstStyle/>
                    <a:p>
                      <a:r>
                        <a:rPr lang="en-GB" dirty="0"/>
                        <a:t>Very good</a:t>
                      </a:r>
                    </a:p>
                  </a:txBody>
                  <a:tcPr/>
                </a:tc>
                <a:tc>
                  <a:txBody>
                    <a:bodyPr/>
                    <a:lstStyle/>
                    <a:p>
                      <a:r>
                        <a:rPr lang="en-GB" dirty="0"/>
                        <a:t>Zero</a:t>
                      </a:r>
                    </a:p>
                  </a:txBody>
                  <a:tcPr/>
                </a:tc>
                <a:tc>
                  <a:txBody>
                    <a:bodyPr/>
                    <a:lstStyle/>
                    <a:p>
                      <a:r>
                        <a:rPr lang="en-GB" dirty="0"/>
                        <a:t>Hit and miss</a:t>
                      </a:r>
                    </a:p>
                  </a:txBody>
                  <a:tcPr/>
                </a:tc>
                <a:tc>
                  <a:txBody>
                    <a:bodyPr/>
                    <a:lstStyle/>
                    <a:p>
                      <a:r>
                        <a:rPr lang="en-GB" dirty="0"/>
                        <a:t>Hit and miss</a:t>
                      </a:r>
                    </a:p>
                  </a:txBody>
                  <a:tcPr/>
                </a:tc>
                <a:tc>
                  <a:txBody>
                    <a:bodyPr/>
                    <a:lstStyle/>
                    <a:p>
                      <a:r>
                        <a:rPr lang="en-GB" dirty="0"/>
                        <a:t>Hit and miss</a:t>
                      </a:r>
                    </a:p>
                  </a:txBody>
                  <a:tcPr/>
                </a:tc>
                <a:extLst>
                  <a:ext uri="{0D108BD9-81ED-4DB2-BD59-A6C34878D82A}">
                    <a16:rowId xmlns:a16="http://schemas.microsoft.com/office/drawing/2014/main" val="3815191869"/>
                  </a:ext>
                </a:extLst>
              </a:tr>
              <a:tr h="370840">
                <a:tc>
                  <a:txBody>
                    <a:bodyPr/>
                    <a:lstStyle/>
                    <a:p>
                      <a:r>
                        <a:rPr lang="en-GB" dirty="0"/>
                        <a:t>Selection</a:t>
                      </a:r>
                    </a:p>
                  </a:txBody>
                  <a:tcPr/>
                </a:tc>
                <a:tc>
                  <a:txBody>
                    <a:bodyPr/>
                    <a:lstStyle/>
                    <a:p>
                      <a:r>
                        <a:rPr lang="en-GB" dirty="0"/>
                        <a:t>Very Good</a:t>
                      </a:r>
                    </a:p>
                  </a:txBody>
                  <a:tcPr/>
                </a:tc>
                <a:tc>
                  <a:txBody>
                    <a:bodyPr/>
                    <a:lstStyle/>
                    <a:p>
                      <a:r>
                        <a:rPr lang="en-GB" dirty="0"/>
                        <a:t>Zero</a:t>
                      </a:r>
                    </a:p>
                  </a:txBody>
                  <a:tcPr/>
                </a:tc>
                <a:tc>
                  <a:txBody>
                    <a:bodyPr/>
                    <a:lstStyle/>
                    <a:p>
                      <a:r>
                        <a:rPr lang="en-GB" dirty="0"/>
                        <a:t>good</a:t>
                      </a:r>
                    </a:p>
                  </a:txBody>
                  <a:tcPr/>
                </a:tc>
                <a:tc>
                  <a:txBody>
                    <a:bodyPr/>
                    <a:lstStyle/>
                    <a:p>
                      <a:r>
                        <a:rPr lang="en-GB" dirty="0"/>
                        <a:t>none</a:t>
                      </a:r>
                    </a:p>
                  </a:txBody>
                  <a:tcPr/>
                </a:tc>
                <a:tc>
                  <a:txBody>
                    <a:bodyPr/>
                    <a:lstStyle/>
                    <a:p>
                      <a:r>
                        <a:rPr lang="en-GB" dirty="0"/>
                        <a:t>none</a:t>
                      </a:r>
                    </a:p>
                  </a:txBody>
                  <a:tcPr/>
                </a:tc>
                <a:extLst>
                  <a:ext uri="{0D108BD9-81ED-4DB2-BD59-A6C34878D82A}">
                    <a16:rowId xmlns:a16="http://schemas.microsoft.com/office/drawing/2014/main" val="189720540"/>
                  </a:ext>
                </a:extLst>
              </a:tr>
              <a:tr h="370840">
                <a:tc>
                  <a:txBody>
                    <a:bodyPr/>
                    <a:lstStyle/>
                    <a:p>
                      <a:r>
                        <a:rPr lang="en-GB" dirty="0"/>
                        <a:t>Service</a:t>
                      </a:r>
                    </a:p>
                  </a:txBody>
                  <a:tcPr/>
                </a:tc>
                <a:tc>
                  <a:txBody>
                    <a:bodyPr/>
                    <a:lstStyle/>
                    <a:p>
                      <a:r>
                        <a:rPr lang="en-GB" dirty="0"/>
                        <a:t>Very good</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83735926"/>
                  </a:ext>
                </a:extLst>
              </a:tr>
              <a:tr h="411921">
                <a:tc>
                  <a:txBody>
                    <a:bodyPr/>
                    <a:lstStyle/>
                    <a:p>
                      <a:r>
                        <a:rPr lang="en-GB" dirty="0"/>
                        <a:t>Reliability</a:t>
                      </a:r>
                    </a:p>
                  </a:txBody>
                  <a:tcPr/>
                </a:tc>
                <a:tc>
                  <a:txBody>
                    <a:bodyPr/>
                    <a:lstStyle/>
                    <a:p>
                      <a:r>
                        <a:rPr lang="en-GB" dirty="0"/>
                        <a:t>Not always</a:t>
                      </a:r>
                    </a:p>
                    <a:p>
                      <a:endParaRPr lang="en-GB" dirty="0"/>
                    </a:p>
                  </a:txBody>
                  <a:tcPr/>
                </a:tc>
                <a:tc>
                  <a:txBody>
                    <a:bodyPr/>
                    <a:lstStyle/>
                    <a:p>
                      <a:endParaRPr lang="en-GB"/>
                    </a:p>
                  </a:txBody>
                  <a:tcPr/>
                </a:tc>
                <a:tc>
                  <a:txBody>
                    <a:bodyPr/>
                    <a:lstStyle/>
                    <a:p>
                      <a:r>
                        <a:rPr lang="en-GB" dirty="0"/>
                        <a:t>Always there</a:t>
                      </a:r>
                    </a:p>
                  </a:txBody>
                  <a:tcPr/>
                </a:tc>
                <a:tc>
                  <a:txBody>
                    <a:bodyPr/>
                    <a:lstStyle/>
                    <a:p>
                      <a:r>
                        <a:rPr lang="en-GB" dirty="0"/>
                        <a:t>Always there</a:t>
                      </a:r>
                    </a:p>
                  </a:txBody>
                  <a:tcPr/>
                </a:tc>
                <a:tc>
                  <a:txBody>
                    <a:bodyPr/>
                    <a:lstStyle/>
                    <a:p>
                      <a:r>
                        <a:rPr lang="en-GB" dirty="0"/>
                        <a:t>Always there</a:t>
                      </a:r>
                    </a:p>
                  </a:txBody>
                  <a:tcPr/>
                </a:tc>
                <a:extLst>
                  <a:ext uri="{0D108BD9-81ED-4DB2-BD59-A6C34878D82A}">
                    <a16:rowId xmlns:a16="http://schemas.microsoft.com/office/drawing/2014/main" val="2091460022"/>
                  </a:ext>
                </a:extLst>
              </a:tr>
              <a:tr h="370840">
                <a:tc>
                  <a:txBody>
                    <a:bodyPr/>
                    <a:lstStyle/>
                    <a:p>
                      <a:r>
                        <a:rPr lang="en-GB" dirty="0"/>
                        <a:t>Expertise</a:t>
                      </a:r>
                    </a:p>
                  </a:txBody>
                  <a:tcPr/>
                </a:tc>
                <a:tc>
                  <a:txBody>
                    <a:bodyPr/>
                    <a:lstStyle/>
                    <a:p>
                      <a:r>
                        <a:rPr lang="en-GB" dirty="0"/>
                        <a:t>Very good</a:t>
                      </a:r>
                    </a:p>
                  </a:txBody>
                  <a:tcPr/>
                </a:tc>
                <a:tc>
                  <a:txBody>
                    <a:bodyPr/>
                    <a:lstStyle/>
                    <a:p>
                      <a:endParaRPr lang="en-GB"/>
                    </a:p>
                  </a:txBody>
                  <a:tcPr/>
                </a:tc>
                <a:tc>
                  <a:txBody>
                    <a:bodyPr/>
                    <a:lstStyle/>
                    <a:p>
                      <a:r>
                        <a:rPr lang="en-GB" dirty="0"/>
                        <a:t>Will employ anyone</a:t>
                      </a:r>
                    </a:p>
                  </a:txBody>
                  <a:tcPr/>
                </a:tc>
                <a:tc>
                  <a:txBody>
                    <a:bodyPr/>
                    <a:lstStyle/>
                    <a:p>
                      <a:r>
                        <a:rPr lang="en-GB" dirty="0"/>
                        <a:t>Will employ anyone</a:t>
                      </a:r>
                    </a:p>
                  </a:txBody>
                  <a:tcPr/>
                </a:tc>
                <a:tc>
                  <a:txBody>
                    <a:bodyPr/>
                    <a:lstStyle/>
                    <a:p>
                      <a:r>
                        <a:rPr lang="en-GB" dirty="0"/>
                        <a:t>Will employ anyone</a:t>
                      </a:r>
                    </a:p>
                  </a:txBody>
                  <a:tcPr/>
                </a:tc>
                <a:extLst>
                  <a:ext uri="{0D108BD9-81ED-4DB2-BD59-A6C34878D82A}">
                    <a16:rowId xmlns:a16="http://schemas.microsoft.com/office/drawing/2014/main" val="3314481895"/>
                  </a:ext>
                </a:extLst>
              </a:tr>
            </a:tbl>
          </a:graphicData>
        </a:graphic>
      </p:graphicFrame>
    </p:spTree>
    <p:extLst>
      <p:ext uri="{BB962C8B-B14F-4D97-AF65-F5344CB8AC3E}">
        <p14:creationId xmlns:p14="http://schemas.microsoft.com/office/powerpoint/2010/main" val="3888793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Arc 2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31" name="Rectangle 30">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3AB445-818F-5D59-5A15-747F3D7B45DB}"/>
              </a:ext>
            </a:extLst>
          </p:cNvPr>
          <p:cNvSpPr>
            <a:spLocks noGrp="1"/>
          </p:cNvSpPr>
          <p:nvPr>
            <p:ph type="title"/>
          </p:nvPr>
        </p:nvSpPr>
        <p:spPr>
          <a:xfrm>
            <a:off x="970908" y="1220919"/>
            <a:ext cx="5425781" cy="2387600"/>
          </a:xfrm>
        </p:spPr>
        <p:txBody>
          <a:bodyPr vert="horz" lIns="91440" tIns="45720" rIns="91440" bIns="45720" rtlCol="0" anchor="b">
            <a:normAutofit/>
          </a:bodyPr>
          <a:lstStyle/>
          <a:p>
            <a:endParaRPr lang="en-US" sz="6000" kern="1200">
              <a:solidFill>
                <a:schemeClr val="tx1"/>
              </a:solidFill>
              <a:latin typeface="+mj-lt"/>
              <a:ea typeface="+mj-ea"/>
              <a:cs typeface="+mj-cs"/>
            </a:endParaRPr>
          </a:p>
        </p:txBody>
      </p:sp>
      <p:sp>
        <p:nvSpPr>
          <p:cNvPr id="32" name="Freeform: Shape 31">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Block Arc 3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36" name="Straight Connector 35">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Arc 37">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8319E57B-9956-747E-6251-BA4796C11C2D}"/>
              </a:ext>
            </a:extLst>
          </p:cNvPr>
          <p:cNvPicPr>
            <a:picLocks noChangeAspect="1"/>
          </p:cNvPicPr>
          <p:nvPr/>
        </p:nvPicPr>
        <p:blipFill>
          <a:blip r:embed="rId2"/>
          <a:stretch>
            <a:fillRect/>
          </a:stretch>
        </p:blipFill>
        <p:spPr>
          <a:xfrm>
            <a:off x="6057900" y="3367087"/>
            <a:ext cx="76200" cy="123825"/>
          </a:xfrm>
          <a:prstGeom prst="rect">
            <a:avLst/>
          </a:prstGeom>
        </p:spPr>
      </p:pic>
      <p:pic>
        <p:nvPicPr>
          <p:cNvPr id="4" name="Picture 3" descr="A hand holding a wrap&#10;&#10;AI-generated content may be incorrect.">
            <a:extLst>
              <a:ext uri="{FF2B5EF4-FFF2-40B4-BE49-F238E27FC236}">
                <a16:creationId xmlns:a16="http://schemas.microsoft.com/office/drawing/2014/main" id="{FA7E45CE-A533-6130-2242-61A1C62371F5}"/>
              </a:ext>
            </a:extLst>
          </p:cNvPr>
          <p:cNvPicPr>
            <a:picLocks noChangeAspect="1"/>
          </p:cNvPicPr>
          <p:nvPr/>
        </p:nvPicPr>
        <p:blipFill>
          <a:blip r:embed="rId3"/>
          <a:stretch>
            <a:fillRect/>
          </a:stretch>
        </p:blipFill>
        <p:spPr>
          <a:xfrm>
            <a:off x="357052" y="0"/>
            <a:ext cx="6030168" cy="3810000"/>
          </a:xfrm>
          <a:prstGeom prst="rect">
            <a:avLst/>
          </a:prstGeom>
        </p:spPr>
      </p:pic>
      <p:sp>
        <p:nvSpPr>
          <p:cNvPr id="5" name="TextBox 4">
            <a:extLst>
              <a:ext uri="{FF2B5EF4-FFF2-40B4-BE49-F238E27FC236}">
                <a16:creationId xmlns:a16="http://schemas.microsoft.com/office/drawing/2014/main" id="{DDA3233F-3A5A-7431-D19A-1798C7E90D4F}"/>
              </a:ext>
            </a:extLst>
          </p:cNvPr>
          <p:cNvSpPr txBox="1"/>
          <p:nvPr/>
        </p:nvSpPr>
        <p:spPr>
          <a:xfrm rot="10800000" flipV="1">
            <a:off x="1421382" y="3990906"/>
            <a:ext cx="6756260" cy="2031325"/>
          </a:xfrm>
          <a:prstGeom prst="rect">
            <a:avLst/>
          </a:prstGeom>
          <a:noFill/>
        </p:spPr>
        <p:txBody>
          <a:bodyPr wrap="square" rtlCol="0">
            <a:spAutoFit/>
          </a:bodyPr>
          <a:lstStyle/>
          <a:p>
            <a:r>
              <a:rPr lang="en-GB" sz="5400" b="1" dirty="0"/>
              <a:t>Slide Nine. </a:t>
            </a:r>
          </a:p>
          <a:p>
            <a:r>
              <a:rPr lang="en-GB" sz="5400" b="1" dirty="0">
                <a:solidFill>
                  <a:schemeClr val="accent5"/>
                </a:solidFill>
              </a:rPr>
              <a:t>S.M.A.R.T.</a:t>
            </a:r>
          </a:p>
          <a:p>
            <a:r>
              <a:rPr lang="en-GB" dirty="0"/>
              <a:t> Bjerke &amp; Regner 2017 Ref 5</a:t>
            </a:r>
            <a:endParaRPr lang="en-GB" sz="5400" b="1" dirty="0">
              <a:solidFill>
                <a:schemeClr val="accent5"/>
              </a:solidFill>
            </a:endParaRPr>
          </a:p>
        </p:txBody>
      </p:sp>
    </p:spTree>
    <p:extLst>
      <p:ext uri="{BB962C8B-B14F-4D97-AF65-F5344CB8AC3E}">
        <p14:creationId xmlns:p14="http://schemas.microsoft.com/office/powerpoint/2010/main" val="1218072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E14F2-5722-F146-BB54-046D39E8E3D2}"/>
              </a:ext>
            </a:extLst>
          </p:cNvPr>
          <p:cNvSpPr>
            <a:spLocks noGrp="1"/>
          </p:cNvSpPr>
          <p:nvPr>
            <p:ph type="title"/>
          </p:nvPr>
        </p:nvSpPr>
        <p:spPr>
          <a:xfrm>
            <a:off x="1776812" y="1643270"/>
            <a:ext cx="5499652" cy="9150371"/>
          </a:xfrm>
        </p:spPr>
        <p:txBody>
          <a:bodyPr>
            <a:normAutofit/>
          </a:bodyPr>
          <a:lstStyle/>
          <a:p>
            <a:r>
              <a:rPr lang="en-GB" sz="4000" b="1" dirty="0">
                <a:solidFill>
                  <a:schemeClr val="bg1">
                    <a:lumMod val="65000"/>
                  </a:schemeClr>
                </a:solidFill>
                <a:highlight>
                  <a:srgbClr val="000000"/>
                </a:highlight>
              </a:rPr>
              <a:t>Thanks for listening. </a:t>
            </a:r>
            <a:r>
              <a:rPr lang="en-GB" sz="4000" b="1" dirty="0">
                <a:solidFill>
                  <a:schemeClr val="accent5"/>
                </a:solidFill>
                <a:highlight>
                  <a:srgbClr val="000000"/>
                </a:highlight>
              </a:rPr>
              <a:t>Any Questions?</a:t>
            </a:r>
          </a:p>
        </p:txBody>
      </p:sp>
      <p:pic>
        <p:nvPicPr>
          <p:cNvPr id="4" name="folded tent">
            <a:hlinkClick r:id="" action="ppaction://media"/>
            <a:extLst>
              <a:ext uri="{FF2B5EF4-FFF2-40B4-BE49-F238E27FC236}">
                <a16:creationId xmlns:a16="http://schemas.microsoft.com/office/drawing/2014/main" id="{DA01BE1E-3F24-93B7-1A3B-EB151C81ABB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855305" y="1799120"/>
            <a:ext cx="7024672" cy="3753541"/>
          </a:xfrm>
        </p:spPr>
      </p:pic>
      <p:sp>
        <p:nvSpPr>
          <p:cNvPr id="5" name="TextBox 4">
            <a:extLst>
              <a:ext uri="{FF2B5EF4-FFF2-40B4-BE49-F238E27FC236}">
                <a16:creationId xmlns:a16="http://schemas.microsoft.com/office/drawing/2014/main" id="{B0F13997-B0C6-C94F-5D88-BFD3A0FB17E4}"/>
              </a:ext>
            </a:extLst>
          </p:cNvPr>
          <p:cNvSpPr txBox="1"/>
          <p:nvPr/>
        </p:nvSpPr>
        <p:spPr>
          <a:xfrm>
            <a:off x="8958470" y="5552661"/>
            <a:ext cx="3233530" cy="646331"/>
          </a:xfrm>
          <a:prstGeom prst="rect">
            <a:avLst/>
          </a:prstGeom>
          <a:noFill/>
        </p:spPr>
        <p:txBody>
          <a:bodyPr wrap="square" rtlCol="0">
            <a:spAutoFit/>
          </a:bodyPr>
          <a:lstStyle/>
          <a:p>
            <a:r>
              <a:rPr lang="en-GB" dirty="0"/>
              <a:t>Finale video </a:t>
            </a:r>
            <a:r>
              <a:rPr lang="en-GB" dirty="0" err="1"/>
              <a:t>S.Pugsley</a:t>
            </a:r>
            <a:r>
              <a:rPr lang="en-GB" dirty="0"/>
              <a:t> (2026). Ref 20.</a:t>
            </a:r>
          </a:p>
        </p:txBody>
      </p:sp>
      <p:sp>
        <p:nvSpPr>
          <p:cNvPr id="3" name="TextBox 2">
            <a:extLst>
              <a:ext uri="{FF2B5EF4-FFF2-40B4-BE49-F238E27FC236}">
                <a16:creationId xmlns:a16="http://schemas.microsoft.com/office/drawing/2014/main" id="{A7024CAF-FB5E-4CB2-0049-6F81EDB3B7A6}"/>
              </a:ext>
            </a:extLst>
          </p:cNvPr>
          <p:cNvSpPr txBox="1"/>
          <p:nvPr/>
        </p:nvSpPr>
        <p:spPr>
          <a:xfrm>
            <a:off x="10896599" y="2352260"/>
            <a:ext cx="914400" cy="914400"/>
          </a:xfrm>
          <a:prstGeom prst="rect">
            <a:avLst/>
          </a:prstGeom>
          <a:solidFill>
            <a:schemeClr val="accent2"/>
          </a:solidFill>
        </p:spPr>
        <p:txBody>
          <a:bodyPr wrap="square" rtlCol="0">
            <a:spAutoFit/>
          </a:bodyPr>
          <a:lstStyle/>
          <a:p>
            <a:endParaRPr lang="en-GB" dirty="0"/>
          </a:p>
        </p:txBody>
      </p:sp>
      <p:sp>
        <p:nvSpPr>
          <p:cNvPr id="8" name="TextBox 7">
            <a:extLst>
              <a:ext uri="{FF2B5EF4-FFF2-40B4-BE49-F238E27FC236}">
                <a16:creationId xmlns:a16="http://schemas.microsoft.com/office/drawing/2014/main" id="{89916B2B-CE58-20AF-C813-0075141C36A2}"/>
              </a:ext>
            </a:extLst>
          </p:cNvPr>
          <p:cNvSpPr txBox="1"/>
          <p:nvPr/>
        </p:nvSpPr>
        <p:spPr>
          <a:xfrm>
            <a:off x="2001079" y="478920"/>
            <a:ext cx="5751443" cy="830997"/>
          </a:xfrm>
          <a:prstGeom prst="rect">
            <a:avLst/>
          </a:prstGeom>
          <a:noFill/>
        </p:spPr>
        <p:txBody>
          <a:bodyPr wrap="square" rtlCol="0">
            <a:spAutoFit/>
          </a:bodyPr>
          <a:lstStyle/>
          <a:p>
            <a:r>
              <a:rPr lang="en-GB" sz="4800" b="1" dirty="0"/>
              <a:t>ELEVATOR </a:t>
            </a:r>
            <a:r>
              <a:rPr lang="en-GB" sz="4800" b="1" dirty="0">
                <a:solidFill>
                  <a:schemeClr val="accent5"/>
                </a:solidFill>
              </a:rPr>
              <a:t>PITCH.</a:t>
            </a:r>
          </a:p>
        </p:txBody>
      </p:sp>
    </p:spTree>
    <p:extLst>
      <p:ext uri="{BB962C8B-B14F-4D97-AF65-F5344CB8AC3E}">
        <p14:creationId xmlns:p14="http://schemas.microsoft.com/office/powerpoint/2010/main" val="1083051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3265">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D5D0D-D95C-A917-F69E-8F1391822E08}"/>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5DE398A5-DF19-EC3A-BCAE-143F1225E6FE}"/>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GB"/>
          </a:p>
          <a:p>
            <a:r>
              <a:rPr lang="en-GB">
                <a:ea typeface="+mn-lt"/>
                <a:cs typeface="+mn-lt"/>
              </a:rPr>
              <a:t>Ref1. Kevin Lane Keller, Consumer Research Insights on Brands and Branding: A JCR Curation, Journal of Consumer Research, Volume 46, Issue 5, February 2020, Pages 995–1001, </a:t>
            </a:r>
            <a:r>
              <a:rPr lang="en-GB">
                <a:ea typeface="+mn-lt"/>
                <a:cs typeface="+mn-lt"/>
                <a:hlinkClick r:id="rId2"/>
              </a:rPr>
              <a:t>https://doi.org/10.1093/jcr/ucz058</a:t>
            </a:r>
            <a:endParaRPr lang="en-GB"/>
          </a:p>
          <a:p>
            <a:r>
              <a:rPr lang="en-GB">
                <a:ea typeface="+mn-lt"/>
                <a:cs typeface="+mn-lt"/>
              </a:rPr>
              <a:t>Ref2. Gov.UK, </a:t>
            </a:r>
            <a:r>
              <a:rPr lang="en-GB">
                <a:ea typeface="+mn-lt"/>
                <a:cs typeface="+mn-lt"/>
                <a:hlinkClick r:id="rId3"/>
              </a:rPr>
              <a:t>Obesity profile: May 2025 update</a:t>
            </a:r>
            <a:endParaRPr lang="en-GB"/>
          </a:p>
          <a:p>
            <a:r>
              <a:rPr lang="en-GB">
                <a:ea typeface="+mn-lt"/>
                <a:cs typeface="+mn-lt"/>
              </a:rPr>
              <a:t>Ref3. Porter, M., 1985. Competitive Advantage. New York: McMillan Publishing Co </a:t>
            </a:r>
            <a:endParaRPr lang="en-GB"/>
          </a:p>
          <a:p>
            <a:r>
              <a:rPr lang="en-GB">
                <a:ea typeface="+mn-lt"/>
                <a:cs typeface="+mn-lt"/>
              </a:rPr>
              <a:t>Ref4. Bays, J.C., 2009. Mindful Eating: A guide to rediscovering a healthy and joyful relationship with food--includes CD. Shambhala Publications.</a:t>
            </a:r>
            <a:endParaRPr lang="en-GB"/>
          </a:p>
          <a:p>
            <a:r>
              <a:rPr lang="en-GB">
                <a:ea typeface="+mn-lt"/>
                <a:cs typeface="+mn-lt"/>
              </a:rPr>
              <a:t>Ref5. Bjerke, M.B. and Renger, R., 2017. Being smart about writing SMART objectives. Evaluation and program planning, 61, pp.125-127.</a:t>
            </a:r>
            <a:endParaRPr lang="en-GB"/>
          </a:p>
          <a:p>
            <a:endParaRPr lang="en-GB"/>
          </a:p>
        </p:txBody>
      </p:sp>
    </p:spTree>
    <p:extLst>
      <p:ext uri="{BB962C8B-B14F-4D97-AF65-F5344CB8AC3E}">
        <p14:creationId xmlns:p14="http://schemas.microsoft.com/office/powerpoint/2010/main" val="548332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EA49D1-52DC-E5EF-281C-C02EE9A08E41}"/>
              </a:ext>
            </a:extLst>
          </p:cNvPr>
          <p:cNvSpPr>
            <a:spLocks noGrp="1"/>
          </p:cNvSpPr>
          <p:nvPr>
            <p:ph type="title"/>
          </p:nvPr>
        </p:nvSpPr>
        <p:spPr>
          <a:xfrm>
            <a:off x="4038600" y="1939159"/>
            <a:ext cx="7644627" cy="3021372"/>
          </a:xfrm>
        </p:spPr>
        <p:txBody>
          <a:bodyPr vert="horz" lIns="91440" tIns="45720" rIns="91440" bIns="45720" rtlCol="0" anchor="b">
            <a:normAutofit fontScale="90000"/>
          </a:bodyPr>
          <a:lstStyle/>
          <a:p>
            <a:br>
              <a:rPr lang="en-US" sz="6000" dirty="0">
                <a:solidFill>
                  <a:srgbClr val="000000"/>
                </a:solidFill>
                <a:latin typeface="Aptos"/>
                <a:ea typeface="Aptos"/>
                <a:cs typeface="Aptos"/>
              </a:rPr>
            </a:br>
            <a:r>
              <a:rPr lang="en-US" sz="6000" dirty="0">
                <a:solidFill>
                  <a:srgbClr val="000000"/>
                </a:solidFill>
                <a:latin typeface="Aptos"/>
                <a:ea typeface="Aptos"/>
                <a:cs typeface="Aptos"/>
              </a:rPr>
              <a:t> references 2</a:t>
            </a:r>
            <a:br>
              <a:rPr lang="en-US" sz="6000" dirty="0">
                <a:solidFill>
                  <a:srgbClr val="000000"/>
                </a:solidFill>
                <a:latin typeface="Aptos"/>
                <a:ea typeface="Aptos"/>
                <a:cs typeface="Aptos"/>
              </a:rPr>
            </a:br>
            <a:r>
              <a:rPr lang="en-US" sz="1600" dirty="0">
                <a:solidFill>
                  <a:srgbClr val="000000"/>
                </a:solidFill>
                <a:latin typeface="Aptos"/>
                <a:ea typeface="Aptos"/>
                <a:cs typeface="Aptos"/>
              </a:rPr>
              <a:t>Ref6. Kenichi Ohmae, 1982 The strategic triangle: A new perspective on business unit strategy, European Management Journal, Volume 1, Issue 1,</a:t>
            </a:r>
            <a:br>
              <a:rPr lang="en-US" sz="1600" dirty="0">
                <a:solidFill>
                  <a:srgbClr val="000000"/>
                </a:solidFill>
                <a:latin typeface="Aptos"/>
                <a:ea typeface="Aptos"/>
                <a:cs typeface="Aptos"/>
              </a:rPr>
            </a:br>
            <a:r>
              <a:rPr lang="en-US" sz="1600" dirty="0">
                <a:solidFill>
                  <a:srgbClr val="000000"/>
                </a:solidFill>
                <a:latin typeface="Aptos"/>
                <a:ea typeface="Aptos"/>
                <a:cs typeface="Aptos"/>
              </a:rPr>
              <a:t>Ref7. Whittington, R., </a:t>
            </a:r>
            <a:r>
              <a:rPr lang="en-US" sz="1600" dirty="0" err="1">
                <a:solidFill>
                  <a:srgbClr val="000000"/>
                </a:solidFill>
                <a:latin typeface="Aptos"/>
                <a:ea typeface="Aptos"/>
                <a:cs typeface="Aptos"/>
              </a:rPr>
              <a:t>Regnér</a:t>
            </a:r>
            <a:r>
              <a:rPr lang="en-US" sz="1600" dirty="0">
                <a:solidFill>
                  <a:srgbClr val="000000"/>
                </a:solidFill>
                <a:latin typeface="Aptos"/>
                <a:ea typeface="Aptos"/>
                <a:cs typeface="Aptos"/>
              </a:rPr>
              <a:t>, P., Johnson, G., Angwin, D. and Scholes, K., 2019. Exploring strategy. Pearson UK.</a:t>
            </a:r>
            <a:br>
              <a:rPr lang="en-US" sz="1600" dirty="0">
                <a:solidFill>
                  <a:srgbClr val="000000"/>
                </a:solidFill>
                <a:latin typeface="Aptos"/>
                <a:ea typeface="Aptos"/>
                <a:cs typeface="Aptos"/>
              </a:rPr>
            </a:br>
            <a:r>
              <a:rPr lang="en-US" sz="1600" dirty="0">
                <a:solidFill>
                  <a:srgbClr val="000000"/>
                </a:solidFill>
                <a:latin typeface="Aptos"/>
                <a:ea typeface="Aptos"/>
                <a:cs typeface="Aptos"/>
              </a:rPr>
              <a:t>Ref8. </a:t>
            </a:r>
            <a:r>
              <a:rPr lang="en-US" sz="1600" dirty="0" err="1">
                <a:solidFill>
                  <a:srgbClr val="000000"/>
                </a:solidFill>
                <a:latin typeface="Aptos"/>
                <a:ea typeface="Aptos"/>
                <a:cs typeface="Aptos"/>
              </a:rPr>
              <a:t>Vecchiato</a:t>
            </a:r>
            <a:r>
              <a:rPr lang="en-US" sz="1600" dirty="0">
                <a:solidFill>
                  <a:srgbClr val="000000"/>
                </a:solidFill>
                <a:latin typeface="Aptos"/>
                <a:ea typeface="Aptos"/>
                <a:cs typeface="Aptos"/>
              </a:rPr>
              <a:t> R (2015), "Strategic planning and organizational flexibility in turbulent environments". Foresight, Vol. 17 No. 3 pp. 257–273, </a:t>
            </a:r>
            <a:r>
              <a:rPr lang="en-US" sz="1600" dirty="0" err="1">
                <a:solidFill>
                  <a:srgbClr val="000000"/>
                </a:solidFill>
                <a:latin typeface="Aptos"/>
                <a:ea typeface="Aptos"/>
                <a:cs typeface="Aptos"/>
              </a:rPr>
              <a:t>doi</a:t>
            </a:r>
            <a:r>
              <a:rPr lang="en-US" sz="1600" dirty="0">
                <a:solidFill>
                  <a:srgbClr val="000000"/>
                </a:solidFill>
                <a:latin typeface="Aptos"/>
                <a:ea typeface="Aptos"/>
                <a:cs typeface="Aptos"/>
              </a:rPr>
              <a:t>: </a:t>
            </a:r>
            <a:r>
              <a:rPr lang="en-US" sz="1600" dirty="0">
                <a:hlinkClick r:id="rId2"/>
              </a:rPr>
              <a:t>https://doi.org/10.1108/FS-05-2014-0032</a:t>
            </a:r>
            <a:br>
              <a:rPr lang="en-US" sz="1600" dirty="0"/>
            </a:br>
            <a:r>
              <a:rPr lang="en-US" sz="1600" dirty="0">
                <a:solidFill>
                  <a:srgbClr val="000000"/>
                </a:solidFill>
                <a:latin typeface="Aptos"/>
                <a:ea typeface="Aptos"/>
                <a:cs typeface="Aptos"/>
              </a:rPr>
              <a:t>Ref9. Leigh, D., 2009. SWOT analysis. Handbook of Improving Performance in the Workplace: Volumes 1</a:t>
            </a:r>
            <a:r>
              <a:rPr lang="en-US" sz="1600" dirty="0">
                <a:solidFill>
                  <a:srgbClr val="000000"/>
                </a:solidFill>
                <a:latin typeface="Cambria Math"/>
                <a:ea typeface="Cambria Math"/>
                <a:cs typeface="Cambria Math"/>
              </a:rPr>
              <a:t>‐</a:t>
            </a:r>
            <a:r>
              <a:rPr lang="en-US" sz="1600" dirty="0">
                <a:solidFill>
                  <a:srgbClr val="000000"/>
                </a:solidFill>
                <a:latin typeface="Aptos"/>
                <a:ea typeface="Aptos"/>
                <a:cs typeface="Aptos"/>
              </a:rPr>
              <a:t>3, pp.115-140.</a:t>
            </a:r>
            <a:br>
              <a:rPr lang="en-US" sz="1600" dirty="0">
                <a:solidFill>
                  <a:srgbClr val="000000"/>
                </a:solidFill>
                <a:latin typeface="Aptos"/>
                <a:ea typeface="Aptos"/>
                <a:cs typeface="Aptos"/>
              </a:rPr>
            </a:br>
            <a:r>
              <a:rPr lang="en-US" sz="1600" dirty="0">
                <a:solidFill>
                  <a:srgbClr val="000000"/>
                </a:solidFill>
                <a:latin typeface="Aptos"/>
                <a:ea typeface="Aptos"/>
                <a:cs typeface="Aptos"/>
              </a:rPr>
              <a:t>Ref10. Rastogi, N. and Trivedi, M.K., 2016. PESTLE technique–a tool to identify external risks in construction projects. International Research Journal of Engineering and Technology (IRJET), 3(1), pp.384-38</a:t>
            </a:r>
            <a:endParaRPr lang="en-US" sz="1600" kern="1200" dirty="0">
              <a:solidFill>
                <a:schemeClr val="tx1"/>
              </a:solidFill>
              <a:latin typeface="+mj-lt"/>
              <a:ea typeface="+mj-ea"/>
              <a:cs typeface="+mj-cs"/>
            </a:endParaRP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670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EC9C-86BD-0236-7552-15FBD2233483}"/>
              </a:ext>
            </a:extLst>
          </p:cNvPr>
          <p:cNvSpPr>
            <a:spLocks noGrp="1"/>
          </p:cNvSpPr>
          <p:nvPr>
            <p:ph type="title"/>
          </p:nvPr>
        </p:nvSpPr>
        <p:spPr/>
        <p:txBody>
          <a:bodyPr/>
          <a:lstStyle/>
          <a:p>
            <a:r>
              <a:rPr lang="en-GB"/>
              <a:t>References 3</a:t>
            </a:r>
          </a:p>
        </p:txBody>
      </p:sp>
      <p:sp>
        <p:nvSpPr>
          <p:cNvPr id="3" name="Content Placeholder 2">
            <a:extLst>
              <a:ext uri="{FF2B5EF4-FFF2-40B4-BE49-F238E27FC236}">
                <a16:creationId xmlns:a16="http://schemas.microsoft.com/office/drawing/2014/main" id="{03163AA3-E70B-3784-C1E3-FC8632E9F393}"/>
              </a:ext>
            </a:extLst>
          </p:cNvPr>
          <p:cNvSpPr>
            <a:spLocks noGrp="1"/>
          </p:cNvSpPr>
          <p:nvPr>
            <p:ph idx="1"/>
          </p:nvPr>
        </p:nvSpPr>
        <p:spPr/>
        <p:txBody>
          <a:bodyPr vert="horz" lIns="91440" tIns="45720" rIns="91440" bIns="45720" rtlCol="0" anchor="t">
            <a:normAutofit fontScale="70000" lnSpcReduction="20000"/>
          </a:bodyPr>
          <a:lstStyle/>
          <a:p>
            <a:r>
              <a:rPr lang="en-GB">
                <a:ea typeface="+mn-lt"/>
                <a:cs typeface="+mn-lt"/>
              </a:rPr>
              <a:t>Ref11. 6 Tips on Being a Successful Entrepreneur, John Mullins, TED. YouTube accessed May 2026 12</a:t>
            </a:r>
            <a:r>
              <a:rPr lang="en-GB" baseline="30000">
                <a:ea typeface="+mn-lt"/>
                <a:cs typeface="+mn-lt"/>
              </a:rPr>
              <a:t>th</a:t>
            </a:r>
            <a:r>
              <a:rPr lang="en-GB">
                <a:ea typeface="+mn-lt"/>
                <a:cs typeface="+mn-lt"/>
              </a:rPr>
              <a:t> 19;40 approx.</a:t>
            </a:r>
            <a:endParaRPr lang="en-GB"/>
          </a:p>
          <a:p>
            <a:r>
              <a:rPr lang="en-GB">
                <a:ea typeface="+mn-lt"/>
                <a:cs typeface="+mn-lt"/>
              </a:rPr>
              <a:t>Ref12. Welsh Government, Business Wales, Get the support you need to help your business grow. Internet article accessed 1</a:t>
            </a:r>
            <a:r>
              <a:rPr lang="en-GB" baseline="30000">
                <a:ea typeface="+mn-lt"/>
                <a:cs typeface="+mn-lt"/>
              </a:rPr>
              <a:t>st</a:t>
            </a:r>
            <a:r>
              <a:rPr lang="en-GB">
                <a:ea typeface="+mn-lt"/>
                <a:cs typeface="+mn-lt"/>
              </a:rPr>
              <a:t> June 2026, approximately 10:30 am and called the number 03000603000 on the 2</a:t>
            </a:r>
            <a:r>
              <a:rPr lang="en-GB" baseline="30000">
                <a:ea typeface="+mn-lt"/>
                <a:cs typeface="+mn-lt"/>
              </a:rPr>
              <a:t>nd</a:t>
            </a:r>
            <a:r>
              <a:rPr lang="en-GB">
                <a:ea typeface="+mn-lt"/>
                <a:cs typeface="+mn-lt"/>
              </a:rPr>
              <a:t> of June approx. 11 am. </a:t>
            </a:r>
            <a:r>
              <a:rPr lang="en-GB">
                <a:ea typeface="+mn-lt"/>
                <a:cs typeface="+mn-lt"/>
                <a:hlinkClick r:id="rId2"/>
              </a:rPr>
              <a:t>https://businesswales.gov.wales/already-have-a-business?gad_source=1&amp;gad_campaignid=22010171992&amp;gclid=CjwKCAjw0dPRBhAPEiwAE5vTTuZ7MjbSZ4BVIHFIsaXq-_N6bg9ZHTfjwPHp-I1wKM-DjMnKPqDn5hoCvIgQAvD_BwE</a:t>
            </a:r>
            <a:endParaRPr lang="en-GB"/>
          </a:p>
          <a:p>
            <a:r>
              <a:rPr lang="en-GB">
                <a:ea typeface="+mn-lt"/>
                <a:cs typeface="+mn-lt"/>
              </a:rPr>
              <a:t>Ref13.</a:t>
            </a:r>
            <a:r>
              <a:rPr lang="en-GB" sz="1500" b="1">
                <a:latin typeface="Segoe UI"/>
                <a:cs typeface="Segoe UI"/>
              </a:rPr>
              <a:t> </a:t>
            </a:r>
            <a:r>
              <a:rPr lang="en-GB" b="1">
                <a:ea typeface="+mn-lt"/>
                <a:cs typeface="+mn-lt"/>
                <a:hlinkClick r:id="rId3"/>
              </a:rPr>
              <a:t>Product Management: Launching Your Product</a:t>
            </a:r>
            <a:r>
              <a:rPr lang="en-GB" b="1">
                <a:ea typeface="+mn-lt"/>
                <a:cs typeface="+mn-lt"/>
              </a:rPr>
              <a:t> </a:t>
            </a:r>
            <a:r>
              <a:rPr lang="en-GB">
                <a:ea typeface="+mn-lt"/>
                <a:cs typeface="+mn-lt"/>
              </a:rPr>
              <a:t>By: </a:t>
            </a:r>
            <a:r>
              <a:rPr lang="en-GB">
                <a:ea typeface="+mn-lt"/>
                <a:cs typeface="+mn-lt"/>
                <a:hlinkClick r:id="rId3"/>
              </a:rPr>
              <a:t>Karen Holst</a:t>
            </a:r>
            <a:r>
              <a:rPr lang="en-GB">
                <a:ea typeface="+mn-lt"/>
                <a:cs typeface="+mn-lt"/>
              </a:rPr>
              <a:t> 2019 LinkedIn Learning completed the Competition Analysis section by 17/06/2026 23:30 approx.</a:t>
            </a:r>
            <a:endParaRPr lang="en-GB"/>
          </a:p>
          <a:p>
            <a:r>
              <a:rPr lang="en-GB">
                <a:ea typeface="+mn-lt"/>
                <a:cs typeface="+mn-lt"/>
              </a:rPr>
              <a:t>Ref14. </a:t>
            </a:r>
            <a:r>
              <a:rPr lang="en-GB">
                <a:latin typeface="Arial"/>
                <a:cs typeface="Arial"/>
              </a:rPr>
              <a:t>The Financial Times guide to business start-up 2021/2023: the most comprehensive guide for entrepreneurs</a:t>
            </a:r>
            <a:endParaRPr lang="en-GB"/>
          </a:p>
          <a:p>
            <a:r>
              <a:rPr lang="en-GB">
                <a:ea typeface="+mn-lt"/>
                <a:cs typeface="+mn-lt"/>
              </a:rPr>
              <a:t>Williams, Sara,, Sara Williams 1947- author, 32nd edition., Harlow, England ; London ; New York :; Harlow, England ; London ; New York :; Harlow, England ; London ; New York :, Pearson, 2022., Total pages xii, 439 pages </a:t>
            </a:r>
            <a:endParaRPr lang="en-GB"/>
          </a:p>
          <a:p>
            <a:r>
              <a:rPr lang="en-GB">
                <a:ea typeface="+mn-lt"/>
                <a:cs typeface="+mn-lt"/>
              </a:rPr>
              <a:t>Ref15. Albers, S., 2009. </a:t>
            </a:r>
            <a:r>
              <a:rPr lang="en-GB" i="1">
                <a:ea typeface="+mn-lt"/>
                <a:cs typeface="+mn-lt"/>
              </a:rPr>
              <a:t>Eat, drink, and be mindful: How to end your struggle with mindless eating and start savouring food with intention and joy</a:t>
            </a:r>
            <a:r>
              <a:rPr lang="en-GB">
                <a:ea typeface="+mn-lt"/>
                <a:cs typeface="+mn-lt"/>
              </a:rPr>
              <a:t>. New Harbinger Publications.</a:t>
            </a:r>
            <a:endParaRPr lang="en-GB"/>
          </a:p>
          <a:p>
            <a:endParaRPr lang="en-GB"/>
          </a:p>
        </p:txBody>
      </p:sp>
    </p:spTree>
    <p:extLst>
      <p:ext uri="{BB962C8B-B14F-4D97-AF65-F5344CB8AC3E}">
        <p14:creationId xmlns:p14="http://schemas.microsoft.com/office/powerpoint/2010/main" val="992300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50405-3104-14E3-8F55-60FB07715D52}"/>
              </a:ext>
            </a:extLst>
          </p:cNvPr>
          <p:cNvSpPr>
            <a:spLocks noGrp="1"/>
          </p:cNvSpPr>
          <p:nvPr>
            <p:ph type="title"/>
          </p:nvPr>
        </p:nvSpPr>
        <p:spPr/>
        <p:txBody>
          <a:bodyPr/>
          <a:lstStyle/>
          <a:p>
            <a:r>
              <a:rPr lang="en-GB"/>
              <a:t>References 4</a:t>
            </a:r>
          </a:p>
        </p:txBody>
      </p:sp>
      <p:sp>
        <p:nvSpPr>
          <p:cNvPr id="3" name="Content Placeholder 2">
            <a:extLst>
              <a:ext uri="{FF2B5EF4-FFF2-40B4-BE49-F238E27FC236}">
                <a16:creationId xmlns:a16="http://schemas.microsoft.com/office/drawing/2014/main" id="{7A89E8AC-9654-3B85-815F-7E868882006D}"/>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Ref16. How to Wrap a Tortilla in Seconds. Tesco. (2026). </a:t>
            </a:r>
            <a:r>
              <a:rPr lang="en-GB">
                <a:ea typeface="+mn-lt"/>
                <a:cs typeface="+mn-lt"/>
                <a:hlinkClick r:id="rId2"/>
              </a:rPr>
              <a:t>https://youtu.be/PEg064ozG7U?is=hlria4MTmnRVLLQR</a:t>
            </a:r>
            <a:endParaRPr lang="en-GB"/>
          </a:p>
          <a:p>
            <a:r>
              <a:rPr lang="en-GB">
                <a:ea typeface="+mn-lt"/>
                <a:cs typeface="+mn-lt"/>
              </a:rPr>
              <a:t>Ref17. Tortilla Wraps # shorts.(2026) </a:t>
            </a:r>
            <a:r>
              <a:rPr lang="en-GB">
                <a:ea typeface="+mn-lt"/>
                <a:cs typeface="+mn-lt"/>
                <a:hlinkClick r:id="rId2"/>
              </a:rPr>
              <a:t>https://youtu.be/PEg064ozG7U?is=hlria4MTmnRVLLQR</a:t>
            </a:r>
            <a:endParaRPr lang="en-GB"/>
          </a:p>
          <a:p>
            <a:r>
              <a:rPr lang="en-GB">
                <a:ea typeface="+mn-lt"/>
                <a:cs typeface="+mn-lt"/>
              </a:rPr>
              <a:t>Ref18. Trends in Event Catering. (2026). </a:t>
            </a:r>
            <a:r>
              <a:rPr lang="en-GB">
                <a:ea typeface="+mn-lt"/>
                <a:cs typeface="+mn-lt"/>
                <a:hlinkClick r:id="rId3"/>
              </a:rPr>
              <a:t>https://www.artigotcatering.com/en/trends-in-event-catering/</a:t>
            </a:r>
            <a:endParaRPr lang="en-GB"/>
          </a:p>
          <a:p>
            <a:r>
              <a:rPr lang="en-GB">
                <a:ea typeface="+mn-lt"/>
                <a:cs typeface="+mn-lt"/>
              </a:rPr>
              <a:t>Ref19. Joshua Wiessman, Food Influencer, goes by the nom de plume of </a:t>
            </a:r>
            <a:r>
              <a:rPr lang="en-GB" err="1">
                <a:ea typeface="+mn-lt"/>
                <a:cs typeface="+mn-lt"/>
              </a:rPr>
              <a:t>Flakey</a:t>
            </a:r>
            <a:r>
              <a:rPr lang="en-GB">
                <a:ea typeface="+mn-lt"/>
                <a:cs typeface="+mn-lt"/>
              </a:rPr>
              <a:t> Salt (2026). </a:t>
            </a:r>
            <a:r>
              <a:rPr lang="en-GB">
                <a:ea typeface="+mn-lt"/>
                <a:cs typeface="+mn-lt"/>
                <a:hlinkClick r:id="rId4"/>
              </a:rPr>
              <a:t>https://www.tiktok.com/@flakeysalt?_r=1&amp;_t=ZN-97L8RCVHiBK</a:t>
            </a:r>
            <a:endParaRPr lang="en-GB"/>
          </a:p>
          <a:p>
            <a:r>
              <a:rPr lang="en-GB">
                <a:ea typeface="+mn-lt"/>
                <a:cs typeface="+mn-lt"/>
              </a:rPr>
              <a:t>Ref20. Folded Fantastic Advertising Video by Steve Pugsley (2026). </a:t>
            </a:r>
            <a:r>
              <a:rPr lang="en-GB" err="1">
                <a:ea typeface="+mn-lt"/>
                <a:cs typeface="+mn-lt"/>
              </a:rPr>
              <a:t>Capcut</a:t>
            </a:r>
            <a:r>
              <a:rPr lang="en-GB">
                <a:ea typeface="+mn-lt"/>
                <a:cs typeface="+mn-lt"/>
              </a:rPr>
              <a:t> International for Linkzgroup23. Singapore.</a:t>
            </a:r>
            <a:endParaRPr lang="en-GB"/>
          </a:p>
          <a:p>
            <a:endParaRPr lang="en-GB"/>
          </a:p>
        </p:txBody>
      </p:sp>
    </p:spTree>
    <p:extLst>
      <p:ext uri="{BB962C8B-B14F-4D97-AF65-F5344CB8AC3E}">
        <p14:creationId xmlns:p14="http://schemas.microsoft.com/office/powerpoint/2010/main" val="3123881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10606-DAB4-73E5-23C5-E4E861DC6E48}"/>
              </a:ext>
            </a:extLst>
          </p:cNvPr>
          <p:cNvSpPr>
            <a:spLocks noGrp="1"/>
          </p:cNvSpPr>
          <p:nvPr>
            <p:ph type="title"/>
          </p:nvPr>
        </p:nvSpPr>
        <p:spPr/>
        <p:txBody>
          <a:bodyPr/>
          <a:lstStyle/>
          <a:p>
            <a:r>
              <a:rPr lang="en-GB" dirty="0"/>
              <a:t>References 5.</a:t>
            </a:r>
          </a:p>
        </p:txBody>
      </p:sp>
      <p:sp>
        <p:nvSpPr>
          <p:cNvPr id="3" name="Content Placeholder 2">
            <a:extLst>
              <a:ext uri="{FF2B5EF4-FFF2-40B4-BE49-F238E27FC236}">
                <a16:creationId xmlns:a16="http://schemas.microsoft.com/office/drawing/2014/main" id="{CCB10F47-42E4-B29B-11B6-56DA43EB0305}"/>
              </a:ext>
            </a:extLst>
          </p:cNvPr>
          <p:cNvSpPr>
            <a:spLocks noGrp="1"/>
          </p:cNvSpPr>
          <p:nvPr>
            <p:ph idx="1"/>
          </p:nvPr>
        </p:nvSpPr>
        <p:spPr/>
        <p:txBody>
          <a:bodyPr>
            <a:normAutofit fontScale="92500" lnSpcReduction="20000"/>
          </a:bodyPr>
          <a:lstStyle/>
          <a:p>
            <a:r>
              <a:rPr lang="en-GB" dirty="0"/>
              <a:t>Ref 21. </a:t>
            </a:r>
            <a:r>
              <a:rPr lang="en-GB" dirty="0" err="1"/>
              <a:t>Young.P</a:t>
            </a:r>
            <a:r>
              <a:rPr lang="en-GB" dirty="0"/>
              <a:t>. The Business Plan. (2007) Global Media.</a:t>
            </a:r>
          </a:p>
          <a:p>
            <a:r>
              <a:rPr lang="en-GB" dirty="0"/>
              <a:t>Ref 22. Siegel. E, Ernst and Young and Shultz, L.A. Business Plan Guide, 3</a:t>
            </a:r>
            <a:r>
              <a:rPr lang="en-GB" baseline="30000" dirty="0"/>
              <a:t>rd</a:t>
            </a:r>
            <a:r>
              <a:rPr lang="en-GB" dirty="0"/>
              <a:t> Ed. 2007.</a:t>
            </a:r>
          </a:p>
          <a:p>
            <a:r>
              <a:rPr lang="en-GB" dirty="0"/>
              <a:t>Ref 23. Cardiff City Council Street Trading Licence. (England and Wales). GOV.UK 2026</a:t>
            </a:r>
          </a:p>
          <a:p>
            <a:r>
              <a:rPr lang="en-GB" dirty="0"/>
              <a:t>Ref 24. E. Dobbs, M., 2014. Guidelines for applying Porter's five forces framework: a set of industry analysis templates. </a:t>
            </a:r>
            <a:r>
              <a:rPr lang="en-GB" i="1" dirty="0"/>
              <a:t>Competitiveness review</a:t>
            </a:r>
            <a:r>
              <a:rPr lang="en-GB" dirty="0"/>
              <a:t>, </a:t>
            </a:r>
            <a:r>
              <a:rPr lang="en-GB" i="1" dirty="0"/>
              <a:t>24</a:t>
            </a:r>
            <a:r>
              <a:rPr lang="en-GB" dirty="0"/>
              <a:t>(1), pp.32-45.</a:t>
            </a:r>
          </a:p>
          <a:p>
            <a:r>
              <a:rPr lang="en-GB" dirty="0"/>
              <a:t>Ref 25. Whittington, R., Angwin, D., </a:t>
            </a:r>
            <a:r>
              <a:rPr lang="en-GB" dirty="0" err="1"/>
              <a:t>Regnér</a:t>
            </a:r>
            <a:r>
              <a:rPr lang="en-GB" dirty="0"/>
              <a:t>, P., Johnson, G. and Scholes, K., Welcome to Exploring Strategy. (2020).</a:t>
            </a:r>
          </a:p>
          <a:p>
            <a:r>
              <a:rPr lang="en-GB" dirty="0"/>
              <a:t>Ref 26. </a:t>
            </a:r>
            <a:r>
              <a:rPr lang="en-GB" dirty="0" err="1"/>
              <a:t>Oldcorn</a:t>
            </a:r>
            <a:r>
              <a:rPr lang="en-GB" dirty="0"/>
              <a:t>, R., 1996. Setting Long-Term Aims and Objectives. In </a:t>
            </a:r>
            <a:r>
              <a:rPr lang="en-GB" i="1" dirty="0"/>
              <a:t>Management</a:t>
            </a:r>
            <a:r>
              <a:rPr lang="en-GB" dirty="0"/>
              <a:t> (pp. 19-32). London: Macmillan Education UK.</a:t>
            </a:r>
          </a:p>
          <a:p>
            <a:endParaRPr lang="en-GB" dirty="0"/>
          </a:p>
        </p:txBody>
      </p:sp>
    </p:spTree>
    <p:extLst>
      <p:ext uri="{BB962C8B-B14F-4D97-AF65-F5344CB8AC3E}">
        <p14:creationId xmlns:p14="http://schemas.microsoft.com/office/powerpoint/2010/main" val="2170823704"/>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9471F5C-E386-4A74-88C5-CC2E19DDBDE7}">
  <we:reference id="WA200005566" version="3.0.0.3" store="Omex" storeType="OMEX"/>
  <we:alternateReferences>
    <we:reference id="WA200005566" version="3.0.0.3"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587</TotalTime>
  <Words>1424</Words>
  <Application>Microsoft Office PowerPoint</Application>
  <PresentationFormat>Widescreen</PresentationFormat>
  <Paragraphs>137</Paragraphs>
  <Slides>20</Slides>
  <Notes>10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Calibri</vt:lpstr>
      <vt:lpstr>Cambria Math</vt:lpstr>
      <vt:lpstr>Century Gothic</vt:lpstr>
      <vt:lpstr>Segoe UI</vt:lpstr>
      <vt:lpstr>Symbol</vt:lpstr>
      <vt:lpstr>ShapesVTI</vt:lpstr>
      <vt:lpstr>Managing Enterprise</vt:lpstr>
      <vt:lpstr>Contents</vt:lpstr>
      <vt:lpstr>AI Acknowledgement.</vt:lpstr>
      <vt:lpstr>Folded Fantastic</vt:lpstr>
      <vt:lpstr>Slide One. The Idea, The Story and the USP. M. Porter 1985 Ref 3.</vt:lpstr>
      <vt:lpstr>Slide Two. Location, Legal Structure and  Human resources. GOV.UK 2026 Ref 23.</vt:lpstr>
      <vt:lpstr>Slide Three. Mission Statement Bays J. (2009) Ref 4. </vt:lpstr>
      <vt:lpstr>Slide Four. Aims and Objectives.   Young, P. (2007) Ref21   Oldcorn R.(1996) Ref 26.        </vt:lpstr>
      <vt:lpstr> Slide Five.   Financial Viability.  Young, P.(2007) Ref21 </vt:lpstr>
      <vt:lpstr>Slide Six.  S.W.O.T  Analysis  Leigh, D. (2009) Ref 9.</vt:lpstr>
      <vt:lpstr>Slide Seven. Competitor Analysis.</vt:lpstr>
      <vt:lpstr>MARKET RESEARCH   PRIMARY Wittington et al (2020) Ref 25.  SECONDARY Young. P (2007) Ref 21.   Slide Eight</vt:lpstr>
      <vt:lpstr>Slide Eight: Evidence. </vt:lpstr>
      <vt:lpstr>PowerPoint Presentation</vt:lpstr>
      <vt:lpstr>Thanks for listening. Any Questions?</vt:lpstr>
      <vt:lpstr>References.</vt:lpstr>
      <vt:lpstr>  references 2 Ref6. Kenichi Ohmae, 1982 The strategic triangle: A new perspective on business unit strategy, European Management Journal, Volume 1, Issue 1, Ref7. Whittington, R., Regnér, P., Johnson, G., Angwin, D. and Scholes, K., 2019. Exploring strategy. Pearson UK. Ref8. Vecchiato R (2015), "Strategic planning and organizational flexibility in turbulent environments". Foresight, Vol. 17 No. 3 pp. 257–273, doi: https://doi.org/10.1108/FS-05-2014-0032 Ref9. Leigh, D., 2009. SWOT analysis. Handbook of Improving Performance in the Workplace: Volumes 1‐3, pp.115-140. Ref10. Rastogi, N. and Trivedi, M.K., 2016. PESTLE technique–a tool to identify external risks in construction projects. International Research Journal of Engineering and Technology (IRJET), 3(1), pp.384-38</vt:lpstr>
      <vt:lpstr>References 3</vt:lpstr>
      <vt:lpstr>References 4</vt:lpstr>
      <vt:lpstr>References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Stephen John Pugsley (2511445)</cp:lastModifiedBy>
  <cp:revision>1</cp:revision>
  <dcterms:created xsi:type="dcterms:W3CDTF">2026-06-02T08:13:56Z</dcterms:created>
  <dcterms:modified xsi:type="dcterms:W3CDTF">2026-06-21T18:53:55Z</dcterms:modified>
</cp:coreProperties>
</file>