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2" d="100"/>
          <a:sy n="72" d="100"/>
        </p:scale>
        <p:origin x="-404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notesMaster" Target="notesMasters/notesMaster1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0AB1CA-FC29-4181-B9FC-D0E5776472DC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E4D313-29DA-46BA-8766-F06EA03129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733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morning everyone, Today I’m excited to present my business idea for the </a:t>
            </a:r>
            <a:r>
              <a:rPr lang="en-US" i="1" dirty="0"/>
              <a:t>Enterprise and Entrepreneurship</a:t>
            </a:r>
            <a:r>
              <a:rPr lang="en-US" dirty="0"/>
              <a:t> module.</a:t>
            </a:r>
            <a:br>
              <a:rPr lang="en-US" dirty="0"/>
            </a:br>
            <a:r>
              <a:rPr lang="en-US" dirty="0"/>
              <a:t>The business I’ve developed is called </a:t>
            </a:r>
            <a:r>
              <a:rPr lang="en-US" b="1" dirty="0" err="1"/>
              <a:t>EcoSip</a:t>
            </a:r>
            <a:r>
              <a:rPr lang="en-US" dirty="0"/>
              <a:t>, a sustainable lifestyle brand introducing a </a:t>
            </a:r>
            <a:r>
              <a:rPr lang="en-US" b="1" dirty="0"/>
              <a:t>smart reusable bottle</a:t>
            </a:r>
            <a:r>
              <a:rPr lang="en-US" dirty="0"/>
              <a:t> that helps people stay hydrated while reducing plastic waste.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405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EcoSip</a:t>
            </a:r>
            <a:r>
              <a:rPr lang="en-US" dirty="0"/>
              <a:t> is designed for health-conscious individuals who care about the planet. The bottle tracks how much water you drink and reminds you to stay hydrated through an app notification.</a:t>
            </a:r>
            <a:br>
              <a:rPr lang="en-US" dirty="0"/>
            </a:br>
            <a:r>
              <a:rPr lang="en-US" dirty="0"/>
              <a:t>Our goal is to </a:t>
            </a:r>
            <a:r>
              <a:rPr lang="en-US" b="1" dirty="0"/>
              <a:t>combine sustainability with smart living</a:t>
            </a:r>
            <a:r>
              <a:rPr lang="en-US" dirty="0"/>
              <a:t>, encouraging consumers to ditch single-use plastics.</a:t>
            </a:r>
            <a:br>
              <a:rPr lang="en-US" dirty="0"/>
            </a:br>
            <a:r>
              <a:rPr lang="en-US" dirty="0"/>
              <a:t>The business will operate as a </a:t>
            </a:r>
            <a:r>
              <a:rPr lang="en-US" b="1" dirty="0"/>
              <a:t>Private Limited Company</a:t>
            </a:r>
            <a:r>
              <a:rPr lang="en-US" dirty="0"/>
              <a:t>, with a small, specialized management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031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b="1" dirty="0"/>
              <a:t>PESTEL analysis</a:t>
            </a:r>
            <a:r>
              <a:rPr lang="en-US" dirty="0"/>
              <a:t> highlights strong support for sustainable innovation.</a:t>
            </a:r>
            <a:br>
              <a:rPr lang="en-US" dirty="0"/>
            </a:br>
            <a:r>
              <a:rPr lang="en-US" dirty="0"/>
              <a:t>Politically and socially, people want greener products.</a:t>
            </a:r>
            <a:br>
              <a:rPr lang="en-US" dirty="0"/>
            </a:br>
            <a:r>
              <a:rPr lang="en-US" dirty="0"/>
              <a:t>Economically, the health and wellness tech market is expanding quickly.</a:t>
            </a:r>
            <a:br>
              <a:rPr lang="en-US" dirty="0"/>
            </a:br>
            <a:r>
              <a:rPr lang="en-US" dirty="0"/>
              <a:t>Technology helps us integrate smart sensors into the bottle.</a:t>
            </a:r>
            <a:br>
              <a:rPr lang="en-US" dirty="0"/>
            </a:br>
            <a:r>
              <a:rPr lang="en-US" dirty="0"/>
              <a:t>The main challenge will be </a:t>
            </a:r>
            <a:r>
              <a:rPr lang="en-US" b="1" dirty="0"/>
              <a:t>legal compliance</a:t>
            </a:r>
            <a:r>
              <a:rPr lang="en-US" dirty="0"/>
              <a:t> in product safety and data privacy for the app.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54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EcoSip’s</a:t>
            </a:r>
            <a:r>
              <a:rPr lang="en-US" dirty="0"/>
              <a:t> ideal customer is someone active, health-aware, and motivated to live sustainably.</a:t>
            </a:r>
            <a:br>
              <a:rPr lang="en-US" dirty="0"/>
            </a:br>
            <a:r>
              <a:rPr lang="en-US" dirty="0"/>
              <a:t>With global awareness of plastic pollution and fitness culture rising, our target market is growing fast.</a:t>
            </a:r>
            <a:br>
              <a:rPr lang="en-US" dirty="0"/>
            </a:br>
            <a:r>
              <a:rPr lang="en-US" dirty="0"/>
              <a:t>The product fits perfectly within the </a:t>
            </a:r>
            <a:r>
              <a:rPr lang="en-US" b="1" dirty="0"/>
              <a:t>eco-tech lifestyle</a:t>
            </a:r>
            <a:r>
              <a:rPr lang="en-US" dirty="0"/>
              <a:t> segment — combining convenience, style, and responsibility.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284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Our </a:t>
            </a:r>
            <a:r>
              <a:rPr lang="en-US" b="1" dirty="0"/>
              <a:t>marketing strategy</a:t>
            </a:r>
            <a:r>
              <a:rPr lang="en-US" dirty="0"/>
              <a:t> follows the 4Ps model.</a:t>
            </a:r>
            <a:br>
              <a:rPr lang="en-US" dirty="0"/>
            </a:br>
            <a:r>
              <a:rPr lang="en-US" dirty="0"/>
              <a:t>The product’s premium design appeals to both eco and tech lovers.</a:t>
            </a:r>
            <a:br>
              <a:rPr lang="en-US" dirty="0"/>
            </a:br>
            <a:r>
              <a:rPr lang="en-US" dirty="0"/>
              <a:t>We’ll launch primarily online, with strong visual storytelling through </a:t>
            </a:r>
            <a:r>
              <a:rPr lang="en-US" b="1" dirty="0"/>
              <a:t>social media marketing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Collaborations with fitness influencers and eco-blogs will build brand trust.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0405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estimated startup cost is around </a:t>
            </a:r>
            <a:r>
              <a:rPr lang="en-US" b="1" dirty="0"/>
              <a:t>£25,000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Initial funds will cover product development, app integration, and digital marketing.</a:t>
            </a:r>
            <a:br>
              <a:rPr lang="en-US" dirty="0"/>
            </a:br>
            <a:r>
              <a:rPr lang="en-US" dirty="0"/>
              <a:t>I plan to apply for the </a:t>
            </a:r>
            <a:r>
              <a:rPr lang="en-US" b="1" dirty="0"/>
              <a:t>UK Start-up Loan Scheme</a:t>
            </a:r>
            <a:r>
              <a:rPr lang="en-US" dirty="0"/>
              <a:t>, supplemented by personal investment and a small contribution from an angel investor interested in sustainability ventures.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1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makes </a:t>
            </a:r>
            <a:r>
              <a:rPr lang="en-US" b="1" dirty="0" err="1"/>
              <a:t>EcoSip</a:t>
            </a:r>
            <a:r>
              <a:rPr lang="en-US" dirty="0"/>
              <a:t> stand out is its balance between </a:t>
            </a:r>
            <a:r>
              <a:rPr lang="en-US" b="1" dirty="0"/>
              <a:t>innovation and affordability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Unlike other smart bottles that are expensive, </a:t>
            </a:r>
            <a:r>
              <a:rPr lang="en-US" dirty="0" err="1"/>
              <a:t>EcoSip</a:t>
            </a:r>
            <a:r>
              <a:rPr lang="en-US" dirty="0"/>
              <a:t> is priced for everyday consumers.</a:t>
            </a:r>
            <a:br>
              <a:rPr lang="en-US" dirty="0"/>
            </a:br>
            <a:r>
              <a:rPr lang="en-US" dirty="0"/>
              <a:t>It’s not just a product — it’s part of a </a:t>
            </a:r>
            <a:r>
              <a:rPr lang="en-US" b="1" dirty="0"/>
              <a:t>lifestyle movement</a:t>
            </a:r>
            <a:r>
              <a:rPr lang="en-US" dirty="0"/>
              <a:t> promoting health and environmental responsibility.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352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short term, we’ll focus on building a loyal UK customer base.</a:t>
            </a:r>
            <a:br>
              <a:rPr lang="en-US" dirty="0"/>
            </a:br>
            <a:r>
              <a:rPr lang="en-US" dirty="0"/>
              <a:t>Over five years, we plan to expand to Europe and launch a premium app model.</a:t>
            </a:r>
            <a:br>
              <a:rPr lang="en-US" dirty="0"/>
            </a:br>
            <a:r>
              <a:rPr lang="en-US" dirty="0"/>
              <a:t>A portion of profits will support </a:t>
            </a:r>
            <a:r>
              <a:rPr lang="en-US" b="1" dirty="0"/>
              <a:t>environmental clean-up efforts</a:t>
            </a:r>
            <a:r>
              <a:rPr lang="en-US" dirty="0"/>
              <a:t>, reinforcing our social impact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697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conclude, </a:t>
            </a:r>
            <a:r>
              <a:rPr lang="en-US" dirty="0" err="1"/>
              <a:t>EcoSip</a:t>
            </a:r>
            <a:r>
              <a:rPr lang="en-US" dirty="0"/>
              <a:t> combines innovation, sustainability, and technology to solve real-world problems.</a:t>
            </a:r>
            <a:br>
              <a:rPr lang="en-US" dirty="0"/>
            </a:br>
            <a:r>
              <a:rPr lang="en-US" dirty="0"/>
              <a:t>It aligns perfectly with modern lifestyle trends and environmental goals.</a:t>
            </a:r>
            <a:br>
              <a:rPr lang="en-US" dirty="0"/>
            </a:br>
            <a:r>
              <a:rPr lang="en-US" dirty="0"/>
              <a:t>Thank you for listening — I’m happy to take any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E4D313-29DA-46BA-8766-F06EA031291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650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44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681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302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35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43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67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652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27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944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055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702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7642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783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424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376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7543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79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201DF5B-8CE3-4B9C-AA1B-A931CC0E0638}" type="datetimeFigureOut">
              <a:rPr lang="en-US" smtClean="0"/>
              <a:t>11/10/2025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92388-9802-424F-B63F-CC7E09F258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4760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4760-171F-359E-3D7B-0B906B1F6E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in Higher Education Business Skills for the Workplace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Business Pitch Presentation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43A958-D9F6-5FA4-156E-438507B49E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Enterprise and Entrepreneurship (LCLM4006)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2424009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mohammed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shahnawaz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afzal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210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70F92-CA33-FDC8-B78A-91A76244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Business Idea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38FDE6-DFF9-64EC-F51A-D781A5147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EcoSip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smart reusable water bottle with hydration tracking and temperature control features.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tackles plastic waste and helps users maintain proper daily water intake.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tech-enabled bottle connects to a mobile app for tracking and hydration reminders.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Operates as a Private Limited Company with a CEO, COO, CTO, and Marketing Manager.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716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62F3F-AF8E-C9B5-626C-44FE2E079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Analysis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E88B68-4BAD-270B-4F49-BAA36B347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6326994"/>
              </p:ext>
            </p:extLst>
          </p:nvPr>
        </p:nvGraphicFramePr>
        <p:xfrm>
          <a:off x="838200" y="2172494"/>
          <a:ext cx="10515600" cy="338328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815681887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97317935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Key Points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79766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UK and EU governments promote eco-friendly startups; grants for green innovation.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1587109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Growing market for smart devices and wellness products.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3675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Consumers shifting towards sustainable lifestyles.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0478383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Advances in IoT and wearable tech integration.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927052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 on reducing plastic waste and carbon footprint.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440376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Must comply with product safety and consumer protection regulations.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04681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7482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5D038-4B98-49A6-DFFF-F23A424B1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 &amp;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E11CF-9CB9-E721-6A72-8BA6D1370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Audience: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18–40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Students, professionals, and fitness enthusiasts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Eco-conscious and tech-savvy individuals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Size: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 £1.2 billion UK reusable bottle market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25% annual growth in smart hydration devices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Pain Points: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Forgetting to drink enough water</a:t>
            </a:r>
          </a:p>
          <a:p>
            <a:pPr>
              <a:lnSpc>
                <a:spcPct val="11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Wasting money on disposable bottles</a:t>
            </a:r>
          </a:p>
          <a:p>
            <a:pPr>
              <a:lnSpc>
                <a:spcPct val="11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292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C7311-C2C5-C1C8-BD7E-76C0305FF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Strategy (4Ps)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CF9C942-CA88-A2AE-E7AB-5B1D650D94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0375342"/>
              </p:ext>
            </p:extLst>
          </p:nvPr>
        </p:nvGraphicFramePr>
        <p:xfrm>
          <a:off x="838200" y="2126774"/>
          <a:ext cx="10515600" cy="3749040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92639477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4880949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73560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Smart stainless-steel bottle (BPA-free)- LED hydration reminder- Bluetooth connectivity with mobile app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38902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Price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£45 retail price- Positioned as premium yet affordable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730612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Place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Online store via </a:t>
                      </a: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Shopify</a:t>
                      </a: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Amazon</a:t>
                      </a:r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Partnerships with eco-friendly retail outlets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1155385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Promotion</a:t>
                      </a:r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- Marketing through </a:t>
                      </a:r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Instagram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TikTok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campaigns- </a:t>
                      </a:r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Influencer collaborations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to boost brand awareness- Partnerships with </a:t>
                      </a:r>
                      <a:r>
                        <a:rPr lang="en-US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fitness apps</a:t>
                      </a:r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for integrated promotions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09214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605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83EFD-C8BE-C488-0AB3-6BA9CDDD7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and Financial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1E70FA-C1CB-32FF-F1EB-FA401CD4C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4521920"/>
              </p:ext>
            </p:extLst>
          </p:nvPr>
        </p:nvGraphicFramePr>
        <p:xfrm>
          <a:off x="838200" y="2766363"/>
          <a:ext cx="10515600" cy="21945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282748269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07240153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Cost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5541807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 Design &amp; Prototype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338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App Development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923889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292465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Operations &amp; Packaging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7072114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 &amp; Registration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013563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894282A2-BF25-508F-6FB5-862BF9BF00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154989"/>
            <a:ext cx="405752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Startup Cost: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£25,000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Funding Sources: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£10,000 personal savings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£10,000 Start-up Loan (UK Gov Scheme)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£5,000 Angel Investor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096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B333F-919F-9D99-7B9A-F50C901ED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 and 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20BA2-0D95-15A3-20CD-E4E26BCAD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LED and mobile reminders help users stay hydrated throughout the day.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Made from eco-friendly materials with integrated analytics for hydration tracking.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sustainability and technology for a modern, responsible lifestyle.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an affordable alternative to premium competitors like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HidrateSpark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with the slogan “Drink Smart. Live Green.”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910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CB98B-4DE7-B829-9673-5706AA738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Growth and Sustainability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255D0-0293-0855-70FB-32B2E4970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Years 1–2, launch in the UK and build partnerships with gyms and eco-friendly retailers.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Years 3–5, expand across Europe with new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colours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upgraded bottle models.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a subscription plan offering premium app features and personalized insights.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Commit 1% of annual profits to support global ocean clean-up initiatives.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461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ECBB9-E4AD-E7D6-2B3B-8D18475AE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39565-CA86-7894-C93C-BC4856381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EcoSip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step towards a smarter, greener lifestyle.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innovation with sustainability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Meets growing consumer demand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long-term potential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8623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</TotalTime>
  <Words>624</Words>
  <Application>Microsoft Office PowerPoint</Application>
  <PresentationFormat>Widescreen</PresentationFormat>
  <Paragraphs>108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Programme: Certificate in Higher Education Business Skills for the Workplace  Assignment: Individual Business Pitch Presentation </vt:lpstr>
      <vt:lpstr>Overview of the Business Idea</vt:lpstr>
      <vt:lpstr>PESTEL Analysis </vt:lpstr>
      <vt:lpstr>Target Market &amp; Customer Profile</vt:lpstr>
      <vt:lpstr>Marketing Strategy (4Ps)</vt:lpstr>
      <vt:lpstr>Funding and Financial Plan</vt:lpstr>
      <vt:lpstr>Innovation and Competitive Advantage</vt:lpstr>
      <vt:lpstr>Future Growth and Sustainability Plan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Programme: Certificate in Higher Education Business Skills for the Workplace  Assignment: Individual Business Pitch Presentation </dc:title>
  <dc:creator>saaddmasud@gmail.com</dc:creator>
  <cp:lastModifiedBy>Shahnwaz Afzal</cp:lastModifiedBy>
  <cp:revision>3</cp:revision>
  <dcterms:created xsi:type="dcterms:W3CDTF">2025-10-27T19:14:23Z</dcterms:created>
  <dcterms:modified xsi:type="dcterms:W3CDTF">2025-11-10T09:24:53Z</dcterms:modified>
</cp:coreProperties>
</file>