
<file path=[Content_Types].xml><?xml version="1.0" encoding="utf-8"?>
<Types xmlns="http://schemas.openxmlformats.org/package/2006/content-types"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1D859"/>
    <a:srgbClr val="3BD19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66" d="100"/>
          <a:sy n="66" d="100"/>
        </p:scale>
        <p:origin x="644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10/1/2019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10/1/2019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89000">
              <a:srgbClr val="F1D859"/>
            </a:gs>
            <a:gs pos="9000">
              <a:srgbClr val="F1D859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8436184" y="2299979"/>
            <a:ext cx="3547048" cy="2123658"/>
          </a:xfrm>
          <a:prstGeom prst="rect">
            <a:avLst/>
          </a:prstGeom>
          <a:noFill/>
          <a:ln w="38100">
            <a:solidFill>
              <a:schemeClr val="bg2">
                <a:lumMod val="75000"/>
              </a:schemeClr>
            </a:solidFill>
            <a:prstDash val="sysDot"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b="1" u="sng" dirty="0" err="1">
                <a:solidFill>
                  <a:schemeClr val="bg2">
                    <a:lumMod val="75000"/>
                  </a:schemeClr>
                </a:solidFill>
              </a:rPr>
              <a:t>Profiad</a:t>
            </a:r>
            <a:r>
              <a:rPr lang="en-GB" sz="1200" b="1" u="sng" dirty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en-GB" sz="1200" b="1" u="sng" dirty="0" err="1">
                <a:solidFill>
                  <a:schemeClr val="bg2">
                    <a:lumMod val="75000"/>
                  </a:schemeClr>
                </a:solidFill>
              </a:rPr>
              <a:t>addysgu</a:t>
            </a:r>
            <a:r>
              <a:rPr lang="en-GB" sz="1200" b="1" u="sng" dirty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en-GB" sz="1200" b="1" u="sng" dirty="0" err="1">
                <a:solidFill>
                  <a:schemeClr val="bg2">
                    <a:lumMod val="75000"/>
                  </a:schemeClr>
                </a:solidFill>
              </a:rPr>
              <a:t>blaenorol</a:t>
            </a:r>
            <a:endParaRPr lang="en-GB" sz="1200" b="1" u="sng" dirty="0">
              <a:solidFill>
                <a:schemeClr val="bg2">
                  <a:lumMod val="75000"/>
                </a:schemeClr>
              </a:solidFill>
            </a:endParaRPr>
          </a:p>
          <a:p>
            <a:pPr algn="ctr"/>
            <a:r>
              <a:rPr lang="en-GB" sz="1200" b="1" u="sng" dirty="0">
                <a:solidFill>
                  <a:schemeClr val="bg2">
                    <a:lumMod val="75000"/>
                  </a:schemeClr>
                </a:solidFill>
              </a:rPr>
              <a:t>Previous teaching experiences </a:t>
            </a:r>
          </a:p>
          <a:p>
            <a:endParaRPr lang="en-GB" sz="1200" dirty="0">
              <a:solidFill>
                <a:schemeClr val="bg2">
                  <a:lumMod val="75000"/>
                </a:schemeClr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2">
                    <a:lumMod val="75000"/>
                  </a:schemeClr>
                </a:solidFill>
              </a:rPr>
              <a:t>In University I used my free days to volunteer in Christchurch Primary school where I had the chance to help in each year group.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2">
                    <a:lumMod val="75000"/>
                  </a:schemeClr>
                </a:solidFill>
              </a:rPr>
              <a:t>I have supported children in a one on one basis to improve their literacy, numeracy and </a:t>
            </a:r>
            <a:r>
              <a:rPr lang="en-GB" sz="1200" dirty="0" err="1">
                <a:solidFill>
                  <a:schemeClr val="bg2">
                    <a:lumMod val="75000"/>
                  </a:schemeClr>
                </a:solidFill>
              </a:rPr>
              <a:t>oracy</a:t>
            </a:r>
            <a:r>
              <a:rPr lang="en-GB" sz="1200" dirty="0">
                <a:solidFill>
                  <a:schemeClr val="bg2">
                    <a:lumMod val="75000"/>
                  </a:schemeClr>
                </a:solidFill>
              </a:rPr>
              <a:t> skills.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208768" y="211141"/>
            <a:ext cx="3488787" cy="4062651"/>
          </a:xfrm>
          <a:prstGeom prst="rect">
            <a:avLst/>
          </a:prstGeom>
          <a:noFill/>
          <a:ln w="38100">
            <a:solidFill>
              <a:schemeClr val="accent1">
                <a:shade val="50000"/>
                <a:hueMod val="94000"/>
              </a:schemeClr>
            </a:solidFill>
            <a:prstDash val="sysDot"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400" b="1" u="sng" dirty="0" err="1">
                <a:solidFill>
                  <a:schemeClr val="bg2">
                    <a:lumMod val="75000"/>
                  </a:schemeClr>
                </a:solidFill>
              </a:rPr>
              <a:t>Amdana</a:t>
            </a:r>
            <a:r>
              <a:rPr lang="en-GB" sz="1400" b="1" u="sng" dirty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en-GB" sz="1400" b="1" u="sng" dirty="0" err="1">
                <a:solidFill>
                  <a:schemeClr val="bg2">
                    <a:lumMod val="75000"/>
                  </a:schemeClr>
                </a:solidFill>
              </a:rPr>
              <a:t>i</a:t>
            </a:r>
            <a:endParaRPr lang="en-GB" sz="1400" b="1" u="sng" dirty="0">
              <a:solidFill>
                <a:schemeClr val="bg2">
                  <a:lumMod val="75000"/>
                </a:schemeClr>
              </a:solidFill>
            </a:endParaRPr>
          </a:p>
          <a:p>
            <a:pPr algn="ctr"/>
            <a:r>
              <a:rPr lang="en-GB" sz="1400" b="1" u="sng" dirty="0">
                <a:solidFill>
                  <a:schemeClr val="bg2">
                    <a:lumMod val="75000"/>
                  </a:schemeClr>
                </a:solidFill>
              </a:rPr>
              <a:t>About Me</a:t>
            </a:r>
          </a:p>
          <a:p>
            <a:pPr algn="ctr"/>
            <a:endParaRPr lang="en-GB" sz="1400" b="1" u="sng" dirty="0">
              <a:solidFill>
                <a:schemeClr val="bg2">
                  <a:lumMod val="75000"/>
                </a:schemeClr>
              </a:solidFill>
            </a:endParaRPr>
          </a:p>
          <a:p>
            <a:r>
              <a:rPr lang="en-GB" sz="1200" dirty="0">
                <a:solidFill>
                  <a:schemeClr val="bg2">
                    <a:lumMod val="75000"/>
                  </a:schemeClr>
                </a:solidFill>
              </a:rPr>
              <a:t>My name is Emily Timpson and I am from </a:t>
            </a:r>
            <a:r>
              <a:rPr lang="en-GB" sz="1200" dirty="0" err="1">
                <a:solidFill>
                  <a:schemeClr val="bg2">
                    <a:lumMod val="75000"/>
                  </a:schemeClr>
                </a:solidFill>
              </a:rPr>
              <a:t>Morriston</a:t>
            </a:r>
            <a:r>
              <a:rPr lang="en-GB" sz="1200" dirty="0">
                <a:solidFill>
                  <a:schemeClr val="bg2">
                    <a:lumMod val="75000"/>
                  </a:schemeClr>
                </a:solidFill>
              </a:rPr>
              <a:t>. In my spare time I enjoy being outdoors, whether that be camping in my van Bruce, or walking my dog, Indie. I love travelling but one of my favourite places is Newquay in Cornwall; where I spend my time on the beaches or stand up paddling. I enjoy learning new things so make the most of any learning opportunity. I volunteer each week in Friendship House which is a social centre for adults and young people with disabilities and/or learning difficulties. I support service users in various activities such as games, crafts, quizzes and occasional trips. It has been a pleasure getting to know the members and I feel honoured to be a part of the centre.</a:t>
            </a:r>
          </a:p>
          <a:p>
            <a:endParaRPr lang="en-GB" sz="1200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3857847" y="211141"/>
            <a:ext cx="5354277" cy="1800493"/>
          </a:xfrm>
          <a:prstGeom prst="rect">
            <a:avLst/>
          </a:prstGeom>
          <a:noFill/>
          <a:ln w="38100">
            <a:solidFill>
              <a:schemeClr val="accent1">
                <a:shade val="50000"/>
                <a:hueMod val="94000"/>
              </a:schemeClr>
            </a:solidFill>
            <a:prstDash val="sysDot"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400" b="1" u="sng" dirty="0" err="1">
                <a:solidFill>
                  <a:schemeClr val="bg2">
                    <a:lumMod val="75000"/>
                  </a:schemeClr>
                </a:solidFill>
              </a:rPr>
              <a:t>Rhesymau</a:t>
            </a:r>
            <a:r>
              <a:rPr lang="en-GB" sz="1400" b="1" u="sng" dirty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en-GB" sz="1400" b="1" u="sng" dirty="0" err="1">
                <a:solidFill>
                  <a:schemeClr val="bg2">
                    <a:lumMod val="75000"/>
                  </a:schemeClr>
                </a:solidFill>
              </a:rPr>
              <a:t>dros</a:t>
            </a:r>
            <a:r>
              <a:rPr lang="en-GB" sz="1400" b="1" u="sng" dirty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en-GB" sz="1400" b="1" u="sng" dirty="0" err="1">
                <a:solidFill>
                  <a:schemeClr val="bg2">
                    <a:lumMod val="75000"/>
                  </a:schemeClr>
                </a:solidFill>
              </a:rPr>
              <a:t>ddewis</a:t>
            </a:r>
            <a:r>
              <a:rPr lang="en-GB" sz="1400" b="1" u="sng" dirty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en-GB" sz="1400" b="1" u="sng" dirty="0" err="1">
                <a:solidFill>
                  <a:schemeClr val="bg2">
                    <a:lumMod val="75000"/>
                  </a:schemeClr>
                </a:solidFill>
              </a:rPr>
              <a:t>addysgu</a:t>
            </a:r>
            <a:r>
              <a:rPr lang="en-GB" sz="1400" b="1" u="sng" dirty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en-GB" sz="1400" b="1" u="sng" dirty="0" err="1">
                <a:solidFill>
                  <a:schemeClr val="bg2">
                    <a:lumMod val="75000"/>
                  </a:schemeClr>
                </a:solidFill>
              </a:rPr>
              <a:t>fel</a:t>
            </a:r>
            <a:r>
              <a:rPr lang="en-GB" sz="1400" b="1" u="sng" dirty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en-GB" sz="1400" b="1" u="sng" dirty="0" err="1">
                <a:solidFill>
                  <a:schemeClr val="bg2">
                    <a:lumMod val="75000"/>
                  </a:schemeClr>
                </a:solidFill>
              </a:rPr>
              <a:t>proffesiwn</a:t>
            </a:r>
            <a:endParaRPr lang="en-GB" sz="1400" b="1" u="sng" dirty="0">
              <a:solidFill>
                <a:schemeClr val="bg2">
                  <a:lumMod val="75000"/>
                </a:schemeClr>
              </a:solidFill>
            </a:endParaRPr>
          </a:p>
          <a:p>
            <a:pPr algn="ctr"/>
            <a:r>
              <a:rPr lang="en-GB" sz="1400" b="1" u="sng" dirty="0">
                <a:solidFill>
                  <a:schemeClr val="bg2">
                    <a:lumMod val="75000"/>
                  </a:schemeClr>
                </a:solidFill>
              </a:rPr>
              <a:t>Reasons for entering the teaching profession </a:t>
            </a:r>
          </a:p>
          <a:p>
            <a:endParaRPr lang="en-GB" sz="1100" dirty="0"/>
          </a:p>
          <a:p>
            <a:r>
              <a:rPr lang="en-GB" sz="1200" dirty="0">
                <a:solidFill>
                  <a:schemeClr val="bg2">
                    <a:lumMod val="75000"/>
                  </a:schemeClr>
                </a:solidFill>
              </a:rPr>
              <a:t>I have always found the feeling of being able to help someone very rewarding. When I was in school I had a good relationship with my teachers which made my learning experience a lot more enjoyable. The chance to have a positive influence on </a:t>
            </a:r>
            <a:r>
              <a:rPr lang="en-GB" sz="1200">
                <a:solidFill>
                  <a:schemeClr val="bg2">
                    <a:lumMod val="75000"/>
                  </a:schemeClr>
                </a:solidFill>
              </a:rPr>
              <a:t>a child’s </a:t>
            </a:r>
            <a:r>
              <a:rPr lang="en-GB" sz="1200" dirty="0">
                <a:solidFill>
                  <a:schemeClr val="bg2">
                    <a:lumMod val="75000"/>
                  </a:schemeClr>
                </a:solidFill>
              </a:rPr>
              <a:t>time in school and make the experience memorable is something I would never take for granted. </a:t>
            </a:r>
            <a:endParaRPr lang="en-GB" sz="1200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B5B33C0-C8D5-40A4-8E7B-A15741A16A2F}"/>
              </a:ext>
            </a:extLst>
          </p:cNvPr>
          <p:cNvSpPr txBox="1"/>
          <p:nvPr/>
        </p:nvSpPr>
        <p:spPr>
          <a:xfrm>
            <a:off x="208768" y="4543432"/>
            <a:ext cx="3505502" cy="2123658"/>
          </a:xfrm>
          <a:prstGeom prst="rect">
            <a:avLst/>
          </a:prstGeom>
          <a:noFill/>
          <a:ln w="38100">
            <a:solidFill>
              <a:schemeClr val="accent1">
                <a:shade val="50000"/>
                <a:hueMod val="94000"/>
              </a:schemeClr>
            </a:solidFill>
            <a:prstDash val="sysDot"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b="1" u="sng" dirty="0">
                <a:solidFill>
                  <a:schemeClr val="bg2">
                    <a:lumMod val="75000"/>
                  </a:schemeClr>
                </a:solidFill>
              </a:rPr>
              <a:t>Y math o </a:t>
            </a:r>
            <a:r>
              <a:rPr lang="en-GB" sz="1200" b="1" u="sng" dirty="0" err="1">
                <a:solidFill>
                  <a:schemeClr val="bg2">
                    <a:lumMod val="75000"/>
                  </a:schemeClr>
                </a:solidFill>
              </a:rPr>
              <a:t>athro</a:t>
            </a:r>
            <a:r>
              <a:rPr lang="en-GB" sz="1200" b="1" u="sng" dirty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en-GB" sz="1200" b="1" u="sng" dirty="0" err="1">
                <a:solidFill>
                  <a:schemeClr val="bg2">
                    <a:lumMod val="75000"/>
                  </a:schemeClr>
                </a:solidFill>
              </a:rPr>
              <a:t>hoffaf</a:t>
            </a:r>
            <a:r>
              <a:rPr lang="en-GB" sz="1200" b="1" u="sng" dirty="0">
                <a:solidFill>
                  <a:schemeClr val="bg2">
                    <a:lumMod val="75000"/>
                  </a:schemeClr>
                </a:solidFill>
              </a:rPr>
              <a:t> bod</a:t>
            </a:r>
          </a:p>
          <a:p>
            <a:pPr algn="ctr"/>
            <a:r>
              <a:rPr lang="en-GB" sz="1200" b="1" u="sng" dirty="0">
                <a:solidFill>
                  <a:schemeClr val="bg2">
                    <a:lumMod val="75000"/>
                  </a:schemeClr>
                </a:solidFill>
              </a:rPr>
              <a:t>The kind of teacher I aspire to be</a:t>
            </a:r>
          </a:p>
          <a:p>
            <a:endParaRPr lang="en-GB" sz="1200" dirty="0"/>
          </a:p>
          <a:p>
            <a:r>
              <a:rPr lang="en-GB" sz="1200" dirty="0">
                <a:solidFill>
                  <a:schemeClr val="bg2">
                    <a:lumMod val="75000"/>
                  </a:schemeClr>
                </a:solidFill>
              </a:rPr>
              <a:t>I aspire to be the teacher that has a good relationship with my students. I am an approachable person and want students to feel they can come to me for help it is needed. I am very fair and respectful and believe that any child can succeed when given the opportunity. </a:t>
            </a:r>
          </a:p>
          <a:p>
            <a:endParaRPr lang="en-GB" sz="1200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9401905" y="220151"/>
            <a:ext cx="2594213" cy="1754326"/>
          </a:xfrm>
          <a:prstGeom prst="rect">
            <a:avLst/>
          </a:prstGeom>
          <a:noFill/>
          <a:ln w="38100">
            <a:solidFill>
              <a:schemeClr val="bg2">
                <a:lumMod val="75000"/>
              </a:schemeClr>
            </a:solidFill>
            <a:prstDash val="sysDot"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b="1" u="sng" dirty="0" err="1">
                <a:solidFill>
                  <a:schemeClr val="bg2">
                    <a:lumMod val="75000"/>
                  </a:schemeClr>
                </a:solidFill>
              </a:rPr>
              <a:t>Meysydd</a:t>
            </a:r>
            <a:r>
              <a:rPr lang="en-GB" sz="1200" b="1" u="sng" dirty="0">
                <a:solidFill>
                  <a:schemeClr val="bg2">
                    <a:lumMod val="75000"/>
                  </a:schemeClr>
                </a:solidFill>
              </a:rPr>
              <a:t> / </a:t>
            </a:r>
            <a:r>
              <a:rPr lang="en-GB" sz="1200" b="1" u="sng" dirty="0" err="1">
                <a:solidFill>
                  <a:schemeClr val="bg2">
                    <a:lumMod val="75000"/>
                  </a:schemeClr>
                </a:solidFill>
              </a:rPr>
              <a:t>pynciau</a:t>
            </a:r>
            <a:r>
              <a:rPr lang="en-GB" sz="1200" b="1" u="sng" dirty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en-GB" sz="1200" b="1" u="sng" dirty="0" err="1">
                <a:solidFill>
                  <a:schemeClr val="bg2">
                    <a:lumMod val="75000"/>
                  </a:schemeClr>
                </a:solidFill>
              </a:rPr>
              <a:t>medraf</a:t>
            </a:r>
            <a:r>
              <a:rPr lang="en-GB" sz="1200" b="1" u="sng" dirty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en-GB" sz="1200" b="1" u="sng" dirty="0" err="1">
                <a:solidFill>
                  <a:schemeClr val="bg2">
                    <a:lumMod val="75000"/>
                  </a:schemeClr>
                </a:solidFill>
              </a:rPr>
              <a:t>eu</a:t>
            </a:r>
            <a:r>
              <a:rPr lang="en-GB" sz="1200" b="1" u="sng" dirty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en-GB" sz="1200" b="1" u="sng" dirty="0" err="1">
                <a:solidFill>
                  <a:schemeClr val="bg2">
                    <a:lumMod val="75000"/>
                  </a:schemeClr>
                </a:solidFill>
              </a:rPr>
              <a:t>haddysgu</a:t>
            </a:r>
            <a:endParaRPr lang="en-GB" sz="1200" b="1" u="sng" dirty="0">
              <a:solidFill>
                <a:schemeClr val="bg2">
                  <a:lumMod val="75000"/>
                </a:schemeClr>
              </a:solidFill>
            </a:endParaRPr>
          </a:p>
          <a:p>
            <a:pPr algn="ctr"/>
            <a:r>
              <a:rPr lang="en-GB" sz="1200" b="1" u="sng" dirty="0">
                <a:solidFill>
                  <a:schemeClr val="bg2">
                    <a:lumMod val="75000"/>
                  </a:schemeClr>
                </a:solidFill>
              </a:rPr>
              <a:t>Areas / subjects I could teach</a:t>
            </a:r>
          </a:p>
          <a:p>
            <a:endParaRPr lang="en-GB" sz="1200" b="1" u="sng" dirty="0">
              <a:solidFill>
                <a:schemeClr val="bg2">
                  <a:lumMod val="75000"/>
                </a:schemeClr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2">
                    <a:lumMod val="75000"/>
                  </a:schemeClr>
                </a:solidFill>
              </a:rPr>
              <a:t>English Language and Literature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2">
                    <a:lumMod val="75000"/>
                  </a:schemeClr>
                </a:solidFill>
              </a:rPr>
              <a:t>Product Design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2">
                    <a:lumMod val="75000"/>
                  </a:schemeClr>
                </a:solidFill>
              </a:rPr>
              <a:t>R.E</a:t>
            </a:r>
          </a:p>
          <a:p>
            <a:endParaRPr lang="en-GB" sz="1200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8436183" y="4912287"/>
            <a:ext cx="3488787" cy="1938992"/>
          </a:xfrm>
          <a:prstGeom prst="rect">
            <a:avLst/>
          </a:prstGeom>
          <a:noFill/>
          <a:ln w="38100">
            <a:solidFill>
              <a:schemeClr val="bg2">
                <a:lumMod val="75000"/>
              </a:schemeClr>
            </a:solidFill>
            <a:prstDash val="sysDot"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200" b="1" u="sng" dirty="0" err="1">
                <a:solidFill>
                  <a:schemeClr val="bg2">
                    <a:lumMod val="75000"/>
                  </a:schemeClr>
                </a:solidFill>
              </a:rPr>
              <a:t>Cefndir</a:t>
            </a:r>
            <a:r>
              <a:rPr lang="en-GB" sz="1200" b="1" u="sng" dirty="0">
                <a:solidFill>
                  <a:schemeClr val="bg2">
                    <a:lumMod val="75000"/>
                  </a:schemeClr>
                </a:solidFill>
              </a:rPr>
              <a:t> </a:t>
            </a:r>
            <a:r>
              <a:rPr lang="en-GB" sz="1200" b="1" u="sng" dirty="0" err="1">
                <a:solidFill>
                  <a:schemeClr val="bg2">
                    <a:lumMod val="75000"/>
                  </a:schemeClr>
                </a:solidFill>
              </a:rPr>
              <a:t>academaidd</a:t>
            </a:r>
            <a:endParaRPr lang="en-GB" sz="1200" b="1" u="sng" dirty="0">
              <a:solidFill>
                <a:schemeClr val="bg2">
                  <a:lumMod val="75000"/>
                </a:schemeClr>
              </a:solidFill>
            </a:endParaRPr>
          </a:p>
          <a:p>
            <a:pPr algn="ctr"/>
            <a:r>
              <a:rPr lang="en-GB" sz="1200" b="1" u="sng" dirty="0">
                <a:solidFill>
                  <a:schemeClr val="bg2">
                    <a:lumMod val="75000"/>
                  </a:schemeClr>
                </a:solidFill>
              </a:rPr>
              <a:t>Academic history</a:t>
            </a:r>
          </a:p>
          <a:p>
            <a:pPr algn="ctr"/>
            <a:endParaRPr lang="en-GB" sz="1200" b="1" u="sng" dirty="0">
              <a:solidFill>
                <a:schemeClr val="bg2">
                  <a:lumMod val="75000"/>
                </a:schemeClr>
              </a:solidFill>
            </a:endParaRPr>
          </a:p>
          <a:p>
            <a:r>
              <a:rPr lang="en-GB" sz="1200" i="1" dirty="0" err="1">
                <a:solidFill>
                  <a:schemeClr val="bg2">
                    <a:lumMod val="75000"/>
                  </a:schemeClr>
                </a:solidFill>
              </a:rPr>
              <a:t>Morriston</a:t>
            </a:r>
            <a:r>
              <a:rPr lang="en-GB" sz="1200" i="1" dirty="0">
                <a:solidFill>
                  <a:schemeClr val="bg2">
                    <a:lumMod val="75000"/>
                  </a:schemeClr>
                </a:solidFill>
              </a:rPr>
              <a:t> Comprehensive School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2">
                    <a:lumMod val="75000"/>
                  </a:schemeClr>
                </a:solidFill>
              </a:rPr>
              <a:t>12 GCSE’s grades A* - C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2">
                    <a:lumMod val="75000"/>
                  </a:schemeClr>
                </a:solidFill>
              </a:rPr>
              <a:t>A Levels in English, Product Design and Psychology. Grades B – C</a:t>
            </a:r>
          </a:p>
          <a:p>
            <a:r>
              <a:rPr lang="en-GB" sz="1200" i="1" dirty="0">
                <a:solidFill>
                  <a:schemeClr val="bg2">
                    <a:lumMod val="75000"/>
                  </a:schemeClr>
                </a:solidFill>
              </a:rPr>
              <a:t>Swansea University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>
                <a:solidFill>
                  <a:schemeClr val="bg2">
                    <a:lumMod val="75000"/>
                  </a:schemeClr>
                </a:solidFill>
              </a:rPr>
              <a:t>English Language and Literature BA Hons – 2:1.</a:t>
            </a:r>
          </a:p>
        </p:txBody>
      </p:sp>
      <p:pic>
        <p:nvPicPr>
          <p:cNvPr id="8" name="Picture 7" descr="A green truck parked in a parking lot&#10;&#10;Description automatically generated">
            <a:extLst>
              <a:ext uri="{FF2B5EF4-FFF2-40B4-BE49-F238E27FC236}">
                <a16:creationId xmlns:a16="http://schemas.microsoft.com/office/drawing/2014/main" id="{3D43905B-D7E4-4E67-9715-5B0690C08E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7847" y="2198631"/>
            <a:ext cx="2070619" cy="2573196"/>
          </a:xfrm>
          <a:prstGeom prst="rect">
            <a:avLst/>
          </a:prstGeom>
        </p:spPr>
      </p:pic>
      <p:pic>
        <p:nvPicPr>
          <p:cNvPr id="10" name="Picture 9" descr="A person smiling for the camera&#10;&#10;Description automatically generated">
            <a:extLst>
              <a:ext uri="{FF2B5EF4-FFF2-40B4-BE49-F238E27FC236}">
                <a16:creationId xmlns:a16="http://schemas.microsoft.com/office/drawing/2014/main" id="{7D50E9CC-667C-4382-B1DD-68FCD146AE8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86206" y="2198631"/>
            <a:ext cx="2257325" cy="2837077"/>
          </a:xfrm>
          <a:prstGeom prst="rect">
            <a:avLst/>
          </a:prstGeom>
        </p:spPr>
      </p:pic>
      <p:pic>
        <p:nvPicPr>
          <p:cNvPr id="12" name="Picture 11" descr="A person standing posing for the camera&#10;&#10;Description automatically generated">
            <a:extLst>
              <a:ext uri="{FF2B5EF4-FFF2-40B4-BE49-F238E27FC236}">
                <a16:creationId xmlns:a16="http://schemas.microsoft.com/office/drawing/2014/main" id="{061AC42F-93BF-4D6B-A6C8-3448A2B88D6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53541" y="4335132"/>
            <a:ext cx="2609850" cy="196215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86B27F4D-3849-4570-BFFB-D0B6C7CA8265}"/>
              </a:ext>
            </a:extLst>
          </p:cNvPr>
          <p:cNvSpPr/>
          <p:nvPr/>
        </p:nvSpPr>
        <p:spPr>
          <a:xfrm>
            <a:off x="4330343" y="6168448"/>
            <a:ext cx="3256247" cy="4427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rgbClr val="F1D859"/>
                </a:solidFill>
                <a:latin typeface="+mj-lt"/>
              </a:rPr>
              <a:t>Emily Timpson</a:t>
            </a:r>
          </a:p>
        </p:txBody>
      </p:sp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227</TotalTime>
  <Words>404</Words>
  <Application>Microsoft Office PowerPoint</Application>
  <PresentationFormat>Widescreen</PresentationFormat>
  <Paragraphs>32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Emily Timpson (1903512)</cp:lastModifiedBy>
  <cp:revision>18</cp:revision>
  <dcterms:created xsi:type="dcterms:W3CDTF">2019-09-05T20:58:34Z</dcterms:created>
  <dcterms:modified xsi:type="dcterms:W3CDTF">2019-10-01T20:11:29Z</dcterms:modified>
</cp:coreProperties>
</file>