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6" r:id="rId7"/>
    <p:sldId id="262" r:id="rId8"/>
    <p:sldId id="263" r:id="rId9"/>
    <p:sldId id="264" r:id="rId10"/>
    <p:sldId id="265" r:id="rId11"/>
    <p:sldId id="259"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1" d="100"/>
          <a:sy n="71" d="100"/>
        </p:scale>
        <p:origin x="29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7" descr="C3-HD-BTM.png">
            <a:extLst>
              <a:ext uri="{FF2B5EF4-FFF2-40B4-BE49-F238E27FC236}">
                <a16:creationId xmlns:a16="http://schemas.microsoft.com/office/drawing/2014/main" id="{E0608A25-D5A9-C5C1-DEB5-55FF29C0B067}"/>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2EC3A4AC-2A9B-0DD8-966E-2DE3CE21C28D}"/>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3555222B-49B9-796A-9201-024731695529}"/>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4CCF87AE-B05D-52A7-ACD9-41E366CC253A}"/>
              </a:ext>
            </a:extLst>
          </p:cNvPr>
          <p:cNvSpPr txBox="1">
            <a:spLocks noGrp="1"/>
          </p:cNvSpPr>
          <p:nvPr>
            <p:ph type="dt" sz="half" idx="7"/>
          </p:nvPr>
        </p:nvSpPr>
        <p:spPr>
          <a:xfrm>
            <a:off x="7909560" y="4314331"/>
            <a:ext cx="2910836" cy="374638"/>
          </a:xfrm>
        </p:spPr>
        <p:txBody>
          <a:bodyPr/>
          <a:lstStyle>
            <a:lvl1pPr>
              <a:defRPr/>
            </a:lvl1pPr>
          </a:lstStyle>
          <a:p>
            <a:pPr lvl="0"/>
            <a:fld id="{407AD5BD-483F-4AD4-BB69-5204A25FE816}" type="datetime1">
              <a:rPr lang="en-GB"/>
              <a:pPr lvl="0"/>
              <a:t>26/06/2026</a:t>
            </a:fld>
            <a:endParaRPr lang="en-GB"/>
          </a:p>
        </p:txBody>
      </p:sp>
      <p:sp>
        <p:nvSpPr>
          <p:cNvPr id="6" name="Footer Placeholder 4">
            <a:extLst>
              <a:ext uri="{FF2B5EF4-FFF2-40B4-BE49-F238E27FC236}">
                <a16:creationId xmlns:a16="http://schemas.microsoft.com/office/drawing/2014/main" id="{6C1F0ABE-99A4-0C6D-5AF3-507CCE39C5D6}"/>
              </a:ext>
            </a:extLst>
          </p:cNvPr>
          <p:cNvSpPr txBox="1">
            <a:spLocks noGrp="1"/>
          </p:cNvSpPr>
          <p:nvPr>
            <p:ph type="ftr" sz="quarter" idx="9"/>
          </p:nvPr>
        </p:nvSpPr>
        <p:spPr>
          <a:xfrm>
            <a:off x="1371600" y="4323840"/>
            <a:ext cx="6400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68BDCE7-A2AD-D58C-6FC6-71CD4977E402}"/>
              </a:ext>
            </a:extLst>
          </p:cNvPr>
          <p:cNvSpPr txBox="1">
            <a:spLocks noGrp="1"/>
          </p:cNvSpPr>
          <p:nvPr>
            <p:ph type="sldNum" sz="quarter" idx="8"/>
          </p:nvPr>
        </p:nvSpPr>
        <p:spPr>
          <a:xfrm>
            <a:off x="8077196" y="1430862"/>
            <a:ext cx="2743200" cy="365129"/>
          </a:xfrm>
        </p:spPr>
        <p:txBody>
          <a:bodyPr/>
          <a:lstStyle>
            <a:lvl1pPr>
              <a:defRPr/>
            </a:lvl1pPr>
          </a:lstStyle>
          <a:p>
            <a:pPr lvl="0"/>
            <a:fld id="{753B5519-249D-40F5-BDEF-B29108DFC796}" type="slidenum">
              <a:t>‹#›</a:t>
            </a:fld>
            <a:endParaRPr lang="en-GB"/>
          </a:p>
        </p:txBody>
      </p:sp>
    </p:spTree>
    <p:extLst>
      <p:ext uri="{BB962C8B-B14F-4D97-AF65-F5344CB8AC3E}">
        <p14:creationId xmlns:p14="http://schemas.microsoft.com/office/powerpoint/2010/main" val="3339106765"/>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5E83-CDF3-30EB-7620-9471F2376E0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275D0CE3-19AA-BD03-E3DC-30DFD526D69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A00F33-E0F1-1CEF-6BF6-EDF37AC82A72}"/>
              </a:ext>
            </a:extLst>
          </p:cNvPr>
          <p:cNvSpPr txBox="1">
            <a:spLocks noGrp="1"/>
          </p:cNvSpPr>
          <p:nvPr>
            <p:ph type="dt" sz="half" idx="7"/>
          </p:nvPr>
        </p:nvSpPr>
        <p:spPr/>
        <p:txBody>
          <a:bodyPr/>
          <a:lstStyle>
            <a:lvl1pPr>
              <a:defRPr/>
            </a:lvl1pPr>
          </a:lstStyle>
          <a:p>
            <a:pPr lvl="0"/>
            <a:fld id="{2019D10F-E3BD-4867-A0CA-2B2DAECE6634}" type="datetime1">
              <a:rPr lang="en-GB"/>
              <a:pPr lvl="0"/>
              <a:t>26/06/2026</a:t>
            </a:fld>
            <a:endParaRPr lang="en-GB"/>
          </a:p>
        </p:txBody>
      </p:sp>
      <p:sp>
        <p:nvSpPr>
          <p:cNvPr id="5" name="Footer Placeholder 4">
            <a:extLst>
              <a:ext uri="{FF2B5EF4-FFF2-40B4-BE49-F238E27FC236}">
                <a16:creationId xmlns:a16="http://schemas.microsoft.com/office/drawing/2014/main" id="{61BFA698-5885-0EE0-36E0-AEDA26FBF5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9431441-A91E-4E37-4B1F-AF05A0B88A7C}"/>
              </a:ext>
            </a:extLst>
          </p:cNvPr>
          <p:cNvSpPr txBox="1">
            <a:spLocks noGrp="1"/>
          </p:cNvSpPr>
          <p:nvPr>
            <p:ph type="sldNum" sz="quarter" idx="8"/>
          </p:nvPr>
        </p:nvSpPr>
        <p:spPr/>
        <p:txBody>
          <a:bodyPr/>
          <a:lstStyle>
            <a:lvl1pPr>
              <a:defRPr/>
            </a:lvl1pPr>
          </a:lstStyle>
          <a:p>
            <a:pPr lvl="0"/>
            <a:fld id="{806814B9-8B0C-4F38-B7AE-F7B90CEFEA35}" type="slidenum">
              <a:t>‹#›</a:t>
            </a:fld>
            <a:endParaRPr lang="en-GB"/>
          </a:p>
        </p:txBody>
      </p:sp>
    </p:spTree>
    <p:extLst>
      <p:ext uri="{BB962C8B-B14F-4D97-AF65-F5344CB8AC3E}">
        <p14:creationId xmlns:p14="http://schemas.microsoft.com/office/powerpoint/2010/main" val="9259910"/>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7" descr="C3-HD-BTM.png">
            <a:extLst>
              <a:ext uri="{FF2B5EF4-FFF2-40B4-BE49-F238E27FC236}">
                <a16:creationId xmlns:a16="http://schemas.microsoft.com/office/drawing/2014/main" id="{377E6417-EC53-1F73-3B1C-E89C71EE61E7}"/>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F1D152D2-7B96-A5C9-BAA5-8D9330974419}"/>
              </a:ext>
            </a:extLst>
          </p:cNvPr>
          <p:cNvSpPr txBox="1">
            <a:spLocks noGrp="1"/>
          </p:cNvSpPr>
          <p:nvPr>
            <p:ph type="title"/>
          </p:nvPr>
        </p:nvSpPr>
        <p:spPr>
          <a:xfrm>
            <a:off x="685800" y="753529"/>
            <a:ext cx="10820396" cy="2801931"/>
          </a:xfrm>
        </p:spPr>
        <p:txBody>
          <a:bodyPr anchor="b"/>
          <a:lstStyle>
            <a:lvl1pPr>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DD1CC8DD-27AB-F298-E54C-9348F41C96AD}"/>
              </a:ext>
            </a:extLst>
          </p:cNvPr>
          <p:cNvSpPr txBox="1">
            <a:spLocks noGrp="1"/>
          </p:cNvSpPr>
          <p:nvPr>
            <p:ph type="body" idx="1"/>
          </p:nvPr>
        </p:nvSpPr>
        <p:spPr>
          <a:xfrm>
            <a:off x="1024466" y="3641726"/>
            <a:ext cx="10490197" cy="955676"/>
          </a:xfrm>
        </p:spPr>
        <p:txBody>
          <a:bodyPr/>
          <a:lstStyle>
            <a:lvl1pPr marL="0" indent="0" algn="r">
              <a:buNone/>
              <a:defRPr>
                <a:solidFill>
                  <a:srgbClr val="898989"/>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3887B489-F6A6-B5AE-07A6-C2ED08A49D0F}"/>
              </a:ext>
            </a:extLst>
          </p:cNvPr>
          <p:cNvSpPr txBox="1">
            <a:spLocks noGrp="1"/>
          </p:cNvSpPr>
          <p:nvPr>
            <p:ph type="dt" sz="half" idx="7"/>
          </p:nvPr>
        </p:nvSpPr>
        <p:spPr>
          <a:xfrm>
            <a:off x="7814453" y="381003"/>
            <a:ext cx="2910836" cy="365129"/>
          </a:xfrm>
        </p:spPr>
        <p:txBody>
          <a:bodyPr/>
          <a:lstStyle>
            <a:lvl1pPr>
              <a:defRPr/>
            </a:lvl1pPr>
          </a:lstStyle>
          <a:p>
            <a:pPr lvl="0"/>
            <a:fld id="{B2ADA57A-DF12-41E6-8894-F2CA8D92CB8C}" type="datetime1">
              <a:rPr lang="en-GB"/>
              <a:pPr lvl="0"/>
              <a:t>26/06/2026</a:t>
            </a:fld>
            <a:endParaRPr lang="en-GB"/>
          </a:p>
        </p:txBody>
      </p:sp>
      <p:sp>
        <p:nvSpPr>
          <p:cNvPr id="6" name="Footer Placeholder 4">
            <a:extLst>
              <a:ext uri="{FF2B5EF4-FFF2-40B4-BE49-F238E27FC236}">
                <a16:creationId xmlns:a16="http://schemas.microsoft.com/office/drawing/2014/main" id="{F29B2B5B-6567-0569-5E04-EF86E69494C6}"/>
              </a:ext>
            </a:extLst>
          </p:cNvPr>
          <p:cNvSpPr txBox="1">
            <a:spLocks noGrp="1"/>
          </p:cNvSpPr>
          <p:nvPr>
            <p:ph type="ftr" sz="quarter" idx="9"/>
          </p:nvPr>
        </p:nvSpPr>
        <p:spPr>
          <a:xfrm>
            <a:off x="685800" y="381003"/>
            <a:ext cx="6991493" cy="364068"/>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0580592-7161-65D5-C057-5047889B4B28}"/>
              </a:ext>
            </a:extLst>
          </p:cNvPr>
          <p:cNvSpPr txBox="1">
            <a:spLocks noGrp="1"/>
          </p:cNvSpPr>
          <p:nvPr>
            <p:ph type="sldNum" sz="quarter" idx="8"/>
          </p:nvPr>
        </p:nvSpPr>
        <p:spPr>
          <a:xfrm>
            <a:off x="10862450" y="381003"/>
            <a:ext cx="643746" cy="365129"/>
          </a:xfrm>
        </p:spPr>
        <p:txBody>
          <a:bodyPr/>
          <a:lstStyle>
            <a:lvl1pPr>
              <a:defRPr/>
            </a:lvl1pPr>
          </a:lstStyle>
          <a:p>
            <a:pPr lvl="0"/>
            <a:fld id="{1E1F44A5-E614-475D-A748-28B3D5D4DABC}" type="slidenum">
              <a:t>‹#›</a:t>
            </a:fld>
            <a:endParaRPr lang="en-GB"/>
          </a:p>
        </p:txBody>
      </p:sp>
    </p:spTree>
    <p:extLst>
      <p:ext uri="{BB962C8B-B14F-4D97-AF65-F5344CB8AC3E}">
        <p14:creationId xmlns:p14="http://schemas.microsoft.com/office/powerpoint/2010/main" val="274130010"/>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C48F-7B21-479E-4C28-B841FB2F216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9F0A4FC-F2B8-E270-0385-77AAA3257E28}"/>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C99FD1B-03B9-DF7B-E7E5-073265A222D2}"/>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64CFA3-765B-F345-570D-B784E2CBD98F}"/>
              </a:ext>
            </a:extLst>
          </p:cNvPr>
          <p:cNvSpPr txBox="1">
            <a:spLocks noGrp="1"/>
          </p:cNvSpPr>
          <p:nvPr>
            <p:ph type="dt" sz="half" idx="7"/>
          </p:nvPr>
        </p:nvSpPr>
        <p:spPr/>
        <p:txBody>
          <a:bodyPr/>
          <a:lstStyle>
            <a:lvl1pPr>
              <a:defRPr/>
            </a:lvl1pPr>
          </a:lstStyle>
          <a:p>
            <a:pPr lvl="0"/>
            <a:fld id="{0DCF05AF-0DCE-4DF1-8BEA-4078561FCE06}" type="datetime1">
              <a:rPr lang="en-GB"/>
              <a:pPr lvl="0"/>
              <a:t>26/06/2026</a:t>
            </a:fld>
            <a:endParaRPr lang="en-GB"/>
          </a:p>
        </p:txBody>
      </p:sp>
      <p:sp>
        <p:nvSpPr>
          <p:cNvPr id="6" name="Footer Placeholder 5">
            <a:extLst>
              <a:ext uri="{FF2B5EF4-FFF2-40B4-BE49-F238E27FC236}">
                <a16:creationId xmlns:a16="http://schemas.microsoft.com/office/drawing/2014/main" id="{D775C248-B6D6-0E50-59A7-897BB1F3F55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32E744D-EDA6-86A2-1ED2-DEC28F1A56AF}"/>
              </a:ext>
            </a:extLst>
          </p:cNvPr>
          <p:cNvSpPr txBox="1">
            <a:spLocks noGrp="1"/>
          </p:cNvSpPr>
          <p:nvPr>
            <p:ph type="sldNum" sz="quarter" idx="8"/>
          </p:nvPr>
        </p:nvSpPr>
        <p:spPr/>
        <p:txBody>
          <a:bodyPr/>
          <a:lstStyle>
            <a:lvl1pPr>
              <a:defRPr/>
            </a:lvl1pPr>
          </a:lstStyle>
          <a:p>
            <a:pPr lvl="0"/>
            <a:fld id="{BE9D09D7-74EA-46BA-AA74-D1AE551F73DB}" type="slidenum">
              <a:t>‹#›</a:t>
            </a:fld>
            <a:endParaRPr lang="en-GB"/>
          </a:p>
        </p:txBody>
      </p:sp>
    </p:spTree>
    <p:extLst>
      <p:ext uri="{BB962C8B-B14F-4D97-AF65-F5344CB8AC3E}">
        <p14:creationId xmlns:p14="http://schemas.microsoft.com/office/powerpoint/2010/main" val="3819972880"/>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5656-DA1D-CBE3-7ADE-A09FCD1B8EFF}"/>
              </a:ext>
            </a:extLst>
          </p:cNvPr>
          <p:cNvSpPr txBox="1">
            <a:spLocks noGrp="1"/>
          </p:cNvSpPr>
          <p:nvPr>
            <p:ph type="title"/>
          </p:nvPr>
        </p:nvSpPr>
        <p:spPr>
          <a:xfrm>
            <a:off x="2895603" y="761996"/>
            <a:ext cx="8610603" cy="1295403"/>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7F0E341-7689-4BAE-7323-13504C8CBA24}"/>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GB"/>
              <a:t>Click to edit Master text styles</a:t>
            </a:r>
          </a:p>
        </p:txBody>
      </p:sp>
      <p:sp>
        <p:nvSpPr>
          <p:cNvPr id="4" name="Content Placeholder 3">
            <a:extLst>
              <a:ext uri="{FF2B5EF4-FFF2-40B4-BE49-F238E27FC236}">
                <a16:creationId xmlns:a16="http://schemas.microsoft.com/office/drawing/2014/main" id="{523FE325-DC05-E538-67FB-CCDFCA6FFCBD}"/>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C2BC7AD-6717-906E-2F92-A950157A7DE2}"/>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GB"/>
              <a:t>Click to edit Master text styles</a:t>
            </a:r>
          </a:p>
        </p:txBody>
      </p:sp>
      <p:sp>
        <p:nvSpPr>
          <p:cNvPr id="6" name="Content Placeholder 5">
            <a:extLst>
              <a:ext uri="{FF2B5EF4-FFF2-40B4-BE49-F238E27FC236}">
                <a16:creationId xmlns:a16="http://schemas.microsoft.com/office/drawing/2014/main" id="{6F925AC2-758A-294E-CF66-600EC8AD4520}"/>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9545A16-B910-B22C-396B-132CFE070A9B}"/>
              </a:ext>
            </a:extLst>
          </p:cNvPr>
          <p:cNvSpPr txBox="1">
            <a:spLocks noGrp="1"/>
          </p:cNvSpPr>
          <p:nvPr>
            <p:ph type="dt" sz="half" idx="7"/>
          </p:nvPr>
        </p:nvSpPr>
        <p:spPr/>
        <p:txBody>
          <a:bodyPr/>
          <a:lstStyle>
            <a:lvl1pPr>
              <a:defRPr/>
            </a:lvl1pPr>
          </a:lstStyle>
          <a:p>
            <a:pPr lvl="0"/>
            <a:fld id="{48EE6485-4165-4399-A015-5225FC6D00A0}" type="datetime1">
              <a:rPr lang="en-GB"/>
              <a:pPr lvl="0"/>
              <a:t>26/06/2026</a:t>
            </a:fld>
            <a:endParaRPr lang="en-GB"/>
          </a:p>
        </p:txBody>
      </p:sp>
      <p:sp>
        <p:nvSpPr>
          <p:cNvPr id="8" name="Footer Placeholder 7">
            <a:extLst>
              <a:ext uri="{FF2B5EF4-FFF2-40B4-BE49-F238E27FC236}">
                <a16:creationId xmlns:a16="http://schemas.microsoft.com/office/drawing/2014/main" id="{94714329-E46D-A73F-AC00-B49A4B2D74D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79B8530-F217-B8FF-0697-95E6FD111537}"/>
              </a:ext>
            </a:extLst>
          </p:cNvPr>
          <p:cNvSpPr txBox="1">
            <a:spLocks noGrp="1"/>
          </p:cNvSpPr>
          <p:nvPr>
            <p:ph type="sldNum" sz="quarter" idx="8"/>
          </p:nvPr>
        </p:nvSpPr>
        <p:spPr/>
        <p:txBody>
          <a:bodyPr/>
          <a:lstStyle>
            <a:lvl1pPr>
              <a:defRPr/>
            </a:lvl1pPr>
          </a:lstStyle>
          <a:p>
            <a:pPr lvl="0"/>
            <a:fld id="{D14AAB8B-05C0-4E88-AF9A-57764E9B8144}" type="slidenum">
              <a:t>‹#›</a:t>
            </a:fld>
            <a:endParaRPr lang="en-GB"/>
          </a:p>
        </p:txBody>
      </p:sp>
    </p:spTree>
    <p:extLst>
      <p:ext uri="{BB962C8B-B14F-4D97-AF65-F5344CB8AC3E}">
        <p14:creationId xmlns:p14="http://schemas.microsoft.com/office/powerpoint/2010/main" val="1214812690"/>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730E-7798-DB3F-AF7C-C4DBCB19416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50B523E-B1C0-958E-87EE-8B0DC7F9CE07}"/>
              </a:ext>
            </a:extLst>
          </p:cNvPr>
          <p:cNvSpPr txBox="1">
            <a:spLocks noGrp="1"/>
          </p:cNvSpPr>
          <p:nvPr>
            <p:ph type="dt" sz="half" idx="7"/>
          </p:nvPr>
        </p:nvSpPr>
        <p:spPr/>
        <p:txBody>
          <a:bodyPr/>
          <a:lstStyle>
            <a:lvl1pPr>
              <a:defRPr/>
            </a:lvl1pPr>
          </a:lstStyle>
          <a:p>
            <a:pPr lvl="0"/>
            <a:fld id="{1BB2F16A-43D9-483B-B053-9C1718AC1977}" type="datetime1">
              <a:rPr lang="en-GB"/>
              <a:pPr lvl="0"/>
              <a:t>26/06/2026</a:t>
            </a:fld>
            <a:endParaRPr lang="en-GB"/>
          </a:p>
        </p:txBody>
      </p:sp>
      <p:sp>
        <p:nvSpPr>
          <p:cNvPr id="4" name="Footer Placeholder 3">
            <a:extLst>
              <a:ext uri="{FF2B5EF4-FFF2-40B4-BE49-F238E27FC236}">
                <a16:creationId xmlns:a16="http://schemas.microsoft.com/office/drawing/2014/main" id="{DEBEFE4E-5915-47E1-A095-C17E7E5648F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BF3C3A8-5404-7166-C6E4-6E02DEA754CB}"/>
              </a:ext>
            </a:extLst>
          </p:cNvPr>
          <p:cNvSpPr txBox="1">
            <a:spLocks noGrp="1"/>
          </p:cNvSpPr>
          <p:nvPr>
            <p:ph type="sldNum" sz="quarter" idx="8"/>
          </p:nvPr>
        </p:nvSpPr>
        <p:spPr/>
        <p:txBody>
          <a:bodyPr/>
          <a:lstStyle>
            <a:lvl1pPr>
              <a:defRPr/>
            </a:lvl1pPr>
          </a:lstStyle>
          <a:p>
            <a:pPr lvl="0"/>
            <a:fld id="{024B218A-C4D7-42C6-AE17-E5BCC0619903}" type="slidenum">
              <a:t>‹#›</a:t>
            </a:fld>
            <a:endParaRPr lang="en-GB"/>
          </a:p>
        </p:txBody>
      </p:sp>
    </p:spTree>
    <p:extLst>
      <p:ext uri="{BB962C8B-B14F-4D97-AF65-F5344CB8AC3E}">
        <p14:creationId xmlns:p14="http://schemas.microsoft.com/office/powerpoint/2010/main" val="113457507"/>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8439EF-0849-CD05-DAA0-610F3682E537}"/>
              </a:ext>
            </a:extLst>
          </p:cNvPr>
          <p:cNvSpPr txBox="1">
            <a:spLocks noGrp="1"/>
          </p:cNvSpPr>
          <p:nvPr>
            <p:ph type="dt" sz="half" idx="7"/>
          </p:nvPr>
        </p:nvSpPr>
        <p:spPr/>
        <p:txBody>
          <a:bodyPr/>
          <a:lstStyle>
            <a:lvl1pPr>
              <a:defRPr/>
            </a:lvl1pPr>
          </a:lstStyle>
          <a:p>
            <a:pPr lvl="0"/>
            <a:fld id="{E7087962-4197-47B7-8FCA-928704C8FCF8}" type="datetime1">
              <a:rPr lang="en-GB"/>
              <a:pPr lvl="0"/>
              <a:t>26/06/2026</a:t>
            </a:fld>
            <a:endParaRPr lang="en-GB"/>
          </a:p>
        </p:txBody>
      </p:sp>
      <p:sp>
        <p:nvSpPr>
          <p:cNvPr id="3" name="Footer Placeholder 2">
            <a:extLst>
              <a:ext uri="{FF2B5EF4-FFF2-40B4-BE49-F238E27FC236}">
                <a16:creationId xmlns:a16="http://schemas.microsoft.com/office/drawing/2014/main" id="{FE255AD6-E8FE-2257-7B32-6BE78206B0C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A59AC40-116D-7ACB-41B0-0E41DAC03697}"/>
              </a:ext>
            </a:extLst>
          </p:cNvPr>
          <p:cNvSpPr txBox="1">
            <a:spLocks noGrp="1"/>
          </p:cNvSpPr>
          <p:nvPr>
            <p:ph type="sldNum" sz="quarter" idx="8"/>
          </p:nvPr>
        </p:nvSpPr>
        <p:spPr/>
        <p:txBody>
          <a:bodyPr/>
          <a:lstStyle>
            <a:lvl1pPr>
              <a:defRPr/>
            </a:lvl1pPr>
          </a:lstStyle>
          <a:p>
            <a:pPr lvl="0"/>
            <a:fld id="{B7A1D106-43D4-4424-AEA0-EDB8D5540256}" type="slidenum">
              <a:t>‹#›</a:t>
            </a:fld>
            <a:endParaRPr lang="en-GB"/>
          </a:p>
        </p:txBody>
      </p:sp>
    </p:spTree>
    <p:extLst>
      <p:ext uri="{BB962C8B-B14F-4D97-AF65-F5344CB8AC3E}">
        <p14:creationId xmlns:p14="http://schemas.microsoft.com/office/powerpoint/2010/main" val="419507298"/>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6969-910B-B470-275F-E16B7A29B60A}"/>
              </a:ext>
            </a:extLst>
          </p:cNvPr>
          <p:cNvSpPr txBox="1">
            <a:spLocks noGrp="1"/>
          </p:cNvSpPr>
          <p:nvPr>
            <p:ph type="title"/>
          </p:nvPr>
        </p:nvSpPr>
        <p:spPr>
          <a:xfrm>
            <a:off x="685800" y="1524003"/>
            <a:ext cx="4114800" cy="1600200"/>
          </a:xfrm>
        </p:spPr>
        <p:txBody>
          <a:bodyPr anchor="b"/>
          <a:lstStyle>
            <a:lvl1pPr algn="l">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0DE359E-2F5C-DA3E-0A12-A4F939C44651}"/>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E82E89-B611-3213-FF71-275172D1FDF3}"/>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AFEB4E8-C90F-CF73-E0C1-C407ADD286E9}"/>
              </a:ext>
            </a:extLst>
          </p:cNvPr>
          <p:cNvSpPr txBox="1">
            <a:spLocks noGrp="1"/>
          </p:cNvSpPr>
          <p:nvPr>
            <p:ph type="dt" sz="half" idx="7"/>
          </p:nvPr>
        </p:nvSpPr>
        <p:spPr/>
        <p:txBody>
          <a:bodyPr/>
          <a:lstStyle>
            <a:lvl1pPr>
              <a:defRPr/>
            </a:lvl1pPr>
          </a:lstStyle>
          <a:p>
            <a:pPr lvl="0"/>
            <a:fld id="{3C3660D0-DFE4-40B9-8A87-AFCEFE74A305}" type="datetime1">
              <a:rPr lang="en-GB"/>
              <a:pPr lvl="0"/>
              <a:t>26/06/2026</a:t>
            </a:fld>
            <a:endParaRPr lang="en-GB"/>
          </a:p>
        </p:txBody>
      </p:sp>
      <p:sp>
        <p:nvSpPr>
          <p:cNvPr id="6" name="Footer Placeholder 5">
            <a:extLst>
              <a:ext uri="{FF2B5EF4-FFF2-40B4-BE49-F238E27FC236}">
                <a16:creationId xmlns:a16="http://schemas.microsoft.com/office/drawing/2014/main" id="{D8D94E69-1A1D-8F26-280A-AE8BBA5C9EA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3D06DFE-8959-A951-43F3-3FF9E1ECC127}"/>
              </a:ext>
            </a:extLst>
          </p:cNvPr>
          <p:cNvSpPr txBox="1">
            <a:spLocks noGrp="1"/>
          </p:cNvSpPr>
          <p:nvPr>
            <p:ph type="sldNum" sz="quarter" idx="8"/>
          </p:nvPr>
        </p:nvSpPr>
        <p:spPr/>
        <p:txBody>
          <a:bodyPr/>
          <a:lstStyle>
            <a:lvl1pPr>
              <a:defRPr/>
            </a:lvl1pPr>
          </a:lstStyle>
          <a:p>
            <a:pPr lvl="0"/>
            <a:fld id="{8CE9BFB0-AEEF-43BE-A5DB-B6A94D163494}" type="slidenum">
              <a:t>‹#›</a:t>
            </a:fld>
            <a:endParaRPr lang="en-GB"/>
          </a:p>
        </p:txBody>
      </p:sp>
    </p:spTree>
    <p:extLst>
      <p:ext uri="{BB962C8B-B14F-4D97-AF65-F5344CB8AC3E}">
        <p14:creationId xmlns:p14="http://schemas.microsoft.com/office/powerpoint/2010/main" val="744390249"/>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3640-BF21-C0D5-A6F4-4E8D208C19AD}"/>
              </a:ext>
            </a:extLst>
          </p:cNvPr>
          <p:cNvSpPr txBox="1">
            <a:spLocks noGrp="1"/>
          </p:cNvSpPr>
          <p:nvPr>
            <p:ph type="title"/>
          </p:nvPr>
        </p:nvSpPr>
        <p:spPr>
          <a:xfrm>
            <a:off x="685800" y="1524003"/>
            <a:ext cx="6873243" cy="1600200"/>
          </a:xfrm>
        </p:spPr>
        <p:txBody>
          <a:bodyPr anchor="b"/>
          <a:lstStyle>
            <a:lvl1pPr algn="l">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B1D6BDFF-DD70-5AF8-3B94-B127475ADF4B}"/>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DBB99ED-7CC2-1884-6D68-51A76C449760}"/>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B6F9F40-9B1C-6DFD-D1EB-2C8DD9D47A8A}"/>
              </a:ext>
            </a:extLst>
          </p:cNvPr>
          <p:cNvSpPr txBox="1">
            <a:spLocks noGrp="1"/>
          </p:cNvSpPr>
          <p:nvPr>
            <p:ph type="dt" sz="half" idx="7"/>
          </p:nvPr>
        </p:nvSpPr>
        <p:spPr/>
        <p:txBody>
          <a:bodyPr/>
          <a:lstStyle>
            <a:lvl1pPr>
              <a:defRPr/>
            </a:lvl1pPr>
          </a:lstStyle>
          <a:p>
            <a:pPr lvl="0"/>
            <a:fld id="{F17728BE-DACA-4288-A4A5-95E9BC2062EB}" type="datetime1">
              <a:rPr lang="en-GB"/>
              <a:pPr lvl="0"/>
              <a:t>26/06/2026</a:t>
            </a:fld>
            <a:endParaRPr lang="en-GB"/>
          </a:p>
        </p:txBody>
      </p:sp>
      <p:sp>
        <p:nvSpPr>
          <p:cNvPr id="6" name="Footer Placeholder 5">
            <a:extLst>
              <a:ext uri="{FF2B5EF4-FFF2-40B4-BE49-F238E27FC236}">
                <a16:creationId xmlns:a16="http://schemas.microsoft.com/office/drawing/2014/main" id="{362F8ACF-6AAB-7CA6-70DD-A2A66961CAE3}"/>
              </a:ext>
            </a:extLst>
          </p:cNvPr>
          <p:cNvSpPr txBox="1">
            <a:spLocks noGrp="1"/>
          </p:cNvSpPr>
          <p:nvPr>
            <p:ph type="ftr" sz="quarter" idx="9"/>
          </p:nvPr>
        </p:nvSpPr>
        <p:spPr/>
        <p:txBody>
          <a:bodyPr/>
          <a:lstStyle>
            <a:lvl1pPr>
              <a:defRPr lang="en-US"/>
            </a:lvl1pPr>
          </a:lstStyle>
          <a:p>
            <a:pPr lvl="0"/>
            <a:endParaRPr lang="en-US"/>
          </a:p>
        </p:txBody>
      </p:sp>
      <p:sp>
        <p:nvSpPr>
          <p:cNvPr id="7" name="Slide Number Placeholder 6">
            <a:extLst>
              <a:ext uri="{FF2B5EF4-FFF2-40B4-BE49-F238E27FC236}">
                <a16:creationId xmlns:a16="http://schemas.microsoft.com/office/drawing/2014/main" id="{8DDDFF8F-005F-96AD-7055-E464E6966E8E}"/>
              </a:ext>
            </a:extLst>
          </p:cNvPr>
          <p:cNvSpPr txBox="1">
            <a:spLocks noGrp="1"/>
          </p:cNvSpPr>
          <p:nvPr>
            <p:ph type="sldNum" sz="quarter" idx="8"/>
          </p:nvPr>
        </p:nvSpPr>
        <p:spPr/>
        <p:txBody>
          <a:bodyPr/>
          <a:lstStyle>
            <a:lvl1pPr>
              <a:defRPr/>
            </a:lvl1pPr>
          </a:lstStyle>
          <a:p>
            <a:pPr lvl="0"/>
            <a:fld id="{4E076B09-435E-423F-86B9-C16F530EA990}" type="slidenum">
              <a:t>‹#›</a:t>
            </a:fld>
            <a:endParaRPr lang="en-GB"/>
          </a:p>
        </p:txBody>
      </p:sp>
    </p:spTree>
    <p:extLst>
      <p:ext uri="{BB962C8B-B14F-4D97-AF65-F5344CB8AC3E}">
        <p14:creationId xmlns:p14="http://schemas.microsoft.com/office/powerpoint/2010/main" val="4021973758"/>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DADE5-08B0-0DE5-EFCC-000F983414DC}"/>
              </a:ext>
            </a:extLst>
          </p:cNvPr>
          <p:cNvSpPr txBox="1">
            <a:spLocks noGrp="1"/>
          </p:cNvSpPr>
          <p:nvPr>
            <p:ph type="title"/>
          </p:nvPr>
        </p:nvSpPr>
        <p:spPr>
          <a:xfrm>
            <a:off x="685772" y="4697364"/>
            <a:ext cx="10822033" cy="819357"/>
          </a:xfrm>
        </p:spPr>
        <p:txBody>
          <a:bodyPr anchor="b"/>
          <a:lstStyle>
            <a:lvl1pPr algn="l">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388919CA-DA99-AA6A-8749-09C5A752AE5B}"/>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6229546E-0A03-B4C4-70E8-4B8B76128433}"/>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26A3A44F-422A-246B-A819-D2429BABF725}"/>
              </a:ext>
            </a:extLst>
          </p:cNvPr>
          <p:cNvSpPr txBox="1">
            <a:spLocks noGrp="1"/>
          </p:cNvSpPr>
          <p:nvPr>
            <p:ph type="dt" sz="half" idx="7"/>
          </p:nvPr>
        </p:nvSpPr>
        <p:spPr/>
        <p:txBody>
          <a:bodyPr/>
          <a:lstStyle>
            <a:lvl1pPr>
              <a:defRPr/>
            </a:lvl1pPr>
          </a:lstStyle>
          <a:p>
            <a:pPr lvl="0"/>
            <a:fld id="{447FFEDA-3E91-4BE5-85DB-096C6AD947A1}" type="datetime1">
              <a:rPr lang="en-GB"/>
              <a:pPr lvl="0"/>
              <a:t>26/06/2026</a:t>
            </a:fld>
            <a:endParaRPr lang="en-GB"/>
          </a:p>
        </p:txBody>
      </p:sp>
      <p:sp>
        <p:nvSpPr>
          <p:cNvPr id="6" name="Footer Placeholder 5">
            <a:extLst>
              <a:ext uri="{FF2B5EF4-FFF2-40B4-BE49-F238E27FC236}">
                <a16:creationId xmlns:a16="http://schemas.microsoft.com/office/drawing/2014/main" id="{0B7F3C78-1496-201D-3F59-3A0AE6B6365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6F9F0F3-D2D0-5925-3774-3FBCD6251586}"/>
              </a:ext>
            </a:extLst>
          </p:cNvPr>
          <p:cNvSpPr txBox="1">
            <a:spLocks noGrp="1"/>
          </p:cNvSpPr>
          <p:nvPr>
            <p:ph type="sldNum" sz="quarter" idx="8"/>
          </p:nvPr>
        </p:nvSpPr>
        <p:spPr/>
        <p:txBody>
          <a:bodyPr/>
          <a:lstStyle>
            <a:lvl1pPr>
              <a:defRPr/>
            </a:lvl1pPr>
          </a:lstStyle>
          <a:p>
            <a:pPr lvl="0"/>
            <a:fld id="{77667F1E-BF8B-4FBA-9E4C-9EA0D1A0F003}" type="slidenum">
              <a:t>‹#›</a:t>
            </a:fld>
            <a:endParaRPr lang="en-GB"/>
          </a:p>
        </p:txBody>
      </p:sp>
    </p:spTree>
    <p:extLst>
      <p:ext uri="{BB962C8B-B14F-4D97-AF65-F5344CB8AC3E}">
        <p14:creationId xmlns:p14="http://schemas.microsoft.com/office/powerpoint/2010/main" val="2615972350"/>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8" descr="C3-HD-BTM.png">
            <a:extLst>
              <a:ext uri="{FF2B5EF4-FFF2-40B4-BE49-F238E27FC236}">
                <a16:creationId xmlns:a16="http://schemas.microsoft.com/office/drawing/2014/main" id="{AD7AD90C-E4D0-468A-116F-A91F9411F084}"/>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5C0B8CE-C8A0-79EB-DB41-02A0C30F08B6}"/>
              </a:ext>
            </a:extLst>
          </p:cNvPr>
          <p:cNvSpPr txBox="1">
            <a:spLocks noGrp="1"/>
          </p:cNvSpPr>
          <p:nvPr>
            <p:ph type="title"/>
          </p:nvPr>
        </p:nvSpPr>
        <p:spPr>
          <a:xfrm>
            <a:off x="685800" y="753529"/>
            <a:ext cx="10820396" cy="2802471"/>
          </a:xfrm>
        </p:spPr>
        <p:txBody>
          <a:bodyPr/>
          <a:lstStyle>
            <a:lvl1pPr algn="l">
              <a:defRPr sz="3200"/>
            </a:lvl1pPr>
          </a:lstStyle>
          <a:p>
            <a:pPr lvl="0"/>
            <a:r>
              <a:rPr lang="en-GB"/>
              <a:t>Click to edit Master title style</a:t>
            </a:r>
            <a:endParaRPr lang="en-US"/>
          </a:p>
        </p:txBody>
      </p:sp>
      <p:sp>
        <p:nvSpPr>
          <p:cNvPr id="4" name="Text Placeholder 3">
            <a:extLst>
              <a:ext uri="{FF2B5EF4-FFF2-40B4-BE49-F238E27FC236}">
                <a16:creationId xmlns:a16="http://schemas.microsoft.com/office/drawing/2014/main" id="{4E4878D0-E6AA-C5FA-B3AD-34BBC7267A37}"/>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634A81F8-73B6-7B81-4135-55B14C6D0DF9}"/>
              </a:ext>
            </a:extLst>
          </p:cNvPr>
          <p:cNvSpPr txBox="1">
            <a:spLocks noGrp="1"/>
          </p:cNvSpPr>
          <p:nvPr>
            <p:ph type="dt" sz="half" idx="7"/>
          </p:nvPr>
        </p:nvSpPr>
        <p:spPr>
          <a:xfrm>
            <a:off x="7814453" y="381003"/>
            <a:ext cx="2910836" cy="365129"/>
          </a:xfrm>
        </p:spPr>
        <p:txBody>
          <a:bodyPr/>
          <a:lstStyle>
            <a:lvl1pPr>
              <a:defRPr/>
            </a:lvl1pPr>
          </a:lstStyle>
          <a:p>
            <a:pPr lvl="0"/>
            <a:fld id="{288538B4-4B03-467B-9395-E92C445C97A8}" type="datetime1">
              <a:rPr lang="en-GB"/>
              <a:pPr lvl="0"/>
              <a:t>26/06/2026</a:t>
            </a:fld>
            <a:endParaRPr lang="en-GB"/>
          </a:p>
        </p:txBody>
      </p:sp>
      <p:sp>
        <p:nvSpPr>
          <p:cNvPr id="6" name="Footer Placeholder 5">
            <a:extLst>
              <a:ext uri="{FF2B5EF4-FFF2-40B4-BE49-F238E27FC236}">
                <a16:creationId xmlns:a16="http://schemas.microsoft.com/office/drawing/2014/main" id="{980C104C-895F-9D87-0FBC-A3B897E6282A}"/>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DDF5ABA-CE7F-D760-FA53-B39A8FC708F9}"/>
              </a:ext>
            </a:extLst>
          </p:cNvPr>
          <p:cNvSpPr txBox="1">
            <a:spLocks noGrp="1"/>
          </p:cNvSpPr>
          <p:nvPr>
            <p:ph type="sldNum" sz="quarter" idx="8"/>
          </p:nvPr>
        </p:nvSpPr>
        <p:spPr>
          <a:xfrm>
            <a:off x="10862450" y="381003"/>
            <a:ext cx="643746" cy="365129"/>
          </a:xfrm>
        </p:spPr>
        <p:txBody>
          <a:bodyPr/>
          <a:lstStyle>
            <a:lvl1pPr>
              <a:defRPr/>
            </a:lvl1pPr>
          </a:lstStyle>
          <a:p>
            <a:pPr lvl="0"/>
            <a:fld id="{B698CFD4-0D31-4C26-A2A5-DFBBD09F839C}" type="slidenum">
              <a:t>‹#›</a:t>
            </a:fld>
            <a:endParaRPr lang="en-GB"/>
          </a:p>
        </p:txBody>
      </p:sp>
    </p:spTree>
    <p:extLst>
      <p:ext uri="{BB962C8B-B14F-4D97-AF65-F5344CB8AC3E}">
        <p14:creationId xmlns:p14="http://schemas.microsoft.com/office/powerpoint/2010/main" val="3765568826"/>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0" descr="C3-HD-BTM.png">
            <a:extLst>
              <a:ext uri="{FF2B5EF4-FFF2-40B4-BE49-F238E27FC236}">
                <a16:creationId xmlns:a16="http://schemas.microsoft.com/office/drawing/2014/main" id="{78118C97-2AF7-4589-F8C0-6FE7FDC05A60}"/>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F9851536-BB5B-CFB5-F41A-15BC9F15D59A}"/>
              </a:ext>
            </a:extLst>
          </p:cNvPr>
          <p:cNvSpPr txBox="1">
            <a:spLocks noGrp="1"/>
          </p:cNvSpPr>
          <p:nvPr>
            <p:ph type="title"/>
          </p:nvPr>
        </p:nvSpPr>
        <p:spPr>
          <a:xfrm>
            <a:off x="1024466" y="753529"/>
            <a:ext cx="10151531" cy="2604494"/>
          </a:xfrm>
        </p:spPr>
        <p:txBody>
          <a:bodyPr/>
          <a:lstStyle>
            <a:lvl1pPr algn="l">
              <a:defRPr sz="3200"/>
            </a:lvl1pPr>
          </a:lstStyle>
          <a:p>
            <a:pPr lvl="0"/>
            <a:r>
              <a:rPr lang="en-GB"/>
              <a:t>Click to edit Master title style</a:t>
            </a:r>
            <a:endParaRPr lang="en-US"/>
          </a:p>
        </p:txBody>
      </p:sp>
      <p:sp>
        <p:nvSpPr>
          <p:cNvPr id="4" name="Text Placeholder 3">
            <a:extLst>
              <a:ext uri="{FF2B5EF4-FFF2-40B4-BE49-F238E27FC236}">
                <a16:creationId xmlns:a16="http://schemas.microsoft.com/office/drawing/2014/main" id="{79F660BC-C4AE-4360-07F1-F876236D1B48}"/>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GB"/>
              <a:t>Click to edit Master text styles</a:t>
            </a:r>
          </a:p>
        </p:txBody>
      </p:sp>
      <p:sp>
        <p:nvSpPr>
          <p:cNvPr id="5" name="Text Placeholder 3">
            <a:extLst>
              <a:ext uri="{FF2B5EF4-FFF2-40B4-BE49-F238E27FC236}">
                <a16:creationId xmlns:a16="http://schemas.microsoft.com/office/drawing/2014/main" id="{C476C312-960A-3579-761D-BB602116CB9E}"/>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GB"/>
              <a:t>Click to edit Master text styles</a:t>
            </a:r>
          </a:p>
        </p:txBody>
      </p:sp>
      <p:sp>
        <p:nvSpPr>
          <p:cNvPr id="6" name="Date Placeholder 4">
            <a:extLst>
              <a:ext uri="{FF2B5EF4-FFF2-40B4-BE49-F238E27FC236}">
                <a16:creationId xmlns:a16="http://schemas.microsoft.com/office/drawing/2014/main" id="{022591B8-176D-3314-7E09-5DB61294B171}"/>
              </a:ext>
            </a:extLst>
          </p:cNvPr>
          <p:cNvSpPr txBox="1">
            <a:spLocks noGrp="1"/>
          </p:cNvSpPr>
          <p:nvPr>
            <p:ph type="dt" sz="half" idx="7"/>
          </p:nvPr>
        </p:nvSpPr>
        <p:spPr>
          <a:xfrm>
            <a:off x="7814453" y="381003"/>
            <a:ext cx="2910836" cy="365129"/>
          </a:xfrm>
        </p:spPr>
        <p:txBody>
          <a:bodyPr/>
          <a:lstStyle>
            <a:lvl1pPr>
              <a:defRPr/>
            </a:lvl1pPr>
          </a:lstStyle>
          <a:p>
            <a:pPr lvl="0"/>
            <a:fld id="{9FC05623-F4A5-4D54-B9F0-BA4ABD9B0C36}" type="datetime1">
              <a:rPr lang="en-GB"/>
              <a:pPr lvl="0"/>
              <a:t>26/06/2026</a:t>
            </a:fld>
            <a:endParaRPr lang="en-GB"/>
          </a:p>
        </p:txBody>
      </p:sp>
      <p:sp>
        <p:nvSpPr>
          <p:cNvPr id="7" name="Footer Placeholder 5">
            <a:extLst>
              <a:ext uri="{FF2B5EF4-FFF2-40B4-BE49-F238E27FC236}">
                <a16:creationId xmlns:a16="http://schemas.microsoft.com/office/drawing/2014/main" id="{9B4517D0-7E89-CD2F-11CE-BDC84E42898B}"/>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493F8B8A-DEC1-6F8D-8721-5DAE8A4D06A5}"/>
              </a:ext>
            </a:extLst>
          </p:cNvPr>
          <p:cNvSpPr txBox="1">
            <a:spLocks noGrp="1"/>
          </p:cNvSpPr>
          <p:nvPr>
            <p:ph type="sldNum" sz="quarter" idx="8"/>
          </p:nvPr>
        </p:nvSpPr>
        <p:spPr>
          <a:xfrm>
            <a:off x="10862450" y="381003"/>
            <a:ext cx="643746" cy="365129"/>
          </a:xfrm>
        </p:spPr>
        <p:txBody>
          <a:bodyPr/>
          <a:lstStyle>
            <a:lvl1pPr>
              <a:defRPr/>
            </a:lvl1pPr>
          </a:lstStyle>
          <a:p>
            <a:pPr lvl="0"/>
            <a:fld id="{FC9CC4E0-CD58-4D94-A3A4-EA8C346918F5}" type="slidenum">
              <a:t>‹#›</a:t>
            </a:fld>
            <a:endParaRPr lang="en-GB"/>
          </a:p>
        </p:txBody>
      </p:sp>
      <p:sp>
        <p:nvSpPr>
          <p:cNvPr id="9" name="TextBox 8">
            <a:extLst>
              <a:ext uri="{FF2B5EF4-FFF2-40B4-BE49-F238E27FC236}">
                <a16:creationId xmlns:a16="http://schemas.microsoft.com/office/drawing/2014/main" id="{2DE45D01-1678-2DA7-0ABE-D8A34AD5020A}"/>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
        <p:nvSpPr>
          <p:cNvPr id="10" name="TextBox 9">
            <a:extLst>
              <a:ext uri="{FF2B5EF4-FFF2-40B4-BE49-F238E27FC236}">
                <a16:creationId xmlns:a16="http://schemas.microsoft.com/office/drawing/2014/main" id="{55EEAC67-D598-CBD1-61E2-001AF153FC90}"/>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Tree>
    <p:extLst>
      <p:ext uri="{BB962C8B-B14F-4D97-AF65-F5344CB8AC3E}">
        <p14:creationId xmlns:p14="http://schemas.microsoft.com/office/powerpoint/2010/main" val="3285449931"/>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7" descr="C3-HD-BTM.png">
            <a:extLst>
              <a:ext uri="{FF2B5EF4-FFF2-40B4-BE49-F238E27FC236}">
                <a16:creationId xmlns:a16="http://schemas.microsoft.com/office/drawing/2014/main" id="{0274949D-8816-46D8-7E28-5FB8F5D59199}"/>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57FADF6B-A9D2-B657-9194-1548EE3095CD}"/>
              </a:ext>
            </a:extLst>
          </p:cNvPr>
          <p:cNvSpPr txBox="1">
            <a:spLocks noGrp="1"/>
          </p:cNvSpPr>
          <p:nvPr>
            <p:ph type="title"/>
          </p:nvPr>
        </p:nvSpPr>
        <p:spPr>
          <a:xfrm>
            <a:off x="1024493" y="1124702"/>
            <a:ext cx="10146182" cy="2511838"/>
          </a:xfrm>
        </p:spPr>
        <p:txBody>
          <a:bodyPr anchor="b"/>
          <a:lstStyle>
            <a:lvl1pPr algn="l">
              <a:defRPr sz="3200"/>
            </a:lvl1pPr>
          </a:lstStyle>
          <a:p>
            <a:pPr lvl="0"/>
            <a:r>
              <a:rPr lang="en-GB"/>
              <a:t>Click to edit Master title style</a:t>
            </a:r>
            <a:endParaRPr lang="en-US"/>
          </a:p>
        </p:txBody>
      </p:sp>
      <p:sp>
        <p:nvSpPr>
          <p:cNvPr id="4" name="Text Placeholder 3">
            <a:extLst>
              <a:ext uri="{FF2B5EF4-FFF2-40B4-BE49-F238E27FC236}">
                <a16:creationId xmlns:a16="http://schemas.microsoft.com/office/drawing/2014/main" id="{1F87E332-3B03-9C65-1E1A-AAE006AF5514}"/>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2A2A59DB-8922-2DBA-826F-526BEADBFC43}"/>
              </a:ext>
            </a:extLst>
          </p:cNvPr>
          <p:cNvSpPr txBox="1">
            <a:spLocks noGrp="1"/>
          </p:cNvSpPr>
          <p:nvPr>
            <p:ph type="dt" sz="half" idx="7"/>
          </p:nvPr>
        </p:nvSpPr>
        <p:spPr>
          <a:xfrm>
            <a:off x="7814453" y="378881"/>
            <a:ext cx="2910836" cy="365129"/>
          </a:xfrm>
        </p:spPr>
        <p:txBody>
          <a:bodyPr/>
          <a:lstStyle>
            <a:lvl1pPr>
              <a:defRPr/>
            </a:lvl1pPr>
          </a:lstStyle>
          <a:p>
            <a:pPr lvl="0"/>
            <a:fld id="{C9402303-3493-4755-B35D-AD4CBE8B3A59}" type="datetime1">
              <a:rPr lang="en-GB"/>
              <a:pPr lvl="0"/>
              <a:t>26/06/2026</a:t>
            </a:fld>
            <a:endParaRPr lang="en-GB"/>
          </a:p>
        </p:txBody>
      </p:sp>
      <p:sp>
        <p:nvSpPr>
          <p:cNvPr id="6" name="Footer Placeholder 5">
            <a:extLst>
              <a:ext uri="{FF2B5EF4-FFF2-40B4-BE49-F238E27FC236}">
                <a16:creationId xmlns:a16="http://schemas.microsoft.com/office/drawing/2014/main" id="{BE625FAE-8464-467B-75D9-DF2893DF7423}"/>
              </a:ext>
            </a:extLst>
          </p:cNvPr>
          <p:cNvSpPr txBox="1">
            <a:spLocks noGrp="1"/>
          </p:cNvSpPr>
          <p:nvPr>
            <p:ph type="ftr" sz="quarter" idx="9"/>
          </p:nvPr>
        </p:nvSpPr>
        <p:spPr>
          <a:xfrm>
            <a:off x="685800" y="378881"/>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E25796A-875D-9E77-3887-569F76E99E85}"/>
              </a:ext>
            </a:extLst>
          </p:cNvPr>
          <p:cNvSpPr txBox="1">
            <a:spLocks noGrp="1"/>
          </p:cNvSpPr>
          <p:nvPr>
            <p:ph type="sldNum" sz="quarter" idx="8"/>
          </p:nvPr>
        </p:nvSpPr>
        <p:spPr>
          <a:xfrm>
            <a:off x="10862450" y="381003"/>
            <a:ext cx="643746" cy="365129"/>
          </a:xfrm>
        </p:spPr>
        <p:txBody>
          <a:bodyPr/>
          <a:lstStyle>
            <a:lvl1pPr>
              <a:defRPr/>
            </a:lvl1pPr>
          </a:lstStyle>
          <a:p>
            <a:pPr lvl="0"/>
            <a:fld id="{6BF7D1AF-F1F8-414A-A360-6C8AB8D71214}" type="slidenum">
              <a:t>‹#›</a:t>
            </a:fld>
            <a:endParaRPr lang="en-GB"/>
          </a:p>
        </p:txBody>
      </p:sp>
    </p:spTree>
    <p:extLst>
      <p:ext uri="{BB962C8B-B14F-4D97-AF65-F5344CB8AC3E}">
        <p14:creationId xmlns:p14="http://schemas.microsoft.com/office/powerpoint/2010/main" val="2996735054"/>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5290-9049-BE87-0169-B72C489D775E}"/>
              </a:ext>
            </a:extLst>
          </p:cNvPr>
          <p:cNvSpPr txBox="1">
            <a:spLocks noGrp="1"/>
          </p:cNvSpPr>
          <p:nvPr>
            <p:ph type="title"/>
          </p:nvPr>
        </p:nvSpPr>
        <p:spPr>
          <a:xfrm>
            <a:off x="2895603" y="761996"/>
            <a:ext cx="8610603" cy="1303870"/>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97577C8-70DF-B2FC-EFDC-36B92688BB76}"/>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GB"/>
              <a:t>Click to edit Master text styles</a:t>
            </a:r>
          </a:p>
        </p:txBody>
      </p:sp>
      <p:sp>
        <p:nvSpPr>
          <p:cNvPr id="4" name="Text Placeholder 3">
            <a:extLst>
              <a:ext uri="{FF2B5EF4-FFF2-40B4-BE49-F238E27FC236}">
                <a16:creationId xmlns:a16="http://schemas.microsoft.com/office/drawing/2014/main" id="{ECC29C15-B8D9-16E0-305A-4FE9D76EFB6E}"/>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DCCB3A51-F854-F33C-DBCC-64059AACF1E1}"/>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GB"/>
              <a:t>Click to edit Master text styles</a:t>
            </a:r>
          </a:p>
        </p:txBody>
      </p:sp>
      <p:sp>
        <p:nvSpPr>
          <p:cNvPr id="6" name="Text Placeholder 3">
            <a:extLst>
              <a:ext uri="{FF2B5EF4-FFF2-40B4-BE49-F238E27FC236}">
                <a16:creationId xmlns:a16="http://schemas.microsoft.com/office/drawing/2014/main" id="{A8E7C148-742A-F745-FD1B-ABBBB134417C}"/>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6F9162B9-4A72-A444-EFBF-DD552B07E9C8}"/>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GB"/>
              <a:t>Click to edit Master text styles</a:t>
            </a:r>
          </a:p>
        </p:txBody>
      </p:sp>
      <p:sp>
        <p:nvSpPr>
          <p:cNvPr id="8" name="Text Placeholder 3">
            <a:extLst>
              <a:ext uri="{FF2B5EF4-FFF2-40B4-BE49-F238E27FC236}">
                <a16:creationId xmlns:a16="http://schemas.microsoft.com/office/drawing/2014/main" id="{A9E0CC2E-7165-475C-238E-F4EBB07082A4}"/>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GB"/>
              <a:t>Click to edit Master text styles</a:t>
            </a:r>
          </a:p>
        </p:txBody>
      </p:sp>
      <p:sp>
        <p:nvSpPr>
          <p:cNvPr id="9" name="Date Placeholder 2">
            <a:extLst>
              <a:ext uri="{FF2B5EF4-FFF2-40B4-BE49-F238E27FC236}">
                <a16:creationId xmlns:a16="http://schemas.microsoft.com/office/drawing/2014/main" id="{DF71C3F0-6E8A-CAA1-2E1E-4306F1853407}"/>
              </a:ext>
            </a:extLst>
          </p:cNvPr>
          <p:cNvSpPr txBox="1">
            <a:spLocks noGrp="1"/>
          </p:cNvSpPr>
          <p:nvPr>
            <p:ph type="dt" sz="half" idx="7"/>
          </p:nvPr>
        </p:nvSpPr>
        <p:spPr/>
        <p:txBody>
          <a:bodyPr/>
          <a:lstStyle>
            <a:lvl1pPr>
              <a:defRPr/>
            </a:lvl1pPr>
          </a:lstStyle>
          <a:p>
            <a:pPr lvl="0"/>
            <a:fld id="{1FD737F8-7BF6-4A4A-AE74-9944A7F3B9DD}" type="datetime1">
              <a:rPr lang="en-GB"/>
              <a:pPr lvl="0"/>
              <a:t>26/06/2026</a:t>
            </a:fld>
            <a:endParaRPr lang="en-GB"/>
          </a:p>
        </p:txBody>
      </p:sp>
      <p:sp>
        <p:nvSpPr>
          <p:cNvPr id="10" name="Footer Placeholder 3">
            <a:extLst>
              <a:ext uri="{FF2B5EF4-FFF2-40B4-BE49-F238E27FC236}">
                <a16:creationId xmlns:a16="http://schemas.microsoft.com/office/drawing/2014/main" id="{E0E8FE23-F856-3939-01EC-83430BF9DB19}"/>
              </a:ext>
            </a:extLst>
          </p:cNvPr>
          <p:cNvSpPr txBox="1">
            <a:spLocks noGrp="1"/>
          </p:cNvSpPr>
          <p:nvPr>
            <p:ph type="ftr" sz="quarter" idx="9"/>
          </p:nvPr>
        </p:nvSpPr>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8F354957-2647-21B9-6DB5-7DD2033283F1}"/>
              </a:ext>
            </a:extLst>
          </p:cNvPr>
          <p:cNvSpPr txBox="1">
            <a:spLocks noGrp="1"/>
          </p:cNvSpPr>
          <p:nvPr>
            <p:ph type="sldNum" sz="quarter" idx="8"/>
          </p:nvPr>
        </p:nvSpPr>
        <p:spPr/>
        <p:txBody>
          <a:bodyPr/>
          <a:lstStyle>
            <a:lvl1pPr>
              <a:defRPr/>
            </a:lvl1pPr>
          </a:lstStyle>
          <a:p>
            <a:pPr lvl="0"/>
            <a:fld id="{DDDAFAB9-BA11-4B96-BD00-727BC1BBA5B9}" type="slidenum">
              <a:t>‹#›</a:t>
            </a:fld>
            <a:endParaRPr lang="en-GB"/>
          </a:p>
        </p:txBody>
      </p:sp>
    </p:spTree>
    <p:extLst>
      <p:ext uri="{BB962C8B-B14F-4D97-AF65-F5344CB8AC3E}">
        <p14:creationId xmlns:p14="http://schemas.microsoft.com/office/powerpoint/2010/main" val="1149279583"/>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ADC26-846A-8F8E-F813-456B7FA0FA76}"/>
              </a:ext>
            </a:extLst>
          </p:cNvPr>
          <p:cNvSpPr txBox="1">
            <a:spLocks noGrp="1"/>
          </p:cNvSpPr>
          <p:nvPr>
            <p:ph type="title"/>
          </p:nvPr>
        </p:nvSpPr>
        <p:spPr>
          <a:xfrm>
            <a:off x="2895603" y="761996"/>
            <a:ext cx="8610603" cy="1295403"/>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3E779BF-1EF8-5805-D6B2-EC4A1B7F033A}"/>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GB"/>
              <a:t>Click to edit Master text styles</a:t>
            </a:r>
          </a:p>
        </p:txBody>
      </p:sp>
      <p:sp>
        <p:nvSpPr>
          <p:cNvPr id="4" name="Picture Placeholder 2">
            <a:extLst>
              <a:ext uri="{FF2B5EF4-FFF2-40B4-BE49-F238E27FC236}">
                <a16:creationId xmlns:a16="http://schemas.microsoft.com/office/drawing/2014/main" id="{51405927-9138-92DA-43F3-3E1E02054578}"/>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83999D1D-9FA3-2818-18E1-AE3356758D6E}"/>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D56AEE10-41D0-D7CC-0B37-CBF94B8E3127}"/>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GB"/>
              <a:t>Click to edit Master text styles</a:t>
            </a:r>
          </a:p>
        </p:txBody>
      </p:sp>
      <p:sp>
        <p:nvSpPr>
          <p:cNvPr id="7" name="Picture Placeholder 2">
            <a:extLst>
              <a:ext uri="{FF2B5EF4-FFF2-40B4-BE49-F238E27FC236}">
                <a16:creationId xmlns:a16="http://schemas.microsoft.com/office/drawing/2014/main" id="{689D4962-8426-2B54-E997-B8187D11D457}"/>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22570C1B-1D95-DDD3-09DF-7F9EF20AFB33}"/>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609A0CD4-DC51-8CD4-C0FC-E18BB8F1F6CF}"/>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GB"/>
              <a:t>Click to edit Master text styles</a:t>
            </a:r>
          </a:p>
        </p:txBody>
      </p:sp>
      <p:sp>
        <p:nvSpPr>
          <p:cNvPr id="10" name="Picture Placeholder 2">
            <a:extLst>
              <a:ext uri="{FF2B5EF4-FFF2-40B4-BE49-F238E27FC236}">
                <a16:creationId xmlns:a16="http://schemas.microsoft.com/office/drawing/2014/main" id="{0BC47FAE-C906-7C38-9E15-66004693AA96}"/>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52A987D3-4DC2-137B-09CD-078161A594A7}"/>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GB"/>
              <a:t>Click to edit Master text styles</a:t>
            </a:r>
          </a:p>
        </p:txBody>
      </p:sp>
      <p:sp>
        <p:nvSpPr>
          <p:cNvPr id="12" name="Date Placeholder 2">
            <a:extLst>
              <a:ext uri="{FF2B5EF4-FFF2-40B4-BE49-F238E27FC236}">
                <a16:creationId xmlns:a16="http://schemas.microsoft.com/office/drawing/2014/main" id="{06AE6CBA-AA10-AF4B-7A53-CC0727939840}"/>
              </a:ext>
            </a:extLst>
          </p:cNvPr>
          <p:cNvSpPr txBox="1">
            <a:spLocks noGrp="1"/>
          </p:cNvSpPr>
          <p:nvPr>
            <p:ph type="dt" sz="half" idx="7"/>
          </p:nvPr>
        </p:nvSpPr>
        <p:spPr/>
        <p:txBody>
          <a:bodyPr/>
          <a:lstStyle>
            <a:lvl1pPr>
              <a:defRPr/>
            </a:lvl1pPr>
          </a:lstStyle>
          <a:p>
            <a:pPr lvl="0"/>
            <a:fld id="{973DF877-6A74-4F90-A736-6E2A94F090B2}" type="datetime1">
              <a:rPr lang="en-GB"/>
              <a:pPr lvl="0"/>
              <a:t>26/06/2026</a:t>
            </a:fld>
            <a:endParaRPr lang="en-GB"/>
          </a:p>
        </p:txBody>
      </p:sp>
      <p:sp>
        <p:nvSpPr>
          <p:cNvPr id="13" name="Footer Placeholder 3">
            <a:extLst>
              <a:ext uri="{FF2B5EF4-FFF2-40B4-BE49-F238E27FC236}">
                <a16:creationId xmlns:a16="http://schemas.microsoft.com/office/drawing/2014/main" id="{88E50480-0960-A4D4-C147-AB4D75CBC1C5}"/>
              </a:ext>
            </a:extLst>
          </p:cNvPr>
          <p:cNvSpPr txBox="1">
            <a:spLocks noGrp="1"/>
          </p:cNvSpPr>
          <p:nvPr>
            <p:ph type="ftr" sz="quarter" idx="9"/>
          </p:nvPr>
        </p:nvSpPr>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48DE69BB-4B51-B00B-A01B-E47C1EBFC5C8}"/>
              </a:ext>
            </a:extLst>
          </p:cNvPr>
          <p:cNvSpPr txBox="1">
            <a:spLocks noGrp="1"/>
          </p:cNvSpPr>
          <p:nvPr>
            <p:ph type="sldNum" sz="quarter" idx="8"/>
          </p:nvPr>
        </p:nvSpPr>
        <p:spPr/>
        <p:txBody>
          <a:bodyPr/>
          <a:lstStyle>
            <a:lvl1pPr>
              <a:defRPr/>
            </a:lvl1pPr>
          </a:lstStyle>
          <a:p>
            <a:pPr lvl="0"/>
            <a:fld id="{2E9FEB0B-A4E2-4176-800A-EE8C854ACAA6}" type="slidenum">
              <a:t>‹#›</a:t>
            </a:fld>
            <a:endParaRPr lang="en-GB"/>
          </a:p>
        </p:txBody>
      </p:sp>
    </p:spTree>
    <p:extLst>
      <p:ext uri="{BB962C8B-B14F-4D97-AF65-F5344CB8AC3E}">
        <p14:creationId xmlns:p14="http://schemas.microsoft.com/office/powerpoint/2010/main" val="2768578786"/>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2321D-C757-2E9E-FCDF-B477A2D40D0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FB4D05F-3B6A-2760-C07E-1027442E17B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7A687A-017F-6532-10B5-689C19C1E1D0}"/>
              </a:ext>
            </a:extLst>
          </p:cNvPr>
          <p:cNvSpPr txBox="1">
            <a:spLocks noGrp="1"/>
          </p:cNvSpPr>
          <p:nvPr>
            <p:ph type="dt" sz="half" idx="7"/>
          </p:nvPr>
        </p:nvSpPr>
        <p:spPr/>
        <p:txBody>
          <a:bodyPr/>
          <a:lstStyle>
            <a:lvl1pPr>
              <a:defRPr/>
            </a:lvl1pPr>
          </a:lstStyle>
          <a:p>
            <a:pPr lvl="0"/>
            <a:fld id="{1FF23897-C410-46AE-B528-AC5510A3553D}" type="datetime1">
              <a:rPr lang="en-GB"/>
              <a:pPr lvl="0"/>
              <a:t>26/06/2026</a:t>
            </a:fld>
            <a:endParaRPr lang="en-GB"/>
          </a:p>
        </p:txBody>
      </p:sp>
      <p:sp>
        <p:nvSpPr>
          <p:cNvPr id="5" name="Footer Placeholder 4">
            <a:extLst>
              <a:ext uri="{FF2B5EF4-FFF2-40B4-BE49-F238E27FC236}">
                <a16:creationId xmlns:a16="http://schemas.microsoft.com/office/drawing/2014/main" id="{E777AA6B-AE33-2BA4-0F06-19619B9BBB5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FD6A772-B75B-46B3-9D40-565BCF8449CD}"/>
              </a:ext>
            </a:extLst>
          </p:cNvPr>
          <p:cNvSpPr txBox="1">
            <a:spLocks noGrp="1"/>
          </p:cNvSpPr>
          <p:nvPr>
            <p:ph type="sldNum" sz="quarter" idx="8"/>
          </p:nvPr>
        </p:nvSpPr>
        <p:spPr/>
        <p:txBody>
          <a:bodyPr/>
          <a:lstStyle>
            <a:lvl1pPr>
              <a:defRPr/>
            </a:lvl1pPr>
          </a:lstStyle>
          <a:p>
            <a:pPr lvl="0"/>
            <a:fld id="{84EB380C-F94C-4802-9179-61C36995959B}" type="slidenum">
              <a:t>‹#›</a:t>
            </a:fld>
            <a:endParaRPr lang="en-GB"/>
          </a:p>
        </p:txBody>
      </p:sp>
    </p:spTree>
    <p:extLst>
      <p:ext uri="{BB962C8B-B14F-4D97-AF65-F5344CB8AC3E}">
        <p14:creationId xmlns:p14="http://schemas.microsoft.com/office/powerpoint/2010/main" val="858641831"/>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8" descr="C3-HD-BTM.png">
            <a:extLst>
              <a:ext uri="{FF2B5EF4-FFF2-40B4-BE49-F238E27FC236}">
                <a16:creationId xmlns:a16="http://schemas.microsoft.com/office/drawing/2014/main" id="{34CC64D3-FCAE-1606-A5D8-3EB2EF51B682}"/>
              </a:ext>
            </a:extLst>
          </p:cNvPr>
          <p:cNvPicPr>
            <a:picLocks noChangeAspect="1"/>
          </p:cNvPicPr>
          <p:nvPr/>
        </p:nvPicPr>
        <p:blipFill>
          <a:blip r:embed="rId3"/>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DC9365D5-5235-69EF-DE73-39D10663B76E}"/>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8B121DC5-575A-06B1-AE81-DE11741B792E}"/>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9BF4610D-F7DA-0F1B-99C8-759DAF5EC93F}"/>
              </a:ext>
            </a:extLst>
          </p:cNvPr>
          <p:cNvSpPr txBox="1">
            <a:spLocks noGrp="1"/>
          </p:cNvSpPr>
          <p:nvPr>
            <p:ph type="dt" sz="half" idx="7"/>
          </p:nvPr>
        </p:nvSpPr>
        <p:spPr>
          <a:xfrm>
            <a:off x="7814453" y="379942"/>
            <a:ext cx="2910836" cy="365129"/>
          </a:xfrm>
        </p:spPr>
        <p:txBody>
          <a:bodyPr/>
          <a:lstStyle>
            <a:lvl1pPr>
              <a:defRPr/>
            </a:lvl1pPr>
          </a:lstStyle>
          <a:p>
            <a:pPr lvl="0"/>
            <a:fld id="{EE18BC7A-FDA9-4168-BA81-A8820F1EF26B}" type="datetime1">
              <a:rPr lang="en-GB"/>
              <a:pPr lvl="0"/>
              <a:t>26/06/2026</a:t>
            </a:fld>
            <a:endParaRPr lang="en-GB"/>
          </a:p>
        </p:txBody>
      </p:sp>
      <p:sp>
        <p:nvSpPr>
          <p:cNvPr id="6" name="Footer Placeholder 4">
            <a:extLst>
              <a:ext uri="{FF2B5EF4-FFF2-40B4-BE49-F238E27FC236}">
                <a16:creationId xmlns:a16="http://schemas.microsoft.com/office/drawing/2014/main" id="{D464A889-8467-3801-FF08-BC1CA73AAD88}"/>
              </a:ext>
            </a:extLst>
          </p:cNvPr>
          <p:cNvSpPr txBox="1">
            <a:spLocks noGrp="1"/>
          </p:cNvSpPr>
          <p:nvPr>
            <p:ph type="ftr" sz="quarter" idx="9"/>
          </p:nvPr>
        </p:nvSpPr>
        <p:spPr>
          <a:xfrm>
            <a:off x="685800" y="381003"/>
            <a:ext cx="6991493"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0327F21-B997-CF4F-74FE-05173F53F3DC}"/>
              </a:ext>
            </a:extLst>
          </p:cNvPr>
          <p:cNvSpPr txBox="1">
            <a:spLocks noGrp="1"/>
          </p:cNvSpPr>
          <p:nvPr>
            <p:ph type="sldNum" sz="quarter" idx="8"/>
          </p:nvPr>
        </p:nvSpPr>
        <p:spPr>
          <a:xfrm>
            <a:off x="10862450" y="381003"/>
            <a:ext cx="643746" cy="365129"/>
          </a:xfrm>
        </p:spPr>
        <p:txBody>
          <a:bodyPr/>
          <a:lstStyle>
            <a:lvl1pPr>
              <a:defRPr/>
            </a:lvl1pPr>
          </a:lstStyle>
          <a:p>
            <a:pPr lvl="0"/>
            <a:fld id="{109D9DE8-A81B-4DD5-A184-113D40B93E36}" type="slidenum">
              <a:t>‹#›</a:t>
            </a:fld>
            <a:endParaRPr lang="en-GB"/>
          </a:p>
        </p:txBody>
      </p:sp>
    </p:spTree>
    <p:extLst>
      <p:ext uri="{BB962C8B-B14F-4D97-AF65-F5344CB8AC3E}">
        <p14:creationId xmlns:p14="http://schemas.microsoft.com/office/powerpoint/2010/main" val="3921598693"/>
      </p:ext>
    </p:extLst>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1" name="applause.wav"/>
          </p:stSnd>
        </p:sndAc>
      </p:transition>
    </mc:Choice>
    <mc:Fallback>
      <p:transition spd="slow" advTm="0">
        <p:fade/>
        <p:sndAc>
          <p:stSnd>
            <p:snd r:embed="rId1" name="applause.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audio" Target="../media/audio1.wav"/><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C3-HD-TOP.png">
            <a:extLst>
              <a:ext uri="{FF2B5EF4-FFF2-40B4-BE49-F238E27FC236}">
                <a16:creationId xmlns:a16="http://schemas.microsoft.com/office/drawing/2014/main" id="{D4110D1C-81BD-FE41-DBE9-1F56D156663F}"/>
              </a:ext>
            </a:extLst>
          </p:cNvPr>
          <p:cNvPicPr>
            <a:picLocks noChangeAspect="1"/>
          </p:cNvPicPr>
          <p:nvPr/>
        </p:nvPicPr>
        <p:blipFill>
          <a:blip r:embed="rId20"/>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2BBD88A6-DEE5-A05E-6906-BB31F3834B67}"/>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11BC91C4-0DAD-4823-BA94-87853AC38524}"/>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9E6E5DDE-8E9E-5B21-DB44-66D8F33C29ED}"/>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5B79A2E7-E127-4830-A0B6-B5B184F2145B}" type="datetime1">
              <a:rPr lang="en-GB"/>
              <a:pPr lvl="0"/>
              <a:t>26/06/2026</a:t>
            </a:fld>
            <a:endParaRPr lang="en-GB"/>
          </a:p>
        </p:txBody>
      </p:sp>
      <p:sp>
        <p:nvSpPr>
          <p:cNvPr id="6" name="Footer Placeholder 4">
            <a:extLst>
              <a:ext uri="{FF2B5EF4-FFF2-40B4-BE49-F238E27FC236}">
                <a16:creationId xmlns:a16="http://schemas.microsoft.com/office/drawing/2014/main" id="{155A0C43-33F7-4C6B-5C88-FEE82318E6B7}"/>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endParaRPr lang="en-GB"/>
          </a:p>
        </p:txBody>
      </p:sp>
      <p:sp>
        <p:nvSpPr>
          <p:cNvPr id="7" name="Slide Number Placeholder 5">
            <a:extLst>
              <a:ext uri="{FF2B5EF4-FFF2-40B4-BE49-F238E27FC236}">
                <a16:creationId xmlns:a16="http://schemas.microsoft.com/office/drawing/2014/main" id="{E8253426-3E81-F5F2-0B8A-2C9978D3E6B3}"/>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3569EA2E-B299-47B4-93A3-0E2C307AD7E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mc:Choice xmlns:p14="http://schemas.microsoft.com/office/powerpoint/2010/main" Requires="p14">
      <p:transition spd="slow" p14:dur="4000" advTm="0">
        <p14:vortex dir="r"/>
        <p:sndAc>
          <p:stSnd>
            <p:snd r:embed="rId19" name="applause.wav"/>
          </p:stSnd>
        </p:sndAc>
      </p:transition>
    </mc:Choice>
    <mc:Fallback>
      <p:transition spd="slow" advTm="0">
        <p:fade/>
        <p:sndAc>
          <p:stSnd>
            <p:snd r:embed="rId19" name="applause.wav"/>
          </p:stSnd>
        </p:sndAc>
      </p:transition>
    </mc:Fallback>
  </mc:AlternateContent>
  <p:txStyles>
    <p:titleStyle>
      <a:lvl1pPr marL="0" marR="0" lvl="0" indent="0" algn="r" defTabSz="914400" rtl="0" fontAlgn="auto" hangingPunct="1">
        <a:lnSpc>
          <a:spcPct val="90000"/>
        </a:lnSpc>
        <a:spcBef>
          <a:spcPts val="0"/>
        </a:spcBef>
        <a:spcAft>
          <a:spcPts val="0"/>
        </a:spcAft>
        <a:buNone/>
        <a:tabLst/>
        <a:defRPr lang="en-GB" sz="4000" b="0" i="0" u="none" strike="noStrike" kern="1200" cap="all" spc="0" baseline="0">
          <a:solidFill>
            <a:srgbClr val="000000"/>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200" b="0" i="0" u="none" strike="noStrike" kern="1200" cap="none" spc="0" baseline="0">
          <a:solidFill>
            <a:srgbClr val="000000"/>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600" b="0" i="0" u="none" strike="noStrike" kern="1200" cap="none" spc="0" baseline="0">
          <a:solidFill>
            <a:srgbClr val="000000"/>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6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audio" Target="../media/audio3.wav"/><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audio" Target="../media/audio4.wav"/><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E308A-2145-988F-ACE7-6881B42C91FB}"/>
              </a:ext>
            </a:extLst>
          </p:cNvPr>
          <p:cNvSpPr txBox="1">
            <a:spLocks noGrp="1"/>
          </p:cNvSpPr>
          <p:nvPr>
            <p:ph type="ctrTitle"/>
          </p:nvPr>
        </p:nvSpPr>
        <p:spPr>
          <a:xfrm>
            <a:off x="1524003" y="643472"/>
            <a:ext cx="9144000" cy="3618893"/>
          </a:xfrm>
        </p:spPr>
        <p:txBody>
          <a:bodyPr anchorCtr="1"/>
          <a:lstStyle/>
          <a:p>
            <a:pPr lvl="0" algn="ctr"/>
            <a:r>
              <a:rPr lang="en-GB" sz="7200">
                <a:latin typeface="Bodoni MT Poster Compressed" pitchFamily="18"/>
                <a:cs typeface="AngsanaUPC" pitchFamily="18"/>
              </a:rPr>
              <a:t>Hassan Khalid</a:t>
            </a:r>
          </a:p>
        </p:txBody>
      </p:sp>
      <p:sp>
        <p:nvSpPr>
          <p:cNvPr id="3" name="Subtitle 2">
            <a:extLst>
              <a:ext uri="{FF2B5EF4-FFF2-40B4-BE49-F238E27FC236}">
                <a16:creationId xmlns:a16="http://schemas.microsoft.com/office/drawing/2014/main" id="{2DC6B2B9-346C-61C7-3774-86B19FA64071}"/>
              </a:ext>
            </a:extLst>
          </p:cNvPr>
          <p:cNvSpPr txBox="1">
            <a:spLocks noGrp="1"/>
          </p:cNvSpPr>
          <p:nvPr>
            <p:ph type="subTitle" idx="1"/>
          </p:nvPr>
        </p:nvSpPr>
        <p:spPr>
          <a:xfrm>
            <a:off x="2719544" y="4552331"/>
            <a:ext cx="6752908" cy="1091382"/>
          </a:xfrm>
        </p:spPr>
        <p:txBody>
          <a:bodyPr anchorCtr="1"/>
          <a:lstStyle/>
          <a:p>
            <a:pPr lvl="0" algn="ctr">
              <a:spcBef>
                <a:spcPts val="1200"/>
              </a:spcBef>
            </a:pPr>
            <a:r>
              <a:rPr lang="en-GB" sz="4800">
                <a:latin typeface="Bodoni MT Poster Compressed" pitchFamily="18"/>
              </a:rPr>
              <a:t>2541853</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pic>
        <p:nvPicPr>
          <p:cNvPr id="2" name="Picture 4" descr="Different coloured question marks">
            <a:extLst>
              <a:ext uri="{FF2B5EF4-FFF2-40B4-BE49-F238E27FC236}">
                <a16:creationId xmlns:a16="http://schemas.microsoft.com/office/drawing/2014/main" id="{3072A274-7B2C-03F8-9D35-D3367407D0FE}"/>
              </a:ext>
            </a:extLst>
          </p:cNvPr>
          <p:cNvPicPr>
            <a:picLocks noChangeAspect="1"/>
          </p:cNvPicPr>
          <p:nvPr/>
        </p:nvPicPr>
        <p:blipFill>
          <a:blip r:embed="rId3">
            <a:alphaModFix amt="50000"/>
          </a:blip>
          <a:srcRect l="2"/>
          <a:stretch>
            <a:fillRect/>
          </a:stretch>
        </p:blipFill>
        <p:spPr>
          <a:xfrm>
            <a:off x="301" y="9"/>
            <a:ext cx="12191695" cy="6857990"/>
          </a:xfrm>
          <a:prstGeom prst="rect">
            <a:avLst/>
          </a:prstGeom>
          <a:noFill/>
          <a:ln cap="flat">
            <a:noFill/>
          </a:ln>
        </p:spPr>
      </p:pic>
      <p:sp>
        <p:nvSpPr>
          <p:cNvPr id="3" name="Title 1">
            <a:extLst>
              <a:ext uri="{FF2B5EF4-FFF2-40B4-BE49-F238E27FC236}">
                <a16:creationId xmlns:a16="http://schemas.microsoft.com/office/drawing/2014/main" id="{C536F354-2E99-5D3F-6592-6F1419B33791}"/>
              </a:ext>
            </a:extLst>
          </p:cNvPr>
          <p:cNvSpPr txBox="1">
            <a:spLocks noGrp="1"/>
          </p:cNvSpPr>
          <p:nvPr>
            <p:ph type="title"/>
          </p:nvPr>
        </p:nvSpPr>
        <p:spPr>
          <a:xfrm>
            <a:off x="1130271" y="1193804"/>
            <a:ext cx="3193048" cy="4699001"/>
          </a:xfrm>
        </p:spPr>
        <p:txBody>
          <a:bodyPr/>
          <a:lstStyle/>
          <a:p>
            <a:pPr lvl="0"/>
            <a:r>
              <a:rPr lang="en-GB" sz="2700">
                <a:solidFill>
                  <a:srgbClr val="FFFFFF"/>
                </a:solidFill>
              </a:rPr>
              <a:t>          </a:t>
            </a:r>
            <a:r>
              <a:rPr lang="en-GB" sz="2700" b="1">
                <a:solidFill>
                  <a:srgbClr val="FFFFFF"/>
                </a:solidFill>
              </a:rPr>
              <a:t>Certificate of Higher Education in Employability Skills </a:t>
            </a:r>
            <a:br>
              <a:rPr lang="en-GB" sz="2700">
                <a:solidFill>
                  <a:srgbClr val="FFFFFF"/>
                </a:solidFill>
              </a:rPr>
            </a:br>
            <a:r>
              <a:rPr lang="en-GB" sz="2700" b="1">
                <a:solidFill>
                  <a:srgbClr val="FFFFFF"/>
                </a:solidFill>
              </a:rPr>
              <a:t>LEVEL 4 </a:t>
            </a:r>
            <a:br>
              <a:rPr lang="en-GB" sz="2700">
                <a:solidFill>
                  <a:srgbClr val="FFFFFF"/>
                </a:solidFill>
              </a:rPr>
            </a:br>
            <a:r>
              <a:rPr lang="en-GB" sz="2700">
                <a:solidFill>
                  <a:srgbClr val="FFFFFF"/>
                </a:solidFill>
              </a:rPr>
              <a:t>                </a:t>
            </a:r>
            <a:endParaRPr lang="en-GB" sz="2700">
              <a:solidFill>
                <a:srgbClr val="FFFFFF"/>
              </a:solidFill>
              <a:latin typeface="Boucherie Block" pitchFamily="2"/>
            </a:endParaRPr>
          </a:p>
        </p:txBody>
      </p:sp>
      <p:sp>
        <p:nvSpPr>
          <p:cNvPr id="4" name="Content Placeholder 2">
            <a:extLst>
              <a:ext uri="{FF2B5EF4-FFF2-40B4-BE49-F238E27FC236}">
                <a16:creationId xmlns:a16="http://schemas.microsoft.com/office/drawing/2014/main" id="{F90B81D0-BD73-F47E-61D1-29B7ADF22B0A}"/>
              </a:ext>
            </a:extLst>
          </p:cNvPr>
          <p:cNvSpPr txBox="1">
            <a:spLocks noGrp="1"/>
          </p:cNvSpPr>
          <p:nvPr>
            <p:ph idx="1"/>
          </p:nvPr>
        </p:nvSpPr>
        <p:spPr>
          <a:xfrm>
            <a:off x="4976640" y="1193804"/>
            <a:ext cx="6085094" cy="4699001"/>
          </a:xfrm>
        </p:spPr>
        <p:txBody>
          <a:bodyPr/>
          <a:lstStyle/>
          <a:p>
            <a:pPr marL="0" lvl="0" indent="0">
              <a:buNone/>
            </a:pPr>
            <a:r>
              <a:rPr lang="en-GB" b="1">
                <a:solidFill>
                  <a:srgbClr val="FFFFFF"/>
                </a:solidFill>
              </a:rPr>
              <a:t>Module Name:</a:t>
            </a:r>
            <a:r>
              <a:rPr lang="en-GB">
                <a:solidFill>
                  <a:srgbClr val="FFFFFF"/>
                </a:solidFill>
              </a:rPr>
              <a:t> </a:t>
            </a:r>
            <a:r>
              <a:rPr lang="en-GB" b="1">
                <a:solidFill>
                  <a:srgbClr val="FFFFFF"/>
                </a:solidFill>
              </a:rPr>
              <a:t>Digital Skills for Business</a:t>
            </a:r>
            <a:r>
              <a:rPr lang="en-GB">
                <a:solidFill>
                  <a:srgbClr val="FFFFFF"/>
                </a:solidFill>
              </a:rPr>
              <a:t> </a:t>
            </a:r>
            <a:r>
              <a:rPr lang="en-GB" b="1">
                <a:solidFill>
                  <a:srgbClr val="FFFFFF"/>
                </a:solidFill>
              </a:rPr>
              <a:t>BMBS4003  </a:t>
            </a:r>
            <a:endParaRPr lang="en-GB">
              <a:solidFill>
                <a:srgbClr val="FFFFFF"/>
              </a:solidFill>
            </a:endParaRPr>
          </a:p>
          <a:p>
            <a:pPr marL="0" lvl="0" indent="0">
              <a:buNone/>
            </a:pPr>
            <a:endParaRPr lang="en-GB">
              <a:solidFill>
                <a:srgbClr val="FFFFFF"/>
              </a:solidFill>
              <a:latin typeface="ADLaM Display" pitchFamily="2"/>
              <a:ea typeface="ADLaM Display" pitchFamily="2"/>
              <a:cs typeface="ADLaM Display" pitchFamily="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0">
        <p15:prstTrans prst="airplane"/>
        <p:sndAc>
          <p:stSnd>
            <p:snd r:embed="rId2" name="drumroll.wav"/>
          </p:stSnd>
        </p:sndAc>
      </p:transition>
    </mc:Choice>
    <mc:Fallback>
      <p:transition spd="slow" advTm="0">
        <p:fade/>
        <p:sndAc>
          <p:stSnd>
            <p:snd r:embed="rId2" name="drumroll.wav"/>
          </p:st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212121"/>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7CDE1A7-61F8-EB2C-4A98-188433CC5DA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12121"/>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pic>
        <p:nvPicPr>
          <p:cNvPr id="3" name="Picture 4" descr="The image depicts a radial diagram illustrating various aspects of digital proficiency, including digital literacy, wellbeing, productivity, identity management, and skills for digital learning and problem-solving.&#10;&#10;AI-generated content may be incorrect.">
            <a:extLst>
              <a:ext uri="{FF2B5EF4-FFF2-40B4-BE49-F238E27FC236}">
                <a16:creationId xmlns:a16="http://schemas.microsoft.com/office/drawing/2014/main" id="{20FF76DC-F55F-8580-3F49-A29A2B036162}"/>
              </a:ext>
            </a:extLst>
          </p:cNvPr>
          <p:cNvPicPr>
            <a:picLocks noChangeAspect="1"/>
          </p:cNvPicPr>
          <p:nvPr/>
        </p:nvPicPr>
        <p:blipFill>
          <a:blip r:embed="rId3">
            <a:alphaModFix amt="25000"/>
          </a:blip>
          <a:srcRect b="2179"/>
          <a:stretch>
            <a:fillRect/>
          </a:stretch>
        </p:blipFill>
        <p:spPr>
          <a:xfrm>
            <a:off x="18" y="9"/>
            <a:ext cx="12191978" cy="6857990"/>
          </a:xfrm>
          <a:prstGeom prst="rect">
            <a:avLst/>
          </a:prstGeom>
          <a:noFill/>
          <a:ln cap="flat">
            <a:noFill/>
          </a:ln>
        </p:spPr>
      </p:pic>
      <p:sp>
        <p:nvSpPr>
          <p:cNvPr id="4" name="Title 1">
            <a:extLst>
              <a:ext uri="{FF2B5EF4-FFF2-40B4-BE49-F238E27FC236}">
                <a16:creationId xmlns:a16="http://schemas.microsoft.com/office/drawing/2014/main" id="{8A487F57-7BEA-BD8D-FA3D-BF0BDA43ABAA}"/>
              </a:ext>
            </a:extLst>
          </p:cNvPr>
          <p:cNvSpPr txBox="1">
            <a:spLocks noGrp="1"/>
          </p:cNvSpPr>
          <p:nvPr>
            <p:ph type="title"/>
          </p:nvPr>
        </p:nvSpPr>
        <p:spPr>
          <a:xfrm>
            <a:off x="643463" y="639101"/>
            <a:ext cx="3647495" cy="4965832"/>
          </a:xfrm>
        </p:spPr>
        <p:txBody>
          <a:bodyPr/>
          <a:lstStyle/>
          <a:p>
            <a:pPr lvl="0"/>
            <a:r>
              <a:rPr lang="en-GB">
                <a:solidFill>
                  <a:srgbClr val="FFFFFF"/>
                </a:solidFill>
              </a:rPr>
              <a:t>                                        Week1</a:t>
            </a:r>
            <a:br>
              <a:rPr lang="en-GB">
                <a:solidFill>
                  <a:srgbClr val="FFFFFF"/>
                </a:solidFill>
              </a:rPr>
            </a:br>
            <a:r>
              <a:rPr lang="en-GB">
                <a:solidFill>
                  <a:srgbClr val="FFFFFF"/>
                </a:solidFill>
              </a:rPr>
              <a:t>                                         JISC</a:t>
            </a:r>
          </a:p>
        </p:txBody>
      </p:sp>
      <p:sp>
        <p:nvSpPr>
          <p:cNvPr id="5" name="Content Placeholder 2">
            <a:extLst>
              <a:ext uri="{FF2B5EF4-FFF2-40B4-BE49-F238E27FC236}">
                <a16:creationId xmlns:a16="http://schemas.microsoft.com/office/drawing/2014/main" id="{E802379F-FD47-AC5B-5E1B-6F291F5E2C9F}"/>
              </a:ext>
            </a:extLst>
          </p:cNvPr>
          <p:cNvSpPr txBox="1">
            <a:spLocks noGrp="1"/>
          </p:cNvSpPr>
          <p:nvPr>
            <p:ph idx="1"/>
          </p:nvPr>
        </p:nvSpPr>
        <p:spPr>
          <a:xfrm>
            <a:off x="4979941" y="639101"/>
            <a:ext cx="6591342" cy="4965832"/>
          </a:xfrm>
        </p:spPr>
        <p:txBody>
          <a:bodyPr/>
          <a:lstStyle/>
          <a:p>
            <a:pPr marL="0" lvl="0" indent="0">
              <a:spcBef>
                <a:spcPts val="500"/>
              </a:spcBef>
              <a:buNone/>
            </a:pPr>
            <a:r>
              <a:rPr lang="en-GB">
                <a:solidFill>
                  <a:srgbClr val="FFFFFF"/>
                </a:solidFill>
              </a:rPr>
              <a:t>In week one I did a jisc test to see how  I am with  digital skills. </a:t>
            </a:r>
          </a:p>
          <a:p>
            <a:pPr marL="0" lvl="0" indent="0">
              <a:spcBef>
                <a:spcPts val="500"/>
              </a:spcBef>
              <a:buNone/>
            </a:pPr>
            <a:r>
              <a:rPr lang="en-GB">
                <a:solidFill>
                  <a:srgbClr val="FFFFFF"/>
                </a:solidFill>
              </a:rPr>
              <a:t>It told my strengths and weakness and what  areas I need to improve on such as:</a:t>
            </a:r>
          </a:p>
          <a:p>
            <a:pPr lvl="0">
              <a:spcBef>
                <a:spcPts val="500"/>
              </a:spcBef>
              <a:buFont typeface="Wingdings" pitchFamily="2"/>
              <a:buChar char="q"/>
            </a:pPr>
            <a:r>
              <a:rPr lang="en-GB">
                <a:solidFill>
                  <a:srgbClr val="FFFFFF"/>
                </a:solidFill>
              </a:rPr>
              <a:t>Digital collaboration</a:t>
            </a:r>
          </a:p>
          <a:p>
            <a:pPr lvl="0">
              <a:spcBef>
                <a:spcPts val="500"/>
              </a:spcBef>
              <a:buFont typeface="Wingdings" pitchFamily="2"/>
              <a:buChar char="q"/>
            </a:pPr>
            <a:r>
              <a:rPr lang="en-GB">
                <a:solidFill>
                  <a:srgbClr val="FFFFFF"/>
                </a:solidFill>
              </a:rPr>
              <a:t>Preparing for digital learning</a:t>
            </a:r>
          </a:p>
          <a:p>
            <a:pPr lvl="0">
              <a:spcBef>
                <a:spcPts val="500"/>
              </a:spcBef>
              <a:buFont typeface="Wingdings" pitchFamily="2"/>
              <a:buChar char="q"/>
            </a:pPr>
            <a:r>
              <a:rPr lang="en-GB">
                <a:solidFill>
                  <a:srgbClr val="FFFFFF"/>
                </a:solidFill>
              </a:rPr>
              <a:t>Digital innovation </a:t>
            </a:r>
          </a:p>
          <a:p>
            <a:pPr lvl="0">
              <a:spcBef>
                <a:spcPts val="500"/>
              </a:spcBef>
              <a:buFont typeface="Wingdings" pitchFamily="2"/>
              <a:buChar char="q"/>
            </a:pPr>
            <a:endParaRPr lang="en-GB">
              <a:solidFill>
                <a:srgbClr val="FFFFFF"/>
              </a:solidFill>
            </a:endParaRPr>
          </a:p>
          <a:p>
            <a:pPr lvl="0">
              <a:spcBef>
                <a:spcPts val="500"/>
              </a:spcBef>
              <a:buFont typeface="Wingdings" pitchFamily="2"/>
              <a:buChar char="q"/>
            </a:pPr>
            <a:endParaRPr lang="en-GB">
              <a:solidFill>
                <a:srgbClr val="FFFFFF"/>
              </a:solidFill>
            </a:endParaRPr>
          </a:p>
          <a:p>
            <a:pPr marL="0" lvl="0" indent="0">
              <a:spcBef>
                <a:spcPts val="500"/>
              </a:spcBef>
              <a:buNone/>
            </a:pPr>
            <a:endParaRPr lang="en-GB">
              <a:solidFill>
                <a:srgbClr val="FFFFFF"/>
              </a:solidFill>
            </a:endParaRPr>
          </a:p>
          <a:p>
            <a:pPr marL="0" lvl="0" indent="0">
              <a:spcBef>
                <a:spcPts val="500"/>
              </a:spcBef>
              <a:buNone/>
            </a:pPr>
            <a:r>
              <a:rPr lang="en-GB">
                <a:solidFill>
                  <a:srgbClr val="FFFFFF"/>
                </a:solidFill>
              </a:rPr>
              <a:t> </a:t>
            </a:r>
          </a:p>
          <a:p>
            <a:pPr marL="0" lvl="0" indent="0">
              <a:spcBef>
                <a:spcPts val="500"/>
              </a:spcBef>
              <a:buNone/>
            </a:pPr>
            <a:endParaRPr lang="en-GB">
              <a:solidFill>
                <a:srgbClr val="FFFFFF"/>
              </a:solidFill>
            </a:endParaRPr>
          </a:p>
          <a:p>
            <a:pPr marL="0" lvl="0" indent="0">
              <a:spcBef>
                <a:spcPts val="500"/>
              </a:spcBef>
              <a:buNone/>
            </a:pPr>
            <a:endParaRPr lang="en-GB">
              <a:solidFill>
                <a:srgbClr val="FFFFFF"/>
              </a:solidFill>
            </a:endParaRPr>
          </a:p>
        </p:txBody>
      </p:sp>
      <p:cxnSp>
        <p:nvCxnSpPr>
          <p:cNvPr id="6" name="Straight Connector 11">
            <a:extLst>
              <a:ext uri="{FF2B5EF4-FFF2-40B4-BE49-F238E27FC236}">
                <a16:creationId xmlns:a16="http://schemas.microsoft.com/office/drawing/2014/main" id="{E4692699-0534-6BDC-7B3B-C123BD4D5C83}"/>
              </a:ext>
              <a:ext uri="{C183D7F6-B498-43B3-948B-1728B52AA6E4}">
                <adec:decorative xmlns:adec="http://schemas.microsoft.com/office/drawing/2017/decorative" val="1"/>
              </a:ext>
            </a:extLst>
          </p:cNvPr>
          <p:cNvCxnSpPr>
            <a:cxnSpLocks noMove="1" noResize="1"/>
          </p:cNvCxnSpPr>
          <p:nvPr/>
        </p:nvCxnSpPr>
        <p:spPr>
          <a:xfrm>
            <a:off x="4654296" y="1406173"/>
            <a:ext cx="0" cy="3431688"/>
          </a:xfrm>
          <a:prstGeom prst="straightConnector1">
            <a:avLst/>
          </a:prstGeom>
          <a:noFill/>
          <a:ln w="19046" cap="rnd">
            <a:solidFill>
              <a:srgbClr val="30ACEC"/>
            </a:solidFill>
            <a:prstDash val="solid"/>
          </a:ln>
        </p:spPr>
      </p:cxnSp>
    </p:spTree>
  </p:cSld>
  <p:clrMapOvr>
    <a:masterClrMapping/>
  </p:clrMapOvr>
  <p:transition spd="slow" advTm="0">
    <p:wheel spokes="1"/>
    <p:sndAc>
      <p:stSnd>
        <p:snd r:embed="rId2" name="laser.wav"/>
      </p:stSnd>
    </p:sndAc>
  </p:transition>
</p:sld>
</file>

<file path=ppt/slides/slide4.xml><?xml version="1.0" encoding="utf-8"?>
<p:sld xmlns:a="http://schemas.openxmlformats.org/drawingml/2006/main" xmlns:r="http://schemas.openxmlformats.org/officeDocument/2006/relationships" xmlns:p="http://schemas.openxmlformats.org/presentationml/2006/main">
  <p:cSld name="Slide5">
    <p:bg>
      <p:bgPr>
        <a:gradFill>
          <a:gsLst>
            <a:gs pos="0">
              <a:srgbClr val="E9EAEB"/>
            </a:gs>
            <a:gs pos="100000">
              <a:srgbClr val="A4A7A8"/>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E504E-FD4F-7CB0-1394-B0206DFA23DA}"/>
              </a:ext>
            </a:extLst>
          </p:cNvPr>
          <p:cNvSpPr txBox="1">
            <a:spLocks noGrp="1"/>
          </p:cNvSpPr>
          <p:nvPr>
            <p:ph type="title"/>
          </p:nvPr>
        </p:nvSpPr>
        <p:spPr>
          <a:xfrm>
            <a:off x="1760704" y="685800"/>
            <a:ext cx="9742319" cy="1752603"/>
          </a:xfrm>
        </p:spPr>
        <p:txBody>
          <a:bodyPr/>
          <a:lstStyle/>
          <a:p>
            <a:pPr lvl="0"/>
            <a:r>
              <a:rPr lang="en-GB">
                <a:latin typeface="Boucherie Block" pitchFamily="2"/>
              </a:rPr>
              <a:t>Week 2</a:t>
            </a:r>
          </a:p>
        </p:txBody>
      </p:sp>
      <p:grpSp>
        <p:nvGrpSpPr>
          <p:cNvPr id="3" name="Content Placeholder 2">
            <a:extLst>
              <a:ext uri="{FF2B5EF4-FFF2-40B4-BE49-F238E27FC236}">
                <a16:creationId xmlns:a16="http://schemas.microsoft.com/office/drawing/2014/main" id="{8C58E3FA-5A95-2298-8F9D-D031F295F5D2}"/>
              </a:ext>
            </a:extLst>
          </p:cNvPr>
          <p:cNvGrpSpPr/>
          <p:nvPr/>
        </p:nvGrpSpPr>
        <p:grpSpPr>
          <a:xfrm>
            <a:off x="1997817" y="3063605"/>
            <a:ext cx="9268093" cy="2358548"/>
            <a:chOff x="1997817" y="3063605"/>
            <a:chExt cx="9268093" cy="2358548"/>
          </a:xfrm>
        </p:grpSpPr>
        <p:sp>
          <p:nvSpPr>
            <p:cNvPr id="4" name="Free-form: Shape 3">
              <a:extLst>
                <a:ext uri="{FF2B5EF4-FFF2-40B4-BE49-F238E27FC236}">
                  <a16:creationId xmlns:a16="http://schemas.microsoft.com/office/drawing/2014/main" id="{6C12F2F5-8942-A0D5-F9B1-DA4843613940}"/>
                </a:ext>
              </a:extLst>
            </p:cNvPr>
            <p:cNvSpPr/>
            <p:nvPr/>
          </p:nvSpPr>
          <p:spPr>
            <a:xfrm>
              <a:off x="2397218" y="3063605"/>
              <a:ext cx="1249399" cy="12493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80C34F"/>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5" name="Rectangle 4" descr="Tick">
              <a:extLst>
                <a:ext uri="{FF2B5EF4-FFF2-40B4-BE49-F238E27FC236}">
                  <a16:creationId xmlns:a16="http://schemas.microsoft.com/office/drawing/2014/main" id="{E2FE1835-314F-094F-8569-3EA7A5DE84B6}"/>
                </a:ext>
              </a:extLst>
            </p:cNvPr>
            <p:cNvSpPr/>
            <p:nvPr/>
          </p:nvSpPr>
          <p:spPr>
            <a:xfrm>
              <a:off x="2663482" y="3329869"/>
              <a:ext cx="716871" cy="716871"/>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6" name="Free-form: Shape 5">
              <a:extLst>
                <a:ext uri="{FF2B5EF4-FFF2-40B4-BE49-F238E27FC236}">
                  <a16:creationId xmlns:a16="http://schemas.microsoft.com/office/drawing/2014/main" id="{C7660FD7-0167-0109-D86A-37D01E18187E}"/>
                </a:ext>
              </a:extLst>
            </p:cNvPr>
            <p:cNvSpPr/>
            <p:nvPr/>
          </p:nvSpPr>
          <p:spPr>
            <a:xfrm>
              <a:off x="1997817" y="4702155"/>
              <a:ext cx="2048201" cy="719998"/>
            </a:xfrm>
            <a:custGeom>
              <a:avLst/>
              <a:gdLst>
                <a:gd name="f0" fmla="val 10800000"/>
                <a:gd name="f1" fmla="val 5400000"/>
                <a:gd name="f2" fmla="val 180"/>
                <a:gd name="f3" fmla="val w"/>
                <a:gd name="f4" fmla="val h"/>
                <a:gd name="f5" fmla="val 0"/>
                <a:gd name="f6" fmla="val 2048197"/>
                <a:gd name="f7" fmla="val 720000"/>
                <a:gd name="f8" fmla="+- 0 0 -90"/>
                <a:gd name="f9" fmla="*/ f3 1 2048197"/>
                <a:gd name="f10" fmla="*/ f4 1 720000"/>
                <a:gd name="f11" fmla="+- f7 0 f5"/>
                <a:gd name="f12" fmla="+- f6 0 f5"/>
                <a:gd name="f13" fmla="*/ f8 f0 1"/>
                <a:gd name="f14" fmla="*/ f12 1 2048197"/>
                <a:gd name="f15" fmla="*/ f11 1 720000"/>
                <a:gd name="f16" fmla="*/ 0 f12 1"/>
                <a:gd name="f17" fmla="*/ 0 f11 1"/>
                <a:gd name="f18" fmla="*/ 2048197 f12 1"/>
                <a:gd name="f19" fmla="*/ 720000 f11 1"/>
                <a:gd name="f20" fmla="*/ f13 1 f2"/>
                <a:gd name="f21" fmla="*/ f16 1 2048197"/>
                <a:gd name="f22" fmla="*/ f17 1 720000"/>
                <a:gd name="f23" fmla="*/ f18 1 2048197"/>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48197"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r>
                <a:rPr lang="en-GB" sz="1600" b="0" i="0" u="none" strike="noStrike" kern="1200" cap="all" spc="0" baseline="0">
                  <a:solidFill>
                    <a:srgbClr val="000000"/>
                  </a:solidFill>
                  <a:uFillTx/>
                  <a:latin typeface="Corbel"/>
                </a:rPr>
                <a:t>Microsoft Outlook   </a:t>
              </a:r>
              <a:endParaRPr lang="en-US" sz="1600" b="0" i="0" u="none" strike="noStrike" kern="1200" cap="all" spc="0" baseline="0">
                <a:solidFill>
                  <a:srgbClr val="000000"/>
                </a:solidFill>
                <a:uFillTx/>
                <a:latin typeface="Corbel"/>
              </a:endParaRPr>
            </a:p>
          </p:txBody>
        </p:sp>
        <p:sp>
          <p:nvSpPr>
            <p:cNvPr id="7" name="Free-form: Shape 6">
              <a:extLst>
                <a:ext uri="{FF2B5EF4-FFF2-40B4-BE49-F238E27FC236}">
                  <a16:creationId xmlns:a16="http://schemas.microsoft.com/office/drawing/2014/main" id="{7210869C-5987-4FF9-1267-78511D3D0C3D}"/>
                </a:ext>
              </a:extLst>
            </p:cNvPr>
            <p:cNvSpPr/>
            <p:nvPr/>
          </p:nvSpPr>
          <p:spPr>
            <a:xfrm>
              <a:off x="4803846" y="3063605"/>
              <a:ext cx="1249399" cy="12493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29D3E"/>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Rectangle 7" descr="Email">
              <a:extLst>
                <a:ext uri="{FF2B5EF4-FFF2-40B4-BE49-F238E27FC236}">
                  <a16:creationId xmlns:a16="http://schemas.microsoft.com/office/drawing/2014/main" id="{EF8C07B1-5876-86D0-3D3E-A6868C009154}"/>
                </a:ext>
              </a:extLst>
            </p:cNvPr>
            <p:cNvSpPr/>
            <p:nvPr/>
          </p:nvSpPr>
          <p:spPr>
            <a:xfrm>
              <a:off x="5070110" y="3329869"/>
              <a:ext cx="716871" cy="716871"/>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9" name="Free-form: Shape 8">
              <a:extLst>
                <a:ext uri="{FF2B5EF4-FFF2-40B4-BE49-F238E27FC236}">
                  <a16:creationId xmlns:a16="http://schemas.microsoft.com/office/drawing/2014/main" id="{99D9947B-B22C-012F-0A89-99552272AE63}"/>
                </a:ext>
              </a:extLst>
            </p:cNvPr>
            <p:cNvSpPr/>
            <p:nvPr/>
          </p:nvSpPr>
          <p:spPr>
            <a:xfrm>
              <a:off x="4404445" y="4702155"/>
              <a:ext cx="2048201" cy="719998"/>
            </a:xfrm>
            <a:custGeom>
              <a:avLst/>
              <a:gdLst>
                <a:gd name="f0" fmla="val 10800000"/>
                <a:gd name="f1" fmla="val 5400000"/>
                <a:gd name="f2" fmla="val 180"/>
                <a:gd name="f3" fmla="val w"/>
                <a:gd name="f4" fmla="val h"/>
                <a:gd name="f5" fmla="val 0"/>
                <a:gd name="f6" fmla="val 2048197"/>
                <a:gd name="f7" fmla="val 720000"/>
                <a:gd name="f8" fmla="+- 0 0 -90"/>
                <a:gd name="f9" fmla="*/ f3 1 2048197"/>
                <a:gd name="f10" fmla="*/ f4 1 720000"/>
                <a:gd name="f11" fmla="+- f7 0 f5"/>
                <a:gd name="f12" fmla="+- f6 0 f5"/>
                <a:gd name="f13" fmla="*/ f8 f0 1"/>
                <a:gd name="f14" fmla="*/ f12 1 2048197"/>
                <a:gd name="f15" fmla="*/ f11 1 720000"/>
                <a:gd name="f16" fmla="*/ 0 f12 1"/>
                <a:gd name="f17" fmla="*/ 0 f11 1"/>
                <a:gd name="f18" fmla="*/ 2048197 f12 1"/>
                <a:gd name="f19" fmla="*/ 720000 f11 1"/>
                <a:gd name="f20" fmla="*/ f13 1 f2"/>
                <a:gd name="f21" fmla="*/ f16 1 2048197"/>
                <a:gd name="f22" fmla="*/ f17 1 720000"/>
                <a:gd name="f23" fmla="*/ f18 1 2048197"/>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48197"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r>
                <a:rPr lang="en-GB" sz="1600" b="0" i="0" u="none" strike="noStrike" kern="1200" cap="all" spc="0" baseline="0">
                  <a:solidFill>
                    <a:srgbClr val="000000"/>
                  </a:solidFill>
                  <a:uFillTx/>
                  <a:latin typeface="Corbel"/>
                </a:rPr>
                <a:t>Learn how to write a professional email</a:t>
              </a:r>
              <a:endParaRPr lang="en-US" sz="1600" b="0" i="0" u="none" strike="noStrike" kern="1200" cap="all" spc="0" baseline="0">
                <a:solidFill>
                  <a:srgbClr val="000000"/>
                </a:solidFill>
                <a:uFillTx/>
                <a:latin typeface="Corbel"/>
              </a:endParaRPr>
            </a:p>
          </p:txBody>
        </p:sp>
        <p:sp>
          <p:nvSpPr>
            <p:cNvPr id="10" name="Free-form: Shape 9">
              <a:extLst>
                <a:ext uri="{FF2B5EF4-FFF2-40B4-BE49-F238E27FC236}">
                  <a16:creationId xmlns:a16="http://schemas.microsoft.com/office/drawing/2014/main" id="{AD4BD1F3-2831-4EF6-9471-7AC8BEDB62EB}"/>
                </a:ext>
              </a:extLst>
            </p:cNvPr>
            <p:cNvSpPr/>
            <p:nvPr/>
          </p:nvSpPr>
          <p:spPr>
            <a:xfrm>
              <a:off x="7210482" y="3063605"/>
              <a:ext cx="1249399" cy="12493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D64A3B"/>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Rectangle 10" descr="Upward trend">
              <a:extLst>
                <a:ext uri="{FF2B5EF4-FFF2-40B4-BE49-F238E27FC236}">
                  <a16:creationId xmlns:a16="http://schemas.microsoft.com/office/drawing/2014/main" id="{03B040EC-F6D4-DFAA-7323-CB22C13026F2}"/>
                </a:ext>
              </a:extLst>
            </p:cNvPr>
            <p:cNvSpPr/>
            <p:nvPr/>
          </p:nvSpPr>
          <p:spPr>
            <a:xfrm>
              <a:off x="7476747" y="3329869"/>
              <a:ext cx="716871" cy="716871"/>
            </a:xfrm>
            <a:prstGeom prst="rect">
              <a:avLst/>
            </a:prstGeom>
            <a:blipFill>
              <a:blip>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2" name="Free-form: Shape 11">
              <a:extLst>
                <a:ext uri="{FF2B5EF4-FFF2-40B4-BE49-F238E27FC236}">
                  <a16:creationId xmlns:a16="http://schemas.microsoft.com/office/drawing/2014/main" id="{58BE8F12-27EF-8B4F-D5C8-A65D8D1BFFD9}"/>
                </a:ext>
              </a:extLst>
            </p:cNvPr>
            <p:cNvSpPr/>
            <p:nvPr/>
          </p:nvSpPr>
          <p:spPr>
            <a:xfrm>
              <a:off x="6811082" y="4702155"/>
              <a:ext cx="2048201" cy="719998"/>
            </a:xfrm>
            <a:custGeom>
              <a:avLst/>
              <a:gdLst>
                <a:gd name="f0" fmla="val 10800000"/>
                <a:gd name="f1" fmla="val 5400000"/>
                <a:gd name="f2" fmla="val 180"/>
                <a:gd name="f3" fmla="val w"/>
                <a:gd name="f4" fmla="val h"/>
                <a:gd name="f5" fmla="val 0"/>
                <a:gd name="f6" fmla="val 2048197"/>
                <a:gd name="f7" fmla="val 720000"/>
                <a:gd name="f8" fmla="+- 0 0 -90"/>
                <a:gd name="f9" fmla="*/ f3 1 2048197"/>
                <a:gd name="f10" fmla="*/ f4 1 720000"/>
                <a:gd name="f11" fmla="+- f7 0 f5"/>
                <a:gd name="f12" fmla="+- f6 0 f5"/>
                <a:gd name="f13" fmla="*/ f8 f0 1"/>
                <a:gd name="f14" fmla="*/ f12 1 2048197"/>
                <a:gd name="f15" fmla="*/ f11 1 720000"/>
                <a:gd name="f16" fmla="*/ 0 f12 1"/>
                <a:gd name="f17" fmla="*/ 0 f11 1"/>
                <a:gd name="f18" fmla="*/ 2048197 f12 1"/>
                <a:gd name="f19" fmla="*/ 720000 f11 1"/>
                <a:gd name="f20" fmla="*/ f13 1 f2"/>
                <a:gd name="f21" fmla="*/ f16 1 2048197"/>
                <a:gd name="f22" fmla="*/ f17 1 720000"/>
                <a:gd name="f23" fmla="*/ f18 1 2048197"/>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48197"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r>
                <a:rPr lang="en-GB" sz="1600" b="0" i="0" u="none" strike="noStrike" kern="1200" cap="all" spc="0" baseline="0">
                  <a:solidFill>
                    <a:srgbClr val="000000"/>
                  </a:solidFill>
                  <a:uFillTx/>
                  <a:latin typeface="Corbel"/>
                </a:rPr>
                <a:t>Manage outlook and its features</a:t>
              </a:r>
              <a:endParaRPr lang="en-US" sz="1600" b="0" i="0" u="none" strike="noStrike" kern="1200" cap="all" spc="0" baseline="0">
                <a:solidFill>
                  <a:srgbClr val="000000"/>
                </a:solidFill>
                <a:uFillTx/>
                <a:latin typeface="Corbel"/>
              </a:endParaRPr>
            </a:p>
          </p:txBody>
        </p:sp>
        <p:sp>
          <p:nvSpPr>
            <p:cNvPr id="13" name="Free-form: Shape 12">
              <a:extLst>
                <a:ext uri="{FF2B5EF4-FFF2-40B4-BE49-F238E27FC236}">
                  <a16:creationId xmlns:a16="http://schemas.microsoft.com/office/drawing/2014/main" id="{9D1A8D88-6E49-2A31-A9BB-C221C52B9CA2}"/>
                </a:ext>
              </a:extLst>
            </p:cNvPr>
            <p:cNvSpPr/>
            <p:nvPr/>
          </p:nvSpPr>
          <p:spPr>
            <a:xfrm>
              <a:off x="9617110" y="3063605"/>
              <a:ext cx="1249399" cy="12493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D64787"/>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4" name="Rectangle 13" descr="Users">
              <a:extLst>
                <a:ext uri="{FF2B5EF4-FFF2-40B4-BE49-F238E27FC236}">
                  <a16:creationId xmlns:a16="http://schemas.microsoft.com/office/drawing/2014/main" id="{080D6B2D-97B3-2D17-0862-D461787AA379}"/>
                </a:ext>
              </a:extLst>
            </p:cNvPr>
            <p:cNvSpPr/>
            <p:nvPr/>
          </p:nvSpPr>
          <p:spPr>
            <a:xfrm>
              <a:off x="9883374" y="3329869"/>
              <a:ext cx="716871" cy="716871"/>
            </a:xfrm>
            <a:prstGeom prst="rect">
              <a:avLst/>
            </a:prstGeom>
            <a:blipFill>
              <a:blip>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5" name="Free-form: Shape 14">
              <a:extLst>
                <a:ext uri="{FF2B5EF4-FFF2-40B4-BE49-F238E27FC236}">
                  <a16:creationId xmlns:a16="http://schemas.microsoft.com/office/drawing/2014/main" id="{8AEACF27-08A5-B1C1-162E-AA46534DC64F}"/>
                </a:ext>
              </a:extLst>
            </p:cNvPr>
            <p:cNvSpPr/>
            <p:nvPr/>
          </p:nvSpPr>
          <p:spPr>
            <a:xfrm>
              <a:off x="9217709" y="4702155"/>
              <a:ext cx="2048201" cy="719998"/>
            </a:xfrm>
            <a:custGeom>
              <a:avLst/>
              <a:gdLst>
                <a:gd name="f0" fmla="val 10800000"/>
                <a:gd name="f1" fmla="val 5400000"/>
                <a:gd name="f2" fmla="val 180"/>
                <a:gd name="f3" fmla="val w"/>
                <a:gd name="f4" fmla="val h"/>
                <a:gd name="f5" fmla="val 0"/>
                <a:gd name="f6" fmla="val 2048197"/>
                <a:gd name="f7" fmla="val 720000"/>
                <a:gd name="f8" fmla="+- 0 0 -90"/>
                <a:gd name="f9" fmla="*/ f3 1 2048197"/>
                <a:gd name="f10" fmla="*/ f4 1 720000"/>
                <a:gd name="f11" fmla="+- f7 0 f5"/>
                <a:gd name="f12" fmla="+- f6 0 f5"/>
                <a:gd name="f13" fmla="*/ f8 f0 1"/>
                <a:gd name="f14" fmla="*/ f12 1 2048197"/>
                <a:gd name="f15" fmla="*/ f11 1 720000"/>
                <a:gd name="f16" fmla="*/ 0 f12 1"/>
                <a:gd name="f17" fmla="*/ 0 f11 1"/>
                <a:gd name="f18" fmla="*/ 2048197 f12 1"/>
                <a:gd name="f19" fmla="*/ 720000 f11 1"/>
                <a:gd name="f20" fmla="*/ f13 1 f2"/>
                <a:gd name="f21" fmla="*/ f16 1 2048197"/>
                <a:gd name="f22" fmla="*/ f17 1 720000"/>
                <a:gd name="f23" fmla="*/ f18 1 2048197"/>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48197"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all" spc="0" baseline="0">
                  <a:solidFill>
                    <a:srgbClr val="000000"/>
                  </a:solidFill>
                  <a:uFillTx/>
                </a:defRPr>
              </a:pPr>
              <a:r>
                <a:rPr lang="en-GB" sz="1600" b="0" i="0" u="none" strike="noStrike" kern="1200" cap="all" spc="0" baseline="0">
                  <a:solidFill>
                    <a:srgbClr val="000000"/>
                  </a:solidFill>
                  <a:uFillTx/>
                  <a:latin typeface="Corbel"/>
                </a:rPr>
                <a:t>Create a Teams meeting using Microsoft Outlook </a:t>
              </a:r>
              <a:endParaRPr lang="en-US" sz="1600" b="0" i="0" u="none" strike="noStrike" kern="1200" cap="all" spc="0" baseline="0">
                <a:solidFill>
                  <a:srgbClr val="000000"/>
                </a:solidFill>
                <a:uFillTx/>
                <a:latin typeface="Corbel"/>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p14:prism isContent="1"/>
        <p:sndAc>
          <p:stSnd>
            <p:snd r:embed="rId2" name="click.wav"/>
          </p:stSnd>
        </p:sndAc>
      </p:transition>
    </mc:Choice>
    <mc:Fallback>
      <p:transition spd="slow" advTm="0">
        <p:fade/>
        <p:sndAc>
          <p:stSnd>
            <p:snd r:embed="rId2" name="click.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55D4C-277B-A970-CD4D-DA1A621D42D0}"/>
              </a:ext>
            </a:extLst>
          </p:cNvPr>
          <p:cNvSpPr txBox="1">
            <a:spLocks noGrp="1"/>
          </p:cNvSpPr>
          <p:nvPr>
            <p:ph type="title"/>
          </p:nvPr>
        </p:nvSpPr>
        <p:spPr>
          <a:xfrm>
            <a:off x="1484308" y="2552703"/>
            <a:ext cx="10018715" cy="1752603"/>
          </a:xfrm>
        </p:spPr>
        <p:txBody>
          <a:bodyPr/>
          <a:lstStyle/>
          <a:p>
            <a:pPr lvl="0"/>
            <a:r>
              <a:rPr lang="en-GB" sz="6000">
                <a:solidFill>
                  <a:srgbClr val="0070C0"/>
                </a:solidFill>
                <a:latin typeface="ADLaM Display" pitchFamily="2"/>
                <a:ea typeface="ADLaM Display" pitchFamily="2"/>
                <a:cs typeface="ADLaM Display" pitchFamily="2"/>
              </a:rPr>
              <a:t>LinkedIn Learning</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11">
    <p:bg>
      <p:bgPr>
        <a:blipFill>
          <a:blip r:embed="rId3"/>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771A2B1-76EB-A71C-4F0D-C1EA116C7EB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3A434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pic>
        <p:nvPicPr>
          <p:cNvPr id="3" name="Picture 2" descr="LinkedIn Learning's Outlook Essential Training course, completed by Hassan Khalid, covers essential Microsoft Outlook skills in 2 hours and 12 minutes, certified by Shea Hanson.&#10;&#10;AI-generated content may be incorrect.">
            <a:extLst>
              <a:ext uri="{FF2B5EF4-FFF2-40B4-BE49-F238E27FC236}">
                <a16:creationId xmlns:a16="http://schemas.microsoft.com/office/drawing/2014/main" id="{13ADD641-44F5-B373-EEED-07DD0580751B}"/>
              </a:ext>
            </a:extLst>
          </p:cNvPr>
          <p:cNvPicPr>
            <a:picLocks noChangeAspect="1"/>
          </p:cNvPicPr>
          <p:nvPr/>
        </p:nvPicPr>
        <p:blipFill>
          <a:blip r:embed="rId4"/>
          <a:srcRect t="3072" r="1" b="30366"/>
          <a:stretch>
            <a:fillRect/>
          </a:stretch>
        </p:blipFill>
        <p:spPr>
          <a:xfrm>
            <a:off x="643463" y="643463"/>
            <a:ext cx="10905070" cy="5571064"/>
          </a:xfrm>
          <a:prstGeom prst="rect">
            <a:avLst/>
          </a:prstGeom>
          <a:noFill/>
          <a:ln cap="flat">
            <a:noFill/>
          </a:ln>
        </p:spPr>
      </p:pic>
      <p:sp>
        <p:nvSpPr>
          <p:cNvPr id="4" name="Rectangle 9">
            <a:extLst>
              <a:ext uri="{FF2B5EF4-FFF2-40B4-BE49-F238E27FC236}">
                <a16:creationId xmlns:a16="http://schemas.microsoft.com/office/drawing/2014/main" id="{909A5051-0854-A5C7-57E3-DBCADDAED02F}"/>
              </a:ext>
              <a:ext uri="{C183D7F6-B498-43B3-948B-1728B52AA6E4}">
                <adec:decorative xmlns:adec="http://schemas.microsoft.com/office/drawing/2017/decorative" val="1"/>
              </a:ext>
            </a:extLst>
          </p:cNvPr>
          <p:cNvSpPr>
            <a:spLocks noMove="1" noResize="1"/>
          </p:cNvSpPr>
          <p:nvPr/>
        </p:nvSpPr>
        <p:spPr>
          <a:xfrm>
            <a:off x="477015" y="480060"/>
            <a:ext cx="11237976" cy="5897880"/>
          </a:xfrm>
          <a:prstGeom prst="rect">
            <a:avLst/>
          </a:prstGeom>
          <a:noFill/>
          <a:ln w="15873" cap="rnd">
            <a:solidFill>
              <a:srgbClr val="FFFFF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0">
        <p15:prstTrans prst="origami"/>
        <p:sndAc>
          <p:stSnd>
            <p:snd r:embed="rId2" name="applause.wav"/>
          </p:stSnd>
        </p:sndAc>
      </p:transition>
    </mc:Choice>
    <mc:Fallback>
      <p:transition spd="slow" advTm="0">
        <p:fade/>
        <p:sndAc>
          <p:stSnd>
            <p:snd r:embed="rId2" name="applause.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3BD7B-A6D8-78EF-D06F-42C9214171A9}"/>
              </a:ext>
            </a:extLst>
          </p:cNvPr>
          <p:cNvSpPr txBox="1">
            <a:spLocks noGrp="1"/>
          </p:cNvSpPr>
          <p:nvPr>
            <p:ph type="title"/>
          </p:nvPr>
        </p:nvSpPr>
        <p:spPr/>
        <p:txBody>
          <a:bodyPr/>
          <a:lstStyle/>
          <a:p>
            <a:pPr lvl="0"/>
            <a:r>
              <a:rPr lang="en-GB"/>
              <a:t>Week 4</a:t>
            </a:r>
          </a:p>
        </p:txBody>
      </p:sp>
      <p:sp>
        <p:nvSpPr>
          <p:cNvPr id="3" name="Content Placeholder 2">
            <a:extLst>
              <a:ext uri="{FF2B5EF4-FFF2-40B4-BE49-F238E27FC236}">
                <a16:creationId xmlns:a16="http://schemas.microsoft.com/office/drawing/2014/main" id="{B7D65B23-EC11-DEF0-1DB3-6CE45644F39E}"/>
              </a:ext>
            </a:extLst>
          </p:cNvPr>
          <p:cNvSpPr txBox="1">
            <a:spLocks noGrp="1"/>
          </p:cNvSpPr>
          <p:nvPr>
            <p:ph idx="1"/>
          </p:nvPr>
        </p:nvSpPr>
        <p:spPr/>
        <p:txBody>
          <a:bodyPr/>
          <a:lstStyle/>
          <a:p>
            <a:pPr marL="0" lvl="0" indent="0">
              <a:spcBef>
                <a:spcPts val="500"/>
              </a:spcBef>
              <a:buNone/>
            </a:pPr>
            <a:r>
              <a:rPr lang="en-GB" sz="1900"/>
              <a:t>           </a:t>
            </a:r>
            <a:r>
              <a:rPr lang="en-GB" sz="1800"/>
              <a:t>                                  </a:t>
            </a:r>
            <a:r>
              <a:rPr lang="en-GB" sz="1800">
                <a:latin typeface="Cascadia Code SemiBold" pitchFamily="49"/>
                <a:ea typeface="Cascadia Code SemiBold" pitchFamily="49"/>
                <a:cs typeface="Cascadia Code SemiBold" pitchFamily="49"/>
              </a:rPr>
              <a:t>Microsoft Teams / Microsoft Word</a:t>
            </a:r>
          </a:p>
          <a:p>
            <a:pPr marL="0" lvl="0" indent="0">
              <a:spcBef>
                <a:spcPts val="500"/>
              </a:spcBef>
              <a:buNone/>
            </a:pPr>
            <a:endParaRPr lang="en-GB" sz="1900"/>
          </a:p>
          <a:p>
            <a:pPr lvl="0">
              <a:spcBef>
                <a:spcPts val="500"/>
              </a:spcBef>
            </a:pPr>
            <a:r>
              <a:rPr lang="en-GB" sz="1900"/>
              <a:t>Create clear, well-structured, and professionally formatted documents.</a:t>
            </a:r>
          </a:p>
          <a:p>
            <a:pPr lvl="0">
              <a:spcBef>
                <a:spcPts val="500"/>
              </a:spcBef>
            </a:pPr>
            <a:r>
              <a:rPr lang="en-GB" sz="1900"/>
              <a:t>Apply formatting, referencing, and collaboration tools to support academic assignments.</a:t>
            </a:r>
          </a:p>
          <a:p>
            <a:pPr lvl="0">
              <a:spcBef>
                <a:spcPts val="500"/>
              </a:spcBef>
            </a:pPr>
            <a:r>
              <a:rPr lang="en-GB" sz="1900"/>
              <a:t>Prepare high-quality professional materials such as CVs, cover letters, and reports.</a:t>
            </a:r>
          </a:p>
          <a:p>
            <a:pPr lvl="0">
              <a:spcBef>
                <a:spcPts val="500"/>
              </a:spcBef>
            </a:pPr>
            <a:r>
              <a:rPr lang="en-GB" sz="1900"/>
              <a:t>Organize and present personal projects with clarity and consistency</a:t>
            </a:r>
          </a:p>
          <a:p>
            <a:pPr lvl="0">
              <a:spcBef>
                <a:spcPts val="500"/>
              </a:spcBef>
            </a:pPr>
            <a:r>
              <a:rPr lang="en-GB" sz="1900"/>
              <a:t>Using Microsoft Teams to create a new meeting</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8">
    <p:bg>
      <p:bgPr>
        <a:blipFill>
          <a:blip r:embed="rId3"/>
          <a:stretch>
            <a:fillRect/>
          </a:stretch>
        </a:blip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5D5DECE3-C251-4F09-DEDC-973FA1E614FD}"/>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C3C5DBF7-C8A8-0346-CB2B-28211839F9D7}"/>
                </a:ext>
                <a:ext uri="{C183D7F6-B498-43B3-948B-1728B52AA6E4}">
                  <adec:decorative xmlns:adec="http://schemas.microsoft.com/office/drawing/2017/decorative" val="1"/>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
          <p:nvSpPr>
            <p:cNvPr id="4" name="Freeform 7">
              <a:extLst>
                <a:ext uri="{FF2B5EF4-FFF2-40B4-BE49-F238E27FC236}">
                  <a16:creationId xmlns:a16="http://schemas.microsoft.com/office/drawing/2014/main" id="{B51B9122-7DDB-6DE9-606D-99C3BF104261}"/>
                </a:ext>
                <a:ext uri="{C183D7F6-B498-43B3-948B-1728B52AA6E4}">
                  <adec:decorative xmlns:adec="http://schemas.microsoft.com/office/drawing/2017/decorative" val="1"/>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
          <p:nvSpPr>
            <p:cNvPr id="5" name="Freeform 8">
              <a:extLst>
                <a:ext uri="{FF2B5EF4-FFF2-40B4-BE49-F238E27FC236}">
                  <a16:creationId xmlns:a16="http://schemas.microsoft.com/office/drawing/2014/main" id="{6C4129FB-E139-15F7-DD54-877BC6514857}"/>
                </a:ext>
                <a:ext uri="{C183D7F6-B498-43B3-948B-1728B52AA6E4}">
                  <adec:decorative xmlns:adec="http://schemas.microsoft.com/office/drawing/2017/decorative" val="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
          <p:nvSpPr>
            <p:cNvPr id="6" name="Freeform 9">
              <a:extLst>
                <a:ext uri="{FF2B5EF4-FFF2-40B4-BE49-F238E27FC236}">
                  <a16:creationId xmlns:a16="http://schemas.microsoft.com/office/drawing/2014/main" id="{172EC265-6726-0F2F-A946-CAC2A001B648}"/>
                </a:ext>
                <a:ext uri="{C183D7F6-B498-43B3-948B-1728B52AA6E4}">
                  <adec:decorative xmlns:adec="http://schemas.microsoft.com/office/drawing/2017/decorative" val="1"/>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
          <p:nvSpPr>
            <p:cNvPr id="7" name="Freeform 10">
              <a:extLst>
                <a:ext uri="{FF2B5EF4-FFF2-40B4-BE49-F238E27FC236}">
                  <a16:creationId xmlns:a16="http://schemas.microsoft.com/office/drawing/2014/main" id="{D52680DF-CDDE-3742-59DA-D31CEB8B3CC4}"/>
                </a:ext>
                <a:ext uri="{C183D7F6-B498-43B3-948B-1728B52AA6E4}">
                  <adec:decorative xmlns:adec="http://schemas.microsoft.com/office/drawing/2017/decorative" val="1"/>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
          <p:nvSpPr>
            <p:cNvPr id="8" name="Freeform 11">
              <a:extLst>
                <a:ext uri="{FF2B5EF4-FFF2-40B4-BE49-F238E27FC236}">
                  <a16:creationId xmlns:a16="http://schemas.microsoft.com/office/drawing/2014/main" id="{CB8F6A94-D1D3-C900-C2C5-8D9045EB8303}"/>
                </a:ext>
                <a:ext uri="{C183D7F6-B498-43B3-948B-1728B52AA6E4}">
                  <adec:decorative xmlns:adec="http://schemas.microsoft.com/office/drawing/2017/decorative" val="1"/>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grpSp>
      <p:sp>
        <p:nvSpPr>
          <p:cNvPr id="9" name="Rectangle 17">
            <a:extLst>
              <a:ext uri="{FF2B5EF4-FFF2-40B4-BE49-F238E27FC236}">
                <a16:creationId xmlns:a16="http://schemas.microsoft.com/office/drawing/2014/main" id="{F32CF841-1A3E-4CB8-D950-13CB6D48513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pic>
        <p:nvPicPr>
          <p:cNvPr id="10" name="Content Placeholder 4" descr="The image is a certificate from LinkedIn Learning, featuring a Microsoft Word Essential Training course completed by Hassan Khalid on June 24, 2026.&#10;&#10;AI-generated content may be incorrect.">
            <a:extLst>
              <a:ext uri="{FF2B5EF4-FFF2-40B4-BE49-F238E27FC236}">
                <a16:creationId xmlns:a16="http://schemas.microsoft.com/office/drawing/2014/main" id="{73A8294F-71C0-C267-2BD1-82C725EAFD5C}"/>
              </a:ext>
            </a:extLst>
          </p:cNvPr>
          <p:cNvPicPr>
            <a:picLocks noGrp="1" noChangeAspect="1"/>
          </p:cNvPicPr>
          <p:nvPr>
            <p:ph idx="1"/>
          </p:nvPr>
        </p:nvPicPr>
        <p:blipFill>
          <a:blip r:embed="rId4"/>
          <a:srcRect t="1608" r="1" b="32261"/>
          <a:stretch>
            <a:fillRect/>
          </a:stretch>
        </p:blipFill>
        <p:spPr>
          <a:xfrm>
            <a:off x="643463" y="643463"/>
            <a:ext cx="10905070" cy="5571064"/>
          </a:xfrm>
        </p:spPr>
      </p:pic>
      <p:sp>
        <p:nvSpPr>
          <p:cNvPr id="11" name="Rectangle 19">
            <a:extLst>
              <a:ext uri="{FF2B5EF4-FFF2-40B4-BE49-F238E27FC236}">
                <a16:creationId xmlns:a16="http://schemas.microsoft.com/office/drawing/2014/main" id="{DF82CD2C-1D4B-7052-4DA2-1EA70EE7FFC6}"/>
              </a:ext>
              <a:ext uri="{C183D7F6-B498-43B3-948B-1728B52AA6E4}">
                <adec:decorative xmlns:adec="http://schemas.microsoft.com/office/drawing/2017/decorative" val="1"/>
              </a:ext>
            </a:extLst>
          </p:cNvPr>
          <p:cNvSpPr>
            <a:spLocks noMove="1" noResize="1"/>
          </p:cNvSpPr>
          <p:nvPr/>
        </p:nvSpPr>
        <p:spPr>
          <a:xfrm>
            <a:off x="477015" y="480060"/>
            <a:ext cx="11237976" cy="5897880"/>
          </a:xfrm>
          <a:prstGeom prst="rect">
            <a:avLst/>
          </a:prstGeom>
          <a:noFill/>
          <a:ln w="15873" cap="rnd">
            <a:solidFill>
              <a:srgbClr val="FFFFF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Tree>
  </p:cSld>
  <p:clrMapOvr>
    <a:masterClrMapping/>
  </p:clrMapOvr>
  <mc:AlternateContent xmlns:mc="http://schemas.openxmlformats.org/markup-compatibility/2006">
    <mc:Choice xmlns:p14="http://schemas.microsoft.com/office/powerpoint/2010/main" Requires="p14">
      <p:transition spd="slow" p14:dur="1200" advTm="0">
        <p:dissolve/>
        <p:sndAc>
          <p:stSnd>
            <p:snd r:embed="rId2" name="applause.wav"/>
          </p:stSnd>
        </p:sndAc>
      </p:transition>
    </mc:Choice>
    <mc:Fallback>
      <p:transition spd="slow" advTm="0">
        <p:dissolve/>
        <p:sndAc>
          <p:stSnd>
            <p:snd r:embed="rId2" name="applause.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6A7B6-A38E-14C1-C555-8D8536057808}"/>
              </a:ext>
            </a:extLst>
          </p:cNvPr>
          <p:cNvSpPr txBox="1">
            <a:spLocks noGrp="1"/>
          </p:cNvSpPr>
          <p:nvPr>
            <p:ph type="title"/>
          </p:nvPr>
        </p:nvSpPr>
        <p:spPr/>
        <p:txBody>
          <a:bodyPr/>
          <a:lstStyle/>
          <a:p>
            <a:pPr lvl="0"/>
            <a:r>
              <a:rPr lang="en-GB"/>
              <a:t>Week 5</a:t>
            </a:r>
          </a:p>
        </p:txBody>
      </p:sp>
      <p:sp>
        <p:nvSpPr>
          <p:cNvPr id="3" name="Content Placeholder 2">
            <a:extLst>
              <a:ext uri="{FF2B5EF4-FFF2-40B4-BE49-F238E27FC236}">
                <a16:creationId xmlns:a16="http://schemas.microsoft.com/office/drawing/2014/main" id="{CE0D6C83-A7AB-1353-30C9-88423FAF043E}"/>
              </a:ext>
            </a:extLst>
          </p:cNvPr>
          <p:cNvSpPr txBox="1">
            <a:spLocks noGrp="1"/>
          </p:cNvSpPr>
          <p:nvPr>
            <p:ph idx="1"/>
          </p:nvPr>
        </p:nvSpPr>
        <p:spPr/>
        <p:txBody>
          <a:bodyPr/>
          <a:lstStyle/>
          <a:p>
            <a:pPr marL="0" lvl="0" indent="0">
              <a:spcBef>
                <a:spcPts val="900"/>
              </a:spcBef>
              <a:buNone/>
            </a:pPr>
            <a:r>
              <a:rPr lang="en-GB"/>
              <a:t>                             </a:t>
            </a:r>
            <a:r>
              <a:rPr lang="en-GB" sz="3600"/>
              <a:t>Microsoft PowerPoint /Assignment 1</a:t>
            </a:r>
          </a:p>
          <a:p>
            <a:pPr marL="0" lvl="0" indent="0">
              <a:spcBef>
                <a:spcPts val="900"/>
              </a:spcBef>
              <a:buNone/>
            </a:pPr>
            <a:r>
              <a:rPr lang="en-GB" sz="3600"/>
              <a:t> </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0">
    <p:bg>
      <p:bgPr>
        <a:blipFill>
          <a:blip r:embed="rId3"/>
          <a:stretch>
            <a:fillRect/>
          </a:stretch>
        </a:blip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EDFFC0A-F4EA-C042-9EBD-F08EC131A36D}"/>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38414C"/>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pic>
        <p:nvPicPr>
          <p:cNvPr id="3" name="Content Placeholder 4" descr="The image depicts a LinkedIn Learning certificate for Microsoft PowerPoint Essential Training completed by Hassan Khalid, featuring course details, certification ID, and completion time.&#10;&#10;AI-generated content may be incorrect.">
            <a:extLst>
              <a:ext uri="{FF2B5EF4-FFF2-40B4-BE49-F238E27FC236}">
                <a16:creationId xmlns:a16="http://schemas.microsoft.com/office/drawing/2014/main" id="{40F3E033-827C-5CE2-1D64-15DB983EDD51}"/>
              </a:ext>
            </a:extLst>
          </p:cNvPr>
          <p:cNvPicPr>
            <a:picLocks noGrp="1" noChangeAspect="1"/>
          </p:cNvPicPr>
          <p:nvPr>
            <p:ph type="pic" idx="4294967295"/>
          </p:nvPr>
        </p:nvPicPr>
        <p:blipFill>
          <a:blip r:embed="rId4"/>
          <a:srcRect t="1515" r="1" b="31705"/>
          <a:stretch>
            <a:fillRect/>
          </a:stretch>
        </p:blipFill>
        <p:spPr>
          <a:xfrm>
            <a:off x="0" y="642942"/>
            <a:ext cx="10906121" cy="5572125"/>
          </a:xfrm>
        </p:spPr>
      </p:pic>
      <p:sp>
        <p:nvSpPr>
          <p:cNvPr id="4" name="Rectangle 11">
            <a:extLst>
              <a:ext uri="{FF2B5EF4-FFF2-40B4-BE49-F238E27FC236}">
                <a16:creationId xmlns:a16="http://schemas.microsoft.com/office/drawing/2014/main" id="{EF60D4AB-7499-1F1A-B30C-6E58F079635A}"/>
              </a:ext>
              <a:ext uri="{C183D7F6-B498-43B3-948B-1728B52AA6E4}">
                <adec:decorative xmlns:adec="http://schemas.microsoft.com/office/drawing/2017/decorative" val="1"/>
              </a:ext>
            </a:extLst>
          </p:cNvPr>
          <p:cNvSpPr>
            <a:spLocks noMove="1" noResize="1"/>
          </p:cNvSpPr>
          <p:nvPr/>
        </p:nvSpPr>
        <p:spPr>
          <a:xfrm>
            <a:off x="477015" y="480060"/>
            <a:ext cx="11237976" cy="5897880"/>
          </a:xfrm>
          <a:prstGeom prst="rect">
            <a:avLst/>
          </a:prstGeom>
          <a:noFill/>
          <a:ln w="15873" cap="rnd">
            <a:solidFill>
              <a:srgbClr val="FFFFF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Tree>
  </p:cSld>
  <p:clrMapOvr>
    <a:masterClrMapping/>
  </p:clrMapOvr>
  <mc:AlternateContent xmlns:mc="http://schemas.openxmlformats.org/markup-compatibility/2006">
    <mc:Choice xmlns:p14="http://schemas.microsoft.com/office/powerpoint/2010/main" Requires="p14">
      <p:transition spd="slow" p14:dur="1400" advTm="0">
        <p14:ripple/>
        <p:sndAc>
          <p:stSnd>
            <p:snd r:embed="rId2" name="applause.wav"/>
          </p:stSnd>
        </p:sndAc>
      </p:transition>
    </mc:Choice>
    <mc:Fallback>
      <p:transition spd="slow" advTm="0">
        <p:fade/>
        <p:sndAc>
          <p:stSnd>
            <p:snd r:embed="rId2" name="applause.wav"/>
          </p:stSnd>
        </p:sndAc>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4">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C1AA3-DC4C-3C11-E642-E4F37A3613F9}"/>
              </a:ext>
            </a:extLst>
          </p:cNvPr>
          <p:cNvSpPr txBox="1">
            <a:spLocks noGrp="1"/>
          </p:cNvSpPr>
          <p:nvPr>
            <p:ph type="title"/>
          </p:nvPr>
        </p:nvSpPr>
        <p:spPr>
          <a:xfrm>
            <a:off x="3962396" y="685800"/>
            <a:ext cx="7345887" cy="1413936"/>
          </a:xfrm>
        </p:spPr>
        <p:txBody>
          <a:bodyPr/>
          <a:lstStyle/>
          <a:p>
            <a:pPr lvl="0"/>
            <a:r>
              <a:rPr lang="en-GB"/>
              <a:t>                              Assignment 1</a:t>
            </a:r>
          </a:p>
        </p:txBody>
      </p:sp>
      <p:sp>
        <p:nvSpPr>
          <p:cNvPr id="3" name="Content Placeholder 2">
            <a:extLst>
              <a:ext uri="{FF2B5EF4-FFF2-40B4-BE49-F238E27FC236}">
                <a16:creationId xmlns:a16="http://schemas.microsoft.com/office/drawing/2014/main" id="{4256749A-807D-1FCC-3288-10575E37A71C}"/>
              </a:ext>
            </a:extLst>
          </p:cNvPr>
          <p:cNvSpPr txBox="1">
            <a:spLocks noGrp="1"/>
          </p:cNvSpPr>
          <p:nvPr>
            <p:ph idx="1"/>
          </p:nvPr>
        </p:nvSpPr>
        <p:spPr>
          <a:xfrm>
            <a:off x="3843863" y="2048932"/>
            <a:ext cx="7659151" cy="3742264"/>
          </a:xfrm>
        </p:spPr>
        <p:txBody>
          <a:bodyPr/>
          <a:lstStyle/>
          <a:p>
            <a:pPr lvl="0"/>
            <a:r>
              <a:rPr lang="en-GB"/>
              <a:t>My first assignment was to create a business report for a café explaining why and how important it is using digital tools with the help from AI (ChatGPT) . </a:t>
            </a:r>
          </a:p>
          <a:p>
            <a:pPr lvl="0"/>
            <a:r>
              <a:rPr lang="en-GB"/>
              <a:t>I had to analyse and reference the report to check if the information which was given by ChatGPT was correct and  it if needed to be adjusted, also checking for any spelling or grammar mistakes.  </a:t>
            </a:r>
          </a:p>
          <a:p>
            <a:pPr marL="0" lvl="0" indent="0">
              <a:buNone/>
            </a:pPr>
            <a:endParaRPr lang="en-GB"/>
          </a:p>
          <a:p>
            <a:pPr marL="0" lvl="0" indent="0">
              <a:buNone/>
            </a:pPr>
            <a:endParaRPr lang="en-GB"/>
          </a:p>
        </p:txBody>
      </p:sp>
      <p:pic>
        <p:nvPicPr>
          <p:cNvPr id="4" name="Picture 30" descr="Angled shot of pen on a graph">
            <a:extLst>
              <a:ext uri="{FF2B5EF4-FFF2-40B4-BE49-F238E27FC236}">
                <a16:creationId xmlns:a16="http://schemas.microsoft.com/office/drawing/2014/main" id="{9C55868A-133B-C337-E22F-07B7E60DE92B}"/>
              </a:ext>
            </a:extLst>
          </p:cNvPr>
          <p:cNvPicPr>
            <a:picLocks noChangeAspect="1"/>
          </p:cNvPicPr>
          <p:nvPr/>
        </p:nvPicPr>
        <p:blipFill>
          <a:blip r:embed="rId4"/>
          <a:srcRect l="14433" r="51898" b="-1"/>
          <a:stretch>
            <a:fillRect/>
          </a:stretch>
        </p:blipFill>
        <p:spPr>
          <a:xfrm>
            <a:off x="18" y="9"/>
            <a:ext cx="3459138" cy="685799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F7B97-DDB3-615F-D46F-703F40923E78}"/>
              </a:ext>
            </a:extLst>
          </p:cNvPr>
          <p:cNvSpPr txBox="1">
            <a:spLocks noGrp="1"/>
          </p:cNvSpPr>
          <p:nvPr>
            <p:ph type="title"/>
          </p:nvPr>
        </p:nvSpPr>
        <p:spPr/>
        <p:txBody>
          <a:bodyPr/>
          <a:lstStyle/>
          <a:p>
            <a:pPr lvl="0"/>
            <a:r>
              <a:rPr lang="en-GB"/>
              <a:t>Week 6 </a:t>
            </a:r>
          </a:p>
        </p:txBody>
      </p:sp>
      <p:sp>
        <p:nvSpPr>
          <p:cNvPr id="3" name="Content Placeholder 2">
            <a:extLst>
              <a:ext uri="{FF2B5EF4-FFF2-40B4-BE49-F238E27FC236}">
                <a16:creationId xmlns:a16="http://schemas.microsoft.com/office/drawing/2014/main" id="{2E72578C-F682-B892-8F41-9316FF3C2AC7}"/>
              </a:ext>
            </a:extLst>
          </p:cNvPr>
          <p:cNvSpPr txBox="1">
            <a:spLocks noGrp="1"/>
          </p:cNvSpPr>
          <p:nvPr>
            <p:ph idx="1"/>
          </p:nvPr>
        </p:nvSpPr>
        <p:spPr/>
        <p:txBody>
          <a:bodyPr/>
          <a:lstStyle/>
          <a:p>
            <a:pPr marL="0" lvl="0" indent="0">
              <a:spcBef>
                <a:spcPts val="1100"/>
              </a:spcBef>
              <a:buNone/>
            </a:pPr>
            <a:r>
              <a:rPr lang="en-GB"/>
              <a:t>                                               </a:t>
            </a:r>
            <a:r>
              <a:rPr lang="en-GB" sz="4400">
                <a:latin typeface="Elephant" pitchFamily="18"/>
              </a:rPr>
              <a:t>Microsoft Excel</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13">
    <p:bg>
      <p:bgPr>
        <a:blipFill>
          <a:blip r:embed="rId3"/>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3FF32C2-1425-D89D-49D6-6DE4D71BA8C7}"/>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3A434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pic>
        <p:nvPicPr>
          <p:cNvPr id="3" name="Picture 2" descr="The image depicts a certificate for LinkedIn Learning's Microsoft Excel Essential Training course completed by Hassan Khalid, featuring course details, duration, and a certificate ID.&#10;&#10;AI-generated content may be incorrect.">
            <a:extLst>
              <a:ext uri="{FF2B5EF4-FFF2-40B4-BE49-F238E27FC236}">
                <a16:creationId xmlns:a16="http://schemas.microsoft.com/office/drawing/2014/main" id="{979EC1E3-ABEF-5C06-E1C2-3F788246001E}"/>
              </a:ext>
            </a:extLst>
          </p:cNvPr>
          <p:cNvPicPr>
            <a:picLocks noChangeAspect="1"/>
          </p:cNvPicPr>
          <p:nvPr/>
        </p:nvPicPr>
        <p:blipFill>
          <a:blip r:embed="rId4"/>
          <a:srcRect t="1355" r="1" b="32083"/>
          <a:stretch>
            <a:fillRect/>
          </a:stretch>
        </p:blipFill>
        <p:spPr>
          <a:xfrm>
            <a:off x="643463" y="643463"/>
            <a:ext cx="10905070" cy="5571064"/>
          </a:xfrm>
          <a:prstGeom prst="rect">
            <a:avLst/>
          </a:prstGeom>
          <a:noFill/>
          <a:ln cap="flat">
            <a:noFill/>
          </a:ln>
        </p:spPr>
      </p:pic>
      <p:sp>
        <p:nvSpPr>
          <p:cNvPr id="4" name="Rectangle 9">
            <a:extLst>
              <a:ext uri="{FF2B5EF4-FFF2-40B4-BE49-F238E27FC236}">
                <a16:creationId xmlns:a16="http://schemas.microsoft.com/office/drawing/2014/main" id="{E7426A8D-976B-D645-F603-538A5F76249B}"/>
              </a:ext>
              <a:ext uri="{C183D7F6-B498-43B3-948B-1728B52AA6E4}">
                <adec:decorative xmlns:adec="http://schemas.microsoft.com/office/drawing/2017/decorative" val="1"/>
              </a:ext>
            </a:extLst>
          </p:cNvPr>
          <p:cNvSpPr>
            <a:spLocks noMove="1" noResize="1"/>
          </p:cNvSpPr>
          <p:nvPr/>
        </p:nvSpPr>
        <p:spPr>
          <a:xfrm>
            <a:off x="477015" y="480060"/>
            <a:ext cx="11237976" cy="5897880"/>
          </a:xfrm>
          <a:prstGeom prst="rect">
            <a:avLst/>
          </a:prstGeom>
          <a:noFill/>
          <a:ln w="15873" cap="rnd">
            <a:solidFill>
              <a:srgbClr val="FFFFFF"/>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Tree>
  </p:cSld>
  <p:clrMapOvr>
    <a:masterClrMapping/>
  </p:clrMapOvr>
  <mc:AlternateContent xmlns:mc="http://schemas.openxmlformats.org/markup-compatibility/2006">
    <mc:Choice xmlns:p14="http://schemas.microsoft.com/office/powerpoint/2010/main" Requires="p14">
      <p:transition spd="slow" p14:dur="3400" advTm="0">
        <p14:reveal/>
        <p:sndAc>
          <p:stSnd>
            <p:snd r:embed="rId2" name="applause.wav"/>
          </p:stSnd>
        </p:sndAc>
      </p:transition>
    </mc:Choice>
    <mc:Fallback>
      <p:transition spd="slow" advTm="0">
        <p:fade/>
        <p:sndAc>
          <p:stSnd>
            <p:snd r:embed="rId2" name="applause.wav"/>
          </p:stSnd>
        </p:sndAc>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4844C-0A4D-3EC3-1C90-E0B5838F8533}"/>
              </a:ext>
            </a:extLst>
          </p:cNvPr>
          <p:cNvSpPr txBox="1">
            <a:spLocks noGrp="1"/>
          </p:cNvSpPr>
          <p:nvPr>
            <p:ph type="title"/>
          </p:nvPr>
        </p:nvSpPr>
        <p:spPr/>
        <p:txBody>
          <a:bodyPr/>
          <a:lstStyle/>
          <a:p>
            <a:pPr lvl="0"/>
            <a:r>
              <a:rPr lang="en-GB"/>
              <a:t>Week 7</a:t>
            </a:r>
          </a:p>
        </p:txBody>
      </p:sp>
      <p:sp>
        <p:nvSpPr>
          <p:cNvPr id="3" name="Content Placeholder 2">
            <a:extLst>
              <a:ext uri="{FF2B5EF4-FFF2-40B4-BE49-F238E27FC236}">
                <a16:creationId xmlns:a16="http://schemas.microsoft.com/office/drawing/2014/main" id="{F4355797-8784-3FF9-DDFF-47C21DB92577}"/>
              </a:ext>
            </a:extLst>
          </p:cNvPr>
          <p:cNvSpPr txBox="1">
            <a:spLocks noGrp="1"/>
          </p:cNvSpPr>
          <p:nvPr>
            <p:ph idx="1"/>
          </p:nvPr>
        </p:nvSpPr>
        <p:spPr/>
        <p:txBody>
          <a:bodyPr/>
          <a:lstStyle/>
          <a:p>
            <a:pPr marL="0" lvl="0" indent="0">
              <a:buNone/>
            </a:pPr>
            <a:r>
              <a:rPr lang="en-GB"/>
              <a:t>                                                              </a:t>
            </a:r>
            <a:r>
              <a:rPr lang="en-GB" sz="4000"/>
              <a:t>Microsoft Forms / AI</a:t>
            </a:r>
          </a:p>
          <a:p>
            <a:pPr lvl="0">
              <a:buFont typeface="Wingdings" pitchFamily="2"/>
              <a:buChar char="Ø"/>
            </a:pPr>
            <a:r>
              <a:rPr lang="en-US">
                <a:latin typeface="WordVisi_MSFontService"/>
              </a:rPr>
              <a:t>What Are Large Language Models (LLMs)</a:t>
            </a:r>
          </a:p>
          <a:p>
            <a:pPr lvl="0">
              <a:buFont typeface="Wingdings" pitchFamily="2"/>
              <a:buChar char="Ø"/>
            </a:pPr>
            <a:r>
              <a:rPr lang="en-US">
                <a:latin typeface="WordVisi_MSFontService"/>
              </a:rPr>
              <a:t>How LLMs Work</a:t>
            </a:r>
          </a:p>
          <a:p>
            <a:pPr lvl="0">
              <a:buFont typeface="Wingdings" pitchFamily="2"/>
              <a:buChar char="Ø"/>
            </a:pPr>
            <a:r>
              <a:rPr lang="en-GB">
                <a:latin typeface="Calibri" pitchFamily="34"/>
              </a:rPr>
              <a:t>Digital ethics and integrity when using LLMs</a:t>
            </a:r>
          </a:p>
          <a:p>
            <a:pPr lvl="0">
              <a:buFont typeface="Wingdings" pitchFamily="2"/>
              <a:buChar char="Ø"/>
            </a:pPr>
            <a:r>
              <a:rPr lang="en-GB"/>
              <a:t>The pros and cons of large language models such as ChatGPT</a:t>
            </a:r>
          </a:p>
          <a:p>
            <a:pPr lvl="0">
              <a:buFont typeface="Wingdings" pitchFamily="2"/>
              <a:buChar char="Ø"/>
            </a:pPr>
            <a:r>
              <a:rPr lang="en-GB">
                <a:latin typeface="Calibri" pitchFamily="34"/>
              </a:rPr>
              <a:t>Practical application of LLMs</a:t>
            </a:r>
          </a:p>
          <a:p>
            <a:pPr marL="0" lvl="0" indent="0">
              <a:buNone/>
            </a:pPr>
            <a:endParaRPr lang="en-GB"/>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72395-D3E5-66E1-AF64-07AC90B3213C}"/>
              </a:ext>
            </a:extLst>
          </p:cNvPr>
          <p:cNvSpPr txBox="1">
            <a:spLocks noGrp="1"/>
          </p:cNvSpPr>
          <p:nvPr>
            <p:ph type="title"/>
          </p:nvPr>
        </p:nvSpPr>
        <p:spPr/>
        <p:txBody>
          <a:bodyPr/>
          <a:lstStyle/>
          <a:p>
            <a:pPr lvl="0"/>
            <a:r>
              <a:rPr lang="en-GB"/>
              <a:t>Week 8</a:t>
            </a:r>
          </a:p>
        </p:txBody>
      </p:sp>
      <p:sp>
        <p:nvSpPr>
          <p:cNvPr id="3" name="Content Placeholder 2">
            <a:extLst>
              <a:ext uri="{FF2B5EF4-FFF2-40B4-BE49-F238E27FC236}">
                <a16:creationId xmlns:a16="http://schemas.microsoft.com/office/drawing/2014/main" id="{24C109E9-EB2F-4988-4C87-791B8B3344A9}"/>
              </a:ext>
            </a:extLst>
          </p:cNvPr>
          <p:cNvSpPr txBox="1">
            <a:spLocks noGrp="1"/>
          </p:cNvSpPr>
          <p:nvPr>
            <p:ph idx="1"/>
          </p:nvPr>
        </p:nvSpPr>
        <p:spPr/>
        <p:txBody>
          <a:bodyPr/>
          <a:lstStyle/>
          <a:p>
            <a:pPr marL="0" lvl="0" indent="0">
              <a:spcBef>
                <a:spcPts val="900"/>
              </a:spcBef>
              <a:buNone/>
            </a:pPr>
            <a:r>
              <a:rPr lang="en-GB"/>
              <a:t>                                 </a:t>
            </a:r>
            <a:r>
              <a:rPr lang="en-GB" sz="3600"/>
              <a:t>  </a:t>
            </a:r>
            <a:r>
              <a:rPr lang="en-GB" sz="3600">
                <a:latin typeface="Forte" pitchFamily="66"/>
              </a:rPr>
              <a:t>Microsoft Excel / Assignment 2 </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4DF90-C124-8B72-C1AF-AAC85AD54AED}"/>
              </a:ext>
            </a:extLst>
          </p:cNvPr>
          <p:cNvSpPr txBox="1">
            <a:spLocks noGrp="1"/>
          </p:cNvSpPr>
          <p:nvPr>
            <p:ph type="title"/>
          </p:nvPr>
        </p:nvSpPr>
        <p:spPr/>
        <p:txBody>
          <a:bodyPr/>
          <a:lstStyle/>
          <a:p>
            <a:pPr lvl="0"/>
            <a:r>
              <a:rPr lang="en-GB"/>
              <a:t>Week 9</a:t>
            </a:r>
          </a:p>
        </p:txBody>
      </p:sp>
      <p:sp>
        <p:nvSpPr>
          <p:cNvPr id="3" name="Content Placeholder 2">
            <a:extLst>
              <a:ext uri="{FF2B5EF4-FFF2-40B4-BE49-F238E27FC236}">
                <a16:creationId xmlns:a16="http://schemas.microsoft.com/office/drawing/2014/main" id="{23FB4C14-D839-8400-7216-0C133CD3871E}"/>
              </a:ext>
            </a:extLst>
          </p:cNvPr>
          <p:cNvSpPr txBox="1">
            <a:spLocks noGrp="1"/>
          </p:cNvSpPr>
          <p:nvPr>
            <p:ph idx="1"/>
          </p:nvPr>
        </p:nvSpPr>
        <p:spPr/>
        <p:txBody>
          <a:bodyPr/>
          <a:lstStyle/>
          <a:p>
            <a:pPr marL="0" lvl="0" indent="0">
              <a:spcBef>
                <a:spcPts val="700"/>
              </a:spcBef>
              <a:buNone/>
            </a:pPr>
            <a:r>
              <a:rPr lang="en-GB" sz="2800"/>
              <a:t>To create my own PowerPoint presentation and submit it by Friday 26</a:t>
            </a:r>
            <a:r>
              <a:rPr lang="en-GB" sz="2800" baseline="30000"/>
              <a:t>th</a:t>
            </a:r>
            <a:r>
              <a:rPr lang="en-GB" sz="2800"/>
              <a:t> June 2026. </a:t>
            </a:r>
          </a:p>
        </p:txBody>
      </p:sp>
    </p:spTree>
  </p:cSld>
  <p:clrMapOvr>
    <a:masterClrMapping/>
  </p:clrMapOvr>
  <mc:AlternateContent xmlns:mc="http://schemas.openxmlformats.org/markup-compatibility/2006">
    <mc:Choice xmlns:p14="http://schemas.microsoft.com/office/powerpoint/2010/main" Requires="p14">
      <p:transition spd="slow" p14:dur="4000" advTm="0">
        <p14:vortex dir="r"/>
        <p:sndAc>
          <p:stSnd>
            <p:snd r:embed="rId2" name="applause.wav"/>
          </p:stSnd>
        </p:sndAc>
      </p:transition>
    </mc:Choice>
    <mc:Fallback>
      <p:transition spd="slow" advTm="0">
        <p:fade/>
        <p:sndAc>
          <p:stSnd>
            <p:snd r:embed="rId2" name="applause.wav"/>
          </p:stSnd>
        </p:sndAc>
      </p:transition>
    </mc:Fallback>
  </mc:AlternateContent>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TM04033937%5b%5bfn=Vapor%20Trail%5d%5d</Template>
  <TotalTime>2999</TotalTime>
  <Words>309</Words>
  <Application>Microsoft Office PowerPoint</Application>
  <PresentationFormat>Widescreen</PresentationFormat>
  <Paragraphs>47</Paragraphs>
  <Slides>16</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16</vt:i4>
      </vt:variant>
    </vt:vector>
  </HeadingPairs>
  <TitlesOfParts>
    <vt:vector size="29" baseType="lpstr">
      <vt:lpstr>WordVisi_MSFontService</vt:lpstr>
      <vt:lpstr>ADLaM Display</vt:lpstr>
      <vt:lpstr>Arial</vt:lpstr>
      <vt:lpstr>Bodoni MT Poster Compressed</vt:lpstr>
      <vt:lpstr>Boucherie Block</vt:lpstr>
      <vt:lpstr>Calibri</vt:lpstr>
      <vt:lpstr>Cascadia Code SemiBold</vt:lpstr>
      <vt:lpstr>Century Gothic</vt:lpstr>
      <vt:lpstr>Corbel</vt:lpstr>
      <vt:lpstr>Elephant</vt:lpstr>
      <vt:lpstr>Forte</vt:lpstr>
      <vt:lpstr>Wingdings</vt:lpstr>
      <vt:lpstr>Vapor Trail</vt:lpstr>
      <vt:lpstr>Hassan Khalid</vt:lpstr>
      <vt:lpstr>          Certificate of Higher Education in Employability Skills  LEVEL 4                  </vt:lpstr>
      <vt:lpstr>                                        Week1                                          JISC</vt:lpstr>
      <vt:lpstr>Week 2</vt:lpstr>
      <vt:lpstr>LinkedIn Learning</vt:lpstr>
      <vt:lpstr>PowerPoint Presentation</vt:lpstr>
      <vt:lpstr>Week 4</vt:lpstr>
      <vt:lpstr>PowerPoint Presentation</vt:lpstr>
      <vt:lpstr>Week 5</vt:lpstr>
      <vt:lpstr>PowerPoint Presentation</vt:lpstr>
      <vt:lpstr>                              Assignment 1</vt:lpstr>
      <vt:lpstr>Week 6 </vt:lpstr>
      <vt:lpstr>PowerPoint Presentation</vt:lpstr>
      <vt:lpstr>Week 7</vt:lpstr>
      <vt:lpstr>Week 8</vt:lpstr>
      <vt:lpstr>Week 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Hassan Mehmood Khalid (2541853)</dc:creator>
  <cp:lastModifiedBy>hassan Khalid</cp:lastModifiedBy>
  <cp:revision>2</cp:revision>
  <dcterms:created xsi:type="dcterms:W3CDTF">2026-06-24T13:43:24Z</dcterms:created>
  <dcterms:modified xsi:type="dcterms:W3CDTF">2026-06-26T16:00:58Z</dcterms:modified>
</cp:coreProperties>
</file>