
<file path=[Content_Types].xml><?xml version="1.0" encoding="utf-8"?>
<Types xmlns="http://schemas.openxmlformats.org/package/2006/content-types">
  <Default Extension="xml" ContentType="application/xml"/>
  <Default Extension="rels" ContentType="application/vnd.openxmlformats-package.relationships+xml"/>
  <Default Extension="png" ContentType="image/png"/>
  <Default Extension="jpeg" ContentType="image/jpeg"/>
  <Override PartName="/_rels/.rels" ContentType="application/vnd.openxmlformats-package.relationship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presentation.xml" ContentType="application/vnd.openxmlformats-officedocument.presentationml.presentation.main+xml"/>
  <Override PartName="/ppt/presProps.xml" ContentType="application/vnd.openxmlformats-officedocument.presentationml.presProp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media/image2.png" ContentType="image/png"/>
  <Override PartName="/ppt/media/image12.png" ContentType="image/png"/>
  <Override PartName="/ppt/media/image3.jpeg" ContentType="image/jpeg"/>
  <Override PartName="/ppt/media/image13.jpeg" ContentType="image/jpeg"/>
  <Override PartName="/ppt/media/image7.png" ContentType="image/png"/>
  <Override PartName="/ppt/media/image17.png" ContentType="image/png"/>
  <Override PartName="/ppt/media/image5.png" ContentType="image/png"/>
  <Override PartName="/ppt/media/image4.jpeg" ContentType="image/jpeg"/>
  <Override PartName="/ppt/media/image14.jpeg" ContentType="image/jpeg"/>
  <Override PartName="/ppt/media/image6.png" ContentType="image/png"/>
  <Override PartName="/ppt/media/image16.png" ContentType="image/png"/>
  <Override PartName="/ppt/media/image21.jpeg" ContentType="image/jpeg"/>
  <Override PartName="/ppt/media/image9.jpeg" ContentType="image/jpeg"/>
  <Override PartName="/ppt/media/image20.jpeg" ContentType="image/jpeg"/>
  <Override PartName="/ppt/media/image8.jpeg" ContentType="image/jpeg"/>
  <Override PartName="/ppt/media/image10.jpeg" ContentType="image/jpeg"/>
  <Override PartName="/ppt/media/image11.png" ContentType="image/png"/>
  <Override PartName="/ppt/media/image1.png" ContentType="image/png"/>
  <Override PartName="/ppt/media/image18.png" ContentType="image/png"/>
  <Override PartName="/ppt/media/image15.jpeg" ContentType="image/jpeg"/>
  <Override PartName="/ppt/media/image19.png" ContentType="image/png"/>
  <Override PartName="/ppt/media/image22.png" ContentType="image/png"/>
  <Override PartName="/ppt/_rels/presentation.xml.rels" ContentType="application/vnd.openxmlformats-package.relationship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_rels/slideMaster7.xml.rels" ContentType="application/vnd.openxmlformats-package.relationships+xml"/>
  <Override PartName="/ppt/slideMasters/_rels/slideMaster6.xml.rels" ContentType="application/vnd.openxmlformats-package.relationships+xml"/>
  <Override PartName="/ppt/slideMasters/_rels/slideMaster5.xml.rels" ContentType="application/vnd.openxmlformats-package.relationships+xml"/>
  <Override PartName="/ppt/slideMasters/_rels/slideMaster4.xml.rels" ContentType="application/vnd.openxmlformats-package.relationships+xml"/>
  <Override PartName="/ppt/slideMasters/_rels/slideMaster3.xml.rels" ContentType="application/vnd.openxmlformats-package.relationships+xml"/>
  <Override PartName="/ppt/slideMasters/_rels/slideMaster2.xml.rels" ContentType="application/vnd.openxmlformats-package.relationships+xml"/>
  <Override PartName="/ppt/slideMasters/_rels/slideMaster1.xml.rels" ContentType="application/vnd.openxmlformats-package.relationships+xml"/>
  <Override PartName="/ppt/slideMasters/slideMaster7.xml" ContentType="application/vnd.openxmlformats-officedocument.presentationml.slideMaster+xml"/>
  <Override PartName="/ppt/slideLayouts/slideLayout1.xml" ContentType="application/vnd.openxmlformats-officedocument.presentationml.slideLayout+xml"/>
  <Override PartName="/ppt/slideLayouts/slideLayout24.xml" ContentType="application/vnd.openxmlformats-officedocument.presentationml.slideLayout+xml"/>
  <Override PartName="/ppt/slideLayouts/slideLayout58.xml" ContentType="application/vnd.openxmlformats-officedocument.presentationml.slideLayout+xml"/>
  <Override PartName="/ppt/slideLayouts/slideLayout18.xml" ContentType="application/vnd.openxmlformats-officedocument.presentationml.slideLayout+xml"/>
  <Override PartName="/ppt/slideLayouts/slideLayout20.xml" ContentType="application/vnd.openxmlformats-officedocument.presentationml.slideLayout+xml"/>
  <Override PartName="/ppt/slideLayouts/slideLayout54.xml" ContentType="application/vnd.openxmlformats-officedocument.presentationml.slideLayout+xml"/>
  <Override PartName="/ppt/slideLayouts/slideLayout42.xml" ContentType="application/vnd.openxmlformats-officedocument.presentationml.slideLayout+xml"/>
  <Override PartName="/ppt/slideLayouts/slideLayout76.xml" ContentType="application/vnd.openxmlformats-officedocument.presentationml.slideLayout+xml"/>
  <Override PartName="/ppt/slideLayouts/slideLayout2.xml" ContentType="application/vnd.openxmlformats-officedocument.presentationml.slideLayout+xml"/>
  <Override PartName="/ppt/slideLayouts/slideLayout25.xml" ContentType="application/vnd.openxmlformats-officedocument.presentationml.slideLayout+xml"/>
  <Override PartName="/ppt/slideLayouts/slideLayout59.xml" ContentType="application/vnd.openxmlformats-officedocument.presentationml.slideLayout+xml"/>
  <Override PartName="/ppt/slideLayouts/slideLayout19.xml" ContentType="application/vnd.openxmlformats-officedocument.presentationml.slideLayout+xml"/>
  <Override PartName="/ppt/slideLayouts/slideLayout21.xml" ContentType="application/vnd.openxmlformats-officedocument.presentationml.slideLayout+xml"/>
  <Override PartName="/ppt/slideLayouts/slideLayout55.xml" ContentType="application/vnd.openxmlformats-officedocument.presentationml.slideLayout+xml"/>
  <Override PartName="/ppt/slideLayouts/slideLayout3.xml" ContentType="application/vnd.openxmlformats-officedocument.presentationml.slideLayout+xml"/>
  <Override PartName="/ppt/slideLayouts/slideLayout26.xml" ContentType="application/vnd.openxmlformats-officedocument.presentationml.slideLayout+xml"/>
  <Override PartName="/ppt/slideLayouts/slideLayout22.xml" ContentType="application/vnd.openxmlformats-officedocument.presentationml.slideLayout+xml"/>
  <Override PartName="/ppt/slideLayouts/slideLayout56.xml" ContentType="application/vnd.openxmlformats-officedocument.presentationml.slideLayout+xml"/>
  <Override PartName="/ppt/slideLayouts/_rels/slideLayout70.xml.rels" ContentType="application/vnd.openxmlformats-package.relationships+xml"/>
  <Override PartName="/ppt/slideLayouts/_rels/slideLayout39.xml.rels" ContentType="application/vnd.openxmlformats-package.relationships+xml"/>
  <Override PartName="/ppt/slideLayouts/_rels/slideLayout73.xml.rels" ContentType="application/vnd.openxmlformats-package.relationships+xml"/>
  <Override PartName="/ppt/slideLayouts/_rels/slideLayout61.xml.rels" ContentType="application/vnd.openxmlformats-package.relationships+xml"/>
  <Override PartName="/ppt/slideLayouts/_rels/slideLayout52.xml.rels" ContentType="application/vnd.openxmlformats-package.relationships+xml"/>
  <Override PartName="/ppt/slideLayouts/_rels/slideLayout83.xml.rels" ContentType="application/vnd.openxmlformats-package.relationships+xml"/>
  <Override PartName="/ppt/slideLayouts/_rels/slideLayout80.xml.rels" ContentType="application/vnd.openxmlformats-package.relationships+xml"/>
  <Override PartName="/ppt/slideLayouts/_rels/slideLayout51.xml.rels" ContentType="application/vnd.openxmlformats-package.relationships+xml"/>
  <Override PartName="/ppt/slideLayouts/_rels/slideLayout82.xml.rels" ContentType="application/vnd.openxmlformats-package.relationships+xml"/>
  <Override PartName="/ppt/slideLayouts/_rels/slideLayout72.xml.rels" ContentType="application/vnd.openxmlformats-package.relationships+xml"/>
  <Override PartName="/ppt/slideLayouts/_rels/slideLayout63.xml.rels" ContentType="application/vnd.openxmlformats-package.relationships+xml"/>
  <Override PartName="/ppt/slideLayouts/_rels/slideLayout62.xml.rels" ContentType="application/vnd.openxmlformats-package.relationships+xml"/>
  <Override PartName="/ppt/slideLayouts/_rels/slideLayout60.xml.rels" ContentType="application/vnd.openxmlformats-package.relationships+xml"/>
  <Override PartName="/ppt/slideLayouts/_rels/slideLayout53.xml.rels" ContentType="application/vnd.openxmlformats-package.relationships+xml"/>
  <Override PartName="/ppt/slideLayouts/_rels/slideLayout50.xml.rels" ContentType="application/vnd.openxmlformats-package.relationships+xml"/>
  <Override PartName="/ppt/slideLayouts/_rels/slideLayout84.xml.rels" ContentType="application/vnd.openxmlformats-package.relationships+xml"/>
  <Override PartName="/ppt/slideLayouts/_rels/slideLayout81.xml.rels" ContentType="application/vnd.openxmlformats-package.relationships+xml"/>
  <Override PartName="/ppt/slideLayouts/_rels/slideLayout74.xml.rels" ContentType="application/vnd.openxmlformats-package.relationships+xml"/>
  <Override PartName="/ppt/slideLayouts/_rels/slideLayout40.xml.rels" ContentType="application/vnd.openxmlformats-package.relationships+xml"/>
  <Override PartName="/ppt/slideLayouts/_rels/slideLayout71.xml.rels" ContentType="application/vnd.openxmlformats-package.relationships+xml"/>
  <Override PartName="/ppt/slideLayouts/_rels/slideLayout38.xml.rels" ContentType="application/vnd.openxmlformats-package.relationships+xml"/>
  <Override PartName="/ppt/slideLayouts/_rels/slideLayout37.xml.rels" ContentType="application/vnd.openxmlformats-package.relationships+xml"/>
  <Override PartName="/ppt/slideLayouts/_rels/slideLayout36.xml.rels" ContentType="application/vnd.openxmlformats-package.relationships+xml"/>
  <Override PartName="/ppt/slideLayouts/_rels/slideLayout35.xml.rels" ContentType="application/vnd.openxmlformats-package.relationships+xml"/>
  <Override PartName="/ppt/slideLayouts/_rels/slideLayout69.xml.rels" ContentType="application/vnd.openxmlformats-package.relationships+xml"/>
  <Override PartName="/ppt/slideLayouts/_rels/slideLayout66.xml.rels" ContentType="application/vnd.openxmlformats-package.relationships+xml"/>
  <Override PartName="/ppt/slideLayouts/_rels/slideLayout32.xml.rels" ContentType="application/vnd.openxmlformats-package.relationships+xml"/>
  <Override PartName="/ppt/slideLayouts/_rels/slideLayout34.xml.rels" ContentType="application/vnd.openxmlformats-package.relationships+xml"/>
  <Override PartName="/ppt/slideLayouts/_rels/slideLayout68.xml.rels" ContentType="application/vnd.openxmlformats-package.relationships+xml"/>
  <Override PartName="/ppt/slideLayouts/_rels/slideLayout65.xml.rels" ContentType="application/vnd.openxmlformats-package.relationships+xml"/>
  <Override PartName="/ppt/slideLayouts/_rels/slideLayout31.xml.rels" ContentType="application/vnd.openxmlformats-package.relationships+xml"/>
  <Override PartName="/ppt/slideLayouts/_rels/slideLayout33.xml.rels" ContentType="application/vnd.openxmlformats-package.relationships+xml"/>
  <Override PartName="/ppt/slideLayouts/_rels/slideLayout67.xml.rels" ContentType="application/vnd.openxmlformats-package.relationships+xml"/>
  <Override PartName="/ppt/slideLayouts/_rels/slideLayout64.xml.rels" ContentType="application/vnd.openxmlformats-package.relationships+xml"/>
  <Override PartName="/ppt/slideLayouts/_rels/slideLayout30.xml.rels" ContentType="application/vnd.openxmlformats-package.relationships+xml"/>
  <Override PartName="/ppt/slideLayouts/_rels/slideLayout17.xml.rels" ContentType="application/vnd.openxmlformats-package.relationships+xml"/>
  <Override PartName="/ppt/slideLayouts/_rels/slideLayout2.xml.rels" ContentType="application/vnd.openxmlformats-package.relationships+xml"/>
  <Override PartName="/ppt/slideLayouts/_rels/slideLayout16.xml.rels" ContentType="application/vnd.openxmlformats-package.relationships+xml"/>
  <Override PartName="/ppt/slideLayouts/_rels/slideLayout1.xml.rels" ContentType="application/vnd.openxmlformats-package.relationships+xml"/>
  <Override PartName="/ppt/slideLayouts/_rels/slideLayout14.xml.rels" ContentType="application/vnd.openxmlformats-package.relationships+xml"/>
  <Override PartName="/ppt/slideLayouts/_rels/slideLayout48.xml.rels" ContentType="application/vnd.openxmlformats-package.relationships+xml"/>
  <Override PartName="/ppt/slideLayouts/_rels/slideLayout11.xml.rels" ContentType="application/vnd.openxmlformats-package.relationships+xml"/>
  <Override PartName="/ppt/slideLayouts/_rels/slideLayout45.xml.rels" ContentType="application/vnd.openxmlformats-package.relationships+xml"/>
  <Override PartName="/ppt/slideLayouts/_rels/slideLayout79.xml.rels" ContentType="application/vnd.openxmlformats-package.relationships+xml"/>
  <Override PartName="/ppt/slideLayouts/_rels/slideLayout13.xml.rels" ContentType="application/vnd.openxmlformats-package.relationships+xml"/>
  <Override PartName="/ppt/slideLayouts/_rels/slideLayout47.xml.rels" ContentType="application/vnd.openxmlformats-package.relationships+xml"/>
  <Override PartName="/ppt/slideLayouts/_rels/slideLayout10.xml.rels" ContentType="application/vnd.openxmlformats-package.relationships+xml"/>
  <Override PartName="/ppt/slideLayouts/_rels/slideLayout44.xml.rels" ContentType="application/vnd.openxmlformats-package.relationships+xml"/>
  <Override PartName="/ppt/slideLayouts/_rels/slideLayout78.xml.rels" ContentType="application/vnd.openxmlformats-package.relationships+xml"/>
  <Override PartName="/ppt/slideLayouts/_rels/slideLayout12.xml.rels" ContentType="application/vnd.openxmlformats-package.relationships+xml"/>
  <Override PartName="/ppt/slideLayouts/_rels/slideLayout46.xml.rels" ContentType="application/vnd.openxmlformats-package.relationships+xml"/>
  <Override PartName="/ppt/slideLayouts/_rels/slideLayout49.xml.rels" ContentType="application/vnd.openxmlformats-package.relationships+xml"/>
  <Override PartName="/ppt/slideLayouts/_rels/slideLayout15.xml.rels" ContentType="application/vnd.openxmlformats-package.relationships+xml"/>
  <Override PartName="/ppt/slideLayouts/_rels/slideLayout77.xml.rels" ContentType="application/vnd.openxmlformats-package.relationships+xml"/>
  <Override PartName="/ppt/slideLayouts/_rels/slideLayout43.xml.rels" ContentType="application/vnd.openxmlformats-package.relationships+xml"/>
  <Override PartName="/ppt/slideLayouts/_rels/slideLayout75.xml.rels" ContentType="application/vnd.openxmlformats-package.relationships+xml"/>
  <Override PartName="/ppt/slideLayouts/_rels/slideLayout41.xml.rels" ContentType="application/vnd.openxmlformats-package.relationships+xml"/>
  <Override PartName="/ppt/slideLayouts/_rels/slideLayout29.xml.rels" ContentType="application/vnd.openxmlformats-package.relationships+xml"/>
  <Override PartName="/ppt/slideLayouts/_rels/slideLayout6.xml.rels" ContentType="application/vnd.openxmlformats-package.relationships+xml"/>
  <Override PartName="/ppt/slideLayouts/_rels/slideLayout5.xml.rels" ContentType="application/vnd.openxmlformats-package.relationships+xml"/>
  <Override PartName="/ppt/slideLayouts/_rels/slideLayout25.xml.rels" ContentType="application/vnd.openxmlformats-package.relationships+xml"/>
  <Override PartName="/ppt/slideLayouts/_rels/slideLayout59.xml.rels" ContentType="application/vnd.openxmlformats-package.relationships+xml"/>
  <Override PartName="/ppt/slideLayouts/_rels/slideLayout28.xml.rels" ContentType="application/vnd.openxmlformats-package.relationships+xml"/>
  <Override PartName="/ppt/slideLayouts/_rels/slideLayout26.xml.rels" ContentType="application/vnd.openxmlformats-package.relationships+xml"/>
  <Override PartName="/ppt/slideLayouts/_rels/slideLayout23.xml.rels" ContentType="application/vnd.openxmlformats-package.relationships+xml"/>
  <Override PartName="/ppt/slideLayouts/_rels/slideLayout57.xml.rels" ContentType="application/vnd.openxmlformats-package.relationships+xml"/>
  <Override PartName="/ppt/slideLayouts/_rels/slideLayout20.xml.rels" ContentType="application/vnd.openxmlformats-package.relationships+xml"/>
  <Override PartName="/ppt/slideLayouts/_rels/slideLayout54.xml.rels" ContentType="application/vnd.openxmlformats-package.relationships+xml"/>
  <Override PartName="/ppt/slideLayouts/_rels/slideLayout19.xml.rels" ContentType="application/vnd.openxmlformats-package.relationships+xml"/>
  <Override PartName="/ppt/slideLayouts/_rels/slideLayout4.xml.rels" ContentType="application/vnd.openxmlformats-package.relationships+xml"/>
  <Override PartName="/ppt/slideLayouts/_rels/slideLayout24.xml.rels" ContentType="application/vnd.openxmlformats-package.relationships+xml"/>
  <Override PartName="/ppt/slideLayouts/_rels/slideLayout58.xml.rels" ContentType="application/vnd.openxmlformats-package.relationships+xml"/>
  <Override PartName="/ppt/slideLayouts/_rels/slideLayout27.xml.rels" ContentType="application/vnd.openxmlformats-package.relationships+xml"/>
  <Override PartName="/ppt/slideLayouts/_rels/slideLayout22.xml.rels" ContentType="application/vnd.openxmlformats-package.relationships+xml"/>
  <Override PartName="/ppt/slideLayouts/_rels/slideLayout56.xml.rels" ContentType="application/vnd.openxmlformats-package.relationships+xml"/>
  <Override PartName="/ppt/slideLayouts/_rels/slideLayout9.xml.rels" ContentType="application/vnd.openxmlformats-package.relationships+xml"/>
  <Override PartName="/ppt/slideLayouts/_rels/slideLayout18.xml.rels" ContentType="application/vnd.openxmlformats-package.relationships+xml"/>
  <Override PartName="/ppt/slideLayouts/_rels/slideLayout3.xml.rels" ContentType="application/vnd.openxmlformats-package.relationships+xml"/>
  <Override PartName="/ppt/slideLayouts/_rels/slideLayout7.xml.rels" ContentType="application/vnd.openxmlformats-package.relationships+xml"/>
  <Override PartName="/ppt/slideLayouts/_rels/slideLayout42.xml.rels" ContentType="application/vnd.openxmlformats-package.relationships+xml"/>
  <Override PartName="/ppt/slideLayouts/_rels/slideLayout76.xml.rels" ContentType="application/vnd.openxmlformats-package.relationships+xml"/>
  <Override PartName="/ppt/slideLayouts/_rels/slideLayout21.xml.rels" ContentType="application/vnd.openxmlformats-package.relationships+xml"/>
  <Override PartName="/ppt/slideLayouts/_rels/slideLayout55.xml.rels" ContentType="application/vnd.openxmlformats-package.relationships+xml"/>
  <Override PartName="/ppt/slideLayouts/_rels/slideLayout8.xml.rels" ContentType="application/vnd.openxmlformats-package.relationships+xml"/>
  <Override PartName="/ppt/slideLayouts/slideLayout4.xml" ContentType="application/vnd.openxmlformats-officedocument.presentationml.slideLayout+xml"/>
  <Override PartName="/ppt/slideLayouts/slideLayout27.xml" ContentType="application/vnd.openxmlformats-officedocument.presentationml.slideLayout+xml"/>
  <Override PartName="/ppt/slideLayouts/slideLayout23.xml" ContentType="application/vnd.openxmlformats-officedocument.presentationml.slideLayout+xml"/>
  <Override PartName="/ppt/slideLayouts/slideLayout57.xml" ContentType="application/vnd.openxmlformats-officedocument.presentationml.slideLayout+xml"/>
  <Override PartName="/ppt/slideLayouts/slideLayout5.xml" ContentType="application/vnd.openxmlformats-officedocument.presentationml.slideLayout+xml"/>
  <Override PartName="/ppt/slideLayouts/slideLayout28.xml" ContentType="application/vnd.openxmlformats-officedocument.presentationml.slideLayout+xml"/>
  <Override PartName="/ppt/slideLayouts/slideLayout6.xml" ContentType="application/vnd.openxmlformats-officedocument.presentationml.slideLayout+xml"/>
  <Override PartName="/ppt/slideLayouts/slideLayout29.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41.xml" ContentType="application/vnd.openxmlformats-officedocument.presentationml.slideLayout+xml"/>
  <Override PartName="/ppt/slideLayouts/slideLayout75.xml" ContentType="application/vnd.openxmlformats-officedocument.presentationml.slideLayout+xml"/>
  <Override PartName="/ppt/slideLayouts/slideLayout43.xml" ContentType="application/vnd.openxmlformats-officedocument.presentationml.slideLayout+xml"/>
  <Override PartName="/ppt/slideLayouts/slideLayout77.xml" ContentType="application/vnd.openxmlformats-officedocument.presentationml.slideLayout+xml"/>
  <Override PartName="/ppt/slideLayouts/slideLayout44.xml" ContentType="application/vnd.openxmlformats-officedocument.presentationml.slideLayout+xml"/>
  <Override PartName="/ppt/slideLayouts/slideLayout10.xml" ContentType="application/vnd.openxmlformats-officedocument.presentationml.slideLayout+xml"/>
  <Override PartName="/ppt/slideLayouts/slideLayout78.xml" ContentType="application/vnd.openxmlformats-officedocument.presentationml.slideLayout+xml"/>
  <Override PartName="/ppt/slideLayouts/slideLayout11.xml" ContentType="application/vnd.openxmlformats-officedocument.presentationml.slideLayout+xml"/>
  <Override PartName="/ppt/slideLayouts/slideLayout79.xml" ContentType="application/vnd.openxmlformats-officedocument.presentationml.slideLayout+xml"/>
  <Override PartName="/ppt/slideLayouts/slideLayout45.xml" ContentType="application/vnd.openxmlformats-officedocument.presentationml.slideLayout+xml"/>
  <Override PartName="/ppt/slideLayouts/slideLayout49.xml" ContentType="application/vnd.openxmlformats-officedocument.presentationml.slideLayout+xml"/>
  <Override PartName="/ppt/slideLayouts/slideLayout15.xml" ContentType="application/vnd.openxmlformats-officedocument.presentationml.slideLayout+xml"/>
  <Override PartName="/ppt/slideLayouts/slideLayout12.xml" ContentType="application/vnd.openxmlformats-officedocument.presentationml.slideLayout+xml"/>
  <Override PartName="/ppt/slideLayouts/slideLayout46.xml" ContentType="application/vnd.openxmlformats-officedocument.presentationml.slideLayout+xml"/>
  <Override PartName="/ppt/slideLayouts/slideLayout16.xml" ContentType="application/vnd.openxmlformats-officedocument.presentationml.slideLayout+xml"/>
  <Override PartName="/ppt/slideLayouts/slideLayout47.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48.xml" ContentType="application/vnd.openxmlformats-officedocument.presentationml.slideLayout+xml"/>
  <Override PartName="/ppt/slideLayouts/slideLayout17.xml" ContentType="application/vnd.openxmlformats-officedocument.presentationml.slideLayout+xml"/>
  <Override PartName="/ppt/slideLayouts/slideLayout30.xml" ContentType="application/vnd.openxmlformats-officedocument.presentationml.slideLayout+xml"/>
  <Override PartName="/ppt/slideLayouts/slideLayout64.xml" ContentType="application/vnd.openxmlformats-officedocument.presentationml.slideLayout+xml"/>
  <Override PartName="/ppt/slideLayouts/slideLayout67.xml" ContentType="application/vnd.openxmlformats-officedocument.presentationml.slideLayout+xml"/>
  <Override PartName="/ppt/slideLayouts/slideLayout33.xml" ContentType="application/vnd.openxmlformats-officedocument.presentationml.slideLayout+xml"/>
  <Override PartName="/ppt/slideLayouts/slideLayout31.xml" ContentType="application/vnd.openxmlformats-officedocument.presentationml.slideLayout+xml"/>
  <Override PartName="/ppt/slideLayouts/slideLayout65.xml" ContentType="application/vnd.openxmlformats-officedocument.presentationml.slideLayout+xml"/>
  <Override PartName="/ppt/slideLayouts/slideLayout68.xml" ContentType="application/vnd.openxmlformats-officedocument.presentationml.slideLayout+xml"/>
  <Override PartName="/ppt/slideLayouts/slideLayout34.xml" ContentType="application/vnd.openxmlformats-officedocument.presentationml.slideLayout+xml"/>
  <Override PartName="/ppt/slideLayouts/slideLayout32.xml" ContentType="application/vnd.openxmlformats-officedocument.presentationml.slideLayout+xml"/>
  <Override PartName="/ppt/slideLayouts/slideLayout66.xml" ContentType="application/vnd.openxmlformats-officedocument.presentationml.slideLayout+xml"/>
  <Override PartName="/ppt/slideLayouts/slideLayout69.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71.xml" ContentType="application/vnd.openxmlformats-officedocument.presentationml.slideLayout+xml"/>
  <Override PartName="/ppt/slideLayouts/slideLayout40.xml" ContentType="application/vnd.openxmlformats-officedocument.presentationml.slideLayout+xml"/>
  <Override PartName="/ppt/slideLayouts/slideLayout74.xml" ContentType="application/vnd.openxmlformats-officedocument.presentationml.slideLayout+xml"/>
  <Override PartName="/ppt/slideLayouts/slideLayout81.xml" ContentType="application/vnd.openxmlformats-officedocument.presentationml.slideLayout+xml"/>
  <Override PartName="/ppt/slideLayouts/slideLayout84.xml" ContentType="application/vnd.openxmlformats-officedocument.presentationml.slideLayout+xml"/>
  <Override PartName="/ppt/slideLayouts/slideLayout50.xml" ContentType="application/vnd.openxmlformats-officedocument.presentationml.slideLayout+xml"/>
  <Override PartName="/ppt/slideLayouts/slideLayout53.xml" ContentType="application/vnd.openxmlformats-officedocument.presentationml.slideLayout+xml"/>
  <Override PartName="/ppt/slideLayouts/slideLayout60.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72.xml" ContentType="application/vnd.openxmlformats-officedocument.presentationml.slideLayout+xml"/>
  <Override PartName="/ppt/slideLayouts/slideLayout82.xml" ContentType="application/vnd.openxmlformats-officedocument.presentationml.slideLayout+xml"/>
  <Override PartName="/ppt/slideLayouts/slideLayout51.xml" ContentType="application/vnd.openxmlformats-officedocument.presentationml.slideLayout+xml"/>
  <Override PartName="/ppt/slideLayouts/slideLayout80.xml" ContentType="application/vnd.openxmlformats-officedocument.presentationml.slideLayout+xml"/>
  <Override PartName="/ppt/slideLayouts/slideLayout83.xml" ContentType="application/vnd.openxmlformats-officedocument.presentationml.slideLayout+xml"/>
  <Override PartName="/ppt/slideLayouts/slideLayout52.xml" ContentType="application/vnd.openxmlformats-officedocument.presentationml.slideLayout+xml"/>
  <Override PartName="/ppt/slideLayouts/slideLayout61.xml" ContentType="application/vnd.openxmlformats-officedocument.presentationml.slideLayout+xml"/>
  <Override PartName="/ppt/slideLayouts/slideLayout73.xml" ContentType="application/vnd.openxmlformats-officedocument.presentationml.slideLayout+xml"/>
  <Override PartName="/ppt/slideLayouts/slideLayout39.xml" ContentType="application/vnd.openxmlformats-officedocument.presentationml.slideLayout+xml"/>
  <Override PartName="/ppt/slideLayouts/slideLayout70.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10.xml" ContentType="application/vnd.openxmlformats-officedocument.presentationml.slide+xml"/>
  <Override PartName="/ppt/slides/slide7.xml" ContentType="application/vnd.openxmlformats-officedocument.presentationml.slide+xml"/>
  <Override PartName="/ppt/slides/slide11.xml" ContentType="application/vnd.openxmlformats-officedocument.presentationml.slide+xml"/>
  <Override PartName="/ppt/slides/slide8.xml" ContentType="application/vnd.openxmlformats-officedocument.presentationml.slide+xml"/>
  <Override PartName="/ppt/slides/slide12.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9.xml" ContentType="application/vnd.openxmlformats-officedocument.presentationml.slide+xml"/>
  <Override PartName="/ppt/slides/slide20.xml" ContentType="application/vnd.openxmlformats-officedocument.presentationml.slide+xml"/>
  <Override PartName="/ppt/slides/slide13.xml" ContentType="application/vnd.openxmlformats-officedocument.presentationml.slide+xml"/>
  <Override PartName="/ppt/slides/slide19.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_rels/slide34.xml.rels" ContentType="application/vnd.openxmlformats-package.relationships+xml"/>
  <Override PartName="/ppt/slides/_rels/slide33.xml.rels" ContentType="application/vnd.openxmlformats-package.relationships+xml"/>
  <Override PartName="/ppt/slides/_rels/slide32.xml.rels" ContentType="application/vnd.openxmlformats-package.relationships+xml"/>
  <Override PartName="/ppt/slides/_rels/slide31.xml.rels" ContentType="application/vnd.openxmlformats-package.relationships+xml"/>
  <Override PartName="/ppt/slides/_rels/slide29.xml.rels" ContentType="application/vnd.openxmlformats-package.relationships+xml"/>
  <Override PartName="/ppt/slides/_rels/slide28.xml.rels" ContentType="application/vnd.openxmlformats-package.relationships+xml"/>
  <Override PartName="/ppt/slides/_rels/slide30.xml.rels" ContentType="application/vnd.openxmlformats-package.relationships+xml"/>
  <Override PartName="/ppt/slides/_rels/slide27.xml.rels" ContentType="application/vnd.openxmlformats-package.relationships+xml"/>
  <Override PartName="/ppt/slides/_rels/slide9.xml.rels" ContentType="application/vnd.openxmlformats-package.relationships+xml"/>
  <Override PartName="/ppt/slides/_rels/slide26.xml.rels" ContentType="application/vnd.openxmlformats-package.relationships+xml"/>
  <Override PartName="/ppt/slides/_rels/slide8.xml.rels" ContentType="application/vnd.openxmlformats-package.relationships+xml"/>
  <Override PartName="/ppt/slides/_rels/slide25.xml.rels" ContentType="application/vnd.openxmlformats-package.relationships+xml"/>
  <Override PartName="/ppt/slides/_rels/slide7.xml.rels" ContentType="application/vnd.openxmlformats-package.relationships+xml"/>
  <Override PartName="/ppt/slides/_rels/slide24.xml.rels" ContentType="application/vnd.openxmlformats-package.relationships+xml"/>
  <Override PartName="/ppt/slides/_rels/slide6.xml.rels" ContentType="application/vnd.openxmlformats-package.relationships+xml"/>
  <Override PartName="/ppt/slides/_rels/slide23.xml.rels" ContentType="application/vnd.openxmlformats-package.relationships+xml"/>
  <Override PartName="/ppt/slides/_rels/slide5.xml.rels" ContentType="application/vnd.openxmlformats-package.relationships+xml"/>
  <Override PartName="/ppt/slides/_rels/slide22.xml.rels" ContentType="application/vnd.openxmlformats-package.relationships+xml"/>
  <Override PartName="/ppt/slides/_rels/slide4.xml.rels" ContentType="application/vnd.openxmlformats-package.relationships+xml"/>
  <Override PartName="/ppt/slides/_rels/slide3.xml.rels" ContentType="application/vnd.openxmlformats-package.relationships+xml"/>
  <Override PartName="/ppt/slides/_rels/slide21.xml.rels" ContentType="application/vnd.openxmlformats-package.relationships+xml"/>
  <Override PartName="/ppt/slides/_rels/slide19.xml.rels" ContentType="application/vnd.openxmlformats-package.relationships+xml"/>
  <Override PartName="/ppt/slides/_rels/slide2.xml.rels" ContentType="application/vnd.openxmlformats-package.relationships+xml"/>
  <Override PartName="/ppt/slides/_rels/slide20.xml.rels" ContentType="application/vnd.openxmlformats-package.relationships+xml"/>
  <Override PartName="/ppt/slides/_rels/slide18.xml.rels" ContentType="application/vnd.openxmlformats-package.relationships+xml"/>
  <Override PartName="/ppt/slides/_rels/slide17.xml.rels" ContentType="application/vnd.openxmlformats-package.relationships+xml"/>
  <Override PartName="/ppt/slides/_rels/slide16.xml.rels" ContentType="application/vnd.openxmlformats-package.relationships+xml"/>
  <Override PartName="/ppt/slides/_rels/slide15.xml.rels" ContentType="application/vnd.openxmlformats-package.relationships+xml"/>
  <Override PartName="/ppt/slides/_rels/slide14.xml.rels" ContentType="application/vnd.openxmlformats-package.relationships+xml"/>
  <Override PartName="/ppt/slides/_rels/slide13.xml.rels" ContentType="application/vnd.openxmlformats-package.relationships+xml"/>
  <Override PartName="/ppt/slides/_rels/slide11.xml.rels" ContentType="application/vnd.openxmlformats-package.relationships+xml"/>
  <Override PartName="/ppt/slides/_rels/slide10.xml.rels" ContentType="application/vnd.openxmlformats-package.relationships+xml"/>
  <Override PartName="/ppt/slides/_rels/slide12.xml.rels" ContentType="application/vnd.openxmlformats-package.relationships+xml"/>
  <Override PartName="/ppt/slides/_rels/slide1.xml.rels" ContentType="application/vnd.openxmlformats-package.relationships+xml"/>
  <Override PartName="/ppt/slides/slide26.xml" ContentType="application/vnd.openxmlformats-officedocument.presentationml.slide+xml"/>
  <Override PartName="/ppt/slides/slide27.xml" ContentType="application/vnd.openxmlformats-officedocument.presentationml.slide+xml"/>
  <Override PartName="/ppt/slides/slide30.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custom-properties" Target="docProps/custom.xml"/><Relationship Id="rId4" Type="http://schemas.openxmlformats.org/officeDocument/2006/relationships/officeDocument" Target="ppt/presentation.xml"/>
</Relationships>
</file>

<file path=ppt/presentation.xml><?xml version="1.0" encoding="utf-8"?>
<p:presentation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sldMasterIdLst>
    <p:sldMasterId id="2147483648" r:id="rId2"/>
    <p:sldMasterId id="2147483661" r:id="rId3"/>
    <p:sldMasterId id="2147483674" r:id="rId4"/>
    <p:sldMasterId id="2147483687" r:id="rId5"/>
    <p:sldMasterId id="2147483700" r:id="rId6"/>
    <p:sldMasterId id="2147483713" r:id="rId7"/>
    <p:sldMasterId id="2147483726" r:id="rId8"/>
  </p:sldMasterIdLst>
  <p:sldIdLst>
    <p:sldId id="256" r:id="rId9"/>
    <p:sldId id="257" r:id="rId10"/>
    <p:sldId id="258" r:id="rId11"/>
    <p:sldId id="259" r:id="rId12"/>
    <p:sldId id="260" r:id="rId13"/>
    <p:sldId id="261" r:id="rId14"/>
    <p:sldId id="262" r:id="rId15"/>
    <p:sldId id="263" r:id="rId16"/>
    <p:sldId id="264" r:id="rId17"/>
    <p:sldId id="265" r:id="rId18"/>
    <p:sldId id="266" r:id="rId19"/>
    <p:sldId id="267" r:id="rId20"/>
    <p:sldId id="268" r:id="rId21"/>
    <p:sldId id="269" r:id="rId22"/>
    <p:sldId id="270" r:id="rId23"/>
    <p:sldId id="271" r:id="rId24"/>
    <p:sldId id="272" r:id="rId25"/>
    <p:sldId id="273" r:id="rId26"/>
    <p:sldId id="274" r:id="rId27"/>
    <p:sldId id="275" r:id="rId28"/>
    <p:sldId id="276" r:id="rId29"/>
    <p:sldId id="277" r:id="rId30"/>
    <p:sldId id="278" r:id="rId31"/>
    <p:sldId id="279" r:id="rId32"/>
    <p:sldId id="280" r:id="rId33"/>
    <p:sldId id="281" r:id="rId34"/>
    <p:sldId id="282" r:id="rId35"/>
    <p:sldId id="283" r:id="rId36"/>
    <p:sldId id="284" r:id="rId37"/>
    <p:sldId id="285" r:id="rId38"/>
    <p:sldId id="286" r:id="rId39"/>
    <p:sldId id="287" r:id="rId40"/>
    <p:sldId id="288" r:id="rId41"/>
    <p:sldId id="289" r:id="rId42"/>
  </p:sldIdLst>
  <p:sldSz cx="10080625" cy="7559675"/>
  <p:notesSz cx="7559675" cy="10691813"/>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ationPr>
</file>

<file path=ppt/_rels/presentation.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Master" Target="slideMasters/slideMaster1.xml"/><Relationship Id="rId3" Type="http://schemas.openxmlformats.org/officeDocument/2006/relationships/slideMaster" Target="slideMasters/slideMaster2.xml"/><Relationship Id="rId4" Type="http://schemas.openxmlformats.org/officeDocument/2006/relationships/slideMaster" Target="slideMasters/slideMaster3.xml"/><Relationship Id="rId5" Type="http://schemas.openxmlformats.org/officeDocument/2006/relationships/slideMaster" Target="slideMasters/slideMaster4.xml"/><Relationship Id="rId6" Type="http://schemas.openxmlformats.org/officeDocument/2006/relationships/slideMaster" Target="slideMasters/slideMaster5.xml"/><Relationship Id="rId7" Type="http://schemas.openxmlformats.org/officeDocument/2006/relationships/slideMaster" Target="slideMasters/slideMaster6.xml"/><Relationship Id="rId8" Type="http://schemas.openxmlformats.org/officeDocument/2006/relationships/slideMaster" Target="slideMasters/slideMaster7.xml"/><Relationship Id="rId9" Type="http://schemas.openxmlformats.org/officeDocument/2006/relationships/slide" Target="slides/slide1.xml"/><Relationship Id="rId10" Type="http://schemas.openxmlformats.org/officeDocument/2006/relationships/slide" Target="slides/slide2.xml"/><Relationship Id="rId11" Type="http://schemas.openxmlformats.org/officeDocument/2006/relationships/slide" Target="slides/slide3.xml"/><Relationship Id="rId12" Type="http://schemas.openxmlformats.org/officeDocument/2006/relationships/slide" Target="slides/slide4.xml"/><Relationship Id="rId13" Type="http://schemas.openxmlformats.org/officeDocument/2006/relationships/slide" Target="slides/slide5.xml"/><Relationship Id="rId14" Type="http://schemas.openxmlformats.org/officeDocument/2006/relationships/slide" Target="slides/slide6.xml"/><Relationship Id="rId15" Type="http://schemas.openxmlformats.org/officeDocument/2006/relationships/slide" Target="slides/slide7.xml"/><Relationship Id="rId16" Type="http://schemas.openxmlformats.org/officeDocument/2006/relationships/slide" Target="slides/slide8.xml"/><Relationship Id="rId17" Type="http://schemas.openxmlformats.org/officeDocument/2006/relationships/slide" Target="slides/slide9.xml"/><Relationship Id="rId18" Type="http://schemas.openxmlformats.org/officeDocument/2006/relationships/slide" Target="slides/slide10.xml"/><Relationship Id="rId19" Type="http://schemas.openxmlformats.org/officeDocument/2006/relationships/slide" Target="slides/slide11.xml"/><Relationship Id="rId20" Type="http://schemas.openxmlformats.org/officeDocument/2006/relationships/slide" Target="slides/slide12.xml"/><Relationship Id="rId21" Type="http://schemas.openxmlformats.org/officeDocument/2006/relationships/slide" Target="slides/slide13.xml"/><Relationship Id="rId22" Type="http://schemas.openxmlformats.org/officeDocument/2006/relationships/slide" Target="slides/slide14.xml"/><Relationship Id="rId23" Type="http://schemas.openxmlformats.org/officeDocument/2006/relationships/slide" Target="slides/slide15.xml"/><Relationship Id="rId24" Type="http://schemas.openxmlformats.org/officeDocument/2006/relationships/slide" Target="slides/slide16.xml"/><Relationship Id="rId25" Type="http://schemas.openxmlformats.org/officeDocument/2006/relationships/slide" Target="slides/slide17.xml"/><Relationship Id="rId26" Type="http://schemas.openxmlformats.org/officeDocument/2006/relationships/slide" Target="slides/slide18.xml"/><Relationship Id="rId27" Type="http://schemas.openxmlformats.org/officeDocument/2006/relationships/slide" Target="slides/slide19.xml"/><Relationship Id="rId28" Type="http://schemas.openxmlformats.org/officeDocument/2006/relationships/slide" Target="slides/slide20.xml"/><Relationship Id="rId29" Type="http://schemas.openxmlformats.org/officeDocument/2006/relationships/slide" Target="slides/slide21.xml"/><Relationship Id="rId30" Type="http://schemas.openxmlformats.org/officeDocument/2006/relationships/slide" Target="slides/slide22.xml"/><Relationship Id="rId31" Type="http://schemas.openxmlformats.org/officeDocument/2006/relationships/slide" Target="slides/slide23.xml"/><Relationship Id="rId32" Type="http://schemas.openxmlformats.org/officeDocument/2006/relationships/slide" Target="slides/slide24.xml"/><Relationship Id="rId33" Type="http://schemas.openxmlformats.org/officeDocument/2006/relationships/slide" Target="slides/slide25.xml"/><Relationship Id="rId34" Type="http://schemas.openxmlformats.org/officeDocument/2006/relationships/slide" Target="slides/slide26.xml"/><Relationship Id="rId35" Type="http://schemas.openxmlformats.org/officeDocument/2006/relationships/slide" Target="slides/slide27.xml"/><Relationship Id="rId36" Type="http://schemas.openxmlformats.org/officeDocument/2006/relationships/slide" Target="slides/slide28.xml"/><Relationship Id="rId37" Type="http://schemas.openxmlformats.org/officeDocument/2006/relationships/slide" Target="slides/slide29.xml"/><Relationship Id="rId38" Type="http://schemas.openxmlformats.org/officeDocument/2006/relationships/slide" Target="slides/slide30.xml"/><Relationship Id="rId39" Type="http://schemas.openxmlformats.org/officeDocument/2006/relationships/slide" Target="slides/slide31.xml"/><Relationship Id="rId40" Type="http://schemas.openxmlformats.org/officeDocument/2006/relationships/slide" Target="slides/slide32.xml"/><Relationship Id="rId41" Type="http://schemas.openxmlformats.org/officeDocument/2006/relationships/slide" Target="slides/slide33.xml"/><Relationship Id="rId42" Type="http://schemas.openxmlformats.org/officeDocument/2006/relationships/slide" Target="slides/slide34.xml"/><Relationship Id="rId43" Type="http://schemas.openxmlformats.org/officeDocument/2006/relationships/presProps" Target="presProps.xml"/>
</Relationship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4.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5.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6.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7.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8.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9.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0.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1.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2.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3.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4.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5.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6.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7.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8.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9.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0.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1.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2.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3.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4.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5.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6.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7.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38.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39.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0.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1.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2.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3.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4.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5.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6.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7.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8.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9.xml.rels><?xml version="1.0" encoding="UTF-8"?>
<Relationships xmlns="http://schemas.openxmlformats.org/package/2006/relationships"><Relationship Id="rId1" Type="http://schemas.openxmlformats.org/officeDocument/2006/relationships/slideMaster" Target="../slideMasters/slideMaster5.xml"/>
</Relationships>
</file>

<file path=ppt/slideLayouts/_rels/slideLayout50.xml.rels><?xml version="1.0" encoding="UTF-8"?>
<Relationships xmlns="http://schemas.openxmlformats.org/package/2006/relationships"><Relationship Id="rId1" Type="http://schemas.openxmlformats.org/officeDocument/2006/relationships/slideMaster" Target="../slideMasters/slideMaster5.xml"/>
</Relationships>
</file>

<file path=ppt/slideLayouts/_rels/slideLayout51.xml.rels><?xml version="1.0" encoding="UTF-8"?>
<Relationships xmlns="http://schemas.openxmlformats.org/package/2006/relationships"><Relationship Id="rId1" Type="http://schemas.openxmlformats.org/officeDocument/2006/relationships/slideMaster" Target="../slideMasters/slideMaster5.xml"/>
</Relationships>
</file>

<file path=ppt/slideLayouts/_rels/slideLayout52.xml.rels><?xml version="1.0" encoding="UTF-8"?>
<Relationships xmlns="http://schemas.openxmlformats.org/package/2006/relationships"><Relationship Id="rId1" Type="http://schemas.openxmlformats.org/officeDocument/2006/relationships/slideMaster" Target="../slideMasters/slideMaster5.xml"/>
</Relationships>
</file>

<file path=ppt/slideLayouts/_rels/slideLayout53.xml.rels><?xml version="1.0" encoding="UTF-8"?>
<Relationships xmlns="http://schemas.openxmlformats.org/package/2006/relationships"><Relationship Id="rId1" Type="http://schemas.openxmlformats.org/officeDocument/2006/relationships/slideMaster" Target="../slideMasters/slideMaster5.xml"/>
</Relationships>
</file>

<file path=ppt/slideLayouts/_rels/slideLayout54.xml.rels><?xml version="1.0" encoding="UTF-8"?>
<Relationships xmlns="http://schemas.openxmlformats.org/package/2006/relationships"><Relationship Id="rId1" Type="http://schemas.openxmlformats.org/officeDocument/2006/relationships/slideMaster" Target="../slideMasters/slideMaster5.xml"/>
</Relationships>
</file>

<file path=ppt/slideLayouts/_rels/slideLayout55.xml.rels><?xml version="1.0" encoding="UTF-8"?>
<Relationships xmlns="http://schemas.openxmlformats.org/package/2006/relationships"><Relationship Id="rId1" Type="http://schemas.openxmlformats.org/officeDocument/2006/relationships/slideMaster" Target="../slideMasters/slideMaster5.xml"/>
</Relationships>
</file>

<file path=ppt/slideLayouts/_rels/slideLayout56.xml.rels><?xml version="1.0" encoding="UTF-8"?>
<Relationships xmlns="http://schemas.openxmlformats.org/package/2006/relationships"><Relationship Id="rId1" Type="http://schemas.openxmlformats.org/officeDocument/2006/relationships/slideMaster" Target="../slideMasters/slideMaster5.xml"/>
</Relationships>
</file>

<file path=ppt/slideLayouts/_rels/slideLayout57.xml.rels><?xml version="1.0" encoding="UTF-8"?>
<Relationships xmlns="http://schemas.openxmlformats.org/package/2006/relationships"><Relationship Id="rId1" Type="http://schemas.openxmlformats.org/officeDocument/2006/relationships/slideMaster" Target="../slideMasters/slideMaster5.xml"/>
</Relationships>
</file>

<file path=ppt/slideLayouts/_rels/slideLayout58.xml.rels><?xml version="1.0" encoding="UTF-8"?>
<Relationships xmlns="http://schemas.openxmlformats.org/package/2006/relationships"><Relationship Id="rId1" Type="http://schemas.openxmlformats.org/officeDocument/2006/relationships/slideMaster" Target="../slideMasters/slideMaster5.xml"/>
</Relationships>
</file>

<file path=ppt/slideLayouts/_rels/slideLayout59.xml.rels><?xml version="1.0" encoding="UTF-8"?>
<Relationships xmlns="http://schemas.openxmlformats.org/package/2006/relationships"><Relationship Id="rId1" Type="http://schemas.openxmlformats.org/officeDocument/2006/relationships/slideMaster" Target="../slideMasters/slideMaster5.xml"/>
</Relationships>
</file>

<file path=ppt/slideLayouts/_rels/slideLayout60.xml.rels><?xml version="1.0" encoding="UTF-8"?>
<Relationships xmlns="http://schemas.openxmlformats.org/package/2006/relationships"><Relationship Id="rId1" Type="http://schemas.openxmlformats.org/officeDocument/2006/relationships/slideMaster" Target="../slideMasters/slideMaster5.xml"/>
</Relationships>
</file>

<file path=ppt/slideLayouts/_rels/slideLayout61.xml.rels><?xml version="1.0" encoding="UTF-8"?>
<Relationships xmlns="http://schemas.openxmlformats.org/package/2006/relationships"><Relationship Id="rId1" Type="http://schemas.openxmlformats.org/officeDocument/2006/relationships/slideMaster" Target="../slideMasters/slideMaster6.xml"/>
</Relationships>
</file>

<file path=ppt/slideLayouts/_rels/slideLayout62.xml.rels><?xml version="1.0" encoding="UTF-8"?>
<Relationships xmlns="http://schemas.openxmlformats.org/package/2006/relationships"><Relationship Id="rId1" Type="http://schemas.openxmlformats.org/officeDocument/2006/relationships/slideMaster" Target="../slideMasters/slideMaster6.xml"/>
</Relationships>
</file>

<file path=ppt/slideLayouts/_rels/slideLayout63.xml.rels><?xml version="1.0" encoding="UTF-8"?>
<Relationships xmlns="http://schemas.openxmlformats.org/package/2006/relationships"><Relationship Id="rId1" Type="http://schemas.openxmlformats.org/officeDocument/2006/relationships/slideMaster" Target="../slideMasters/slideMaster6.xml"/>
</Relationships>
</file>

<file path=ppt/slideLayouts/_rels/slideLayout64.xml.rels><?xml version="1.0" encoding="UTF-8"?>
<Relationships xmlns="http://schemas.openxmlformats.org/package/2006/relationships"><Relationship Id="rId1" Type="http://schemas.openxmlformats.org/officeDocument/2006/relationships/slideMaster" Target="../slideMasters/slideMaster6.xml"/>
</Relationships>
</file>

<file path=ppt/slideLayouts/_rels/slideLayout65.xml.rels><?xml version="1.0" encoding="UTF-8"?>
<Relationships xmlns="http://schemas.openxmlformats.org/package/2006/relationships"><Relationship Id="rId1" Type="http://schemas.openxmlformats.org/officeDocument/2006/relationships/slideMaster" Target="../slideMasters/slideMaster6.xml"/>
</Relationships>
</file>

<file path=ppt/slideLayouts/_rels/slideLayout66.xml.rels><?xml version="1.0" encoding="UTF-8"?>
<Relationships xmlns="http://schemas.openxmlformats.org/package/2006/relationships"><Relationship Id="rId1" Type="http://schemas.openxmlformats.org/officeDocument/2006/relationships/slideMaster" Target="../slideMasters/slideMaster6.xml"/>
</Relationships>
</file>

<file path=ppt/slideLayouts/_rels/slideLayout67.xml.rels><?xml version="1.0" encoding="UTF-8"?>
<Relationships xmlns="http://schemas.openxmlformats.org/package/2006/relationships"><Relationship Id="rId1" Type="http://schemas.openxmlformats.org/officeDocument/2006/relationships/slideMaster" Target="../slideMasters/slideMaster6.xml"/>
</Relationships>
</file>

<file path=ppt/slideLayouts/_rels/slideLayout68.xml.rels><?xml version="1.0" encoding="UTF-8"?>
<Relationships xmlns="http://schemas.openxmlformats.org/package/2006/relationships"><Relationship Id="rId1" Type="http://schemas.openxmlformats.org/officeDocument/2006/relationships/slideMaster" Target="../slideMasters/slideMaster6.xml"/>
</Relationships>
</file>

<file path=ppt/slideLayouts/_rels/slideLayout69.xml.rels><?xml version="1.0" encoding="UTF-8"?>
<Relationships xmlns="http://schemas.openxmlformats.org/package/2006/relationships"><Relationship Id="rId1" Type="http://schemas.openxmlformats.org/officeDocument/2006/relationships/slideMaster" Target="../slideMasters/slideMaster6.xml"/>
</Relationships>
</file>

<file path=ppt/slideLayouts/_rels/slideLayout70.xml.rels><?xml version="1.0" encoding="UTF-8"?>
<Relationships xmlns="http://schemas.openxmlformats.org/package/2006/relationships"><Relationship Id="rId1" Type="http://schemas.openxmlformats.org/officeDocument/2006/relationships/slideMaster" Target="../slideMasters/slideMaster6.xml"/>
</Relationships>
</file>

<file path=ppt/slideLayouts/_rels/slideLayout71.xml.rels><?xml version="1.0" encoding="UTF-8"?>
<Relationships xmlns="http://schemas.openxmlformats.org/package/2006/relationships"><Relationship Id="rId1" Type="http://schemas.openxmlformats.org/officeDocument/2006/relationships/slideMaster" Target="../slideMasters/slideMaster6.xml"/>
</Relationships>
</file>

<file path=ppt/slideLayouts/_rels/slideLayout72.xml.rels><?xml version="1.0" encoding="UTF-8"?>
<Relationships xmlns="http://schemas.openxmlformats.org/package/2006/relationships"><Relationship Id="rId1" Type="http://schemas.openxmlformats.org/officeDocument/2006/relationships/slideMaster" Target="../slideMasters/slideMaster6.xml"/>
</Relationships>
</file>

<file path=ppt/slideLayouts/_rels/slideLayout73.xml.rels><?xml version="1.0" encoding="UTF-8"?>
<Relationships xmlns="http://schemas.openxmlformats.org/package/2006/relationships"><Relationship Id="rId1" Type="http://schemas.openxmlformats.org/officeDocument/2006/relationships/slideMaster" Target="../slideMasters/slideMaster7.xml"/>
</Relationships>
</file>

<file path=ppt/slideLayouts/_rels/slideLayout74.xml.rels><?xml version="1.0" encoding="UTF-8"?>
<Relationships xmlns="http://schemas.openxmlformats.org/package/2006/relationships"><Relationship Id="rId1" Type="http://schemas.openxmlformats.org/officeDocument/2006/relationships/slideMaster" Target="../slideMasters/slideMaster7.xml"/>
</Relationships>
</file>

<file path=ppt/slideLayouts/_rels/slideLayout75.xml.rels><?xml version="1.0" encoding="UTF-8"?>
<Relationships xmlns="http://schemas.openxmlformats.org/package/2006/relationships"><Relationship Id="rId1" Type="http://schemas.openxmlformats.org/officeDocument/2006/relationships/slideMaster" Target="../slideMasters/slideMaster7.xml"/>
</Relationships>
</file>

<file path=ppt/slideLayouts/_rels/slideLayout76.xml.rels><?xml version="1.0" encoding="UTF-8"?>
<Relationships xmlns="http://schemas.openxmlformats.org/package/2006/relationships"><Relationship Id="rId1" Type="http://schemas.openxmlformats.org/officeDocument/2006/relationships/slideMaster" Target="../slideMasters/slideMaster7.xml"/>
</Relationships>
</file>

<file path=ppt/slideLayouts/_rels/slideLayout77.xml.rels><?xml version="1.0" encoding="UTF-8"?>
<Relationships xmlns="http://schemas.openxmlformats.org/package/2006/relationships"><Relationship Id="rId1" Type="http://schemas.openxmlformats.org/officeDocument/2006/relationships/slideMaster" Target="../slideMasters/slideMaster7.xml"/>
</Relationships>
</file>

<file path=ppt/slideLayouts/_rels/slideLayout78.xml.rels><?xml version="1.0" encoding="UTF-8"?>
<Relationships xmlns="http://schemas.openxmlformats.org/package/2006/relationships"><Relationship Id="rId1" Type="http://schemas.openxmlformats.org/officeDocument/2006/relationships/slideMaster" Target="../slideMasters/slideMaster7.xml"/>
</Relationships>
</file>

<file path=ppt/slideLayouts/_rels/slideLayout79.xml.rels><?xml version="1.0" encoding="UTF-8"?>
<Relationships xmlns="http://schemas.openxmlformats.org/package/2006/relationships"><Relationship Id="rId1" Type="http://schemas.openxmlformats.org/officeDocument/2006/relationships/slideMaster" Target="../slideMasters/slideMaster7.xml"/>
</Relationships>
</file>

<file path=ppt/slideLayouts/_rels/slideLayout80.xml.rels><?xml version="1.0" encoding="UTF-8"?>
<Relationships xmlns="http://schemas.openxmlformats.org/package/2006/relationships"><Relationship Id="rId1" Type="http://schemas.openxmlformats.org/officeDocument/2006/relationships/slideMaster" Target="../slideMasters/slideMaster7.xml"/>
</Relationships>
</file>

<file path=ppt/slideLayouts/_rels/slideLayout81.xml.rels><?xml version="1.0" encoding="UTF-8"?>
<Relationships xmlns="http://schemas.openxmlformats.org/package/2006/relationships"><Relationship Id="rId1" Type="http://schemas.openxmlformats.org/officeDocument/2006/relationships/slideMaster" Target="../slideMasters/slideMaster7.xml"/>
</Relationships>
</file>

<file path=ppt/slideLayouts/_rels/slideLayout82.xml.rels><?xml version="1.0" encoding="UTF-8"?>
<Relationships xmlns="http://schemas.openxmlformats.org/package/2006/relationships"><Relationship Id="rId1" Type="http://schemas.openxmlformats.org/officeDocument/2006/relationships/slideMaster" Target="../slideMasters/slideMaster7.xml"/>
</Relationships>
</file>

<file path=ppt/slideLayouts/_rels/slideLayout83.xml.rels><?xml version="1.0" encoding="UTF-8"?>
<Relationships xmlns="http://schemas.openxmlformats.org/package/2006/relationships"><Relationship Id="rId1" Type="http://schemas.openxmlformats.org/officeDocument/2006/relationships/slideMaster" Target="../slideMasters/slideMaster7.xml"/>
</Relationships>
</file>

<file path=ppt/slideLayouts/_rels/slideLayout84.xml.rels><?xml version="1.0" encoding="UTF-8"?>
<Relationships xmlns="http://schemas.openxmlformats.org/package/2006/relationships"><Relationship Id="rId1" Type="http://schemas.openxmlformats.org/officeDocument/2006/relationships/slideMaster" Target="../slideMasters/slideMaster7.xml"/>
</Relationships>
</file>

<file path=ppt/slideLayouts/slideLayout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2" name="PlaceHolder 1"/>
          <p:cNvSpPr>
            <a:spLocks noGrp="1"/>
          </p:cNvSpPr>
          <p:nvPr>
            <p:ph type="title"/>
          </p:nvPr>
        </p:nvSpPr>
        <p:spPr>
          <a:xfrm>
            <a:off x="504000" y="301320"/>
            <a:ext cx="9072000" cy="126180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
        <p:nvSpPr>
          <p:cNvPr id="3" name="PlaceHolder 2"/>
          <p:cNvSpPr>
            <a:spLocks noGrp="1"/>
          </p:cNvSpPr>
          <p:nvPr>
            <p:ph type="subTitle"/>
          </p:nvPr>
        </p:nvSpPr>
        <p:spPr>
          <a:xfrm>
            <a:off x="504000" y="1768680"/>
            <a:ext cx="9072000" cy="4384080"/>
          </a:xfrm>
          <a:prstGeom prst="rect">
            <a:avLst/>
          </a:prstGeom>
          <a:noFill/>
          <a:ln w="0">
            <a:noFill/>
          </a:ln>
        </p:spPr>
        <p:txBody>
          <a:bodyPr lIns="0" rIns="0" tIns="0" bIns="0" anchor="ctr">
            <a:noAutofit/>
          </a:bodyPr>
          <a:p>
            <a:pPr indent="0" algn="ctr">
              <a:buNone/>
            </a:pPr>
            <a:endParaRPr b="0" lang="en-GB" sz="3200" spc="-1" strike="noStrike">
              <a:solidFill>
                <a:srgbClr val="000000"/>
              </a:solidFill>
              <a:latin typeface="Arial"/>
            </a:endParaRPr>
          </a:p>
        </p:txBody>
      </p:sp>
    </p:spTree>
  </p:cSld>
</p:sldLayout>
</file>

<file path=ppt/slideLayouts/slideLayout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4" name="PlaceHolder 1"/>
          <p:cNvSpPr>
            <a:spLocks noGrp="1"/>
          </p:cNvSpPr>
          <p:nvPr>
            <p:ph type="title"/>
          </p:nvPr>
        </p:nvSpPr>
        <p:spPr>
          <a:xfrm>
            <a:off x="504000" y="301320"/>
            <a:ext cx="9072000" cy="126180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
        <p:nvSpPr>
          <p:cNvPr id="5" name="PlaceHolder 2"/>
          <p:cNvSpPr>
            <a:spLocks noGrp="1"/>
          </p:cNvSpPr>
          <p:nvPr>
            <p:ph/>
          </p:nvPr>
        </p:nvSpPr>
        <p:spPr>
          <a:xfrm>
            <a:off x="504000" y="1768680"/>
            <a:ext cx="9072000" cy="43840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Tree>
  </p:cSld>
</p:sldLayout>
</file>

<file path=ppt/slideLayouts/slideLayout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6" name="PlaceHolder 1"/>
          <p:cNvSpPr>
            <a:spLocks noGrp="1"/>
          </p:cNvSpPr>
          <p:nvPr>
            <p:ph type="title"/>
          </p:nvPr>
        </p:nvSpPr>
        <p:spPr>
          <a:xfrm>
            <a:off x="504000" y="301320"/>
            <a:ext cx="9072000" cy="126180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
        <p:nvSpPr>
          <p:cNvPr id="7" name="PlaceHolder 2"/>
          <p:cNvSpPr>
            <a:spLocks noGrp="1"/>
          </p:cNvSpPr>
          <p:nvPr>
            <p:ph/>
          </p:nvPr>
        </p:nvSpPr>
        <p:spPr>
          <a:xfrm>
            <a:off x="504000" y="1768680"/>
            <a:ext cx="4426920" cy="43840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8" name="PlaceHolder 3"/>
          <p:cNvSpPr>
            <a:spLocks noGrp="1"/>
          </p:cNvSpPr>
          <p:nvPr>
            <p:ph/>
          </p:nvPr>
        </p:nvSpPr>
        <p:spPr>
          <a:xfrm>
            <a:off x="5152680" y="1768680"/>
            <a:ext cx="4426920" cy="43840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Tree>
  </p:cSld>
</p:sldLayout>
</file>

<file path=ppt/slideLayouts/slideLayout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9" name="PlaceHolder 1"/>
          <p:cNvSpPr>
            <a:spLocks noGrp="1"/>
          </p:cNvSpPr>
          <p:nvPr>
            <p:ph type="title"/>
          </p:nvPr>
        </p:nvSpPr>
        <p:spPr>
          <a:xfrm>
            <a:off x="504000" y="301320"/>
            <a:ext cx="9072000" cy="126180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Tree>
  </p:cSld>
</p:sldLayout>
</file>

<file path=ppt/slideLayouts/slideLayout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10" name="PlaceHolder 1"/>
          <p:cNvSpPr>
            <a:spLocks noGrp="1"/>
          </p:cNvSpPr>
          <p:nvPr>
            <p:ph type="subTitle"/>
          </p:nvPr>
        </p:nvSpPr>
        <p:spPr>
          <a:xfrm>
            <a:off x="504000" y="301320"/>
            <a:ext cx="9072000" cy="5850360"/>
          </a:xfrm>
          <a:prstGeom prst="rect">
            <a:avLst/>
          </a:prstGeom>
          <a:noFill/>
          <a:ln w="0">
            <a:noFill/>
          </a:ln>
        </p:spPr>
        <p:txBody>
          <a:bodyPr lIns="0" rIns="0" tIns="0" bIns="0" anchor="ctr">
            <a:noAutofit/>
          </a:bodyPr>
          <a:p>
            <a:pPr algn="ctr"/>
            <a:endParaRPr b="0" lang="en-GB" sz="3200" spc="-1" strike="noStrike">
              <a:solidFill>
                <a:srgbClr val="000000"/>
              </a:solidFill>
              <a:latin typeface="Arial"/>
            </a:endParaRPr>
          </a:p>
        </p:txBody>
      </p:sp>
    </p:spTree>
  </p:cSld>
</p:sldLayout>
</file>

<file path=ppt/slideLayouts/slideLayout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11" name="PlaceHolder 1"/>
          <p:cNvSpPr>
            <a:spLocks noGrp="1"/>
          </p:cNvSpPr>
          <p:nvPr>
            <p:ph type="title"/>
          </p:nvPr>
        </p:nvSpPr>
        <p:spPr>
          <a:xfrm>
            <a:off x="504000" y="301320"/>
            <a:ext cx="9072000" cy="126180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
        <p:nvSpPr>
          <p:cNvPr id="12" name="PlaceHolder 2"/>
          <p:cNvSpPr>
            <a:spLocks noGrp="1"/>
          </p:cNvSpPr>
          <p:nvPr>
            <p:ph/>
          </p:nvPr>
        </p:nvSpPr>
        <p:spPr>
          <a:xfrm>
            <a:off x="504000" y="1768680"/>
            <a:ext cx="442692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13" name="PlaceHolder 3"/>
          <p:cNvSpPr>
            <a:spLocks noGrp="1"/>
          </p:cNvSpPr>
          <p:nvPr>
            <p:ph/>
          </p:nvPr>
        </p:nvSpPr>
        <p:spPr>
          <a:xfrm>
            <a:off x="5152680" y="1768680"/>
            <a:ext cx="4426920" cy="43840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14" name="PlaceHolder 4"/>
          <p:cNvSpPr>
            <a:spLocks noGrp="1"/>
          </p:cNvSpPr>
          <p:nvPr>
            <p:ph/>
          </p:nvPr>
        </p:nvSpPr>
        <p:spPr>
          <a:xfrm>
            <a:off x="504000" y="4058640"/>
            <a:ext cx="442692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Tree>
  </p:cSld>
</p:sldLayout>
</file>

<file path=ppt/slideLayouts/slideLayout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15" name="PlaceHolder 1"/>
          <p:cNvSpPr>
            <a:spLocks noGrp="1"/>
          </p:cNvSpPr>
          <p:nvPr>
            <p:ph type="title"/>
          </p:nvPr>
        </p:nvSpPr>
        <p:spPr>
          <a:xfrm>
            <a:off x="504000" y="301320"/>
            <a:ext cx="9072000" cy="126180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
        <p:nvSpPr>
          <p:cNvPr id="16" name="PlaceHolder 2"/>
          <p:cNvSpPr>
            <a:spLocks noGrp="1"/>
          </p:cNvSpPr>
          <p:nvPr>
            <p:ph/>
          </p:nvPr>
        </p:nvSpPr>
        <p:spPr>
          <a:xfrm>
            <a:off x="504000" y="1768680"/>
            <a:ext cx="4426920" cy="43840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17" name="PlaceHolder 3"/>
          <p:cNvSpPr>
            <a:spLocks noGrp="1"/>
          </p:cNvSpPr>
          <p:nvPr>
            <p:ph/>
          </p:nvPr>
        </p:nvSpPr>
        <p:spPr>
          <a:xfrm>
            <a:off x="5152680" y="1768680"/>
            <a:ext cx="442692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18" name="PlaceHolder 4"/>
          <p:cNvSpPr>
            <a:spLocks noGrp="1"/>
          </p:cNvSpPr>
          <p:nvPr>
            <p:ph/>
          </p:nvPr>
        </p:nvSpPr>
        <p:spPr>
          <a:xfrm>
            <a:off x="5152680" y="4058640"/>
            <a:ext cx="442692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Tree>
  </p:cSld>
</p:sldLayout>
</file>

<file path=ppt/slideLayouts/slideLayout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19" name="PlaceHolder 1"/>
          <p:cNvSpPr>
            <a:spLocks noGrp="1"/>
          </p:cNvSpPr>
          <p:nvPr>
            <p:ph type="title"/>
          </p:nvPr>
        </p:nvSpPr>
        <p:spPr>
          <a:xfrm>
            <a:off x="504000" y="301320"/>
            <a:ext cx="9072000" cy="126180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
        <p:nvSpPr>
          <p:cNvPr id="20" name="PlaceHolder 2"/>
          <p:cNvSpPr>
            <a:spLocks noGrp="1"/>
          </p:cNvSpPr>
          <p:nvPr>
            <p:ph/>
          </p:nvPr>
        </p:nvSpPr>
        <p:spPr>
          <a:xfrm>
            <a:off x="504000" y="1768680"/>
            <a:ext cx="442692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21" name="PlaceHolder 3"/>
          <p:cNvSpPr>
            <a:spLocks noGrp="1"/>
          </p:cNvSpPr>
          <p:nvPr>
            <p:ph/>
          </p:nvPr>
        </p:nvSpPr>
        <p:spPr>
          <a:xfrm>
            <a:off x="5152680" y="1768680"/>
            <a:ext cx="442692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22" name="PlaceHolder 4"/>
          <p:cNvSpPr>
            <a:spLocks noGrp="1"/>
          </p:cNvSpPr>
          <p:nvPr>
            <p:ph/>
          </p:nvPr>
        </p:nvSpPr>
        <p:spPr>
          <a:xfrm>
            <a:off x="504000" y="4058640"/>
            <a:ext cx="907200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Tree>
  </p:cSld>
</p:sldLayout>
</file>

<file path=ppt/slideLayouts/slideLayout1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23" name="PlaceHolder 1"/>
          <p:cNvSpPr>
            <a:spLocks noGrp="1"/>
          </p:cNvSpPr>
          <p:nvPr>
            <p:ph type="title"/>
          </p:nvPr>
        </p:nvSpPr>
        <p:spPr>
          <a:xfrm>
            <a:off x="504000" y="301320"/>
            <a:ext cx="9072000" cy="126180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
        <p:nvSpPr>
          <p:cNvPr id="24" name="PlaceHolder 2"/>
          <p:cNvSpPr>
            <a:spLocks noGrp="1"/>
          </p:cNvSpPr>
          <p:nvPr>
            <p:ph/>
          </p:nvPr>
        </p:nvSpPr>
        <p:spPr>
          <a:xfrm>
            <a:off x="504000" y="1768680"/>
            <a:ext cx="907200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25" name="PlaceHolder 3"/>
          <p:cNvSpPr>
            <a:spLocks noGrp="1"/>
          </p:cNvSpPr>
          <p:nvPr>
            <p:ph/>
          </p:nvPr>
        </p:nvSpPr>
        <p:spPr>
          <a:xfrm>
            <a:off x="504000" y="4058640"/>
            <a:ext cx="907200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Tree>
  </p:cSld>
</p:sldLayout>
</file>

<file path=ppt/slideLayouts/slideLayout1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26" name="PlaceHolder 1"/>
          <p:cNvSpPr>
            <a:spLocks noGrp="1"/>
          </p:cNvSpPr>
          <p:nvPr>
            <p:ph type="title"/>
          </p:nvPr>
        </p:nvSpPr>
        <p:spPr>
          <a:xfrm>
            <a:off x="504000" y="301320"/>
            <a:ext cx="9072000" cy="126180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
        <p:nvSpPr>
          <p:cNvPr id="27" name="PlaceHolder 2"/>
          <p:cNvSpPr>
            <a:spLocks noGrp="1"/>
          </p:cNvSpPr>
          <p:nvPr>
            <p:ph/>
          </p:nvPr>
        </p:nvSpPr>
        <p:spPr>
          <a:xfrm>
            <a:off x="504000" y="1768680"/>
            <a:ext cx="442692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28" name="PlaceHolder 3"/>
          <p:cNvSpPr>
            <a:spLocks noGrp="1"/>
          </p:cNvSpPr>
          <p:nvPr>
            <p:ph/>
          </p:nvPr>
        </p:nvSpPr>
        <p:spPr>
          <a:xfrm>
            <a:off x="5152680" y="1768680"/>
            <a:ext cx="442692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29" name="PlaceHolder 4"/>
          <p:cNvSpPr>
            <a:spLocks noGrp="1"/>
          </p:cNvSpPr>
          <p:nvPr>
            <p:ph/>
          </p:nvPr>
        </p:nvSpPr>
        <p:spPr>
          <a:xfrm>
            <a:off x="504000" y="4058640"/>
            <a:ext cx="442692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30" name="PlaceHolder 5"/>
          <p:cNvSpPr>
            <a:spLocks noGrp="1"/>
          </p:cNvSpPr>
          <p:nvPr>
            <p:ph/>
          </p:nvPr>
        </p:nvSpPr>
        <p:spPr>
          <a:xfrm>
            <a:off x="5152680" y="4058640"/>
            <a:ext cx="442692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Tree>
  </p:cSld>
</p:sldLayout>
</file>

<file path=ppt/slideLayouts/slideLayout1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31" name="PlaceHolder 1"/>
          <p:cNvSpPr>
            <a:spLocks noGrp="1"/>
          </p:cNvSpPr>
          <p:nvPr>
            <p:ph type="title"/>
          </p:nvPr>
        </p:nvSpPr>
        <p:spPr>
          <a:xfrm>
            <a:off x="504000" y="301320"/>
            <a:ext cx="9072000" cy="126180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
        <p:nvSpPr>
          <p:cNvPr id="32" name="PlaceHolder 2"/>
          <p:cNvSpPr>
            <a:spLocks noGrp="1"/>
          </p:cNvSpPr>
          <p:nvPr>
            <p:ph/>
          </p:nvPr>
        </p:nvSpPr>
        <p:spPr>
          <a:xfrm>
            <a:off x="504000" y="1768680"/>
            <a:ext cx="292104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33" name="PlaceHolder 3"/>
          <p:cNvSpPr>
            <a:spLocks noGrp="1"/>
          </p:cNvSpPr>
          <p:nvPr>
            <p:ph/>
          </p:nvPr>
        </p:nvSpPr>
        <p:spPr>
          <a:xfrm>
            <a:off x="3571560" y="1768680"/>
            <a:ext cx="292104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34" name="PlaceHolder 4"/>
          <p:cNvSpPr>
            <a:spLocks noGrp="1"/>
          </p:cNvSpPr>
          <p:nvPr>
            <p:ph/>
          </p:nvPr>
        </p:nvSpPr>
        <p:spPr>
          <a:xfrm>
            <a:off x="6639120" y="1768680"/>
            <a:ext cx="292104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35" name="PlaceHolder 5"/>
          <p:cNvSpPr>
            <a:spLocks noGrp="1"/>
          </p:cNvSpPr>
          <p:nvPr>
            <p:ph/>
          </p:nvPr>
        </p:nvSpPr>
        <p:spPr>
          <a:xfrm>
            <a:off x="504000" y="4058640"/>
            <a:ext cx="292104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36" name="PlaceHolder 6"/>
          <p:cNvSpPr>
            <a:spLocks noGrp="1"/>
          </p:cNvSpPr>
          <p:nvPr>
            <p:ph/>
          </p:nvPr>
        </p:nvSpPr>
        <p:spPr>
          <a:xfrm>
            <a:off x="3571560" y="4058640"/>
            <a:ext cx="292104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37" name="PlaceHolder 7"/>
          <p:cNvSpPr>
            <a:spLocks noGrp="1"/>
          </p:cNvSpPr>
          <p:nvPr>
            <p:ph/>
          </p:nvPr>
        </p:nvSpPr>
        <p:spPr>
          <a:xfrm>
            <a:off x="6639120" y="4058640"/>
            <a:ext cx="292104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Tree>
  </p:cSld>
</p:sldLayout>
</file>

<file path=ppt/slideLayouts/slideLayout1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1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40" name="PlaceHolder 1"/>
          <p:cNvSpPr>
            <a:spLocks noGrp="1"/>
          </p:cNvSpPr>
          <p:nvPr>
            <p:ph type="title"/>
          </p:nvPr>
        </p:nvSpPr>
        <p:spPr>
          <a:xfrm>
            <a:off x="504000" y="301320"/>
            <a:ext cx="9072000" cy="126180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
        <p:nvSpPr>
          <p:cNvPr id="41" name="PlaceHolder 2"/>
          <p:cNvSpPr>
            <a:spLocks noGrp="1"/>
          </p:cNvSpPr>
          <p:nvPr>
            <p:ph type="subTitle"/>
          </p:nvPr>
        </p:nvSpPr>
        <p:spPr>
          <a:xfrm>
            <a:off x="504000" y="1768680"/>
            <a:ext cx="9072000" cy="4384080"/>
          </a:xfrm>
          <a:prstGeom prst="rect">
            <a:avLst/>
          </a:prstGeom>
          <a:noFill/>
          <a:ln w="0">
            <a:noFill/>
          </a:ln>
        </p:spPr>
        <p:txBody>
          <a:bodyPr lIns="0" rIns="0" tIns="0" bIns="0" anchor="ctr">
            <a:noAutofit/>
          </a:bodyPr>
          <a:p>
            <a:pPr indent="0" algn="ctr">
              <a:buNone/>
            </a:pPr>
            <a:endParaRPr b="0" lang="en-GB" sz="3200" spc="-1" strike="noStrike">
              <a:solidFill>
                <a:srgbClr val="000000"/>
              </a:solidFill>
              <a:latin typeface="Arial"/>
            </a:endParaRPr>
          </a:p>
        </p:txBody>
      </p:sp>
    </p:spTree>
  </p:cSld>
</p:sldLayout>
</file>

<file path=ppt/slideLayouts/slideLayout1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42" name="PlaceHolder 1"/>
          <p:cNvSpPr>
            <a:spLocks noGrp="1"/>
          </p:cNvSpPr>
          <p:nvPr>
            <p:ph type="title"/>
          </p:nvPr>
        </p:nvSpPr>
        <p:spPr>
          <a:xfrm>
            <a:off x="504000" y="301320"/>
            <a:ext cx="9072000" cy="126180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
        <p:nvSpPr>
          <p:cNvPr id="43" name="PlaceHolder 2"/>
          <p:cNvSpPr>
            <a:spLocks noGrp="1"/>
          </p:cNvSpPr>
          <p:nvPr>
            <p:ph/>
          </p:nvPr>
        </p:nvSpPr>
        <p:spPr>
          <a:xfrm>
            <a:off x="504000" y="1768680"/>
            <a:ext cx="9072000" cy="43840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Tree>
  </p:cSld>
</p:sldLayout>
</file>

<file path=ppt/slideLayouts/slideLayout1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44" name="PlaceHolder 1"/>
          <p:cNvSpPr>
            <a:spLocks noGrp="1"/>
          </p:cNvSpPr>
          <p:nvPr>
            <p:ph type="title"/>
          </p:nvPr>
        </p:nvSpPr>
        <p:spPr>
          <a:xfrm>
            <a:off x="504000" y="301320"/>
            <a:ext cx="9072000" cy="126180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
        <p:nvSpPr>
          <p:cNvPr id="45" name="PlaceHolder 2"/>
          <p:cNvSpPr>
            <a:spLocks noGrp="1"/>
          </p:cNvSpPr>
          <p:nvPr>
            <p:ph/>
          </p:nvPr>
        </p:nvSpPr>
        <p:spPr>
          <a:xfrm>
            <a:off x="504000" y="1768680"/>
            <a:ext cx="4426920" cy="43840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46" name="PlaceHolder 3"/>
          <p:cNvSpPr>
            <a:spLocks noGrp="1"/>
          </p:cNvSpPr>
          <p:nvPr>
            <p:ph/>
          </p:nvPr>
        </p:nvSpPr>
        <p:spPr>
          <a:xfrm>
            <a:off x="5152680" y="1768680"/>
            <a:ext cx="4426920" cy="43840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Tree>
  </p:cSld>
</p:sldLayout>
</file>

<file path=ppt/slideLayouts/slideLayout1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47" name="PlaceHolder 1"/>
          <p:cNvSpPr>
            <a:spLocks noGrp="1"/>
          </p:cNvSpPr>
          <p:nvPr>
            <p:ph type="title"/>
          </p:nvPr>
        </p:nvSpPr>
        <p:spPr>
          <a:xfrm>
            <a:off x="504000" y="301320"/>
            <a:ext cx="9072000" cy="126180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Tree>
  </p:cSld>
</p:sldLayout>
</file>

<file path=ppt/slideLayouts/slideLayout1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48" name="PlaceHolder 1"/>
          <p:cNvSpPr>
            <a:spLocks noGrp="1"/>
          </p:cNvSpPr>
          <p:nvPr>
            <p:ph type="subTitle"/>
          </p:nvPr>
        </p:nvSpPr>
        <p:spPr>
          <a:xfrm>
            <a:off x="504000" y="301320"/>
            <a:ext cx="9072000" cy="5850360"/>
          </a:xfrm>
          <a:prstGeom prst="rect">
            <a:avLst/>
          </a:prstGeom>
          <a:noFill/>
          <a:ln w="0">
            <a:noFill/>
          </a:ln>
        </p:spPr>
        <p:txBody>
          <a:bodyPr lIns="0" rIns="0" tIns="0" bIns="0" anchor="ctr">
            <a:noAutofit/>
          </a:bodyPr>
          <a:p>
            <a:pPr algn="ctr"/>
            <a:endParaRPr b="0" lang="en-GB" sz="3200" spc="-1" strike="noStrike">
              <a:solidFill>
                <a:srgbClr val="000000"/>
              </a:solidFill>
              <a:latin typeface="Arial"/>
            </a:endParaRPr>
          </a:p>
        </p:txBody>
      </p:sp>
    </p:spTree>
  </p:cSld>
</p:sldLayout>
</file>

<file path=ppt/slideLayouts/slideLayout1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49" name="PlaceHolder 1"/>
          <p:cNvSpPr>
            <a:spLocks noGrp="1"/>
          </p:cNvSpPr>
          <p:nvPr>
            <p:ph type="title"/>
          </p:nvPr>
        </p:nvSpPr>
        <p:spPr>
          <a:xfrm>
            <a:off x="504000" y="301320"/>
            <a:ext cx="9072000" cy="126180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
        <p:nvSpPr>
          <p:cNvPr id="50" name="PlaceHolder 2"/>
          <p:cNvSpPr>
            <a:spLocks noGrp="1"/>
          </p:cNvSpPr>
          <p:nvPr>
            <p:ph/>
          </p:nvPr>
        </p:nvSpPr>
        <p:spPr>
          <a:xfrm>
            <a:off x="504000" y="1768680"/>
            <a:ext cx="442692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51" name="PlaceHolder 3"/>
          <p:cNvSpPr>
            <a:spLocks noGrp="1"/>
          </p:cNvSpPr>
          <p:nvPr>
            <p:ph/>
          </p:nvPr>
        </p:nvSpPr>
        <p:spPr>
          <a:xfrm>
            <a:off x="5152680" y="1768680"/>
            <a:ext cx="4426920" cy="43840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52" name="PlaceHolder 4"/>
          <p:cNvSpPr>
            <a:spLocks noGrp="1"/>
          </p:cNvSpPr>
          <p:nvPr>
            <p:ph/>
          </p:nvPr>
        </p:nvSpPr>
        <p:spPr>
          <a:xfrm>
            <a:off x="504000" y="4058640"/>
            <a:ext cx="442692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Tree>
  </p:cSld>
</p:sldLayout>
</file>

<file path=ppt/slideLayouts/slideLayout2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53" name="PlaceHolder 1"/>
          <p:cNvSpPr>
            <a:spLocks noGrp="1"/>
          </p:cNvSpPr>
          <p:nvPr>
            <p:ph type="title"/>
          </p:nvPr>
        </p:nvSpPr>
        <p:spPr>
          <a:xfrm>
            <a:off x="504000" y="301320"/>
            <a:ext cx="9072000" cy="126180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
        <p:nvSpPr>
          <p:cNvPr id="54" name="PlaceHolder 2"/>
          <p:cNvSpPr>
            <a:spLocks noGrp="1"/>
          </p:cNvSpPr>
          <p:nvPr>
            <p:ph/>
          </p:nvPr>
        </p:nvSpPr>
        <p:spPr>
          <a:xfrm>
            <a:off x="504000" y="1768680"/>
            <a:ext cx="4426920" cy="43840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55" name="PlaceHolder 3"/>
          <p:cNvSpPr>
            <a:spLocks noGrp="1"/>
          </p:cNvSpPr>
          <p:nvPr>
            <p:ph/>
          </p:nvPr>
        </p:nvSpPr>
        <p:spPr>
          <a:xfrm>
            <a:off x="5152680" y="1768680"/>
            <a:ext cx="442692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56" name="PlaceHolder 4"/>
          <p:cNvSpPr>
            <a:spLocks noGrp="1"/>
          </p:cNvSpPr>
          <p:nvPr>
            <p:ph/>
          </p:nvPr>
        </p:nvSpPr>
        <p:spPr>
          <a:xfrm>
            <a:off x="5152680" y="4058640"/>
            <a:ext cx="442692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Tree>
  </p:cSld>
</p:sldLayout>
</file>

<file path=ppt/slideLayouts/slideLayout2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57" name="PlaceHolder 1"/>
          <p:cNvSpPr>
            <a:spLocks noGrp="1"/>
          </p:cNvSpPr>
          <p:nvPr>
            <p:ph type="title"/>
          </p:nvPr>
        </p:nvSpPr>
        <p:spPr>
          <a:xfrm>
            <a:off x="504000" y="301320"/>
            <a:ext cx="9072000" cy="126180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
        <p:nvSpPr>
          <p:cNvPr id="58" name="PlaceHolder 2"/>
          <p:cNvSpPr>
            <a:spLocks noGrp="1"/>
          </p:cNvSpPr>
          <p:nvPr>
            <p:ph/>
          </p:nvPr>
        </p:nvSpPr>
        <p:spPr>
          <a:xfrm>
            <a:off x="504000" y="1768680"/>
            <a:ext cx="442692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59" name="PlaceHolder 3"/>
          <p:cNvSpPr>
            <a:spLocks noGrp="1"/>
          </p:cNvSpPr>
          <p:nvPr>
            <p:ph/>
          </p:nvPr>
        </p:nvSpPr>
        <p:spPr>
          <a:xfrm>
            <a:off x="5152680" y="1768680"/>
            <a:ext cx="442692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60" name="PlaceHolder 4"/>
          <p:cNvSpPr>
            <a:spLocks noGrp="1"/>
          </p:cNvSpPr>
          <p:nvPr>
            <p:ph/>
          </p:nvPr>
        </p:nvSpPr>
        <p:spPr>
          <a:xfrm>
            <a:off x="504000" y="4058640"/>
            <a:ext cx="907200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Tree>
  </p:cSld>
</p:sldLayout>
</file>

<file path=ppt/slideLayouts/slideLayout2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61" name="PlaceHolder 1"/>
          <p:cNvSpPr>
            <a:spLocks noGrp="1"/>
          </p:cNvSpPr>
          <p:nvPr>
            <p:ph type="title"/>
          </p:nvPr>
        </p:nvSpPr>
        <p:spPr>
          <a:xfrm>
            <a:off x="504000" y="301320"/>
            <a:ext cx="9072000" cy="126180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
        <p:nvSpPr>
          <p:cNvPr id="62" name="PlaceHolder 2"/>
          <p:cNvSpPr>
            <a:spLocks noGrp="1"/>
          </p:cNvSpPr>
          <p:nvPr>
            <p:ph/>
          </p:nvPr>
        </p:nvSpPr>
        <p:spPr>
          <a:xfrm>
            <a:off x="504000" y="1768680"/>
            <a:ext cx="907200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63" name="PlaceHolder 3"/>
          <p:cNvSpPr>
            <a:spLocks noGrp="1"/>
          </p:cNvSpPr>
          <p:nvPr>
            <p:ph/>
          </p:nvPr>
        </p:nvSpPr>
        <p:spPr>
          <a:xfrm>
            <a:off x="504000" y="4058640"/>
            <a:ext cx="907200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Tree>
  </p:cSld>
</p:sldLayout>
</file>

<file path=ppt/slideLayouts/slideLayout2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64" name="PlaceHolder 1"/>
          <p:cNvSpPr>
            <a:spLocks noGrp="1"/>
          </p:cNvSpPr>
          <p:nvPr>
            <p:ph type="title"/>
          </p:nvPr>
        </p:nvSpPr>
        <p:spPr>
          <a:xfrm>
            <a:off x="504000" y="301320"/>
            <a:ext cx="9072000" cy="126180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
        <p:nvSpPr>
          <p:cNvPr id="65" name="PlaceHolder 2"/>
          <p:cNvSpPr>
            <a:spLocks noGrp="1"/>
          </p:cNvSpPr>
          <p:nvPr>
            <p:ph/>
          </p:nvPr>
        </p:nvSpPr>
        <p:spPr>
          <a:xfrm>
            <a:off x="504000" y="1768680"/>
            <a:ext cx="442692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66" name="PlaceHolder 3"/>
          <p:cNvSpPr>
            <a:spLocks noGrp="1"/>
          </p:cNvSpPr>
          <p:nvPr>
            <p:ph/>
          </p:nvPr>
        </p:nvSpPr>
        <p:spPr>
          <a:xfrm>
            <a:off x="5152680" y="1768680"/>
            <a:ext cx="442692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67" name="PlaceHolder 4"/>
          <p:cNvSpPr>
            <a:spLocks noGrp="1"/>
          </p:cNvSpPr>
          <p:nvPr>
            <p:ph/>
          </p:nvPr>
        </p:nvSpPr>
        <p:spPr>
          <a:xfrm>
            <a:off x="504000" y="4058640"/>
            <a:ext cx="442692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68" name="PlaceHolder 5"/>
          <p:cNvSpPr>
            <a:spLocks noGrp="1"/>
          </p:cNvSpPr>
          <p:nvPr>
            <p:ph/>
          </p:nvPr>
        </p:nvSpPr>
        <p:spPr>
          <a:xfrm>
            <a:off x="5152680" y="4058640"/>
            <a:ext cx="442692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Tree>
  </p:cSld>
</p:sldLayout>
</file>

<file path=ppt/slideLayouts/slideLayout2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69" name="PlaceHolder 1"/>
          <p:cNvSpPr>
            <a:spLocks noGrp="1"/>
          </p:cNvSpPr>
          <p:nvPr>
            <p:ph type="title"/>
          </p:nvPr>
        </p:nvSpPr>
        <p:spPr>
          <a:xfrm>
            <a:off x="504000" y="301320"/>
            <a:ext cx="9072000" cy="126180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
        <p:nvSpPr>
          <p:cNvPr id="70" name="PlaceHolder 2"/>
          <p:cNvSpPr>
            <a:spLocks noGrp="1"/>
          </p:cNvSpPr>
          <p:nvPr>
            <p:ph/>
          </p:nvPr>
        </p:nvSpPr>
        <p:spPr>
          <a:xfrm>
            <a:off x="504000" y="1768680"/>
            <a:ext cx="292104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71" name="PlaceHolder 3"/>
          <p:cNvSpPr>
            <a:spLocks noGrp="1"/>
          </p:cNvSpPr>
          <p:nvPr>
            <p:ph/>
          </p:nvPr>
        </p:nvSpPr>
        <p:spPr>
          <a:xfrm>
            <a:off x="3571560" y="1768680"/>
            <a:ext cx="292104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72" name="PlaceHolder 4"/>
          <p:cNvSpPr>
            <a:spLocks noGrp="1"/>
          </p:cNvSpPr>
          <p:nvPr>
            <p:ph/>
          </p:nvPr>
        </p:nvSpPr>
        <p:spPr>
          <a:xfrm>
            <a:off x="6639120" y="1768680"/>
            <a:ext cx="292104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73" name="PlaceHolder 5"/>
          <p:cNvSpPr>
            <a:spLocks noGrp="1"/>
          </p:cNvSpPr>
          <p:nvPr>
            <p:ph/>
          </p:nvPr>
        </p:nvSpPr>
        <p:spPr>
          <a:xfrm>
            <a:off x="504000" y="4058640"/>
            <a:ext cx="292104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74" name="PlaceHolder 6"/>
          <p:cNvSpPr>
            <a:spLocks noGrp="1"/>
          </p:cNvSpPr>
          <p:nvPr>
            <p:ph/>
          </p:nvPr>
        </p:nvSpPr>
        <p:spPr>
          <a:xfrm>
            <a:off x="3571560" y="4058640"/>
            <a:ext cx="292104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75" name="PlaceHolder 7"/>
          <p:cNvSpPr>
            <a:spLocks noGrp="1"/>
          </p:cNvSpPr>
          <p:nvPr>
            <p:ph/>
          </p:nvPr>
        </p:nvSpPr>
        <p:spPr>
          <a:xfrm>
            <a:off x="6639120" y="4058640"/>
            <a:ext cx="292104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Tree>
  </p:cSld>
</p:sldLayout>
</file>

<file path=ppt/slideLayouts/slideLayout2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2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78" name="PlaceHolder 1"/>
          <p:cNvSpPr>
            <a:spLocks noGrp="1"/>
          </p:cNvSpPr>
          <p:nvPr>
            <p:ph type="title"/>
          </p:nvPr>
        </p:nvSpPr>
        <p:spPr>
          <a:xfrm>
            <a:off x="504000" y="301320"/>
            <a:ext cx="9072000" cy="126180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
        <p:nvSpPr>
          <p:cNvPr id="79" name="PlaceHolder 2"/>
          <p:cNvSpPr>
            <a:spLocks noGrp="1"/>
          </p:cNvSpPr>
          <p:nvPr>
            <p:ph type="subTitle"/>
          </p:nvPr>
        </p:nvSpPr>
        <p:spPr>
          <a:xfrm>
            <a:off x="504000" y="1768680"/>
            <a:ext cx="9072000" cy="4384080"/>
          </a:xfrm>
          <a:prstGeom prst="rect">
            <a:avLst/>
          </a:prstGeom>
          <a:noFill/>
          <a:ln w="0">
            <a:noFill/>
          </a:ln>
        </p:spPr>
        <p:txBody>
          <a:bodyPr lIns="0" rIns="0" tIns="0" bIns="0" anchor="ctr">
            <a:noAutofit/>
          </a:bodyPr>
          <a:p>
            <a:pPr indent="0" algn="ctr">
              <a:buNone/>
            </a:pPr>
            <a:endParaRPr b="0" lang="en-GB" sz="3200" spc="-1" strike="noStrike">
              <a:solidFill>
                <a:srgbClr val="000000"/>
              </a:solidFill>
              <a:latin typeface="Arial"/>
            </a:endParaRPr>
          </a:p>
        </p:txBody>
      </p:sp>
    </p:spTree>
  </p:cSld>
</p:sldLayout>
</file>

<file path=ppt/slideLayouts/slideLayout2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80" name="PlaceHolder 1"/>
          <p:cNvSpPr>
            <a:spLocks noGrp="1"/>
          </p:cNvSpPr>
          <p:nvPr>
            <p:ph type="title"/>
          </p:nvPr>
        </p:nvSpPr>
        <p:spPr>
          <a:xfrm>
            <a:off x="504000" y="301320"/>
            <a:ext cx="9072000" cy="126180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
        <p:nvSpPr>
          <p:cNvPr id="81" name="PlaceHolder 2"/>
          <p:cNvSpPr>
            <a:spLocks noGrp="1"/>
          </p:cNvSpPr>
          <p:nvPr>
            <p:ph/>
          </p:nvPr>
        </p:nvSpPr>
        <p:spPr>
          <a:xfrm>
            <a:off x="504000" y="1768680"/>
            <a:ext cx="9072000" cy="43840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Tree>
  </p:cSld>
</p:sldLayout>
</file>

<file path=ppt/slideLayouts/slideLayout2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82" name="PlaceHolder 1"/>
          <p:cNvSpPr>
            <a:spLocks noGrp="1"/>
          </p:cNvSpPr>
          <p:nvPr>
            <p:ph type="title"/>
          </p:nvPr>
        </p:nvSpPr>
        <p:spPr>
          <a:xfrm>
            <a:off x="504000" y="301320"/>
            <a:ext cx="9072000" cy="126180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
        <p:nvSpPr>
          <p:cNvPr id="83" name="PlaceHolder 2"/>
          <p:cNvSpPr>
            <a:spLocks noGrp="1"/>
          </p:cNvSpPr>
          <p:nvPr>
            <p:ph/>
          </p:nvPr>
        </p:nvSpPr>
        <p:spPr>
          <a:xfrm>
            <a:off x="504000" y="1768680"/>
            <a:ext cx="4426920" cy="43840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84" name="PlaceHolder 3"/>
          <p:cNvSpPr>
            <a:spLocks noGrp="1"/>
          </p:cNvSpPr>
          <p:nvPr>
            <p:ph/>
          </p:nvPr>
        </p:nvSpPr>
        <p:spPr>
          <a:xfrm>
            <a:off x="5152680" y="1768680"/>
            <a:ext cx="4426920" cy="43840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Tree>
  </p:cSld>
</p:sldLayout>
</file>

<file path=ppt/slideLayouts/slideLayout2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85" name="PlaceHolder 1"/>
          <p:cNvSpPr>
            <a:spLocks noGrp="1"/>
          </p:cNvSpPr>
          <p:nvPr>
            <p:ph type="title"/>
          </p:nvPr>
        </p:nvSpPr>
        <p:spPr>
          <a:xfrm>
            <a:off x="504000" y="301320"/>
            <a:ext cx="9072000" cy="126180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Tree>
  </p:cSld>
</p:sldLayout>
</file>

<file path=ppt/slideLayouts/slideLayout3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86" name="PlaceHolder 1"/>
          <p:cNvSpPr>
            <a:spLocks noGrp="1"/>
          </p:cNvSpPr>
          <p:nvPr>
            <p:ph type="subTitle"/>
          </p:nvPr>
        </p:nvSpPr>
        <p:spPr>
          <a:xfrm>
            <a:off x="504000" y="301320"/>
            <a:ext cx="9072000" cy="5850360"/>
          </a:xfrm>
          <a:prstGeom prst="rect">
            <a:avLst/>
          </a:prstGeom>
          <a:noFill/>
          <a:ln w="0">
            <a:noFill/>
          </a:ln>
        </p:spPr>
        <p:txBody>
          <a:bodyPr lIns="0" rIns="0" tIns="0" bIns="0" anchor="ctr">
            <a:noAutofit/>
          </a:bodyPr>
          <a:p>
            <a:pPr algn="ctr"/>
            <a:endParaRPr b="0" lang="en-GB" sz="3200" spc="-1" strike="noStrike">
              <a:solidFill>
                <a:srgbClr val="000000"/>
              </a:solidFill>
              <a:latin typeface="Arial"/>
            </a:endParaRPr>
          </a:p>
        </p:txBody>
      </p:sp>
    </p:spTree>
  </p:cSld>
</p:sldLayout>
</file>

<file path=ppt/slideLayouts/slideLayout3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87" name="PlaceHolder 1"/>
          <p:cNvSpPr>
            <a:spLocks noGrp="1"/>
          </p:cNvSpPr>
          <p:nvPr>
            <p:ph type="title"/>
          </p:nvPr>
        </p:nvSpPr>
        <p:spPr>
          <a:xfrm>
            <a:off x="504000" y="301320"/>
            <a:ext cx="9072000" cy="126180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
        <p:nvSpPr>
          <p:cNvPr id="88" name="PlaceHolder 2"/>
          <p:cNvSpPr>
            <a:spLocks noGrp="1"/>
          </p:cNvSpPr>
          <p:nvPr>
            <p:ph/>
          </p:nvPr>
        </p:nvSpPr>
        <p:spPr>
          <a:xfrm>
            <a:off x="504000" y="1768680"/>
            <a:ext cx="442692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89" name="PlaceHolder 3"/>
          <p:cNvSpPr>
            <a:spLocks noGrp="1"/>
          </p:cNvSpPr>
          <p:nvPr>
            <p:ph/>
          </p:nvPr>
        </p:nvSpPr>
        <p:spPr>
          <a:xfrm>
            <a:off x="5152680" y="1768680"/>
            <a:ext cx="4426920" cy="43840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90" name="PlaceHolder 4"/>
          <p:cNvSpPr>
            <a:spLocks noGrp="1"/>
          </p:cNvSpPr>
          <p:nvPr>
            <p:ph/>
          </p:nvPr>
        </p:nvSpPr>
        <p:spPr>
          <a:xfrm>
            <a:off x="504000" y="4058640"/>
            <a:ext cx="442692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Tree>
  </p:cSld>
</p:sldLayout>
</file>

<file path=ppt/slideLayouts/slideLayout3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91" name="PlaceHolder 1"/>
          <p:cNvSpPr>
            <a:spLocks noGrp="1"/>
          </p:cNvSpPr>
          <p:nvPr>
            <p:ph type="title"/>
          </p:nvPr>
        </p:nvSpPr>
        <p:spPr>
          <a:xfrm>
            <a:off x="504000" y="301320"/>
            <a:ext cx="9072000" cy="126180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
        <p:nvSpPr>
          <p:cNvPr id="92" name="PlaceHolder 2"/>
          <p:cNvSpPr>
            <a:spLocks noGrp="1"/>
          </p:cNvSpPr>
          <p:nvPr>
            <p:ph/>
          </p:nvPr>
        </p:nvSpPr>
        <p:spPr>
          <a:xfrm>
            <a:off x="504000" y="1768680"/>
            <a:ext cx="4426920" cy="43840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93" name="PlaceHolder 3"/>
          <p:cNvSpPr>
            <a:spLocks noGrp="1"/>
          </p:cNvSpPr>
          <p:nvPr>
            <p:ph/>
          </p:nvPr>
        </p:nvSpPr>
        <p:spPr>
          <a:xfrm>
            <a:off x="5152680" y="1768680"/>
            <a:ext cx="442692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94" name="PlaceHolder 4"/>
          <p:cNvSpPr>
            <a:spLocks noGrp="1"/>
          </p:cNvSpPr>
          <p:nvPr>
            <p:ph/>
          </p:nvPr>
        </p:nvSpPr>
        <p:spPr>
          <a:xfrm>
            <a:off x="5152680" y="4058640"/>
            <a:ext cx="442692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Tree>
  </p:cSld>
</p:sldLayout>
</file>

<file path=ppt/slideLayouts/slideLayout3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95" name="PlaceHolder 1"/>
          <p:cNvSpPr>
            <a:spLocks noGrp="1"/>
          </p:cNvSpPr>
          <p:nvPr>
            <p:ph type="title"/>
          </p:nvPr>
        </p:nvSpPr>
        <p:spPr>
          <a:xfrm>
            <a:off x="504000" y="301320"/>
            <a:ext cx="9072000" cy="126180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
        <p:nvSpPr>
          <p:cNvPr id="96" name="PlaceHolder 2"/>
          <p:cNvSpPr>
            <a:spLocks noGrp="1"/>
          </p:cNvSpPr>
          <p:nvPr>
            <p:ph/>
          </p:nvPr>
        </p:nvSpPr>
        <p:spPr>
          <a:xfrm>
            <a:off x="504000" y="1768680"/>
            <a:ext cx="442692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97" name="PlaceHolder 3"/>
          <p:cNvSpPr>
            <a:spLocks noGrp="1"/>
          </p:cNvSpPr>
          <p:nvPr>
            <p:ph/>
          </p:nvPr>
        </p:nvSpPr>
        <p:spPr>
          <a:xfrm>
            <a:off x="5152680" y="1768680"/>
            <a:ext cx="442692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98" name="PlaceHolder 4"/>
          <p:cNvSpPr>
            <a:spLocks noGrp="1"/>
          </p:cNvSpPr>
          <p:nvPr>
            <p:ph/>
          </p:nvPr>
        </p:nvSpPr>
        <p:spPr>
          <a:xfrm>
            <a:off x="504000" y="4058640"/>
            <a:ext cx="907200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Tree>
  </p:cSld>
</p:sldLayout>
</file>

<file path=ppt/slideLayouts/slideLayout3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99" name="PlaceHolder 1"/>
          <p:cNvSpPr>
            <a:spLocks noGrp="1"/>
          </p:cNvSpPr>
          <p:nvPr>
            <p:ph type="title"/>
          </p:nvPr>
        </p:nvSpPr>
        <p:spPr>
          <a:xfrm>
            <a:off x="504000" y="301320"/>
            <a:ext cx="9072000" cy="126180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
        <p:nvSpPr>
          <p:cNvPr id="100" name="PlaceHolder 2"/>
          <p:cNvSpPr>
            <a:spLocks noGrp="1"/>
          </p:cNvSpPr>
          <p:nvPr>
            <p:ph/>
          </p:nvPr>
        </p:nvSpPr>
        <p:spPr>
          <a:xfrm>
            <a:off x="504000" y="1768680"/>
            <a:ext cx="907200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101" name="PlaceHolder 3"/>
          <p:cNvSpPr>
            <a:spLocks noGrp="1"/>
          </p:cNvSpPr>
          <p:nvPr>
            <p:ph/>
          </p:nvPr>
        </p:nvSpPr>
        <p:spPr>
          <a:xfrm>
            <a:off x="504000" y="4058640"/>
            <a:ext cx="907200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Tree>
  </p:cSld>
</p:sldLayout>
</file>

<file path=ppt/slideLayouts/slideLayout3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102" name="PlaceHolder 1"/>
          <p:cNvSpPr>
            <a:spLocks noGrp="1"/>
          </p:cNvSpPr>
          <p:nvPr>
            <p:ph type="title"/>
          </p:nvPr>
        </p:nvSpPr>
        <p:spPr>
          <a:xfrm>
            <a:off x="504000" y="301320"/>
            <a:ext cx="9072000" cy="126180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
        <p:nvSpPr>
          <p:cNvPr id="103" name="PlaceHolder 2"/>
          <p:cNvSpPr>
            <a:spLocks noGrp="1"/>
          </p:cNvSpPr>
          <p:nvPr>
            <p:ph/>
          </p:nvPr>
        </p:nvSpPr>
        <p:spPr>
          <a:xfrm>
            <a:off x="504000" y="1768680"/>
            <a:ext cx="442692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104" name="PlaceHolder 3"/>
          <p:cNvSpPr>
            <a:spLocks noGrp="1"/>
          </p:cNvSpPr>
          <p:nvPr>
            <p:ph/>
          </p:nvPr>
        </p:nvSpPr>
        <p:spPr>
          <a:xfrm>
            <a:off x="5152680" y="1768680"/>
            <a:ext cx="442692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105" name="PlaceHolder 4"/>
          <p:cNvSpPr>
            <a:spLocks noGrp="1"/>
          </p:cNvSpPr>
          <p:nvPr>
            <p:ph/>
          </p:nvPr>
        </p:nvSpPr>
        <p:spPr>
          <a:xfrm>
            <a:off x="504000" y="4058640"/>
            <a:ext cx="442692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106" name="PlaceHolder 5"/>
          <p:cNvSpPr>
            <a:spLocks noGrp="1"/>
          </p:cNvSpPr>
          <p:nvPr>
            <p:ph/>
          </p:nvPr>
        </p:nvSpPr>
        <p:spPr>
          <a:xfrm>
            <a:off x="5152680" y="4058640"/>
            <a:ext cx="442692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Tree>
  </p:cSld>
</p:sldLayout>
</file>

<file path=ppt/slideLayouts/slideLayout3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107" name="PlaceHolder 1"/>
          <p:cNvSpPr>
            <a:spLocks noGrp="1"/>
          </p:cNvSpPr>
          <p:nvPr>
            <p:ph type="title"/>
          </p:nvPr>
        </p:nvSpPr>
        <p:spPr>
          <a:xfrm>
            <a:off x="504000" y="301320"/>
            <a:ext cx="9072000" cy="126180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
        <p:nvSpPr>
          <p:cNvPr id="108" name="PlaceHolder 2"/>
          <p:cNvSpPr>
            <a:spLocks noGrp="1"/>
          </p:cNvSpPr>
          <p:nvPr>
            <p:ph/>
          </p:nvPr>
        </p:nvSpPr>
        <p:spPr>
          <a:xfrm>
            <a:off x="504000" y="1768680"/>
            <a:ext cx="292104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109" name="PlaceHolder 3"/>
          <p:cNvSpPr>
            <a:spLocks noGrp="1"/>
          </p:cNvSpPr>
          <p:nvPr>
            <p:ph/>
          </p:nvPr>
        </p:nvSpPr>
        <p:spPr>
          <a:xfrm>
            <a:off x="3571560" y="1768680"/>
            <a:ext cx="292104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110" name="PlaceHolder 4"/>
          <p:cNvSpPr>
            <a:spLocks noGrp="1"/>
          </p:cNvSpPr>
          <p:nvPr>
            <p:ph/>
          </p:nvPr>
        </p:nvSpPr>
        <p:spPr>
          <a:xfrm>
            <a:off x="6639120" y="1768680"/>
            <a:ext cx="292104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111" name="PlaceHolder 5"/>
          <p:cNvSpPr>
            <a:spLocks noGrp="1"/>
          </p:cNvSpPr>
          <p:nvPr>
            <p:ph/>
          </p:nvPr>
        </p:nvSpPr>
        <p:spPr>
          <a:xfrm>
            <a:off x="504000" y="4058640"/>
            <a:ext cx="292104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112" name="PlaceHolder 6"/>
          <p:cNvSpPr>
            <a:spLocks noGrp="1"/>
          </p:cNvSpPr>
          <p:nvPr>
            <p:ph/>
          </p:nvPr>
        </p:nvSpPr>
        <p:spPr>
          <a:xfrm>
            <a:off x="3571560" y="4058640"/>
            <a:ext cx="292104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113" name="PlaceHolder 7"/>
          <p:cNvSpPr>
            <a:spLocks noGrp="1"/>
          </p:cNvSpPr>
          <p:nvPr>
            <p:ph/>
          </p:nvPr>
        </p:nvSpPr>
        <p:spPr>
          <a:xfrm>
            <a:off x="6639120" y="4058640"/>
            <a:ext cx="292104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Tree>
  </p:cSld>
</p:sldLayout>
</file>

<file path=ppt/slideLayouts/slideLayout3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3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117" name="PlaceHolder 1"/>
          <p:cNvSpPr>
            <a:spLocks noGrp="1"/>
          </p:cNvSpPr>
          <p:nvPr>
            <p:ph type="title"/>
          </p:nvPr>
        </p:nvSpPr>
        <p:spPr>
          <a:xfrm>
            <a:off x="504000" y="301320"/>
            <a:ext cx="9072000" cy="126180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
        <p:nvSpPr>
          <p:cNvPr id="118" name="PlaceHolder 2"/>
          <p:cNvSpPr>
            <a:spLocks noGrp="1"/>
          </p:cNvSpPr>
          <p:nvPr>
            <p:ph type="subTitle"/>
          </p:nvPr>
        </p:nvSpPr>
        <p:spPr>
          <a:xfrm>
            <a:off x="504000" y="1768680"/>
            <a:ext cx="9072000" cy="4384080"/>
          </a:xfrm>
          <a:prstGeom prst="rect">
            <a:avLst/>
          </a:prstGeom>
          <a:noFill/>
          <a:ln w="0">
            <a:noFill/>
          </a:ln>
        </p:spPr>
        <p:txBody>
          <a:bodyPr lIns="0" rIns="0" tIns="0" bIns="0" anchor="ctr">
            <a:noAutofit/>
          </a:bodyPr>
          <a:p>
            <a:pPr indent="0" algn="ctr">
              <a:buNone/>
            </a:pPr>
            <a:endParaRPr b="0" lang="en-GB" sz="3200" spc="-1" strike="noStrike">
              <a:solidFill>
                <a:srgbClr val="000000"/>
              </a:solidFill>
              <a:latin typeface="Arial"/>
            </a:endParaRPr>
          </a:p>
        </p:txBody>
      </p:sp>
    </p:spTree>
  </p:cSld>
</p:sldLayout>
</file>

<file path=ppt/slideLayouts/slideLayout3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119" name="PlaceHolder 1"/>
          <p:cNvSpPr>
            <a:spLocks noGrp="1"/>
          </p:cNvSpPr>
          <p:nvPr>
            <p:ph type="title"/>
          </p:nvPr>
        </p:nvSpPr>
        <p:spPr>
          <a:xfrm>
            <a:off x="504000" y="301320"/>
            <a:ext cx="9072000" cy="126180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
        <p:nvSpPr>
          <p:cNvPr id="120" name="PlaceHolder 2"/>
          <p:cNvSpPr>
            <a:spLocks noGrp="1"/>
          </p:cNvSpPr>
          <p:nvPr>
            <p:ph/>
          </p:nvPr>
        </p:nvSpPr>
        <p:spPr>
          <a:xfrm>
            <a:off x="504000" y="1768680"/>
            <a:ext cx="9072000" cy="43840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Tree>
  </p:cSld>
</p:sldLayout>
</file>

<file path=ppt/slideLayouts/slideLayout4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121" name="PlaceHolder 1"/>
          <p:cNvSpPr>
            <a:spLocks noGrp="1"/>
          </p:cNvSpPr>
          <p:nvPr>
            <p:ph type="title"/>
          </p:nvPr>
        </p:nvSpPr>
        <p:spPr>
          <a:xfrm>
            <a:off x="504000" y="301320"/>
            <a:ext cx="9072000" cy="126180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
        <p:nvSpPr>
          <p:cNvPr id="122" name="PlaceHolder 2"/>
          <p:cNvSpPr>
            <a:spLocks noGrp="1"/>
          </p:cNvSpPr>
          <p:nvPr>
            <p:ph/>
          </p:nvPr>
        </p:nvSpPr>
        <p:spPr>
          <a:xfrm>
            <a:off x="504000" y="1768680"/>
            <a:ext cx="4426920" cy="43840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123" name="PlaceHolder 3"/>
          <p:cNvSpPr>
            <a:spLocks noGrp="1"/>
          </p:cNvSpPr>
          <p:nvPr>
            <p:ph/>
          </p:nvPr>
        </p:nvSpPr>
        <p:spPr>
          <a:xfrm>
            <a:off x="5152680" y="1768680"/>
            <a:ext cx="4426920" cy="43840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Tree>
  </p:cSld>
</p:sldLayout>
</file>

<file path=ppt/slideLayouts/slideLayout4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124" name="PlaceHolder 1"/>
          <p:cNvSpPr>
            <a:spLocks noGrp="1"/>
          </p:cNvSpPr>
          <p:nvPr>
            <p:ph type="title"/>
          </p:nvPr>
        </p:nvSpPr>
        <p:spPr>
          <a:xfrm>
            <a:off x="504000" y="301320"/>
            <a:ext cx="9072000" cy="126180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Tree>
  </p:cSld>
</p:sldLayout>
</file>

<file path=ppt/slideLayouts/slideLayout4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125" name="PlaceHolder 1"/>
          <p:cNvSpPr>
            <a:spLocks noGrp="1"/>
          </p:cNvSpPr>
          <p:nvPr>
            <p:ph type="subTitle"/>
          </p:nvPr>
        </p:nvSpPr>
        <p:spPr>
          <a:xfrm>
            <a:off x="504000" y="301320"/>
            <a:ext cx="9072000" cy="5850360"/>
          </a:xfrm>
          <a:prstGeom prst="rect">
            <a:avLst/>
          </a:prstGeom>
          <a:noFill/>
          <a:ln w="0">
            <a:noFill/>
          </a:ln>
        </p:spPr>
        <p:txBody>
          <a:bodyPr lIns="0" rIns="0" tIns="0" bIns="0" anchor="ctr">
            <a:noAutofit/>
          </a:bodyPr>
          <a:p>
            <a:pPr algn="ctr"/>
            <a:endParaRPr b="0" lang="en-GB" sz="3200" spc="-1" strike="noStrike">
              <a:solidFill>
                <a:srgbClr val="000000"/>
              </a:solidFill>
              <a:latin typeface="Arial"/>
            </a:endParaRPr>
          </a:p>
        </p:txBody>
      </p:sp>
    </p:spTree>
  </p:cSld>
</p:sldLayout>
</file>

<file path=ppt/slideLayouts/slideLayout4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126" name="PlaceHolder 1"/>
          <p:cNvSpPr>
            <a:spLocks noGrp="1"/>
          </p:cNvSpPr>
          <p:nvPr>
            <p:ph type="title"/>
          </p:nvPr>
        </p:nvSpPr>
        <p:spPr>
          <a:xfrm>
            <a:off x="504000" y="301320"/>
            <a:ext cx="9072000" cy="126180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
        <p:nvSpPr>
          <p:cNvPr id="127" name="PlaceHolder 2"/>
          <p:cNvSpPr>
            <a:spLocks noGrp="1"/>
          </p:cNvSpPr>
          <p:nvPr>
            <p:ph/>
          </p:nvPr>
        </p:nvSpPr>
        <p:spPr>
          <a:xfrm>
            <a:off x="504000" y="1768680"/>
            <a:ext cx="442692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128" name="PlaceHolder 3"/>
          <p:cNvSpPr>
            <a:spLocks noGrp="1"/>
          </p:cNvSpPr>
          <p:nvPr>
            <p:ph/>
          </p:nvPr>
        </p:nvSpPr>
        <p:spPr>
          <a:xfrm>
            <a:off x="5152680" y="1768680"/>
            <a:ext cx="4426920" cy="43840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129" name="PlaceHolder 4"/>
          <p:cNvSpPr>
            <a:spLocks noGrp="1"/>
          </p:cNvSpPr>
          <p:nvPr>
            <p:ph/>
          </p:nvPr>
        </p:nvSpPr>
        <p:spPr>
          <a:xfrm>
            <a:off x="504000" y="4058640"/>
            <a:ext cx="442692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Tree>
  </p:cSld>
</p:sldLayout>
</file>

<file path=ppt/slideLayouts/slideLayout4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130" name="PlaceHolder 1"/>
          <p:cNvSpPr>
            <a:spLocks noGrp="1"/>
          </p:cNvSpPr>
          <p:nvPr>
            <p:ph type="title"/>
          </p:nvPr>
        </p:nvSpPr>
        <p:spPr>
          <a:xfrm>
            <a:off x="504000" y="301320"/>
            <a:ext cx="9072000" cy="126180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
        <p:nvSpPr>
          <p:cNvPr id="131" name="PlaceHolder 2"/>
          <p:cNvSpPr>
            <a:spLocks noGrp="1"/>
          </p:cNvSpPr>
          <p:nvPr>
            <p:ph/>
          </p:nvPr>
        </p:nvSpPr>
        <p:spPr>
          <a:xfrm>
            <a:off x="504000" y="1768680"/>
            <a:ext cx="4426920" cy="43840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132" name="PlaceHolder 3"/>
          <p:cNvSpPr>
            <a:spLocks noGrp="1"/>
          </p:cNvSpPr>
          <p:nvPr>
            <p:ph/>
          </p:nvPr>
        </p:nvSpPr>
        <p:spPr>
          <a:xfrm>
            <a:off x="5152680" y="1768680"/>
            <a:ext cx="442692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133" name="PlaceHolder 4"/>
          <p:cNvSpPr>
            <a:spLocks noGrp="1"/>
          </p:cNvSpPr>
          <p:nvPr>
            <p:ph/>
          </p:nvPr>
        </p:nvSpPr>
        <p:spPr>
          <a:xfrm>
            <a:off x="5152680" y="4058640"/>
            <a:ext cx="442692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Tree>
  </p:cSld>
</p:sldLayout>
</file>

<file path=ppt/slideLayouts/slideLayout4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134" name="PlaceHolder 1"/>
          <p:cNvSpPr>
            <a:spLocks noGrp="1"/>
          </p:cNvSpPr>
          <p:nvPr>
            <p:ph type="title"/>
          </p:nvPr>
        </p:nvSpPr>
        <p:spPr>
          <a:xfrm>
            <a:off x="504000" y="301320"/>
            <a:ext cx="9072000" cy="126180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
        <p:nvSpPr>
          <p:cNvPr id="135" name="PlaceHolder 2"/>
          <p:cNvSpPr>
            <a:spLocks noGrp="1"/>
          </p:cNvSpPr>
          <p:nvPr>
            <p:ph/>
          </p:nvPr>
        </p:nvSpPr>
        <p:spPr>
          <a:xfrm>
            <a:off x="504000" y="1768680"/>
            <a:ext cx="442692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136" name="PlaceHolder 3"/>
          <p:cNvSpPr>
            <a:spLocks noGrp="1"/>
          </p:cNvSpPr>
          <p:nvPr>
            <p:ph/>
          </p:nvPr>
        </p:nvSpPr>
        <p:spPr>
          <a:xfrm>
            <a:off x="5152680" y="1768680"/>
            <a:ext cx="442692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137" name="PlaceHolder 4"/>
          <p:cNvSpPr>
            <a:spLocks noGrp="1"/>
          </p:cNvSpPr>
          <p:nvPr>
            <p:ph/>
          </p:nvPr>
        </p:nvSpPr>
        <p:spPr>
          <a:xfrm>
            <a:off x="504000" y="4058640"/>
            <a:ext cx="907200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Tree>
  </p:cSld>
</p:sldLayout>
</file>

<file path=ppt/slideLayouts/slideLayout4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138" name="PlaceHolder 1"/>
          <p:cNvSpPr>
            <a:spLocks noGrp="1"/>
          </p:cNvSpPr>
          <p:nvPr>
            <p:ph type="title"/>
          </p:nvPr>
        </p:nvSpPr>
        <p:spPr>
          <a:xfrm>
            <a:off x="504000" y="301320"/>
            <a:ext cx="9072000" cy="126180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
        <p:nvSpPr>
          <p:cNvPr id="139" name="PlaceHolder 2"/>
          <p:cNvSpPr>
            <a:spLocks noGrp="1"/>
          </p:cNvSpPr>
          <p:nvPr>
            <p:ph/>
          </p:nvPr>
        </p:nvSpPr>
        <p:spPr>
          <a:xfrm>
            <a:off x="504000" y="1768680"/>
            <a:ext cx="907200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140" name="PlaceHolder 3"/>
          <p:cNvSpPr>
            <a:spLocks noGrp="1"/>
          </p:cNvSpPr>
          <p:nvPr>
            <p:ph/>
          </p:nvPr>
        </p:nvSpPr>
        <p:spPr>
          <a:xfrm>
            <a:off x="504000" y="4058640"/>
            <a:ext cx="907200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Tree>
  </p:cSld>
</p:sldLayout>
</file>

<file path=ppt/slideLayouts/slideLayout4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141" name="PlaceHolder 1"/>
          <p:cNvSpPr>
            <a:spLocks noGrp="1"/>
          </p:cNvSpPr>
          <p:nvPr>
            <p:ph type="title"/>
          </p:nvPr>
        </p:nvSpPr>
        <p:spPr>
          <a:xfrm>
            <a:off x="504000" y="301320"/>
            <a:ext cx="9072000" cy="126180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
        <p:nvSpPr>
          <p:cNvPr id="142" name="PlaceHolder 2"/>
          <p:cNvSpPr>
            <a:spLocks noGrp="1"/>
          </p:cNvSpPr>
          <p:nvPr>
            <p:ph/>
          </p:nvPr>
        </p:nvSpPr>
        <p:spPr>
          <a:xfrm>
            <a:off x="504000" y="1768680"/>
            <a:ext cx="442692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143" name="PlaceHolder 3"/>
          <p:cNvSpPr>
            <a:spLocks noGrp="1"/>
          </p:cNvSpPr>
          <p:nvPr>
            <p:ph/>
          </p:nvPr>
        </p:nvSpPr>
        <p:spPr>
          <a:xfrm>
            <a:off x="5152680" y="1768680"/>
            <a:ext cx="442692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144" name="PlaceHolder 4"/>
          <p:cNvSpPr>
            <a:spLocks noGrp="1"/>
          </p:cNvSpPr>
          <p:nvPr>
            <p:ph/>
          </p:nvPr>
        </p:nvSpPr>
        <p:spPr>
          <a:xfrm>
            <a:off x="504000" y="4058640"/>
            <a:ext cx="442692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145" name="PlaceHolder 5"/>
          <p:cNvSpPr>
            <a:spLocks noGrp="1"/>
          </p:cNvSpPr>
          <p:nvPr>
            <p:ph/>
          </p:nvPr>
        </p:nvSpPr>
        <p:spPr>
          <a:xfrm>
            <a:off x="5152680" y="4058640"/>
            <a:ext cx="442692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Tree>
  </p:cSld>
</p:sldLayout>
</file>

<file path=ppt/slideLayouts/slideLayout4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146" name="PlaceHolder 1"/>
          <p:cNvSpPr>
            <a:spLocks noGrp="1"/>
          </p:cNvSpPr>
          <p:nvPr>
            <p:ph type="title"/>
          </p:nvPr>
        </p:nvSpPr>
        <p:spPr>
          <a:xfrm>
            <a:off x="504000" y="301320"/>
            <a:ext cx="9072000" cy="126180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
        <p:nvSpPr>
          <p:cNvPr id="147" name="PlaceHolder 2"/>
          <p:cNvSpPr>
            <a:spLocks noGrp="1"/>
          </p:cNvSpPr>
          <p:nvPr>
            <p:ph/>
          </p:nvPr>
        </p:nvSpPr>
        <p:spPr>
          <a:xfrm>
            <a:off x="504000" y="1768680"/>
            <a:ext cx="292104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148" name="PlaceHolder 3"/>
          <p:cNvSpPr>
            <a:spLocks noGrp="1"/>
          </p:cNvSpPr>
          <p:nvPr>
            <p:ph/>
          </p:nvPr>
        </p:nvSpPr>
        <p:spPr>
          <a:xfrm>
            <a:off x="3571560" y="1768680"/>
            <a:ext cx="292104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149" name="PlaceHolder 4"/>
          <p:cNvSpPr>
            <a:spLocks noGrp="1"/>
          </p:cNvSpPr>
          <p:nvPr>
            <p:ph/>
          </p:nvPr>
        </p:nvSpPr>
        <p:spPr>
          <a:xfrm>
            <a:off x="6639120" y="1768680"/>
            <a:ext cx="292104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150" name="PlaceHolder 5"/>
          <p:cNvSpPr>
            <a:spLocks noGrp="1"/>
          </p:cNvSpPr>
          <p:nvPr>
            <p:ph/>
          </p:nvPr>
        </p:nvSpPr>
        <p:spPr>
          <a:xfrm>
            <a:off x="504000" y="4058640"/>
            <a:ext cx="292104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151" name="PlaceHolder 6"/>
          <p:cNvSpPr>
            <a:spLocks noGrp="1"/>
          </p:cNvSpPr>
          <p:nvPr>
            <p:ph/>
          </p:nvPr>
        </p:nvSpPr>
        <p:spPr>
          <a:xfrm>
            <a:off x="3571560" y="4058640"/>
            <a:ext cx="292104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152" name="PlaceHolder 7"/>
          <p:cNvSpPr>
            <a:spLocks noGrp="1"/>
          </p:cNvSpPr>
          <p:nvPr>
            <p:ph/>
          </p:nvPr>
        </p:nvSpPr>
        <p:spPr>
          <a:xfrm>
            <a:off x="6639120" y="4058640"/>
            <a:ext cx="292104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Tree>
  </p:cSld>
</p:sldLayout>
</file>

<file path=ppt/slideLayouts/slideLayout4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5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155" name="PlaceHolder 1"/>
          <p:cNvSpPr>
            <a:spLocks noGrp="1"/>
          </p:cNvSpPr>
          <p:nvPr>
            <p:ph type="title"/>
          </p:nvPr>
        </p:nvSpPr>
        <p:spPr>
          <a:xfrm>
            <a:off x="504000" y="301320"/>
            <a:ext cx="9072000" cy="126180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
        <p:nvSpPr>
          <p:cNvPr id="156" name="PlaceHolder 2"/>
          <p:cNvSpPr>
            <a:spLocks noGrp="1"/>
          </p:cNvSpPr>
          <p:nvPr>
            <p:ph type="subTitle"/>
          </p:nvPr>
        </p:nvSpPr>
        <p:spPr>
          <a:xfrm>
            <a:off x="504000" y="1768680"/>
            <a:ext cx="9072000" cy="4384080"/>
          </a:xfrm>
          <a:prstGeom prst="rect">
            <a:avLst/>
          </a:prstGeom>
          <a:noFill/>
          <a:ln w="0">
            <a:noFill/>
          </a:ln>
        </p:spPr>
        <p:txBody>
          <a:bodyPr lIns="0" rIns="0" tIns="0" bIns="0" anchor="ctr">
            <a:noAutofit/>
          </a:bodyPr>
          <a:p>
            <a:pPr indent="0" algn="ctr">
              <a:buNone/>
            </a:pPr>
            <a:endParaRPr b="0" lang="en-GB" sz="3200" spc="-1" strike="noStrike">
              <a:solidFill>
                <a:srgbClr val="000000"/>
              </a:solidFill>
              <a:latin typeface="Arial"/>
            </a:endParaRPr>
          </a:p>
        </p:txBody>
      </p:sp>
    </p:spTree>
  </p:cSld>
</p:sldLayout>
</file>

<file path=ppt/slideLayouts/slideLayout5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157" name="PlaceHolder 1"/>
          <p:cNvSpPr>
            <a:spLocks noGrp="1"/>
          </p:cNvSpPr>
          <p:nvPr>
            <p:ph type="title"/>
          </p:nvPr>
        </p:nvSpPr>
        <p:spPr>
          <a:xfrm>
            <a:off x="504000" y="301320"/>
            <a:ext cx="9072000" cy="126180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
        <p:nvSpPr>
          <p:cNvPr id="158" name="PlaceHolder 2"/>
          <p:cNvSpPr>
            <a:spLocks noGrp="1"/>
          </p:cNvSpPr>
          <p:nvPr>
            <p:ph/>
          </p:nvPr>
        </p:nvSpPr>
        <p:spPr>
          <a:xfrm>
            <a:off x="504000" y="1768680"/>
            <a:ext cx="9072000" cy="43840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Tree>
  </p:cSld>
</p:sldLayout>
</file>

<file path=ppt/slideLayouts/slideLayout5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159" name="PlaceHolder 1"/>
          <p:cNvSpPr>
            <a:spLocks noGrp="1"/>
          </p:cNvSpPr>
          <p:nvPr>
            <p:ph type="title"/>
          </p:nvPr>
        </p:nvSpPr>
        <p:spPr>
          <a:xfrm>
            <a:off x="504000" y="301320"/>
            <a:ext cx="9072000" cy="126180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
        <p:nvSpPr>
          <p:cNvPr id="160" name="PlaceHolder 2"/>
          <p:cNvSpPr>
            <a:spLocks noGrp="1"/>
          </p:cNvSpPr>
          <p:nvPr>
            <p:ph/>
          </p:nvPr>
        </p:nvSpPr>
        <p:spPr>
          <a:xfrm>
            <a:off x="504000" y="1768680"/>
            <a:ext cx="4426920" cy="43840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161" name="PlaceHolder 3"/>
          <p:cNvSpPr>
            <a:spLocks noGrp="1"/>
          </p:cNvSpPr>
          <p:nvPr>
            <p:ph/>
          </p:nvPr>
        </p:nvSpPr>
        <p:spPr>
          <a:xfrm>
            <a:off x="5152680" y="1768680"/>
            <a:ext cx="4426920" cy="43840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Tree>
  </p:cSld>
</p:sldLayout>
</file>

<file path=ppt/slideLayouts/slideLayout5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162" name="PlaceHolder 1"/>
          <p:cNvSpPr>
            <a:spLocks noGrp="1"/>
          </p:cNvSpPr>
          <p:nvPr>
            <p:ph type="title"/>
          </p:nvPr>
        </p:nvSpPr>
        <p:spPr>
          <a:xfrm>
            <a:off x="504000" y="301320"/>
            <a:ext cx="9072000" cy="126180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Tree>
  </p:cSld>
</p:sldLayout>
</file>

<file path=ppt/slideLayouts/slideLayout5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163" name="PlaceHolder 1"/>
          <p:cNvSpPr>
            <a:spLocks noGrp="1"/>
          </p:cNvSpPr>
          <p:nvPr>
            <p:ph type="subTitle"/>
          </p:nvPr>
        </p:nvSpPr>
        <p:spPr>
          <a:xfrm>
            <a:off x="504000" y="301320"/>
            <a:ext cx="9072000" cy="5850360"/>
          </a:xfrm>
          <a:prstGeom prst="rect">
            <a:avLst/>
          </a:prstGeom>
          <a:noFill/>
          <a:ln w="0">
            <a:noFill/>
          </a:ln>
        </p:spPr>
        <p:txBody>
          <a:bodyPr lIns="0" rIns="0" tIns="0" bIns="0" anchor="ctr">
            <a:noAutofit/>
          </a:bodyPr>
          <a:p>
            <a:pPr algn="ctr"/>
            <a:endParaRPr b="0" lang="en-GB" sz="3200" spc="-1" strike="noStrike">
              <a:solidFill>
                <a:srgbClr val="000000"/>
              </a:solidFill>
              <a:latin typeface="Arial"/>
            </a:endParaRPr>
          </a:p>
        </p:txBody>
      </p:sp>
    </p:spTree>
  </p:cSld>
</p:sldLayout>
</file>

<file path=ppt/slideLayouts/slideLayout5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164" name="PlaceHolder 1"/>
          <p:cNvSpPr>
            <a:spLocks noGrp="1"/>
          </p:cNvSpPr>
          <p:nvPr>
            <p:ph type="title"/>
          </p:nvPr>
        </p:nvSpPr>
        <p:spPr>
          <a:xfrm>
            <a:off x="504000" y="301320"/>
            <a:ext cx="9072000" cy="126180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
        <p:nvSpPr>
          <p:cNvPr id="165" name="PlaceHolder 2"/>
          <p:cNvSpPr>
            <a:spLocks noGrp="1"/>
          </p:cNvSpPr>
          <p:nvPr>
            <p:ph/>
          </p:nvPr>
        </p:nvSpPr>
        <p:spPr>
          <a:xfrm>
            <a:off x="504000" y="1768680"/>
            <a:ext cx="442692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166" name="PlaceHolder 3"/>
          <p:cNvSpPr>
            <a:spLocks noGrp="1"/>
          </p:cNvSpPr>
          <p:nvPr>
            <p:ph/>
          </p:nvPr>
        </p:nvSpPr>
        <p:spPr>
          <a:xfrm>
            <a:off x="5152680" y="1768680"/>
            <a:ext cx="4426920" cy="43840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167" name="PlaceHolder 4"/>
          <p:cNvSpPr>
            <a:spLocks noGrp="1"/>
          </p:cNvSpPr>
          <p:nvPr>
            <p:ph/>
          </p:nvPr>
        </p:nvSpPr>
        <p:spPr>
          <a:xfrm>
            <a:off x="504000" y="4058640"/>
            <a:ext cx="442692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Tree>
  </p:cSld>
</p:sldLayout>
</file>

<file path=ppt/slideLayouts/slideLayout5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168" name="PlaceHolder 1"/>
          <p:cNvSpPr>
            <a:spLocks noGrp="1"/>
          </p:cNvSpPr>
          <p:nvPr>
            <p:ph type="title"/>
          </p:nvPr>
        </p:nvSpPr>
        <p:spPr>
          <a:xfrm>
            <a:off x="504000" y="301320"/>
            <a:ext cx="9072000" cy="126180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
        <p:nvSpPr>
          <p:cNvPr id="169" name="PlaceHolder 2"/>
          <p:cNvSpPr>
            <a:spLocks noGrp="1"/>
          </p:cNvSpPr>
          <p:nvPr>
            <p:ph/>
          </p:nvPr>
        </p:nvSpPr>
        <p:spPr>
          <a:xfrm>
            <a:off x="504000" y="1768680"/>
            <a:ext cx="4426920" cy="43840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170" name="PlaceHolder 3"/>
          <p:cNvSpPr>
            <a:spLocks noGrp="1"/>
          </p:cNvSpPr>
          <p:nvPr>
            <p:ph/>
          </p:nvPr>
        </p:nvSpPr>
        <p:spPr>
          <a:xfrm>
            <a:off x="5152680" y="1768680"/>
            <a:ext cx="442692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171" name="PlaceHolder 4"/>
          <p:cNvSpPr>
            <a:spLocks noGrp="1"/>
          </p:cNvSpPr>
          <p:nvPr>
            <p:ph/>
          </p:nvPr>
        </p:nvSpPr>
        <p:spPr>
          <a:xfrm>
            <a:off x="5152680" y="4058640"/>
            <a:ext cx="442692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Tree>
  </p:cSld>
</p:sldLayout>
</file>

<file path=ppt/slideLayouts/slideLayout5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172" name="PlaceHolder 1"/>
          <p:cNvSpPr>
            <a:spLocks noGrp="1"/>
          </p:cNvSpPr>
          <p:nvPr>
            <p:ph type="title"/>
          </p:nvPr>
        </p:nvSpPr>
        <p:spPr>
          <a:xfrm>
            <a:off x="504000" y="301320"/>
            <a:ext cx="9072000" cy="126180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
        <p:nvSpPr>
          <p:cNvPr id="173" name="PlaceHolder 2"/>
          <p:cNvSpPr>
            <a:spLocks noGrp="1"/>
          </p:cNvSpPr>
          <p:nvPr>
            <p:ph/>
          </p:nvPr>
        </p:nvSpPr>
        <p:spPr>
          <a:xfrm>
            <a:off x="504000" y="1768680"/>
            <a:ext cx="442692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174" name="PlaceHolder 3"/>
          <p:cNvSpPr>
            <a:spLocks noGrp="1"/>
          </p:cNvSpPr>
          <p:nvPr>
            <p:ph/>
          </p:nvPr>
        </p:nvSpPr>
        <p:spPr>
          <a:xfrm>
            <a:off x="5152680" y="1768680"/>
            <a:ext cx="442692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175" name="PlaceHolder 4"/>
          <p:cNvSpPr>
            <a:spLocks noGrp="1"/>
          </p:cNvSpPr>
          <p:nvPr>
            <p:ph/>
          </p:nvPr>
        </p:nvSpPr>
        <p:spPr>
          <a:xfrm>
            <a:off x="504000" y="4058640"/>
            <a:ext cx="907200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Tree>
  </p:cSld>
</p:sldLayout>
</file>

<file path=ppt/slideLayouts/slideLayout5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176" name="PlaceHolder 1"/>
          <p:cNvSpPr>
            <a:spLocks noGrp="1"/>
          </p:cNvSpPr>
          <p:nvPr>
            <p:ph type="title"/>
          </p:nvPr>
        </p:nvSpPr>
        <p:spPr>
          <a:xfrm>
            <a:off x="504000" y="301320"/>
            <a:ext cx="9072000" cy="126180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
        <p:nvSpPr>
          <p:cNvPr id="177" name="PlaceHolder 2"/>
          <p:cNvSpPr>
            <a:spLocks noGrp="1"/>
          </p:cNvSpPr>
          <p:nvPr>
            <p:ph/>
          </p:nvPr>
        </p:nvSpPr>
        <p:spPr>
          <a:xfrm>
            <a:off x="504000" y="1768680"/>
            <a:ext cx="907200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178" name="PlaceHolder 3"/>
          <p:cNvSpPr>
            <a:spLocks noGrp="1"/>
          </p:cNvSpPr>
          <p:nvPr>
            <p:ph/>
          </p:nvPr>
        </p:nvSpPr>
        <p:spPr>
          <a:xfrm>
            <a:off x="504000" y="4058640"/>
            <a:ext cx="907200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Tree>
  </p:cSld>
</p:sldLayout>
</file>

<file path=ppt/slideLayouts/slideLayout5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179" name="PlaceHolder 1"/>
          <p:cNvSpPr>
            <a:spLocks noGrp="1"/>
          </p:cNvSpPr>
          <p:nvPr>
            <p:ph type="title"/>
          </p:nvPr>
        </p:nvSpPr>
        <p:spPr>
          <a:xfrm>
            <a:off x="504000" y="301320"/>
            <a:ext cx="9072000" cy="126180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
        <p:nvSpPr>
          <p:cNvPr id="180" name="PlaceHolder 2"/>
          <p:cNvSpPr>
            <a:spLocks noGrp="1"/>
          </p:cNvSpPr>
          <p:nvPr>
            <p:ph/>
          </p:nvPr>
        </p:nvSpPr>
        <p:spPr>
          <a:xfrm>
            <a:off x="504000" y="1768680"/>
            <a:ext cx="442692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181" name="PlaceHolder 3"/>
          <p:cNvSpPr>
            <a:spLocks noGrp="1"/>
          </p:cNvSpPr>
          <p:nvPr>
            <p:ph/>
          </p:nvPr>
        </p:nvSpPr>
        <p:spPr>
          <a:xfrm>
            <a:off x="5152680" y="1768680"/>
            <a:ext cx="442692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182" name="PlaceHolder 4"/>
          <p:cNvSpPr>
            <a:spLocks noGrp="1"/>
          </p:cNvSpPr>
          <p:nvPr>
            <p:ph/>
          </p:nvPr>
        </p:nvSpPr>
        <p:spPr>
          <a:xfrm>
            <a:off x="504000" y="4058640"/>
            <a:ext cx="442692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183" name="PlaceHolder 5"/>
          <p:cNvSpPr>
            <a:spLocks noGrp="1"/>
          </p:cNvSpPr>
          <p:nvPr>
            <p:ph/>
          </p:nvPr>
        </p:nvSpPr>
        <p:spPr>
          <a:xfrm>
            <a:off x="5152680" y="4058640"/>
            <a:ext cx="442692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Tree>
  </p:cSld>
</p:sldLayout>
</file>

<file path=ppt/slideLayouts/slideLayout6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184" name="PlaceHolder 1"/>
          <p:cNvSpPr>
            <a:spLocks noGrp="1"/>
          </p:cNvSpPr>
          <p:nvPr>
            <p:ph type="title"/>
          </p:nvPr>
        </p:nvSpPr>
        <p:spPr>
          <a:xfrm>
            <a:off x="504000" y="301320"/>
            <a:ext cx="9072000" cy="126180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
        <p:nvSpPr>
          <p:cNvPr id="185" name="PlaceHolder 2"/>
          <p:cNvSpPr>
            <a:spLocks noGrp="1"/>
          </p:cNvSpPr>
          <p:nvPr>
            <p:ph/>
          </p:nvPr>
        </p:nvSpPr>
        <p:spPr>
          <a:xfrm>
            <a:off x="504000" y="1768680"/>
            <a:ext cx="292104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186" name="PlaceHolder 3"/>
          <p:cNvSpPr>
            <a:spLocks noGrp="1"/>
          </p:cNvSpPr>
          <p:nvPr>
            <p:ph/>
          </p:nvPr>
        </p:nvSpPr>
        <p:spPr>
          <a:xfrm>
            <a:off x="3571560" y="1768680"/>
            <a:ext cx="292104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187" name="PlaceHolder 4"/>
          <p:cNvSpPr>
            <a:spLocks noGrp="1"/>
          </p:cNvSpPr>
          <p:nvPr>
            <p:ph/>
          </p:nvPr>
        </p:nvSpPr>
        <p:spPr>
          <a:xfrm>
            <a:off x="6639120" y="1768680"/>
            <a:ext cx="292104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188" name="PlaceHolder 5"/>
          <p:cNvSpPr>
            <a:spLocks noGrp="1"/>
          </p:cNvSpPr>
          <p:nvPr>
            <p:ph/>
          </p:nvPr>
        </p:nvSpPr>
        <p:spPr>
          <a:xfrm>
            <a:off x="504000" y="4058640"/>
            <a:ext cx="292104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189" name="PlaceHolder 6"/>
          <p:cNvSpPr>
            <a:spLocks noGrp="1"/>
          </p:cNvSpPr>
          <p:nvPr>
            <p:ph/>
          </p:nvPr>
        </p:nvSpPr>
        <p:spPr>
          <a:xfrm>
            <a:off x="3571560" y="4058640"/>
            <a:ext cx="292104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190" name="PlaceHolder 7"/>
          <p:cNvSpPr>
            <a:spLocks noGrp="1"/>
          </p:cNvSpPr>
          <p:nvPr>
            <p:ph/>
          </p:nvPr>
        </p:nvSpPr>
        <p:spPr>
          <a:xfrm>
            <a:off x="6639120" y="4058640"/>
            <a:ext cx="292104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Tree>
  </p:cSld>
</p:sldLayout>
</file>

<file path=ppt/slideLayouts/slideLayout6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6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193" name="PlaceHolder 1"/>
          <p:cNvSpPr>
            <a:spLocks noGrp="1"/>
          </p:cNvSpPr>
          <p:nvPr>
            <p:ph type="title"/>
          </p:nvPr>
        </p:nvSpPr>
        <p:spPr>
          <a:xfrm>
            <a:off x="504000" y="301320"/>
            <a:ext cx="9072000" cy="126180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
        <p:nvSpPr>
          <p:cNvPr id="194" name="PlaceHolder 2"/>
          <p:cNvSpPr>
            <a:spLocks noGrp="1"/>
          </p:cNvSpPr>
          <p:nvPr>
            <p:ph type="subTitle"/>
          </p:nvPr>
        </p:nvSpPr>
        <p:spPr>
          <a:xfrm>
            <a:off x="504000" y="1768680"/>
            <a:ext cx="9072000" cy="4384080"/>
          </a:xfrm>
          <a:prstGeom prst="rect">
            <a:avLst/>
          </a:prstGeom>
          <a:noFill/>
          <a:ln w="0">
            <a:noFill/>
          </a:ln>
        </p:spPr>
        <p:txBody>
          <a:bodyPr lIns="0" rIns="0" tIns="0" bIns="0" anchor="ctr">
            <a:noAutofit/>
          </a:bodyPr>
          <a:p>
            <a:pPr indent="0" algn="ctr">
              <a:buNone/>
            </a:pPr>
            <a:endParaRPr b="0" lang="en-GB" sz="3200" spc="-1" strike="noStrike">
              <a:solidFill>
                <a:srgbClr val="000000"/>
              </a:solidFill>
              <a:latin typeface="Arial"/>
            </a:endParaRPr>
          </a:p>
        </p:txBody>
      </p:sp>
    </p:spTree>
  </p:cSld>
</p:sldLayout>
</file>

<file path=ppt/slideLayouts/slideLayout6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195" name="PlaceHolder 1"/>
          <p:cNvSpPr>
            <a:spLocks noGrp="1"/>
          </p:cNvSpPr>
          <p:nvPr>
            <p:ph type="title"/>
          </p:nvPr>
        </p:nvSpPr>
        <p:spPr>
          <a:xfrm>
            <a:off x="504000" y="301320"/>
            <a:ext cx="9072000" cy="126180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
        <p:nvSpPr>
          <p:cNvPr id="196" name="PlaceHolder 2"/>
          <p:cNvSpPr>
            <a:spLocks noGrp="1"/>
          </p:cNvSpPr>
          <p:nvPr>
            <p:ph/>
          </p:nvPr>
        </p:nvSpPr>
        <p:spPr>
          <a:xfrm>
            <a:off x="504000" y="1768680"/>
            <a:ext cx="9072000" cy="43840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Tree>
  </p:cSld>
</p:sldLayout>
</file>

<file path=ppt/slideLayouts/slideLayout6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197" name="PlaceHolder 1"/>
          <p:cNvSpPr>
            <a:spLocks noGrp="1"/>
          </p:cNvSpPr>
          <p:nvPr>
            <p:ph type="title"/>
          </p:nvPr>
        </p:nvSpPr>
        <p:spPr>
          <a:xfrm>
            <a:off x="504000" y="301320"/>
            <a:ext cx="9072000" cy="126180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
        <p:nvSpPr>
          <p:cNvPr id="198" name="PlaceHolder 2"/>
          <p:cNvSpPr>
            <a:spLocks noGrp="1"/>
          </p:cNvSpPr>
          <p:nvPr>
            <p:ph/>
          </p:nvPr>
        </p:nvSpPr>
        <p:spPr>
          <a:xfrm>
            <a:off x="504000" y="1768680"/>
            <a:ext cx="4426920" cy="43840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199" name="PlaceHolder 3"/>
          <p:cNvSpPr>
            <a:spLocks noGrp="1"/>
          </p:cNvSpPr>
          <p:nvPr>
            <p:ph/>
          </p:nvPr>
        </p:nvSpPr>
        <p:spPr>
          <a:xfrm>
            <a:off x="5152680" y="1768680"/>
            <a:ext cx="4426920" cy="43840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Tree>
  </p:cSld>
</p:sldLayout>
</file>

<file path=ppt/slideLayouts/slideLayout6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200" name="PlaceHolder 1"/>
          <p:cNvSpPr>
            <a:spLocks noGrp="1"/>
          </p:cNvSpPr>
          <p:nvPr>
            <p:ph type="title"/>
          </p:nvPr>
        </p:nvSpPr>
        <p:spPr>
          <a:xfrm>
            <a:off x="504000" y="301320"/>
            <a:ext cx="9072000" cy="126180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Tree>
  </p:cSld>
</p:sldLayout>
</file>

<file path=ppt/slideLayouts/slideLayout6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201" name="PlaceHolder 1"/>
          <p:cNvSpPr>
            <a:spLocks noGrp="1"/>
          </p:cNvSpPr>
          <p:nvPr>
            <p:ph type="subTitle"/>
          </p:nvPr>
        </p:nvSpPr>
        <p:spPr>
          <a:xfrm>
            <a:off x="504000" y="301320"/>
            <a:ext cx="9072000" cy="5850360"/>
          </a:xfrm>
          <a:prstGeom prst="rect">
            <a:avLst/>
          </a:prstGeom>
          <a:noFill/>
          <a:ln w="0">
            <a:noFill/>
          </a:ln>
        </p:spPr>
        <p:txBody>
          <a:bodyPr lIns="0" rIns="0" tIns="0" bIns="0" anchor="ctr">
            <a:noAutofit/>
          </a:bodyPr>
          <a:p>
            <a:pPr algn="ctr"/>
            <a:endParaRPr b="0" lang="en-GB" sz="3200" spc="-1" strike="noStrike">
              <a:solidFill>
                <a:srgbClr val="000000"/>
              </a:solidFill>
              <a:latin typeface="Arial"/>
            </a:endParaRPr>
          </a:p>
        </p:txBody>
      </p:sp>
    </p:spTree>
  </p:cSld>
</p:sldLayout>
</file>

<file path=ppt/slideLayouts/slideLayout6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202" name="PlaceHolder 1"/>
          <p:cNvSpPr>
            <a:spLocks noGrp="1"/>
          </p:cNvSpPr>
          <p:nvPr>
            <p:ph type="title"/>
          </p:nvPr>
        </p:nvSpPr>
        <p:spPr>
          <a:xfrm>
            <a:off x="504000" y="301320"/>
            <a:ext cx="9072000" cy="126180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
        <p:nvSpPr>
          <p:cNvPr id="203" name="PlaceHolder 2"/>
          <p:cNvSpPr>
            <a:spLocks noGrp="1"/>
          </p:cNvSpPr>
          <p:nvPr>
            <p:ph/>
          </p:nvPr>
        </p:nvSpPr>
        <p:spPr>
          <a:xfrm>
            <a:off x="504000" y="1768680"/>
            <a:ext cx="442692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204" name="PlaceHolder 3"/>
          <p:cNvSpPr>
            <a:spLocks noGrp="1"/>
          </p:cNvSpPr>
          <p:nvPr>
            <p:ph/>
          </p:nvPr>
        </p:nvSpPr>
        <p:spPr>
          <a:xfrm>
            <a:off x="5152680" y="1768680"/>
            <a:ext cx="4426920" cy="43840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205" name="PlaceHolder 4"/>
          <p:cNvSpPr>
            <a:spLocks noGrp="1"/>
          </p:cNvSpPr>
          <p:nvPr>
            <p:ph/>
          </p:nvPr>
        </p:nvSpPr>
        <p:spPr>
          <a:xfrm>
            <a:off x="504000" y="4058640"/>
            <a:ext cx="442692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Tree>
  </p:cSld>
</p:sldLayout>
</file>

<file path=ppt/slideLayouts/slideLayout6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206" name="PlaceHolder 1"/>
          <p:cNvSpPr>
            <a:spLocks noGrp="1"/>
          </p:cNvSpPr>
          <p:nvPr>
            <p:ph type="title"/>
          </p:nvPr>
        </p:nvSpPr>
        <p:spPr>
          <a:xfrm>
            <a:off x="504000" y="301320"/>
            <a:ext cx="9072000" cy="126180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
        <p:nvSpPr>
          <p:cNvPr id="207" name="PlaceHolder 2"/>
          <p:cNvSpPr>
            <a:spLocks noGrp="1"/>
          </p:cNvSpPr>
          <p:nvPr>
            <p:ph/>
          </p:nvPr>
        </p:nvSpPr>
        <p:spPr>
          <a:xfrm>
            <a:off x="504000" y="1768680"/>
            <a:ext cx="4426920" cy="43840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208" name="PlaceHolder 3"/>
          <p:cNvSpPr>
            <a:spLocks noGrp="1"/>
          </p:cNvSpPr>
          <p:nvPr>
            <p:ph/>
          </p:nvPr>
        </p:nvSpPr>
        <p:spPr>
          <a:xfrm>
            <a:off x="5152680" y="1768680"/>
            <a:ext cx="442692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209" name="PlaceHolder 4"/>
          <p:cNvSpPr>
            <a:spLocks noGrp="1"/>
          </p:cNvSpPr>
          <p:nvPr>
            <p:ph/>
          </p:nvPr>
        </p:nvSpPr>
        <p:spPr>
          <a:xfrm>
            <a:off x="5152680" y="4058640"/>
            <a:ext cx="442692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Tree>
  </p:cSld>
</p:sldLayout>
</file>

<file path=ppt/slideLayouts/slideLayout6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210" name="PlaceHolder 1"/>
          <p:cNvSpPr>
            <a:spLocks noGrp="1"/>
          </p:cNvSpPr>
          <p:nvPr>
            <p:ph type="title"/>
          </p:nvPr>
        </p:nvSpPr>
        <p:spPr>
          <a:xfrm>
            <a:off x="504000" y="301320"/>
            <a:ext cx="9072000" cy="126180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
        <p:nvSpPr>
          <p:cNvPr id="211" name="PlaceHolder 2"/>
          <p:cNvSpPr>
            <a:spLocks noGrp="1"/>
          </p:cNvSpPr>
          <p:nvPr>
            <p:ph/>
          </p:nvPr>
        </p:nvSpPr>
        <p:spPr>
          <a:xfrm>
            <a:off x="504000" y="1768680"/>
            <a:ext cx="442692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212" name="PlaceHolder 3"/>
          <p:cNvSpPr>
            <a:spLocks noGrp="1"/>
          </p:cNvSpPr>
          <p:nvPr>
            <p:ph/>
          </p:nvPr>
        </p:nvSpPr>
        <p:spPr>
          <a:xfrm>
            <a:off x="5152680" y="1768680"/>
            <a:ext cx="442692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213" name="PlaceHolder 4"/>
          <p:cNvSpPr>
            <a:spLocks noGrp="1"/>
          </p:cNvSpPr>
          <p:nvPr>
            <p:ph/>
          </p:nvPr>
        </p:nvSpPr>
        <p:spPr>
          <a:xfrm>
            <a:off x="504000" y="4058640"/>
            <a:ext cx="907200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Tree>
  </p:cSld>
</p:sldLayout>
</file>

<file path=ppt/slideLayouts/slideLayout7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214" name="PlaceHolder 1"/>
          <p:cNvSpPr>
            <a:spLocks noGrp="1"/>
          </p:cNvSpPr>
          <p:nvPr>
            <p:ph type="title"/>
          </p:nvPr>
        </p:nvSpPr>
        <p:spPr>
          <a:xfrm>
            <a:off x="504000" y="301320"/>
            <a:ext cx="9072000" cy="126180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
        <p:nvSpPr>
          <p:cNvPr id="215" name="PlaceHolder 2"/>
          <p:cNvSpPr>
            <a:spLocks noGrp="1"/>
          </p:cNvSpPr>
          <p:nvPr>
            <p:ph/>
          </p:nvPr>
        </p:nvSpPr>
        <p:spPr>
          <a:xfrm>
            <a:off x="504000" y="1768680"/>
            <a:ext cx="907200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216" name="PlaceHolder 3"/>
          <p:cNvSpPr>
            <a:spLocks noGrp="1"/>
          </p:cNvSpPr>
          <p:nvPr>
            <p:ph/>
          </p:nvPr>
        </p:nvSpPr>
        <p:spPr>
          <a:xfrm>
            <a:off x="504000" y="4058640"/>
            <a:ext cx="907200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Tree>
  </p:cSld>
</p:sldLayout>
</file>

<file path=ppt/slideLayouts/slideLayout7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217" name="PlaceHolder 1"/>
          <p:cNvSpPr>
            <a:spLocks noGrp="1"/>
          </p:cNvSpPr>
          <p:nvPr>
            <p:ph type="title"/>
          </p:nvPr>
        </p:nvSpPr>
        <p:spPr>
          <a:xfrm>
            <a:off x="504000" y="301320"/>
            <a:ext cx="9072000" cy="126180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
        <p:nvSpPr>
          <p:cNvPr id="218" name="PlaceHolder 2"/>
          <p:cNvSpPr>
            <a:spLocks noGrp="1"/>
          </p:cNvSpPr>
          <p:nvPr>
            <p:ph/>
          </p:nvPr>
        </p:nvSpPr>
        <p:spPr>
          <a:xfrm>
            <a:off x="504000" y="1768680"/>
            <a:ext cx="442692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219" name="PlaceHolder 3"/>
          <p:cNvSpPr>
            <a:spLocks noGrp="1"/>
          </p:cNvSpPr>
          <p:nvPr>
            <p:ph/>
          </p:nvPr>
        </p:nvSpPr>
        <p:spPr>
          <a:xfrm>
            <a:off x="5152680" y="1768680"/>
            <a:ext cx="442692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220" name="PlaceHolder 4"/>
          <p:cNvSpPr>
            <a:spLocks noGrp="1"/>
          </p:cNvSpPr>
          <p:nvPr>
            <p:ph/>
          </p:nvPr>
        </p:nvSpPr>
        <p:spPr>
          <a:xfrm>
            <a:off x="504000" y="4058640"/>
            <a:ext cx="442692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221" name="PlaceHolder 5"/>
          <p:cNvSpPr>
            <a:spLocks noGrp="1"/>
          </p:cNvSpPr>
          <p:nvPr>
            <p:ph/>
          </p:nvPr>
        </p:nvSpPr>
        <p:spPr>
          <a:xfrm>
            <a:off x="5152680" y="4058640"/>
            <a:ext cx="442692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Tree>
  </p:cSld>
</p:sldLayout>
</file>

<file path=ppt/slideLayouts/slideLayout7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222" name="PlaceHolder 1"/>
          <p:cNvSpPr>
            <a:spLocks noGrp="1"/>
          </p:cNvSpPr>
          <p:nvPr>
            <p:ph type="title"/>
          </p:nvPr>
        </p:nvSpPr>
        <p:spPr>
          <a:xfrm>
            <a:off x="504000" y="301320"/>
            <a:ext cx="9072000" cy="126180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
        <p:nvSpPr>
          <p:cNvPr id="223" name="PlaceHolder 2"/>
          <p:cNvSpPr>
            <a:spLocks noGrp="1"/>
          </p:cNvSpPr>
          <p:nvPr>
            <p:ph/>
          </p:nvPr>
        </p:nvSpPr>
        <p:spPr>
          <a:xfrm>
            <a:off x="504000" y="1768680"/>
            <a:ext cx="292104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224" name="PlaceHolder 3"/>
          <p:cNvSpPr>
            <a:spLocks noGrp="1"/>
          </p:cNvSpPr>
          <p:nvPr>
            <p:ph/>
          </p:nvPr>
        </p:nvSpPr>
        <p:spPr>
          <a:xfrm>
            <a:off x="3571560" y="1768680"/>
            <a:ext cx="292104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225" name="PlaceHolder 4"/>
          <p:cNvSpPr>
            <a:spLocks noGrp="1"/>
          </p:cNvSpPr>
          <p:nvPr>
            <p:ph/>
          </p:nvPr>
        </p:nvSpPr>
        <p:spPr>
          <a:xfrm>
            <a:off x="6639120" y="1768680"/>
            <a:ext cx="292104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226" name="PlaceHolder 5"/>
          <p:cNvSpPr>
            <a:spLocks noGrp="1"/>
          </p:cNvSpPr>
          <p:nvPr>
            <p:ph/>
          </p:nvPr>
        </p:nvSpPr>
        <p:spPr>
          <a:xfrm>
            <a:off x="504000" y="4058640"/>
            <a:ext cx="292104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227" name="PlaceHolder 6"/>
          <p:cNvSpPr>
            <a:spLocks noGrp="1"/>
          </p:cNvSpPr>
          <p:nvPr>
            <p:ph/>
          </p:nvPr>
        </p:nvSpPr>
        <p:spPr>
          <a:xfrm>
            <a:off x="3571560" y="4058640"/>
            <a:ext cx="292104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228" name="PlaceHolder 7"/>
          <p:cNvSpPr>
            <a:spLocks noGrp="1"/>
          </p:cNvSpPr>
          <p:nvPr>
            <p:ph/>
          </p:nvPr>
        </p:nvSpPr>
        <p:spPr>
          <a:xfrm>
            <a:off x="6639120" y="4058640"/>
            <a:ext cx="292104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Tree>
  </p:cSld>
</p:sldLayout>
</file>

<file path=ppt/slideLayouts/slideLayout7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7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231" name="PlaceHolder 1"/>
          <p:cNvSpPr>
            <a:spLocks noGrp="1"/>
          </p:cNvSpPr>
          <p:nvPr>
            <p:ph type="title"/>
          </p:nvPr>
        </p:nvSpPr>
        <p:spPr>
          <a:xfrm>
            <a:off x="504000" y="301320"/>
            <a:ext cx="9072000" cy="126180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
        <p:nvSpPr>
          <p:cNvPr id="232" name="PlaceHolder 2"/>
          <p:cNvSpPr>
            <a:spLocks noGrp="1"/>
          </p:cNvSpPr>
          <p:nvPr>
            <p:ph type="subTitle"/>
          </p:nvPr>
        </p:nvSpPr>
        <p:spPr>
          <a:xfrm>
            <a:off x="504000" y="1768680"/>
            <a:ext cx="9072000" cy="4384080"/>
          </a:xfrm>
          <a:prstGeom prst="rect">
            <a:avLst/>
          </a:prstGeom>
          <a:noFill/>
          <a:ln w="0">
            <a:noFill/>
          </a:ln>
        </p:spPr>
        <p:txBody>
          <a:bodyPr lIns="0" rIns="0" tIns="0" bIns="0" anchor="ctr">
            <a:noAutofit/>
          </a:bodyPr>
          <a:p>
            <a:pPr indent="0" algn="ctr">
              <a:buNone/>
            </a:pPr>
            <a:endParaRPr b="0" lang="en-GB" sz="3200" spc="-1" strike="noStrike">
              <a:solidFill>
                <a:srgbClr val="000000"/>
              </a:solidFill>
              <a:latin typeface="Arial"/>
            </a:endParaRPr>
          </a:p>
        </p:txBody>
      </p:sp>
    </p:spTree>
  </p:cSld>
</p:sldLayout>
</file>

<file path=ppt/slideLayouts/slideLayout7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233" name="PlaceHolder 1"/>
          <p:cNvSpPr>
            <a:spLocks noGrp="1"/>
          </p:cNvSpPr>
          <p:nvPr>
            <p:ph type="title"/>
          </p:nvPr>
        </p:nvSpPr>
        <p:spPr>
          <a:xfrm>
            <a:off x="504000" y="301320"/>
            <a:ext cx="9072000" cy="126180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
        <p:nvSpPr>
          <p:cNvPr id="234" name="PlaceHolder 2"/>
          <p:cNvSpPr>
            <a:spLocks noGrp="1"/>
          </p:cNvSpPr>
          <p:nvPr>
            <p:ph/>
          </p:nvPr>
        </p:nvSpPr>
        <p:spPr>
          <a:xfrm>
            <a:off x="504000" y="1768680"/>
            <a:ext cx="9072000" cy="43840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Tree>
  </p:cSld>
</p:sldLayout>
</file>

<file path=ppt/slideLayouts/slideLayout7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235" name="PlaceHolder 1"/>
          <p:cNvSpPr>
            <a:spLocks noGrp="1"/>
          </p:cNvSpPr>
          <p:nvPr>
            <p:ph type="title"/>
          </p:nvPr>
        </p:nvSpPr>
        <p:spPr>
          <a:xfrm>
            <a:off x="504000" y="301320"/>
            <a:ext cx="9072000" cy="126180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
        <p:nvSpPr>
          <p:cNvPr id="236" name="PlaceHolder 2"/>
          <p:cNvSpPr>
            <a:spLocks noGrp="1"/>
          </p:cNvSpPr>
          <p:nvPr>
            <p:ph/>
          </p:nvPr>
        </p:nvSpPr>
        <p:spPr>
          <a:xfrm>
            <a:off x="504000" y="1768680"/>
            <a:ext cx="4426920" cy="43840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237" name="PlaceHolder 3"/>
          <p:cNvSpPr>
            <a:spLocks noGrp="1"/>
          </p:cNvSpPr>
          <p:nvPr>
            <p:ph/>
          </p:nvPr>
        </p:nvSpPr>
        <p:spPr>
          <a:xfrm>
            <a:off x="5152680" y="1768680"/>
            <a:ext cx="4426920" cy="43840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Tree>
  </p:cSld>
</p:sldLayout>
</file>

<file path=ppt/slideLayouts/slideLayout7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238" name="PlaceHolder 1"/>
          <p:cNvSpPr>
            <a:spLocks noGrp="1"/>
          </p:cNvSpPr>
          <p:nvPr>
            <p:ph type="title"/>
          </p:nvPr>
        </p:nvSpPr>
        <p:spPr>
          <a:xfrm>
            <a:off x="504000" y="301320"/>
            <a:ext cx="9072000" cy="126180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Tree>
  </p:cSld>
</p:sldLayout>
</file>

<file path=ppt/slideLayouts/slideLayout7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239" name="PlaceHolder 1"/>
          <p:cNvSpPr>
            <a:spLocks noGrp="1"/>
          </p:cNvSpPr>
          <p:nvPr>
            <p:ph type="subTitle"/>
          </p:nvPr>
        </p:nvSpPr>
        <p:spPr>
          <a:xfrm>
            <a:off x="504000" y="301320"/>
            <a:ext cx="9072000" cy="5850360"/>
          </a:xfrm>
          <a:prstGeom prst="rect">
            <a:avLst/>
          </a:prstGeom>
          <a:noFill/>
          <a:ln w="0">
            <a:noFill/>
          </a:ln>
        </p:spPr>
        <p:txBody>
          <a:bodyPr lIns="0" rIns="0" tIns="0" bIns="0" anchor="ctr">
            <a:noAutofit/>
          </a:bodyPr>
          <a:p>
            <a:pPr algn="ctr"/>
            <a:endParaRPr b="0" lang="en-GB" sz="3200" spc="-1" strike="noStrike">
              <a:solidFill>
                <a:srgbClr val="000000"/>
              </a:solidFill>
              <a:latin typeface="Arial"/>
            </a:endParaRPr>
          </a:p>
        </p:txBody>
      </p:sp>
    </p:spTree>
  </p:cSld>
</p:sldLayout>
</file>

<file path=ppt/slideLayouts/slideLayout7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240" name="PlaceHolder 1"/>
          <p:cNvSpPr>
            <a:spLocks noGrp="1"/>
          </p:cNvSpPr>
          <p:nvPr>
            <p:ph type="title"/>
          </p:nvPr>
        </p:nvSpPr>
        <p:spPr>
          <a:xfrm>
            <a:off x="504000" y="301320"/>
            <a:ext cx="9072000" cy="126180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
        <p:nvSpPr>
          <p:cNvPr id="241" name="PlaceHolder 2"/>
          <p:cNvSpPr>
            <a:spLocks noGrp="1"/>
          </p:cNvSpPr>
          <p:nvPr>
            <p:ph/>
          </p:nvPr>
        </p:nvSpPr>
        <p:spPr>
          <a:xfrm>
            <a:off x="504000" y="1768680"/>
            <a:ext cx="442692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242" name="PlaceHolder 3"/>
          <p:cNvSpPr>
            <a:spLocks noGrp="1"/>
          </p:cNvSpPr>
          <p:nvPr>
            <p:ph/>
          </p:nvPr>
        </p:nvSpPr>
        <p:spPr>
          <a:xfrm>
            <a:off x="5152680" y="1768680"/>
            <a:ext cx="4426920" cy="43840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243" name="PlaceHolder 4"/>
          <p:cNvSpPr>
            <a:spLocks noGrp="1"/>
          </p:cNvSpPr>
          <p:nvPr>
            <p:ph/>
          </p:nvPr>
        </p:nvSpPr>
        <p:spPr>
          <a:xfrm>
            <a:off x="504000" y="4058640"/>
            <a:ext cx="442692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Tree>
  </p:cSld>
</p:sldLayout>
</file>

<file path=ppt/slideLayouts/slideLayout8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244" name="PlaceHolder 1"/>
          <p:cNvSpPr>
            <a:spLocks noGrp="1"/>
          </p:cNvSpPr>
          <p:nvPr>
            <p:ph type="title"/>
          </p:nvPr>
        </p:nvSpPr>
        <p:spPr>
          <a:xfrm>
            <a:off x="504000" y="301320"/>
            <a:ext cx="9072000" cy="126180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
        <p:nvSpPr>
          <p:cNvPr id="245" name="PlaceHolder 2"/>
          <p:cNvSpPr>
            <a:spLocks noGrp="1"/>
          </p:cNvSpPr>
          <p:nvPr>
            <p:ph/>
          </p:nvPr>
        </p:nvSpPr>
        <p:spPr>
          <a:xfrm>
            <a:off x="504000" y="1768680"/>
            <a:ext cx="4426920" cy="43840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246" name="PlaceHolder 3"/>
          <p:cNvSpPr>
            <a:spLocks noGrp="1"/>
          </p:cNvSpPr>
          <p:nvPr>
            <p:ph/>
          </p:nvPr>
        </p:nvSpPr>
        <p:spPr>
          <a:xfrm>
            <a:off x="5152680" y="1768680"/>
            <a:ext cx="442692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247" name="PlaceHolder 4"/>
          <p:cNvSpPr>
            <a:spLocks noGrp="1"/>
          </p:cNvSpPr>
          <p:nvPr>
            <p:ph/>
          </p:nvPr>
        </p:nvSpPr>
        <p:spPr>
          <a:xfrm>
            <a:off x="5152680" y="4058640"/>
            <a:ext cx="442692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Tree>
  </p:cSld>
</p:sldLayout>
</file>

<file path=ppt/slideLayouts/slideLayout8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248" name="PlaceHolder 1"/>
          <p:cNvSpPr>
            <a:spLocks noGrp="1"/>
          </p:cNvSpPr>
          <p:nvPr>
            <p:ph type="title"/>
          </p:nvPr>
        </p:nvSpPr>
        <p:spPr>
          <a:xfrm>
            <a:off x="504000" y="301320"/>
            <a:ext cx="9072000" cy="126180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
        <p:nvSpPr>
          <p:cNvPr id="249" name="PlaceHolder 2"/>
          <p:cNvSpPr>
            <a:spLocks noGrp="1"/>
          </p:cNvSpPr>
          <p:nvPr>
            <p:ph/>
          </p:nvPr>
        </p:nvSpPr>
        <p:spPr>
          <a:xfrm>
            <a:off x="504000" y="1768680"/>
            <a:ext cx="442692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250" name="PlaceHolder 3"/>
          <p:cNvSpPr>
            <a:spLocks noGrp="1"/>
          </p:cNvSpPr>
          <p:nvPr>
            <p:ph/>
          </p:nvPr>
        </p:nvSpPr>
        <p:spPr>
          <a:xfrm>
            <a:off x="5152680" y="1768680"/>
            <a:ext cx="442692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251" name="PlaceHolder 4"/>
          <p:cNvSpPr>
            <a:spLocks noGrp="1"/>
          </p:cNvSpPr>
          <p:nvPr>
            <p:ph/>
          </p:nvPr>
        </p:nvSpPr>
        <p:spPr>
          <a:xfrm>
            <a:off x="504000" y="4058640"/>
            <a:ext cx="907200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Tree>
  </p:cSld>
</p:sldLayout>
</file>

<file path=ppt/slideLayouts/slideLayout8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252" name="PlaceHolder 1"/>
          <p:cNvSpPr>
            <a:spLocks noGrp="1"/>
          </p:cNvSpPr>
          <p:nvPr>
            <p:ph type="title"/>
          </p:nvPr>
        </p:nvSpPr>
        <p:spPr>
          <a:xfrm>
            <a:off x="504000" y="301320"/>
            <a:ext cx="9072000" cy="126180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
        <p:nvSpPr>
          <p:cNvPr id="253" name="PlaceHolder 2"/>
          <p:cNvSpPr>
            <a:spLocks noGrp="1"/>
          </p:cNvSpPr>
          <p:nvPr>
            <p:ph/>
          </p:nvPr>
        </p:nvSpPr>
        <p:spPr>
          <a:xfrm>
            <a:off x="504000" y="1768680"/>
            <a:ext cx="907200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254" name="PlaceHolder 3"/>
          <p:cNvSpPr>
            <a:spLocks noGrp="1"/>
          </p:cNvSpPr>
          <p:nvPr>
            <p:ph/>
          </p:nvPr>
        </p:nvSpPr>
        <p:spPr>
          <a:xfrm>
            <a:off x="504000" y="4058640"/>
            <a:ext cx="907200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Tree>
  </p:cSld>
</p:sldLayout>
</file>

<file path=ppt/slideLayouts/slideLayout8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255" name="PlaceHolder 1"/>
          <p:cNvSpPr>
            <a:spLocks noGrp="1"/>
          </p:cNvSpPr>
          <p:nvPr>
            <p:ph type="title"/>
          </p:nvPr>
        </p:nvSpPr>
        <p:spPr>
          <a:xfrm>
            <a:off x="504000" y="301320"/>
            <a:ext cx="9072000" cy="126180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
        <p:nvSpPr>
          <p:cNvPr id="256" name="PlaceHolder 2"/>
          <p:cNvSpPr>
            <a:spLocks noGrp="1"/>
          </p:cNvSpPr>
          <p:nvPr>
            <p:ph/>
          </p:nvPr>
        </p:nvSpPr>
        <p:spPr>
          <a:xfrm>
            <a:off x="504000" y="1768680"/>
            <a:ext cx="442692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257" name="PlaceHolder 3"/>
          <p:cNvSpPr>
            <a:spLocks noGrp="1"/>
          </p:cNvSpPr>
          <p:nvPr>
            <p:ph/>
          </p:nvPr>
        </p:nvSpPr>
        <p:spPr>
          <a:xfrm>
            <a:off x="5152680" y="1768680"/>
            <a:ext cx="442692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258" name="PlaceHolder 4"/>
          <p:cNvSpPr>
            <a:spLocks noGrp="1"/>
          </p:cNvSpPr>
          <p:nvPr>
            <p:ph/>
          </p:nvPr>
        </p:nvSpPr>
        <p:spPr>
          <a:xfrm>
            <a:off x="504000" y="4058640"/>
            <a:ext cx="442692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259" name="PlaceHolder 5"/>
          <p:cNvSpPr>
            <a:spLocks noGrp="1"/>
          </p:cNvSpPr>
          <p:nvPr>
            <p:ph/>
          </p:nvPr>
        </p:nvSpPr>
        <p:spPr>
          <a:xfrm>
            <a:off x="5152680" y="4058640"/>
            <a:ext cx="442692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Tree>
  </p:cSld>
</p:sldLayout>
</file>

<file path=ppt/slideLayouts/slideLayout8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260" name="PlaceHolder 1"/>
          <p:cNvSpPr>
            <a:spLocks noGrp="1"/>
          </p:cNvSpPr>
          <p:nvPr>
            <p:ph type="title"/>
          </p:nvPr>
        </p:nvSpPr>
        <p:spPr>
          <a:xfrm>
            <a:off x="504000" y="301320"/>
            <a:ext cx="9072000" cy="126180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
        <p:nvSpPr>
          <p:cNvPr id="261" name="PlaceHolder 2"/>
          <p:cNvSpPr>
            <a:spLocks noGrp="1"/>
          </p:cNvSpPr>
          <p:nvPr>
            <p:ph/>
          </p:nvPr>
        </p:nvSpPr>
        <p:spPr>
          <a:xfrm>
            <a:off x="504000" y="1768680"/>
            <a:ext cx="292104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262" name="PlaceHolder 3"/>
          <p:cNvSpPr>
            <a:spLocks noGrp="1"/>
          </p:cNvSpPr>
          <p:nvPr>
            <p:ph/>
          </p:nvPr>
        </p:nvSpPr>
        <p:spPr>
          <a:xfrm>
            <a:off x="3571560" y="1768680"/>
            <a:ext cx="292104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263" name="PlaceHolder 4"/>
          <p:cNvSpPr>
            <a:spLocks noGrp="1"/>
          </p:cNvSpPr>
          <p:nvPr>
            <p:ph/>
          </p:nvPr>
        </p:nvSpPr>
        <p:spPr>
          <a:xfrm>
            <a:off x="6639120" y="1768680"/>
            <a:ext cx="292104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264" name="PlaceHolder 5"/>
          <p:cNvSpPr>
            <a:spLocks noGrp="1"/>
          </p:cNvSpPr>
          <p:nvPr>
            <p:ph/>
          </p:nvPr>
        </p:nvSpPr>
        <p:spPr>
          <a:xfrm>
            <a:off x="504000" y="4058640"/>
            <a:ext cx="292104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265" name="PlaceHolder 6"/>
          <p:cNvSpPr>
            <a:spLocks noGrp="1"/>
          </p:cNvSpPr>
          <p:nvPr>
            <p:ph/>
          </p:nvPr>
        </p:nvSpPr>
        <p:spPr>
          <a:xfrm>
            <a:off x="3571560" y="4058640"/>
            <a:ext cx="292104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
        <p:nvSpPr>
          <p:cNvPr id="266" name="PlaceHolder 7"/>
          <p:cNvSpPr>
            <a:spLocks noGrp="1"/>
          </p:cNvSpPr>
          <p:nvPr>
            <p:ph/>
          </p:nvPr>
        </p:nvSpPr>
        <p:spPr>
          <a:xfrm>
            <a:off x="6639120" y="4058640"/>
            <a:ext cx="2921040" cy="2090880"/>
          </a:xfrm>
          <a:prstGeom prst="rect">
            <a:avLst/>
          </a:prstGeom>
          <a:noFill/>
          <a:ln w="0">
            <a:noFill/>
          </a:ln>
        </p:spPr>
        <p:txBody>
          <a:bodyPr lIns="0" rIns="0" tIns="0" bIns="0" anchor="t">
            <a:normAutofit/>
          </a:bodyPr>
          <a:p>
            <a:pPr indent="0">
              <a:spcBef>
                <a:spcPts val="1417"/>
              </a:spcBef>
              <a:buNone/>
            </a:pPr>
            <a:endParaRPr b="0" lang="en-GB" sz="3200" spc="-1" strike="noStrike">
              <a:solidFill>
                <a:srgbClr val="000000"/>
              </a:solidFill>
              <a:latin typeface="Arial"/>
            </a:endParaRPr>
          </a:p>
        </p:txBody>
      </p:sp>
    </p:spTree>
  </p:cSld>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 Id="rId9" Type="http://schemas.openxmlformats.org/officeDocument/2006/relationships/slideLayout" Target="../slideLayouts/slideLayout8.xml"/><Relationship Id="rId10" Type="http://schemas.openxmlformats.org/officeDocument/2006/relationships/slideLayout" Target="../slideLayouts/slideLayout9.xml"/><Relationship Id="rId11" Type="http://schemas.openxmlformats.org/officeDocument/2006/relationships/slideLayout" Target="../slideLayouts/slideLayout10.xml"/><Relationship Id="rId12" Type="http://schemas.openxmlformats.org/officeDocument/2006/relationships/slideLayout" Target="../slideLayouts/slideLayout11.xml"/><Relationship Id="rId13" Type="http://schemas.openxmlformats.org/officeDocument/2006/relationships/slideLayout" Target="../slideLayouts/slideLayout12.xml"/>
</Relationships>
</file>

<file path=ppt/slideMasters/_rels/slideMaster2.xml.rels><?xml version="1.0" encoding="UTF-8"?>
<Relationships xmlns="http://schemas.openxmlformats.org/package/2006/relationships"><Relationship Id="rId1" Type="http://schemas.openxmlformats.org/officeDocument/2006/relationships/theme" Target="../theme/theme2.xml"/><Relationship Id="rId2" Type="http://schemas.openxmlformats.org/officeDocument/2006/relationships/slideLayout" Target="../slideLayouts/slideLayout13.xml"/><Relationship Id="rId3" Type="http://schemas.openxmlformats.org/officeDocument/2006/relationships/slideLayout" Target="../slideLayouts/slideLayout14.xml"/><Relationship Id="rId4" Type="http://schemas.openxmlformats.org/officeDocument/2006/relationships/slideLayout" Target="../slideLayouts/slideLayout15.xml"/><Relationship Id="rId5" Type="http://schemas.openxmlformats.org/officeDocument/2006/relationships/slideLayout" Target="../slideLayouts/slideLayout16.xml"/><Relationship Id="rId6" Type="http://schemas.openxmlformats.org/officeDocument/2006/relationships/slideLayout" Target="../slideLayouts/slideLayout17.xml"/><Relationship Id="rId7" Type="http://schemas.openxmlformats.org/officeDocument/2006/relationships/slideLayout" Target="../slideLayouts/slideLayout18.xml"/><Relationship Id="rId8" Type="http://schemas.openxmlformats.org/officeDocument/2006/relationships/slideLayout" Target="../slideLayouts/slideLayout19.xml"/><Relationship Id="rId9" Type="http://schemas.openxmlformats.org/officeDocument/2006/relationships/slideLayout" Target="../slideLayouts/slideLayout20.xml"/><Relationship Id="rId10" Type="http://schemas.openxmlformats.org/officeDocument/2006/relationships/slideLayout" Target="../slideLayouts/slideLayout21.xml"/><Relationship Id="rId11" Type="http://schemas.openxmlformats.org/officeDocument/2006/relationships/slideLayout" Target="../slideLayouts/slideLayout22.xml"/><Relationship Id="rId12" Type="http://schemas.openxmlformats.org/officeDocument/2006/relationships/slideLayout" Target="../slideLayouts/slideLayout23.xml"/><Relationship Id="rId13" Type="http://schemas.openxmlformats.org/officeDocument/2006/relationships/slideLayout" Target="../slideLayouts/slideLayout24.xml"/>
</Relationships>
</file>

<file path=ppt/slideMasters/_rels/slideMaster3.xml.rels><?xml version="1.0" encoding="UTF-8"?>
<Relationships xmlns="http://schemas.openxmlformats.org/package/2006/relationships"><Relationship Id="rId1" Type="http://schemas.openxmlformats.org/officeDocument/2006/relationships/theme" Target="../theme/theme3.xml"/><Relationship Id="rId2" Type="http://schemas.openxmlformats.org/officeDocument/2006/relationships/slideLayout" Target="../slideLayouts/slideLayout25.xml"/><Relationship Id="rId3" Type="http://schemas.openxmlformats.org/officeDocument/2006/relationships/slideLayout" Target="../slideLayouts/slideLayout26.xml"/><Relationship Id="rId4" Type="http://schemas.openxmlformats.org/officeDocument/2006/relationships/slideLayout" Target="../slideLayouts/slideLayout27.xml"/><Relationship Id="rId5" Type="http://schemas.openxmlformats.org/officeDocument/2006/relationships/slideLayout" Target="../slideLayouts/slideLayout28.xml"/><Relationship Id="rId6" Type="http://schemas.openxmlformats.org/officeDocument/2006/relationships/slideLayout" Target="../slideLayouts/slideLayout29.xml"/><Relationship Id="rId7" Type="http://schemas.openxmlformats.org/officeDocument/2006/relationships/slideLayout" Target="../slideLayouts/slideLayout30.xml"/><Relationship Id="rId8" Type="http://schemas.openxmlformats.org/officeDocument/2006/relationships/slideLayout" Target="../slideLayouts/slideLayout31.xml"/><Relationship Id="rId9" Type="http://schemas.openxmlformats.org/officeDocument/2006/relationships/slideLayout" Target="../slideLayouts/slideLayout32.xml"/><Relationship Id="rId10" Type="http://schemas.openxmlformats.org/officeDocument/2006/relationships/slideLayout" Target="../slideLayouts/slideLayout33.xml"/><Relationship Id="rId11" Type="http://schemas.openxmlformats.org/officeDocument/2006/relationships/slideLayout" Target="../slideLayouts/slideLayout34.xml"/><Relationship Id="rId12" Type="http://schemas.openxmlformats.org/officeDocument/2006/relationships/slideLayout" Target="../slideLayouts/slideLayout35.xml"/><Relationship Id="rId13" Type="http://schemas.openxmlformats.org/officeDocument/2006/relationships/slideLayout" Target="../slideLayouts/slideLayout36.xml"/>
</Relationships>
</file>

<file path=ppt/slideMasters/_rels/slideMaster4.xml.rels><?xml version="1.0" encoding="UTF-8"?>
<Relationships xmlns="http://schemas.openxmlformats.org/package/2006/relationships"><Relationship Id="rId1" Type="http://schemas.openxmlformats.org/officeDocument/2006/relationships/theme" Target="../theme/theme4.xml"/><Relationship Id="rId2" Type="http://schemas.openxmlformats.org/officeDocument/2006/relationships/slideLayout" Target="../slideLayouts/slideLayout37.xml"/><Relationship Id="rId3" Type="http://schemas.openxmlformats.org/officeDocument/2006/relationships/slideLayout" Target="../slideLayouts/slideLayout38.xml"/><Relationship Id="rId4" Type="http://schemas.openxmlformats.org/officeDocument/2006/relationships/slideLayout" Target="../slideLayouts/slideLayout39.xml"/><Relationship Id="rId5" Type="http://schemas.openxmlformats.org/officeDocument/2006/relationships/slideLayout" Target="../slideLayouts/slideLayout40.xml"/><Relationship Id="rId6" Type="http://schemas.openxmlformats.org/officeDocument/2006/relationships/slideLayout" Target="../slideLayouts/slideLayout41.xml"/><Relationship Id="rId7" Type="http://schemas.openxmlformats.org/officeDocument/2006/relationships/slideLayout" Target="../slideLayouts/slideLayout42.xml"/><Relationship Id="rId8" Type="http://schemas.openxmlformats.org/officeDocument/2006/relationships/slideLayout" Target="../slideLayouts/slideLayout43.xml"/><Relationship Id="rId9" Type="http://schemas.openxmlformats.org/officeDocument/2006/relationships/slideLayout" Target="../slideLayouts/slideLayout44.xml"/><Relationship Id="rId10" Type="http://schemas.openxmlformats.org/officeDocument/2006/relationships/slideLayout" Target="../slideLayouts/slideLayout45.xml"/><Relationship Id="rId11" Type="http://schemas.openxmlformats.org/officeDocument/2006/relationships/slideLayout" Target="../slideLayouts/slideLayout46.xml"/><Relationship Id="rId12" Type="http://schemas.openxmlformats.org/officeDocument/2006/relationships/slideLayout" Target="../slideLayouts/slideLayout47.xml"/><Relationship Id="rId13" Type="http://schemas.openxmlformats.org/officeDocument/2006/relationships/slideLayout" Target="../slideLayouts/slideLayout48.xml"/>
</Relationships>
</file>

<file path=ppt/slideMasters/_rels/slideMaster5.xml.rels><?xml version="1.0" encoding="UTF-8"?>
<Relationships xmlns="http://schemas.openxmlformats.org/package/2006/relationships"><Relationship Id="rId1" Type="http://schemas.openxmlformats.org/officeDocument/2006/relationships/theme" Target="../theme/theme5.xml"/><Relationship Id="rId2" Type="http://schemas.openxmlformats.org/officeDocument/2006/relationships/slideLayout" Target="../slideLayouts/slideLayout49.xml"/><Relationship Id="rId3" Type="http://schemas.openxmlformats.org/officeDocument/2006/relationships/slideLayout" Target="../slideLayouts/slideLayout50.xml"/><Relationship Id="rId4" Type="http://schemas.openxmlformats.org/officeDocument/2006/relationships/slideLayout" Target="../slideLayouts/slideLayout51.xml"/><Relationship Id="rId5" Type="http://schemas.openxmlformats.org/officeDocument/2006/relationships/slideLayout" Target="../slideLayouts/slideLayout52.xml"/><Relationship Id="rId6" Type="http://schemas.openxmlformats.org/officeDocument/2006/relationships/slideLayout" Target="../slideLayouts/slideLayout53.xml"/><Relationship Id="rId7" Type="http://schemas.openxmlformats.org/officeDocument/2006/relationships/slideLayout" Target="../slideLayouts/slideLayout54.xml"/><Relationship Id="rId8" Type="http://schemas.openxmlformats.org/officeDocument/2006/relationships/slideLayout" Target="../slideLayouts/slideLayout55.xml"/><Relationship Id="rId9" Type="http://schemas.openxmlformats.org/officeDocument/2006/relationships/slideLayout" Target="../slideLayouts/slideLayout56.xml"/><Relationship Id="rId10" Type="http://schemas.openxmlformats.org/officeDocument/2006/relationships/slideLayout" Target="../slideLayouts/slideLayout57.xml"/><Relationship Id="rId11" Type="http://schemas.openxmlformats.org/officeDocument/2006/relationships/slideLayout" Target="../slideLayouts/slideLayout58.xml"/><Relationship Id="rId12" Type="http://schemas.openxmlformats.org/officeDocument/2006/relationships/slideLayout" Target="../slideLayouts/slideLayout59.xml"/><Relationship Id="rId13" Type="http://schemas.openxmlformats.org/officeDocument/2006/relationships/slideLayout" Target="../slideLayouts/slideLayout60.xml"/>
</Relationships>
</file>

<file path=ppt/slideMasters/_rels/slideMaster6.xml.rels><?xml version="1.0" encoding="UTF-8"?>
<Relationships xmlns="http://schemas.openxmlformats.org/package/2006/relationships"><Relationship Id="rId1" Type="http://schemas.openxmlformats.org/officeDocument/2006/relationships/theme" Target="../theme/theme6.xml"/><Relationship Id="rId2" Type="http://schemas.openxmlformats.org/officeDocument/2006/relationships/slideLayout" Target="../slideLayouts/slideLayout61.xml"/><Relationship Id="rId3" Type="http://schemas.openxmlformats.org/officeDocument/2006/relationships/slideLayout" Target="../slideLayouts/slideLayout62.xml"/><Relationship Id="rId4" Type="http://schemas.openxmlformats.org/officeDocument/2006/relationships/slideLayout" Target="../slideLayouts/slideLayout63.xml"/><Relationship Id="rId5" Type="http://schemas.openxmlformats.org/officeDocument/2006/relationships/slideLayout" Target="../slideLayouts/slideLayout64.xml"/><Relationship Id="rId6" Type="http://schemas.openxmlformats.org/officeDocument/2006/relationships/slideLayout" Target="../slideLayouts/slideLayout65.xml"/><Relationship Id="rId7" Type="http://schemas.openxmlformats.org/officeDocument/2006/relationships/slideLayout" Target="../slideLayouts/slideLayout66.xml"/><Relationship Id="rId8" Type="http://schemas.openxmlformats.org/officeDocument/2006/relationships/slideLayout" Target="../slideLayouts/slideLayout67.xml"/><Relationship Id="rId9" Type="http://schemas.openxmlformats.org/officeDocument/2006/relationships/slideLayout" Target="../slideLayouts/slideLayout68.xml"/><Relationship Id="rId10" Type="http://schemas.openxmlformats.org/officeDocument/2006/relationships/slideLayout" Target="../slideLayouts/slideLayout69.xml"/><Relationship Id="rId11" Type="http://schemas.openxmlformats.org/officeDocument/2006/relationships/slideLayout" Target="../slideLayouts/slideLayout70.xml"/><Relationship Id="rId12" Type="http://schemas.openxmlformats.org/officeDocument/2006/relationships/slideLayout" Target="../slideLayouts/slideLayout71.xml"/><Relationship Id="rId13" Type="http://schemas.openxmlformats.org/officeDocument/2006/relationships/slideLayout" Target="../slideLayouts/slideLayout72.xml"/>
</Relationships>
</file>

<file path=ppt/slideMasters/_rels/slideMaster7.xml.rels><?xml version="1.0" encoding="UTF-8"?>
<Relationships xmlns="http://schemas.openxmlformats.org/package/2006/relationships"><Relationship Id="rId1" Type="http://schemas.openxmlformats.org/officeDocument/2006/relationships/theme" Target="../theme/theme7.xml"/><Relationship Id="rId2" Type="http://schemas.openxmlformats.org/officeDocument/2006/relationships/slideLayout" Target="../slideLayouts/slideLayout73.xml"/><Relationship Id="rId3" Type="http://schemas.openxmlformats.org/officeDocument/2006/relationships/slideLayout" Target="../slideLayouts/slideLayout74.xml"/><Relationship Id="rId4" Type="http://schemas.openxmlformats.org/officeDocument/2006/relationships/slideLayout" Target="../slideLayouts/slideLayout75.xml"/><Relationship Id="rId5" Type="http://schemas.openxmlformats.org/officeDocument/2006/relationships/slideLayout" Target="../slideLayouts/slideLayout76.xml"/><Relationship Id="rId6" Type="http://schemas.openxmlformats.org/officeDocument/2006/relationships/slideLayout" Target="../slideLayouts/slideLayout77.xml"/><Relationship Id="rId7" Type="http://schemas.openxmlformats.org/officeDocument/2006/relationships/slideLayout" Target="../slideLayouts/slideLayout78.xml"/><Relationship Id="rId8" Type="http://schemas.openxmlformats.org/officeDocument/2006/relationships/slideLayout" Target="../slideLayouts/slideLayout79.xml"/><Relationship Id="rId9" Type="http://schemas.openxmlformats.org/officeDocument/2006/relationships/slideLayout" Target="../slideLayouts/slideLayout80.xml"/><Relationship Id="rId10" Type="http://schemas.openxmlformats.org/officeDocument/2006/relationships/slideLayout" Target="../slideLayouts/slideLayout81.xml"/><Relationship Id="rId11" Type="http://schemas.openxmlformats.org/officeDocument/2006/relationships/slideLayout" Target="../slideLayouts/slideLayout82.xml"/><Relationship Id="rId12" Type="http://schemas.openxmlformats.org/officeDocument/2006/relationships/slideLayout" Target="../slideLayouts/slideLayout83.xml"/><Relationship Id="rId13" Type="http://schemas.openxmlformats.org/officeDocument/2006/relationships/slideLayout" Target="../slideLayouts/slideLayout84.xml"/>
</Relationships>
</file>

<file path=ppt/slideMasters/slideMaster1.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0" name="PlaceHolder 1"/>
          <p:cNvSpPr>
            <a:spLocks noGrp="1"/>
          </p:cNvSpPr>
          <p:nvPr>
            <p:ph type="title"/>
          </p:nvPr>
        </p:nvSpPr>
        <p:spPr>
          <a:xfrm>
            <a:off x="504000" y="301320"/>
            <a:ext cx="9071640" cy="1261440"/>
          </a:xfrm>
          <a:prstGeom prst="rect">
            <a:avLst/>
          </a:prstGeom>
          <a:noFill/>
          <a:ln w="0">
            <a:noFill/>
          </a:ln>
        </p:spPr>
        <p:txBody>
          <a:bodyPr lIns="0" rIns="0" tIns="0" bIns="0" anchor="ctr">
            <a:noAutofit/>
          </a:bodyPr>
          <a:p>
            <a:pPr indent="0">
              <a:buNone/>
            </a:pPr>
            <a:r>
              <a:rPr b="0" lang="en-GB" sz="1800" spc="-1" strike="noStrike">
                <a:solidFill>
                  <a:srgbClr val="000000"/>
                </a:solidFill>
                <a:latin typeface="Arial"/>
              </a:rPr>
              <a:t>Click to edit the title text format</a:t>
            </a:r>
            <a:endParaRPr b="0" lang="en-GB" sz="1800" spc="-1" strike="noStrike">
              <a:solidFill>
                <a:srgbClr val="000000"/>
              </a:solidFill>
              <a:latin typeface="Arial"/>
            </a:endParaRPr>
          </a:p>
        </p:txBody>
      </p:sp>
      <p:sp>
        <p:nvSpPr>
          <p:cNvPr id="1" name="PlaceHolder 2"/>
          <p:cNvSpPr>
            <a:spLocks noGrp="1"/>
          </p:cNvSpPr>
          <p:nvPr>
            <p:ph type="body"/>
          </p:nvPr>
        </p:nvSpPr>
        <p:spPr>
          <a:xfrm>
            <a:off x="504000" y="1768680"/>
            <a:ext cx="9072000" cy="4384080"/>
          </a:xfrm>
          <a:prstGeom prst="rect">
            <a:avLst/>
          </a:prstGeom>
          <a:noFill/>
          <a:ln w="0">
            <a:noFill/>
          </a:ln>
        </p:spPr>
        <p:txBody>
          <a:bodyPr lIns="0" rIns="0" tIns="0" bIns="0" anchor="t">
            <a:normAutofit/>
          </a:bodyPr>
          <a:p>
            <a:pPr marL="432000" indent="-324000">
              <a:spcBef>
                <a:spcPts val="1417"/>
              </a:spcBef>
              <a:buClr>
                <a:srgbClr val="000000"/>
              </a:buClr>
              <a:buSzPct val="45000"/>
              <a:buFont typeface="Wingdings" charset="2"/>
              <a:buChar char=""/>
            </a:pPr>
            <a:r>
              <a:rPr b="0" lang="en-GB" sz="3200" spc="-1" strike="noStrike">
                <a:solidFill>
                  <a:srgbClr val="000000"/>
                </a:solidFill>
                <a:latin typeface="Arial"/>
              </a:rPr>
              <a:t>Click to edit the outline text format</a:t>
            </a:r>
            <a:endParaRPr b="0" lang="en-GB" sz="3200" spc="-1" strike="noStrike">
              <a:solidFill>
                <a:srgbClr val="000000"/>
              </a:solidFill>
              <a:latin typeface="Arial"/>
            </a:endParaRPr>
          </a:p>
          <a:p>
            <a:pPr lvl="1" marL="864000" indent="-324000">
              <a:spcBef>
                <a:spcPts val="1134"/>
              </a:spcBef>
              <a:buClr>
                <a:srgbClr val="000000"/>
              </a:buClr>
              <a:buSzPct val="75000"/>
              <a:buFont typeface="Symbol" charset="2"/>
              <a:buChar char=""/>
            </a:pPr>
            <a:r>
              <a:rPr b="0" lang="en-GB" sz="2800" spc="-1" strike="noStrike">
                <a:solidFill>
                  <a:srgbClr val="000000"/>
                </a:solidFill>
                <a:latin typeface="Arial"/>
              </a:rPr>
              <a:t>Second Outline Level</a:t>
            </a:r>
            <a:endParaRPr b="0" lang="en-GB" sz="2800" spc="-1" strike="noStrike">
              <a:solidFill>
                <a:srgbClr val="000000"/>
              </a:solidFill>
              <a:latin typeface="Arial"/>
            </a:endParaRPr>
          </a:p>
          <a:p>
            <a:pPr lvl="2" marL="1296000" indent="-288000">
              <a:spcBef>
                <a:spcPts val="850"/>
              </a:spcBef>
              <a:buClr>
                <a:srgbClr val="000000"/>
              </a:buClr>
              <a:buSzPct val="45000"/>
              <a:buFont typeface="Wingdings" charset="2"/>
              <a:buChar char=""/>
            </a:pPr>
            <a:r>
              <a:rPr b="0" lang="en-GB" sz="2400" spc="-1" strike="noStrike">
                <a:solidFill>
                  <a:srgbClr val="000000"/>
                </a:solidFill>
                <a:latin typeface="Arial"/>
              </a:rPr>
              <a:t>Third Outline Level</a:t>
            </a:r>
            <a:endParaRPr b="0" lang="en-GB" sz="2400" spc="-1" strike="noStrike">
              <a:solidFill>
                <a:srgbClr val="000000"/>
              </a:solidFill>
              <a:latin typeface="Arial"/>
            </a:endParaRPr>
          </a:p>
          <a:p>
            <a:pPr lvl="3" marL="1728000" indent="-216000">
              <a:spcBef>
                <a:spcPts val="567"/>
              </a:spcBef>
              <a:buClr>
                <a:srgbClr val="000000"/>
              </a:buClr>
              <a:buSzPct val="75000"/>
              <a:buFont typeface="Symbol" charset="2"/>
              <a:buChar char=""/>
            </a:pPr>
            <a:r>
              <a:rPr b="0" lang="en-GB" sz="2000" spc="-1" strike="noStrike">
                <a:solidFill>
                  <a:srgbClr val="000000"/>
                </a:solidFill>
                <a:latin typeface="Arial"/>
              </a:rPr>
              <a:t>Fourth Outline Level</a:t>
            </a:r>
            <a:endParaRPr b="0" lang="en-GB" sz="2000" spc="-1" strike="noStrike">
              <a:solidFill>
                <a:srgbClr val="000000"/>
              </a:solidFill>
              <a:latin typeface="Arial"/>
            </a:endParaRPr>
          </a:p>
          <a:p>
            <a:pPr lvl="4" marL="2160000" indent="-216000">
              <a:spcBef>
                <a:spcPts val="283"/>
              </a:spcBef>
              <a:buClr>
                <a:srgbClr val="000000"/>
              </a:buClr>
              <a:buSzPct val="45000"/>
              <a:buFont typeface="Wingdings" charset="2"/>
              <a:buChar char=""/>
            </a:pPr>
            <a:r>
              <a:rPr b="0" lang="en-GB" sz="2000" spc="-1" strike="noStrike">
                <a:solidFill>
                  <a:srgbClr val="000000"/>
                </a:solidFill>
                <a:latin typeface="Arial"/>
              </a:rPr>
              <a:t>Fifth Outline Level</a:t>
            </a:r>
            <a:endParaRPr b="0" lang="en-GB" sz="2000" spc="-1" strike="noStrike">
              <a:solidFill>
                <a:srgbClr val="000000"/>
              </a:solidFill>
              <a:latin typeface="Arial"/>
            </a:endParaRPr>
          </a:p>
          <a:p>
            <a:pPr lvl="5" marL="2592000" indent="-216000">
              <a:spcBef>
                <a:spcPts val="283"/>
              </a:spcBef>
              <a:buClr>
                <a:srgbClr val="000000"/>
              </a:buClr>
              <a:buSzPct val="45000"/>
              <a:buFont typeface="Wingdings" charset="2"/>
              <a:buChar char=""/>
            </a:pPr>
            <a:r>
              <a:rPr b="0" lang="en-GB" sz="2000" spc="-1" strike="noStrike">
                <a:solidFill>
                  <a:srgbClr val="000000"/>
                </a:solidFill>
                <a:latin typeface="Arial"/>
              </a:rPr>
              <a:t>Sixth Outline Level</a:t>
            </a:r>
            <a:endParaRPr b="0" lang="en-GB" sz="2000" spc="-1" strike="noStrike">
              <a:solidFill>
                <a:srgbClr val="000000"/>
              </a:solidFill>
              <a:latin typeface="Arial"/>
            </a:endParaRPr>
          </a:p>
          <a:p>
            <a:pPr lvl="6" marL="3024000" indent="-216000">
              <a:spcBef>
                <a:spcPts val="283"/>
              </a:spcBef>
              <a:buClr>
                <a:srgbClr val="000000"/>
              </a:buClr>
              <a:buSzPct val="45000"/>
              <a:buFont typeface="Wingdings" charset="2"/>
              <a:buChar char=""/>
            </a:pPr>
            <a:r>
              <a:rPr b="0" lang="en-GB" sz="2000" spc="-1" strike="noStrike">
                <a:solidFill>
                  <a:srgbClr val="000000"/>
                </a:solidFill>
                <a:latin typeface="Arial"/>
              </a:rPr>
              <a:t>Seventh Outline Level</a:t>
            </a:r>
            <a:endParaRPr b="0" lang="en-GB" sz="2000" spc="-1" strike="noStrike">
              <a:solidFill>
                <a:srgbClr val="000000"/>
              </a:solidFill>
              <a:latin typeface="Arial"/>
            </a:endParaRPr>
          </a:p>
        </p:txBody>
      </p:sp>
    </p:spTree>
  </p:cSld>
  <p:clrMap bg1="lt1" bg2="lt2" tx1="dk1" tx2="dk2" accent1="accent1" accent2="accent2" accent3="accent3" accent4="accent4" accent5="accent5" accent6="accent6" hlink="hlink" folHlink="fol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Lst>
</p:sldMaster>
</file>

<file path=ppt/slideMasters/slideMaster2.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8" name="PlaceHolder 1"/>
          <p:cNvSpPr>
            <a:spLocks noGrp="1"/>
          </p:cNvSpPr>
          <p:nvPr>
            <p:ph type="title"/>
          </p:nvPr>
        </p:nvSpPr>
        <p:spPr>
          <a:xfrm>
            <a:off x="504000" y="301320"/>
            <a:ext cx="9072000" cy="1261800"/>
          </a:xfrm>
          <a:prstGeom prst="rect">
            <a:avLst/>
          </a:prstGeom>
          <a:noFill/>
          <a:ln w="0">
            <a:noFill/>
          </a:ln>
        </p:spPr>
        <p:txBody>
          <a:bodyPr lIns="0" rIns="0" tIns="0" bIns="0" anchor="ctr">
            <a:noAutofit/>
          </a:bodyPr>
          <a:p>
            <a:pPr indent="0" algn="ctr">
              <a:buNone/>
            </a:pPr>
            <a:r>
              <a:rPr b="0" lang="en-GB" sz="4400" spc="-1" strike="noStrike">
                <a:solidFill>
                  <a:srgbClr val="000000"/>
                </a:solidFill>
                <a:latin typeface="Arial"/>
              </a:rPr>
              <a:t>Click to edit the title text format</a:t>
            </a:r>
            <a:endParaRPr b="0" lang="en-GB" sz="4400" spc="-1" strike="noStrike">
              <a:solidFill>
                <a:srgbClr val="000000"/>
              </a:solidFill>
              <a:latin typeface="Arial"/>
            </a:endParaRPr>
          </a:p>
        </p:txBody>
      </p:sp>
      <p:sp>
        <p:nvSpPr>
          <p:cNvPr id="39" name="PlaceHolder 2"/>
          <p:cNvSpPr>
            <a:spLocks noGrp="1"/>
          </p:cNvSpPr>
          <p:nvPr>
            <p:ph type="body"/>
          </p:nvPr>
        </p:nvSpPr>
        <p:spPr>
          <a:xfrm>
            <a:off x="504000" y="1768680"/>
            <a:ext cx="9072000" cy="4384080"/>
          </a:xfrm>
          <a:prstGeom prst="rect">
            <a:avLst/>
          </a:prstGeom>
          <a:noFill/>
          <a:ln w="0">
            <a:noFill/>
          </a:ln>
        </p:spPr>
        <p:txBody>
          <a:bodyPr lIns="0" rIns="0" tIns="0" bIns="0" anchor="t">
            <a:normAutofit/>
          </a:bodyPr>
          <a:p>
            <a:pPr marL="432000" indent="-324000">
              <a:spcBef>
                <a:spcPts val="1417"/>
              </a:spcBef>
              <a:buClr>
                <a:srgbClr val="000000"/>
              </a:buClr>
              <a:buSzPct val="45000"/>
              <a:buFont typeface="Wingdings" charset="2"/>
              <a:buChar char=""/>
            </a:pPr>
            <a:r>
              <a:rPr b="0" lang="en-GB" sz="3200" spc="-1" strike="noStrike">
                <a:solidFill>
                  <a:srgbClr val="000000"/>
                </a:solidFill>
                <a:latin typeface="Arial"/>
              </a:rPr>
              <a:t>Click to edit the outline text format</a:t>
            </a:r>
            <a:endParaRPr b="0" lang="en-GB" sz="3200" spc="-1" strike="noStrike">
              <a:solidFill>
                <a:srgbClr val="000000"/>
              </a:solidFill>
              <a:latin typeface="Arial"/>
            </a:endParaRPr>
          </a:p>
          <a:p>
            <a:pPr lvl="1" marL="864000" indent="-324000">
              <a:spcBef>
                <a:spcPts val="1134"/>
              </a:spcBef>
              <a:buClr>
                <a:srgbClr val="000000"/>
              </a:buClr>
              <a:buSzPct val="75000"/>
              <a:buFont typeface="Symbol" charset="2"/>
              <a:buChar char=""/>
            </a:pPr>
            <a:r>
              <a:rPr b="0" lang="en-GB" sz="2800" spc="-1" strike="noStrike">
                <a:solidFill>
                  <a:srgbClr val="000000"/>
                </a:solidFill>
                <a:latin typeface="Arial"/>
              </a:rPr>
              <a:t>Second Outline Level</a:t>
            </a:r>
            <a:endParaRPr b="0" lang="en-GB" sz="2800" spc="-1" strike="noStrike">
              <a:solidFill>
                <a:srgbClr val="000000"/>
              </a:solidFill>
              <a:latin typeface="Arial"/>
            </a:endParaRPr>
          </a:p>
          <a:p>
            <a:pPr lvl="2" marL="1296000" indent="-288000">
              <a:spcBef>
                <a:spcPts val="850"/>
              </a:spcBef>
              <a:buClr>
                <a:srgbClr val="000000"/>
              </a:buClr>
              <a:buSzPct val="45000"/>
              <a:buFont typeface="Wingdings" charset="2"/>
              <a:buChar char=""/>
            </a:pPr>
            <a:r>
              <a:rPr b="0" lang="en-GB" sz="2400" spc="-1" strike="noStrike">
                <a:solidFill>
                  <a:srgbClr val="000000"/>
                </a:solidFill>
                <a:latin typeface="Arial"/>
              </a:rPr>
              <a:t>Third Outline Level</a:t>
            </a:r>
            <a:endParaRPr b="0" lang="en-GB" sz="2400" spc="-1" strike="noStrike">
              <a:solidFill>
                <a:srgbClr val="000000"/>
              </a:solidFill>
              <a:latin typeface="Arial"/>
            </a:endParaRPr>
          </a:p>
          <a:p>
            <a:pPr lvl="3" marL="1728000" indent="-216000">
              <a:spcBef>
                <a:spcPts val="567"/>
              </a:spcBef>
              <a:buClr>
                <a:srgbClr val="000000"/>
              </a:buClr>
              <a:buSzPct val="75000"/>
              <a:buFont typeface="Symbol" charset="2"/>
              <a:buChar char=""/>
            </a:pPr>
            <a:r>
              <a:rPr b="0" lang="en-GB" sz="2000" spc="-1" strike="noStrike">
                <a:solidFill>
                  <a:srgbClr val="000000"/>
                </a:solidFill>
                <a:latin typeface="Arial"/>
              </a:rPr>
              <a:t>Fourth Outline Level</a:t>
            </a:r>
            <a:endParaRPr b="0" lang="en-GB" sz="2000" spc="-1" strike="noStrike">
              <a:solidFill>
                <a:srgbClr val="000000"/>
              </a:solidFill>
              <a:latin typeface="Arial"/>
            </a:endParaRPr>
          </a:p>
          <a:p>
            <a:pPr lvl="4" marL="2160000" indent="-216000">
              <a:spcBef>
                <a:spcPts val="283"/>
              </a:spcBef>
              <a:buClr>
                <a:srgbClr val="000000"/>
              </a:buClr>
              <a:buSzPct val="45000"/>
              <a:buFont typeface="Wingdings" charset="2"/>
              <a:buChar char=""/>
            </a:pPr>
            <a:r>
              <a:rPr b="0" lang="en-GB" sz="2000" spc="-1" strike="noStrike">
                <a:solidFill>
                  <a:srgbClr val="000000"/>
                </a:solidFill>
                <a:latin typeface="Arial"/>
              </a:rPr>
              <a:t>Fifth Outline Level</a:t>
            </a:r>
            <a:endParaRPr b="0" lang="en-GB" sz="2000" spc="-1" strike="noStrike">
              <a:solidFill>
                <a:srgbClr val="000000"/>
              </a:solidFill>
              <a:latin typeface="Arial"/>
            </a:endParaRPr>
          </a:p>
          <a:p>
            <a:pPr lvl="5" marL="2592000" indent="-216000">
              <a:spcBef>
                <a:spcPts val="283"/>
              </a:spcBef>
              <a:buClr>
                <a:srgbClr val="000000"/>
              </a:buClr>
              <a:buSzPct val="45000"/>
              <a:buFont typeface="Wingdings" charset="2"/>
              <a:buChar char=""/>
            </a:pPr>
            <a:r>
              <a:rPr b="0" lang="en-GB" sz="2000" spc="-1" strike="noStrike">
                <a:solidFill>
                  <a:srgbClr val="000000"/>
                </a:solidFill>
                <a:latin typeface="Arial"/>
              </a:rPr>
              <a:t>Sixth Outline Level</a:t>
            </a:r>
            <a:endParaRPr b="0" lang="en-GB" sz="2000" spc="-1" strike="noStrike">
              <a:solidFill>
                <a:srgbClr val="000000"/>
              </a:solidFill>
              <a:latin typeface="Arial"/>
            </a:endParaRPr>
          </a:p>
          <a:p>
            <a:pPr lvl="6" marL="3024000" indent="-216000">
              <a:spcBef>
                <a:spcPts val="283"/>
              </a:spcBef>
              <a:buClr>
                <a:srgbClr val="000000"/>
              </a:buClr>
              <a:buSzPct val="45000"/>
              <a:buFont typeface="Wingdings" charset="2"/>
              <a:buChar char=""/>
            </a:pPr>
            <a:r>
              <a:rPr b="0" lang="en-GB" sz="2000" spc="-1" strike="noStrike">
                <a:solidFill>
                  <a:srgbClr val="000000"/>
                </a:solidFill>
                <a:latin typeface="Arial"/>
              </a:rPr>
              <a:t>Seventh Outline Level</a:t>
            </a:r>
            <a:endParaRPr b="0" lang="en-GB" sz="2000" spc="-1" strike="noStrike">
              <a:solidFill>
                <a:srgbClr val="000000"/>
              </a:solidFill>
              <a:latin typeface="Arial"/>
            </a:endParaRPr>
          </a:p>
        </p:txBody>
      </p:sp>
    </p:spTree>
  </p:cSld>
  <p:clrMap bg1="lt1" bg2="lt2" tx1="dk1" tx2="dk2" accent1="accent1" accent2="accent2" accent3="accent3" accent4="accent4" accent5="accent5" accent6="accent6" hlink="hlink" folHlink="folHlink"/>
  <p:sldLayoutIdLst>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sldMaster>
</file>

<file path=ppt/slideMasters/slideMaster3.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76" name="PlaceHolder 1"/>
          <p:cNvSpPr>
            <a:spLocks noGrp="1"/>
          </p:cNvSpPr>
          <p:nvPr>
            <p:ph type="title"/>
          </p:nvPr>
        </p:nvSpPr>
        <p:spPr>
          <a:xfrm>
            <a:off x="504000" y="301320"/>
            <a:ext cx="9072000" cy="1261800"/>
          </a:xfrm>
          <a:prstGeom prst="rect">
            <a:avLst/>
          </a:prstGeom>
          <a:noFill/>
          <a:ln w="0">
            <a:noFill/>
          </a:ln>
        </p:spPr>
        <p:txBody>
          <a:bodyPr lIns="0" rIns="0" tIns="0" bIns="0" anchor="ctr">
            <a:noAutofit/>
          </a:bodyPr>
          <a:p>
            <a:pPr indent="0" algn="ctr">
              <a:buNone/>
            </a:pPr>
            <a:r>
              <a:rPr b="0" lang="en-GB" sz="4400" spc="-1" strike="noStrike">
                <a:solidFill>
                  <a:srgbClr val="000000"/>
                </a:solidFill>
                <a:latin typeface="Arial"/>
              </a:rPr>
              <a:t>Click to edit the title text format</a:t>
            </a:r>
            <a:endParaRPr b="0" lang="en-GB" sz="4400" spc="-1" strike="noStrike">
              <a:solidFill>
                <a:srgbClr val="000000"/>
              </a:solidFill>
              <a:latin typeface="Arial"/>
            </a:endParaRPr>
          </a:p>
        </p:txBody>
      </p:sp>
      <p:sp>
        <p:nvSpPr>
          <p:cNvPr id="77" name="PlaceHolder 2"/>
          <p:cNvSpPr>
            <a:spLocks noGrp="1"/>
          </p:cNvSpPr>
          <p:nvPr>
            <p:ph type="body"/>
          </p:nvPr>
        </p:nvSpPr>
        <p:spPr>
          <a:xfrm>
            <a:off x="504000" y="1768680"/>
            <a:ext cx="9072000" cy="4384080"/>
          </a:xfrm>
          <a:prstGeom prst="rect">
            <a:avLst/>
          </a:prstGeom>
          <a:noFill/>
          <a:ln w="0">
            <a:noFill/>
          </a:ln>
        </p:spPr>
        <p:txBody>
          <a:bodyPr lIns="0" rIns="0" tIns="0" bIns="0" anchor="t">
            <a:normAutofit/>
          </a:bodyPr>
          <a:p>
            <a:pPr marL="432000" indent="-324000">
              <a:spcBef>
                <a:spcPts val="1417"/>
              </a:spcBef>
              <a:buClr>
                <a:srgbClr val="000000"/>
              </a:buClr>
              <a:buSzPct val="45000"/>
              <a:buFont typeface="Wingdings" charset="2"/>
              <a:buChar char=""/>
            </a:pPr>
            <a:r>
              <a:rPr b="0" lang="en-GB" sz="3200" spc="-1" strike="noStrike">
                <a:solidFill>
                  <a:srgbClr val="000000"/>
                </a:solidFill>
                <a:latin typeface="Arial"/>
              </a:rPr>
              <a:t>Click to edit the outline text format</a:t>
            </a:r>
            <a:endParaRPr b="0" lang="en-GB" sz="3200" spc="-1" strike="noStrike">
              <a:solidFill>
                <a:srgbClr val="000000"/>
              </a:solidFill>
              <a:latin typeface="Arial"/>
            </a:endParaRPr>
          </a:p>
          <a:p>
            <a:pPr lvl="1" marL="864000" indent="-324000">
              <a:spcBef>
                <a:spcPts val="1134"/>
              </a:spcBef>
              <a:buClr>
                <a:srgbClr val="000000"/>
              </a:buClr>
              <a:buSzPct val="75000"/>
              <a:buFont typeface="Symbol" charset="2"/>
              <a:buChar char=""/>
            </a:pPr>
            <a:r>
              <a:rPr b="0" lang="en-GB" sz="2800" spc="-1" strike="noStrike">
                <a:solidFill>
                  <a:srgbClr val="000000"/>
                </a:solidFill>
                <a:latin typeface="Arial"/>
              </a:rPr>
              <a:t>Second Outline Level</a:t>
            </a:r>
            <a:endParaRPr b="0" lang="en-GB" sz="2800" spc="-1" strike="noStrike">
              <a:solidFill>
                <a:srgbClr val="000000"/>
              </a:solidFill>
              <a:latin typeface="Arial"/>
            </a:endParaRPr>
          </a:p>
          <a:p>
            <a:pPr lvl="2" marL="1296000" indent="-288000">
              <a:spcBef>
                <a:spcPts val="850"/>
              </a:spcBef>
              <a:buClr>
                <a:srgbClr val="000000"/>
              </a:buClr>
              <a:buSzPct val="45000"/>
              <a:buFont typeface="Wingdings" charset="2"/>
              <a:buChar char=""/>
            </a:pPr>
            <a:r>
              <a:rPr b="0" lang="en-GB" sz="2400" spc="-1" strike="noStrike">
                <a:solidFill>
                  <a:srgbClr val="000000"/>
                </a:solidFill>
                <a:latin typeface="Arial"/>
              </a:rPr>
              <a:t>Third Outline Level</a:t>
            </a:r>
            <a:endParaRPr b="0" lang="en-GB" sz="2400" spc="-1" strike="noStrike">
              <a:solidFill>
                <a:srgbClr val="000000"/>
              </a:solidFill>
              <a:latin typeface="Arial"/>
            </a:endParaRPr>
          </a:p>
          <a:p>
            <a:pPr lvl="3" marL="1728000" indent="-216000">
              <a:spcBef>
                <a:spcPts val="567"/>
              </a:spcBef>
              <a:buClr>
                <a:srgbClr val="000000"/>
              </a:buClr>
              <a:buSzPct val="75000"/>
              <a:buFont typeface="Symbol" charset="2"/>
              <a:buChar char=""/>
            </a:pPr>
            <a:r>
              <a:rPr b="0" lang="en-GB" sz="2000" spc="-1" strike="noStrike">
                <a:solidFill>
                  <a:srgbClr val="000000"/>
                </a:solidFill>
                <a:latin typeface="Arial"/>
              </a:rPr>
              <a:t>Fourth Outline Level</a:t>
            </a:r>
            <a:endParaRPr b="0" lang="en-GB" sz="2000" spc="-1" strike="noStrike">
              <a:solidFill>
                <a:srgbClr val="000000"/>
              </a:solidFill>
              <a:latin typeface="Arial"/>
            </a:endParaRPr>
          </a:p>
          <a:p>
            <a:pPr lvl="4" marL="2160000" indent="-216000">
              <a:spcBef>
                <a:spcPts val="283"/>
              </a:spcBef>
              <a:buClr>
                <a:srgbClr val="000000"/>
              </a:buClr>
              <a:buSzPct val="45000"/>
              <a:buFont typeface="Wingdings" charset="2"/>
              <a:buChar char=""/>
            </a:pPr>
            <a:r>
              <a:rPr b="0" lang="en-GB" sz="2000" spc="-1" strike="noStrike">
                <a:solidFill>
                  <a:srgbClr val="000000"/>
                </a:solidFill>
                <a:latin typeface="Arial"/>
              </a:rPr>
              <a:t>Fifth Outline Level</a:t>
            </a:r>
            <a:endParaRPr b="0" lang="en-GB" sz="2000" spc="-1" strike="noStrike">
              <a:solidFill>
                <a:srgbClr val="000000"/>
              </a:solidFill>
              <a:latin typeface="Arial"/>
            </a:endParaRPr>
          </a:p>
          <a:p>
            <a:pPr lvl="5" marL="2592000" indent="-216000">
              <a:spcBef>
                <a:spcPts val="283"/>
              </a:spcBef>
              <a:buClr>
                <a:srgbClr val="000000"/>
              </a:buClr>
              <a:buSzPct val="45000"/>
              <a:buFont typeface="Wingdings" charset="2"/>
              <a:buChar char=""/>
            </a:pPr>
            <a:r>
              <a:rPr b="0" lang="en-GB" sz="2000" spc="-1" strike="noStrike">
                <a:solidFill>
                  <a:srgbClr val="000000"/>
                </a:solidFill>
                <a:latin typeface="Arial"/>
              </a:rPr>
              <a:t>Sixth Outline Level</a:t>
            </a:r>
            <a:endParaRPr b="0" lang="en-GB" sz="2000" spc="-1" strike="noStrike">
              <a:solidFill>
                <a:srgbClr val="000000"/>
              </a:solidFill>
              <a:latin typeface="Arial"/>
            </a:endParaRPr>
          </a:p>
          <a:p>
            <a:pPr lvl="6" marL="3024000" indent="-216000">
              <a:spcBef>
                <a:spcPts val="283"/>
              </a:spcBef>
              <a:buClr>
                <a:srgbClr val="000000"/>
              </a:buClr>
              <a:buSzPct val="45000"/>
              <a:buFont typeface="Wingdings" charset="2"/>
              <a:buChar char=""/>
            </a:pPr>
            <a:r>
              <a:rPr b="0" lang="en-GB" sz="2000" spc="-1" strike="noStrike">
                <a:solidFill>
                  <a:srgbClr val="000000"/>
                </a:solidFill>
                <a:latin typeface="Arial"/>
              </a:rPr>
              <a:t>Seventh Outline Level</a:t>
            </a:r>
            <a:endParaRPr b="0" lang="en-GB" sz="2000" spc="-1" strike="noStrike">
              <a:solidFill>
                <a:srgbClr val="000000"/>
              </a:solidFill>
              <a:latin typeface="Arial"/>
            </a:endParaRPr>
          </a:p>
        </p:txBody>
      </p:sp>
    </p:spTree>
  </p:cSld>
  <p:clrMap bg1="lt1" bg2="lt2" tx1="dk1" tx2="dk2" accent1="accent1" accent2="accent2" accent3="accent3" accent4="accent4" accent5="accent5" accent6="accent6" hlink="hlink" folHlink="folHlink"/>
  <p:sldLayoutIdLst>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 id="2147483685" r:id="rId12"/>
    <p:sldLayoutId id="2147483686" r:id="rId13"/>
  </p:sldLayoutIdLst>
</p:sldMaster>
</file>

<file path=ppt/slideMasters/slideMaster4.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114" name="PlaceHolder 1"/>
          <p:cNvSpPr>
            <a:spLocks noGrp="1"/>
          </p:cNvSpPr>
          <p:nvPr>
            <p:ph type="title"/>
          </p:nvPr>
        </p:nvSpPr>
        <p:spPr>
          <a:xfrm>
            <a:off x="504000" y="301320"/>
            <a:ext cx="9071640" cy="1261440"/>
          </a:xfrm>
          <a:prstGeom prst="rect">
            <a:avLst/>
          </a:prstGeom>
          <a:noFill/>
          <a:ln w="0">
            <a:noFill/>
          </a:ln>
        </p:spPr>
        <p:txBody>
          <a:bodyPr lIns="0" rIns="0" tIns="0" bIns="0" anchor="ctr">
            <a:noAutofit/>
          </a:bodyPr>
          <a:p>
            <a:pPr indent="0">
              <a:buNone/>
            </a:pPr>
            <a:r>
              <a:rPr b="0" lang="en-GB" sz="1800" spc="-1" strike="noStrike">
                <a:solidFill>
                  <a:srgbClr val="000000"/>
                </a:solidFill>
                <a:latin typeface="Arial"/>
              </a:rPr>
              <a:t>Click to edit the title text format</a:t>
            </a:r>
            <a:endParaRPr b="0" lang="en-GB" sz="1800" spc="-1" strike="noStrike">
              <a:solidFill>
                <a:srgbClr val="000000"/>
              </a:solidFill>
              <a:latin typeface="Arial"/>
            </a:endParaRPr>
          </a:p>
        </p:txBody>
      </p:sp>
      <p:sp>
        <p:nvSpPr>
          <p:cNvPr id="115" name="PlaceHolder 2"/>
          <p:cNvSpPr>
            <a:spLocks noGrp="1"/>
          </p:cNvSpPr>
          <p:nvPr>
            <p:ph type="body"/>
          </p:nvPr>
        </p:nvSpPr>
        <p:spPr>
          <a:xfrm>
            <a:off x="504000" y="1768680"/>
            <a:ext cx="4426560" cy="4383720"/>
          </a:xfrm>
          <a:prstGeom prst="rect">
            <a:avLst/>
          </a:prstGeom>
          <a:noFill/>
          <a:ln w="0">
            <a:noFill/>
          </a:ln>
        </p:spPr>
        <p:txBody>
          <a:bodyPr lIns="0" rIns="0" tIns="0" bIns="0" anchor="t">
            <a:normAutofit/>
          </a:bodyPr>
          <a:p>
            <a:pPr marL="432000" indent="-324000">
              <a:spcBef>
                <a:spcPts val="1417"/>
              </a:spcBef>
              <a:buClr>
                <a:srgbClr val="000000"/>
              </a:buClr>
              <a:buSzPct val="45000"/>
              <a:buFont typeface="Wingdings" charset="2"/>
              <a:buChar char=""/>
            </a:pPr>
            <a:r>
              <a:rPr b="0" lang="en-GB" sz="1800" spc="-1" strike="noStrike">
                <a:solidFill>
                  <a:srgbClr val="000000"/>
                </a:solidFill>
                <a:latin typeface="Arial"/>
              </a:rPr>
              <a:t>Click to edit the outline text format</a:t>
            </a:r>
            <a:endParaRPr b="0" lang="en-GB" sz="1800" spc="-1" strike="noStrike">
              <a:solidFill>
                <a:srgbClr val="000000"/>
              </a:solidFill>
              <a:latin typeface="Arial"/>
            </a:endParaRPr>
          </a:p>
          <a:p>
            <a:pPr lvl="1" marL="864000" indent="-324000">
              <a:spcBef>
                <a:spcPts val="1134"/>
              </a:spcBef>
              <a:buClr>
                <a:srgbClr val="000000"/>
              </a:buClr>
              <a:buSzPct val="75000"/>
              <a:buFont typeface="Symbol" charset="2"/>
              <a:buChar char=""/>
            </a:pPr>
            <a:r>
              <a:rPr b="0" lang="en-GB" sz="1800" spc="-1" strike="noStrike">
                <a:solidFill>
                  <a:srgbClr val="000000"/>
                </a:solidFill>
                <a:latin typeface="Arial"/>
              </a:rPr>
              <a:t>Second Outline Level</a:t>
            </a:r>
            <a:endParaRPr b="0" lang="en-GB" sz="1800" spc="-1" strike="noStrike">
              <a:solidFill>
                <a:srgbClr val="000000"/>
              </a:solidFill>
              <a:latin typeface="Arial"/>
            </a:endParaRPr>
          </a:p>
          <a:p>
            <a:pPr lvl="2" marL="1296000" indent="-288000">
              <a:spcBef>
                <a:spcPts val="850"/>
              </a:spcBef>
              <a:buClr>
                <a:srgbClr val="000000"/>
              </a:buClr>
              <a:buSzPct val="45000"/>
              <a:buFont typeface="Wingdings" charset="2"/>
              <a:buChar char=""/>
            </a:pPr>
            <a:r>
              <a:rPr b="0" lang="en-GB" sz="1800" spc="-1" strike="noStrike">
                <a:solidFill>
                  <a:srgbClr val="000000"/>
                </a:solidFill>
                <a:latin typeface="Arial"/>
              </a:rPr>
              <a:t>Third Outline Level</a:t>
            </a:r>
            <a:endParaRPr b="0" lang="en-GB" sz="1800" spc="-1" strike="noStrike">
              <a:solidFill>
                <a:srgbClr val="000000"/>
              </a:solidFill>
              <a:latin typeface="Arial"/>
            </a:endParaRPr>
          </a:p>
          <a:p>
            <a:pPr lvl="3" marL="1728000" indent="-216000">
              <a:spcBef>
                <a:spcPts val="567"/>
              </a:spcBef>
              <a:buClr>
                <a:srgbClr val="000000"/>
              </a:buClr>
              <a:buSzPct val="75000"/>
              <a:buFont typeface="Symbol" charset="2"/>
              <a:buChar char=""/>
            </a:pPr>
            <a:r>
              <a:rPr b="0" lang="en-GB" sz="1800" spc="-1" strike="noStrike">
                <a:solidFill>
                  <a:srgbClr val="000000"/>
                </a:solidFill>
                <a:latin typeface="Arial"/>
              </a:rPr>
              <a:t>Fourth Outline Level</a:t>
            </a:r>
            <a:endParaRPr b="0" lang="en-GB" sz="1800" spc="-1" strike="noStrike">
              <a:solidFill>
                <a:srgbClr val="000000"/>
              </a:solidFill>
              <a:latin typeface="Arial"/>
            </a:endParaRPr>
          </a:p>
          <a:p>
            <a:pPr lvl="4" marL="2160000" indent="-216000">
              <a:spcBef>
                <a:spcPts val="283"/>
              </a:spcBef>
              <a:buClr>
                <a:srgbClr val="000000"/>
              </a:buClr>
              <a:buSzPct val="45000"/>
              <a:buFont typeface="Wingdings" charset="2"/>
              <a:buChar char=""/>
            </a:pPr>
            <a:r>
              <a:rPr b="0" lang="en-GB" sz="1800" spc="-1" strike="noStrike">
                <a:solidFill>
                  <a:srgbClr val="000000"/>
                </a:solidFill>
                <a:latin typeface="Arial"/>
              </a:rPr>
              <a:t>Fifth Outline Level</a:t>
            </a:r>
            <a:endParaRPr b="0" lang="en-GB" sz="1800" spc="-1" strike="noStrike">
              <a:solidFill>
                <a:srgbClr val="000000"/>
              </a:solidFill>
              <a:latin typeface="Arial"/>
            </a:endParaRPr>
          </a:p>
          <a:p>
            <a:pPr lvl="5" marL="2592000" indent="-216000">
              <a:spcBef>
                <a:spcPts val="283"/>
              </a:spcBef>
              <a:buClr>
                <a:srgbClr val="000000"/>
              </a:buClr>
              <a:buSzPct val="45000"/>
              <a:buFont typeface="Wingdings" charset="2"/>
              <a:buChar char=""/>
            </a:pPr>
            <a:r>
              <a:rPr b="0" lang="en-GB" sz="1800" spc="-1" strike="noStrike">
                <a:solidFill>
                  <a:srgbClr val="000000"/>
                </a:solidFill>
                <a:latin typeface="Arial"/>
              </a:rPr>
              <a:t>Sixth Outline Level</a:t>
            </a:r>
            <a:endParaRPr b="0" lang="en-GB" sz="1800" spc="-1" strike="noStrike">
              <a:solidFill>
                <a:srgbClr val="000000"/>
              </a:solidFill>
              <a:latin typeface="Arial"/>
            </a:endParaRPr>
          </a:p>
          <a:p>
            <a:pPr lvl="6" marL="3024000" indent="-216000">
              <a:spcBef>
                <a:spcPts val="283"/>
              </a:spcBef>
              <a:buClr>
                <a:srgbClr val="000000"/>
              </a:buClr>
              <a:buSzPct val="45000"/>
              <a:buFont typeface="Wingdings" charset="2"/>
              <a:buChar char=""/>
            </a:pPr>
            <a:r>
              <a:rPr b="0" lang="en-GB" sz="1800" spc="-1" strike="noStrike">
                <a:solidFill>
                  <a:srgbClr val="000000"/>
                </a:solidFill>
                <a:latin typeface="Arial"/>
              </a:rPr>
              <a:t>Seventh Outline Level</a:t>
            </a:r>
            <a:endParaRPr b="0" lang="en-GB" sz="1800" spc="-1" strike="noStrike">
              <a:solidFill>
                <a:srgbClr val="000000"/>
              </a:solidFill>
              <a:latin typeface="Arial"/>
            </a:endParaRPr>
          </a:p>
        </p:txBody>
      </p:sp>
      <p:sp>
        <p:nvSpPr>
          <p:cNvPr id="116" name="PlaceHolder 3"/>
          <p:cNvSpPr>
            <a:spLocks noGrp="1"/>
          </p:cNvSpPr>
          <p:nvPr>
            <p:ph type="body"/>
          </p:nvPr>
        </p:nvSpPr>
        <p:spPr>
          <a:xfrm>
            <a:off x="5152680" y="1768680"/>
            <a:ext cx="4426560" cy="4383720"/>
          </a:xfrm>
          <a:prstGeom prst="rect">
            <a:avLst/>
          </a:prstGeom>
          <a:noFill/>
          <a:ln w="0">
            <a:noFill/>
          </a:ln>
        </p:spPr>
        <p:txBody>
          <a:bodyPr lIns="0" rIns="0" tIns="0" bIns="0" anchor="t">
            <a:normAutofit/>
          </a:bodyPr>
          <a:p>
            <a:pPr marL="432000" indent="-324000">
              <a:spcBef>
                <a:spcPts val="1417"/>
              </a:spcBef>
              <a:buClr>
                <a:srgbClr val="000000"/>
              </a:buClr>
              <a:buSzPct val="45000"/>
              <a:buFont typeface="Wingdings" charset="2"/>
              <a:buChar char=""/>
            </a:pPr>
            <a:r>
              <a:rPr b="0" lang="en-GB" sz="1800" spc="-1" strike="noStrike">
                <a:solidFill>
                  <a:srgbClr val="000000"/>
                </a:solidFill>
                <a:latin typeface="Arial"/>
              </a:rPr>
              <a:t>Click to edit the outline text format</a:t>
            </a:r>
            <a:endParaRPr b="0" lang="en-GB" sz="1800" spc="-1" strike="noStrike">
              <a:solidFill>
                <a:srgbClr val="000000"/>
              </a:solidFill>
              <a:latin typeface="Arial"/>
            </a:endParaRPr>
          </a:p>
          <a:p>
            <a:pPr lvl="1" marL="864000" indent="-324000">
              <a:spcBef>
                <a:spcPts val="1134"/>
              </a:spcBef>
              <a:buClr>
                <a:srgbClr val="000000"/>
              </a:buClr>
              <a:buSzPct val="75000"/>
              <a:buFont typeface="Symbol" charset="2"/>
              <a:buChar char=""/>
            </a:pPr>
            <a:r>
              <a:rPr b="0" lang="en-GB" sz="1800" spc="-1" strike="noStrike">
                <a:solidFill>
                  <a:srgbClr val="000000"/>
                </a:solidFill>
                <a:latin typeface="Arial"/>
              </a:rPr>
              <a:t>Second Outline Level</a:t>
            </a:r>
            <a:endParaRPr b="0" lang="en-GB" sz="1800" spc="-1" strike="noStrike">
              <a:solidFill>
                <a:srgbClr val="000000"/>
              </a:solidFill>
              <a:latin typeface="Arial"/>
            </a:endParaRPr>
          </a:p>
          <a:p>
            <a:pPr lvl="2" marL="1296000" indent="-288000">
              <a:spcBef>
                <a:spcPts val="850"/>
              </a:spcBef>
              <a:buClr>
                <a:srgbClr val="000000"/>
              </a:buClr>
              <a:buSzPct val="45000"/>
              <a:buFont typeface="Wingdings" charset="2"/>
              <a:buChar char=""/>
            </a:pPr>
            <a:r>
              <a:rPr b="0" lang="en-GB" sz="1800" spc="-1" strike="noStrike">
                <a:solidFill>
                  <a:srgbClr val="000000"/>
                </a:solidFill>
                <a:latin typeface="Arial"/>
              </a:rPr>
              <a:t>Third Outline Level</a:t>
            </a:r>
            <a:endParaRPr b="0" lang="en-GB" sz="1800" spc="-1" strike="noStrike">
              <a:solidFill>
                <a:srgbClr val="000000"/>
              </a:solidFill>
              <a:latin typeface="Arial"/>
            </a:endParaRPr>
          </a:p>
          <a:p>
            <a:pPr lvl="3" marL="1728000" indent="-216000">
              <a:spcBef>
                <a:spcPts val="567"/>
              </a:spcBef>
              <a:buClr>
                <a:srgbClr val="000000"/>
              </a:buClr>
              <a:buSzPct val="75000"/>
              <a:buFont typeface="Symbol" charset="2"/>
              <a:buChar char=""/>
            </a:pPr>
            <a:r>
              <a:rPr b="0" lang="en-GB" sz="1800" spc="-1" strike="noStrike">
                <a:solidFill>
                  <a:srgbClr val="000000"/>
                </a:solidFill>
                <a:latin typeface="Arial"/>
              </a:rPr>
              <a:t>Fourth Outline Level</a:t>
            </a:r>
            <a:endParaRPr b="0" lang="en-GB" sz="1800" spc="-1" strike="noStrike">
              <a:solidFill>
                <a:srgbClr val="000000"/>
              </a:solidFill>
              <a:latin typeface="Arial"/>
            </a:endParaRPr>
          </a:p>
          <a:p>
            <a:pPr lvl="4" marL="2160000" indent="-216000">
              <a:spcBef>
                <a:spcPts val="283"/>
              </a:spcBef>
              <a:buClr>
                <a:srgbClr val="000000"/>
              </a:buClr>
              <a:buSzPct val="45000"/>
              <a:buFont typeface="Wingdings" charset="2"/>
              <a:buChar char=""/>
            </a:pPr>
            <a:r>
              <a:rPr b="0" lang="en-GB" sz="1800" spc="-1" strike="noStrike">
                <a:solidFill>
                  <a:srgbClr val="000000"/>
                </a:solidFill>
                <a:latin typeface="Arial"/>
              </a:rPr>
              <a:t>Fifth Outline Level</a:t>
            </a:r>
            <a:endParaRPr b="0" lang="en-GB" sz="1800" spc="-1" strike="noStrike">
              <a:solidFill>
                <a:srgbClr val="000000"/>
              </a:solidFill>
              <a:latin typeface="Arial"/>
            </a:endParaRPr>
          </a:p>
          <a:p>
            <a:pPr lvl="5" marL="2592000" indent="-216000">
              <a:spcBef>
                <a:spcPts val="283"/>
              </a:spcBef>
              <a:buClr>
                <a:srgbClr val="000000"/>
              </a:buClr>
              <a:buSzPct val="45000"/>
              <a:buFont typeface="Wingdings" charset="2"/>
              <a:buChar char=""/>
            </a:pPr>
            <a:r>
              <a:rPr b="0" lang="en-GB" sz="1800" spc="-1" strike="noStrike">
                <a:solidFill>
                  <a:srgbClr val="000000"/>
                </a:solidFill>
                <a:latin typeface="Arial"/>
              </a:rPr>
              <a:t>Sixth Outline Level</a:t>
            </a:r>
            <a:endParaRPr b="0" lang="en-GB" sz="1800" spc="-1" strike="noStrike">
              <a:solidFill>
                <a:srgbClr val="000000"/>
              </a:solidFill>
              <a:latin typeface="Arial"/>
            </a:endParaRPr>
          </a:p>
          <a:p>
            <a:pPr lvl="6" marL="3024000" indent="-216000">
              <a:spcBef>
                <a:spcPts val="283"/>
              </a:spcBef>
              <a:buClr>
                <a:srgbClr val="000000"/>
              </a:buClr>
              <a:buSzPct val="45000"/>
              <a:buFont typeface="Wingdings" charset="2"/>
              <a:buChar char=""/>
            </a:pPr>
            <a:r>
              <a:rPr b="0" lang="en-GB" sz="1800" spc="-1" strike="noStrike">
                <a:solidFill>
                  <a:srgbClr val="000000"/>
                </a:solidFill>
                <a:latin typeface="Arial"/>
              </a:rPr>
              <a:t>Seventh Outline Level</a:t>
            </a:r>
            <a:endParaRPr b="0" lang="en-GB" sz="1800" spc="-1" strike="noStrike">
              <a:solidFill>
                <a:srgbClr val="000000"/>
              </a:solidFill>
              <a:latin typeface="Arial"/>
            </a:endParaRPr>
          </a:p>
        </p:txBody>
      </p:sp>
    </p:spTree>
  </p:cSld>
  <p:clrMap bg1="lt1" bg2="lt2" tx1="dk1" tx2="dk2" accent1="accent1" accent2="accent2" accent3="accent3" accent4="accent4" accent5="accent5" accent6="accent6" hlink="hlink" folHlink="folHlink"/>
  <p:sldLayoutIdLst>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 id="2147483698" r:id="rId12"/>
    <p:sldLayoutId id="2147483699" r:id="rId13"/>
  </p:sldLayoutIdLst>
</p:sldMaster>
</file>

<file path=ppt/slideMasters/slideMaster5.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153" name="PlaceHolder 1"/>
          <p:cNvSpPr>
            <a:spLocks noGrp="1"/>
          </p:cNvSpPr>
          <p:nvPr>
            <p:ph type="title"/>
          </p:nvPr>
        </p:nvSpPr>
        <p:spPr>
          <a:xfrm>
            <a:off x="504000" y="301320"/>
            <a:ext cx="9072000" cy="1261800"/>
          </a:xfrm>
          <a:prstGeom prst="rect">
            <a:avLst/>
          </a:prstGeom>
          <a:noFill/>
          <a:ln w="0">
            <a:noFill/>
          </a:ln>
        </p:spPr>
        <p:txBody>
          <a:bodyPr lIns="0" rIns="0" tIns="0" bIns="0" anchor="ctr">
            <a:noAutofit/>
          </a:bodyPr>
          <a:p>
            <a:pPr indent="0" algn="ctr">
              <a:buNone/>
            </a:pPr>
            <a:r>
              <a:rPr b="0" lang="en-GB" sz="4400" spc="-1" strike="noStrike">
                <a:solidFill>
                  <a:srgbClr val="000000"/>
                </a:solidFill>
                <a:latin typeface="Arial"/>
              </a:rPr>
              <a:t>Click to edit the title text format</a:t>
            </a:r>
            <a:endParaRPr b="0" lang="en-GB" sz="4400" spc="-1" strike="noStrike">
              <a:solidFill>
                <a:srgbClr val="000000"/>
              </a:solidFill>
              <a:latin typeface="Arial"/>
            </a:endParaRPr>
          </a:p>
        </p:txBody>
      </p:sp>
      <p:sp>
        <p:nvSpPr>
          <p:cNvPr id="154" name="PlaceHolder 2"/>
          <p:cNvSpPr>
            <a:spLocks noGrp="1"/>
          </p:cNvSpPr>
          <p:nvPr>
            <p:ph type="body"/>
          </p:nvPr>
        </p:nvSpPr>
        <p:spPr>
          <a:xfrm>
            <a:off x="504000" y="1768680"/>
            <a:ext cx="9072000" cy="4384080"/>
          </a:xfrm>
          <a:prstGeom prst="rect">
            <a:avLst/>
          </a:prstGeom>
          <a:noFill/>
          <a:ln w="0">
            <a:noFill/>
          </a:ln>
        </p:spPr>
        <p:txBody>
          <a:bodyPr lIns="0" rIns="0" tIns="0" bIns="0" anchor="t">
            <a:normAutofit/>
          </a:bodyPr>
          <a:p>
            <a:pPr marL="432000" indent="-324000">
              <a:spcBef>
                <a:spcPts val="1417"/>
              </a:spcBef>
              <a:buClr>
                <a:srgbClr val="000000"/>
              </a:buClr>
              <a:buSzPct val="45000"/>
              <a:buFont typeface="Wingdings" charset="2"/>
              <a:buChar char=""/>
            </a:pPr>
            <a:r>
              <a:rPr b="0" lang="en-GB" sz="3200" spc="-1" strike="noStrike">
                <a:solidFill>
                  <a:srgbClr val="000000"/>
                </a:solidFill>
                <a:latin typeface="Arial"/>
              </a:rPr>
              <a:t>Click to edit the outline text format</a:t>
            </a:r>
            <a:endParaRPr b="0" lang="en-GB" sz="3200" spc="-1" strike="noStrike">
              <a:solidFill>
                <a:srgbClr val="000000"/>
              </a:solidFill>
              <a:latin typeface="Arial"/>
            </a:endParaRPr>
          </a:p>
          <a:p>
            <a:pPr lvl="1" marL="864000" indent="-324000">
              <a:spcBef>
                <a:spcPts val="1134"/>
              </a:spcBef>
              <a:buClr>
                <a:srgbClr val="000000"/>
              </a:buClr>
              <a:buSzPct val="75000"/>
              <a:buFont typeface="Symbol" charset="2"/>
              <a:buChar char=""/>
            </a:pPr>
            <a:r>
              <a:rPr b="0" lang="en-GB" sz="2800" spc="-1" strike="noStrike">
                <a:solidFill>
                  <a:srgbClr val="000000"/>
                </a:solidFill>
                <a:latin typeface="Arial"/>
              </a:rPr>
              <a:t>Second Outline Level</a:t>
            </a:r>
            <a:endParaRPr b="0" lang="en-GB" sz="2800" spc="-1" strike="noStrike">
              <a:solidFill>
                <a:srgbClr val="000000"/>
              </a:solidFill>
              <a:latin typeface="Arial"/>
            </a:endParaRPr>
          </a:p>
          <a:p>
            <a:pPr lvl="2" marL="1296000" indent="-288000">
              <a:spcBef>
                <a:spcPts val="850"/>
              </a:spcBef>
              <a:buClr>
                <a:srgbClr val="000000"/>
              </a:buClr>
              <a:buSzPct val="45000"/>
              <a:buFont typeface="Wingdings" charset="2"/>
              <a:buChar char=""/>
            </a:pPr>
            <a:r>
              <a:rPr b="0" lang="en-GB" sz="2400" spc="-1" strike="noStrike">
                <a:solidFill>
                  <a:srgbClr val="000000"/>
                </a:solidFill>
                <a:latin typeface="Arial"/>
              </a:rPr>
              <a:t>Third Outline Level</a:t>
            </a:r>
            <a:endParaRPr b="0" lang="en-GB" sz="2400" spc="-1" strike="noStrike">
              <a:solidFill>
                <a:srgbClr val="000000"/>
              </a:solidFill>
              <a:latin typeface="Arial"/>
            </a:endParaRPr>
          </a:p>
          <a:p>
            <a:pPr lvl="3" marL="1728000" indent="-216000">
              <a:spcBef>
                <a:spcPts val="567"/>
              </a:spcBef>
              <a:buClr>
                <a:srgbClr val="000000"/>
              </a:buClr>
              <a:buSzPct val="75000"/>
              <a:buFont typeface="Symbol" charset="2"/>
              <a:buChar char=""/>
            </a:pPr>
            <a:r>
              <a:rPr b="0" lang="en-GB" sz="2000" spc="-1" strike="noStrike">
                <a:solidFill>
                  <a:srgbClr val="000000"/>
                </a:solidFill>
                <a:latin typeface="Arial"/>
              </a:rPr>
              <a:t>Fourth Outline Level</a:t>
            </a:r>
            <a:endParaRPr b="0" lang="en-GB" sz="2000" spc="-1" strike="noStrike">
              <a:solidFill>
                <a:srgbClr val="000000"/>
              </a:solidFill>
              <a:latin typeface="Arial"/>
            </a:endParaRPr>
          </a:p>
          <a:p>
            <a:pPr lvl="4" marL="2160000" indent="-216000">
              <a:spcBef>
                <a:spcPts val="283"/>
              </a:spcBef>
              <a:buClr>
                <a:srgbClr val="000000"/>
              </a:buClr>
              <a:buSzPct val="45000"/>
              <a:buFont typeface="Wingdings" charset="2"/>
              <a:buChar char=""/>
            </a:pPr>
            <a:r>
              <a:rPr b="0" lang="en-GB" sz="2000" spc="-1" strike="noStrike">
                <a:solidFill>
                  <a:srgbClr val="000000"/>
                </a:solidFill>
                <a:latin typeface="Arial"/>
              </a:rPr>
              <a:t>Fifth Outline Level</a:t>
            </a:r>
            <a:endParaRPr b="0" lang="en-GB" sz="2000" spc="-1" strike="noStrike">
              <a:solidFill>
                <a:srgbClr val="000000"/>
              </a:solidFill>
              <a:latin typeface="Arial"/>
            </a:endParaRPr>
          </a:p>
          <a:p>
            <a:pPr lvl="5" marL="2592000" indent="-216000">
              <a:spcBef>
                <a:spcPts val="283"/>
              </a:spcBef>
              <a:buClr>
                <a:srgbClr val="000000"/>
              </a:buClr>
              <a:buSzPct val="45000"/>
              <a:buFont typeface="Wingdings" charset="2"/>
              <a:buChar char=""/>
            </a:pPr>
            <a:r>
              <a:rPr b="0" lang="en-GB" sz="2000" spc="-1" strike="noStrike">
                <a:solidFill>
                  <a:srgbClr val="000000"/>
                </a:solidFill>
                <a:latin typeface="Arial"/>
              </a:rPr>
              <a:t>Sixth Outline Level</a:t>
            </a:r>
            <a:endParaRPr b="0" lang="en-GB" sz="2000" spc="-1" strike="noStrike">
              <a:solidFill>
                <a:srgbClr val="000000"/>
              </a:solidFill>
              <a:latin typeface="Arial"/>
            </a:endParaRPr>
          </a:p>
          <a:p>
            <a:pPr lvl="6" marL="3024000" indent="-216000">
              <a:spcBef>
                <a:spcPts val="283"/>
              </a:spcBef>
              <a:buClr>
                <a:srgbClr val="000000"/>
              </a:buClr>
              <a:buSzPct val="45000"/>
              <a:buFont typeface="Wingdings" charset="2"/>
              <a:buChar char=""/>
            </a:pPr>
            <a:r>
              <a:rPr b="0" lang="en-GB" sz="2000" spc="-1" strike="noStrike">
                <a:solidFill>
                  <a:srgbClr val="000000"/>
                </a:solidFill>
                <a:latin typeface="Arial"/>
              </a:rPr>
              <a:t>Seventh Outline Level</a:t>
            </a:r>
            <a:endParaRPr b="0" lang="en-GB" sz="2000" spc="-1" strike="noStrike">
              <a:solidFill>
                <a:srgbClr val="000000"/>
              </a:solidFill>
              <a:latin typeface="Arial"/>
            </a:endParaRPr>
          </a:p>
        </p:txBody>
      </p:sp>
    </p:spTree>
  </p:cSld>
  <p:clrMap bg1="lt1" bg2="lt2" tx1="dk1" tx2="dk2" accent1="accent1" accent2="accent2" accent3="accent3" accent4="accent4" accent5="accent5" accent6="accent6" hlink="hlink" folHlink="folHlink"/>
  <p:sldLayoutIdLst>
    <p:sldLayoutId id="2147483701" r:id="rId2"/>
    <p:sldLayoutId id="2147483702" r:id="rId3"/>
    <p:sldLayoutId id="2147483703" r:id="rId4"/>
    <p:sldLayoutId id="2147483704" r:id="rId5"/>
    <p:sldLayoutId id="2147483705" r:id="rId6"/>
    <p:sldLayoutId id="2147483706" r:id="rId7"/>
    <p:sldLayoutId id="2147483707" r:id="rId8"/>
    <p:sldLayoutId id="2147483708" r:id="rId9"/>
    <p:sldLayoutId id="2147483709" r:id="rId10"/>
    <p:sldLayoutId id="2147483710" r:id="rId11"/>
    <p:sldLayoutId id="2147483711" r:id="rId12"/>
    <p:sldLayoutId id="2147483712" r:id="rId13"/>
  </p:sldLayoutIdLst>
</p:sldMaster>
</file>

<file path=ppt/slideMasters/slideMaster6.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191" name="PlaceHolder 1"/>
          <p:cNvSpPr>
            <a:spLocks noGrp="1"/>
          </p:cNvSpPr>
          <p:nvPr>
            <p:ph type="title"/>
          </p:nvPr>
        </p:nvSpPr>
        <p:spPr>
          <a:xfrm>
            <a:off x="504000" y="301320"/>
            <a:ext cx="9072000" cy="1261800"/>
          </a:xfrm>
          <a:prstGeom prst="rect">
            <a:avLst/>
          </a:prstGeom>
          <a:noFill/>
          <a:ln w="0">
            <a:noFill/>
          </a:ln>
        </p:spPr>
        <p:txBody>
          <a:bodyPr lIns="0" rIns="0" tIns="0" bIns="0" anchor="ctr">
            <a:noAutofit/>
          </a:bodyPr>
          <a:p>
            <a:pPr indent="0" algn="ctr">
              <a:buNone/>
            </a:pPr>
            <a:r>
              <a:rPr b="0" lang="en-GB" sz="4400" spc="-1" strike="noStrike">
                <a:solidFill>
                  <a:srgbClr val="000000"/>
                </a:solidFill>
                <a:latin typeface="Arial"/>
              </a:rPr>
              <a:t>Click to edit the title text format</a:t>
            </a:r>
            <a:endParaRPr b="0" lang="en-GB" sz="4400" spc="-1" strike="noStrike">
              <a:solidFill>
                <a:srgbClr val="000000"/>
              </a:solidFill>
              <a:latin typeface="Arial"/>
            </a:endParaRPr>
          </a:p>
        </p:txBody>
      </p:sp>
      <p:sp>
        <p:nvSpPr>
          <p:cNvPr id="192" name="PlaceHolder 2"/>
          <p:cNvSpPr>
            <a:spLocks noGrp="1"/>
          </p:cNvSpPr>
          <p:nvPr>
            <p:ph type="body"/>
          </p:nvPr>
        </p:nvSpPr>
        <p:spPr>
          <a:xfrm>
            <a:off x="504000" y="1768680"/>
            <a:ext cx="9072000" cy="4384080"/>
          </a:xfrm>
          <a:prstGeom prst="rect">
            <a:avLst/>
          </a:prstGeom>
          <a:noFill/>
          <a:ln w="0">
            <a:noFill/>
          </a:ln>
        </p:spPr>
        <p:txBody>
          <a:bodyPr lIns="0" rIns="0" tIns="0" bIns="0" anchor="t">
            <a:normAutofit/>
          </a:bodyPr>
          <a:p>
            <a:pPr marL="432000" indent="-324000">
              <a:spcBef>
                <a:spcPts val="1417"/>
              </a:spcBef>
              <a:buClr>
                <a:srgbClr val="000000"/>
              </a:buClr>
              <a:buSzPct val="45000"/>
              <a:buFont typeface="Wingdings" charset="2"/>
              <a:buChar char=""/>
            </a:pPr>
            <a:r>
              <a:rPr b="0" lang="en-GB" sz="3200" spc="-1" strike="noStrike">
                <a:solidFill>
                  <a:srgbClr val="000000"/>
                </a:solidFill>
                <a:latin typeface="Arial"/>
              </a:rPr>
              <a:t>Click to edit the outline text format</a:t>
            </a:r>
            <a:endParaRPr b="0" lang="en-GB" sz="3200" spc="-1" strike="noStrike">
              <a:solidFill>
                <a:srgbClr val="000000"/>
              </a:solidFill>
              <a:latin typeface="Arial"/>
            </a:endParaRPr>
          </a:p>
          <a:p>
            <a:pPr lvl="1" marL="864000" indent="-324000">
              <a:spcBef>
                <a:spcPts val="1134"/>
              </a:spcBef>
              <a:buClr>
                <a:srgbClr val="000000"/>
              </a:buClr>
              <a:buSzPct val="75000"/>
              <a:buFont typeface="Symbol" charset="2"/>
              <a:buChar char=""/>
            </a:pPr>
            <a:r>
              <a:rPr b="0" lang="en-GB" sz="2800" spc="-1" strike="noStrike">
                <a:solidFill>
                  <a:srgbClr val="000000"/>
                </a:solidFill>
                <a:latin typeface="Arial"/>
              </a:rPr>
              <a:t>Second Outline Level</a:t>
            </a:r>
            <a:endParaRPr b="0" lang="en-GB" sz="2800" spc="-1" strike="noStrike">
              <a:solidFill>
                <a:srgbClr val="000000"/>
              </a:solidFill>
              <a:latin typeface="Arial"/>
            </a:endParaRPr>
          </a:p>
          <a:p>
            <a:pPr lvl="2" marL="1296000" indent="-288000">
              <a:spcBef>
                <a:spcPts val="850"/>
              </a:spcBef>
              <a:buClr>
                <a:srgbClr val="000000"/>
              </a:buClr>
              <a:buSzPct val="45000"/>
              <a:buFont typeface="Wingdings" charset="2"/>
              <a:buChar char=""/>
            </a:pPr>
            <a:r>
              <a:rPr b="0" lang="en-GB" sz="2400" spc="-1" strike="noStrike">
                <a:solidFill>
                  <a:srgbClr val="000000"/>
                </a:solidFill>
                <a:latin typeface="Arial"/>
              </a:rPr>
              <a:t>Third Outline Level</a:t>
            </a:r>
            <a:endParaRPr b="0" lang="en-GB" sz="2400" spc="-1" strike="noStrike">
              <a:solidFill>
                <a:srgbClr val="000000"/>
              </a:solidFill>
              <a:latin typeface="Arial"/>
            </a:endParaRPr>
          </a:p>
          <a:p>
            <a:pPr lvl="3" marL="1728000" indent="-216000">
              <a:spcBef>
                <a:spcPts val="567"/>
              </a:spcBef>
              <a:buClr>
                <a:srgbClr val="000000"/>
              </a:buClr>
              <a:buSzPct val="75000"/>
              <a:buFont typeface="Symbol" charset="2"/>
              <a:buChar char=""/>
            </a:pPr>
            <a:r>
              <a:rPr b="0" lang="en-GB" sz="2000" spc="-1" strike="noStrike">
                <a:solidFill>
                  <a:srgbClr val="000000"/>
                </a:solidFill>
                <a:latin typeface="Arial"/>
              </a:rPr>
              <a:t>Fourth Outline Level</a:t>
            </a:r>
            <a:endParaRPr b="0" lang="en-GB" sz="2000" spc="-1" strike="noStrike">
              <a:solidFill>
                <a:srgbClr val="000000"/>
              </a:solidFill>
              <a:latin typeface="Arial"/>
            </a:endParaRPr>
          </a:p>
          <a:p>
            <a:pPr lvl="4" marL="2160000" indent="-216000">
              <a:spcBef>
                <a:spcPts val="283"/>
              </a:spcBef>
              <a:buClr>
                <a:srgbClr val="000000"/>
              </a:buClr>
              <a:buSzPct val="45000"/>
              <a:buFont typeface="Wingdings" charset="2"/>
              <a:buChar char=""/>
            </a:pPr>
            <a:r>
              <a:rPr b="0" lang="en-GB" sz="2000" spc="-1" strike="noStrike">
                <a:solidFill>
                  <a:srgbClr val="000000"/>
                </a:solidFill>
                <a:latin typeface="Arial"/>
              </a:rPr>
              <a:t>Fifth Outline Level</a:t>
            </a:r>
            <a:endParaRPr b="0" lang="en-GB" sz="2000" spc="-1" strike="noStrike">
              <a:solidFill>
                <a:srgbClr val="000000"/>
              </a:solidFill>
              <a:latin typeface="Arial"/>
            </a:endParaRPr>
          </a:p>
          <a:p>
            <a:pPr lvl="5" marL="2592000" indent="-216000">
              <a:spcBef>
                <a:spcPts val="283"/>
              </a:spcBef>
              <a:buClr>
                <a:srgbClr val="000000"/>
              </a:buClr>
              <a:buSzPct val="45000"/>
              <a:buFont typeface="Wingdings" charset="2"/>
              <a:buChar char=""/>
            </a:pPr>
            <a:r>
              <a:rPr b="0" lang="en-GB" sz="2000" spc="-1" strike="noStrike">
                <a:solidFill>
                  <a:srgbClr val="000000"/>
                </a:solidFill>
                <a:latin typeface="Arial"/>
              </a:rPr>
              <a:t>Sixth Outline Level</a:t>
            </a:r>
            <a:endParaRPr b="0" lang="en-GB" sz="2000" spc="-1" strike="noStrike">
              <a:solidFill>
                <a:srgbClr val="000000"/>
              </a:solidFill>
              <a:latin typeface="Arial"/>
            </a:endParaRPr>
          </a:p>
          <a:p>
            <a:pPr lvl="6" marL="3024000" indent="-216000">
              <a:spcBef>
                <a:spcPts val="283"/>
              </a:spcBef>
              <a:buClr>
                <a:srgbClr val="000000"/>
              </a:buClr>
              <a:buSzPct val="45000"/>
              <a:buFont typeface="Wingdings" charset="2"/>
              <a:buChar char=""/>
            </a:pPr>
            <a:r>
              <a:rPr b="0" lang="en-GB" sz="2000" spc="-1" strike="noStrike">
                <a:solidFill>
                  <a:srgbClr val="000000"/>
                </a:solidFill>
                <a:latin typeface="Arial"/>
              </a:rPr>
              <a:t>Seventh Outline Level</a:t>
            </a:r>
            <a:endParaRPr b="0" lang="en-GB" sz="2000" spc="-1" strike="noStrike">
              <a:solidFill>
                <a:srgbClr val="000000"/>
              </a:solidFill>
              <a:latin typeface="Arial"/>
            </a:endParaRPr>
          </a:p>
        </p:txBody>
      </p:sp>
    </p:spTree>
  </p:cSld>
  <p:clrMap bg1="lt1" bg2="lt2" tx1="dk1" tx2="dk2" accent1="accent1" accent2="accent2" accent3="accent3" accent4="accent4" accent5="accent5" accent6="accent6" hlink="hlink" folHlink="folHlink"/>
  <p:sldLayoutIdLst>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 id="2147483724" r:id="rId12"/>
    <p:sldLayoutId id="2147483725" r:id="rId13"/>
  </p:sldLayoutIdLst>
</p:sldMaster>
</file>

<file path=ppt/slideMasters/slideMaster7.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229" name="PlaceHolder 1"/>
          <p:cNvSpPr>
            <a:spLocks noGrp="1"/>
          </p:cNvSpPr>
          <p:nvPr>
            <p:ph type="title"/>
          </p:nvPr>
        </p:nvSpPr>
        <p:spPr>
          <a:xfrm>
            <a:off x="504000" y="301320"/>
            <a:ext cx="9072000" cy="1261800"/>
          </a:xfrm>
          <a:prstGeom prst="rect">
            <a:avLst/>
          </a:prstGeom>
          <a:noFill/>
          <a:ln w="0">
            <a:noFill/>
          </a:ln>
        </p:spPr>
        <p:txBody>
          <a:bodyPr lIns="0" rIns="0" tIns="0" bIns="0" anchor="ctr">
            <a:noAutofit/>
          </a:bodyPr>
          <a:p>
            <a:pPr indent="0" algn="ctr">
              <a:buNone/>
            </a:pPr>
            <a:r>
              <a:rPr b="0" lang="en-GB" sz="4400" spc="-1" strike="noStrike">
                <a:solidFill>
                  <a:srgbClr val="000000"/>
                </a:solidFill>
                <a:latin typeface="Arial"/>
              </a:rPr>
              <a:t>Click to edit the title text format</a:t>
            </a:r>
            <a:endParaRPr b="0" lang="en-GB" sz="4400" spc="-1" strike="noStrike">
              <a:solidFill>
                <a:srgbClr val="000000"/>
              </a:solidFill>
              <a:latin typeface="Arial"/>
            </a:endParaRPr>
          </a:p>
        </p:txBody>
      </p:sp>
      <p:sp>
        <p:nvSpPr>
          <p:cNvPr id="230" name="PlaceHolder 2"/>
          <p:cNvSpPr>
            <a:spLocks noGrp="1"/>
          </p:cNvSpPr>
          <p:nvPr>
            <p:ph type="body"/>
          </p:nvPr>
        </p:nvSpPr>
        <p:spPr>
          <a:xfrm>
            <a:off x="504000" y="1768680"/>
            <a:ext cx="9072000" cy="4384080"/>
          </a:xfrm>
          <a:prstGeom prst="rect">
            <a:avLst/>
          </a:prstGeom>
          <a:noFill/>
          <a:ln w="0">
            <a:noFill/>
          </a:ln>
        </p:spPr>
        <p:txBody>
          <a:bodyPr lIns="0" rIns="0" tIns="0" bIns="0" anchor="t">
            <a:normAutofit/>
          </a:bodyPr>
          <a:p>
            <a:pPr marL="432000" indent="-324000">
              <a:spcBef>
                <a:spcPts val="1417"/>
              </a:spcBef>
              <a:buClr>
                <a:srgbClr val="000000"/>
              </a:buClr>
              <a:buSzPct val="45000"/>
              <a:buFont typeface="Wingdings" charset="2"/>
              <a:buChar char=""/>
            </a:pPr>
            <a:r>
              <a:rPr b="0" lang="en-GB" sz="3200" spc="-1" strike="noStrike">
                <a:solidFill>
                  <a:srgbClr val="000000"/>
                </a:solidFill>
                <a:latin typeface="Arial"/>
              </a:rPr>
              <a:t>Click to edit the outline text format</a:t>
            </a:r>
            <a:endParaRPr b="0" lang="en-GB" sz="3200" spc="-1" strike="noStrike">
              <a:solidFill>
                <a:srgbClr val="000000"/>
              </a:solidFill>
              <a:latin typeface="Arial"/>
            </a:endParaRPr>
          </a:p>
          <a:p>
            <a:pPr lvl="1" marL="864000" indent="-324000">
              <a:spcBef>
                <a:spcPts val="1134"/>
              </a:spcBef>
              <a:buClr>
                <a:srgbClr val="000000"/>
              </a:buClr>
              <a:buSzPct val="75000"/>
              <a:buFont typeface="Symbol" charset="2"/>
              <a:buChar char=""/>
            </a:pPr>
            <a:r>
              <a:rPr b="0" lang="en-GB" sz="2800" spc="-1" strike="noStrike">
                <a:solidFill>
                  <a:srgbClr val="000000"/>
                </a:solidFill>
                <a:latin typeface="Arial"/>
              </a:rPr>
              <a:t>Second Outline Level</a:t>
            </a:r>
            <a:endParaRPr b="0" lang="en-GB" sz="2800" spc="-1" strike="noStrike">
              <a:solidFill>
                <a:srgbClr val="000000"/>
              </a:solidFill>
              <a:latin typeface="Arial"/>
            </a:endParaRPr>
          </a:p>
          <a:p>
            <a:pPr lvl="2" marL="1296000" indent="-288000">
              <a:spcBef>
                <a:spcPts val="850"/>
              </a:spcBef>
              <a:buClr>
                <a:srgbClr val="000000"/>
              </a:buClr>
              <a:buSzPct val="45000"/>
              <a:buFont typeface="Wingdings" charset="2"/>
              <a:buChar char=""/>
            </a:pPr>
            <a:r>
              <a:rPr b="0" lang="en-GB" sz="2400" spc="-1" strike="noStrike">
                <a:solidFill>
                  <a:srgbClr val="000000"/>
                </a:solidFill>
                <a:latin typeface="Arial"/>
              </a:rPr>
              <a:t>Third Outline Level</a:t>
            </a:r>
            <a:endParaRPr b="0" lang="en-GB" sz="2400" spc="-1" strike="noStrike">
              <a:solidFill>
                <a:srgbClr val="000000"/>
              </a:solidFill>
              <a:latin typeface="Arial"/>
            </a:endParaRPr>
          </a:p>
          <a:p>
            <a:pPr lvl="3" marL="1728000" indent="-216000">
              <a:spcBef>
                <a:spcPts val="567"/>
              </a:spcBef>
              <a:buClr>
                <a:srgbClr val="000000"/>
              </a:buClr>
              <a:buSzPct val="75000"/>
              <a:buFont typeface="Symbol" charset="2"/>
              <a:buChar char=""/>
            </a:pPr>
            <a:r>
              <a:rPr b="0" lang="en-GB" sz="2000" spc="-1" strike="noStrike">
                <a:solidFill>
                  <a:srgbClr val="000000"/>
                </a:solidFill>
                <a:latin typeface="Arial"/>
              </a:rPr>
              <a:t>Fourth Outline Level</a:t>
            </a:r>
            <a:endParaRPr b="0" lang="en-GB" sz="2000" spc="-1" strike="noStrike">
              <a:solidFill>
                <a:srgbClr val="000000"/>
              </a:solidFill>
              <a:latin typeface="Arial"/>
            </a:endParaRPr>
          </a:p>
          <a:p>
            <a:pPr lvl="4" marL="2160000" indent="-216000">
              <a:spcBef>
                <a:spcPts val="283"/>
              </a:spcBef>
              <a:buClr>
                <a:srgbClr val="000000"/>
              </a:buClr>
              <a:buSzPct val="45000"/>
              <a:buFont typeface="Wingdings" charset="2"/>
              <a:buChar char=""/>
            </a:pPr>
            <a:r>
              <a:rPr b="0" lang="en-GB" sz="2000" spc="-1" strike="noStrike">
                <a:solidFill>
                  <a:srgbClr val="000000"/>
                </a:solidFill>
                <a:latin typeface="Arial"/>
              </a:rPr>
              <a:t>Fifth Outline Level</a:t>
            </a:r>
            <a:endParaRPr b="0" lang="en-GB" sz="2000" spc="-1" strike="noStrike">
              <a:solidFill>
                <a:srgbClr val="000000"/>
              </a:solidFill>
              <a:latin typeface="Arial"/>
            </a:endParaRPr>
          </a:p>
          <a:p>
            <a:pPr lvl="5" marL="2592000" indent="-216000">
              <a:spcBef>
                <a:spcPts val="283"/>
              </a:spcBef>
              <a:buClr>
                <a:srgbClr val="000000"/>
              </a:buClr>
              <a:buSzPct val="45000"/>
              <a:buFont typeface="Wingdings" charset="2"/>
              <a:buChar char=""/>
            </a:pPr>
            <a:r>
              <a:rPr b="0" lang="en-GB" sz="2000" spc="-1" strike="noStrike">
                <a:solidFill>
                  <a:srgbClr val="000000"/>
                </a:solidFill>
                <a:latin typeface="Arial"/>
              </a:rPr>
              <a:t>Sixth Outline Level</a:t>
            </a:r>
            <a:endParaRPr b="0" lang="en-GB" sz="2000" spc="-1" strike="noStrike">
              <a:solidFill>
                <a:srgbClr val="000000"/>
              </a:solidFill>
              <a:latin typeface="Arial"/>
            </a:endParaRPr>
          </a:p>
          <a:p>
            <a:pPr lvl="6" marL="3024000" indent="-216000">
              <a:spcBef>
                <a:spcPts val="283"/>
              </a:spcBef>
              <a:buClr>
                <a:srgbClr val="000000"/>
              </a:buClr>
              <a:buSzPct val="45000"/>
              <a:buFont typeface="Wingdings" charset="2"/>
              <a:buChar char=""/>
            </a:pPr>
            <a:r>
              <a:rPr b="0" lang="en-GB" sz="2000" spc="-1" strike="noStrike">
                <a:solidFill>
                  <a:srgbClr val="000000"/>
                </a:solidFill>
                <a:latin typeface="Arial"/>
              </a:rPr>
              <a:t>Seventh Outline Level</a:t>
            </a:r>
            <a:endParaRPr b="0" lang="en-GB" sz="2000" spc="-1" strike="noStrike">
              <a:solidFill>
                <a:srgbClr val="000000"/>
              </a:solidFill>
              <a:latin typeface="Arial"/>
            </a:endParaRPr>
          </a:p>
        </p:txBody>
      </p:sp>
    </p:spTree>
  </p:cSld>
  <p:clrMap bg1="lt1" bg2="lt2" tx1="dk1" tx2="dk2" accent1="accent1" accent2="accent2" accent3="accent3" accent4="accent4" accent5="accent5" accent6="accent6" hlink="hlink" folHlink="folHlink"/>
  <p:sldLayoutIdLst>
    <p:sldLayoutId id="2147483727" r:id="rId2"/>
    <p:sldLayoutId id="2147483728" r:id="rId3"/>
    <p:sldLayoutId id="2147483729" r:id="rId4"/>
    <p:sldLayoutId id="2147483730" r:id="rId5"/>
    <p:sldLayoutId id="2147483731" r:id="rId6"/>
    <p:sldLayoutId id="2147483732" r:id="rId7"/>
    <p:sldLayoutId id="2147483733" r:id="rId8"/>
    <p:sldLayoutId id="2147483734" r:id="rId9"/>
    <p:sldLayoutId id="2147483735" r:id="rId10"/>
    <p:sldLayoutId id="2147483736" r:id="rId11"/>
    <p:sldLayoutId id="2147483737" r:id="rId12"/>
    <p:sldLayoutId id="2147483738" r:id="rId13"/>
  </p:sldLayoutIdLst>
</p:sldMaster>
</file>

<file path=ppt/slides/_rels/slide1.xml.rels><?xml version="1.0" encoding="UTF-8"?>
<Relationships xmlns="http://schemas.openxmlformats.org/package/2006/relationships"><Relationship Id="rId1" Type="http://schemas.openxmlformats.org/officeDocument/2006/relationships/image" Target="../media/image1.png"/><Relationship Id="rId2" Type="http://schemas.openxmlformats.org/officeDocument/2006/relationships/slideLayout" Target="../slideLayouts/slideLayout5.xml"/>
</Relationships>
</file>

<file path=ppt/slides/_rels/slide2.xml.rels><?xml version="1.0" encoding="UTF-8"?>
<Relationships xmlns="http://schemas.openxmlformats.org/package/2006/relationships"><Relationship Id="rId1" Type="http://schemas.openxmlformats.org/officeDocument/2006/relationships/image" Target="../media/image2.png"/><Relationship Id="rId2" Type="http://schemas.openxmlformats.org/officeDocument/2006/relationships/slideLayout" Target="../slideLayouts/slideLayout13.xml"/>
</Relationships>
</file>

<file path=ppt/slides/_rels/slide3.xml.rels><?xml version="1.0" encoding="UTF-8"?>
<Relationships xmlns="http://schemas.openxmlformats.org/package/2006/relationships"><Relationship Id="rId1" Type="http://schemas.openxmlformats.org/officeDocument/2006/relationships/slideLayout" Target="../slideLayouts/slideLayout25.xml"/>
</Relationships>
</file>

<file path=ppt/slides/_rels/slide4.xml.rels><?xml version="1.0" encoding="UTF-8"?>
<Relationships xmlns="http://schemas.openxmlformats.org/package/2006/relationships"><Relationship Id="rId1" Type="http://schemas.openxmlformats.org/officeDocument/2006/relationships/image" Target="../media/image3.jpeg"/><Relationship Id="rId2" Type="http://schemas.openxmlformats.org/officeDocument/2006/relationships/slideLayout" Target="../slideLayouts/slideLayout25.xml"/>
</Relationships>
</file>

<file path=ppt/slides/_rels/slide5.xml.rels><?xml version="1.0" encoding="UTF-8"?>
<Relationships xmlns="http://schemas.openxmlformats.org/package/2006/relationships"><Relationship Id="rId1" Type="http://schemas.openxmlformats.org/officeDocument/2006/relationships/slideLayout" Target="../slideLayouts/slideLayout25.xml"/>
</Relationships>
</file>

<file path=ppt/slides/_rels/slide6.xml.rels><?xml version="1.0" encoding="UTF-8"?>
<Relationships xmlns="http://schemas.openxmlformats.org/package/2006/relationships"><Relationship Id="rId1" Type="http://schemas.openxmlformats.org/officeDocument/2006/relationships/slideLayout" Target="../slideLayouts/slideLayout25.xml"/>
</Relationships>
</file>

<file path=ppt/slides/_rels/slide7.xml.rels><?xml version="1.0" encoding="UTF-8"?>
<Relationships xmlns="http://schemas.openxmlformats.org/package/2006/relationships"><Relationship Id="rId1" Type="http://schemas.openxmlformats.org/officeDocument/2006/relationships/slideLayout" Target="../slideLayouts/slideLayout25.xml"/>
</Relationships>
</file>

<file path=ppt/slides/_rels/slide8.xml.rels><?xml version="1.0" encoding="UTF-8"?>
<Relationships xmlns="http://schemas.openxmlformats.org/package/2006/relationships"><Relationship Id="rId1" Type="http://schemas.openxmlformats.org/officeDocument/2006/relationships/slideLayout" Target="../slideLayouts/slideLayout25.xml"/>
</Relationships>
</file>

<file path=ppt/slides/_rels/slide9.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10.xml.rels><?xml version="1.0" encoding="UTF-8"?>
<Relationships xmlns="http://schemas.openxmlformats.org/package/2006/relationships"><Relationship Id="rId1" Type="http://schemas.openxmlformats.org/officeDocument/2006/relationships/slideLayout" Target="../slideLayouts/slideLayout25.xml"/>
</Relationships>
</file>

<file path=ppt/slides/_rels/slide11.xml.rels><?xml version="1.0" encoding="UTF-8"?>
<Relationships xmlns="http://schemas.openxmlformats.org/package/2006/relationships"><Relationship Id="rId1" Type="http://schemas.openxmlformats.org/officeDocument/2006/relationships/image" Target="../media/image4.jpeg"/><Relationship Id="rId2" Type="http://schemas.openxmlformats.org/officeDocument/2006/relationships/slideLayout" Target="../slideLayouts/slideLayout13.xml"/>
</Relationships>
</file>

<file path=ppt/slides/_rels/slide12.xml.rels><?xml version="1.0" encoding="UTF-8"?>
<Relationships xmlns="http://schemas.openxmlformats.org/package/2006/relationships"><Relationship Id="rId1" Type="http://schemas.openxmlformats.org/officeDocument/2006/relationships/image" Target="../media/image5.png"/><Relationship Id="rId2" Type="http://schemas.openxmlformats.org/officeDocument/2006/relationships/slideLayout" Target="../slideLayouts/slideLayout40.xml"/>
</Relationships>
</file>

<file path=ppt/slides/_rels/slide13.xml.rels><?xml version="1.0" encoding="UTF-8"?>
<Relationships xmlns="http://schemas.openxmlformats.org/package/2006/relationships"><Relationship Id="rId1" Type="http://schemas.openxmlformats.org/officeDocument/2006/relationships/slideLayout" Target="../slideLayouts/slideLayout25.xml"/>
</Relationships>
</file>

<file path=ppt/slides/_rels/slide14.xml.rels><?xml version="1.0" encoding="UTF-8"?>
<Relationships xmlns="http://schemas.openxmlformats.org/package/2006/relationships"><Relationship Id="rId1" Type="http://schemas.openxmlformats.org/officeDocument/2006/relationships/image" Target="../media/image6.png"/><Relationship Id="rId2" Type="http://schemas.openxmlformats.org/officeDocument/2006/relationships/slideLayout" Target="../slideLayouts/slideLayout25.xml"/>
</Relationships>
</file>

<file path=ppt/slides/_rels/slide15.xml.rels><?xml version="1.0" encoding="UTF-8"?>
<Relationships xmlns="http://schemas.openxmlformats.org/package/2006/relationships"><Relationship Id="rId1" Type="http://schemas.openxmlformats.org/officeDocument/2006/relationships/slideLayout" Target="../slideLayouts/slideLayout49.xml"/>
</Relationships>
</file>

<file path=ppt/slides/_rels/slide16.xml.rels><?xml version="1.0" encoding="UTF-8"?>
<Relationships xmlns="http://schemas.openxmlformats.org/package/2006/relationships"><Relationship Id="rId1" Type="http://schemas.openxmlformats.org/officeDocument/2006/relationships/slideLayout" Target="../slideLayouts/slideLayout25.xml"/>
</Relationships>
</file>

<file path=ppt/slides/_rels/slide17.xml.rels><?xml version="1.0" encoding="UTF-8"?>
<Relationships xmlns="http://schemas.openxmlformats.org/package/2006/relationships"><Relationship Id="rId1" Type="http://schemas.openxmlformats.org/officeDocument/2006/relationships/image" Target="../media/image7.png"/><Relationship Id="rId2" Type="http://schemas.openxmlformats.org/officeDocument/2006/relationships/slideLayout" Target="../slideLayouts/slideLayout25.xml"/>
</Relationships>
</file>

<file path=ppt/slides/_rels/slide18.xml.rels><?xml version="1.0" encoding="UTF-8"?>
<Relationships xmlns="http://schemas.openxmlformats.org/package/2006/relationships"><Relationship Id="rId1" Type="http://schemas.openxmlformats.org/officeDocument/2006/relationships/image" Target="../media/image8.jpeg"/><Relationship Id="rId2" Type="http://schemas.openxmlformats.org/officeDocument/2006/relationships/slideLayout" Target="../slideLayouts/slideLayout61.xml"/>
</Relationships>
</file>

<file path=ppt/slides/_rels/slide19.xml.rels><?xml version="1.0" encoding="UTF-8"?>
<Relationships xmlns="http://schemas.openxmlformats.org/package/2006/relationships"><Relationship Id="rId1" Type="http://schemas.openxmlformats.org/officeDocument/2006/relationships/image" Target="../media/image9.jpeg"/><Relationship Id="rId2" Type="http://schemas.openxmlformats.org/officeDocument/2006/relationships/slideLayout" Target="../slideLayouts/slideLayout25.xml"/>
</Relationships>
</file>

<file path=ppt/slides/_rels/slide20.xml.rels><?xml version="1.0" encoding="UTF-8"?>
<Relationships xmlns="http://schemas.openxmlformats.org/package/2006/relationships"><Relationship Id="rId1" Type="http://schemas.openxmlformats.org/officeDocument/2006/relationships/image" Target="../media/image10.jpeg"/><Relationship Id="rId2" Type="http://schemas.openxmlformats.org/officeDocument/2006/relationships/slideLayout" Target="../slideLayouts/slideLayout25.xml"/>
</Relationships>
</file>

<file path=ppt/slides/_rels/slide21.xml.rels><?xml version="1.0" encoding="UTF-8"?>
<Relationships xmlns="http://schemas.openxmlformats.org/package/2006/relationships"><Relationship Id="rId1" Type="http://schemas.openxmlformats.org/officeDocument/2006/relationships/slideLayout" Target="../slideLayouts/slideLayout25.xml"/>
</Relationships>
</file>

<file path=ppt/slides/_rels/slide22.xml.rels><?xml version="1.0" encoding="UTF-8"?>
<Relationships xmlns="http://schemas.openxmlformats.org/package/2006/relationships"><Relationship Id="rId1" Type="http://schemas.openxmlformats.org/officeDocument/2006/relationships/slideLayout" Target="../slideLayouts/slideLayout25.xml"/>
</Relationships>
</file>

<file path=ppt/slides/_rels/slide23.xml.rels><?xml version="1.0" encoding="UTF-8"?>
<Relationships xmlns="http://schemas.openxmlformats.org/package/2006/relationships"><Relationship Id="rId1" Type="http://schemas.openxmlformats.org/officeDocument/2006/relationships/slideLayout" Target="../slideLayouts/slideLayout25.xml"/>
</Relationships>
</file>

<file path=ppt/slides/_rels/slide24.xml.rels><?xml version="1.0" encoding="UTF-8"?>
<Relationships xmlns="http://schemas.openxmlformats.org/package/2006/relationships"><Relationship Id="rId1" Type="http://schemas.openxmlformats.org/officeDocument/2006/relationships/slideLayout" Target="../slideLayouts/slideLayout25.xml"/>
</Relationships>
</file>

<file path=ppt/slides/_rels/slide25.xml.rels><?xml version="1.0" encoding="UTF-8"?>
<Relationships xmlns="http://schemas.openxmlformats.org/package/2006/relationships"><Relationship Id="rId1" Type="http://schemas.openxmlformats.org/officeDocument/2006/relationships/image" Target="../media/image11.png"/><Relationship Id="rId2" Type="http://schemas.openxmlformats.org/officeDocument/2006/relationships/image" Target="../media/image12.png"/><Relationship Id="rId3" Type="http://schemas.openxmlformats.org/officeDocument/2006/relationships/slideLayout" Target="../slideLayouts/slideLayout40.xml"/>
</Relationships>
</file>

<file path=ppt/slides/_rels/slide26.xml.rels><?xml version="1.0" encoding="UTF-8"?>
<Relationships xmlns="http://schemas.openxmlformats.org/package/2006/relationships"><Relationship Id="rId1" Type="http://schemas.openxmlformats.org/officeDocument/2006/relationships/image" Target="../media/image13.jpeg"/><Relationship Id="rId2" Type="http://schemas.openxmlformats.org/officeDocument/2006/relationships/slideLayout" Target="../slideLayouts/slideLayout73.xml"/>
</Relationships>
</file>

<file path=ppt/slides/_rels/slide27.xml.rels><?xml version="1.0" encoding="UTF-8"?>
<Relationships xmlns="http://schemas.openxmlformats.org/package/2006/relationships"><Relationship Id="rId1" Type="http://schemas.openxmlformats.org/officeDocument/2006/relationships/slideLayout" Target="../slideLayouts/slideLayout25.xml"/>
</Relationships>
</file>

<file path=ppt/slides/_rels/slide28.xml.rels><?xml version="1.0" encoding="UTF-8"?>
<Relationships xmlns="http://schemas.openxmlformats.org/package/2006/relationships"><Relationship Id="rId1" Type="http://schemas.openxmlformats.org/officeDocument/2006/relationships/image" Target="../media/image14.jpeg"/><Relationship Id="rId2" Type="http://schemas.openxmlformats.org/officeDocument/2006/relationships/image" Target="../media/image15.jpeg"/><Relationship Id="rId3" Type="http://schemas.openxmlformats.org/officeDocument/2006/relationships/slideLayout" Target="../slideLayouts/slideLayout25.xml"/>
</Relationships>
</file>

<file path=ppt/slides/_rels/slide29.xml.rels><?xml version="1.0" encoding="UTF-8"?>
<Relationships xmlns="http://schemas.openxmlformats.org/package/2006/relationships"><Relationship Id="rId1" Type="http://schemas.openxmlformats.org/officeDocument/2006/relationships/image" Target="../media/image16.png"/><Relationship Id="rId2" Type="http://schemas.openxmlformats.org/officeDocument/2006/relationships/image" Target="../media/image17.png"/><Relationship Id="rId3" Type="http://schemas.openxmlformats.org/officeDocument/2006/relationships/image" Target="../media/image18.png"/><Relationship Id="rId4" Type="http://schemas.openxmlformats.org/officeDocument/2006/relationships/slideLayout" Target="../slideLayouts/slideLayout40.xml"/>
</Relationships>
</file>

<file path=ppt/slides/_rels/slide30.xml.rels><?xml version="1.0" encoding="UTF-8"?>
<Relationships xmlns="http://schemas.openxmlformats.org/package/2006/relationships"><Relationship Id="rId1" Type="http://schemas.openxmlformats.org/officeDocument/2006/relationships/slideLayout" Target="../slideLayouts/slideLayout25.xml"/>
</Relationships>
</file>

<file path=ppt/slides/_rels/slide31.xml.rels><?xml version="1.0" encoding="UTF-8"?>
<Relationships xmlns="http://schemas.openxmlformats.org/package/2006/relationships"><Relationship Id="rId1" Type="http://schemas.openxmlformats.org/officeDocument/2006/relationships/image" Target="../media/image19.png"/><Relationship Id="rId2" Type="http://schemas.openxmlformats.org/officeDocument/2006/relationships/slideLayout" Target="../slideLayouts/slideLayout40.xml"/>
</Relationships>
</file>

<file path=ppt/slides/_rels/slide32.xml.rels><?xml version="1.0" encoding="UTF-8"?>
<Relationships xmlns="http://schemas.openxmlformats.org/package/2006/relationships"><Relationship Id="rId1" Type="http://schemas.openxmlformats.org/officeDocument/2006/relationships/slideLayout" Target="../slideLayouts/slideLayout25.xml"/>
</Relationships>
</file>

<file path=ppt/slides/_rels/slide33.xml.rels><?xml version="1.0" encoding="UTF-8"?>
<Relationships xmlns="http://schemas.openxmlformats.org/package/2006/relationships"><Relationship Id="rId1" Type="http://schemas.openxmlformats.org/officeDocument/2006/relationships/image" Target="../media/image20.jpeg"/><Relationship Id="rId2" Type="http://schemas.openxmlformats.org/officeDocument/2006/relationships/image" Target="../media/image21.jpeg"/><Relationship Id="rId3" Type="http://schemas.openxmlformats.org/officeDocument/2006/relationships/slideLayout" Target="../slideLayouts/slideLayout40.xml"/>
</Relationships>
</file>

<file path=ppt/slides/_rels/slide34.xml.rels><?xml version="1.0" encoding="UTF-8"?>
<Relationships xmlns="http://schemas.openxmlformats.org/package/2006/relationships"><Relationship Id="rId1" Type="http://schemas.openxmlformats.org/officeDocument/2006/relationships/image" Target="../media/image22.png"/><Relationship Id="rId2" Type="http://schemas.openxmlformats.org/officeDocument/2006/relationships/slideLayout" Target="../slideLayouts/slideLayout25.xml"/>
</Relationships>
</file>

<file path=ppt/slides/slide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8fa1b2"/>
        </a:solidFill>
      </p:bgPr>
    </p:bg>
    <p:spTree>
      <p:nvGrpSpPr>
        <p:cNvPr id="1" name=""/>
        <p:cNvGrpSpPr/>
        <p:nvPr/>
      </p:nvGrpSpPr>
      <p:grpSpPr>
        <a:xfrm>
          <a:off x="0" y="0"/>
          <a:ext cx="0" cy="0"/>
          <a:chOff x="0" y="0"/>
          <a:chExt cx="0" cy="0"/>
        </a:xfrm>
      </p:grpSpPr>
      <p:sp>
        <p:nvSpPr>
          <p:cNvPr id="267" name="CustomShape 1"/>
          <p:cNvSpPr/>
          <p:nvPr/>
        </p:nvSpPr>
        <p:spPr>
          <a:xfrm>
            <a:off x="504000" y="301320"/>
            <a:ext cx="9069120" cy="1259280"/>
          </a:xfrm>
          <a:prstGeom prst="rect">
            <a:avLst/>
          </a:prstGeom>
          <a:noFill/>
          <a:ln w="0">
            <a:noFill/>
          </a:ln>
        </p:spPr>
        <p:style>
          <a:lnRef idx="0"/>
          <a:fillRef idx="0"/>
          <a:effectRef idx="0"/>
          <a:fontRef idx="minor"/>
        </p:style>
        <p:txBody>
          <a:bodyPr lIns="0" rIns="0" tIns="0" bIns="0" anchor="ctr">
            <a:noAutofit/>
          </a:bodyPr>
          <a:p>
            <a:pPr algn="ctr">
              <a:lnSpc>
                <a:spcPct val="100000"/>
              </a:lnSpc>
            </a:pPr>
            <a:r>
              <a:rPr b="1" lang="en-GB" sz="5870" spc="-1" strike="noStrike">
                <a:solidFill>
                  <a:srgbClr val="ce181e"/>
                </a:solidFill>
                <a:latin typeface="Garamond"/>
                <a:ea typeface="DejaVu Sans"/>
              </a:rPr>
              <a:t>The Secular Church</a:t>
            </a:r>
            <a:endParaRPr b="0" lang="en-GB" sz="5870" spc="-1" strike="noStrike">
              <a:solidFill>
                <a:srgbClr val="000000"/>
              </a:solidFill>
              <a:latin typeface="Arial"/>
            </a:endParaRPr>
          </a:p>
        </p:txBody>
      </p:sp>
      <p:pic>
        <p:nvPicPr>
          <p:cNvPr id="268" name="" descr=""/>
          <p:cNvPicPr/>
          <p:nvPr/>
        </p:nvPicPr>
        <p:blipFill>
          <a:blip r:embed="rId1"/>
          <a:stretch/>
        </p:blipFill>
        <p:spPr>
          <a:xfrm>
            <a:off x="0" y="1620000"/>
            <a:ext cx="10110240" cy="5675400"/>
          </a:xfrm>
          <a:prstGeom prst="rect">
            <a:avLst/>
          </a:prstGeom>
          <a:ln w="0">
            <a:noFill/>
          </a:ln>
        </p:spPr>
      </p:pic>
    </p:spTree>
  </p:cSld>
  <mc:AlternateContent>
    <mc:Choice Requires="p14">
      <p:transition spd="slow" p14:dur="2000"/>
    </mc:Choice>
    <mc:Fallback>
      <p:transition spd="slow"/>
    </mc:Fallback>
  </mc:AlternateContent>
</p:sld>
</file>

<file path=ppt/slides/slide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000000"/>
        </a:solidFill>
      </p:bgPr>
    </p:bg>
    <p:spTree>
      <p:nvGrpSpPr>
        <p:cNvPr id="1" name=""/>
        <p:cNvGrpSpPr/>
        <p:nvPr/>
      </p:nvGrpSpPr>
      <p:grpSpPr>
        <a:xfrm>
          <a:off x="0" y="0"/>
          <a:ext cx="0" cy="0"/>
          <a:chOff x="0" y="0"/>
          <a:chExt cx="0" cy="0"/>
        </a:xfrm>
      </p:grpSpPr>
      <p:sp>
        <p:nvSpPr>
          <p:cNvPr id="269" name="CustomShape 1"/>
          <p:cNvSpPr/>
          <p:nvPr/>
        </p:nvSpPr>
        <p:spPr>
          <a:xfrm>
            <a:off x="1653480" y="5904000"/>
            <a:ext cx="6778800" cy="379080"/>
          </a:xfrm>
          <a:prstGeom prst="rect">
            <a:avLst/>
          </a:prstGeom>
          <a:noFill/>
          <a:ln w="0">
            <a:noFill/>
          </a:ln>
        </p:spPr>
        <p:style>
          <a:lnRef idx="0"/>
          <a:fillRef idx="0"/>
          <a:effectRef idx="0"/>
          <a:fontRef idx="minor"/>
        </p:style>
        <p:txBody>
          <a:bodyPr lIns="90000" rIns="90000" tIns="45000" bIns="45000" anchor="t">
            <a:noAutofit/>
          </a:bodyPr>
          <a:p>
            <a:pPr>
              <a:lnSpc>
                <a:spcPct val="100000"/>
              </a:lnSpc>
            </a:pPr>
            <a:r>
              <a:rPr b="0" lang="en-GB" sz="2000" spc="-1" strike="noStrike">
                <a:solidFill>
                  <a:srgbClr val="ffffff"/>
                </a:solidFill>
                <a:latin typeface="Gill Sans"/>
                <a:ea typeface="DejaVu Sans"/>
              </a:rPr>
              <a:t>Michaelangelo’s painting of Christ (right) with Andrew and Peter</a:t>
            </a:r>
            <a:endParaRPr b="0" lang="en-GB" sz="2000" spc="-1" strike="noStrike">
              <a:solidFill>
                <a:srgbClr val="ffffff"/>
              </a:solidFill>
              <a:latin typeface="Arial"/>
            </a:endParaRPr>
          </a:p>
        </p:txBody>
      </p:sp>
      <p:pic>
        <p:nvPicPr>
          <p:cNvPr id="270" name="" descr=""/>
          <p:cNvPicPr/>
          <p:nvPr/>
        </p:nvPicPr>
        <p:blipFill>
          <a:blip r:embed="rId1"/>
          <a:stretch/>
        </p:blipFill>
        <p:spPr>
          <a:xfrm>
            <a:off x="1800000" y="1202760"/>
            <a:ext cx="5729400" cy="4556880"/>
          </a:xfrm>
          <a:prstGeom prst="rect">
            <a:avLst/>
          </a:prstGeom>
          <a:ln w="0">
            <a:noFill/>
          </a:ln>
        </p:spPr>
      </p:pic>
    </p:spTree>
  </p:cSld>
  <mc:AlternateContent>
    <mc:Choice Requires="p14">
      <p:transition spd="slow" p14:dur="2000"/>
    </mc:Choice>
    <mc:Fallback>
      <p:transition spd="slow"/>
    </mc:Fallback>
  </mc:AlternateContent>
</p:sld>
</file>

<file path=ppt/slides/slide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71" name="CustomShape 1"/>
          <p:cNvSpPr/>
          <p:nvPr/>
        </p:nvSpPr>
        <p:spPr>
          <a:xfrm>
            <a:off x="504000" y="301320"/>
            <a:ext cx="9069120" cy="1259280"/>
          </a:xfrm>
          <a:prstGeom prst="rect">
            <a:avLst/>
          </a:prstGeom>
          <a:noFill/>
          <a:ln w="0">
            <a:noFill/>
          </a:ln>
        </p:spPr>
        <p:style>
          <a:lnRef idx="0"/>
          <a:fillRef idx="0"/>
          <a:effectRef idx="0"/>
          <a:fontRef idx="minor"/>
        </p:style>
        <p:txBody>
          <a:bodyPr lIns="0" rIns="0" tIns="0" bIns="0" anchor="ctr">
            <a:noAutofit/>
          </a:bodyPr>
          <a:p>
            <a:pPr algn="ctr">
              <a:lnSpc>
                <a:spcPct val="100000"/>
              </a:lnSpc>
            </a:pPr>
            <a:r>
              <a:rPr b="0" lang="en-GB" sz="5870" spc="-1" strike="noStrike">
                <a:solidFill>
                  <a:srgbClr val="000000"/>
                </a:solidFill>
                <a:latin typeface="Gill Sans"/>
                <a:ea typeface="DejaVu Sans"/>
              </a:rPr>
              <a:t>The Christian Church</a:t>
            </a:r>
            <a:endParaRPr b="0" lang="en-GB" sz="5870" spc="-1" strike="noStrike">
              <a:solidFill>
                <a:srgbClr val="000000"/>
              </a:solidFill>
              <a:latin typeface="Arial"/>
            </a:endParaRPr>
          </a:p>
        </p:txBody>
      </p:sp>
      <p:sp>
        <p:nvSpPr>
          <p:cNvPr id="272" name="CustomShape 2"/>
          <p:cNvSpPr/>
          <p:nvPr/>
        </p:nvSpPr>
        <p:spPr>
          <a:xfrm>
            <a:off x="504000" y="1707120"/>
            <a:ext cx="9069120" cy="5130360"/>
          </a:xfrm>
          <a:prstGeom prst="rect">
            <a:avLst/>
          </a:prstGeom>
          <a:noFill/>
          <a:ln w="0">
            <a:noFill/>
          </a:ln>
        </p:spPr>
        <p:style>
          <a:lnRef idx="0"/>
          <a:fillRef idx="0"/>
          <a:effectRef idx="0"/>
          <a:fontRef idx="minor"/>
        </p:style>
        <p:txBody>
          <a:bodyPr lIns="0" rIns="0" tIns="0" bIns="0" anchor="t">
            <a:normAutofit/>
          </a:bodyPr>
          <a:p>
            <a:pPr>
              <a:lnSpc>
                <a:spcPct val="100000"/>
              </a:lnSpc>
              <a:spcBef>
                <a:spcPts val="998"/>
              </a:spcBef>
            </a:pPr>
            <a:r>
              <a:rPr b="0" lang="en-GB" sz="3600" spc="-1" strike="noStrike">
                <a:solidFill>
                  <a:srgbClr val="000000"/>
                </a:solidFill>
                <a:latin typeface="Gill Sans"/>
                <a:ea typeface="DejaVu Sans"/>
              </a:rPr>
              <a:t>Pockets of Christianity centred on Mediterranean</a:t>
            </a:r>
            <a:endParaRPr b="0" lang="en-GB" sz="3600" spc="-1" strike="noStrike">
              <a:solidFill>
                <a:srgbClr val="000000"/>
              </a:solidFill>
              <a:latin typeface="Arial"/>
            </a:endParaRPr>
          </a:p>
          <a:p>
            <a:pPr marL="432000" indent="-322560">
              <a:lnSpc>
                <a:spcPct val="100000"/>
              </a:lnSpc>
              <a:spcBef>
                <a:spcPts val="1491"/>
              </a:spcBef>
              <a:spcAft>
                <a:spcPts val="850"/>
              </a:spcAft>
              <a:buClr>
                <a:srgbClr val="000000"/>
              </a:buClr>
              <a:buSzPct val="45000"/>
              <a:buFont typeface="Wingdings" charset="2"/>
              <a:buChar char=""/>
            </a:pPr>
            <a:r>
              <a:rPr b="0" lang="en-GB" sz="3600" spc="-1" strike="noStrike">
                <a:solidFill>
                  <a:srgbClr val="000000"/>
                </a:solidFill>
                <a:latin typeface="Gill Sans"/>
                <a:ea typeface="DejaVu Sans"/>
              </a:rPr>
              <a:t>Presbyters, like elders, in charge of local communities; bishops in charge of them</a:t>
            </a:r>
            <a:endParaRPr b="0" lang="en-GB" sz="3600" spc="-1" strike="noStrike">
              <a:solidFill>
                <a:srgbClr val="000000"/>
              </a:solidFill>
              <a:latin typeface="Arial"/>
            </a:endParaRPr>
          </a:p>
          <a:p>
            <a:pPr marL="432000" indent="-322560">
              <a:lnSpc>
                <a:spcPct val="100000"/>
              </a:lnSpc>
              <a:spcBef>
                <a:spcPts val="1491"/>
              </a:spcBef>
              <a:spcAft>
                <a:spcPts val="850"/>
              </a:spcAft>
              <a:buClr>
                <a:srgbClr val="000000"/>
              </a:buClr>
              <a:buSzPct val="45000"/>
              <a:buFont typeface="Wingdings" charset="2"/>
              <a:buChar char=""/>
            </a:pPr>
            <a:r>
              <a:rPr b="0" lang="en-GB" sz="3600" spc="-1" strike="noStrike">
                <a:solidFill>
                  <a:srgbClr val="000000"/>
                </a:solidFill>
                <a:latin typeface="Gill Sans"/>
                <a:ea typeface="DejaVu Sans"/>
              </a:rPr>
              <a:t>Apostles and successors proselytising</a:t>
            </a:r>
            <a:endParaRPr b="0" lang="en-GB" sz="3600" spc="-1" strike="noStrike">
              <a:solidFill>
                <a:srgbClr val="000000"/>
              </a:solidFill>
              <a:latin typeface="Arial"/>
            </a:endParaRPr>
          </a:p>
          <a:p>
            <a:pPr marL="432000" indent="-322560">
              <a:lnSpc>
                <a:spcPct val="100000"/>
              </a:lnSpc>
              <a:spcBef>
                <a:spcPts val="1491"/>
              </a:spcBef>
              <a:spcAft>
                <a:spcPts val="850"/>
              </a:spcAft>
              <a:buClr>
                <a:srgbClr val="000000"/>
              </a:buClr>
              <a:buSzPct val="45000"/>
              <a:buFont typeface="Wingdings" charset="2"/>
              <a:buChar char=""/>
            </a:pPr>
            <a:r>
              <a:rPr b="0" lang="en-GB" sz="3600" spc="-1" strike="noStrike">
                <a:solidFill>
                  <a:srgbClr val="000000"/>
                </a:solidFill>
                <a:latin typeface="Gill Sans"/>
                <a:ea typeface="DejaVu Sans"/>
              </a:rPr>
              <a:t>Peter (and Paul), Andrew to Italy, Greece, etc.</a:t>
            </a:r>
            <a:endParaRPr b="0" lang="en-GB" sz="3600" spc="-1" strike="noStrike">
              <a:solidFill>
                <a:srgbClr val="000000"/>
              </a:solidFill>
              <a:latin typeface="Arial"/>
            </a:endParaRPr>
          </a:p>
          <a:p>
            <a:pPr marL="432000" indent="-322560">
              <a:lnSpc>
                <a:spcPct val="100000"/>
              </a:lnSpc>
              <a:spcBef>
                <a:spcPts val="1491"/>
              </a:spcBef>
              <a:spcAft>
                <a:spcPts val="850"/>
              </a:spcAft>
              <a:buClr>
                <a:srgbClr val="000000"/>
              </a:buClr>
              <a:buSzPct val="45000"/>
              <a:buFont typeface="Wingdings" charset="2"/>
              <a:buChar char=""/>
            </a:pPr>
            <a:r>
              <a:rPr b="0" lang="en-GB" sz="3600" spc="-1" strike="noStrike">
                <a:solidFill>
                  <a:srgbClr val="000000"/>
                </a:solidFill>
                <a:latin typeface="Gill Sans"/>
                <a:ea typeface="DejaVu Sans"/>
              </a:rPr>
              <a:t>Peter and Paul apparently crucified in Rome</a:t>
            </a:r>
            <a:endParaRPr b="0" lang="en-GB" sz="36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73" name="CustomShape 1"/>
          <p:cNvSpPr/>
          <p:nvPr/>
        </p:nvSpPr>
        <p:spPr>
          <a:xfrm>
            <a:off x="504000" y="301320"/>
            <a:ext cx="9069120" cy="1259280"/>
          </a:xfrm>
          <a:prstGeom prst="rect">
            <a:avLst/>
          </a:prstGeom>
          <a:noFill/>
          <a:ln w="0">
            <a:noFill/>
          </a:ln>
        </p:spPr>
        <p:style>
          <a:lnRef idx="0"/>
          <a:fillRef idx="0"/>
          <a:effectRef idx="0"/>
          <a:fontRef idx="minor"/>
        </p:style>
        <p:txBody>
          <a:bodyPr lIns="0" rIns="0" tIns="0" bIns="0" anchor="ctr">
            <a:noAutofit/>
          </a:bodyPr>
          <a:p>
            <a:pPr algn="ctr">
              <a:lnSpc>
                <a:spcPct val="100000"/>
              </a:lnSpc>
            </a:pPr>
            <a:r>
              <a:rPr b="0" lang="en-GB" sz="5870" spc="-1" strike="noStrike">
                <a:solidFill>
                  <a:srgbClr val="000000"/>
                </a:solidFill>
                <a:latin typeface="Gill Sans"/>
                <a:ea typeface="DejaVu Sans"/>
              </a:rPr>
              <a:t>Rome</a:t>
            </a:r>
            <a:endParaRPr b="0" lang="en-GB" sz="5870" spc="-1" strike="noStrike">
              <a:solidFill>
                <a:srgbClr val="000000"/>
              </a:solidFill>
              <a:latin typeface="Arial"/>
            </a:endParaRPr>
          </a:p>
        </p:txBody>
      </p:sp>
      <p:sp>
        <p:nvSpPr>
          <p:cNvPr id="274" name="CustomShape 2"/>
          <p:cNvSpPr/>
          <p:nvPr/>
        </p:nvSpPr>
        <p:spPr>
          <a:xfrm>
            <a:off x="3528000" y="1563120"/>
            <a:ext cx="6045120" cy="5562360"/>
          </a:xfrm>
          <a:prstGeom prst="rect">
            <a:avLst/>
          </a:prstGeom>
          <a:noFill/>
          <a:ln w="0">
            <a:noFill/>
          </a:ln>
        </p:spPr>
        <p:style>
          <a:lnRef idx="0"/>
          <a:fillRef idx="0"/>
          <a:effectRef idx="0"/>
          <a:fontRef idx="minor"/>
        </p:style>
        <p:txBody>
          <a:bodyPr lIns="0" rIns="0" tIns="0" bIns="0" anchor="t">
            <a:normAutofit fontScale="98888" lnSpcReduction="10000"/>
          </a:bodyPr>
          <a:p>
            <a:pPr marL="432000" indent="-322560">
              <a:lnSpc>
                <a:spcPct val="100000"/>
              </a:lnSpc>
              <a:spcBef>
                <a:spcPts val="641"/>
              </a:spcBef>
              <a:buClr>
                <a:srgbClr val="000000"/>
              </a:buClr>
              <a:buSzPct val="45000"/>
              <a:buFont typeface="Wingdings" charset="2"/>
              <a:buChar char=""/>
            </a:pPr>
            <a:r>
              <a:rPr b="0" lang="en-GB" sz="3200" spc="-1" strike="noStrike">
                <a:solidFill>
                  <a:srgbClr val="000000"/>
                </a:solidFill>
                <a:latin typeface="Gill Sans"/>
                <a:ea typeface="DejaVu Sans"/>
              </a:rPr>
              <a:t>The only apostolic church in the western Empire</a:t>
            </a:r>
            <a:endParaRPr b="0" lang="en-GB" sz="3200" spc="-1" strike="noStrike">
              <a:solidFill>
                <a:srgbClr val="000000"/>
              </a:solidFill>
              <a:latin typeface="Arial"/>
            </a:endParaRPr>
          </a:p>
          <a:p>
            <a:pPr marL="432000" indent="-322560">
              <a:lnSpc>
                <a:spcPct val="100000"/>
              </a:lnSpc>
              <a:spcBef>
                <a:spcPts val="641"/>
              </a:spcBef>
              <a:buClr>
                <a:srgbClr val="000000"/>
              </a:buClr>
              <a:buSzPct val="45000"/>
              <a:buFont typeface="Wingdings" charset="2"/>
              <a:buChar char=""/>
            </a:pPr>
            <a:r>
              <a:rPr b="0" lang="en-GB" sz="3200" spc="-1" strike="noStrike">
                <a:solidFill>
                  <a:srgbClr val="000000"/>
                </a:solidFill>
                <a:latin typeface="Gill Sans"/>
                <a:ea typeface="DejaVu Sans"/>
              </a:rPr>
              <a:t>Tertullian uses the idea of the special status of Peter</a:t>
            </a:r>
            <a:endParaRPr b="0" lang="en-GB" sz="3200" spc="-1" strike="noStrike">
              <a:solidFill>
                <a:srgbClr val="000000"/>
              </a:solidFill>
              <a:latin typeface="Arial"/>
            </a:endParaRPr>
          </a:p>
          <a:p>
            <a:pPr marL="432000" indent="-322560">
              <a:lnSpc>
                <a:spcPct val="100000"/>
              </a:lnSpc>
              <a:spcBef>
                <a:spcPts val="561"/>
              </a:spcBef>
              <a:buClr>
                <a:srgbClr val="000000"/>
              </a:buClr>
              <a:buSzPct val="45000"/>
              <a:buFont typeface="Wingdings" charset="2"/>
              <a:buChar char=""/>
            </a:pPr>
            <a:r>
              <a:rPr b="0" i="1" lang="en-GB" sz="3200" spc="-1" strike="noStrike">
                <a:solidFill>
                  <a:srgbClr val="000000"/>
                </a:solidFill>
                <a:latin typeface="Gill Sans"/>
                <a:ea typeface="DejaVu Sans"/>
              </a:rPr>
              <a:t>Tu es Petrus … </a:t>
            </a:r>
            <a:r>
              <a:rPr b="0" lang="en-GB" sz="3200" spc="-1" strike="noStrike">
                <a:solidFill>
                  <a:srgbClr val="000000"/>
                </a:solidFill>
                <a:latin typeface="Gill Sans"/>
                <a:ea typeface="DejaVu Sans"/>
              </a:rPr>
              <a:t>‘You are Peter and on this rock I will build my church’</a:t>
            </a:r>
            <a:endParaRPr b="0" lang="en-GB" sz="3200" spc="-1" strike="noStrike">
              <a:solidFill>
                <a:srgbClr val="000000"/>
              </a:solidFill>
              <a:latin typeface="Arial"/>
            </a:endParaRPr>
          </a:p>
          <a:p>
            <a:pPr marL="432000" indent="-322560">
              <a:lnSpc>
                <a:spcPct val="100000"/>
              </a:lnSpc>
              <a:spcBef>
                <a:spcPts val="561"/>
              </a:spcBef>
              <a:buClr>
                <a:srgbClr val="000000"/>
              </a:buClr>
              <a:buSzPct val="45000"/>
              <a:buFont typeface="Wingdings" charset="2"/>
              <a:buChar char=""/>
            </a:pPr>
            <a:r>
              <a:rPr b="0" lang="en-GB" sz="3200" spc="-1" strike="noStrike">
                <a:solidFill>
                  <a:srgbClr val="000000"/>
                </a:solidFill>
                <a:latin typeface="Gill Sans"/>
                <a:ea typeface="DejaVu Sans"/>
              </a:rPr>
              <a:t>‘</a:t>
            </a:r>
            <a:r>
              <a:rPr b="0" lang="en-GB" sz="3200" spc="-1" strike="noStrike">
                <a:solidFill>
                  <a:srgbClr val="000000"/>
                </a:solidFill>
                <a:latin typeface="Gill Sans"/>
                <a:ea typeface="DejaVu Sans"/>
              </a:rPr>
              <a:t>I will give you [Peter] the keys of the kingdom of Heaven.  And whatsoever thou shalt bind upon Earth it shall be bound also in Heaven’ (Matt. 16:19)</a:t>
            </a:r>
            <a:r>
              <a:rPr b="0" lang="en-GB" sz="2800" spc="-1" strike="noStrike">
                <a:solidFill>
                  <a:srgbClr val="000000"/>
                </a:solidFill>
                <a:latin typeface="Gill Sans"/>
                <a:ea typeface="DejaVu Sans"/>
              </a:rPr>
              <a:t> </a:t>
            </a:r>
            <a:endParaRPr b="0" lang="en-GB" sz="2800" spc="-1" strike="noStrike">
              <a:solidFill>
                <a:srgbClr val="000000"/>
              </a:solidFill>
              <a:latin typeface="Arial"/>
            </a:endParaRPr>
          </a:p>
        </p:txBody>
      </p:sp>
      <p:pic>
        <p:nvPicPr>
          <p:cNvPr id="275" name="Content Placeholder 3" descr=""/>
          <p:cNvPicPr/>
          <p:nvPr/>
        </p:nvPicPr>
        <p:blipFill>
          <a:blip r:embed="rId1"/>
          <a:stretch/>
        </p:blipFill>
        <p:spPr>
          <a:xfrm>
            <a:off x="401400" y="1944000"/>
            <a:ext cx="2980080" cy="3813480"/>
          </a:xfrm>
          <a:prstGeom prst="rect">
            <a:avLst/>
          </a:prstGeom>
          <a:ln w="0">
            <a:noFill/>
          </a:ln>
        </p:spPr>
      </p:pic>
    </p:spTree>
  </p:cSld>
  <mc:AlternateContent>
    <mc:Choice Requires="p14">
      <p:transition spd="slow" p14:dur="2000"/>
    </mc:Choice>
    <mc:Fallback>
      <p:transition spd="slow"/>
    </mc:Fallback>
  </mc:AlternateContent>
</p:sld>
</file>

<file path=ppt/slides/slide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76" name="CustomShape 1"/>
          <p:cNvSpPr/>
          <p:nvPr/>
        </p:nvSpPr>
        <p:spPr>
          <a:xfrm>
            <a:off x="504000" y="301320"/>
            <a:ext cx="9069120" cy="1259280"/>
          </a:xfrm>
          <a:prstGeom prst="rect">
            <a:avLst/>
          </a:prstGeom>
          <a:noFill/>
          <a:ln w="0">
            <a:noFill/>
          </a:ln>
        </p:spPr>
        <p:style>
          <a:lnRef idx="0"/>
          <a:fillRef idx="0"/>
          <a:effectRef idx="0"/>
          <a:fontRef idx="minor"/>
        </p:style>
        <p:txBody>
          <a:bodyPr lIns="0" rIns="0" tIns="0" bIns="0" anchor="ctr">
            <a:noAutofit/>
          </a:bodyPr>
          <a:p>
            <a:pPr algn="ctr">
              <a:lnSpc>
                <a:spcPct val="100000"/>
              </a:lnSpc>
            </a:pPr>
            <a:r>
              <a:rPr b="0" lang="en-GB" sz="5870" spc="-1" strike="noStrike">
                <a:solidFill>
                  <a:srgbClr val="000000"/>
                </a:solidFill>
                <a:latin typeface="Gill Sans"/>
                <a:ea typeface="DejaVu Sans"/>
              </a:rPr>
              <a:t>Rome</a:t>
            </a:r>
            <a:endParaRPr b="0" lang="en-GB" sz="5870" spc="-1" strike="noStrike">
              <a:solidFill>
                <a:srgbClr val="000000"/>
              </a:solidFill>
              <a:latin typeface="Arial"/>
            </a:endParaRPr>
          </a:p>
        </p:txBody>
      </p:sp>
      <p:sp>
        <p:nvSpPr>
          <p:cNvPr id="277" name="CustomShape 2"/>
          <p:cNvSpPr/>
          <p:nvPr/>
        </p:nvSpPr>
        <p:spPr>
          <a:xfrm>
            <a:off x="504000" y="1768680"/>
            <a:ext cx="9069120" cy="5140800"/>
          </a:xfrm>
          <a:prstGeom prst="rect">
            <a:avLst/>
          </a:prstGeom>
          <a:noFill/>
          <a:ln w="0">
            <a:noFill/>
          </a:ln>
        </p:spPr>
        <p:style>
          <a:lnRef idx="0"/>
          <a:fillRef idx="0"/>
          <a:effectRef idx="0"/>
          <a:fontRef idx="minor"/>
        </p:style>
        <p:txBody>
          <a:bodyPr lIns="0" rIns="0" tIns="0" bIns="0" anchor="t">
            <a:normAutofit fontScale="89999"/>
          </a:bodyPr>
          <a:p>
            <a:pPr marL="432000" indent="-322560">
              <a:lnSpc>
                <a:spcPct val="100000"/>
              </a:lnSpc>
              <a:spcBef>
                <a:spcPts val="561"/>
              </a:spcBef>
              <a:buClr>
                <a:srgbClr val="000000"/>
              </a:buClr>
              <a:buSzPct val="45000"/>
              <a:buFont typeface="Wingdings" charset="2"/>
              <a:buChar char=""/>
            </a:pPr>
            <a:r>
              <a:rPr b="0" lang="en-GB" sz="3200" spc="-1" strike="noStrike">
                <a:solidFill>
                  <a:srgbClr val="000000"/>
                </a:solidFill>
                <a:latin typeface="Gill Sans"/>
                <a:ea typeface="DejaVu Sans"/>
              </a:rPr>
              <a:t>Veneration of the tomb of St Peter from the end of the second century</a:t>
            </a:r>
            <a:endParaRPr b="0" lang="en-GB" sz="3200" spc="-1" strike="noStrike">
              <a:solidFill>
                <a:srgbClr val="000000"/>
              </a:solidFill>
              <a:latin typeface="Arial"/>
            </a:endParaRPr>
          </a:p>
          <a:p>
            <a:pPr marL="432000" indent="-322560">
              <a:lnSpc>
                <a:spcPct val="100000"/>
              </a:lnSpc>
              <a:spcBef>
                <a:spcPts val="561"/>
              </a:spcBef>
              <a:buClr>
                <a:srgbClr val="000000"/>
              </a:buClr>
              <a:buSzPct val="45000"/>
              <a:buFont typeface="Wingdings" charset="2"/>
              <a:buChar char=""/>
            </a:pPr>
            <a:r>
              <a:rPr b="0" lang="en-GB" sz="3200" spc="-1" strike="noStrike">
                <a:solidFill>
                  <a:srgbClr val="000000"/>
                </a:solidFill>
                <a:latin typeface="Gill Sans"/>
                <a:ea typeface="DejaVu Sans"/>
              </a:rPr>
              <a:t>Peter gradually (posthumously) became first bishop of Rome – under Calixtus (c.220)</a:t>
            </a:r>
            <a:endParaRPr b="0" lang="en-GB" sz="3200" spc="-1" strike="noStrike">
              <a:solidFill>
                <a:srgbClr val="000000"/>
              </a:solidFill>
              <a:latin typeface="Arial"/>
            </a:endParaRPr>
          </a:p>
          <a:p>
            <a:pPr marL="432000" indent="-322560">
              <a:lnSpc>
                <a:spcPct val="100000"/>
              </a:lnSpc>
              <a:spcBef>
                <a:spcPts val="561"/>
              </a:spcBef>
              <a:buClr>
                <a:srgbClr val="000000"/>
              </a:buClr>
              <a:buSzPct val="45000"/>
              <a:buFont typeface="Wingdings" charset="2"/>
              <a:buChar char=""/>
            </a:pPr>
            <a:r>
              <a:rPr b="0" lang="en-GB" sz="3200" spc="-1" strike="noStrike">
                <a:solidFill>
                  <a:srgbClr val="000000"/>
                </a:solidFill>
                <a:latin typeface="Gill Sans"/>
                <a:ea typeface="DejaVu Sans"/>
              </a:rPr>
              <a:t>Then Constantine (306–37) converted: Christianity = Roman religion; 312 he handed over to Bishop Miltiades the Lateran Palace as his residence; also built basilica (Vatican) over Peter’s tomb</a:t>
            </a:r>
            <a:endParaRPr b="0" lang="en-GB" sz="3200" spc="-1" strike="noStrike">
              <a:solidFill>
                <a:srgbClr val="000000"/>
              </a:solidFill>
              <a:latin typeface="Arial"/>
            </a:endParaRPr>
          </a:p>
          <a:p>
            <a:pPr marL="432000" indent="-322560">
              <a:lnSpc>
                <a:spcPct val="100000"/>
              </a:lnSpc>
              <a:spcBef>
                <a:spcPts val="561"/>
              </a:spcBef>
              <a:buClr>
                <a:srgbClr val="000000"/>
              </a:buClr>
              <a:buSzPct val="45000"/>
              <a:buFont typeface="Wingdings" charset="2"/>
              <a:buChar char=""/>
            </a:pPr>
            <a:r>
              <a:rPr b="0" lang="en-GB" sz="3200" spc="-1" strike="noStrike">
                <a:solidFill>
                  <a:srgbClr val="000000"/>
                </a:solidFill>
                <a:latin typeface="Gill Sans"/>
                <a:ea typeface="DejaVu Sans"/>
              </a:rPr>
              <a:t>Position of the Roman church aided by being at the centre of Empire</a:t>
            </a:r>
            <a:endParaRPr b="0" lang="en-GB" sz="3200" spc="-1" strike="noStrike">
              <a:solidFill>
                <a:srgbClr val="000000"/>
              </a:solidFill>
              <a:latin typeface="Arial"/>
            </a:endParaRPr>
          </a:p>
          <a:p>
            <a:pPr marL="432000" indent="-322560">
              <a:lnSpc>
                <a:spcPct val="100000"/>
              </a:lnSpc>
              <a:spcBef>
                <a:spcPts val="561"/>
              </a:spcBef>
              <a:buClr>
                <a:srgbClr val="000000"/>
              </a:buClr>
              <a:buSzPct val="45000"/>
              <a:buFont typeface="Wingdings" charset="2"/>
              <a:buChar char=""/>
            </a:pPr>
            <a:r>
              <a:rPr b="0" lang="en-GB" sz="3200" spc="-1" strike="noStrike">
                <a:solidFill>
                  <a:srgbClr val="000000"/>
                </a:solidFill>
                <a:latin typeface="Gill Sans"/>
                <a:ea typeface="DejaVu Sans"/>
              </a:rPr>
              <a:t>Theory of apostolic succession (Tertullian, c.198)</a:t>
            </a:r>
            <a:endParaRPr b="0" lang="en-GB" sz="32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78" name="CustomShape 1"/>
          <p:cNvSpPr/>
          <p:nvPr/>
        </p:nvSpPr>
        <p:spPr>
          <a:xfrm>
            <a:off x="504000" y="301320"/>
            <a:ext cx="9069120" cy="1259280"/>
          </a:xfrm>
          <a:prstGeom prst="rect">
            <a:avLst/>
          </a:prstGeom>
          <a:noFill/>
          <a:ln w="0">
            <a:noFill/>
          </a:ln>
        </p:spPr>
        <p:style>
          <a:lnRef idx="0"/>
          <a:fillRef idx="0"/>
          <a:effectRef idx="0"/>
          <a:fontRef idx="minor"/>
        </p:style>
        <p:txBody>
          <a:bodyPr lIns="0" rIns="0" tIns="0" bIns="0" anchor="ctr">
            <a:noAutofit/>
          </a:bodyPr>
          <a:p>
            <a:pPr algn="ctr">
              <a:lnSpc>
                <a:spcPct val="100000"/>
              </a:lnSpc>
            </a:pPr>
            <a:r>
              <a:rPr b="0" lang="en-GB" sz="5870" spc="-1" strike="noStrike">
                <a:solidFill>
                  <a:srgbClr val="000000"/>
                </a:solidFill>
                <a:latin typeface="Gill Sans"/>
                <a:ea typeface="DejaVu Sans"/>
              </a:rPr>
              <a:t>The Christian Church</a:t>
            </a:r>
            <a:endParaRPr b="0" lang="en-GB" sz="5870" spc="-1" strike="noStrike">
              <a:solidFill>
                <a:srgbClr val="000000"/>
              </a:solidFill>
              <a:latin typeface="Arial"/>
            </a:endParaRPr>
          </a:p>
        </p:txBody>
      </p:sp>
      <p:sp>
        <p:nvSpPr>
          <p:cNvPr id="279" name="CustomShape 2"/>
          <p:cNvSpPr/>
          <p:nvPr/>
        </p:nvSpPr>
        <p:spPr>
          <a:xfrm>
            <a:off x="504000" y="1563120"/>
            <a:ext cx="9069120" cy="5706360"/>
          </a:xfrm>
          <a:prstGeom prst="rect">
            <a:avLst/>
          </a:prstGeom>
          <a:noFill/>
          <a:ln w="0">
            <a:noFill/>
          </a:ln>
        </p:spPr>
        <p:style>
          <a:lnRef idx="0"/>
          <a:fillRef idx="0"/>
          <a:effectRef idx="0"/>
          <a:fontRef idx="minor"/>
        </p:style>
        <p:txBody>
          <a:bodyPr lIns="0" rIns="0" tIns="0" bIns="0" anchor="t">
            <a:normAutofit fontScale="87222" lnSpcReduction="10000"/>
          </a:bodyPr>
          <a:p>
            <a:pPr marL="432000" indent="-322560">
              <a:lnSpc>
                <a:spcPct val="100000"/>
              </a:lnSpc>
              <a:spcBef>
                <a:spcPts val="641"/>
              </a:spcBef>
              <a:buClr>
                <a:srgbClr val="000000"/>
              </a:buClr>
              <a:buSzPct val="45000"/>
              <a:buFont typeface="Wingdings" charset="2"/>
              <a:buChar char=""/>
            </a:pPr>
            <a:r>
              <a:rPr b="0" lang="en-GB" sz="3600" spc="-1" strike="noStrike">
                <a:solidFill>
                  <a:srgbClr val="000000"/>
                </a:solidFill>
                <a:latin typeface="Gill Sans"/>
                <a:ea typeface="DejaVu Sans"/>
              </a:rPr>
              <a:t>325, Council of Nicæa (modern-day Turkey):</a:t>
            </a:r>
            <a:endParaRPr b="0" lang="en-GB" sz="3600" spc="-1" strike="noStrike">
              <a:solidFill>
                <a:srgbClr val="000000"/>
              </a:solidFill>
              <a:latin typeface="Arial"/>
            </a:endParaRPr>
          </a:p>
          <a:p>
            <a:pPr lvl="1" marL="864000" indent="-322560">
              <a:lnSpc>
                <a:spcPct val="100000"/>
              </a:lnSpc>
              <a:spcBef>
                <a:spcPts val="1511"/>
              </a:spcBef>
              <a:buClr>
                <a:srgbClr val="000000"/>
              </a:buClr>
              <a:buSzPct val="75000"/>
              <a:buFont typeface="Symbol"/>
              <a:buChar char=""/>
            </a:pPr>
            <a:r>
              <a:rPr b="0" lang="en-GB" sz="3600" spc="-1" strike="noStrike">
                <a:solidFill>
                  <a:srgbClr val="000000"/>
                </a:solidFill>
                <a:latin typeface="Gill Sans"/>
                <a:ea typeface="DejaVu Sans"/>
              </a:rPr>
              <a:t>established organisational structure of church – episcopacy</a:t>
            </a:r>
            <a:endParaRPr b="0" lang="en-GB" sz="3600" spc="-1" strike="noStrike">
              <a:solidFill>
                <a:srgbClr val="000000"/>
              </a:solidFill>
              <a:latin typeface="Arial"/>
            </a:endParaRPr>
          </a:p>
          <a:p>
            <a:pPr lvl="1" marL="864000" indent="-322560">
              <a:lnSpc>
                <a:spcPct val="100000"/>
              </a:lnSpc>
              <a:spcBef>
                <a:spcPts val="1511"/>
              </a:spcBef>
              <a:buClr>
                <a:srgbClr val="000000"/>
              </a:buClr>
              <a:buSzPct val="75000"/>
              <a:buFont typeface="Symbol"/>
              <a:buChar char=""/>
            </a:pPr>
            <a:r>
              <a:rPr b="0" lang="en-GB" sz="3600" spc="-1" strike="noStrike">
                <a:solidFill>
                  <a:srgbClr val="000000"/>
                </a:solidFill>
                <a:latin typeface="Gill Sans"/>
                <a:ea typeface="DejaVu Sans"/>
              </a:rPr>
              <a:t>clergy to be ordained</a:t>
            </a:r>
            <a:endParaRPr b="0" lang="en-GB" sz="3600" spc="-1" strike="noStrike">
              <a:solidFill>
                <a:srgbClr val="000000"/>
              </a:solidFill>
              <a:latin typeface="Arial"/>
            </a:endParaRPr>
          </a:p>
          <a:p>
            <a:pPr lvl="1" marL="864000" indent="-322560">
              <a:lnSpc>
                <a:spcPct val="100000"/>
              </a:lnSpc>
              <a:spcBef>
                <a:spcPts val="1511"/>
              </a:spcBef>
              <a:buClr>
                <a:srgbClr val="000000"/>
              </a:buClr>
              <a:buSzPct val="75000"/>
              <a:buFont typeface="Symbol"/>
              <a:buChar char=""/>
            </a:pPr>
            <a:r>
              <a:rPr b="0" lang="en-GB" sz="3600" spc="-1" strike="noStrike">
                <a:solidFill>
                  <a:srgbClr val="000000"/>
                </a:solidFill>
                <a:latin typeface="Gill Sans"/>
                <a:ea typeface="DejaVu Sans"/>
              </a:rPr>
              <a:t>sins – repentance, penance, readmission to communion</a:t>
            </a:r>
            <a:endParaRPr b="0" lang="en-GB" sz="3600" spc="-1" strike="noStrike">
              <a:solidFill>
                <a:srgbClr val="000000"/>
              </a:solidFill>
              <a:latin typeface="Arial"/>
            </a:endParaRPr>
          </a:p>
          <a:p>
            <a:pPr lvl="1" marL="864000" indent="-322560">
              <a:lnSpc>
                <a:spcPct val="100000"/>
              </a:lnSpc>
              <a:spcBef>
                <a:spcPts val="1511"/>
              </a:spcBef>
              <a:buClr>
                <a:srgbClr val="000000"/>
              </a:buClr>
              <a:buSzPct val="75000"/>
              <a:buFont typeface="Symbol"/>
              <a:buChar char=""/>
            </a:pPr>
            <a:r>
              <a:rPr b="0" lang="en-GB" sz="3600" spc="-1" strike="noStrike">
                <a:solidFill>
                  <a:srgbClr val="000000"/>
                </a:solidFill>
                <a:latin typeface="Gill Sans"/>
                <a:ea typeface="DejaVu Sans"/>
              </a:rPr>
              <a:t>liturgy</a:t>
            </a:r>
            <a:endParaRPr b="0" lang="en-GB" sz="3600" spc="-1" strike="noStrike">
              <a:solidFill>
                <a:srgbClr val="000000"/>
              </a:solidFill>
              <a:latin typeface="Arial"/>
            </a:endParaRPr>
          </a:p>
          <a:p>
            <a:pPr lvl="1" marL="864000" indent="-322560">
              <a:lnSpc>
                <a:spcPct val="100000"/>
              </a:lnSpc>
              <a:spcBef>
                <a:spcPts val="1511"/>
              </a:spcBef>
              <a:buClr>
                <a:srgbClr val="000000"/>
              </a:buClr>
              <a:buSzPct val="75000"/>
              <a:buFont typeface="Symbol"/>
              <a:buChar char=""/>
            </a:pPr>
            <a:r>
              <a:rPr b="0" lang="en-GB" sz="3600" spc="-1" strike="noStrike">
                <a:solidFill>
                  <a:srgbClr val="000000"/>
                </a:solidFill>
                <a:latin typeface="Gill Sans"/>
                <a:ea typeface="DejaVu Sans"/>
              </a:rPr>
              <a:t>Easter calculations (separating it from the Jews)</a:t>
            </a:r>
            <a:endParaRPr b="0" lang="en-GB" sz="3600" spc="-1" strike="noStrike">
              <a:solidFill>
                <a:srgbClr val="000000"/>
              </a:solidFill>
              <a:latin typeface="Arial"/>
            </a:endParaRPr>
          </a:p>
          <a:p>
            <a:pPr marL="432000" indent="-322560">
              <a:lnSpc>
                <a:spcPct val="100000"/>
              </a:lnSpc>
              <a:spcBef>
                <a:spcPts val="641"/>
              </a:spcBef>
              <a:buClr>
                <a:srgbClr val="000000"/>
              </a:buClr>
              <a:buSzPct val="45000"/>
              <a:buFont typeface="Wingdings" charset="2"/>
              <a:buChar char=""/>
            </a:pPr>
            <a:r>
              <a:rPr b="0" lang="en-GB" sz="3600" spc="-1" strike="noStrike">
                <a:solidFill>
                  <a:srgbClr val="000000"/>
                </a:solidFill>
                <a:latin typeface="Gill Sans"/>
                <a:ea typeface="SimSun"/>
              </a:rPr>
              <a:t>Patriarchates at Jerusalem, Antioch, Ephesus, Corinth, Alexandria, Constantinople; but Rome is prime</a:t>
            </a:r>
            <a:endParaRPr b="0" lang="en-GB" sz="3600" spc="-1" strike="noStrike">
              <a:solidFill>
                <a:srgbClr val="000000"/>
              </a:solidFill>
              <a:latin typeface="Arial"/>
            </a:endParaRPr>
          </a:p>
          <a:p>
            <a:pPr marL="432000" indent="-322560">
              <a:lnSpc>
                <a:spcPct val="100000"/>
              </a:lnSpc>
              <a:spcBef>
                <a:spcPts val="641"/>
              </a:spcBef>
              <a:buClr>
                <a:srgbClr val="000000"/>
              </a:buClr>
              <a:buSzPct val="45000"/>
              <a:buFont typeface="Wingdings" charset="2"/>
              <a:buChar char=""/>
            </a:pPr>
            <a:r>
              <a:rPr b="0" lang="en-GB" sz="3600" spc="-1" strike="noStrike">
                <a:solidFill>
                  <a:srgbClr val="000000"/>
                </a:solidFill>
                <a:latin typeface="Gill Sans"/>
                <a:ea typeface="SimSun"/>
              </a:rPr>
              <a:t>391 Theodosius prohibited heathen cults</a:t>
            </a:r>
            <a:endParaRPr b="0" lang="en-GB" sz="36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80" name="CustomShape 1"/>
          <p:cNvSpPr/>
          <p:nvPr/>
        </p:nvSpPr>
        <p:spPr>
          <a:xfrm>
            <a:off x="457200" y="1600200"/>
            <a:ext cx="8828280" cy="4522680"/>
          </a:xfrm>
          <a:prstGeom prst="rect">
            <a:avLst/>
          </a:prstGeom>
          <a:noFill/>
          <a:ln w="0">
            <a:noFill/>
          </a:ln>
        </p:spPr>
        <p:style>
          <a:lnRef idx="0"/>
          <a:fillRef idx="0"/>
          <a:effectRef idx="0"/>
          <a:fontRef idx="minor"/>
        </p:style>
        <p:txBody>
          <a:bodyPr lIns="90000" rIns="90000" tIns="45000" bIns="45000" anchor="t">
            <a:noAutofit/>
          </a:bodyPr>
          <a:p>
            <a:pPr>
              <a:lnSpc>
                <a:spcPct val="100000"/>
              </a:lnSpc>
              <a:spcBef>
                <a:spcPts val="561"/>
              </a:spcBef>
            </a:pPr>
            <a:r>
              <a:rPr b="0" lang="en-GB" sz="3600" spc="-1" strike="noStrike">
                <a:solidFill>
                  <a:srgbClr val="000000"/>
                </a:solidFill>
                <a:latin typeface="Gill Sans"/>
                <a:ea typeface="DejaVu Sans"/>
              </a:rPr>
              <a:t>Primacy was not straightforward:</a:t>
            </a:r>
            <a:endParaRPr b="0" lang="en-GB" sz="3600" spc="-1" strike="noStrike">
              <a:solidFill>
                <a:srgbClr val="000000"/>
              </a:solidFill>
              <a:latin typeface="Arial"/>
            </a:endParaRPr>
          </a:p>
          <a:p>
            <a:pPr marL="343080" indent="-340920">
              <a:lnSpc>
                <a:spcPct val="100000"/>
              </a:lnSpc>
              <a:spcBef>
                <a:spcPts val="561"/>
              </a:spcBef>
              <a:buClr>
                <a:srgbClr val="000000"/>
              </a:buClr>
              <a:buFont typeface="Arial"/>
              <a:buChar char="•"/>
            </a:pPr>
            <a:r>
              <a:rPr b="0" lang="en-GB" sz="3600" spc="-1" strike="noStrike">
                <a:solidFill>
                  <a:srgbClr val="000000"/>
                </a:solidFill>
                <a:latin typeface="Gill Sans"/>
                <a:ea typeface="DejaVu Sans"/>
              </a:rPr>
              <a:t>problems of erratic attitude of the emperors</a:t>
            </a:r>
            <a:endParaRPr b="0" lang="en-GB" sz="3600" spc="-1" strike="noStrike">
              <a:solidFill>
                <a:srgbClr val="000000"/>
              </a:solidFill>
              <a:latin typeface="Arial"/>
            </a:endParaRPr>
          </a:p>
          <a:p>
            <a:pPr marL="343080" indent="-340920">
              <a:lnSpc>
                <a:spcPct val="100000"/>
              </a:lnSpc>
              <a:spcBef>
                <a:spcPts val="561"/>
              </a:spcBef>
              <a:buClr>
                <a:srgbClr val="000000"/>
              </a:buClr>
              <a:buFont typeface="Arial"/>
              <a:buChar char="•"/>
            </a:pPr>
            <a:r>
              <a:rPr b="0" lang="en-GB" sz="3600" spc="-1" strike="noStrike">
                <a:solidFill>
                  <a:srgbClr val="000000"/>
                </a:solidFill>
                <a:latin typeface="Gill Sans"/>
                <a:ea typeface="DejaVu Sans"/>
              </a:rPr>
              <a:t>internal politics of the Empire</a:t>
            </a:r>
            <a:endParaRPr b="0" lang="en-GB" sz="3600" spc="-1" strike="noStrike">
              <a:solidFill>
                <a:srgbClr val="000000"/>
              </a:solidFill>
              <a:latin typeface="Arial"/>
            </a:endParaRPr>
          </a:p>
          <a:p>
            <a:pPr marL="343080" indent="-340920">
              <a:lnSpc>
                <a:spcPct val="100000"/>
              </a:lnSpc>
              <a:spcBef>
                <a:spcPts val="561"/>
              </a:spcBef>
              <a:buClr>
                <a:srgbClr val="000000"/>
              </a:buClr>
              <a:buFont typeface="Arial"/>
              <a:buChar char="•"/>
            </a:pPr>
            <a:r>
              <a:rPr b="0" lang="en-GB" sz="3600" spc="-1" strike="noStrike">
                <a:solidFill>
                  <a:srgbClr val="000000"/>
                </a:solidFill>
                <a:latin typeface="Gill Sans"/>
                <a:ea typeface="DejaVu Sans"/>
              </a:rPr>
              <a:t>various other church centres (Milan, Ravenna)</a:t>
            </a:r>
            <a:endParaRPr b="0" lang="en-GB" sz="3600" spc="-1" strike="noStrike">
              <a:solidFill>
                <a:srgbClr val="000000"/>
              </a:solidFill>
              <a:latin typeface="Arial"/>
            </a:endParaRPr>
          </a:p>
          <a:p>
            <a:pPr marL="343080" indent="-340920">
              <a:lnSpc>
                <a:spcPct val="100000"/>
              </a:lnSpc>
              <a:spcBef>
                <a:spcPts val="561"/>
              </a:spcBef>
              <a:buClr>
                <a:srgbClr val="000000"/>
              </a:buClr>
              <a:buFont typeface="Arial"/>
              <a:buChar char="•"/>
            </a:pPr>
            <a:r>
              <a:rPr b="0" lang="en-GB" sz="3600" spc="-1" strike="noStrike">
                <a:solidFill>
                  <a:srgbClr val="000000"/>
                </a:solidFill>
                <a:latin typeface="Gill Sans"/>
                <a:ea typeface="DejaVu Sans"/>
              </a:rPr>
              <a:t>popes were not all dynamic figures who made an impact (whereas others, like Ambrose of Milan, were)</a:t>
            </a:r>
            <a:endParaRPr b="0" lang="en-GB" sz="3600" spc="-1" strike="noStrike">
              <a:solidFill>
                <a:srgbClr val="000000"/>
              </a:solidFill>
              <a:latin typeface="Arial"/>
            </a:endParaRPr>
          </a:p>
          <a:p>
            <a:pPr>
              <a:lnSpc>
                <a:spcPct val="100000"/>
              </a:lnSpc>
              <a:spcBef>
                <a:spcPts val="561"/>
              </a:spcBef>
            </a:pPr>
            <a:r>
              <a:rPr b="0" lang="en-GB" sz="3600" spc="-1" strike="noStrike">
                <a:solidFill>
                  <a:srgbClr val="000000"/>
                </a:solidFill>
                <a:latin typeface="Gill Sans"/>
                <a:ea typeface="DejaVu Sans"/>
              </a:rPr>
              <a:t> </a:t>
            </a:r>
            <a:endParaRPr b="0" lang="en-GB" sz="3600" spc="-1" strike="noStrike">
              <a:solidFill>
                <a:srgbClr val="000000"/>
              </a:solidFill>
              <a:latin typeface="Arial"/>
            </a:endParaRPr>
          </a:p>
        </p:txBody>
      </p:sp>
      <p:sp>
        <p:nvSpPr>
          <p:cNvPr id="281" name="CustomShape 2"/>
          <p:cNvSpPr/>
          <p:nvPr/>
        </p:nvSpPr>
        <p:spPr>
          <a:xfrm>
            <a:off x="504000" y="301320"/>
            <a:ext cx="9069120" cy="1259280"/>
          </a:xfrm>
          <a:prstGeom prst="rect">
            <a:avLst/>
          </a:prstGeom>
          <a:noFill/>
          <a:ln w="0">
            <a:noFill/>
          </a:ln>
        </p:spPr>
        <p:style>
          <a:lnRef idx="0"/>
          <a:fillRef idx="0"/>
          <a:effectRef idx="0"/>
          <a:fontRef idx="minor"/>
        </p:style>
        <p:txBody>
          <a:bodyPr lIns="0" rIns="0" tIns="0" bIns="0" anchor="ctr">
            <a:noAutofit/>
          </a:bodyPr>
          <a:p>
            <a:pPr algn="ctr">
              <a:lnSpc>
                <a:spcPct val="100000"/>
              </a:lnSpc>
            </a:pPr>
            <a:r>
              <a:rPr b="0" lang="en-GB" sz="5870" spc="-1" strike="noStrike">
                <a:solidFill>
                  <a:srgbClr val="000000"/>
                </a:solidFill>
                <a:latin typeface="Gill Sans"/>
                <a:ea typeface="DejaVu Sans"/>
              </a:rPr>
              <a:t>Rome</a:t>
            </a:r>
            <a:endParaRPr b="0" lang="en-GB" sz="587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82" name="CustomShape 1"/>
          <p:cNvSpPr/>
          <p:nvPr/>
        </p:nvSpPr>
        <p:spPr>
          <a:xfrm>
            <a:off x="457200" y="1600200"/>
            <a:ext cx="8828280" cy="4522680"/>
          </a:xfrm>
          <a:prstGeom prst="rect">
            <a:avLst/>
          </a:prstGeom>
          <a:noFill/>
          <a:ln w="0">
            <a:noFill/>
          </a:ln>
        </p:spPr>
        <p:style>
          <a:lnRef idx="0"/>
          <a:fillRef idx="0"/>
          <a:effectRef idx="0"/>
          <a:fontRef idx="minor"/>
        </p:style>
        <p:txBody>
          <a:bodyPr lIns="90000" rIns="90000" tIns="45000" bIns="45000" anchor="t">
            <a:noAutofit/>
          </a:bodyPr>
          <a:p>
            <a:pPr marL="343080" indent="-340920">
              <a:lnSpc>
                <a:spcPct val="100000"/>
              </a:lnSpc>
              <a:spcBef>
                <a:spcPts val="641"/>
              </a:spcBef>
              <a:buClr>
                <a:srgbClr val="000000"/>
              </a:buClr>
              <a:buFont typeface="Arial"/>
              <a:buChar char="•"/>
            </a:pPr>
            <a:r>
              <a:rPr b="0" lang="en-GB" sz="3200" spc="-1" strike="noStrike">
                <a:solidFill>
                  <a:srgbClr val="000000"/>
                </a:solidFill>
                <a:latin typeface="Gill Sans"/>
                <a:ea typeface="DejaVu Sans"/>
              </a:rPr>
              <a:t>Constantinople given primacy (as the New Rome)</a:t>
            </a:r>
            <a:endParaRPr b="0" lang="en-GB" sz="3200" spc="-1" strike="noStrike">
              <a:solidFill>
                <a:srgbClr val="000000"/>
              </a:solidFill>
              <a:latin typeface="Arial"/>
            </a:endParaRPr>
          </a:p>
          <a:p>
            <a:pPr marL="343080" indent="-340920">
              <a:lnSpc>
                <a:spcPct val="100000"/>
              </a:lnSpc>
              <a:spcBef>
                <a:spcPts val="641"/>
              </a:spcBef>
              <a:buClr>
                <a:srgbClr val="000000"/>
              </a:buClr>
              <a:buFont typeface="Arial"/>
              <a:buChar char="•"/>
            </a:pPr>
            <a:r>
              <a:rPr b="0" lang="en-GB" sz="3200" spc="-1" strike="noStrike">
                <a:solidFill>
                  <a:srgbClr val="000000"/>
                </a:solidFill>
                <a:latin typeface="Gill Sans"/>
                <a:ea typeface="DejaVu Sans"/>
              </a:rPr>
              <a:t>Rome asserts Petrine authority – the first see of the Apostle Peter</a:t>
            </a:r>
            <a:endParaRPr b="0" lang="en-GB" sz="3200" spc="-1" strike="noStrike">
              <a:solidFill>
                <a:srgbClr val="000000"/>
              </a:solidFill>
              <a:latin typeface="Arial"/>
            </a:endParaRPr>
          </a:p>
          <a:p>
            <a:pPr marL="343080" indent="-340920">
              <a:lnSpc>
                <a:spcPct val="100000"/>
              </a:lnSpc>
              <a:spcBef>
                <a:spcPts val="641"/>
              </a:spcBef>
              <a:buClr>
                <a:srgbClr val="000000"/>
              </a:buClr>
              <a:buFont typeface="Arial"/>
              <a:buChar char="•"/>
            </a:pPr>
            <a:r>
              <a:rPr b="0" lang="en-GB" sz="3200" spc="-1" strike="noStrike">
                <a:solidFill>
                  <a:srgbClr val="000000"/>
                </a:solidFill>
                <a:latin typeface="Gill Sans"/>
                <a:ea typeface="DejaVu Sans"/>
              </a:rPr>
              <a:t>Significance of the rule of Pope Damasus I – he developed the idea of the  ‘special position’ of Rome (he also encouraged Jerome to translate the Vulgate)</a:t>
            </a:r>
            <a:endParaRPr b="0" lang="en-GB" sz="3200" spc="-1" strike="noStrike">
              <a:solidFill>
                <a:srgbClr val="000000"/>
              </a:solidFill>
              <a:latin typeface="Arial"/>
            </a:endParaRPr>
          </a:p>
          <a:p>
            <a:pPr marL="343080" indent="-340920">
              <a:lnSpc>
                <a:spcPct val="100000"/>
              </a:lnSpc>
              <a:spcBef>
                <a:spcPts val="561"/>
              </a:spcBef>
              <a:buClr>
                <a:srgbClr val="000000"/>
              </a:buClr>
              <a:buFont typeface="Arial"/>
              <a:buChar char="•"/>
            </a:pPr>
            <a:r>
              <a:rPr b="0" lang="en-GB" sz="3200" spc="-1" strike="noStrike">
                <a:solidFill>
                  <a:srgbClr val="000000"/>
                </a:solidFill>
                <a:latin typeface="Gill Sans"/>
                <a:ea typeface="DejaVu Sans"/>
              </a:rPr>
              <a:t>Siricius (384-99) – the first to use the title </a:t>
            </a:r>
            <a:r>
              <a:rPr b="0" i="1" lang="en-GB" sz="3200" spc="-1" strike="noStrike">
                <a:solidFill>
                  <a:srgbClr val="000000"/>
                </a:solidFill>
                <a:latin typeface="Gill Sans"/>
                <a:ea typeface="DejaVu Sans"/>
              </a:rPr>
              <a:t>papa </a:t>
            </a:r>
            <a:r>
              <a:rPr b="0" lang="en-GB" sz="3200" spc="-1" strike="noStrike">
                <a:solidFill>
                  <a:srgbClr val="000000"/>
                </a:solidFill>
                <a:latin typeface="Gill Sans"/>
                <a:ea typeface="DejaVu Sans"/>
              </a:rPr>
              <a:t>(pope) = father</a:t>
            </a:r>
            <a:r>
              <a:rPr b="0" lang="en-GB" sz="2800" spc="-1" strike="noStrike">
                <a:solidFill>
                  <a:srgbClr val="000000"/>
                </a:solidFill>
                <a:latin typeface="Gill Sans"/>
                <a:ea typeface="DejaVu Sans"/>
              </a:rPr>
              <a:t> </a:t>
            </a:r>
            <a:endParaRPr b="0" lang="en-GB" sz="2800" spc="-1" strike="noStrike">
              <a:solidFill>
                <a:srgbClr val="000000"/>
              </a:solidFill>
              <a:latin typeface="Arial"/>
            </a:endParaRPr>
          </a:p>
        </p:txBody>
      </p:sp>
      <p:sp>
        <p:nvSpPr>
          <p:cNvPr id="283" name="CustomShape 2"/>
          <p:cNvSpPr/>
          <p:nvPr/>
        </p:nvSpPr>
        <p:spPr>
          <a:xfrm>
            <a:off x="504000" y="301320"/>
            <a:ext cx="9069120" cy="1259280"/>
          </a:xfrm>
          <a:prstGeom prst="rect">
            <a:avLst/>
          </a:prstGeom>
          <a:noFill/>
          <a:ln w="0">
            <a:noFill/>
          </a:ln>
        </p:spPr>
        <p:style>
          <a:lnRef idx="0"/>
          <a:fillRef idx="0"/>
          <a:effectRef idx="0"/>
          <a:fontRef idx="minor"/>
        </p:style>
        <p:txBody>
          <a:bodyPr lIns="0" rIns="0" tIns="0" bIns="0" anchor="ctr">
            <a:noAutofit/>
          </a:bodyPr>
          <a:p>
            <a:pPr algn="ctr">
              <a:lnSpc>
                <a:spcPct val="100000"/>
              </a:lnSpc>
            </a:pPr>
            <a:r>
              <a:rPr b="0" lang="en-GB" sz="5870" spc="-1" strike="noStrike">
                <a:solidFill>
                  <a:srgbClr val="000000"/>
                </a:solidFill>
                <a:latin typeface="Gill Sans"/>
                <a:ea typeface="DejaVu Sans"/>
              </a:rPr>
              <a:t>Rome</a:t>
            </a:r>
            <a:endParaRPr b="0" lang="en-GB" sz="587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84" name="CustomShape 1"/>
          <p:cNvSpPr/>
          <p:nvPr/>
        </p:nvSpPr>
        <p:spPr>
          <a:xfrm>
            <a:off x="540000" y="332640"/>
            <a:ext cx="8226360" cy="1139760"/>
          </a:xfrm>
          <a:prstGeom prst="rect">
            <a:avLst/>
          </a:prstGeom>
          <a:noFill/>
          <a:ln w="0">
            <a:noFill/>
          </a:ln>
        </p:spPr>
        <p:style>
          <a:lnRef idx="0"/>
          <a:fillRef idx="0"/>
          <a:effectRef idx="0"/>
          <a:fontRef idx="minor"/>
        </p:style>
        <p:txBody>
          <a:bodyPr lIns="90000" rIns="90000" tIns="45000" bIns="45000" anchor="ctr">
            <a:normAutofit fontScale="79444"/>
          </a:bodyPr>
          <a:p>
            <a:pPr algn="ctr">
              <a:lnSpc>
                <a:spcPct val="100000"/>
              </a:lnSpc>
            </a:pPr>
            <a:r>
              <a:rPr b="1" lang="en-GB" sz="4400" spc="-1" strike="noStrike">
                <a:solidFill>
                  <a:srgbClr val="000000"/>
                </a:solidFill>
                <a:latin typeface="Gill Sans"/>
                <a:ea typeface="DejaVu Sans"/>
              </a:rPr>
              <a:t>Leo I (440–61)</a:t>
            </a:r>
            <a:br>
              <a:rPr sz="4400"/>
            </a:br>
            <a:endParaRPr b="0" lang="en-GB" sz="4400" spc="-1" strike="noStrike">
              <a:solidFill>
                <a:srgbClr val="000000"/>
              </a:solidFill>
              <a:latin typeface="Arial"/>
            </a:endParaRPr>
          </a:p>
        </p:txBody>
      </p:sp>
      <p:sp>
        <p:nvSpPr>
          <p:cNvPr id="285" name="CustomShape 2"/>
          <p:cNvSpPr/>
          <p:nvPr/>
        </p:nvSpPr>
        <p:spPr>
          <a:xfrm>
            <a:off x="457560" y="1456200"/>
            <a:ext cx="8971920" cy="5381280"/>
          </a:xfrm>
          <a:prstGeom prst="rect">
            <a:avLst/>
          </a:prstGeom>
          <a:noFill/>
          <a:ln w="0">
            <a:noFill/>
          </a:ln>
        </p:spPr>
        <p:style>
          <a:lnRef idx="0"/>
          <a:fillRef idx="0"/>
          <a:effectRef idx="0"/>
          <a:fontRef idx="minor"/>
        </p:style>
        <p:txBody>
          <a:bodyPr lIns="90000" rIns="90000" tIns="45000" bIns="45000" anchor="t">
            <a:normAutofit fontScale="96666"/>
          </a:bodyPr>
          <a:p>
            <a:pPr marL="343080" indent="-340920">
              <a:lnSpc>
                <a:spcPct val="100000"/>
              </a:lnSpc>
              <a:spcBef>
                <a:spcPts val="641"/>
              </a:spcBef>
              <a:buClr>
                <a:srgbClr val="000000"/>
              </a:buClr>
              <a:buFont typeface="Arial"/>
              <a:buChar char="•"/>
            </a:pPr>
            <a:r>
              <a:rPr b="0" lang="en-GB" sz="3200" spc="-1" strike="noStrike">
                <a:solidFill>
                  <a:srgbClr val="000000"/>
                </a:solidFill>
                <a:latin typeface="Gill Sans"/>
                <a:ea typeface="DejaVu Sans"/>
              </a:rPr>
              <a:t>asserts Peter as ‘the prince of the Apostles’</a:t>
            </a:r>
            <a:endParaRPr b="0" lang="en-GB" sz="3200" spc="-1" strike="noStrike">
              <a:solidFill>
                <a:srgbClr val="000000"/>
              </a:solidFill>
              <a:latin typeface="Arial"/>
            </a:endParaRPr>
          </a:p>
          <a:p>
            <a:pPr marL="343080" indent="-340920">
              <a:lnSpc>
                <a:spcPct val="100000"/>
              </a:lnSpc>
              <a:spcBef>
                <a:spcPts val="641"/>
              </a:spcBef>
              <a:buClr>
                <a:srgbClr val="000000"/>
              </a:buClr>
              <a:buFont typeface="Arial"/>
              <a:buChar char="•"/>
            </a:pPr>
            <a:r>
              <a:rPr b="0" lang="en-GB" sz="3200" spc="-1" strike="noStrike">
                <a:solidFill>
                  <a:srgbClr val="000000"/>
                </a:solidFill>
                <a:latin typeface="Gill Sans"/>
                <a:ea typeface="DejaVu Sans"/>
              </a:rPr>
              <a:t>asserts pope as acting as Peter’s regent</a:t>
            </a:r>
            <a:endParaRPr b="0" lang="en-GB" sz="3200" spc="-1" strike="noStrike">
              <a:solidFill>
                <a:srgbClr val="000000"/>
              </a:solidFill>
              <a:latin typeface="Arial"/>
            </a:endParaRPr>
          </a:p>
          <a:p>
            <a:pPr marL="343080" indent="-340920">
              <a:lnSpc>
                <a:spcPct val="100000"/>
              </a:lnSpc>
              <a:spcBef>
                <a:spcPts val="641"/>
              </a:spcBef>
              <a:buClr>
                <a:srgbClr val="000000"/>
              </a:buClr>
              <a:buFont typeface="Arial"/>
              <a:buChar char="•"/>
            </a:pPr>
            <a:r>
              <a:rPr b="0" lang="en-GB" sz="3200" spc="-1" strike="noStrike">
                <a:solidFill>
                  <a:srgbClr val="000000"/>
                </a:solidFill>
                <a:latin typeface="Gill Sans"/>
                <a:ea typeface="DejaVu Sans"/>
              </a:rPr>
              <a:t>claim to ‘plenitude of power’ </a:t>
            </a:r>
            <a:endParaRPr b="0" lang="en-GB" sz="3200" spc="-1" strike="noStrike">
              <a:solidFill>
                <a:srgbClr val="000000"/>
              </a:solidFill>
              <a:latin typeface="Arial"/>
            </a:endParaRPr>
          </a:p>
          <a:p>
            <a:pPr marL="343080" indent="-340920">
              <a:lnSpc>
                <a:spcPct val="100000"/>
              </a:lnSpc>
              <a:spcBef>
                <a:spcPts val="641"/>
              </a:spcBef>
              <a:buClr>
                <a:srgbClr val="000000"/>
              </a:buClr>
              <a:buFont typeface="Arial"/>
              <a:buChar char="•"/>
            </a:pPr>
            <a:r>
              <a:rPr b="0" lang="en-GB" sz="3200" spc="-1" strike="noStrike">
                <a:solidFill>
                  <a:srgbClr val="000000"/>
                </a:solidFill>
                <a:latin typeface="Gill Sans"/>
                <a:ea typeface="DejaVu Sans"/>
              </a:rPr>
              <a:t>‘</a:t>
            </a:r>
            <a:r>
              <a:rPr b="0" lang="en-GB" sz="3200" spc="-1" strike="noStrike">
                <a:solidFill>
                  <a:srgbClr val="000000"/>
                </a:solidFill>
                <a:latin typeface="Gill Sans"/>
                <a:ea typeface="DejaVu Sans"/>
              </a:rPr>
              <a:t>pope’ now used exclusively to mean bishop of Rome, and not just any old bishop</a:t>
            </a:r>
            <a:endParaRPr b="0" lang="en-GB" sz="3200" spc="-1" strike="noStrike">
              <a:solidFill>
                <a:srgbClr val="000000"/>
              </a:solidFill>
              <a:latin typeface="Arial"/>
            </a:endParaRPr>
          </a:p>
          <a:p>
            <a:pPr>
              <a:lnSpc>
                <a:spcPct val="100000"/>
              </a:lnSpc>
              <a:spcBef>
                <a:spcPts val="641"/>
              </a:spcBef>
            </a:pPr>
            <a:endParaRPr b="0" lang="en-GB" sz="3200" spc="-1" strike="noStrike">
              <a:solidFill>
                <a:srgbClr val="000000"/>
              </a:solidFill>
              <a:latin typeface="Arial"/>
            </a:endParaRPr>
          </a:p>
          <a:p>
            <a:pPr>
              <a:lnSpc>
                <a:spcPct val="100000"/>
              </a:lnSpc>
              <a:spcBef>
                <a:spcPts val="641"/>
              </a:spcBef>
            </a:pPr>
            <a:r>
              <a:rPr b="0" lang="en-GB" sz="3200" spc="-1" strike="noStrike">
                <a:solidFill>
                  <a:srgbClr val="000000"/>
                </a:solidFill>
                <a:latin typeface="Gill Sans"/>
                <a:ea typeface="DejaVu Sans"/>
              </a:rPr>
              <a:t>BUT: was still the state church of the Empire</a:t>
            </a:r>
            <a:endParaRPr b="0" lang="en-GB" sz="3200" spc="-1" strike="noStrike">
              <a:solidFill>
                <a:srgbClr val="000000"/>
              </a:solidFill>
              <a:latin typeface="Arial"/>
            </a:endParaRPr>
          </a:p>
          <a:p>
            <a:pPr>
              <a:lnSpc>
                <a:spcPct val="100000"/>
              </a:lnSpc>
              <a:spcBef>
                <a:spcPts val="641"/>
              </a:spcBef>
            </a:pPr>
            <a:endParaRPr b="0" lang="en-GB" sz="3200" spc="-1" strike="noStrike">
              <a:solidFill>
                <a:srgbClr val="000000"/>
              </a:solidFill>
              <a:latin typeface="Arial"/>
            </a:endParaRPr>
          </a:p>
          <a:p>
            <a:pPr>
              <a:lnSpc>
                <a:spcPct val="100000"/>
              </a:lnSpc>
              <a:spcBef>
                <a:spcPts val="641"/>
              </a:spcBef>
            </a:pPr>
            <a:r>
              <a:rPr b="0" lang="en-GB" sz="3200" spc="-1" strike="noStrike">
                <a:solidFill>
                  <a:srgbClr val="000000"/>
                </a:solidFill>
                <a:latin typeface="Gill Sans"/>
                <a:ea typeface="DejaVu Sans"/>
              </a:rPr>
              <a:t>Brings problems of defining the relationship between the Empire and the Papacy</a:t>
            </a:r>
            <a:endParaRPr b="0" lang="en-GB" sz="32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1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86" name="CustomShape 1"/>
          <p:cNvSpPr/>
          <p:nvPr/>
        </p:nvSpPr>
        <p:spPr>
          <a:xfrm>
            <a:off x="504000" y="301320"/>
            <a:ext cx="9069120" cy="1259280"/>
          </a:xfrm>
          <a:prstGeom prst="rect">
            <a:avLst/>
          </a:prstGeom>
          <a:noFill/>
          <a:ln w="0">
            <a:noFill/>
          </a:ln>
        </p:spPr>
        <p:style>
          <a:lnRef idx="0"/>
          <a:fillRef idx="0"/>
          <a:effectRef idx="0"/>
          <a:fontRef idx="minor"/>
        </p:style>
        <p:txBody>
          <a:bodyPr lIns="0" rIns="0" tIns="0" bIns="0" anchor="ctr">
            <a:noAutofit/>
          </a:bodyPr>
          <a:p>
            <a:pPr algn="ctr">
              <a:lnSpc>
                <a:spcPct val="100000"/>
              </a:lnSpc>
            </a:pPr>
            <a:r>
              <a:rPr b="0" lang="en-GB" sz="5870" spc="-1" strike="noStrike">
                <a:solidFill>
                  <a:srgbClr val="000000"/>
                </a:solidFill>
                <a:latin typeface="Gill Sans"/>
                <a:ea typeface="DejaVu Sans"/>
              </a:rPr>
              <a:t>Rome</a:t>
            </a:r>
            <a:endParaRPr b="0" lang="en-GB" sz="5870" spc="-1" strike="noStrike">
              <a:solidFill>
                <a:srgbClr val="000000"/>
              </a:solidFill>
              <a:latin typeface="Arial"/>
            </a:endParaRPr>
          </a:p>
        </p:txBody>
      </p:sp>
      <p:sp>
        <p:nvSpPr>
          <p:cNvPr id="287" name="CustomShape 2"/>
          <p:cNvSpPr/>
          <p:nvPr/>
        </p:nvSpPr>
        <p:spPr>
          <a:xfrm>
            <a:off x="504000" y="1768680"/>
            <a:ext cx="9069480" cy="4996800"/>
          </a:xfrm>
          <a:prstGeom prst="rect">
            <a:avLst/>
          </a:prstGeom>
          <a:noFill/>
          <a:ln w="0">
            <a:noFill/>
          </a:ln>
        </p:spPr>
        <p:style>
          <a:lnRef idx="0"/>
          <a:fillRef idx="0"/>
          <a:effectRef idx="0"/>
          <a:fontRef idx="minor"/>
        </p:style>
        <p:txBody>
          <a:bodyPr lIns="0" rIns="0" tIns="0" bIns="0" anchor="t">
            <a:normAutofit fontScale="62222"/>
          </a:bodyPr>
          <a:p>
            <a:pPr marL="432000" indent="-322560">
              <a:lnSpc>
                <a:spcPct val="100000"/>
              </a:lnSpc>
              <a:spcBef>
                <a:spcPts val="1888"/>
              </a:spcBef>
              <a:buClr>
                <a:srgbClr val="000000"/>
              </a:buClr>
              <a:buSzPct val="45000"/>
              <a:buFont typeface="Wingdings" charset="2"/>
              <a:buChar char=""/>
            </a:pPr>
            <a:r>
              <a:rPr b="0" lang="en-GB" sz="4270" spc="-1" strike="noStrike">
                <a:solidFill>
                  <a:srgbClr val="000000"/>
                </a:solidFill>
                <a:latin typeface="Gill Sans"/>
                <a:ea typeface="DejaVu Sans"/>
              </a:rPr>
              <a:t>Rome invaded by Visigoths c.410</a:t>
            </a:r>
            <a:endParaRPr b="0" lang="en-GB" sz="4270" spc="-1" strike="noStrike">
              <a:solidFill>
                <a:srgbClr val="000000"/>
              </a:solidFill>
              <a:latin typeface="Arial"/>
            </a:endParaRPr>
          </a:p>
          <a:p>
            <a:pPr marL="432000" indent="-322560">
              <a:lnSpc>
                <a:spcPct val="100000"/>
              </a:lnSpc>
              <a:spcBef>
                <a:spcPts val="1888"/>
              </a:spcBef>
              <a:buClr>
                <a:srgbClr val="000000"/>
              </a:buClr>
              <a:buSzPct val="45000"/>
              <a:buFont typeface="Wingdings" charset="2"/>
              <a:buChar char=""/>
            </a:pPr>
            <a:r>
              <a:rPr b="0" lang="en-GB" sz="4270" spc="-1" strike="noStrike">
                <a:solidFill>
                  <a:srgbClr val="000000"/>
                </a:solidFill>
                <a:latin typeface="Gill Sans"/>
                <a:ea typeface="DejaVu Sans"/>
              </a:rPr>
              <a:t>Over the next century, Northern Italy fought over by Visigoths and then Lombards</a:t>
            </a:r>
            <a:endParaRPr b="0" lang="en-GB" sz="4270" spc="-1" strike="noStrike">
              <a:solidFill>
                <a:srgbClr val="000000"/>
              </a:solidFill>
              <a:latin typeface="Arial"/>
            </a:endParaRPr>
          </a:p>
          <a:p>
            <a:pPr marL="432000" indent="-322560">
              <a:lnSpc>
                <a:spcPct val="100000"/>
              </a:lnSpc>
              <a:spcBef>
                <a:spcPts val="1888"/>
              </a:spcBef>
              <a:buClr>
                <a:srgbClr val="000000"/>
              </a:buClr>
              <a:buSzPct val="45000"/>
              <a:buFont typeface="Wingdings" charset="2"/>
              <a:buChar char=""/>
            </a:pPr>
            <a:r>
              <a:rPr b="0" lang="en-GB" sz="4270" spc="-1" strike="noStrike">
                <a:solidFill>
                  <a:srgbClr val="000000"/>
                </a:solidFill>
                <a:latin typeface="Gill Sans"/>
                <a:ea typeface="DejaVu Sans"/>
              </a:rPr>
              <a:t>Centre of Roman Empire now Constantinople</a:t>
            </a:r>
            <a:endParaRPr b="0" lang="en-GB" sz="4270" spc="-1" strike="noStrike">
              <a:solidFill>
                <a:srgbClr val="000000"/>
              </a:solidFill>
              <a:latin typeface="Arial"/>
            </a:endParaRPr>
          </a:p>
          <a:p>
            <a:pPr marL="432000" indent="-322560">
              <a:lnSpc>
                <a:spcPct val="100000"/>
              </a:lnSpc>
              <a:spcBef>
                <a:spcPts val="1888"/>
              </a:spcBef>
              <a:buClr>
                <a:srgbClr val="000000"/>
              </a:buClr>
              <a:buSzPct val="45000"/>
              <a:buFont typeface="Wingdings" charset="2"/>
              <a:buChar char=""/>
            </a:pPr>
            <a:r>
              <a:rPr b="0" lang="en-GB" sz="4270" spc="-1" strike="noStrike">
                <a:solidFill>
                  <a:srgbClr val="000000"/>
                </a:solidFill>
                <a:latin typeface="Gill Sans"/>
                <a:ea typeface="DejaVu Sans"/>
              </a:rPr>
              <a:t>Justinian (d. 565) failed to reconquer Italy; Byzantine emperors retain only parts of C. and S. Italy</a:t>
            </a:r>
            <a:endParaRPr b="0" lang="en-GB" sz="4270" spc="-1" strike="noStrike">
              <a:solidFill>
                <a:srgbClr val="000000"/>
              </a:solidFill>
              <a:latin typeface="Arial"/>
            </a:endParaRPr>
          </a:p>
          <a:p>
            <a:pPr marL="432000" indent="-322560">
              <a:lnSpc>
                <a:spcPct val="100000"/>
              </a:lnSpc>
              <a:spcBef>
                <a:spcPts val="1888"/>
              </a:spcBef>
              <a:buClr>
                <a:srgbClr val="000000"/>
              </a:buClr>
              <a:buSzPct val="45000"/>
              <a:buFont typeface="Wingdings" charset="2"/>
              <a:buChar char=""/>
            </a:pPr>
            <a:r>
              <a:rPr b="0" lang="en-GB" sz="4270" spc="-1" strike="noStrike">
                <a:solidFill>
                  <a:srgbClr val="000000"/>
                </a:solidFill>
                <a:latin typeface="Gill Sans"/>
                <a:ea typeface="DejaVu Sans"/>
              </a:rPr>
              <a:t>And newly-arrived Islam taking the Middle East and North Africa</a:t>
            </a:r>
            <a:endParaRPr b="0" lang="en-GB" sz="4270" spc="-1" strike="noStrike">
              <a:solidFill>
                <a:srgbClr val="000000"/>
              </a:solidFill>
              <a:latin typeface="Arial"/>
            </a:endParaRPr>
          </a:p>
          <a:p>
            <a:pPr marL="432000" indent="-322560">
              <a:lnSpc>
                <a:spcPct val="100000"/>
              </a:lnSpc>
              <a:spcBef>
                <a:spcPts val="1888"/>
              </a:spcBef>
              <a:buClr>
                <a:srgbClr val="000000"/>
              </a:buClr>
              <a:buSzPct val="45000"/>
              <a:buFont typeface="Wingdings" charset="2"/>
              <a:buChar char=""/>
            </a:pPr>
            <a:r>
              <a:rPr b="0" lang="en-GB" sz="4270" spc="-1" strike="noStrike">
                <a:solidFill>
                  <a:srgbClr val="000000"/>
                </a:solidFill>
                <a:latin typeface="Gill Sans"/>
                <a:ea typeface="DejaVu Sans"/>
              </a:rPr>
              <a:t>Rome has to stand on its own…</a:t>
            </a:r>
            <a:endParaRPr b="0" lang="en-GB" sz="427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1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288" name="Content Placeholder 9" descr=""/>
          <p:cNvPicPr/>
          <p:nvPr/>
        </p:nvPicPr>
        <p:blipFill>
          <a:blip r:embed="rId1"/>
          <a:stretch/>
        </p:blipFill>
        <p:spPr>
          <a:xfrm>
            <a:off x="464760" y="720000"/>
            <a:ext cx="9129240" cy="5829480"/>
          </a:xfrm>
          <a:prstGeom prst="rect">
            <a:avLst/>
          </a:prstGeom>
          <a:ln w="0">
            <a:noFill/>
          </a:ln>
        </p:spPr>
      </p:pic>
    </p:spTree>
  </p:cSld>
  <mc:AlternateContent>
    <mc:Choice Requires="p14">
      <p:transition spd="slow" p14:dur="2000"/>
    </mc:Choice>
    <mc:Fallback>
      <p:transition spd="slow"/>
    </mc:Fallback>
  </mc:AlternateContent>
</p:sld>
</file>

<file path=ppt/slides/slide1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89" name="CustomShape 4"/>
          <p:cNvSpPr/>
          <p:nvPr/>
        </p:nvSpPr>
        <p:spPr>
          <a:xfrm>
            <a:off x="503640" y="302760"/>
            <a:ext cx="9069480" cy="1256760"/>
          </a:xfrm>
          <a:prstGeom prst="rect">
            <a:avLst/>
          </a:prstGeom>
          <a:noFill/>
          <a:ln w="0">
            <a:noFill/>
          </a:ln>
        </p:spPr>
        <p:style>
          <a:lnRef idx="0"/>
          <a:fillRef idx="0"/>
          <a:effectRef idx="0"/>
          <a:fontRef idx="minor"/>
        </p:style>
        <p:txBody>
          <a:bodyPr lIns="90000" rIns="90000" tIns="45000" bIns="45000" anchor="ctr">
            <a:noAutofit/>
          </a:bodyPr>
          <a:p>
            <a:pPr algn="ctr">
              <a:lnSpc>
                <a:spcPct val="100000"/>
              </a:lnSpc>
            </a:pPr>
            <a:r>
              <a:rPr b="1" lang="en-GB" sz="4000" spc="-1" strike="noStrike">
                <a:solidFill>
                  <a:srgbClr val="000000"/>
                </a:solidFill>
                <a:latin typeface="Gill Sans"/>
                <a:ea typeface="DejaVu Sans"/>
              </a:rPr>
              <a:t>New threats and new alliances</a:t>
            </a:r>
            <a:endParaRPr b="0" lang="en-GB" sz="4000" spc="-1" strike="noStrike">
              <a:solidFill>
                <a:srgbClr val="000000"/>
              </a:solidFill>
              <a:latin typeface="Arial"/>
            </a:endParaRPr>
          </a:p>
        </p:txBody>
      </p:sp>
      <p:sp>
        <p:nvSpPr>
          <p:cNvPr id="290" name="CustomShape 5"/>
          <p:cNvSpPr/>
          <p:nvPr/>
        </p:nvSpPr>
        <p:spPr>
          <a:xfrm>
            <a:off x="4875120" y="1763640"/>
            <a:ext cx="4449240" cy="4986000"/>
          </a:xfrm>
          <a:prstGeom prst="rect">
            <a:avLst/>
          </a:prstGeom>
          <a:noFill/>
          <a:ln w="0">
            <a:noFill/>
          </a:ln>
        </p:spPr>
        <p:style>
          <a:lnRef idx="0"/>
          <a:fillRef idx="0"/>
          <a:effectRef idx="0"/>
          <a:fontRef idx="minor"/>
        </p:style>
        <p:txBody>
          <a:bodyPr lIns="90000" rIns="90000" tIns="45000" bIns="45000" anchor="t">
            <a:normAutofit/>
          </a:bodyPr>
          <a:p>
            <a:pPr marL="343080" indent="-341280">
              <a:lnSpc>
                <a:spcPct val="100000"/>
              </a:lnSpc>
              <a:spcBef>
                <a:spcPts val="561"/>
              </a:spcBef>
              <a:buClr>
                <a:srgbClr val="000000"/>
              </a:buClr>
              <a:buFont typeface="Arial"/>
              <a:buChar char="•"/>
            </a:pPr>
            <a:r>
              <a:rPr b="0" lang="en-GB" sz="2800" spc="-1" strike="noStrike">
                <a:solidFill>
                  <a:srgbClr val="000000"/>
                </a:solidFill>
                <a:latin typeface="Gill Sans"/>
                <a:ea typeface="DejaVu Sans"/>
              </a:rPr>
              <a:t>Popes became temporal rulers of Rome</a:t>
            </a:r>
            <a:endParaRPr b="0" lang="en-GB" sz="2800" spc="-1" strike="noStrike">
              <a:solidFill>
                <a:srgbClr val="000000"/>
              </a:solidFill>
              <a:latin typeface="Arial"/>
            </a:endParaRPr>
          </a:p>
          <a:p>
            <a:pPr marL="343080" indent="-341280">
              <a:lnSpc>
                <a:spcPct val="100000"/>
              </a:lnSpc>
              <a:spcBef>
                <a:spcPts val="561"/>
              </a:spcBef>
              <a:buClr>
                <a:srgbClr val="000000"/>
              </a:buClr>
              <a:buFont typeface="Arial"/>
              <a:buChar char="•"/>
            </a:pPr>
            <a:r>
              <a:rPr b="0" lang="en-GB" sz="2800" spc="-1" strike="noStrike">
                <a:solidFill>
                  <a:srgbClr val="000000"/>
                </a:solidFill>
                <a:latin typeface="Gill Sans"/>
                <a:ea typeface="DejaVu Sans"/>
              </a:rPr>
              <a:t>Abandoned alliance with the emperors and turn to the Franks</a:t>
            </a:r>
            <a:endParaRPr b="0" lang="en-GB" sz="2800" spc="-1" strike="noStrike">
              <a:solidFill>
                <a:srgbClr val="000000"/>
              </a:solidFill>
              <a:latin typeface="Arial"/>
            </a:endParaRPr>
          </a:p>
          <a:p>
            <a:pPr marL="343080" indent="-341280">
              <a:lnSpc>
                <a:spcPct val="100000"/>
              </a:lnSpc>
              <a:spcBef>
                <a:spcPts val="561"/>
              </a:spcBef>
              <a:buClr>
                <a:srgbClr val="000000"/>
              </a:buClr>
              <a:buFont typeface="Arial"/>
              <a:buChar char="•"/>
            </a:pPr>
            <a:r>
              <a:rPr b="0" lang="en-GB" sz="2800" spc="-1" strike="noStrike">
                <a:solidFill>
                  <a:srgbClr val="000000"/>
                </a:solidFill>
                <a:latin typeface="Gill Sans"/>
                <a:ea typeface="DejaVu Sans"/>
              </a:rPr>
              <a:t>Papal sovereignty over Central Italy</a:t>
            </a:r>
            <a:endParaRPr b="0" lang="en-GB" sz="2800" spc="-1" strike="noStrike">
              <a:solidFill>
                <a:srgbClr val="000000"/>
              </a:solidFill>
              <a:latin typeface="Arial"/>
            </a:endParaRPr>
          </a:p>
          <a:p>
            <a:pPr marL="343080" indent="-341280">
              <a:lnSpc>
                <a:spcPct val="100000"/>
              </a:lnSpc>
              <a:spcBef>
                <a:spcPts val="561"/>
              </a:spcBef>
              <a:buClr>
                <a:srgbClr val="000000"/>
              </a:buClr>
              <a:buFont typeface="Arial"/>
              <a:buChar char="•"/>
            </a:pPr>
            <a:r>
              <a:rPr b="0" lang="en-GB" sz="2800" spc="-1" strike="noStrike">
                <a:solidFill>
                  <a:srgbClr val="000000"/>
                </a:solidFill>
                <a:latin typeface="Gill Sans"/>
                <a:ea typeface="DejaVu Sans"/>
              </a:rPr>
              <a:t>Gregory I (590–604) confronted the Lombards at the gates of Rome</a:t>
            </a:r>
            <a:endParaRPr b="0" lang="en-GB" sz="2800" spc="-1" strike="noStrike">
              <a:solidFill>
                <a:srgbClr val="000000"/>
              </a:solidFill>
              <a:latin typeface="Arial"/>
            </a:endParaRPr>
          </a:p>
          <a:p>
            <a:pPr>
              <a:lnSpc>
                <a:spcPct val="100000"/>
              </a:lnSpc>
              <a:spcBef>
                <a:spcPts val="561"/>
              </a:spcBef>
            </a:pPr>
            <a:endParaRPr b="0" lang="en-GB" sz="2800" spc="-1" strike="noStrike">
              <a:solidFill>
                <a:srgbClr val="000000"/>
              </a:solidFill>
              <a:latin typeface="Arial"/>
            </a:endParaRPr>
          </a:p>
        </p:txBody>
      </p:sp>
      <p:pic>
        <p:nvPicPr>
          <p:cNvPr id="291" name="" descr=""/>
          <p:cNvPicPr/>
          <p:nvPr/>
        </p:nvPicPr>
        <p:blipFill>
          <a:blip r:embed="rId1"/>
          <a:stretch/>
        </p:blipFill>
        <p:spPr>
          <a:xfrm>
            <a:off x="1476000" y="1980000"/>
            <a:ext cx="2826360" cy="3959640"/>
          </a:xfrm>
          <a:prstGeom prst="rect">
            <a:avLst/>
          </a:prstGeom>
          <a:ln w="0">
            <a:noFill/>
          </a:ln>
        </p:spPr>
      </p:pic>
    </p:spTree>
  </p:cSld>
  <mc:AlternateContent>
    <mc:Choice Requires="p14">
      <p:transition spd="slow" p14:dur="2000"/>
    </mc:Choice>
    <mc:Fallback>
      <p:transition spd="slow"/>
    </mc:Fallback>
  </mc:AlternateContent>
</p:sld>
</file>

<file path=ppt/slides/slide1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92" name="CustomShape 3"/>
          <p:cNvSpPr/>
          <p:nvPr/>
        </p:nvSpPr>
        <p:spPr>
          <a:xfrm>
            <a:off x="503640" y="302760"/>
            <a:ext cx="9069480" cy="1256760"/>
          </a:xfrm>
          <a:prstGeom prst="rect">
            <a:avLst/>
          </a:prstGeom>
          <a:noFill/>
          <a:ln w="0">
            <a:noFill/>
          </a:ln>
        </p:spPr>
        <p:style>
          <a:lnRef idx="0"/>
          <a:fillRef idx="0"/>
          <a:effectRef idx="0"/>
          <a:fontRef idx="minor"/>
        </p:style>
        <p:txBody>
          <a:bodyPr lIns="90000" rIns="90000" tIns="45000" bIns="45000" anchor="ctr">
            <a:noAutofit/>
          </a:bodyPr>
          <a:p>
            <a:pPr algn="ctr">
              <a:lnSpc>
                <a:spcPct val="100000"/>
              </a:lnSpc>
            </a:pPr>
            <a:r>
              <a:rPr b="1" lang="en-GB" sz="4400" spc="-1" strike="noStrike">
                <a:solidFill>
                  <a:srgbClr val="000000"/>
                </a:solidFill>
                <a:latin typeface="Gill Sans"/>
                <a:ea typeface="DejaVu Sans"/>
              </a:rPr>
              <a:t>The eighth century</a:t>
            </a:r>
            <a:endParaRPr b="0" lang="en-GB" sz="4400" spc="-1" strike="noStrike">
              <a:solidFill>
                <a:srgbClr val="000000"/>
              </a:solidFill>
              <a:latin typeface="Arial"/>
            </a:endParaRPr>
          </a:p>
        </p:txBody>
      </p:sp>
      <p:sp>
        <p:nvSpPr>
          <p:cNvPr id="293" name="CustomShape 6"/>
          <p:cNvSpPr/>
          <p:nvPr/>
        </p:nvSpPr>
        <p:spPr>
          <a:xfrm>
            <a:off x="503640" y="1763640"/>
            <a:ext cx="9069480" cy="4986000"/>
          </a:xfrm>
          <a:prstGeom prst="rect">
            <a:avLst/>
          </a:prstGeom>
          <a:noFill/>
          <a:ln w="0">
            <a:noFill/>
          </a:ln>
        </p:spPr>
        <p:style>
          <a:lnRef idx="0"/>
          <a:fillRef idx="0"/>
          <a:effectRef idx="0"/>
          <a:fontRef idx="minor"/>
        </p:style>
        <p:txBody>
          <a:bodyPr lIns="90000" rIns="90000" tIns="45000" bIns="45000" anchor="t">
            <a:normAutofit/>
          </a:bodyPr>
          <a:p>
            <a:pPr marL="343080" indent="-341280">
              <a:lnSpc>
                <a:spcPct val="100000"/>
              </a:lnSpc>
              <a:spcBef>
                <a:spcPts val="641"/>
              </a:spcBef>
              <a:buClr>
                <a:srgbClr val="000000"/>
              </a:buClr>
              <a:buFont typeface="Arial"/>
              <a:buChar char="•"/>
            </a:pPr>
            <a:r>
              <a:rPr b="0" lang="en-GB" sz="3200" spc="-1" strike="noStrike">
                <a:solidFill>
                  <a:srgbClr val="000000"/>
                </a:solidFill>
                <a:latin typeface="Gill Sans"/>
                <a:ea typeface="DejaVu Sans"/>
              </a:rPr>
              <a:t>752 Pepin, mayor of the palace of the Frankish king Childeric, deposed the king with the support of the pope</a:t>
            </a:r>
            <a:endParaRPr b="0" lang="en-GB" sz="3200" spc="-1" strike="noStrike">
              <a:solidFill>
                <a:srgbClr val="000000"/>
              </a:solidFill>
              <a:latin typeface="Arial"/>
            </a:endParaRPr>
          </a:p>
          <a:p>
            <a:pPr marL="343080" indent="-341280">
              <a:lnSpc>
                <a:spcPct val="100000"/>
              </a:lnSpc>
              <a:spcBef>
                <a:spcPts val="641"/>
              </a:spcBef>
              <a:buClr>
                <a:srgbClr val="000000"/>
              </a:buClr>
              <a:buFont typeface="Arial"/>
              <a:buChar char="•"/>
            </a:pPr>
            <a:r>
              <a:rPr b="0" lang="en-GB" sz="3200" spc="-1" strike="noStrike">
                <a:solidFill>
                  <a:srgbClr val="000000"/>
                </a:solidFill>
                <a:latin typeface="Gill Sans"/>
                <a:ea typeface="DejaVu Sans"/>
              </a:rPr>
              <a:t>He was crowned king by papal legate</a:t>
            </a:r>
            <a:endParaRPr b="0" lang="en-GB" sz="3200" spc="-1" strike="noStrike">
              <a:solidFill>
                <a:srgbClr val="000000"/>
              </a:solidFill>
              <a:latin typeface="Arial"/>
            </a:endParaRPr>
          </a:p>
          <a:p>
            <a:pPr marL="343080" indent="-341280">
              <a:lnSpc>
                <a:spcPct val="100000"/>
              </a:lnSpc>
              <a:spcBef>
                <a:spcPts val="641"/>
              </a:spcBef>
              <a:buClr>
                <a:srgbClr val="000000"/>
              </a:buClr>
              <a:buFont typeface="Arial"/>
              <a:buChar char="•"/>
            </a:pPr>
            <a:r>
              <a:rPr b="0" lang="en-GB" sz="3200" spc="-1" strike="noStrike">
                <a:solidFill>
                  <a:srgbClr val="000000"/>
                </a:solidFill>
                <a:latin typeface="Gill Sans"/>
                <a:ea typeface="DejaVu Sans"/>
              </a:rPr>
              <a:t>Pope Stephen asked for his help against the Lombards (753); </a:t>
            </a:r>
            <a:endParaRPr b="0" lang="en-GB" sz="3200" spc="-1" strike="noStrike">
              <a:solidFill>
                <a:srgbClr val="000000"/>
              </a:solidFill>
              <a:latin typeface="Arial"/>
            </a:endParaRPr>
          </a:p>
          <a:p>
            <a:pPr marL="343080" indent="-341280">
              <a:lnSpc>
                <a:spcPct val="100000"/>
              </a:lnSpc>
              <a:spcBef>
                <a:spcPts val="641"/>
              </a:spcBef>
              <a:buClr>
                <a:srgbClr val="000000"/>
              </a:buClr>
              <a:buFont typeface="Arial"/>
              <a:buChar char="•"/>
            </a:pPr>
            <a:r>
              <a:rPr b="0" lang="en-GB" sz="3200" spc="-1" strike="noStrike">
                <a:solidFill>
                  <a:srgbClr val="000000"/>
                </a:solidFill>
                <a:latin typeface="Gill Sans"/>
                <a:ea typeface="DejaVu Sans"/>
              </a:rPr>
              <a:t>Pepin agreed to ‘restore’ lands in Italy to the Roman see</a:t>
            </a:r>
            <a:endParaRPr b="0" lang="en-GB" sz="3200" spc="-1" strike="noStrike">
              <a:solidFill>
                <a:srgbClr val="000000"/>
              </a:solidFill>
              <a:latin typeface="Arial"/>
            </a:endParaRPr>
          </a:p>
          <a:p>
            <a:pPr marL="343080" indent="-341280">
              <a:lnSpc>
                <a:spcPct val="100000"/>
              </a:lnSpc>
              <a:spcBef>
                <a:spcPts val="641"/>
              </a:spcBef>
              <a:buClr>
                <a:srgbClr val="000000"/>
              </a:buClr>
              <a:buFont typeface="Arial"/>
              <a:buChar char="•"/>
            </a:pPr>
            <a:r>
              <a:rPr b="0" lang="en-GB" sz="3200" spc="-1" strike="noStrike">
                <a:solidFill>
                  <a:srgbClr val="000000"/>
                </a:solidFill>
                <a:latin typeface="Gill Sans"/>
                <a:ea typeface="DejaVu Sans"/>
              </a:rPr>
              <a:t>Leo III crowned Pepin’s son, Charlemagne, in 800</a:t>
            </a:r>
            <a:endParaRPr b="0" lang="en-GB" sz="32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1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94" name="CustomShape 7"/>
          <p:cNvSpPr/>
          <p:nvPr/>
        </p:nvSpPr>
        <p:spPr>
          <a:xfrm>
            <a:off x="503640" y="302760"/>
            <a:ext cx="9069480" cy="1256760"/>
          </a:xfrm>
          <a:prstGeom prst="rect">
            <a:avLst/>
          </a:prstGeom>
          <a:noFill/>
          <a:ln w="0">
            <a:noFill/>
          </a:ln>
        </p:spPr>
        <p:style>
          <a:lnRef idx="0"/>
          <a:fillRef idx="0"/>
          <a:effectRef idx="0"/>
          <a:fontRef idx="minor"/>
        </p:style>
        <p:txBody>
          <a:bodyPr lIns="90000" rIns="90000" tIns="45000" bIns="45000" anchor="ctr">
            <a:noAutofit/>
          </a:bodyPr>
          <a:p>
            <a:pPr algn="ctr">
              <a:lnSpc>
                <a:spcPct val="100000"/>
              </a:lnSpc>
            </a:pPr>
            <a:r>
              <a:rPr b="1" lang="en-GB" sz="4400" spc="-1" strike="noStrike">
                <a:solidFill>
                  <a:srgbClr val="000000"/>
                </a:solidFill>
                <a:latin typeface="Gill Sans"/>
                <a:ea typeface="DejaVu Sans"/>
              </a:rPr>
              <a:t>A controversial event – </a:t>
            </a:r>
            <a:r>
              <a:rPr b="1" lang="en-GB" sz="4000" spc="-1" strike="noStrike">
                <a:solidFill>
                  <a:srgbClr val="000000"/>
                </a:solidFill>
                <a:latin typeface="Gill Sans"/>
                <a:ea typeface="DejaVu Sans"/>
              </a:rPr>
              <a:t>why</a:t>
            </a:r>
            <a:r>
              <a:rPr b="1" lang="en-GB" sz="4400" spc="-1" strike="noStrike">
                <a:solidFill>
                  <a:srgbClr val="000000"/>
                </a:solidFill>
                <a:latin typeface="Gill Sans"/>
                <a:ea typeface="DejaVu Sans"/>
              </a:rPr>
              <a:t>?</a:t>
            </a:r>
            <a:endParaRPr b="0" lang="en-GB" sz="4400" spc="-1" strike="noStrike">
              <a:solidFill>
                <a:srgbClr val="000000"/>
              </a:solidFill>
              <a:latin typeface="Arial"/>
            </a:endParaRPr>
          </a:p>
        </p:txBody>
      </p:sp>
      <p:pic>
        <p:nvPicPr>
          <p:cNvPr id="295" name="" descr=""/>
          <p:cNvPicPr/>
          <p:nvPr/>
        </p:nvPicPr>
        <p:blipFill>
          <a:blip r:embed="rId1"/>
          <a:stretch/>
        </p:blipFill>
        <p:spPr>
          <a:xfrm>
            <a:off x="2880000" y="1544760"/>
            <a:ext cx="4139640" cy="4954320"/>
          </a:xfrm>
          <a:prstGeom prst="rect">
            <a:avLst/>
          </a:prstGeom>
          <a:ln w="0">
            <a:noFill/>
          </a:ln>
        </p:spPr>
      </p:pic>
    </p:spTree>
  </p:cSld>
  <mc:AlternateContent>
    <mc:Choice Requires="p14">
      <p:transition spd="slow" p14:dur="2000"/>
    </mc:Choice>
    <mc:Fallback>
      <p:transition spd="slow"/>
    </mc:Fallback>
  </mc:AlternateContent>
</p:sld>
</file>

<file path=ppt/slides/slide1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96" name="CustomShape 8"/>
          <p:cNvSpPr/>
          <p:nvPr/>
        </p:nvSpPr>
        <p:spPr>
          <a:xfrm>
            <a:off x="504000" y="285480"/>
            <a:ext cx="9069840" cy="1291680"/>
          </a:xfrm>
          <a:prstGeom prst="rect">
            <a:avLst/>
          </a:prstGeom>
          <a:noFill/>
          <a:ln w="0">
            <a:noFill/>
          </a:ln>
        </p:spPr>
        <p:style>
          <a:lnRef idx="0"/>
          <a:fillRef idx="0"/>
          <a:effectRef idx="0"/>
          <a:fontRef idx="minor"/>
        </p:style>
        <p:txBody>
          <a:bodyPr lIns="0" rIns="0" tIns="0" bIns="0" anchor="ctr">
            <a:noAutofit/>
          </a:bodyPr>
          <a:p>
            <a:pPr algn="ctr">
              <a:lnSpc>
                <a:spcPct val="100000"/>
              </a:lnSpc>
            </a:pPr>
            <a:r>
              <a:rPr b="1" lang="en-GB" sz="4000" spc="-1" strike="noStrike">
                <a:solidFill>
                  <a:srgbClr val="000000"/>
                </a:solidFill>
                <a:latin typeface="Gill Sans"/>
                <a:ea typeface="DejaVu Sans"/>
              </a:rPr>
              <a:t>Letter of Pope Gelasius to Emperor Anastasius, 494 </a:t>
            </a:r>
            <a:endParaRPr b="0" lang="en-GB" sz="4000" spc="-1" strike="noStrike">
              <a:solidFill>
                <a:srgbClr val="000000"/>
              </a:solidFill>
              <a:latin typeface="Arial"/>
            </a:endParaRPr>
          </a:p>
        </p:txBody>
      </p:sp>
      <p:sp>
        <p:nvSpPr>
          <p:cNvPr id="297" name="CustomShape 9"/>
          <p:cNvSpPr/>
          <p:nvPr/>
        </p:nvSpPr>
        <p:spPr>
          <a:xfrm>
            <a:off x="503640" y="1768320"/>
            <a:ext cx="9098280" cy="5451480"/>
          </a:xfrm>
          <a:prstGeom prst="rect">
            <a:avLst/>
          </a:prstGeom>
          <a:noFill/>
          <a:ln w="0">
            <a:noFill/>
          </a:ln>
        </p:spPr>
        <p:style>
          <a:lnRef idx="0"/>
          <a:fillRef idx="0"/>
          <a:effectRef idx="0"/>
          <a:fontRef idx="minor"/>
        </p:style>
        <p:txBody>
          <a:bodyPr lIns="0" rIns="0" tIns="0" bIns="0" anchor="t">
            <a:normAutofit fontScale="85555"/>
          </a:bodyPr>
          <a:p>
            <a:pPr>
              <a:lnSpc>
                <a:spcPct val="100000"/>
              </a:lnSpc>
            </a:pPr>
            <a:r>
              <a:rPr b="0" lang="en-GB" sz="3200" spc="-1" strike="noStrike">
                <a:solidFill>
                  <a:srgbClr val="000000"/>
                </a:solidFill>
                <a:latin typeface="Gill Sans"/>
                <a:ea typeface="SimSun"/>
              </a:rPr>
              <a:t>Two there are, august emperor, by which this world is chiefly ruled, the sacred authority (</a:t>
            </a:r>
            <a:r>
              <a:rPr b="0" i="1" lang="en-GB" sz="3200" spc="-1" strike="noStrike">
                <a:solidFill>
                  <a:srgbClr val="000000"/>
                </a:solidFill>
                <a:latin typeface="Gill Sans"/>
                <a:ea typeface="SimSun"/>
              </a:rPr>
              <a:t>auctoritas</a:t>
            </a:r>
            <a:r>
              <a:rPr b="0" lang="en-GB" sz="3200" spc="-1" strike="noStrike">
                <a:solidFill>
                  <a:srgbClr val="000000"/>
                </a:solidFill>
                <a:latin typeface="Gill Sans"/>
                <a:ea typeface="SimSun"/>
              </a:rPr>
              <a:t>) of the priesthood, and the royal power (</a:t>
            </a:r>
            <a:r>
              <a:rPr b="0" i="1" lang="en-GB" sz="3200" spc="-1" strike="noStrike">
                <a:solidFill>
                  <a:srgbClr val="000000"/>
                </a:solidFill>
                <a:latin typeface="Gill Sans"/>
                <a:ea typeface="SimSun"/>
              </a:rPr>
              <a:t>potestas</a:t>
            </a:r>
            <a:r>
              <a:rPr b="0" lang="en-GB" sz="3200" spc="-1" strike="noStrike">
                <a:solidFill>
                  <a:srgbClr val="000000"/>
                </a:solidFill>
                <a:latin typeface="Gill Sans"/>
                <a:ea typeface="SimSun"/>
              </a:rPr>
              <a:t>). Of these the responsibility of the priest is more weighty insofar as they will answer for the kings of men themselves at the divine judgement. You know, most clement son, that although you take precedence over all mankind in dignity, nevertheless you piously bow the neck to those who have charge of divine affairs and seek from them the means of your salvation </a:t>
            </a:r>
            <a:r>
              <a:rPr b="0" lang="en-GB" sz="3000" spc="-1" strike="noStrike">
                <a:solidFill>
                  <a:srgbClr val="000000"/>
                </a:solidFill>
                <a:latin typeface="Gill Sans"/>
                <a:ea typeface="SimSun"/>
              </a:rPr>
              <a:t>and hence you realise that, in the order of religion, in matters concerning the reception and right administration of the heavenly sacraments, you ought to submit yourself rather than rule, and that in these matters you should depend on their judgement rather than seek to bend them to your will.</a:t>
            </a:r>
            <a:endParaRPr b="0" lang="en-GB" sz="30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1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98" name="CustomShape 10"/>
          <p:cNvSpPr/>
          <p:nvPr/>
        </p:nvSpPr>
        <p:spPr>
          <a:xfrm>
            <a:off x="503640" y="302760"/>
            <a:ext cx="9069480" cy="1256760"/>
          </a:xfrm>
          <a:prstGeom prst="rect">
            <a:avLst/>
          </a:prstGeom>
          <a:noFill/>
          <a:ln w="0">
            <a:noFill/>
          </a:ln>
        </p:spPr>
        <p:style>
          <a:lnRef idx="0"/>
          <a:fillRef idx="0"/>
          <a:effectRef idx="0"/>
          <a:fontRef idx="minor"/>
        </p:style>
        <p:txBody>
          <a:bodyPr lIns="90000" rIns="90000" tIns="45000" bIns="45000" anchor="ctr">
            <a:normAutofit/>
          </a:bodyPr>
          <a:p>
            <a:pPr algn="ctr">
              <a:lnSpc>
                <a:spcPct val="100000"/>
              </a:lnSpc>
            </a:pPr>
            <a:r>
              <a:rPr b="1" lang="en-GB" sz="4400" spc="-1" strike="noStrike">
                <a:solidFill>
                  <a:srgbClr val="000000"/>
                </a:solidFill>
                <a:latin typeface="Gill Sans"/>
                <a:ea typeface="DejaVu Sans"/>
              </a:rPr>
              <a:t>The Donation of Constantine</a:t>
            </a:r>
            <a:endParaRPr b="0" lang="en-GB" sz="4400" spc="-1" strike="noStrike">
              <a:solidFill>
                <a:srgbClr val="000000"/>
              </a:solidFill>
              <a:latin typeface="Arial"/>
            </a:endParaRPr>
          </a:p>
        </p:txBody>
      </p:sp>
      <p:sp>
        <p:nvSpPr>
          <p:cNvPr id="299" name="CustomShape 11"/>
          <p:cNvSpPr/>
          <p:nvPr/>
        </p:nvSpPr>
        <p:spPr>
          <a:xfrm>
            <a:off x="464040" y="1565280"/>
            <a:ext cx="9177480" cy="5099040"/>
          </a:xfrm>
          <a:prstGeom prst="rect">
            <a:avLst/>
          </a:prstGeom>
          <a:noFill/>
          <a:ln w="0">
            <a:noFill/>
          </a:ln>
        </p:spPr>
        <p:style>
          <a:lnRef idx="0"/>
          <a:fillRef idx="0"/>
          <a:effectRef idx="0"/>
          <a:fontRef idx="minor"/>
        </p:style>
        <p:txBody>
          <a:bodyPr lIns="90000" rIns="90000" tIns="45000" bIns="45000" anchor="t">
            <a:normAutofit/>
          </a:bodyPr>
          <a:p>
            <a:pPr marL="343080" indent="-341280">
              <a:lnSpc>
                <a:spcPct val="100000"/>
              </a:lnSpc>
              <a:spcBef>
                <a:spcPts val="641"/>
              </a:spcBef>
              <a:buClr>
                <a:srgbClr val="000000"/>
              </a:buClr>
              <a:buFont typeface="Arial"/>
              <a:buChar char="•"/>
            </a:pPr>
            <a:r>
              <a:rPr b="0" lang="en-GB" sz="3200" spc="-1" strike="noStrike">
                <a:solidFill>
                  <a:srgbClr val="000000"/>
                </a:solidFill>
                <a:latin typeface="Gill Sans"/>
                <a:ea typeface="SimSun"/>
              </a:rPr>
              <a:t>In this document Constantine gave Pope Sylvester rule </a:t>
            </a:r>
            <a:r>
              <a:rPr b="0" lang="en-GB" sz="3200" spc="-1" strike="noStrike">
                <a:solidFill>
                  <a:srgbClr val="000000"/>
                </a:solidFill>
                <a:latin typeface="Gill Sans"/>
                <a:ea typeface="DejaVu Sans"/>
              </a:rPr>
              <a:t>over Rome and its possessions in the West when the Emperor withdrew to Constantinople.</a:t>
            </a:r>
            <a:endParaRPr b="0" lang="en-GB" sz="3200" spc="-1" strike="noStrike">
              <a:solidFill>
                <a:srgbClr val="000000"/>
              </a:solidFill>
              <a:latin typeface="Arial"/>
            </a:endParaRPr>
          </a:p>
          <a:p>
            <a:pPr marL="343080" indent="-341280">
              <a:lnSpc>
                <a:spcPct val="100000"/>
              </a:lnSpc>
              <a:spcBef>
                <a:spcPts val="641"/>
              </a:spcBef>
              <a:buClr>
                <a:srgbClr val="000000"/>
              </a:buClr>
              <a:buFont typeface="Arial"/>
              <a:buChar char="•"/>
            </a:pPr>
            <a:r>
              <a:rPr b="0" lang="en-GB" sz="3200" spc="-1" strike="noStrike">
                <a:solidFill>
                  <a:srgbClr val="000000"/>
                </a:solidFill>
                <a:latin typeface="Gill Sans"/>
                <a:ea typeface="DejaVu Sans"/>
              </a:rPr>
              <a:t>This was apparently because Sylvester baptized Constantine and cured him of leprosy.</a:t>
            </a:r>
            <a:endParaRPr b="0" lang="en-GB" sz="3200" spc="-1" strike="noStrike">
              <a:solidFill>
                <a:srgbClr val="000000"/>
              </a:solidFill>
              <a:latin typeface="Arial"/>
            </a:endParaRPr>
          </a:p>
          <a:p>
            <a:pPr marL="343080" indent="-341280">
              <a:lnSpc>
                <a:spcPct val="100000"/>
              </a:lnSpc>
              <a:spcBef>
                <a:spcPts val="641"/>
              </a:spcBef>
              <a:buClr>
                <a:srgbClr val="000000"/>
              </a:buClr>
              <a:buFont typeface="Arial"/>
              <a:buChar char="•"/>
            </a:pPr>
            <a:r>
              <a:rPr b="0" lang="en-GB" sz="3200" spc="-1" strike="noStrike">
                <a:solidFill>
                  <a:srgbClr val="000000"/>
                </a:solidFill>
                <a:latin typeface="Gill Sans"/>
                <a:ea typeface="DejaVu Sans"/>
              </a:rPr>
              <a:t>The legend about leprosy was around in 6</a:t>
            </a:r>
            <a:r>
              <a:rPr b="0" lang="en-GB" sz="3200" spc="-1" strike="noStrike" baseline="33000">
                <a:solidFill>
                  <a:srgbClr val="000000"/>
                </a:solidFill>
                <a:latin typeface="Gill Sans"/>
                <a:ea typeface="DejaVu Sans"/>
              </a:rPr>
              <a:t>th</a:t>
            </a:r>
            <a:r>
              <a:rPr b="0" lang="en-GB" sz="3200" spc="-1" strike="noStrike">
                <a:solidFill>
                  <a:srgbClr val="000000"/>
                </a:solidFill>
                <a:latin typeface="Gill Sans"/>
                <a:ea typeface="DejaVu Sans"/>
              </a:rPr>
              <a:t> century.</a:t>
            </a:r>
            <a:endParaRPr b="0" lang="en-GB" sz="3200" spc="-1" strike="noStrike">
              <a:solidFill>
                <a:srgbClr val="000000"/>
              </a:solidFill>
              <a:latin typeface="Arial"/>
            </a:endParaRPr>
          </a:p>
          <a:p>
            <a:pPr marL="343080" indent="-341280">
              <a:lnSpc>
                <a:spcPct val="100000"/>
              </a:lnSpc>
              <a:spcBef>
                <a:spcPts val="641"/>
              </a:spcBef>
              <a:buClr>
                <a:srgbClr val="000000"/>
              </a:buClr>
              <a:buFont typeface="Arial"/>
              <a:buChar char="•"/>
            </a:pPr>
            <a:r>
              <a:rPr b="0" lang="en-GB" sz="3200" spc="-1" strike="noStrike">
                <a:solidFill>
                  <a:srgbClr val="000000"/>
                </a:solidFill>
                <a:latin typeface="Gill Sans"/>
                <a:ea typeface="DejaVu Sans"/>
              </a:rPr>
              <a:t>The Donation document was a forgery (probably 8</a:t>
            </a:r>
            <a:r>
              <a:rPr b="0" lang="en-GB" sz="3200" spc="-1" strike="noStrike" baseline="33000">
                <a:solidFill>
                  <a:srgbClr val="000000"/>
                </a:solidFill>
                <a:latin typeface="Gill Sans"/>
                <a:ea typeface="DejaVu Sans"/>
              </a:rPr>
              <a:t>th</a:t>
            </a:r>
            <a:r>
              <a:rPr b="0" lang="en-GB" sz="3200" spc="-1" strike="noStrike">
                <a:solidFill>
                  <a:srgbClr val="000000"/>
                </a:solidFill>
                <a:latin typeface="Gill Sans"/>
                <a:ea typeface="DejaVu Sans"/>
              </a:rPr>
              <a:t> century).</a:t>
            </a:r>
            <a:endParaRPr b="0" lang="en-GB" sz="32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1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00" name="CustomShape 12"/>
          <p:cNvSpPr/>
          <p:nvPr/>
        </p:nvSpPr>
        <p:spPr>
          <a:xfrm>
            <a:off x="503640" y="302760"/>
            <a:ext cx="9069480" cy="1256760"/>
          </a:xfrm>
          <a:prstGeom prst="rect">
            <a:avLst/>
          </a:prstGeom>
          <a:noFill/>
          <a:ln w="0">
            <a:noFill/>
          </a:ln>
        </p:spPr>
        <p:style>
          <a:lnRef idx="0"/>
          <a:fillRef idx="0"/>
          <a:effectRef idx="0"/>
          <a:fontRef idx="minor"/>
        </p:style>
        <p:txBody>
          <a:bodyPr lIns="90000" rIns="90000" tIns="45000" bIns="45000" anchor="ctr">
            <a:normAutofit fontScale="87222"/>
          </a:bodyPr>
          <a:p>
            <a:pPr algn="ctr">
              <a:lnSpc>
                <a:spcPct val="100000"/>
              </a:lnSpc>
            </a:pPr>
            <a:r>
              <a:rPr b="1" lang="en-GB" sz="4400" spc="-1" strike="noStrike">
                <a:solidFill>
                  <a:srgbClr val="000000"/>
                </a:solidFill>
                <a:latin typeface="Gill Sans"/>
                <a:ea typeface="DejaVu Sans"/>
              </a:rPr>
              <a:t>Twelfth-century frescoes</a:t>
            </a:r>
            <a:endParaRPr b="0" lang="en-GB" sz="4400" spc="-1" strike="noStrike">
              <a:solidFill>
                <a:srgbClr val="000000"/>
              </a:solidFill>
              <a:latin typeface="Arial"/>
            </a:endParaRPr>
          </a:p>
          <a:p>
            <a:pPr algn="ctr">
              <a:lnSpc>
                <a:spcPct val="100000"/>
              </a:lnSpc>
            </a:pPr>
            <a:r>
              <a:rPr b="1" lang="en-GB" sz="4400" spc="-1" strike="noStrike">
                <a:solidFill>
                  <a:srgbClr val="000000"/>
                </a:solidFill>
                <a:latin typeface="Gill Sans"/>
                <a:ea typeface="DejaVu Sans"/>
              </a:rPr>
              <a:t>(church of Quattro Coronati)</a:t>
            </a:r>
            <a:endParaRPr b="0" lang="en-GB" sz="4400" spc="-1" strike="noStrike">
              <a:solidFill>
                <a:srgbClr val="000000"/>
              </a:solidFill>
              <a:latin typeface="Arial"/>
            </a:endParaRPr>
          </a:p>
        </p:txBody>
      </p:sp>
      <p:pic>
        <p:nvPicPr>
          <p:cNvPr id="301" name="" descr=""/>
          <p:cNvPicPr/>
          <p:nvPr/>
        </p:nvPicPr>
        <p:blipFill>
          <a:blip r:embed="rId1"/>
          <a:stretch/>
        </p:blipFill>
        <p:spPr>
          <a:xfrm>
            <a:off x="824040" y="1692000"/>
            <a:ext cx="8571960" cy="5579640"/>
          </a:xfrm>
          <a:prstGeom prst="rect">
            <a:avLst/>
          </a:prstGeom>
          <a:ln w="0">
            <a:noFill/>
          </a:ln>
        </p:spPr>
      </p:pic>
    </p:spTree>
  </p:cSld>
  <mc:AlternateContent>
    <mc:Choice Requires="p14">
      <p:transition spd="slow" p14:dur="2000"/>
    </mc:Choice>
    <mc:Fallback>
      <p:transition spd="slow"/>
    </mc:Fallback>
  </mc:AlternateContent>
</p:sld>
</file>

<file path=ppt/slides/slide1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000000"/>
        </a:solidFill>
      </p:bgPr>
    </p:bg>
    <p:spTree>
      <p:nvGrpSpPr>
        <p:cNvPr id="1" name=""/>
        <p:cNvGrpSpPr/>
        <p:nvPr/>
      </p:nvGrpSpPr>
      <p:grpSpPr>
        <a:xfrm>
          <a:off x="0" y="0"/>
          <a:ext cx="0" cy="0"/>
          <a:chOff x="0" y="0"/>
          <a:chExt cx="0" cy="0"/>
        </a:xfrm>
      </p:grpSpPr>
      <p:pic>
        <p:nvPicPr>
          <p:cNvPr id="302" name="" descr=""/>
          <p:cNvPicPr/>
          <p:nvPr/>
        </p:nvPicPr>
        <p:blipFill>
          <a:blip r:embed="rId1"/>
          <a:stretch/>
        </p:blipFill>
        <p:spPr>
          <a:xfrm>
            <a:off x="335880" y="0"/>
            <a:ext cx="9426600" cy="7557120"/>
          </a:xfrm>
          <a:prstGeom prst="rect">
            <a:avLst/>
          </a:prstGeom>
          <a:ln w="0">
            <a:noFill/>
          </a:ln>
        </p:spPr>
      </p:pic>
    </p:spTree>
  </p:cSld>
  <mc:AlternateContent>
    <mc:Choice Requires="p14">
      <p:transition spd="slow" p14:dur="2000"/>
    </mc:Choice>
    <mc:Fallback>
      <p:transition spd="slow"/>
    </mc:Fallback>
  </mc:AlternateContent>
</p:sld>
</file>

<file path=ppt/slides/slide1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03" name="CustomShape 13"/>
          <p:cNvSpPr/>
          <p:nvPr/>
        </p:nvSpPr>
        <p:spPr>
          <a:xfrm>
            <a:off x="503640" y="64440"/>
            <a:ext cx="9069480" cy="1013040"/>
          </a:xfrm>
          <a:prstGeom prst="rect">
            <a:avLst/>
          </a:prstGeom>
          <a:noFill/>
          <a:ln w="0">
            <a:noFill/>
          </a:ln>
        </p:spPr>
        <p:style>
          <a:lnRef idx="0"/>
          <a:fillRef idx="0"/>
          <a:effectRef idx="0"/>
          <a:fontRef idx="minor"/>
        </p:style>
        <p:txBody>
          <a:bodyPr lIns="90000" rIns="90000" tIns="45000" bIns="45000" anchor="ctr">
            <a:normAutofit/>
          </a:bodyPr>
          <a:p>
            <a:pPr algn="ctr">
              <a:lnSpc>
                <a:spcPct val="100000"/>
              </a:lnSpc>
            </a:pPr>
            <a:r>
              <a:rPr b="1" lang="en-GB" sz="4000" spc="-1" strike="noStrike">
                <a:solidFill>
                  <a:srgbClr val="000000"/>
                </a:solidFill>
                <a:latin typeface="Gill Sans"/>
                <a:ea typeface="DejaVu Sans"/>
              </a:rPr>
              <a:t>The beginnings of the papal states</a:t>
            </a:r>
            <a:endParaRPr b="0" lang="en-GB" sz="4000" spc="-1" strike="noStrike">
              <a:solidFill>
                <a:srgbClr val="000000"/>
              </a:solidFill>
              <a:latin typeface="Arial"/>
            </a:endParaRPr>
          </a:p>
        </p:txBody>
      </p:sp>
      <p:pic>
        <p:nvPicPr>
          <p:cNvPr id="304" name="Content Placeholder 5" descr=""/>
          <p:cNvPicPr/>
          <p:nvPr/>
        </p:nvPicPr>
        <p:blipFill>
          <a:blip r:embed="rId1"/>
          <a:stretch/>
        </p:blipFill>
        <p:spPr>
          <a:xfrm>
            <a:off x="942840" y="952200"/>
            <a:ext cx="8182800" cy="6346800"/>
          </a:xfrm>
          <a:prstGeom prst="rect">
            <a:avLst/>
          </a:prstGeom>
          <a:ln w="0">
            <a:noFill/>
          </a:ln>
        </p:spPr>
      </p:pic>
    </p:spTree>
  </p:cSld>
  <mc:AlternateContent>
    <mc:Choice Requires="p14">
      <p:transition spd="slow" p14:dur="2000"/>
    </mc:Choice>
    <mc:Fallback>
      <p:transition spd="slow"/>
    </mc:Fallback>
  </mc:AlternateContent>
</p:sld>
</file>

<file path=ppt/slides/slide2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05" name="CustomShape 14"/>
          <p:cNvSpPr/>
          <p:nvPr/>
        </p:nvSpPr>
        <p:spPr>
          <a:xfrm>
            <a:off x="118440" y="0"/>
            <a:ext cx="9959040" cy="1077840"/>
          </a:xfrm>
          <a:prstGeom prst="rect">
            <a:avLst/>
          </a:prstGeom>
          <a:noFill/>
          <a:ln w="0">
            <a:noFill/>
          </a:ln>
        </p:spPr>
        <p:style>
          <a:lnRef idx="0"/>
          <a:fillRef idx="0"/>
          <a:effectRef idx="0"/>
          <a:fontRef idx="minor"/>
        </p:style>
        <p:txBody>
          <a:bodyPr lIns="90000" rIns="90000" tIns="45000" bIns="45000" anchor="ctr">
            <a:normAutofit/>
          </a:bodyPr>
          <a:p>
            <a:pPr algn="ctr">
              <a:lnSpc>
                <a:spcPct val="100000"/>
              </a:lnSpc>
            </a:pPr>
            <a:r>
              <a:rPr b="1" lang="en-GB" sz="3200" spc="-1" strike="noStrike">
                <a:solidFill>
                  <a:srgbClr val="000000"/>
                </a:solidFill>
                <a:latin typeface="Gill Sans"/>
                <a:ea typeface="DejaVu Sans"/>
              </a:rPr>
              <a:t>Italy in the 15</a:t>
            </a:r>
            <a:r>
              <a:rPr b="1" lang="en-GB" sz="3200" spc="-1" strike="noStrike" baseline="30000">
                <a:solidFill>
                  <a:srgbClr val="000000"/>
                </a:solidFill>
                <a:latin typeface="Gill Sans"/>
                <a:ea typeface="DejaVu Sans"/>
              </a:rPr>
              <a:t>th</a:t>
            </a:r>
            <a:r>
              <a:rPr b="1" lang="en-GB" sz="3200" spc="-1" strike="noStrike">
                <a:solidFill>
                  <a:srgbClr val="000000"/>
                </a:solidFill>
                <a:latin typeface="Gill Sans"/>
                <a:ea typeface="DejaVu Sans"/>
              </a:rPr>
              <a:t> and early 16</a:t>
            </a:r>
            <a:r>
              <a:rPr b="1" lang="en-GB" sz="3200" spc="-1" strike="noStrike" baseline="30000">
                <a:solidFill>
                  <a:srgbClr val="000000"/>
                </a:solidFill>
                <a:latin typeface="Gill Sans"/>
                <a:ea typeface="DejaVu Sans"/>
              </a:rPr>
              <a:t>th</a:t>
            </a:r>
            <a:r>
              <a:rPr b="1" lang="en-GB" sz="3200" spc="-1" strike="noStrike">
                <a:solidFill>
                  <a:srgbClr val="000000"/>
                </a:solidFill>
                <a:latin typeface="Gill Sans"/>
                <a:ea typeface="DejaVu Sans"/>
              </a:rPr>
              <a:t> centuries</a:t>
            </a:r>
            <a:endParaRPr b="0" lang="en-GB" sz="3200" spc="-1" strike="noStrike">
              <a:solidFill>
                <a:srgbClr val="000000"/>
              </a:solidFill>
              <a:latin typeface="Arial"/>
            </a:endParaRPr>
          </a:p>
        </p:txBody>
      </p:sp>
      <p:pic>
        <p:nvPicPr>
          <p:cNvPr id="306" name="Content Placeholder 4" descr=""/>
          <p:cNvPicPr/>
          <p:nvPr/>
        </p:nvPicPr>
        <p:blipFill>
          <a:blip r:embed="rId1"/>
          <a:stretch/>
        </p:blipFill>
        <p:spPr>
          <a:xfrm>
            <a:off x="1071000" y="1001520"/>
            <a:ext cx="7994880" cy="6188400"/>
          </a:xfrm>
          <a:prstGeom prst="rect">
            <a:avLst/>
          </a:prstGeom>
          <a:ln w="0">
            <a:noFill/>
          </a:ln>
        </p:spPr>
      </p:pic>
    </p:spTree>
  </p:cSld>
  <mc:AlternateContent>
    <mc:Choice Requires="p14">
      <p:transition spd="slow" p14:dur="2000"/>
    </mc:Choice>
    <mc:Fallback>
      <p:transition spd="slow"/>
    </mc:Fallback>
  </mc:AlternateContent>
</p:sld>
</file>

<file path=ppt/slides/slide2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07" name="CustomShape 15"/>
          <p:cNvSpPr/>
          <p:nvPr/>
        </p:nvSpPr>
        <p:spPr>
          <a:xfrm>
            <a:off x="503640" y="302760"/>
            <a:ext cx="9069480" cy="1256760"/>
          </a:xfrm>
          <a:prstGeom prst="rect">
            <a:avLst/>
          </a:prstGeom>
          <a:noFill/>
          <a:ln w="0">
            <a:noFill/>
          </a:ln>
        </p:spPr>
        <p:style>
          <a:lnRef idx="0"/>
          <a:fillRef idx="0"/>
          <a:effectRef idx="0"/>
          <a:fontRef idx="minor"/>
        </p:style>
        <p:txBody>
          <a:bodyPr lIns="90000" rIns="90000" tIns="45000" bIns="45000" anchor="ctr">
            <a:noAutofit/>
          </a:bodyPr>
          <a:p>
            <a:pPr algn="ctr">
              <a:lnSpc>
                <a:spcPct val="100000"/>
              </a:lnSpc>
            </a:pPr>
            <a:r>
              <a:rPr b="1" lang="en-GB" sz="4400" spc="-1" strike="noStrike">
                <a:solidFill>
                  <a:srgbClr val="000000"/>
                </a:solidFill>
                <a:latin typeface="Gill Sans"/>
                <a:ea typeface="DejaVu Sans"/>
              </a:rPr>
              <a:t>Papal unravelling</a:t>
            </a:r>
            <a:endParaRPr b="0" lang="en-GB" sz="4400" spc="-1" strike="noStrike">
              <a:solidFill>
                <a:srgbClr val="000000"/>
              </a:solidFill>
              <a:latin typeface="Arial"/>
            </a:endParaRPr>
          </a:p>
        </p:txBody>
      </p:sp>
      <p:sp>
        <p:nvSpPr>
          <p:cNvPr id="308" name="CustomShape 16"/>
          <p:cNvSpPr/>
          <p:nvPr/>
        </p:nvSpPr>
        <p:spPr>
          <a:xfrm>
            <a:off x="503640" y="1763640"/>
            <a:ext cx="9069480" cy="4986000"/>
          </a:xfrm>
          <a:prstGeom prst="rect">
            <a:avLst/>
          </a:prstGeom>
          <a:noFill/>
          <a:ln w="0">
            <a:noFill/>
          </a:ln>
        </p:spPr>
        <p:style>
          <a:lnRef idx="0"/>
          <a:fillRef idx="0"/>
          <a:effectRef idx="0"/>
          <a:fontRef idx="minor"/>
        </p:style>
        <p:txBody>
          <a:bodyPr lIns="90000" rIns="90000" tIns="45000" bIns="45000" anchor="t">
            <a:noAutofit/>
          </a:bodyPr>
          <a:p>
            <a:pPr>
              <a:lnSpc>
                <a:spcPct val="100000"/>
              </a:lnSpc>
              <a:spcBef>
                <a:spcPts val="641"/>
              </a:spcBef>
            </a:pPr>
            <a:r>
              <a:rPr b="0" lang="en-GB" sz="3200" spc="-1" strike="noStrike">
                <a:solidFill>
                  <a:srgbClr val="000000"/>
                </a:solidFill>
                <a:latin typeface="Gill Sans"/>
                <a:ea typeface="DejaVu Sans"/>
              </a:rPr>
              <a:t>Mid 9</a:t>
            </a:r>
            <a:r>
              <a:rPr b="0" lang="en-GB" sz="3200" spc="-1" strike="noStrike" baseline="30000">
                <a:solidFill>
                  <a:srgbClr val="000000"/>
                </a:solidFill>
                <a:latin typeface="Gill Sans"/>
                <a:ea typeface="DejaVu Sans"/>
              </a:rPr>
              <a:t>th</a:t>
            </a:r>
            <a:r>
              <a:rPr b="0" lang="en-GB" sz="3200" spc="-1" strike="noStrike">
                <a:solidFill>
                  <a:srgbClr val="000000"/>
                </a:solidFill>
                <a:latin typeface="Gill Sans"/>
                <a:ea typeface="DejaVu Sans"/>
              </a:rPr>
              <a:t> century to mid 10</a:t>
            </a:r>
            <a:r>
              <a:rPr b="0" lang="en-GB" sz="3200" spc="-1" strike="noStrike" baseline="33000">
                <a:solidFill>
                  <a:srgbClr val="000000"/>
                </a:solidFill>
                <a:latin typeface="Gill Sans"/>
                <a:ea typeface="DejaVu Sans"/>
              </a:rPr>
              <a:t>th</a:t>
            </a:r>
            <a:r>
              <a:rPr b="0" lang="en-GB" sz="3200" spc="-1" strike="noStrike">
                <a:solidFill>
                  <a:srgbClr val="000000"/>
                </a:solidFill>
                <a:latin typeface="Gill Sans"/>
                <a:ea typeface="DejaVu Sans"/>
              </a:rPr>
              <a:t> :</a:t>
            </a:r>
            <a:endParaRPr b="0" lang="en-GB" sz="3200" spc="-1" strike="noStrike">
              <a:solidFill>
                <a:srgbClr val="000000"/>
              </a:solidFill>
              <a:latin typeface="Arial"/>
            </a:endParaRPr>
          </a:p>
          <a:p>
            <a:pPr marL="343080" indent="-341280">
              <a:lnSpc>
                <a:spcPct val="100000"/>
              </a:lnSpc>
              <a:spcBef>
                <a:spcPts val="641"/>
              </a:spcBef>
              <a:buClr>
                <a:srgbClr val="000000"/>
              </a:buClr>
              <a:buFont typeface="Arial"/>
              <a:buChar char="•"/>
            </a:pPr>
            <a:r>
              <a:rPr b="0" lang="en-GB" sz="3200" spc="-1" strike="noStrike">
                <a:solidFill>
                  <a:srgbClr val="000000"/>
                </a:solidFill>
                <a:latin typeface="Gill Sans"/>
                <a:ea typeface="DejaVu Sans"/>
              </a:rPr>
              <a:t>start of a run of short-lived popes</a:t>
            </a:r>
            <a:endParaRPr b="0" lang="en-GB" sz="3200" spc="-1" strike="noStrike">
              <a:solidFill>
                <a:srgbClr val="000000"/>
              </a:solidFill>
              <a:latin typeface="Arial"/>
            </a:endParaRPr>
          </a:p>
          <a:p>
            <a:pPr marL="343080" indent="-341280">
              <a:lnSpc>
                <a:spcPct val="100000"/>
              </a:lnSpc>
              <a:spcBef>
                <a:spcPts val="641"/>
              </a:spcBef>
              <a:buClr>
                <a:srgbClr val="000000"/>
              </a:buClr>
              <a:buFont typeface="Arial"/>
              <a:buChar char="•"/>
            </a:pPr>
            <a:r>
              <a:rPr b="0" lang="en-GB" sz="3200" spc="-1" strike="noStrike">
                <a:solidFill>
                  <a:srgbClr val="000000"/>
                </a:solidFill>
                <a:latin typeface="Gill Sans"/>
                <a:ea typeface="DejaVu Sans"/>
              </a:rPr>
              <a:t>popes having problems being temporal as well as secular leaders</a:t>
            </a:r>
            <a:endParaRPr b="0" lang="en-GB" sz="3200" spc="-1" strike="noStrike">
              <a:solidFill>
                <a:srgbClr val="000000"/>
              </a:solidFill>
              <a:latin typeface="Arial"/>
            </a:endParaRPr>
          </a:p>
          <a:p>
            <a:pPr marL="343080" indent="-341280">
              <a:lnSpc>
                <a:spcPct val="100000"/>
              </a:lnSpc>
              <a:spcBef>
                <a:spcPts val="641"/>
              </a:spcBef>
              <a:buClr>
                <a:srgbClr val="000000"/>
              </a:buClr>
              <a:buFont typeface="Arial"/>
              <a:buChar char="•"/>
            </a:pPr>
            <a:r>
              <a:rPr b="0" lang="en-GB" sz="3200" spc="-1" strike="noStrike">
                <a:solidFill>
                  <a:srgbClr val="000000"/>
                </a:solidFill>
                <a:latin typeface="Gill Sans"/>
                <a:ea typeface="DejaVu Sans"/>
              </a:rPr>
              <a:t>local politics</a:t>
            </a:r>
            <a:endParaRPr b="0" lang="en-GB" sz="3200" spc="-1" strike="noStrike">
              <a:solidFill>
                <a:srgbClr val="000000"/>
              </a:solidFill>
              <a:latin typeface="Arial"/>
            </a:endParaRPr>
          </a:p>
          <a:p>
            <a:pPr marL="343080" indent="-341280">
              <a:lnSpc>
                <a:spcPct val="100000"/>
              </a:lnSpc>
              <a:spcBef>
                <a:spcPts val="641"/>
              </a:spcBef>
              <a:buClr>
                <a:srgbClr val="000000"/>
              </a:buClr>
              <a:buFont typeface="Arial"/>
              <a:buChar char="•"/>
            </a:pPr>
            <a:r>
              <a:rPr b="0" lang="en-GB" sz="3200" spc="-1" strike="noStrike">
                <a:solidFill>
                  <a:srgbClr val="000000"/>
                </a:solidFill>
                <a:latin typeface="Gill Sans"/>
                <a:ea typeface="DejaVu Sans"/>
              </a:rPr>
              <a:t>Holy Roman Empire</a:t>
            </a:r>
            <a:endParaRPr b="0" lang="en-GB" sz="3200" spc="-1" strike="noStrike">
              <a:solidFill>
                <a:srgbClr val="000000"/>
              </a:solidFill>
              <a:latin typeface="Arial"/>
            </a:endParaRPr>
          </a:p>
          <a:p>
            <a:pPr marL="343080" indent="-341280">
              <a:lnSpc>
                <a:spcPct val="100000"/>
              </a:lnSpc>
              <a:spcBef>
                <a:spcPts val="641"/>
              </a:spcBef>
              <a:buClr>
                <a:srgbClr val="000000"/>
              </a:buClr>
              <a:buFont typeface="Arial"/>
              <a:buChar char="•"/>
            </a:pPr>
            <a:r>
              <a:rPr b="0" i="1" lang="en-GB" sz="3200" spc="-1" strike="noStrike">
                <a:solidFill>
                  <a:srgbClr val="000000"/>
                </a:solidFill>
                <a:latin typeface="Gill Sans"/>
                <a:ea typeface="DejaVu Sans"/>
              </a:rPr>
              <a:t>Sæculum obscurum</a:t>
            </a:r>
            <a:r>
              <a:rPr b="0" lang="en-GB" sz="3200" spc="-1" strike="noStrike">
                <a:solidFill>
                  <a:srgbClr val="000000"/>
                </a:solidFill>
                <a:latin typeface="Gill Sans"/>
                <a:ea typeface="DejaVu Sans"/>
              </a:rPr>
              <a:t> (or the pornocracy!)</a:t>
            </a:r>
            <a:endParaRPr b="0" lang="en-GB" sz="3200" spc="-1" strike="noStrike">
              <a:solidFill>
                <a:srgbClr val="000000"/>
              </a:solidFill>
              <a:latin typeface="Arial"/>
            </a:endParaRPr>
          </a:p>
          <a:p>
            <a:pPr>
              <a:lnSpc>
                <a:spcPct val="100000"/>
              </a:lnSpc>
              <a:spcBef>
                <a:spcPts val="641"/>
              </a:spcBef>
            </a:pPr>
            <a:endParaRPr b="0" lang="en-GB" sz="32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2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09" name="CustomShape 17"/>
          <p:cNvSpPr/>
          <p:nvPr/>
        </p:nvSpPr>
        <p:spPr>
          <a:xfrm>
            <a:off x="503640" y="302760"/>
            <a:ext cx="9069480" cy="1256760"/>
          </a:xfrm>
          <a:prstGeom prst="rect">
            <a:avLst/>
          </a:prstGeom>
          <a:noFill/>
          <a:ln w="0">
            <a:noFill/>
          </a:ln>
        </p:spPr>
        <p:style>
          <a:lnRef idx="0"/>
          <a:fillRef idx="0"/>
          <a:effectRef idx="0"/>
          <a:fontRef idx="minor"/>
        </p:style>
        <p:txBody>
          <a:bodyPr lIns="90000" rIns="90000" tIns="45000" bIns="45000" anchor="ctr">
            <a:noAutofit/>
          </a:bodyPr>
          <a:p>
            <a:pPr algn="ctr">
              <a:lnSpc>
                <a:spcPct val="100000"/>
              </a:lnSpc>
            </a:pPr>
            <a:r>
              <a:rPr b="1" lang="en-GB" sz="4400" spc="-1" strike="noStrike">
                <a:solidFill>
                  <a:srgbClr val="000000"/>
                </a:solidFill>
                <a:latin typeface="Gill Sans"/>
                <a:ea typeface="DejaVu Sans"/>
              </a:rPr>
              <a:t>Nadir</a:t>
            </a:r>
            <a:endParaRPr b="0" lang="en-GB" sz="4400" spc="-1" strike="noStrike">
              <a:solidFill>
                <a:srgbClr val="000000"/>
              </a:solidFill>
              <a:latin typeface="Arial"/>
            </a:endParaRPr>
          </a:p>
        </p:txBody>
      </p:sp>
      <p:sp>
        <p:nvSpPr>
          <p:cNvPr id="310" name="CustomShape 18"/>
          <p:cNvSpPr/>
          <p:nvPr/>
        </p:nvSpPr>
        <p:spPr>
          <a:xfrm>
            <a:off x="503640" y="1763640"/>
            <a:ext cx="9069480" cy="4986000"/>
          </a:xfrm>
          <a:prstGeom prst="rect">
            <a:avLst/>
          </a:prstGeom>
          <a:noFill/>
          <a:ln w="0">
            <a:noFill/>
          </a:ln>
        </p:spPr>
        <p:style>
          <a:lnRef idx="0"/>
          <a:fillRef idx="0"/>
          <a:effectRef idx="0"/>
          <a:fontRef idx="minor"/>
        </p:style>
        <p:txBody>
          <a:bodyPr lIns="90000" rIns="90000" tIns="45000" bIns="45000" anchor="t">
            <a:noAutofit/>
          </a:bodyPr>
          <a:p>
            <a:pPr>
              <a:lnSpc>
                <a:spcPct val="100000"/>
              </a:lnSpc>
              <a:spcBef>
                <a:spcPts val="641"/>
              </a:spcBef>
            </a:pPr>
            <a:r>
              <a:rPr b="0" lang="en-GB" sz="2800" spc="-1" strike="noStrike">
                <a:solidFill>
                  <a:srgbClr val="000000"/>
                </a:solidFill>
                <a:latin typeface="Gill Sans"/>
                <a:ea typeface="DejaVu Sans"/>
              </a:rPr>
              <a:t>10</a:t>
            </a:r>
            <a:r>
              <a:rPr b="0" lang="en-GB" sz="2800" spc="-1" strike="noStrike" baseline="33000">
                <a:solidFill>
                  <a:srgbClr val="000000"/>
                </a:solidFill>
                <a:latin typeface="Gill Sans"/>
                <a:ea typeface="DejaVu Sans"/>
              </a:rPr>
              <a:t>th</a:t>
            </a:r>
            <a:r>
              <a:rPr b="0" lang="en-GB" sz="2800" spc="-1" strike="noStrike">
                <a:solidFill>
                  <a:srgbClr val="000000"/>
                </a:solidFill>
                <a:latin typeface="Gill Sans"/>
                <a:ea typeface="DejaVu Sans"/>
              </a:rPr>
              <a:t> to 11</a:t>
            </a:r>
            <a:r>
              <a:rPr b="0" lang="en-GB" sz="2800" spc="-1" strike="noStrike" baseline="33000">
                <a:solidFill>
                  <a:srgbClr val="000000"/>
                </a:solidFill>
                <a:latin typeface="Gill Sans"/>
                <a:ea typeface="DejaVu Sans"/>
              </a:rPr>
              <a:t>th</a:t>
            </a:r>
            <a:r>
              <a:rPr b="0" lang="en-GB" sz="2800" spc="-1" strike="noStrike">
                <a:solidFill>
                  <a:srgbClr val="000000"/>
                </a:solidFill>
                <a:latin typeface="Gill Sans"/>
                <a:ea typeface="DejaVu Sans"/>
              </a:rPr>
              <a:t> century:</a:t>
            </a:r>
            <a:endParaRPr b="0" lang="en-GB" sz="2800" spc="-1" strike="noStrike">
              <a:solidFill>
                <a:srgbClr val="000000"/>
              </a:solidFill>
              <a:latin typeface="Arial"/>
            </a:endParaRPr>
          </a:p>
          <a:p>
            <a:pPr marL="343080" indent="-341280">
              <a:lnSpc>
                <a:spcPct val="100000"/>
              </a:lnSpc>
              <a:spcBef>
                <a:spcPts val="641"/>
              </a:spcBef>
              <a:buClr>
                <a:srgbClr val="000000"/>
              </a:buClr>
              <a:buFont typeface="Arial"/>
              <a:buChar char="•"/>
            </a:pPr>
            <a:r>
              <a:rPr b="0" lang="en-GB" sz="2800" spc="-1" strike="noStrike">
                <a:solidFill>
                  <a:srgbClr val="000000"/>
                </a:solidFill>
                <a:latin typeface="Gill Sans"/>
                <a:ea typeface="DejaVu Sans"/>
              </a:rPr>
              <a:t>A crescendo of Crescentii and a tumult of Tusculani</a:t>
            </a:r>
            <a:endParaRPr b="0" lang="en-GB" sz="2800" spc="-1" strike="noStrike">
              <a:solidFill>
                <a:srgbClr val="000000"/>
              </a:solidFill>
              <a:latin typeface="Arial"/>
            </a:endParaRPr>
          </a:p>
          <a:p>
            <a:pPr marL="343080" indent="-341280">
              <a:lnSpc>
                <a:spcPct val="100000"/>
              </a:lnSpc>
              <a:spcBef>
                <a:spcPts val="641"/>
              </a:spcBef>
              <a:buClr>
                <a:srgbClr val="000000"/>
              </a:buClr>
              <a:buFont typeface="Arial"/>
              <a:buChar char="•"/>
            </a:pPr>
            <a:r>
              <a:rPr b="0" lang="en-GB" sz="2800" spc="-1" strike="noStrike">
                <a:solidFill>
                  <a:srgbClr val="000000"/>
                </a:solidFill>
                <a:latin typeface="Gill Sans"/>
                <a:ea typeface="DejaVu Sans"/>
              </a:rPr>
              <a:t>1030s three popes at once…</a:t>
            </a:r>
            <a:endParaRPr b="0" lang="en-GB" sz="2800" spc="-1" strike="noStrike">
              <a:solidFill>
                <a:srgbClr val="000000"/>
              </a:solidFill>
              <a:latin typeface="Arial"/>
            </a:endParaRPr>
          </a:p>
          <a:p>
            <a:pPr marL="343080" indent="-341280">
              <a:lnSpc>
                <a:spcPct val="100000"/>
              </a:lnSpc>
              <a:spcBef>
                <a:spcPts val="641"/>
              </a:spcBef>
              <a:buClr>
                <a:srgbClr val="000000"/>
              </a:buClr>
              <a:buFont typeface="Arial"/>
              <a:buChar char="•"/>
            </a:pPr>
            <a:r>
              <a:rPr b="0" lang="en-GB" sz="2800" spc="-1" strike="noStrike">
                <a:solidFill>
                  <a:srgbClr val="000000"/>
                </a:solidFill>
                <a:latin typeface="Gill Sans"/>
                <a:ea typeface="DejaVu Sans"/>
              </a:rPr>
              <a:t>Henry III, King of the Germans: 1046 Council of Sutri: deposed the pope[s]</a:t>
            </a:r>
            <a:endParaRPr b="0" lang="en-GB" sz="2800" spc="-1" strike="noStrike">
              <a:solidFill>
                <a:srgbClr val="000000"/>
              </a:solidFill>
              <a:latin typeface="Arial"/>
            </a:endParaRPr>
          </a:p>
          <a:p>
            <a:pPr marL="343080" indent="-341280">
              <a:lnSpc>
                <a:spcPct val="100000"/>
              </a:lnSpc>
              <a:spcBef>
                <a:spcPts val="641"/>
              </a:spcBef>
              <a:buClr>
                <a:srgbClr val="000000"/>
              </a:buClr>
              <a:buFont typeface="Arial"/>
              <a:buChar char="•"/>
            </a:pPr>
            <a:r>
              <a:rPr b="0" lang="en-GB" sz="2800" spc="-1" strike="noStrike">
                <a:solidFill>
                  <a:srgbClr val="000000"/>
                </a:solidFill>
                <a:latin typeface="Gill Sans"/>
                <a:ea typeface="DejaVu Sans"/>
              </a:rPr>
              <a:t>Appointed German Clement II (who crowned him HRE) and then next 3 popes, including:</a:t>
            </a:r>
            <a:endParaRPr b="0" lang="en-GB" sz="2800" spc="-1" strike="noStrike">
              <a:solidFill>
                <a:srgbClr val="000000"/>
              </a:solidFill>
              <a:latin typeface="Arial"/>
            </a:endParaRPr>
          </a:p>
          <a:p>
            <a:pPr marL="343080" indent="-341280">
              <a:lnSpc>
                <a:spcPct val="100000"/>
              </a:lnSpc>
              <a:spcBef>
                <a:spcPts val="641"/>
              </a:spcBef>
              <a:buClr>
                <a:srgbClr val="000000"/>
              </a:buClr>
              <a:buFont typeface="Arial"/>
              <a:buChar char="•"/>
            </a:pPr>
            <a:r>
              <a:rPr b="0" lang="en-GB" sz="2800" spc="-1" strike="noStrike">
                <a:solidFill>
                  <a:srgbClr val="000000"/>
                </a:solidFill>
                <a:latin typeface="Gill Sans"/>
                <a:ea typeface="DejaVu Sans"/>
              </a:rPr>
              <a:t>Leo IX (1049–54)</a:t>
            </a:r>
            <a:endParaRPr b="0" lang="en-GB" sz="28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2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11" name="CustomShape 19"/>
          <p:cNvSpPr/>
          <p:nvPr/>
        </p:nvSpPr>
        <p:spPr>
          <a:xfrm>
            <a:off x="503640" y="302760"/>
            <a:ext cx="9069480" cy="1256760"/>
          </a:xfrm>
          <a:prstGeom prst="rect">
            <a:avLst/>
          </a:prstGeom>
          <a:noFill/>
          <a:ln w="0">
            <a:noFill/>
          </a:ln>
        </p:spPr>
        <p:style>
          <a:lnRef idx="0"/>
          <a:fillRef idx="0"/>
          <a:effectRef idx="0"/>
          <a:fontRef idx="minor"/>
        </p:style>
        <p:txBody>
          <a:bodyPr lIns="90000" rIns="90000" tIns="45000" bIns="45000" anchor="ctr">
            <a:noAutofit/>
          </a:bodyPr>
          <a:p>
            <a:pPr algn="ctr">
              <a:lnSpc>
                <a:spcPct val="100000"/>
              </a:lnSpc>
            </a:pPr>
            <a:r>
              <a:rPr b="1" lang="en-GB" sz="4400" spc="-1" strike="noStrike">
                <a:solidFill>
                  <a:srgbClr val="000000"/>
                </a:solidFill>
                <a:latin typeface="Gill Sans"/>
                <a:ea typeface="DejaVu Sans"/>
              </a:rPr>
              <a:t>Leo IX</a:t>
            </a:r>
            <a:endParaRPr b="0" lang="en-GB" sz="4400" spc="-1" strike="noStrike">
              <a:solidFill>
                <a:srgbClr val="000000"/>
              </a:solidFill>
              <a:latin typeface="Arial"/>
            </a:endParaRPr>
          </a:p>
        </p:txBody>
      </p:sp>
      <p:sp>
        <p:nvSpPr>
          <p:cNvPr id="312" name="CustomShape 20"/>
          <p:cNvSpPr/>
          <p:nvPr/>
        </p:nvSpPr>
        <p:spPr>
          <a:xfrm>
            <a:off x="503640" y="1406520"/>
            <a:ext cx="9069480" cy="4986000"/>
          </a:xfrm>
          <a:prstGeom prst="rect">
            <a:avLst/>
          </a:prstGeom>
          <a:noFill/>
          <a:ln w="0">
            <a:noFill/>
          </a:ln>
        </p:spPr>
        <p:style>
          <a:lnRef idx="0"/>
          <a:fillRef idx="0"/>
          <a:effectRef idx="0"/>
          <a:fontRef idx="minor"/>
        </p:style>
        <p:txBody>
          <a:bodyPr lIns="90000" rIns="90000" tIns="45000" bIns="45000" anchor="t">
            <a:noAutofit/>
          </a:bodyPr>
          <a:p>
            <a:pPr marL="343080" indent="-341280">
              <a:lnSpc>
                <a:spcPct val="100000"/>
              </a:lnSpc>
              <a:spcBef>
                <a:spcPts val="641"/>
              </a:spcBef>
              <a:buClr>
                <a:srgbClr val="000000"/>
              </a:buClr>
              <a:buFont typeface="Arial"/>
              <a:buChar char="•"/>
            </a:pPr>
            <a:r>
              <a:rPr b="0" lang="en-GB" sz="3200" spc="-1" strike="noStrike">
                <a:solidFill>
                  <a:srgbClr val="000000"/>
                </a:solidFill>
                <a:latin typeface="Gill Sans"/>
                <a:ea typeface="DejaVu Sans"/>
              </a:rPr>
              <a:t>Stickler for proper behaviour</a:t>
            </a:r>
            <a:endParaRPr b="0" lang="en-GB" sz="3200" spc="-1" strike="noStrike">
              <a:solidFill>
                <a:srgbClr val="000000"/>
              </a:solidFill>
              <a:latin typeface="Arial"/>
            </a:endParaRPr>
          </a:p>
          <a:p>
            <a:pPr marL="343080" indent="-341280">
              <a:lnSpc>
                <a:spcPct val="100000"/>
              </a:lnSpc>
              <a:spcBef>
                <a:spcPts val="641"/>
              </a:spcBef>
              <a:buClr>
                <a:srgbClr val="000000"/>
              </a:buClr>
              <a:buFont typeface="Arial"/>
              <a:buChar char="•"/>
            </a:pPr>
            <a:r>
              <a:rPr b="0" lang="en-GB" sz="3200" spc="-1" strike="noStrike">
                <a:solidFill>
                  <a:srgbClr val="000000"/>
                </a:solidFill>
                <a:latin typeface="Gill Sans"/>
                <a:ea typeface="DejaVu Sans"/>
              </a:rPr>
              <a:t>Acquired Hildebrand as right-hand man</a:t>
            </a:r>
            <a:endParaRPr b="0" lang="en-GB" sz="3200" spc="-1" strike="noStrike">
              <a:solidFill>
                <a:srgbClr val="000000"/>
              </a:solidFill>
              <a:latin typeface="Arial"/>
            </a:endParaRPr>
          </a:p>
          <a:p>
            <a:pPr marL="343080" indent="-341280">
              <a:lnSpc>
                <a:spcPct val="100000"/>
              </a:lnSpc>
              <a:spcBef>
                <a:spcPts val="641"/>
              </a:spcBef>
              <a:buClr>
                <a:srgbClr val="000000"/>
              </a:buClr>
              <a:buFont typeface="Arial"/>
              <a:buChar char="•"/>
            </a:pPr>
            <a:r>
              <a:rPr b="0" lang="en-GB" sz="3200" spc="-1" strike="noStrike">
                <a:solidFill>
                  <a:srgbClr val="000000"/>
                </a:solidFill>
                <a:latin typeface="Gill Sans"/>
                <a:ea typeface="DejaVu Sans"/>
              </a:rPr>
              <a:t>Travelled throughout Italy, Germany, France and held councils, e.g. 1049</a:t>
            </a:r>
            <a:endParaRPr b="0" lang="en-GB" sz="3200" spc="-1" strike="noStrike">
              <a:solidFill>
                <a:srgbClr val="000000"/>
              </a:solidFill>
              <a:latin typeface="Arial"/>
            </a:endParaRPr>
          </a:p>
          <a:p>
            <a:pPr marL="343080" indent="-341280">
              <a:lnSpc>
                <a:spcPct val="100000"/>
              </a:lnSpc>
              <a:spcBef>
                <a:spcPts val="641"/>
              </a:spcBef>
              <a:buClr>
                <a:srgbClr val="000000"/>
              </a:buClr>
              <a:buFont typeface="Arial"/>
              <a:buChar char="•"/>
            </a:pPr>
            <a:r>
              <a:rPr b="0" lang="en-GB" sz="3200" spc="-1" strike="noStrike">
                <a:solidFill>
                  <a:srgbClr val="000000"/>
                </a:solidFill>
                <a:latin typeface="Gill Sans"/>
                <a:ea typeface="DejaVu Sans"/>
              </a:rPr>
              <a:t>Clerical reform</a:t>
            </a:r>
            <a:endParaRPr b="0" lang="en-GB" sz="3200" spc="-1" strike="noStrike">
              <a:solidFill>
                <a:srgbClr val="000000"/>
              </a:solidFill>
              <a:latin typeface="Arial"/>
            </a:endParaRPr>
          </a:p>
          <a:p>
            <a:pPr marL="343080" indent="-341280">
              <a:lnSpc>
                <a:spcPct val="100000"/>
              </a:lnSpc>
              <a:spcBef>
                <a:spcPts val="641"/>
              </a:spcBef>
              <a:buClr>
                <a:srgbClr val="000000"/>
              </a:buClr>
              <a:buFont typeface="Arial"/>
              <a:buChar char="•"/>
            </a:pPr>
            <a:r>
              <a:rPr b="0" lang="en-GB" sz="3200" spc="-1" strike="noStrike">
                <a:solidFill>
                  <a:srgbClr val="000000"/>
                </a:solidFill>
                <a:latin typeface="Gill Sans"/>
                <a:ea typeface="DejaVu Sans"/>
              </a:rPr>
              <a:t>The ‘real founder’ of the papal monarchy</a:t>
            </a:r>
            <a:endParaRPr b="0" lang="en-GB" sz="3200" spc="-1" strike="noStrike">
              <a:solidFill>
                <a:srgbClr val="000000"/>
              </a:solidFill>
              <a:latin typeface="Arial"/>
            </a:endParaRPr>
          </a:p>
          <a:p>
            <a:pPr marL="343080" indent="-341280">
              <a:lnSpc>
                <a:spcPct val="100000"/>
              </a:lnSpc>
              <a:spcBef>
                <a:spcPts val="641"/>
              </a:spcBef>
              <a:buClr>
                <a:srgbClr val="000000"/>
              </a:buClr>
              <a:buFont typeface="Arial"/>
              <a:buChar char="•"/>
            </a:pPr>
            <a:r>
              <a:rPr b="0" lang="en-GB" sz="3200" spc="-1" strike="noStrike">
                <a:solidFill>
                  <a:srgbClr val="000000"/>
                </a:solidFill>
                <a:latin typeface="Gill Sans"/>
                <a:ea typeface="DejaVu Sans"/>
              </a:rPr>
              <a:t>Brought ‘outsiders’ to the curia</a:t>
            </a:r>
            <a:endParaRPr b="0" lang="en-GB" sz="3200" spc="-1" strike="noStrike">
              <a:solidFill>
                <a:srgbClr val="000000"/>
              </a:solidFill>
              <a:latin typeface="Arial"/>
            </a:endParaRPr>
          </a:p>
          <a:p>
            <a:pPr marL="343080" indent="-341280">
              <a:lnSpc>
                <a:spcPct val="100000"/>
              </a:lnSpc>
              <a:spcBef>
                <a:spcPts val="641"/>
              </a:spcBef>
              <a:buClr>
                <a:srgbClr val="000000"/>
              </a:buClr>
              <a:buFont typeface="Arial"/>
              <a:buChar char="•"/>
            </a:pPr>
            <a:r>
              <a:rPr b="0" lang="en-GB" sz="3200" spc="-1" strike="noStrike">
                <a:solidFill>
                  <a:srgbClr val="000000"/>
                </a:solidFill>
                <a:latin typeface="Gill Sans"/>
                <a:ea typeface="DejaVu Sans"/>
              </a:rPr>
              <a:t>Restored moral authority to papacy</a:t>
            </a:r>
            <a:endParaRPr b="0" lang="en-GB" sz="3200" spc="-1" strike="noStrike">
              <a:solidFill>
                <a:srgbClr val="000000"/>
              </a:solidFill>
              <a:latin typeface="Arial"/>
            </a:endParaRPr>
          </a:p>
          <a:p>
            <a:pPr marL="343080" indent="-341280">
              <a:lnSpc>
                <a:spcPct val="100000"/>
              </a:lnSpc>
              <a:spcBef>
                <a:spcPts val="641"/>
              </a:spcBef>
              <a:buClr>
                <a:srgbClr val="000000"/>
              </a:buClr>
              <a:buFont typeface="Arial"/>
              <a:buChar char="•"/>
            </a:pPr>
            <a:r>
              <a:rPr b="0" lang="en-GB" sz="3200" spc="-1" strike="noStrike">
                <a:solidFill>
                  <a:srgbClr val="000000"/>
                </a:solidFill>
                <a:latin typeface="Gill Sans"/>
                <a:ea typeface="DejaVu Sans"/>
              </a:rPr>
              <a:t>Great Schism, 1054</a:t>
            </a:r>
            <a:endParaRPr b="0" lang="en-GB" sz="32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2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13" name="CustomShape 21"/>
          <p:cNvSpPr/>
          <p:nvPr/>
        </p:nvSpPr>
        <p:spPr>
          <a:xfrm>
            <a:off x="503640" y="302760"/>
            <a:ext cx="9069480" cy="1256760"/>
          </a:xfrm>
          <a:prstGeom prst="rect">
            <a:avLst/>
          </a:prstGeom>
          <a:noFill/>
          <a:ln w="0">
            <a:noFill/>
          </a:ln>
        </p:spPr>
        <p:style>
          <a:lnRef idx="0"/>
          <a:fillRef idx="0"/>
          <a:effectRef idx="0"/>
          <a:fontRef idx="minor"/>
        </p:style>
        <p:txBody>
          <a:bodyPr lIns="90000" rIns="90000" tIns="45000" bIns="45000" anchor="ctr">
            <a:normAutofit fontScale="87222"/>
          </a:bodyPr>
          <a:p>
            <a:pPr algn="ctr">
              <a:lnSpc>
                <a:spcPct val="100000"/>
              </a:lnSpc>
            </a:pPr>
            <a:r>
              <a:rPr b="1" lang="en-GB" sz="4400" spc="-1" strike="noStrike">
                <a:solidFill>
                  <a:srgbClr val="000000"/>
                </a:solidFill>
                <a:latin typeface="Gill Sans"/>
                <a:ea typeface="DejaVu Sans"/>
              </a:rPr>
              <a:t>Themes in the emergence of papal power and authority, 1049–1215</a:t>
            </a:r>
            <a:endParaRPr b="0" lang="en-GB" sz="4400" spc="-1" strike="noStrike">
              <a:solidFill>
                <a:srgbClr val="000000"/>
              </a:solidFill>
              <a:latin typeface="Arial"/>
            </a:endParaRPr>
          </a:p>
        </p:txBody>
      </p:sp>
      <p:sp>
        <p:nvSpPr>
          <p:cNvPr id="314" name="CustomShape 22"/>
          <p:cNvSpPr/>
          <p:nvPr/>
        </p:nvSpPr>
        <p:spPr>
          <a:xfrm>
            <a:off x="503640" y="2033640"/>
            <a:ext cx="7236360" cy="4716360"/>
          </a:xfrm>
          <a:prstGeom prst="rect">
            <a:avLst/>
          </a:prstGeom>
          <a:noFill/>
          <a:ln w="0">
            <a:noFill/>
          </a:ln>
        </p:spPr>
        <p:style>
          <a:lnRef idx="0"/>
          <a:fillRef idx="0"/>
          <a:effectRef idx="0"/>
          <a:fontRef idx="minor"/>
        </p:style>
        <p:txBody>
          <a:bodyPr lIns="90000" rIns="90000" tIns="45000" bIns="45000" anchor="t">
            <a:noAutofit/>
          </a:bodyPr>
          <a:p>
            <a:pPr marL="343080" indent="-341280">
              <a:lnSpc>
                <a:spcPct val="100000"/>
              </a:lnSpc>
              <a:spcBef>
                <a:spcPts val="641"/>
              </a:spcBef>
              <a:buClr>
                <a:srgbClr val="000000"/>
              </a:buClr>
              <a:buFont typeface="Arial"/>
              <a:buChar char="•"/>
            </a:pPr>
            <a:r>
              <a:rPr b="0" lang="en-GB" sz="3200" spc="-1" strike="noStrike">
                <a:solidFill>
                  <a:srgbClr val="000000"/>
                </a:solidFill>
                <a:latin typeface="Gill Sans"/>
                <a:ea typeface="DejaVu Sans"/>
              </a:rPr>
              <a:t>Papal reform, from 1049</a:t>
            </a:r>
            <a:endParaRPr b="0" lang="en-GB" sz="3200" spc="-1" strike="noStrike">
              <a:solidFill>
                <a:srgbClr val="000000"/>
              </a:solidFill>
              <a:latin typeface="Arial"/>
            </a:endParaRPr>
          </a:p>
          <a:p>
            <a:pPr marL="343080" indent="-341280">
              <a:lnSpc>
                <a:spcPct val="100000"/>
              </a:lnSpc>
              <a:spcBef>
                <a:spcPts val="641"/>
              </a:spcBef>
              <a:buClr>
                <a:srgbClr val="000000"/>
              </a:buClr>
              <a:buFont typeface="Arial"/>
              <a:buChar char="•"/>
            </a:pPr>
            <a:r>
              <a:rPr b="0" lang="en-GB" sz="3200" spc="-1" strike="noStrike">
                <a:solidFill>
                  <a:srgbClr val="000000"/>
                </a:solidFill>
                <a:latin typeface="Gill Sans"/>
                <a:ea typeface="DejaVu Sans"/>
              </a:rPr>
              <a:t>Conflict with HRE</a:t>
            </a:r>
            <a:endParaRPr b="0" lang="en-GB" sz="3200" spc="-1" strike="noStrike">
              <a:solidFill>
                <a:srgbClr val="000000"/>
              </a:solidFill>
              <a:latin typeface="Arial"/>
            </a:endParaRPr>
          </a:p>
          <a:p>
            <a:pPr marL="343080" indent="-341280">
              <a:lnSpc>
                <a:spcPct val="100000"/>
              </a:lnSpc>
              <a:spcBef>
                <a:spcPts val="641"/>
              </a:spcBef>
              <a:buClr>
                <a:srgbClr val="000000"/>
              </a:buClr>
              <a:buFont typeface="Arial"/>
              <a:buChar char="•"/>
            </a:pPr>
            <a:r>
              <a:rPr b="0" lang="en-GB" sz="3200" spc="-1" strike="noStrike">
                <a:solidFill>
                  <a:srgbClr val="000000"/>
                </a:solidFill>
                <a:latin typeface="Gill Sans"/>
                <a:ea typeface="DejaVu Sans"/>
              </a:rPr>
              <a:t>Growth and consolidation of papal government, in both ecclesiastical terms (growth of authority over the clergy) and over the laity</a:t>
            </a:r>
            <a:endParaRPr b="0" lang="en-GB" sz="32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2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15" name="CustomShape 23"/>
          <p:cNvSpPr/>
          <p:nvPr/>
        </p:nvSpPr>
        <p:spPr>
          <a:xfrm>
            <a:off x="316800" y="48600"/>
            <a:ext cx="9325080" cy="981000"/>
          </a:xfrm>
          <a:prstGeom prst="rect">
            <a:avLst/>
          </a:prstGeom>
          <a:noFill/>
          <a:ln w="0">
            <a:noFill/>
          </a:ln>
        </p:spPr>
        <p:style>
          <a:lnRef idx="0"/>
          <a:fillRef idx="0"/>
          <a:effectRef idx="0"/>
          <a:fontRef idx="minor"/>
        </p:style>
        <p:txBody>
          <a:bodyPr lIns="90000" rIns="90000" tIns="45000" bIns="45000" anchor="ctr">
            <a:normAutofit/>
          </a:bodyPr>
          <a:p>
            <a:pPr algn="ctr">
              <a:lnSpc>
                <a:spcPct val="100000"/>
              </a:lnSpc>
            </a:pPr>
            <a:r>
              <a:rPr b="1" lang="en-GB" sz="4400" spc="-1" strike="noStrike">
                <a:solidFill>
                  <a:srgbClr val="000000"/>
                </a:solidFill>
                <a:latin typeface="Gill Sans"/>
                <a:ea typeface="DejaVu Sans"/>
              </a:rPr>
              <a:t>Gregory VII (1073–1085)</a:t>
            </a:r>
            <a:endParaRPr b="0" lang="en-GB" sz="4400" spc="-1" strike="noStrike">
              <a:solidFill>
                <a:srgbClr val="000000"/>
              </a:solidFill>
              <a:latin typeface="Arial"/>
            </a:endParaRPr>
          </a:p>
        </p:txBody>
      </p:sp>
      <p:sp>
        <p:nvSpPr>
          <p:cNvPr id="316" name="CustomShape 24"/>
          <p:cNvSpPr/>
          <p:nvPr/>
        </p:nvSpPr>
        <p:spPr>
          <a:xfrm>
            <a:off x="464040" y="1439640"/>
            <a:ext cx="5326920" cy="5093640"/>
          </a:xfrm>
          <a:prstGeom prst="rect">
            <a:avLst/>
          </a:prstGeom>
          <a:noFill/>
          <a:ln w="0">
            <a:noFill/>
          </a:ln>
        </p:spPr>
        <p:style>
          <a:lnRef idx="0"/>
          <a:fillRef idx="0"/>
          <a:effectRef idx="0"/>
          <a:fontRef idx="minor"/>
        </p:style>
        <p:txBody>
          <a:bodyPr lIns="90000" rIns="90000" tIns="45000" bIns="45000" anchor="t">
            <a:normAutofit/>
          </a:bodyPr>
          <a:p>
            <a:pPr marL="343080" indent="-341280">
              <a:lnSpc>
                <a:spcPct val="100000"/>
              </a:lnSpc>
              <a:spcBef>
                <a:spcPts val="561"/>
              </a:spcBef>
              <a:buClr>
                <a:srgbClr val="000000"/>
              </a:buClr>
              <a:buFont typeface="Arial"/>
              <a:buChar char="•"/>
            </a:pPr>
            <a:r>
              <a:rPr b="0" lang="en-GB" sz="3200" spc="-1" strike="noStrike">
                <a:solidFill>
                  <a:srgbClr val="000000"/>
                </a:solidFill>
                <a:latin typeface="Gill Sans"/>
                <a:ea typeface="DejaVu Sans"/>
              </a:rPr>
              <a:t>Massive reformer</a:t>
            </a:r>
            <a:endParaRPr b="0" lang="en-GB" sz="3200" spc="-1" strike="noStrike">
              <a:solidFill>
                <a:srgbClr val="000000"/>
              </a:solidFill>
              <a:latin typeface="Arial"/>
            </a:endParaRPr>
          </a:p>
          <a:p>
            <a:pPr marL="343080" indent="-341280">
              <a:lnSpc>
                <a:spcPct val="100000"/>
              </a:lnSpc>
              <a:spcBef>
                <a:spcPts val="561"/>
              </a:spcBef>
              <a:buClr>
                <a:srgbClr val="000000"/>
              </a:buClr>
              <a:buFont typeface="Arial"/>
              <a:buChar char="•"/>
            </a:pPr>
            <a:r>
              <a:rPr b="0" lang="en-GB" sz="3200" spc="-1" strike="noStrike">
                <a:solidFill>
                  <a:srgbClr val="000000"/>
                </a:solidFill>
                <a:latin typeface="Gill Sans"/>
                <a:ea typeface="DejaVu Sans"/>
              </a:rPr>
              <a:t>Independence and superiority of Church: </a:t>
            </a:r>
            <a:br>
              <a:rPr sz="1800"/>
            </a:br>
            <a:r>
              <a:rPr b="0" lang="en-GB" sz="3200" spc="-1" strike="noStrike">
                <a:solidFill>
                  <a:srgbClr val="000000"/>
                </a:solidFill>
                <a:latin typeface="Gill Sans"/>
                <a:ea typeface="DejaVu Sans"/>
              </a:rPr>
              <a:t>‘The Roman church was founded by God alone’</a:t>
            </a:r>
            <a:endParaRPr b="0" lang="en-GB" sz="3200" spc="-1" strike="noStrike">
              <a:solidFill>
                <a:srgbClr val="000000"/>
              </a:solidFill>
              <a:latin typeface="Arial"/>
            </a:endParaRPr>
          </a:p>
          <a:p>
            <a:pPr marL="343080" indent="-341280">
              <a:lnSpc>
                <a:spcPct val="100000"/>
              </a:lnSpc>
              <a:spcBef>
                <a:spcPts val="561"/>
              </a:spcBef>
              <a:buClr>
                <a:srgbClr val="000000"/>
              </a:buClr>
              <a:buFont typeface="Arial"/>
              <a:buChar char="•"/>
            </a:pPr>
            <a:r>
              <a:rPr b="0" lang="en-GB" sz="3200" spc="-1" strike="noStrike">
                <a:solidFill>
                  <a:srgbClr val="000000"/>
                </a:solidFill>
                <a:latin typeface="Gill Sans"/>
                <a:ea typeface="DejaVu Sans"/>
              </a:rPr>
              <a:t>Centralisation</a:t>
            </a:r>
            <a:endParaRPr b="0" lang="en-GB" sz="3200" spc="-1" strike="noStrike">
              <a:solidFill>
                <a:srgbClr val="000000"/>
              </a:solidFill>
              <a:latin typeface="Arial"/>
            </a:endParaRPr>
          </a:p>
          <a:p>
            <a:pPr marL="343080" indent="-341280">
              <a:lnSpc>
                <a:spcPct val="100000"/>
              </a:lnSpc>
              <a:spcBef>
                <a:spcPts val="561"/>
              </a:spcBef>
              <a:buClr>
                <a:srgbClr val="000000"/>
              </a:buClr>
              <a:buFont typeface="Arial"/>
              <a:buChar char="•"/>
            </a:pPr>
            <a:r>
              <a:rPr b="0" lang="en-GB" sz="3200" spc="-1" strike="noStrike">
                <a:solidFill>
                  <a:srgbClr val="000000"/>
                </a:solidFill>
                <a:latin typeface="Gill Sans"/>
                <a:ea typeface="DejaVu Sans"/>
              </a:rPr>
              <a:t>The </a:t>
            </a:r>
            <a:r>
              <a:rPr b="0" i="1" lang="en-GB" sz="3200" spc="-1" strike="noStrike">
                <a:solidFill>
                  <a:srgbClr val="000000"/>
                </a:solidFill>
                <a:latin typeface="Gill Sans"/>
                <a:ea typeface="DejaVu Sans"/>
              </a:rPr>
              <a:t>Dictatus Papae </a:t>
            </a:r>
            <a:r>
              <a:rPr b="0" lang="en-GB" sz="3200" spc="-1" strike="noStrike">
                <a:solidFill>
                  <a:srgbClr val="000000"/>
                </a:solidFill>
                <a:latin typeface="Gill Sans"/>
                <a:ea typeface="DejaVu Sans"/>
              </a:rPr>
              <a:t>as a statement of papal power</a:t>
            </a:r>
            <a:endParaRPr b="0" lang="en-GB" sz="3200" spc="-1" strike="noStrike">
              <a:solidFill>
                <a:srgbClr val="000000"/>
              </a:solidFill>
              <a:latin typeface="Arial"/>
            </a:endParaRPr>
          </a:p>
          <a:p>
            <a:pPr marL="343080" indent="-341280">
              <a:lnSpc>
                <a:spcPct val="100000"/>
              </a:lnSpc>
              <a:spcBef>
                <a:spcPts val="561"/>
              </a:spcBef>
              <a:buClr>
                <a:srgbClr val="000000"/>
              </a:buClr>
              <a:buFont typeface="Arial"/>
              <a:buChar char="•"/>
            </a:pPr>
            <a:r>
              <a:rPr b="0" lang="en-GB" sz="3200" spc="-1" strike="noStrike">
                <a:solidFill>
                  <a:srgbClr val="000000"/>
                </a:solidFill>
                <a:latin typeface="Gill Sans"/>
                <a:ea typeface="DejaVu Sans"/>
              </a:rPr>
              <a:t>Investiture Controversy</a:t>
            </a:r>
            <a:endParaRPr b="0" lang="en-GB" sz="3200" spc="-1" strike="noStrike">
              <a:solidFill>
                <a:srgbClr val="000000"/>
              </a:solidFill>
              <a:latin typeface="Arial"/>
            </a:endParaRPr>
          </a:p>
        </p:txBody>
      </p:sp>
      <p:pic>
        <p:nvPicPr>
          <p:cNvPr id="317" name="" descr=""/>
          <p:cNvPicPr/>
          <p:nvPr/>
        </p:nvPicPr>
        <p:blipFill>
          <a:blip r:embed="rId1"/>
          <a:stretch/>
        </p:blipFill>
        <p:spPr>
          <a:xfrm rot="489000">
            <a:off x="5496840" y="2421000"/>
            <a:ext cx="4046040" cy="1685520"/>
          </a:xfrm>
          <a:prstGeom prst="rect">
            <a:avLst/>
          </a:prstGeom>
          <a:ln w="0">
            <a:noFill/>
          </a:ln>
        </p:spPr>
      </p:pic>
      <p:pic>
        <p:nvPicPr>
          <p:cNvPr id="318" name="" descr=""/>
          <p:cNvPicPr/>
          <p:nvPr/>
        </p:nvPicPr>
        <p:blipFill>
          <a:blip r:embed="rId2"/>
          <a:stretch/>
        </p:blipFill>
        <p:spPr>
          <a:xfrm>
            <a:off x="5257800" y="4614480"/>
            <a:ext cx="3630600" cy="2368080"/>
          </a:xfrm>
          <a:prstGeom prst="rect">
            <a:avLst/>
          </a:prstGeom>
          <a:ln w="0">
            <a:noFill/>
          </a:ln>
        </p:spPr>
      </p:pic>
    </p:spTree>
  </p:cSld>
  <mc:AlternateContent>
    <mc:Choice Requires="p14">
      <p:transition spd="slow" p14:dur="2000"/>
    </mc:Choice>
    <mc:Fallback>
      <p:transition spd="slow"/>
    </mc:Fallback>
  </mc:AlternateContent>
</p:sld>
</file>

<file path=ppt/slides/slide2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19" name="CustomShape 25"/>
          <p:cNvSpPr/>
          <p:nvPr/>
        </p:nvSpPr>
        <p:spPr>
          <a:xfrm>
            <a:off x="4155840" y="297360"/>
            <a:ext cx="5843880" cy="7081920"/>
          </a:xfrm>
          <a:prstGeom prst="rect">
            <a:avLst/>
          </a:prstGeom>
          <a:noFill/>
          <a:ln w="0">
            <a:noFill/>
          </a:ln>
        </p:spPr>
        <p:style>
          <a:lnRef idx="0"/>
          <a:fillRef idx="0"/>
          <a:effectRef idx="0"/>
          <a:fontRef idx="minor"/>
        </p:style>
        <p:txBody>
          <a:bodyPr lIns="90000" rIns="90000" tIns="45000" bIns="45000" anchor="t">
            <a:noAutofit/>
          </a:bodyPr>
          <a:p>
            <a:pPr>
              <a:lnSpc>
                <a:spcPct val="100000"/>
              </a:lnSpc>
            </a:pPr>
            <a:r>
              <a:rPr b="0" lang="en-GB" sz="1100" spc="-1" strike="noStrike">
                <a:solidFill>
                  <a:srgbClr val="000000"/>
                </a:solidFill>
                <a:latin typeface="Gill Sans"/>
                <a:ea typeface="DejaVu Sans"/>
              </a:rPr>
              <a:t>That the Roman church was founded by God alone.</a:t>
            </a:r>
            <a:endParaRPr b="0" lang="en-GB" sz="1100" spc="-1" strike="noStrike">
              <a:solidFill>
                <a:srgbClr val="000000"/>
              </a:solidFill>
              <a:latin typeface="Arial"/>
            </a:endParaRPr>
          </a:p>
          <a:p>
            <a:pPr>
              <a:lnSpc>
                <a:spcPct val="100000"/>
              </a:lnSpc>
            </a:pPr>
            <a:r>
              <a:rPr b="0" lang="en-GB" sz="1100" spc="-1" strike="noStrike">
                <a:solidFill>
                  <a:srgbClr val="000000"/>
                </a:solidFill>
                <a:latin typeface="Gill Sans"/>
                <a:ea typeface="DejaVu Sans"/>
              </a:rPr>
              <a:t>That the Roman pontiff alone can with right be called universal.</a:t>
            </a:r>
            <a:endParaRPr b="0" lang="en-GB" sz="1100" spc="-1" strike="noStrike">
              <a:solidFill>
                <a:srgbClr val="000000"/>
              </a:solidFill>
              <a:latin typeface="Arial"/>
            </a:endParaRPr>
          </a:p>
          <a:p>
            <a:pPr>
              <a:lnSpc>
                <a:spcPct val="100000"/>
              </a:lnSpc>
            </a:pPr>
            <a:r>
              <a:rPr b="0" lang="en-GB" sz="1100" spc="-1" strike="noStrike">
                <a:solidFill>
                  <a:srgbClr val="000000"/>
                </a:solidFill>
                <a:latin typeface="Gill Sans"/>
                <a:ea typeface="DejaVu Sans"/>
              </a:rPr>
              <a:t>That he alone can depose or reinstate bishops.</a:t>
            </a:r>
            <a:endParaRPr b="0" lang="en-GB" sz="1100" spc="-1" strike="noStrike">
              <a:solidFill>
                <a:srgbClr val="000000"/>
              </a:solidFill>
              <a:latin typeface="Arial"/>
            </a:endParaRPr>
          </a:p>
          <a:p>
            <a:pPr>
              <a:lnSpc>
                <a:spcPct val="100000"/>
              </a:lnSpc>
            </a:pPr>
            <a:r>
              <a:rPr b="0" lang="en-GB" sz="1100" spc="-1" strike="noStrike">
                <a:solidFill>
                  <a:srgbClr val="000000"/>
                </a:solidFill>
                <a:latin typeface="Gill Sans"/>
                <a:ea typeface="DejaVu Sans"/>
              </a:rPr>
              <a:t>That, in a council his legate, even if a lower grade, is above all bishops, and can pass sentence of deposition against them.</a:t>
            </a:r>
            <a:endParaRPr b="0" lang="en-GB" sz="1100" spc="-1" strike="noStrike">
              <a:solidFill>
                <a:srgbClr val="000000"/>
              </a:solidFill>
              <a:latin typeface="Arial"/>
            </a:endParaRPr>
          </a:p>
          <a:p>
            <a:pPr>
              <a:lnSpc>
                <a:spcPct val="100000"/>
              </a:lnSpc>
            </a:pPr>
            <a:r>
              <a:rPr b="0" lang="en-GB" sz="1100" spc="-1" strike="noStrike">
                <a:solidFill>
                  <a:srgbClr val="000000"/>
                </a:solidFill>
                <a:latin typeface="Gill Sans"/>
                <a:ea typeface="DejaVu Sans"/>
              </a:rPr>
              <a:t>That the pope may depose the absent.</a:t>
            </a:r>
            <a:endParaRPr b="0" lang="en-GB" sz="1100" spc="-1" strike="noStrike">
              <a:solidFill>
                <a:srgbClr val="000000"/>
              </a:solidFill>
              <a:latin typeface="Arial"/>
            </a:endParaRPr>
          </a:p>
          <a:p>
            <a:pPr>
              <a:lnSpc>
                <a:spcPct val="100000"/>
              </a:lnSpc>
            </a:pPr>
            <a:r>
              <a:rPr b="0" lang="en-GB" sz="1100" spc="-1" strike="noStrike">
                <a:solidFill>
                  <a:srgbClr val="000000"/>
                </a:solidFill>
                <a:latin typeface="Gill Sans"/>
                <a:ea typeface="DejaVu Sans"/>
              </a:rPr>
              <a:t>That, among other things, we ought not to remain in the same house with those excommunicated by him.</a:t>
            </a:r>
            <a:endParaRPr b="0" lang="en-GB" sz="1100" spc="-1" strike="noStrike">
              <a:solidFill>
                <a:srgbClr val="000000"/>
              </a:solidFill>
              <a:latin typeface="Arial"/>
            </a:endParaRPr>
          </a:p>
          <a:p>
            <a:pPr>
              <a:lnSpc>
                <a:spcPct val="100000"/>
              </a:lnSpc>
            </a:pPr>
            <a:r>
              <a:rPr b="0" lang="en-GB" sz="1100" spc="-1" strike="noStrike">
                <a:solidFill>
                  <a:srgbClr val="000000"/>
                </a:solidFill>
                <a:latin typeface="Gill Sans"/>
                <a:ea typeface="DejaVu Sans"/>
              </a:rPr>
              <a:t>That for him alone is it lawful, according to the needs of the time, to make new laws, to assemble together new congregations, to make an abbey of a canonry; and, on the other hand, to divide a rich bishopric and unite the poor ones.</a:t>
            </a:r>
            <a:endParaRPr b="0" lang="en-GB" sz="1100" spc="-1" strike="noStrike">
              <a:solidFill>
                <a:srgbClr val="000000"/>
              </a:solidFill>
              <a:latin typeface="Arial"/>
            </a:endParaRPr>
          </a:p>
          <a:p>
            <a:pPr>
              <a:lnSpc>
                <a:spcPct val="100000"/>
              </a:lnSpc>
            </a:pPr>
            <a:r>
              <a:rPr b="0" lang="en-GB" sz="1100" spc="-1" strike="noStrike">
                <a:solidFill>
                  <a:srgbClr val="000000"/>
                </a:solidFill>
                <a:latin typeface="Gill Sans"/>
                <a:ea typeface="DejaVu Sans"/>
              </a:rPr>
              <a:t>That he alone may use the imperial insignia.</a:t>
            </a:r>
            <a:endParaRPr b="0" lang="en-GB" sz="1100" spc="-1" strike="noStrike">
              <a:solidFill>
                <a:srgbClr val="000000"/>
              </a:solidFill>
              <a:latin typeface="Arial"/>
            </a:endParaRPr>
          </a:p>
          <a:p>
            <a:pPr>
              <a:lnSpc>
                <a:spcPct val="100000"/>
              </a:lnSpc>
            </a:pPr>
            <a:r>
              <a:rPr b="0" lang="en-GB" sz="1100" spc="-1" strike="noStrike">
                <a:solidFill>
                  <a:srgbClr val="000000"/>
                </a:solidFill>
                <a:latin typeface="Gill Sans"/>
                <a:ea typeface="DejaVu Sans"/>
              </a:rPr>
              <a:t>That of the pope alone all princes shall kiss the feet.</a:t>
            </a:r>
            <a:endParaRPr b="0" lang="en-GB" sz="1100" spc="-1" strike="noStrike">
              <a:solidFill>
                <a:srgbClr val="000000"/>
              </a:solidFill>
              <a:latin typeface="Arial"/>
            </a:endParaRPr>
          </a:p>
          <a:p>
            <a:pPr>
              <a:lnSpc>
                <a:spcPct val="100000"/>
              </a:lnSpc>
            </a:pPr>
            <a:r>
              <a:rPr b="0" lang="en-GB" sz="1100" spc="-1" strike="noStrike">
                <a:solidFill>
                  <a:srgbClr val="000000"/>
                </a:solidFill>
                <a:latin typeface="Gill Sans"/>
                <a:ea typeface="DejaVu Sans"/>
              </a:rPr>
              <a:t>That his name alone shall be spoken in the churches.</a:t>
            </a:r>
            <a:endParaRPr b="0" lang="en-GB" sz="1100" spc="-1" strike="noStrike">
              <a:solidFill>
                <a:srgbClr val="000000"/>
              </a:solidFill>
              <a:latin typeface="Arial"/>
            </a:endParaRPr>
          </a:p>
          <a:p>
            <a:pPr>
              <a:lnSpc>
                <a:spcPct val="100000"/>
              </a:lnSpc>
            </a:pPr>
            <a:r>
              <a:rPr b="0" lang="en-GB" sz="1100" spc="-1" strike="noStrike">
                <a:solidFill>
                  <a:srgbClr val="000000"/>
                </a:solidFill>
                <a:latin typeface="Gill Sans"/>
                <a:ea typeface="DejaVu Sans"/>
              </a:rPr>
              <a:t>That this is the only name in the world.</a:t>
            </a:r>
            <a:endParaRPr b="0" lang="en-GB" sz="1100" spc="-1" strike="noStrike">
              <a:solidFill>
                <a:srgbClr val="000000"/>
              </a:solidFill>
              <a:latin typeface="Arial"/>
            </a:endParaRPr>
          </a:p>
          <a:p>
            <a:pPr>
              <a:lnSpc>
                <a:spcPct val="100000"/>
              </a:lnSpc>
            </a:pPr>
            <a:r>
              <a:rPr b="0" lang="en-GB" sz="1100" spc="-1" strike="noStrike">
                <a:solidFill>
                  <a:srgbClr val="000000"/>
                </a:solidFill>
                <a:latin typeface="Gill Sans"/>
                <a:ea typeface="DejaVu Sans"/>
              </a:rPr>
              <a:t>That it may be permitted to him to depose emperors.</a:t>
            </a:r>
            <a:endParaRPr b="0" lang="en-GB" sz="1100" spc="-1" strike="noStrike">
              <a:solidFill>
                <a:srgbClr val="000000"/>
              </a:solidFill>
              <a:latin typeface="Arial"/>
            </a:endParaRPr>
          </a:p>
          <a:p>
            <a:pPr>
              <a:lnSpc>
                <a:spcPct val="100000"/>
              </a:lnSpc>
            </a:pPr>
            <a:r>
              <a:rPr b="0" lang="en-GB" sz="1100" spc="-1" strike="noStrike">
                <a:solidFill>
                  <a:srgbClr val="000000"/>
                </a:solidFill>
                <a:latin typeface="Gill Sans"/>
                <a:ea typeface="DejaVu Sans"/>
              </a:rPr>
              <a:t>That he may be permitted to transfer bishops if need be.</a:t>
            </a:r>
            <a:endParaRPr b="0" lang="en-GB" sz="1100" spc="-1" strike="noStrike">
              <a:solidFill>
                <a:srgbClr val="000000"/>
              </a:solidFill>
              <a:latin typeface="Arial"/>
            </a:endParaRPr>
          </a:p>
          <a:p>
            <a:pPr>
              <a:lnSpc>
                <a:spcPct val="100000"/>
              </a:lnSpc>
            </a:pPr>
            <a:r>
              <a:rPr b="0" lang="en-GB" sz="1100" spc="-1" strike="noStrike">
                <a:solidFill>
                  <a:srgbClr val="000000"/>
                </a:solidFill>
                <a:latin typeface="Gill Sans"/>
                <a:ea typeface="DejaVu Sans"/>
              </a:rPr>
              <a:t>That he has power to ordain a clerk of any church he may wish.</a:t>
            </a:r>
            <a:endParaRPr b="0" lang="en-GB" sz="1100" spc="-1" strike="noStrike">
              <a:solidFill>
                <a:srgbClr val="000000"/>
              </a:solidFill>
              <a:latin typeface="Arial"/>
            </a:endParaRPr>
          </a:p>
          <a:p>
            <a:pPr>
              <a:lnSpc>
                <a:spcPct val="100000"/>
              </a:lnSpc>
            </a:pPr>
            <a:r>
              <a:rPr b="0" lang="en-GB" sz="1100" spc="-1" strike="noStrike">
                <a:solidFill>
                  <a:srgbClr val="000000"/>
                </a:solidFill>
                <a:latin typeface="Gill Sans"/>
                <a:ea typeface="DejaVu Sans"/>
              </a:rPr>
              <a:t>That he who is ordained by him may preside over another church, but may not hold a subordinate position; and that such a one may not receive a higher grade from any bishop.</a:t>
            </a:r>
            <a:endParaRPr b="0" lang="en-GB" sz="1100" spc="-1" strike="noStrike">
              <a:solidFill>
                <a:srgbClr val="000000"/>
              </a:solidFill>
              <a:latin typeface="Arial"/>
            </a:endParaRPr>
          </a:p>
          <a:p>
            <a:pPr>
              <a:lnSpc>
                <a:spcPct val="100000"/>
              </a:lnSpc>
            </a:pPr>
            <a:r>
              <a:rPr b="0" lang="en-GB" sz="1100" spc="-1" strike="noStrike">
                <a:solidFill>
                  <a:srgbClr val="000000"/>
                </a:solidFill>
                <a:latin typeface="Gill Sans"/>
                <a:ea typeface="DejaVu Sans"/>
              </a:rPr>
              <a:t>That no synod shall be called a general one without his order.</a:t>
            </a:r>
            <a:endParaRPr b="0" lang="en-GB" sz="1100" spc="-1" strike="noStrike">
              <a:solidFill>
                <a:srgbClr val="000000"/>
              </a:solidFill>
              <a:latin typeface="Arial"/>
            </a:endParaRPr>
          </a:p>
          <a:p>
            <a:pPr>
              <a:lnSpc>
                <a:spcPct val="100000"/>
              </a:lnSpc>
            </a:pPr>
            <a:r>
              <a:rPr b="0" lang="en-GB" sz="1100" spc="-1" strike="noStrike">
                <a:solidFill>
                  <a:srgbClr val="000000"/>
                </a:solidFill>
                <a:latin typeface="Gill Sans"/>
                <a:ea typeface="DejaVu Sans"/>
              </a:rPr>
              <a:t>That no chapter and no book shall be considered canonical without his authority.</a:t>
            </a:r>
            <a:endParaRPr b="0" lang="en-GB" sz="1100" spc="-1" strike="noStrike">
              <a:solidFill>
                <a:srgbClr val="000000"/>
              </a:solidFill>
              <a:latin typeface="Arial"/>
            </a:endParaRPr>
          </a:p>
          <a:p>
            <a:pPr>
              <a:lnSpc>
                <a:spcPct val="100000"/>
              </a:lnSpc>
            </a:pPr>
            <a:r>
              <a:rPr b="0" lang="en-GB" sz="1100" spc="-1" strike="noStrike">
                <a:solidFill>
                  <a:srgbClr val="000000"/>
                </a:solidFill>
                <a:latin typeface="Gill Sans"/>
                <a:ea typeface="DejaVu Sans"/>
              </a:rPr>
              <a:t>That a sentence passed by him may be retracted by no one; and that he himself, alone of all, may retract it.</a:t>
            </a:r>
            <a:endParaRPr b="0" lang="en-GB" sz="1100" spc="-1" strike="noStrike">
              <a:solidFill>
                <a:srgbClr val="000000"/>
              </a:solidFill>
              <a:latin typeface="Arial"/>
            </a:endParaRPr>
          </a:p>
          <a:p>
            <a:pPr>
              <a:lnSpc>
                <a:spcPct val="100000"/>
              </a:lnSpc>
            </a:pPr>
            <a:r>
              <a:rPr b="0" lang="en-GB" sz="1100" spc="-1" strike="noStrike">
                <a:solidFill>
                  <a:srgbClr val="000000"/>
                </a:solidFill>
                <a:latin typeface="Gill Sans"/>
                <a:ea typeface="DejaVu Sans"/>
              </a:rPr>
              <a:t>That he himself may be judged by no one.</a:t>
            </a:r>
            <a:endParaRPr b="0" lang="en-GB" sz="1100" spc="-1" strike="noStrike">
              <a:solidFill>
                <a:srgbClr val="000000"/>
              </a:solidFill>
              <a:latin typeface="Arial"/>
            </a:endParaRPr>
          </a:p>
          <a:p>
            <a:pPr>
              <a:lnSpc>
                <a:spcPct val="100000"/>
              </a:lnSpc>
            </a:pPr>
            <a:r>
              <a:rPr b="0" lang="en-GB" sz="1100" spc="-1" strike="noStrike">
                <a:solidFill>
                  <a:srgbClr val="000000"/>
                </a:solidFill>
                <a:latin typeface="Gill Sans"/>
                <a:ea typeface="DejaVu Sans"/>
              </a:rPr>
              <a:t>That no one shall dare to condemn one who appeals to the apostolic chair.</a:t>
            </a:r>
            <a:endParaRPr b="0" lang="en-GB" sz="1100" spc="-1" strike="noStrike">
              <a:solidFill>
                <a:srgbClr val="000000"/>
              </a:solidFill>
              <a:latin typeface="Arial"/>
            </a:endParaRPr>
          </a:p>
          <a:p>
            <a:pPr>
              <a:lnSpc>
                <a:spcPct val="100000"/>
              </a:lnSpc>
            </a:pPr>
            <a:r>
              <a:rPr b="0" lang="en-GB" sz="1100" spc="-1" strike="noStrike">
                <a:solidFill>
                  <a:srgbClr val="000000"/>
                </a:solidFill>
                <a:latin typeface="Gill Sans"/>
                <a:ea typeface="DejaVu Sans"/>
              </a:rPr>
              <a:t>That to the latter should be referred the more important cases of every church.</a:t>
            </a:r>
            <a:endParaRPr b="0" lang="en-GB" sz="1100" spc="-1" strike="noStrike">
              <a:solidFill>
                <a:srgbClr val="000000"/>
              </a:solidFill>
              <a:latin typeface="Arial"/>
            </a:endParaRPr>
          </a:p>
          <a:p>
            <a:pPr>
              <a:lnSpc>
                <a:spcPct val="100000"/>
              </a:lnSpc>
            </a:pPr>
            <a:r>
              <a:rPr b="0" lang="en-GB" sz="1100" spc="-1" strike="noStrike">
                <a:solidFill>
                  <a:srgbClr val="000000"/>
                </a:solidFill>
                <a:latin typeface="Gill Sans"/>
                <a:ea typeface="DejaVu Sans"/>
              </a:rPr>
              <a:t>That the Roman church has never erred; nor will it err to all eternity, the Scripture bearing witness.</a:t>
            </a:r>
            <a:endParaRPr b="0" lang="en-GB" sz="1100" spc="-1" strike="noStrike">
              <a:solidFill>
                <a:srgbClr val="000000"/>
              </a:solidFill>
              <a:latin typeface="Arial"/>
            </a:endParaRPr>
          </a:p>
          <a:p>
            <a:pPr>
              <a:lnSpc>
                <a:spcPct val="100000"/>
              </a:lnSpc>
            </a:pPr>
            <a:r>
              <a:rPr b="0" lang="en-GB" sz="1100" spc="-1" strike="noStrike">
                <a:solidFill>
                  <a:srgbClr val="000000"/>
                </a:solidFill>
                <a:latin typeface="Gill Sans"/>
                <a:ea typeface="DejaVu Sans"/>
              </a:rPr>
              <a:t>That the Roman pontiff, if he have been canonically ordained, is undoubtedly made a saint by the merits of St. Peter; St. Ennodius, bishop of Pavia, bearing witness, and many holy fathers agreeing with him. As is contained in the decrees of St. Symmachus the pope.</a:t>
            </a:r>
            <a:endParaRPr b="0" lang="en-GB" sz="1100" spc="-1" strike="noStrike">
              <a:solidFill>
                <a:srgbClr val="000000"/>
              </a:solidFill>
              <a:latin typeface="Arial"/>
            </a:endParaRPr>
          </a:p>
          <a:p>
            <a:pPr>
              <a:lnSpc>
                <a:spcPct val="100000"/>
              </a:lnSpc>
            </a:pPr>
            <a:r>
              <a:rPr b="0" lang="en-GB" sz="1100" spc="-1" strike="noStrike">
                <a:solidFill>
                  <a:srgbClr val="000000"/>
                </a:solidFill>
                <a:latin typeface="Gill Sans"/>
                <a:ea typeface="DejaVu Sans"/>
              </a:rPr>
              <a:t>That, by his command and consent, it may be lawful for subordinates to bring accusations.</a:t>
            </a:r>
            <a:endParaRPr b="0" lang="en-GB" sz="1100" spc="-1" strike="noStrike">
              <a:solidFill>
                <a:srgbClr val="000000"/>
              </a:solidFill>
              <a:latin typeface="Arial"/>
            </a:endParaRPr>
          </a:p>
          <a:p>
            <a:pPr>
              <a:lnSpc>
                <a:spcPct val="100000"/>
              </a:lnSpc>
            </a:pPr>
            <a:r>
              <a:rPr b="0" lang="en-GB" sz="1100" spc="-1" strike="noStrike">
                <a:solidFill>
                  <a:srgbClr val="000000"/>
                </a:solidFill>
                <a:latin typeface="Gill Sans"/>
                <a:ea typeface="DejaVu Sans"/>
              </a:rPr>
              <a:t>That he may depose and reinstate bishops without assembling a synod.</a:t>
            </a:r>
            <a:endParaRPr b="0" lang="en-GB" sz="1100" spc="-1" strike="noStrike">
              <a:solidFill>
                <a:srgbClr val="000000"/>
              </a:solidFill>
              <a:latin typeface="Arial"/>
            </a:endParaRPr>
          </a:p>
          <a:p>
            <a:pPr>
              <a:lnSpc>
                <a:spcPct val="100000"/>
              </a:lnSpc>
            </a:pPr>
            <a:r>
              <a:rPr b="0" lang="en-GB" sz="1100" spc="-1" strike="noStrike">
                <a:solidFill>
                  <a:srgbClr val="000000"/>
                </a:solidFill>
                <a:latin typeface="Gill Sans"/>
                <a:ea typeface="DejaVu Sans"/>
              </a:rPr>
              <a:t>That he who is not at peace with the Roman church shall not be considered catholic.</a:t>
            </a:r>
            <a:endParaRPr b="0" lang="en-GB" sz="1100" spc="-1" strike="noStrike">
              <a:solidFill>
                <a:srgbClr val="000000"/>
              </a:solidFill>
              <a:latin typeface="Arial"/>
            </a:endParaRPr>
          </a:p>
          <a:p>
            <a:pPr>
              <a:lnSpc>
                <a:spcPct val="100000"/>
              </a:lnSpc>
            </a:pPr>
            <a:r>
              <a:rPr b="0" lang="en-GB" sz="1100" spc="-1" strike="noStrike">
                <a:solidFill>
                  <a:srgbClr val="000000"/>
                </a:solidFill>
                <a:latin typeface="Gill Sans"/>
                <a:ea typeface="DejaVu Sans"/>
              </a:rPr>
              <a:t>That he may absolve subjects from their fealty to wicked men.</a:t>
            </a:r>
            <a:endParaRPr b="0" lang="en-GB" sz="1100" spc="-1" strike="noStrike">
              <a:solidFill>
                <a:srgbClr val="000000"/>
              </a:solidFill>
              <a:latin typeface="Arial"/>
            </a:endParaRPr>
          </a:p>
        </p:txBody>
      </p:sp>
      <p:pic>
        <p:nvPicPr>
          <p:cNvPr id="320" name="" descr=""/>
          <p:cNvPicPr/>
          <p:nvPr/>
        </p:nvPicPr>
        <p:blipFill>
          <a:blip r:embed="rId1"/>
          <a:stretch/>
        </p:blipFill>
        <p:spPr>
          <a:xfrm>
            <a:off x="61560" y="217440"/>
            <a:ext cx="4092480" cy="7162200"/>
          </a:xfrm>
          <a:prstGeom prst="rect">
            <a:avLst/>
          </a:prstGeom>
          <a:ln w="0">
            <a:noFill/>
          </a:ln>
        </p:spPr>
      </p:pic>
    </p:spTree>
  </p:cSld>
  <mc:AlternateContent>
    <mc:Choice Requires="p14">
      <p:transition spd="slow" p14:dur="2000"/>
    </mc:Choice>
    <mc:Fallback>
      <p:transition spd="slow"/>
    </mc:Fallback>
  </mc:AlternateContent>
</p:sld>
</file>

<file path=ppt/slides/slide2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21" name="CustomShape 26"/>
          <p:cNvSpPr/>
          <p:nvPr/>
        </p:nvSpPr>
        <p:spPr>
          <a:xfrm>
            <a:off x="503640" y="302760"/>
            <a:ext cx="9069480" cy="1256760"/>
          </a:xfrm>
          <a:prstGeom prst="rect">
            <a:avLst/>
          </a:prstGeom>
          <a:noFill/>
          <a:ln w="0">
            <a:noFill/>
          </a:ln>
        </p:spPr>
        <p:style>
          <a:lnRef idx="0"/>
          <a:fillRef idx="0"/>
          <a:effectRef idx="0"/>
          <a:fontRef idx="minor"/>
        </p:style>
        <p:txBody>
          <a:bodyPr lIns="90000" rIns="90000" tIns="45000" bIns="45000" anchor="ctr">
            <a:noAutofit/>
          </a:bodyPr>
          <a:p>
            <a:pPr algn="ctr">
              <a:lnSpc>
                <a:spcPct val="100000"/>
              </a:lnSpc>
            </a:pPr>
            <a:r>
              <a:rPr b="1" lang="en-GB" sz="4000" spc="-1" strike="noStrike">
                <a:solidFill>
                  <a:srgbClr val="000000"/>
                </a:solidFill>
                <a:latin typeface="Gill Sans"/>
                <a:ea typeface="DejaVu Sans"/>
              </a:rPr>
              <a:t>Conflict with the HRE</a:t>
            </a:r>
            <a:endParaRPr b="0" lang="en-GB" sz="4000" spc="-1" strike="noStrike">
              <a:solidFill>
                <a:srgbClr val="000000"/>
              </a:solidFill>
              <a:latin typeface="Arial"/>
            </a:endParaRPr>
          </a:p>
        </p:txBody>
      </p:sp>
      <p:sp>
        <p:nvSpPr>
          <p:cNvPr id="322" name="CustomShape 27"/>
          <p:cNvSpPr/>
          <p:nvPr/>
        </p:nvSpPr>
        <p:spPr>
          <a:xfrm>
            <a:off x="503640" y="1763640"/>
            <a:ext cx="9069480" cy="4986000"/>
          </a:xfrm>
          <a:prstGeom prst="rect">
            <a:avLst/>
          </a:prstGeom>
          <a:noFill/>
          <a:ln w="0">
            <a:noFill/>
          </a:ln>
        </p:spPr>
        <p:style>
          <a:lnRef idx="0"/>
          <a:fillRef idx="0"/>
          <a:effectRef idx="0"/>
          <a:fontRef idx="minor"/>
        </p:style>
        <p:txBody>
          <a:bodyPr lIns="90000" rIns="90000" tIns="45000" bIns="45000" anchor="t">
            <a:normAutofit/>
          </a:bodyPr>
          <a:p>
            <a:pPr marL="343080" indent="-341280">
              <a:lnSpc>
                <a:spcPct val="100000"/>
              </a:lnSpc>
              <a:spcBef>
                <a:spcPts val="641"/>
              </a:spcBef>
              <a:buClr>
                <a:srgbClr val="000000"/>
              </a:buClr>
              <a:buFont typeface="Arial"/>
              <a:buChar char="•"/>
            </a:pPr>
            <a:r>
              <a:rPr b="0" lang="en-GB" sz="3200" spc="-1" strike="noStrike">
                <a:solidFill>
                  <a:srgbClr val="000000"/>
                </a:solidFill>
                <a:latin typeface="Gill Sans"/>
                <a:ea typeface="DejaVu Sans"/>
              </a:rPr>
              <a:t>Conflict between Gregory VII and HRE Henry IV (d.1106)</a:t>
            </a:r>
            <a:endParaRPr b="0" lang="en-GB" sz="3200" spc="-1" strike="noStrike">
              <a:solidFill>
                <a:srgbClr val="000000"/>
              </a:solidFill>
              <a:latin typeface="Arial"/>
            </a:endParaRPr>
          </a:p>
          <a:p>
            <a:pPr marL="343080" indent="-341280">
              <a:lnSpc>
                <a:spcPct val="100000"/>
              </a:lnSpc>
              <a:spcBef>
                <a:spcPts val="641"/>
              </a:spcBef>
              <a:buClr>
                <a:srgbClr val="000000"/>
              </a:buClr>
              <a:buFont typeface="Arial"/>
              <a:buChar char="•"/>
            </a:pPr>
            <a:r>
              <a:rPr b="0" lang="en-GB" sz="3200" spc="-1" strike="noStrike">
                <a:solidFill>
                  <a:srgbClr val="000000"/>
                </a:solidFill>
                <a:latin typeface="Gill Sans"/>
                <a:ea typeface="DejaVu Sans"/>
              </a:rPr>
              <a:t>leads to the ‘Investiture Conflict’</a:t>
            </a:r>
            <a:endParaRPr b="0" lang="en-GB" sz="3200" spc="-1" strike="noStrike">
              <a:solidFill>
                <a:srgbClr val="000000"/>
              </a:solidFill>
              <a:latin typeface="Arial"/>
            </a:endParaRPr>
          </a:p>
          <a:p>
            <a:pPr marL="343080" indent="-341280">
              <a:lnSpc>
                <a:spcPct val="100000"/>
              </a:lnSpc>
              <a:spcBef>
                <a:spcPts val="641"/>
              </a:spcBef>
              <a:buClr>
                <a:srgbClr val="000000"/>
              </a:buClr>
              <a:buFont typeface="Arial"/>
              <a:buChar char="•"/>
            </a:pPr>
            <a:r>
              <a:rPr b="0" lang="en-GB" sz="3200" spc="-1" strike="noStrike">
                <a:solidFill>
                  <a:srgbClr val="000000"/>
                </a:solidFill>
                <a:latin typeface="Gill Sans"/>
                <a:ea typeface="DejaVu Sans"/>
              </a:rPr>
              <a:t>1076 Gregory deposed Henry</a:t>
            </a:r>
            <a:endParaRPr b="0" lang="en-GB" sz="3200" spc="-1" strike="noStrike">
              <a:solidFill>
                <a:srgbClr val="000000"/>
              </a:solidFill>
              <a:latin typeface="Arial"/>
            </a:endParaRPr>
          </a:p>
          <a:p>
            <a:pPr marL="343080" indent="-341280">
              <a:lnSpc>
                <a:spcPct val="100000"/>
              </a:lnSpc>
              <a:spcBef>
                <a:spcPts val="641"/>
              </a:spcBef>
              <a:buClr>
                <a:srgbClr val="000000"/>
              </a:buClr>
              <a:buFont typeface="Arial"/>
              <a:buChar char="•"/>
            </a:pPr>
            <a:r>
              <a:rPr b="0" lang="en-GB" sz="3200" spc="-1" strike="noStrike">
                <a:solidFill>
                  <a:srgbClr val="000000"/>
                </a:solidFill>
                <a:latin typeface="Gill Sans"/>
                <a:ea typeface="DejaVu Sans"/>
              </a:rPr>
              <a:t>1077 Henry forced to do penance at Canossa</a:t>
            </a:r>
            <a:endParaRPr b="0" lang="en-GB" sz="3200" spc="-1" strike="noStrike">
              <a:solidFill>
                <a:srgbClr val="000000"/>
              </a:solidFill>
              <a:latin typeface="Arial"/>
            </a:endParaRPr>
          </a:p>
          <a:p>
            <a:pPr marL="343080" indent="-341280">
              <a:lnSpc>
                <a:spcPct val="100000"/>
              </a:lnSpc>
              <a:spcBef>
                <a:spcPts val="641"/>
              </a:spcBef>
              <a:buClr>
                <a:srgbClr val="000000"/>
              </a:buClr>
              <a:buFont typeface="Arial"/>
              <a:buChar char="•"/>
            </a:pPr>
            <a:r>
              <a:rPr b="0" lang="en-GB" sz="3200" spc="-1" strike="noStrike">
                <a:solidFill>
                  <a:srgbClr val="000000"/>
                </a:solidFill>
                <a:latin typeface="Gill Sans"/>
                <a:ea typeface="DejaVu Sans"/>
              </a:rPr>
              <a:t>1080 Second deposition but appointment of anti-pope, Clement III</a:t>
            </a:r>
            <a:endParaRPr b="0" lang="en-GB" sz="3200" spc="-1" strike="noStrike">
              <a:solidFill>
                <a:srgbClr val="000000"/>
              </a:solidFill>
              <a:latin typeface="Arial"/>
            </a:endParaRPr>
          </a:p>
          <a:p>
            <a:pPr marL="343080" indent="-341280">
              <a:lnSpc>
                <a:spcPct val="100000"/>
              </a:lnSpc>
              <a:spcBef>
                <a:spcPts val="641"/>
              </a:spcBef>
              <a:buClr>
                <a:srgbClr val="000000"/>
              </a:buClr>
              <a:buFont typeface="Arial"/>
              <a:buChar char="•"/>
            </a:pPr>
            <a:r>
              <a:rPr b="0" lang="en-GB" sz="3200" spc="-1" strike="noStrike">
                <a:solidFill>
                  <a:srgbClr val="000000"/>
                </a:solidFill>
                <a:latin typeface="Gill Sans"/>
                <a:ea typeface="DejaVu Sans"/>
              </a:rPr>
              <a:t>Gregory forced to flee Rome and died at Salerno, having had to seek help from the Normans</a:t>
            </a:r>
            <a:endParaRPr b="0" lang="en-GB" sz="32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2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23" name="CustomShape 29"/>
          <p:cNvSpPr/>
          <p:nvPr/>
        </p:nvSpPr>
        <p:spPr>
          <a:xfrm>
            <a:off x="503640" y="302760"/>
            <a:ext cx="9069480" cy="1256760"/>
          </a:xfrm>
          <a:prstGeom prst="rect">
            <a:avLst/>
          </a:prstGeom>
          <a:noFill/>
          <a:ln w="0">
            <a:noFill/>
          </a:ln>
        </p:spPr>
        <p:style>
          <a:lnRef idx="0"/>
          <a:fillRef idx="0"/>
          <a:effectRef idx="0"/>
          <a:fontRef idx="minor"/>
        </p:style>
        <p:txBody>
          <a:bodyPr lIns="90000" rIns="90000" tIns="45000" bIns="45000" anchor="ctr">
            <a:noAutofit/>
          </a:bodyPr>
          <a:p>
            <a:pPr algn="ctr">
              <a:lnSpc>
                <a:spcPct val="100000"/>
              </a:lnSpc>
            </a:pPr>
            <a:r>
              <a:rPr b="1" lang="en-GB" sz="4000" spc="-1" strike="noStrike">
                <a:solidFill>
                  <a:srgbClr val="000000"/>
                </a:solidFill>
                <a:latin typeface="Gill Sans"/>
                <a:ea typeface="DejaVu Sans"/>
              </a:rPr>
              <a:t>Gregory VII v Henry IV</a:t>
            </a:r>
            <a:endParaRPr b="0" lang="en-GB" sz="4000" spc="-1" strike="noStrike">
              <a:solidFill>
                <a:srgbClr val="000000"/>
              </a:solidFill>
              <a:latin typeface="Arial"/>
            </a:endParaRPr>
          </a:p>
        </p:txBody>
      </p:sp>
      <p:pic>
        <p:nvPicPr>
          <p:cNvPr id="324" name="Content Placeholder 6" descr=""/>
          <p:cNvPicPr/>
          <p:nvPr/>
        </p:nvPicPr>
        <p:blipFill>
          <a:blip r:embed="rId1"/>
          <a:stretch/>
        </p:blipFill>
        <p:spPr>
          <a:xfrm>
            <a:off x="5040360" y="1833840"/>
            <a:ext cx="4288320" cy="4193280"/>
          </a:xfrm>
          <a:prstGeom prst="rect">
            <a:avLst/>
          </a:prstGeom>
          <a:ln w="0">
            <a:noFill/>
          </a:ln>
        </p:spPr>
      </p:pic>
      <p:pic>
        <p:nvPicPr>
          <p:cNvPr id="325" name="Picture 1" descr=""/>
          <p:cNvPicPr/>
          <p:nvPr/>
        </p:nvPicPr>
        <p:blipFill>
          <a:blip r:embed="rId2"/>
          <a:stretch/>
        </p:blipFill>
        <p:spPr>
          <a:xfrm>
            <a:off x="674280" y="1557000"/>
            <a:ext cx="3325320" cy="4282920"/>
          </a:xfrm>
          <a:prstGeom prst="rect">
            <a:avLst/>
          </a:prstGeom>
          <a:ln w="0">
            <a:noFill/>
          </a:ln>
        </p:spPr>
      </p:pic>
      <p:sp>
        <p:nvSpPr>
          <p:cNvPr id="326" name="CustomShape 30"/>
          <p:cNvSpPr/>
          <p:nvPr/>
        </p:nvSpPr>
        <p:spPr>
          <a:xfrm>
            <a:off x="435960" y="5843520"/>
            <a:ext cx="3331080" cy="701640"/>
          </a:xfrm>
          <a:prstGeom prst="rect">
            <a:avLst/>
          </a:prstGeom>
          <a:noFill/>
          <a:ln w="0">
            <a:noFill/>
          </a:ln>
        </p:spPr>
        <p:style>
          <a:lnRef idx="0"/>
          <a:fillRef idx="0"/>
          <a:effectRef idx="0"/>
          <a:fontRef idx="minor"/>
        </p:style>
        <p:txBody>
          <a:bodyPr lIns="90000" rIns="90000" tIns="45000" bIns="45000" anchor="t">
            <a:noAutofit/>
          </a:bodyPr>
          <a:p>
            <a:pPr>
              <a:lnSpc>
                <a:spcPct val="100000"/>
              </a:lnSpc>
            </a:pPr>
            <a:r>
              <a:rPr b="0" lang="en-GB" sz="1800" spc="-1" strike="noStrike">
                <a:solidFill>
                  <a:srgbClr val="000000"/>
                </a:solidFill>
                <a:latin typeface="Gill Sans"/>
                <a:ea typeface="DejaVu Sans"/>
              </a:rPr>
              <a:t>Henry IV, from an </a:t>
            </a:r>
            <a:endParaRPr b="0" lang="en-GB" sz="1800" spc="-1" strike="noStrike">
              <a:solidFill>
                <a:srgbClr val="000000"/>
              </a:solidFill>
              <a:latin typeface="Arial"/>
            </a:endParaRPr>
          </a:p>
          <a:p>
            <a:pPr>
              <a:lnSpc>
                <a:spcPct val="100000"/>
              </a:lnSpc>
            </a:pPr>
            <a:r>
              <a:rPr b="0" lang="en-GB" sz="1800" spc="-1" strike="noStrike">
                <a:solidFill>
                  <a:srgbClr val="000000"/>
                </a:solidFill>
                <a:latin typeface="Gill Sans"/>
                <a:ea typeface="DejaVu Sans"/>
              </a:rPr>
              <a:t>early 12</a:t>
            </a:r>
            <a:r>
              <a:rPr b="0" lang="en-GB" sz="1800" spc="-1" strike="noStrike" baseline="30000">
                <a:solidFill>
                  <a:srgbClr val="000000"/>
                </a:solidFill>
                <a:latin typeface="Gill Sans"/>
                <a:ea typeface="DejaVu Sans"/>
              </a:rPr>
              <a:t>th</a:t>
            </a:r>
            <a:r>
              <a:rPr b="0" lang="en-GB" sz="1800" spc="-1" strike="noStrike">
                <a:solidFill>
                  <a:srgbClr val="000000"/>
                </a:solidFill>
                <a:latin typeface="Gill Sans"/>
                <a:ea typeface="DejaVu Sans"/>
              </a:rPr>
              <a:t>-century manuscript </a:t>
            </a:r>
            <a:endParaRPr b="0" lang="en-GB" sz="1800" spc="-1" strike="noStrike">
              <a:solidFill>
                <a:srgbClr val="000000"/>
              </a:solidFill>
              <a:latin typeface="Arial"/>
            </a:endParaRPr>
          </a:p>
        </p:txBody>
      </p:sp>
      <p:sp>
        <p:nvSpPr>
          <p:cNvPr id="327" name="CustomShape 31"/>
          <p:cNvSpPr/>
          <p:nvPr/>
        </p:nvSpPr>
        <p:spPr>
          <a:xfrm>
            <a:off x="4643280" y="6161040"/>
            <a:ext cx="5078160" cy="701640"/>
          </a:xfrm>
          <a:prstGeom prst="rect">
            <a:avLst/>
          </a:prstGeom>
          <a:noFill/>
          <a:ln w="0">
            <a:noFill/>
          </a:ln>
        </p:spPr>
        <p:style>
          <a:lnRef idx="0"/>
          <a:fillRef idx="0"/>
          <a:effectRef idx="0"/>
          <a:fontRef idx="minor"/>
        </p:style>
        <p:txBody>
          <a:bodyPr lIns="90000" rIns="90000" tIns="45000" bIns="45000" anchor="t">
            <a:noAutofit/>
          </a:bodyPr>
          <a:p>
            <a:pPr>
              <a:lnSpc>
                <a:spcPct val="100000"/>
              </a:lnSpc>
            </a:pPr>
            <a:r>
              <a:rPr b="0" lang="en-GB" sz="1800" spc="-1" strike="noStrike">
                <a:solidFill>
                  <a:srgbClr val="000000"/>
                </a:solidFill>
                <a:latin typeface="Gill Sans"/>
                <a:ea typeface="DejaVu Sans"/>
              </a:rPr>
              <a:t>Henry and the anti-pope; expulsion of Gregory and his death at Salerno</a:t>
            </a:r>
            <a:endParaRPr b="0" lang="en-GB" sz="18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2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28" name="CustomShape 28"/>
          <p:cNvSpPr/>
          <p:nvPr/>
        </p:nvSpPr>
        <p:spPr>
          <a:xfrm>
            <a:off x="503640" y="302760"/>
            <a:ext cx="9069480" cy="1256760"/>
          </a:xfrm>
          <a:prstGeom prst="rect">
            <a:avLst/>
          </a:prstGeom>
          <a:noFill/>
          <a:ln w="0">
            <a:noFill/>
          </a:ln>
        </p:spPr>
        <p:style>
          <a:lnRef idx="0"/>
          <a:fillRef idx="0"/>
          <a:effectRef idx="0"/>
          <a:fontRef idx="minor"/>
        </p:style>
        <p:txBody>
          <a:bodyPr lIns="90000" rIns="90000" tIns="45000" bIns="45000" anchor="ctr">
            <a:normAutofit/>
          </a:bodyPr>
          <a:p>
            <a:pPr algn="ctr">
              <a:lnSpc>
                <a:spcPct val="100000"/>
              </a:lnSpc>
            </a:pPr>
            <a:r>
              <a:rPr b="0" lang="en-GB" sz="4400" spc="-1" strike="noStrike">
                <a:solidFill>
                  <a:srgbClr val="000000"/>
                </a:solidFill>
                <a:latin typeface="Gill Sans"/>
                <a:ea typeface="DejaVu Sans"/>
              </a:rPr>
              <a:t>Aids to growth of papal power</a:t>
            </a:r>
            <a:endParaRPr b="0" lang="en-GB" sz="4400" spc="-1" strike="noStrike">
              <a:solidFill>
                <a:srgbClr val="000000"/>
              </a:solidFill>
              <a:latin typeface="Arial"/>
            </a:endParaRPr>
          </a:p>
        </p:txBody>
      </p:sp>
      <p:sp>
        <p:nvSpPr>
          <p:cNvPr id="329" name="CustomShape 34"/>
          <p:cNvSpPr/>
          <p:nvPr/>
        </p:nvSpPr>
        <p:spPr>
          <a:xfrm>
            <a:off x="3297600" y="1491840"/>
            <a:ext cx="3025080" cy="5093640"/>
          </a:xfrm>
          <a:prstGeom prst="rect">
            <a:avLst/>
          </a:prstGeom>
          <a:noFill/>
          <a:ln w="0">
            <a:noFill/>
          </a:ln>
        </p:spPr>
        <p:style>
          <a:lnRef idx="0"/>
          <a:fillRef idx="0"/>
          <a:effectRef idx="0"/>
          <a:fontRef idx="minor"/>
        </p:style>
        <p:txBody>
          <a:bodyPr lIns="90000" rIns="90000" tIns="45000" bIns="45000" anchor="t">
            <a:noAutofit/>
          </a:bodyPr>
          <a:p>
            <a:pPr marL="343080" indent="-341280">
              <a:lnSpc>
                <a:spcPct val="100000"/>
              </a:lnSpc>
              <a:spcBef>
                <a:spcPts val="561"/>
              </a:spcBef>
              <a:buClr>
                <a:srgbClr val="000000"/>
              </a:buClr>
              <a:buFont typeface="Arial"/>
              <a:buChar char="•"/>
            </a:pPr>
            <a:r>
              <a:rPr b="0" lang="en-GB" sz="3200" spc="-1" strike="noStrike">
                <a:solidFill>
                  <a:srgbClr val="000000"/>
                </a:solidFill>
                <a:latin typeface="Gill Sans"/>
                <a:ea typeface="DejaVu Sans"/>
              </a:rPr>
              <a:t>monastic reform</a:t>
            </a:r>
            <a:endParaRPr b="0" lang="en-GB" sz="3200" spc="-1" strike="noStrike">
              <a:solidFill>
                <a:srgbClr val="000000"/>
              </a:solidFill>
              <a:latin typeface="Arial"/>
            </a:endParaRPr>
          </a:p>
          <a:p>
            <a:pPr marL="343080" indent="-341280">
              <a:lnSpc>
                <a:spcPct val="100000"/>
              </a:lnSpc>
              <a:spcBef>
                <a:spcPts val="561"/>
              </a:spcBef>
              <a:buClr>
                <a:srgbClr val="000000"/>
              </a:buClr>
              <a:buFont typeface="Arial"/>
              <a:buChar char="•"/>
            </a:pPr>
            <a:r>
              <a:rPr b="0" lang="en-GB" sz="3200" spc="-1" strike="noStrike">
                <a:solidFill>
                  <a:srgbClr val="000000"/>
                </a:solidFill>
                <a:latin typeface="Gill Sans"/>
                <a:ea typeface="DejaVu Sans"/>
              </a:rPr>
              <a:t>rediscovery of Justinian; codification by Gratian</a:t>
            </a:r>
            <a:endParaRPr b="0" lang="en-GB" sz="3200" spc="-1" strike="noStrike">
              <a:solidFill>
                <a:srgbClr val="000000"/>
              </a:solidFill>
              <a:latin typeface="Arial"/>
            </a:endParaRPr>
          </a:p>
        </p:txBody>
      </p:sp>
      <p:pic>
        <p:nvPicPr>
          <p:cNvPr id="330" name="Picture 4" descr=""/>
          <p:cNvPicPr/>
          <p:nvPr/>
        </p:nvPicPr>
        <p:blipFill>
          <a:blip r:embed="rId1"/>
          <a:stretch/>
        </p:blipFill>
        <p:spPr>
          <a:xfrm>
            <a:off x="6223320" y="1548720"/>
            <a:ext cx="3690720" cy="3092400"/>
          </a:xfrm>
          <a:prstGeom prst="rect">
            <a:avLst/>
          </a:prstGeom>
          <a:ln w="0">
            <a:noFill/>
          </a:ln>
        </p:spPr>
      </p:pic>
      <p:sp>
        <p:nvSpPr>
          <p:cNvPr id="331" name="CustomShape 35"/>
          <p:cNvSpPr/>
          <p:nvPr/>
        </p:nvSpPr>
        <p:spPr>
          <a:xfrm>
            <a:off x="6406920" y="4665240"/>
            <a:ext cx="3343320" cy="729720"/>
          </a:xfrm>
          <a:prstGeom prst="rect">
            <a:avLst/>
          </a:prstGeom>
          <a:noFill/>
          <a:ln w="0">
            <a:noFill/>
          </a:ln>
        </p:spPr>
        <p:style>
          <a:lnRef idx="0"/>
          <a:fillRef idx="0"/>
          <a:effectRef idx="0"/>
          <a:fontRef idx="minor"/>
        </p:style>
        <p:txBody>
          <a:bodyPr lIns="90000" rIns="90000" tIns="45000" bIns="45000" anchor="t">
            <a:noAutofit/>
          </a:bodyPr>
          <a:p>
            <a:pPr algn="ctr">
              <a:lnSpc>
                <a:spcPct val="100000"/>
              </a:lnSpc>
            </a:pPr>
            <a:r>
              <a:rPr b="0" i="1" lang="en-GB" sz="2000" spc="-1" strike="noStrike">
                <a:solidFill>
                  <a:srgbClr val="000000"/>
                </a:solidFill>
                <a:latin typeface="Garamond"/>
                <a:ea typeface="DejaVu Sans"/>
              </a:rPr>
              <a:t>Pope Urban II consecrates the great church of Cluny</a:t>
            </a:r>
            <a:endParaRPr b="0" lang="en-GB" sz="2000" spc="-1" strike="noStrike">
              <a:solidFill>
                <a:srgbClr val="000000"/>
              </a:solidFill>
              <a:latin typeface="Arial"/>
            </a:endParaRPr>
          </a:p>
        </p:txBody>
      </p:sp>
      <p:pic>
        <p:nvPicPr>
          <p:cNvPr id="332" name="" descr=""/>
          <p:cNvPicPr/>
          <p:nvPr/>
        </p:nvPicPr>
        <p:blipFill>
          <a:blip r:embed="rId2"/>
          <a:stretch/>
        </p:blipFill>
        <p:spPr>
          <a:xfrm>
            <a:off x="360720" y="1470240"/>
            <a:ext cx="2971440" cy="3369600"/>
          </a:xfrm>
          <a:prstGeom prst="rect">
            <a:avLst/>
          </a:prstGeom>
          <a:ln w="0">
            <a:noFill/>
          </a:ln>
        </p:spPr>
      </p:pic>
      <p:sp>
        <p:nvSpPr>
          <p:cNvPr id="333" name="CustomShape 36"/>
          <p:cNvSpPr/>
          <p:nvPr/>
        </p:nvSpPr>
        <p:spPr>
          <a:xfrm>
            <a:off x="317160" y="4903560"/>
            <a:ext cx="2971440" cy="1045800"/>
          </a:xfrm>
          <a:prstGeom prst="rect">
            <a:avLst/>
          </a:prstGeom>
          <a:noFill/>
          <a:ln w="0">
            <a:noFill/>
          </a:ln>
        </p:spPr>
        <p:style>
          <a:lnRef idx="0"/>
          <a:fillRef idx="0"/>
          <a:effectRef idx="0"/>
          <a:fontRef idx="minor"/>
        </p:style>
        <p:txBody>
          <a:bodyPr lIns="90000" rIns="90000" tIns="45000" bIns="45000" anchor="t">
            <a:noAutofit/>
          </a:bodyPr>
          <a:p>
            <a:pPr algn="ctr">
              <a:lnSpc>
                <a:spcPct val="100000"/>
              </a:lnSpc>
            </a:pPr>
            <a:r>
              <a:rPr b="0" i="1" lang="en-GB" sz="2000" spc="-1" strike="noStrike">
                <a:solidFill>
                  <a:srgbClr val="000000"/>
                </a:solidFill>
                <a:latin typeface="Garamond"/>
                <a:ea typeface="DejaVu Sans"/>
              </a:rPr>
              <a:t>Henry IV seeks mediation with Pope from Matilda of Tuscany and Hugh of Cluny</a:t>
            </a:r>
            <a:endParaRPr b="0" lang="en-GB" sz="2000" spc="-1" strike="noStrike">
              <a:solidFill>
                <a:srgbClr val="000000"/>
              </a:solidFill>
              <a:latin typeface="Arial"/>
            </a:endParaRPr>
          </a:p>
        </p:txBody>
      </p:sp>
      <p:pic>
        <p:nvPicPr>
          <p:cNvPr id="334" name="" descr=""/>
          <p:cNvPicPr/>
          <p:nvPr/>
        </p:nvPicPr>
        <p:blipFill>
          <a:blip r:embed="rId3"/>
          <a:stretch/>
        </p:blipFill>
        <p:spPr>
          <a:xfrm>
            <a:off x="3787560" y="4920480"/>
            <a:ext cx="2005200" cy="2421360"/>
          </a:xfrm>
          <a:prstGeom prst="rect">
            <a:avLst/>
          </a:prstGeom>
          <a:ln w="0">
            <a:noFill/>
          </a:ln>
        </p:spPr>
      </p:pic>
      <p:sp>
        <p:nvSpPr>
          <p:cNvPr id="335" name="CustomShape 37"/>
          <p:cNvSpPr/>
          <p:nvPr/>
        </p:nvSpPr>
        <p:spPr>
          <a:xfrm>
            <a:off x="6667200" y="5714280"/>
            <a:ext cx="2459160" cy="1449360"/>
          </a:xfrm>
          <a:prstGeom prst="rect">
            <a:avLst/>
          </a:prstGeom>
          <a:noFill/>
          <a:ln w="0">
            <a:noFill/>
          </a:ln>
        </p:spPr>
        <p:style>
          <a:lnRef idx="0"/>
          <a:fillRef idx="0"/>
          <a:effectRef idx="0"/>
          <a:fontRef idx="minor"/>
        </p:style>
        <p:txBody>
          <a:bodyPr lIns="90000" rIns="90000" tIns="45000" bIns="45000" anchor="t">
            <a:noAutofit/>
          </a:bodyPr>
          <a:p>
            <a:pPr>
              <a:lnSpc>
                <a:spcPct val="100000"/>
              </a:lnSpc>
            </a:pPr>
            <a:r>
              <a:rPr b="0" lang="en-GB" sz="2800" spc="-1" strike="noStrike">
                <a:solidFill>
                  <a:srgbClr val="000000"/>
                </a:solidFill>
                <a:latin typeface="Gill Sans"/>
                <a:ea typeface="DejaVu Sans"/>
              </a:rPr>
              <a:t>and let’s not forget… the Crusades</a:t>
            </a:r>
            <a:endParaRPr b="0" lang="en-GB" sz="28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3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36" name="CustomShape 32"/>
          <p:cNvSpPr/>
          <p:nvPr/>
        </p:nvSpPr>
        <p:spPr>
          <a:xfrm>
            <a:off x="503640" y="302760"/>
            <a:ext cx="9069480" cy="1256760"/>
          </a:xfrm>
          <a:prstGeom prst="rect">
            <a:avLst/>
          </a:prstGeom>
          <a:noFill/>
          <a:ln w="0">
            <a:noFill/>
          </a:ln>
        </p:spPr>
        <p:style>
          <a:lnRef idx="0"/>
          <a:fillRef idx="0"/>
          <a:effectRef idx="0"/>
          <a:fontRef idx="minor"/>
        </p:style>
        <p:txBody>
          <a:bodyPr lIns="90000" rIns="90000" tIns="45000" bIns="45000" anchor="ctr">
            <a:noAutofit/>
          </a:bodyPr>
          <a:p>
            <a:pPr algn="ctr">
              <a:lnSpc>
                <a:spcPct val="100000"/>
              </a:lnSpc>
            </a:pPr>
            <a:r>
              <a:rPr b="1" lang="en-GB" sz="3600" spc="-1" strike="noStrike">
                <a:solidFill>
                  <a:srgbClr val="000000"/>
                </a:solidFill>
                <a:latin typeface="Gill Sans"/>
                <a:ea typeface="DejaVu Sans"/>
              </a:rPr>
              <a:t>Growth of papal government</a:t>
            </a:r>
            <a:endParaRPr b="0" lang="en-GB" sz="3600" spc="-1" strike="noStrike">
              <a:solidFill>
                <a:srgbClr val="000000"/>
              </a:solidFill>
              <a:latin typeface="Arial"/>
            </a:endParaRPr>
          </a:p>
        </p:txBody>
      </p:sp>
      <p:sp>
        <p:nvSpPr>
          <p:cNvPr id="337" name="CustomShape 33"/>
          <p:cNvSpPr/>
          <p:nvPr/>
        </p:nvSpPr>
        <p:spPr>
          <a:xfrm>
            <a:off x="503640" y="1763640"/>
            <a:ext cx="9069480" cy="4986000"/>
          </a:xfrm>
          <a:prstGeom prst="rect">
            <a:avLst/>
          </a:prstGeom>
          <a:noFill/>
          <a:ln w="0">
            <a:noFill/>
          </a:ln>
        </p:spPr>
        <p:style>
          <a:lnRef idx="0"/>
          <a:fillRef idx="0"/>
          <a:effectRef idx="0"/>
          <a:fontRef idx="minor"/>
        </p:style>
        <p:txBody>
          <a:bodyPr lIns="90000" rIns="90000" tIns="45000" bIns="45000" anchor="t">
            <a:normAutofit/>
          </a:bodyPr>
          <a:p>
            <a:pPr marL="343080" indent="-341280">
              <a:lnSpc>
                <a:spcPct val="100000"/>
              </a:lnSpc>
              <a:spcBef>
                <a:spcPts val="641"/>
              </a:spcBef>
              <a:buClr>
                <a:srgbClr val="000000"/>
              </a:buClr>
              <a:buFont typeface="Arial"/>
              <a:buChar char="•"/>
            </a:pPr>
            <a:r>
              <a:rPr b="0" lang="en-GB" sz="3200" spc="-1" strike="noStrike">
                <a:solidFill>
                  <a:srgbClr val="000000"/>
                </a:solidFill>
                <a:latin typeface="Gill Sans"/>
                <a:ea typeface="DejaVu Sans"/>
              </a:rPr>
              <a:t>Growth of the machinery of government to keep pace with the theoretical claims of the popes</a:t>
            </a:r>
            <a:endParaRPr b="0" lang="en-GB" sz="3200" spc="-1" strike="noStrike">
              <a:solidFill>
                <a:srgbClr val="000000"/>
              </a:solidFill>
              <a:latin typeface="Arial"/>
            </a:endParaRPr>
          </a:p>
          <a:p>
            <a:pPr marL="343080" indent="-341280">
              <a:lnSpc>
                <a:spcPct val="100000"/>
              </a:lnSpc>
              <a:spcBef>
                <a:spcPts val="641"/>
              </a:spcBef>
              <a:buClr>
                <a:srgbClr val="000000"/>
              </a:buClr>
              <a:buFont typeface="Arial"/>
              <a:buChar char="•"/>
            </a:pPr>
            <a:r>
              <a:rPr b="0" lang="en-GB" sz="3200" spc="-1" strike="noStrike">
                <a:solidFill>
                  <a:srgbClr val="000000"/>
                </a:solidFill>
                <a:latin typeface="Gill Sans"/>
                <a:ea typeface="DejaVu Sans"/>
              </a:rPr>
              <a:t>Up to 1085 ‘government’ is located in the Lateran palace – around the pope; the </a:t>
            </a:r>
            <a:r>
              <a:rPr b="0" i="1" lang="en-GB" sz="3200" spc="-1" strike="noStrike">
                <a:solidFill>
                  <a:srgbClr val="000000"/>
                </a:solidFill>
                <a:latin typeface="Gill Sans"/>
                <a:ea typeface="DejaVu Sans"/>
              </a:rPr>
              <a:t>curia </a:t>
            </a:r>
            <a:r>
              <a:rPr b="0" lang="en-GB" sz="3200" spc="-1" strike="noStrike">
                <a:solidFill>
                  <a:srgbClr val="000000"/>
                </a:solidFill>
                <a:latin typeface="Gill Sans"/>
                <a:ea typeface="DejaVu Sans"/>
              </a:rPr>
              <a:t>(first occurs under Urban II in 1089)</a:t>
            </a:r>
            <a:endParaRPr b="0" lang="en-GB" sz="3200" spc="-1" strike="noStrike">
              <a:solidFill>
                <a:srgbClr val="000000"/>
              </a:solidFill>
              <a:latin typeface="Arial"/>
            </a:endParaRPr>
          </a:p>
          <a:p>
            <a:pPr marL="343080" indent="-341280">
              <a:lnSpc>
                <a:spcPct val="100000"/>
              </a:lnSpc>
              <a:spcBef>
                <a:spcPts val="641"/>
              </a:spcBef>
              <a:buClr>
                <a:srgbClr val="000000"/>
              </a:buClr>
              <a:buFont typeface="Arial"/>
              <a:buChar char="•"/>
            </a:pPr>
            <a:r>
              <a:rPr b="0" lang="en-GB" sz="3200" spc="-1" strike="noStrike">
                <a:solidFill>
                  <a:srgbClr val="000000"/>
                </a:solidFill>
                <a:latin typeface="Gill Sans"/>
                <a:ea typeface="DejaVu Sans"/>
              </a:rPr>
              <a:t>Emergence of a chancery</a:t>
            </a:r>
            <a:endParaRPr b="0" lang="en-GB" sz="3200" spc="-1" strike="noStrike">
              <a:solidFill>
                <a:srgbClr val="000000"/>
              </a:solidFill>
              <a:latin typeface="Arial"/>
            </a:endParaRPr>
          </a:p>
          <a:p>
            <a:pPr marL="343080" indent="-341280">
              <a:lnSpc>
                <a:spcPct val="100000"/>
              </a:lnSpc>
              <a:spcBef>
                <a:spcPts val="641"/>
              </a:spcBef>
              <a:buClr>
                <a:srgbClr val="000000"/>
              </a:buClr>
              <a:buFont typeface="Arial"/>
              <a:buChar char="•"/>
            </a:pPr>
            <a:r>
              <a:rPr b="0" lang="en-GB" sz="3200" spc="-1" strike="noStrike">
                <a:solidFill>
                  <a:srgbClr val="000000"/>
                </a:solidFill>
                <a:latin typeface="Gill Sans"/>
                <a:ea typeface="DejaVu Sans"/>
              </a:rPr>
              <a:t>Emergence of the chamber (finance office)</a:t>
            </a:r>
            <a:endParaRPr b="0" lang="en-GB" sz="3200" spc="-1" strike="noStrike">
              <a:solidFill>
                <a:srgbClr val="000000"/>
              </a:solidFill>
              <a:latin typeface="Arial"/>
            </a:endParaRPr>
          </a:p>
          <a:p>
            <a:pPr marL="343080" indent="-341280">
              <a:lnSpc>
                <a:spcPct val="100000"/>
              </a:lnSpc>
              <a:spcBef>
                <a:spcPts val="641"/>
              </a:spcBef>
              <a:buClr>
                <a:srgbClr val="000000"/>
              </a:buClr>
              <a:buFont typeface="Arial"/>
              <a:buChar char="•"/>
            </a:pPr>
            <a:r>
              <a:rPr b="0" lang="en-GB" sz="3200" spc="-1" strike="noStrike">
                <a:solidFill>
                  <a:srgbClr val="000000"/>
                </a:solidFill>
                <a:latin typeface="Gill Sans"/>
                <a:ea typeface="DejaVu Sans"/>
              </a:rPr>
              <a:t>Development of a system of appeals to papal justice</a:t>
            </a:r>
            <a:endParaRPr b="0" lang="en-GB" sz="32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3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38" name="CustomShape 38"/>
          <p:cNvSpPr/>
          <p:nvPr/>
        </p:nvSpPr>
        <p:spPr>
          <a:xfrm>
            <a:off x="503640" y="302760"/>
            <a:ext cx="9069480" cy="1256760"/>
          </a:xfrm>
          <a:prstGeom prst="rect">
            <a:avLst/>
          </a:prstGeom>
          <a:noFill/>
          <a:ln w="0">
            <a:noFill/>
          </a:ln>
        </p:spPr>
        <p:style>
          <a:lnRef idx="0"/>
          <a:fillRef idx="0"/>
          <a:effectRef idx="0"/>
          <a:fontRef idx="minor"/>
        </p:style>
        <p:txBody>
          <a:bodyPr lIns="90000" rIns="90000" tIns="45000" bIns="45000" anchor="ctr">
            <a:noAutofit/>
          </a:bodyPr>
          <a:p>
            <a:pPr algn="ctr">
              <a:lnSpc>
                <a:spcPct val="100000"/>
              </a:lnSpc>
            </a:pPr>
            <a:r>
              <a:rPr b="1" lang="en-GB" sz="4400" spc="-1" strike="noStrike">
                <a:solidFill>
                  <a:srgbClr val="000000"/>
                </a:solidFill>
                <a:latin typeface="Gill Sans"/>
                <a:ea typeface="DejaVu Sans"/>
              </a:rPr>
              <a:t>Councils and legates</a:t>
            </a:r>
            <a:endParaRPr b="0" lang="en-GB" sz="4400" spc="-1" strike="noStrike">
              <a:solidFill>
                <a:srgbClr val="000000"/>
              </a:solidFill>
              <a:latin typeface="Arial"/>
            </a:endParaRPr>
          </a:p>
        </p:txBody>
      </p:sp>
      <p:sp>
        <p:nvSpPr>
          <p:cNvPr id="339" name="CustomShape 39"/>
          <p:cNvSpPr/>
          <p:nvPr/>
        </p:nvSpPr>
        <p:spPr>
          <a:xfrm>
            <a:off x="503640" y="1955520"/>
            <a:ext cx="4215600" cy="5093640"/>
          </a:xfrm>
          <a:prstGeom prst="rect">
            <a:avLst/>
          </a:prstGeom>
          <a:noFill/>
          <a:ln w="0">
            <a:noFill/>
          </a:ln>
        </p:spPr>
        <p:style>
          <a:lnRef idx="0"/>
          <a:fillRef idx="0"/>
          <a:effectRef idx="0"/>
          <a:fontRef idx="minor"/>
        </p:style>
        <p:txBody>
          <a:bodyPr lIns="90000" rIns="90000" tIns="45000" bIns="45000" anchor="t">
            <a:noAutofit/>
          </a:bodyPr>
          <a:p>
            <a:pPr marL="343080" indent="-341280">
              <a:lnSpc>
                <a:spcPct val="100000"/>
              </a:lnSpc>
              <a:spcBef>
                <a:spcPts val="561"/>
              </a:spcBef>
              <a:buClr>
                <a:srgbClr val="000000"/>
              </a:buClr>
              <a:buFont typeface="Arial"/>
              <a:buChar char="•"/>
            </a:pPr>
            <a:r>
              <a:rPr b="0" lang="en-GB" sz="2800" spc="-1" strike="noStrike">
                <a:solidFill>
                  <a:srgbClr val="000000"/>
                </a:solidFill>
                <a:latin typeface="Gill Sans"/>
                <a:ea typeface="DejaVu Sans"/>
              </a:rPr>
              <a:t>Pope holds reforming councils</a:t>
            </a:r>
            <a:endParaRPr b="0" lang="en-GB" sz="2800" spc="-1" strike="noStrike">
              <a:solidFill>
                <a:srgbClr val="000000"/>
              </a:solidFill>
              <a:latin typeface="Arial"/>
            </a:endParaRPr>
          </a:p>
          <a:p>
            <a:pPr marL="343080" indent="-341280">
              <a:lnSpc>
                <a:spcPct val="100000"/>
              </a:lnSpc>
              <a:spcBef>
                <a:spcPts val="561"/>
              </a:spcBef>
              <a:buClr>
                <a:srgbClr val="000000"/>
              </a:buClr>
              <a:buFont typeface="Arial"/>
              <a:buChar char="•"/>
            </a:pPr>
            <a:r>
              <a:rPr b="0" lang="en-GB" sz="2800" spc="-1" strike="noStrike">
                <a:solidFill>
                  <a:srgbClr val="000000"/>
                </a:solidFill>
                <a:latin typeface="Gill Sans"/>
                <a:ea typeface="DejaVu Sans"/>
              </a:rPr>
              <a:t>High spot is the Fourth Lateran Council held by Innocent III in 1215</a:t>
            </a:r>
            <a:endParaRPr b="0" lang="en-GB" sz="2800" spc="-1" strike="noStrike">
              <a:solidFill>
                <a:srgbClr val="000000"/>
              </a:solidFill>
              <a:latin typeface="Arial"/>
            </a:endParaRPr>
          </a:p>
          <a:p>
            <a:pPr marL="343080" indent="-341280">
              <a:lnSpc>
                <a:spcPct val="100000"/>
              </a:lnSpc>
              <a:spcBef>
                <a:spcPts val="561"/>
              </a:spcBef>
              <a:buClr>
                <a:srgbClr val="000000"/>
              </a:buClr>
              <a:buFont typeface="Arial"/>
              <a:buChar char="•"/>
            </a:pPr>
            <a:r>
              <a:rPr b="0" lang="en-GB" sz="2800" spc="-1" strike="noStrike">
                <a:solidFill>
                  <a:srgbClr val="000000"/>
                </a:solidFill>
                <a:latin typeface="Gill Sans"/>
                <a:ea typeface="DejaVu Sans"/>
              </a:rPr>
              <a:t>Legates are representatives of the pope, sent out by him with wide powers</a:t>
            </a:r>
            <a:endParaRPr b="0" lang="en-GB" sz="2800" spc="-1" strike="noStrike">
              <a:solidFill>
                <a:srgbClr val="000000"/>
              </a:solidFill>
              <a:latin typeface="Arial"/>
            </a:endParaRPr>
          </a:p>
        </p:txBody>
      </p:sp>
      <p:pic>
        <p:nvPicPr>
          <p:cNvPr id="340" name="" descr=""/>
          <p:cNvPicPr/>
          <p:nvPr/>
        </p:nvPicPr>
        <p:blipFill>
          <a:blip r:embed="rId1"/>
          <a:stretch/>
        </p:blipFill>
        <p:spPr>
          <a:xfrm>
            <a:off x="5079960" y="2142720"/>
            <a:ext cx="3992400" cy="4930200"/>
          </a:xfrm>
          <a:prstGeom prst="rect">
            <a:avLst/>
          </a:prstGeom>
          <a:ln w="0">
            <a:noFill/>
          </a:ln>
        </p:spPr>
      </p:pic>
    </p:spTree>
  </p:cSld>
  <mc:AlternateContent>
    <mc:Choice Requires="p14">
      <p:transition spd="slow" p14:dur="2000"/>
    </mc:Choice>
    <mc:Fallback>
      <p:transition spd="slow"/>
    </mc:Fallback>
  </mc:AlternateContent>
</p:sld>
</file>

<file path=ppt/slides/slide3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41" name="CustomShape 40"/>
          <p:cNvSpPr/>
          <p:nvPr/>
        </p:nvSpPr>
        <p:spPr>
          <a:xfrm>
            <a:off x="0" y="302760"/>
            <a:ext cx="10038240" cy="1256760"/>
          </a:xfrm>
          <a:prstGeom prst="rect">
            <a:avLst/>
          </a:prstGeom>
          <a:noFill/>
          <a:ln w="0">
            <a:noFill/>
          </a:ln>
        </p:spPr>
        <p:style>
          <a:lnRef idx="0"/>
          <a:fillRef idx="0"/>
          <a:effectRef idx="0"/>
          <a:fontRef idx="minor"/>
        </p:style>
        <p:txBody>
          <a:bodyPr lIns="90000" rIns="90000" tIns="45000" bIns="45000" anchor="ctr">
            <a:normAutofit/>
          </a:bodyPr>
          <a:p>
            <a:pPr algn="ctr">
              <a:lnSpc>
                <a:spcPct val="100000"/>
              </a:lnSpc>
            </a:pPr>
            <a:r>
              <a:rPr b="1" lang="en-GB" sz="3600" spc="-1" strike="noStrike">
                <a:solidFill>
                  <a:srgbClr val="000000"/>
                </a:solidFill>
                <a:latin typeface="Gill Sans"/>
                <a:ea typeface="DejaVu Sans"/>
              </a:rPr>
              <a:t>Innocent III’s pontificate marked by:</a:t>
            </a:r>
            <a:endParaRPr b="0" lang="en-GB" sz="3600" spc="-1" strike="noStrike">
              <a:solidFill>
                <a:srgbClr val="000000"/>
              </a:solidFill>
              <a:latin typeface="Arial"/>
            </a:endParaRPr>
          </a:p>
        </p:txBody>
      </p:sp>
      <p:sp>
        <p:nvSpPr>
          <p:cNvPr id="342" name="CustomShape 41"/>
          <p:cNvSpPr/>
          <p:nvPr/>
        </p:nvSpPr>
        <p:spPr>
          <a:xfrm>
            <a:off x="503640" y="1763640"/>
            <a:ext cx="9069480" cy="4986000"/>
          </a:xfrm>
          <a:prstGeom prst="rect">
            <a:avLst/>
          </a:prstGeom>
          <a:noFill/>
          <a:ln w="0">
            <a:noFill/>
          </a:ln>
        </p:spPr>
        <p:style>
          <a:lnRef idx="0"/>
          <a:fillRef idx="0"/>
          <a:effectRef idx="0"/>
          <a:fontRef idx="minor"/>
        </p:style>
        <p:txBody>
          <a:bodyPr lIns="90000" rIns="90000" tIns="45000" bIns="45000" anchor="t">
            <a:noAutofit/>
          </a:bodyPr>
          <a:p>
            <a:pPr marL="343080" indent="-341280">
              <a:lnSpc>
                <a:spcPct val="100000"/>
              </a:lnSpc>
              <a:spcBef>
                <a:spcPts val="641"/>
              </a:spcBef>
              <a:buClr>
                <a:srgbClr val="000000"/>
              </a:buClr>
              <a:buFont typeface="Arial"/>
              <a:buChar char="•"/>
            </a:pPr>
            <a:r>
              <a:rPr b="0" lang="en-GB" sz="3200" spc="-1" strike="noStrike">
                <a:solidFill>
                  <a:srgbClr val="000000"/>
                </a:solidFill>
                <a:latin typeface="Gill Sans"/>
                <a:ea typeface="DejaVu Sans"/>
              </a:rPr>
              <a:t>Political intervention (e.g. in England with the excommunication of King John over the election of an archbishop of Canterbury)</a:t>
            </a:r>
            <a:endParaRPr b="0" lang="en-GB" sz="3200" spc="-1" strike="noStrike">
              <a:solidFill>
                <a:srgbClr val="000000"/>
              </a:solidFill>
              <a:latin typeface="Arial"/>
            </a:endParaRPr>
          </a:p>
          <a:p>
            <a:pPr marL="343080" indent="-341280">
              <a:lnSpc>
                <a:spcPct val="100000"/>
              </a:lnSpc>
              <a:spcBef>
                <a:spcPts val="641"/>
              </a:spcBef>
              <a:buClr>
                <a:srgbClr val="000000"/>
              </a:buClr>
              <a:buFont typeface="Arial"/>
              <a:buChar char="•"/>
            </a:pPr>
            <a:r>
              <a:rPr b="0" lang="en-GB" sz="3200" spc="-1" strike="noStrike">
                <a:solidFill>
                  <a:srgbClr val="000000"/>
                </a:solidFill>
                <a:latin typeface="Gill Sans"/>
                <a:ea typeface="DejaVu Sans"/>
              </a:rPr>
              <a:t>Growth of the papal curia as a court of law</a:t>
            </a:r>
            <a:endParaRPr b="0" lang="en-GB" sz="3200" spc="-1" strike="noStrike">
              <a:solidFill>
                <a:srgbClr val="000000"/>
              </a:solidFill>
              <a:latin typeface="Arial"/>
            </a:endParaRPr>
          </a:p>
          <a:p>
            <a:pPr marL="343080" indent="-341280">
              <a:lnSpc>
                <a:spcPct val="100000"/>
              </a:lnSpc>
              <a:spcBef>
                <a:spcPts val="641"/>
              </a:spcBef>
              <a:buClr>
                <a:srgbClr val="000000"/>
              </a:buClr>
              <a:buFont typeface="Arial"/>
              <a:buChar char="•"/>
            </a:pPr>
            <a:r>
              <a:rPr b="0" lang="en-GB" sz="3200" spc="-1" strike="noStrike">
                <a:solidFill>
                  <a:srgbClr val="000000"/>
                </a:solidFill>
                <a:latin typeface="Gill Sans"/>
                <a:ea typeface="DejaVu Sans"/>
              </a:rPr>
              <a:t>The Fourth Lateran Council, with decrees on a wide range of matters</a:t>
            </a:r>
            <a:endParaRPr b="0" lang="en-GB" sz="32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3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43" name="CustomShape 42"/>
          <p:cNvSpPr/>
          <p:nvPr/>
        </p:nvSpPr>
        <p:spPr>
          <a:xfrm>
            <a:off x="118440" y="302760"/>
            <a:ext cx="9455040" cy="1256760"/>
          </a:xfrm>
          <a:prstGeom prst="rect">
            <a:avLst/>
          </a:prstGeom>
          <a:noFill/>
          <a:ln w="0">
            <a:noFill/>
          </a:ln>
        </p:spPr>
        <p:style>
          <a:lnRef idx="0"/>
          <a:fillRef idx="0"/>
          <a:effectRef idx="0"/>
          <a:fontRef idx="minor"/>
        </p:style>
        <p:txBody>
          <a:bodyPr lIns="90000" rIns="90000" tIns="45000" bIns="45000" anchor="ctr">
            <a:normAutofit/>
          </a:bodyPr>
          <a:p>
            <a:pPr algn="ctr">
              <a:lnSpc>
                <a:spcPct val="100000"/>
              </a:lnSpc>
            </a:pPr>
            <a:r>
              <a:rPr b="1" lang="en-GB" sz="4400" spc="-1" strike="noStrike">
                <a:solidFill>
                  <a:srgbClr val="000000"/>
                </a:solidFill>
                <a:latin typeface="Calibri"/>
                <a:ea typeface="DejaVu Sans"/>
              </a:rPr>
              <a:t>A bull and seal of Innocent III, 1216</a:t>
            </a:r>
            <a:endParaRPr b="0" lang="en-GB" sz="4400" spc="-1" strike="noStrike">
              <a:solidFill>
                <a:srgbClr val="000000"/>
              </a:solidFill>
              <a:latin typeface="Arial"/>
            </a:endParaRPr>
          </a:p>
        </p:txBody>
      </p:sp>
      <p:pic>
        <p:nvPicPr>
          <p:cNvPr id="344" name="Content Placeholder 10" descr=""/>
          <p:cNvPicPr/>
          <p:nvPr/>
        </p:nvPicPr>
        <p:blipFill>
          <a:blip r:embed="rId1"/>
          <a:stretch/>
        </p:blipFill>
        <p:spPr>
          <a:xfrm>
            <a:off x="504000" y="1968120"/>
            <a:ext cx="4448880" cy="4576680"/>
          </a:xfrm>
          <a:prstGeom prst="rect">
            <a:avLst/>
          </a:prstGeom>
          <a:ln w="0">
            <a:noFill/>
          </a:ln>
        </p:spPr>
      </p:pic>
      <p:pic>
        <p:nvPicPr>
          <p:cNvPr id="345" name="Content Placeholder 11" descr=""/>
          <p:cNvPicPr/>
          <p:nvPr/>
        </p:nvPicPr>
        <p:blipFill>
          <a:blip r:embed="rId2"/>
          <a:stretch/>
        </p:blipFill>
        <p:spPr>
          <a:xfrm>
            <a:off x="5124240" y="2039040"/>
            <a:ext cx="4448880" cy="4435200"/>
          </a:xfrm>
          <a:prstGeom prst="rect">
            <a:avLst/>
          </a:prstGeom>
          <a:ln w="0">
            <a:noFill/>
          </a:ln>
        </p:spPr>
      </p:pic>
    </p:spTree>
  </p:cSld>
  <mc:AlternateContent>
    <mc:Choice Requires="p14">
      <p:transition spd="slow" p14:dur="2000"/>
    </mc:Choice>
    <mc:Fallback>
      <p:transition spd="slow"/>
    </mc:Fallback>
  </mc:AlternateContent>
</p:sld>
</file>

<file path=ppt/slides/slide3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46" name="CustomShape 44"/>
          <p:cNvSpPr/>
          <p:nvPr/>
        </p:nvSpPr>
        <p:spPr>
          <a:xfrm>
            <a:off x="118440" y="302760"/>
            <a:ext cx="9959040" cy="1256760"/>
          </a:xfrm>
          <a:prstGeom prst="rect">
            <a:avLst/>
          </a:prstGeom>
          <a:noFill/>
          <a:ln w="0">
            <a:noFill/>
          </a:ln>
        </p:spPr>
        <p:style>
          <a:lnRef idx="0"/>
          <a:fillRef idx="0"/>
          <a:effectRef idx="0"/>
          <a:fontRef idx="minor"/>
        </p:style>
        <p:txBody>
          <a:bodyPr lIns="90000" rIns="90000" tIns="45000" bIns="45000" anchor="ctr">
            <a:normAutofit/>
          </a:bodyPr>
          <a:p>
            <a:pPr algn="ctr">
              <a:lnSpc>
                <a:spcPct val="100000"/>
              </a:lnSpc>
            </a:pPr>
            <a:r>
              <a:rPr b="1" lang="en-GB" sz="4400" spc="-1" strike="noStrike">
                <a:solidFill>
                  <a:srgbClr val="000000"/>
                </a:solidFill>
                <a:latin typeface="Calibri"/>
                <a:ea typeface="DejaVu Sans"/>
              </a:rPr>
              <a:t>Pope Innocent III’s views of the papacy</a:t>
            </a:r>
            <a:endParaRPr b="0" lang="en-GB" sz="4400" spc="-1" strike="noStrike">
              <a:solidFill>
                <a:srgbClr val="000000"/>
              </a:solidFill>
              <a:latin typeface="Arial"/>
            </a:endParaRPr>
          </a:p>
        </p:txBody>
      </p:sp>
      <p:sp>
        <p:nvSpPr>
          <p:cNvPr id="347" name="CustomShape 45"/>
          <p:cNvSpPr/>
          <p:nvPr/>
        </p:nvSpPr>
        <p:spPr>
          <a:xfrm>
            <a:off x="215640" y="6031800"/>
            <a:ext cx="3909960" cy="712800"/>
          </a:xfrm>
          <a:prstGeom prst="rect">
            <a:avLst/>
          </a:prstGeom>
          <a:noFill/>
          <a:ln w="0">
            <a:noFill/>
          </a:ln>
        </p:spPr>
        <p:style>
          <a:lnRef idx="0"/>
          <a:fillRef idx="0"/>
          <a:effectRef idx="0"/>
          <a:fontRef idx="minor"/>
        </p:style>
        <p:txBody>
          <a:bodyPr lIns="90000" rIns="90000" tIns="45000" bIns="45000" anchor="t">
            <a:noAutofit/>
          </a:bodyPr>
          <a:p>
            <a:pPr>
              <a:lnSpc>
                <a:spcPct val="100000"/>
              </a:lnSpc>
              <a:spcBef>
                <a:spcPts val="641"/>
              </a:spcBef>
            </a:pPr>
            <a:endParaRPr b="0" lang="en-GB" sz="1800" spc="-1" strike="noStrike">
              <a:solidFill>
                <a:srgbClr val="000000"/>
              </a:solidFill>
              <a:latin typeface="Arial"/>
            </a:endParaRPr>
          </a:p>
          <a:p>
            <a:pPr lvl="1" marL="743040" indent="-284040">
              <a:lnSpc>
                <a:spcPct val="100000"/>
              </a:lnSpc>
              <a:spcBef>
                <a:spcPts val="561"/>
              </a:spcBef>
              <a:buClr>
                <a:srgbClr val="000000"/>
              </a:buClr>
              <a:buFont typeface="Arial"/>
              <a:buChar char="–"/>
            </a:pPr>
            <a:r>
              <a:rPr b="0" i="1" lang="en-GB" sz="1800" spc="-1" strike="noStrike">
                <a:solidFill>
                  <a:srgbClr val="000000"/>
                </a:solidFill>
                <a:latin typeface="Garamond"/>
                <a:ea typeface="DejaVu Sans"/>
              </a:rPr>
              <a:t>Innocent’s consecration sermon</a:t>
            </a:r>
            <a:endParaRPr b="0" lang="en-GB" sz="1800" spc="-1" strike="noStrike">
              <a:solidFill>
                <a:srgbClr val="000000"/>
              </a:solidFill>
              <a:latin typeface="Arial"/>
            </a:endParaRPr>
          </a:p>
        </p:txBody>
      </p:sp>
      <p:pic>
        <p:nvPicPr>
          <p:cNvPr id="348" name="" descr=""/>
          <p:cNvPicPr/>
          <p:nvPr/>
        </p:nvPicPr>
        <p:blipFill>
          <a:blip r:embed="rId1"/>
          <a:stretch/>
        </p:blipFill>
        <p:spPr>
          <a:xfrm>
            <a:off x="6191280" y="2777760"/>
            <a:ext cx="3454920" cy="4266720"/>
          </a:xfrm>
          <a:prstGeom prst="rect">
            <a:avLst/>
          </a:prstGeom>
          <a:ln w="0">
            <a:noFill/>
          </a:ln>
        </p:spPr>
      </p:pic>
      <p:sp>
        <p:nvSpPr>
          <p:cNvPr id="349" name="CustomShape 46"/>
          <p:cNvSpPr/>
          <p:nvPr/>
        </p:nvSpPr>
        <p:spPr>
          <a:xfrm>
            <a:off x="158400" y="1322280"/>
            <a:ext cx="6745320" cy="5025240"/>
          </a:xfrm>
          <a:prstGeom prst="wedgeEllipseCallout">
            <a:avLst>
              <a:gd name="adj1" fmla="val 65166"/>
              <a:gd name="adj2" fmla="val 18685"/>
            </a:avLst>
          </a:prstGeom>
          <a:noFill/>
          <a:ln w="0">
            <a:solidFill>
              <a:srgbClr val="000000"/>
            </a:solidFill>
          </a:ln>
        </p:spPr>
        <p:style>
          <a:lnRef idx="0"/>
          <a:fillRef idx="0"/>
          <a:effectRef idx="0"/>
          <a:fontRef idx="minor"/>
        </p:style>
        <p:txBody>
          <a:bodyPr wrap="none" lIns="90000" rIns="90000" tIns="45000" bIns="45000" anchor="ctr">
            <a:noAutofit/>
          </a:bodyPr>
          <a:p>
            <a:pPr algn="ctr">
              <a:lnSpc>
                <a:spcPct val="100000"/>
              </a:lnSpc>
            </a:pPr>
            <a:r>
              <a:rPr b="0" lang="en-GB" sz="2200" spc="-1" strike="noStrike">
                <a:solidFill>
                  <a:srgbClr val="000000"/>
                </a:solidFill>
                <a:latin typeface="Gill Sans"/>
                <a:ea typeface="DejaVu Sans"/>
              </a:rPr>
              <a:t>Peter alone assumed</a:t>
            </a:r>
            <a:endParaRPr b="0" lang="en-GB" sz="2200" spc="-1" strike="noStrike">
              <a:solidFill>
                <a:srgbClr val="000000"/>
              </a:solidFill>
              <a:latin typeface="Arial"/>
            </a:endParaRPr>
          </a:p>
          <a:p>
            <a:pPr algn="ctr">
              <a:lnSpc>
                <a:spcPct val="100000"/>
              </a:lnSpc>
            </a:pPr>
            <a:r>
              <a:rPr b="0" lang="en-GB" sz="2200" spc="-1" strike="noStrike">
                <a:solidFill>
                  <a:srgbClr val="000000"/>
                </a:solidFill>
                <a:latin typeface="Gill Sans"/>
                <a:ea typeface="DejaVu Sans"/>
              </a:rPr>
              <a:t>the plenitude of power. </a:t>
            </a:r>
            <a:endParaRPr b="0" lang="en-GB" sz="2200" spc="-1" strike="noStrike">
              <a:solidFill>
                <a:srgbClr val="000000"/>
              </a:solidFill>
              <a:latin typeface="Arial"/>
            </a:endParaRPr>
          </a:p>
          <a:p>
            <a:pPr algn="ctr">
              <a:lnSpc>
                <a:spcPct val="100000"/>
              </a:lnSpc>
            </a:pPr>
            <a:r>
              <a:rPr b="0" lang="en-GB" sz="2200" spc="-1" strike="noStrike">
                <a:solidFill>
                  <a:srgbClr val="000000"/>
                </a:solidFill>
                <a:latin typeface="Gill Sans"/>
                <a:ea typeface="DejaVu Sans"/>
              </a:rPr>
              <a:t>You see then who is this servant</a:t>
            </a:r>
            <a:endParaRPr b="0" lang="en-GB" sz="2200" spc="-1" strike="noStrike">
              <a:solidFill>
                <a:srgbClr val="000000"/>
              </a:solidFill>
              <a:latin typeface="Arial"/>
            </a:endParaRPr>
          </a:p>
          <a:p>
            <a:pPr algn="ctr">
              <a:lnSpc>
                <a:spcPct val="100000"/>
              </a:lnSpc>
            </a:pPr>
            <a:r>
              <a:rPr b="0" lang="en-GB" sz="2200" spc="-1" strike="noStrike">
                <a:solidFill>
                  <a:srgbClr val="000000"/>
                </a:solidFill>
                <a:latin typeface="Gill Sans"/>
                <a:ea typeface="DejaVu Sans"/>
              </a:rPr>
              <a:t>set over the household, </a:t>
            </a:r>
            <a:endParaRPr b="0" lang="en-GB" sz="2200" spc="-1" strike="noStrike">
              <a:solidFill>
                <a:srgbClr val="000000"/>
              </a:solidFill>
              <a:latin typeface="Arial"/>
            </a:endParaRPr>
          </a:p>
          <a:p>
            <a:pPr algn="ctr">
              <a:lnSpc>
                <a:spcPct val="100000"/>
              </a:lnSpc>
            </a:pPr>
            <a:r>
              <a:rPr b="0" lang="en-GB" sz="2200" spc="-1" strike="noStrike">
                <a:solidFill>
                  <a:srgbClr val="000000"/>
                </a:solidFill>
                <a:latin typeface="Gill Sans"/>
                <a:ea typeface="DejaVu Sans"/>
              </a:rPr>
              <a:t>truly the Vicar of Jesus Christ, </a:t>
            </a:r>
            <a:endParaRPr b="0" lang="en-GB" sz="2200" spc="-1" strike="noStrike">
              <a:solidFill>
                <a:srgbClr val="000000"/>
              </a:solidFill>
              <a:latin typeface="Arial"/>
            </a:endParaRPr>
          </a:p>
          <a:p>
            <a:pPr algn="ctr">
              <a:lnSpc>
                <a:spcPct val="100000"/>
              </a:lnSpc>
            </a:pPr>
            <a:r>
              <a:rPr b="0" lang="en-GB" sz="2200" spc="-1" strike="noStrike">
                <a:solidFill>
                  <a:srgbClr val="000000"/>
                </a:solidFill>
                <a:latin typeface="Gill Sans"/>
                <a:ea typeface="DejaVu Sans"/>
              </a:rPr>
              <a:t>successor of Peter, anointed of the Lord, </a:t>
            </a:r>
            <a:endParaRPr b="0" lang="en-GB" sz="2200" spc="-1" strike="noStrike">
              <a:solidFill>
                <a:srgbClr val="000000"/>
              </a:solidFill>
              <a:latin typeface="Arial"/>
            </a:endParaRPr>
          </a:p>
          <a:p>
            <a:pPr algn="ctr">
              <a:lnSpc>
                <a:spcPct val="100000"/>
              </a:lnSpc>
            </a:pPr>
            <a:r>
              <a:rPr b="0" lang="en-GB" sz="2200" spc="-1" strike="noStrike">
                <a:solidFill>
                  <a:srgbClr val="000000"/>
                </a:solidFill>
                <a:latin typeface="Gill Sans"/>
                <a:ea typeface="DejaVu Sans"/>
              </a:rPr>
              <a:t>a God of Pharaoh, </a:t>
            </a:r>
            <a:endParaRPr b="0" lang="en-GB" sz="2200" spc="-1" strike="noStrike">
              <a:solidFill>
                <a:srgbClr val="000000"/>
              </a:solidFill>
              <a:latin typeface="Arial"/>
            </a:endParaRPr>
          </a:p>
          <a:p>
            <a:pPr algn="ctr">
              <a:lnSpc>
                <a:spcPct val="100000"/>
              </a:lnSpc>
            </a:pPr>
            <a:r>
              <a:rPr b="0" lang="en-GB" sz="2200" spc="-1" strike="noStrike">
                <a:solidFill>
                  <a:srgbClr val="000000"/>
                </a:solidFill>
                <a:latin typeface="Gill Sans"/>
                <a:ea typeface="DejaVu Sans"/>
              </a:rPr>
              <a:t>set between God and man, </a:t>
            </a:r>
            <a:endParaRPr b="0" lang="en-GB" sz="2200" spc="-1" strike="noStrike">
              <a:solidFill>
                <a:srgbClr val="000000"/>
              </a:solidFill>
              <a:latin typeface="Arial"/>
            </a:endParaRPr>
          </a:p>
          <a:p>
            <a:pPr algn="ctr">
              <a:lnSpc>
                <a:spcPct val="100000"/>
              </a:lnSpc>
            </a:pPr>
            <a:r>
              <a:rPr b="0" lang="en-GB" sz="2200" spc="-1" strike="noStrike">
                <a:solidFill>
                  <a:srgbClr val="000000"/>
                </a:solidFill>
                <a:latin typeface="Gill Sans"/>
                <a:ea typeface="DejaVu Sans"/>
              </a:rPr>
              <a:t>lower than God but higher than the angels, </a:t>
            </a:r>
            <a:endParaRPr b="0" lang="en-GB" sz="2200" spc="-1" strike="noStrike">
              <a:solidFill>
                <a:srgbClr val="000000"/>
              </a:solidFill>
              <a:latin typeface="Arial"/>
            </a:endParaRPr>
          </a:p>
          <a:p>
            <a:pPr algn="ctr">
              <a:lnSpc>
                <a:spcPct val="100000"/>
              </a:lnSpc>
            </a:pPr>
            <a:r>
              <a:rPr b="0" lang="en-GB" sz="2200" spc="-1" strike="noStrike">
                <a:solidFill>
                  <a:srgbClr val="000000"/>
                </a:solidFill>
                <a:latin typeface="Gill Sans"/>
                <a:ea typeface="DejaVu Sans"/>
              </a:rPr>
              <a:t>who judges all</a:t>
            </a:r>
            <a:endParaRPr b="0" lang="en-GB" sz="2200" spc="-1" strike="noStrike">
              <a:solidFill>
                <a:srgbClr val="000000"/>
              </a:solidFill>
              <a:latin typeface="Arial"/>
            </a:endParaRPr>
          </a:p>
          <a:p>
            <a:pPr algn="ctr">
              <a:lnSpc>
                <a:spcPct val="100000"/>
              </a:lnSpc>
            </a:pPr>
            <a:r>
              <a:rPr b="0" lang="en-GB" sz="2200" spc="-1" strike="noStrike">
                <a:solidFill>
                  <a:srgbClr val="000000"/>
                </a:solidFill>
                <a:latin typeface="Gill Sans"/>
                <a:ea typeface="DejaVu Sans"/>
              </a:rPr>
              <a:t>and is judged by no-one.</a:t>
            </a:r>
            <a:endParaRPr b="0" lang="en-GB" sz="22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pitchFamily="0" charset="1"/>
        <a:ea typeface="DejaVu Sans" pitchFamily="0" charset="1"/>
        <a:cs typeface="DejaVu Sans" pitchFamily="0" charset="1"/>
      </a:majorFont>
      <a:minorFont>
        <a:latin typeface="Arial" pitchFamily="0" charset="1"/>
        <a:ea typeface="DejaVu Sans" pitchFamily="0" charset="1"/>
        <a:cs typeface="DejaVu Sans" pitchFamily="0" charset="1"/>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l="0" t="0" r="0" b="0"/>
        </a:gradFill>
        <a:gradFill>
          <a:gsLst>
            <a:gs pos="0">
              <a:schemeClr val="phClr">
                <a:shade val="51000"/>
              </a:schemeClr>
            </a:gs>
            <a:gs pos="80000">
              <a:schemeClr val="phClr">
                <a:shade val="93000"/>
              </a:schemeClr>
            </a:gs>
            <a:gs pos="100000">
              <a:schemeClr val="phClr">
                <a:shade val="94000"/>
              </a:schemeClr>
            </a:gs>
          </a:gsLst>
          <a:lin ang="16200000" scaled="0"/>
          <a:tileRect l="0" t="0" r="0" b="0"/>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l="0" t="0" r="0" b="0"/>
        </a:gradFill>
        <a:gradFill>
          <a:gsLst>
            <a:gs pos="0">
              <a:schemeClr val="phClr">
                <a:tint val="80000"/>
              </a:schemeClr>
            </a:gs>
            <a:gs pos="100000">
              <a:schemeClr val="phClr">
                <a:shade val="30000"/>
              </a:schemeClr>
            </a:gs>
          </a:gsLst>
          <a:path path="circle">
            <a:fillToRect l="50000" t="50000" r="50000" b="50000"/>
          </a:path>
          <a:tileRect l="0" t="0" r="0" b="0"/>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pitchFamily="0" charset="1"/>
        <a:ea typeface="DejaVu Sans" pitchFamily="0" charset="1"/>
        <a:cs typeface="DejaVu Sans" pitchFamily="0" charset="1"/>
      </a:majorFont>
      <a:minorFont>
        <a:latin typeface="Arial" pitchFamily="0" charset="1"/>
        <a:ea typeface="DejaVu Sans" pitchFamily="0" charset="1"/>
        <a:cs typeface="DejaVu Sans" pitchFamily="0" charset="1"/>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l="0" t="0" r="0" b="0"/>
        </a:gradFill>
        <a:gradFill>
          <a:gsLst>
            <a:gs pos="0">
              <a:schemeClr val="phClr">
                <a:shade val="51000"/>
              </a:schemeClr>
            </a:gs>
            <a:gs pos="80000">
              <a:schemeClr val="phClr">
                <a:shade val="93000"/>
              </a:schemeClr>
            </a:gs>
            <a:gs pos="100000">
              <a:schemeClr val="phClr">
                <a:shade val="94000"/>
              </a:schemeClr>
            </a:gs>
          </a:gsLst>
          <a:lin ang="16200000" scaled="0"/>
          <a:tileRect l="0" t="0" r="0" b="0"/>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l="0" t="0" r="0" b="0"/>
        </a:gradFill>
        <a:gradFill>
          <a:gsLst>
            <a:gs pos="0">
              <a:schemeClr val="phClr">
                <a:tint val="80000"/>
              </a:schemeClr>
            </a:gs>
            <a:gs pos="100000">
              <a:schemeClr val="phClr">
                <a:shade val="30000"/>
              </a:schemeClr>
            </a:gs>
          </a:gsLst>
          <a:path path="circle">
            <a:fillToRect l="50000" t="50000" r="50000" b="50000"/>
          </a:path>
          <a:tileRect l="0" t="0" r="0" b="0"/>
        </a:gradFill>
      </a:bgFillStyleLst>
    </a:fmtScheme>
  </a:themeElements>
</a:theme>
</file>

<file path=ppt/theme/theme3.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pitchFamily="0" charset="1"/>
        <a:ea typeface="DejaVu Sans" pitchFamily="0" charset="1"/>
        <a:cs typeface="DejaVu Sans" pitchFamily="0" charset="1"/>
      </a:majorFont>
      <a:minorFont>
        <a:latin typeface="Arial" pitchFamily="0" charset="1"/>
        <a:ea typeface="DejaVu Sans" pitchFamily="0" charset="1"/>
        <a:cs typeface="DejaVu Sans" pitchFamily="0" charset="1"/>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l="0" t="0" r="0" b="0"/>
        </a:gradFill>
        <a:gradFill>
          <a:gsLst>
            <a:gs pos="0">
              <a:schemeClr val="phClr">
                <a:shade val="51000"/>
              </a:schemeClr>
            </a:gs>
            <a:gs pos="80000">
              <a:schemeClr val="phClr">
                <a:shade val="93000"/>
              </a:schemeClr>
            </a:gs>
            <a:gs pos="100000">
              <a:schemeClr val="phClr">
                <a:shade val="94000"/>
              </a:schemeClr>
            </a:gs>
          </a:gsLst>
          <a:lin ang="16200000" scaled="0"/>
          <a:tileRect l="0" t="0" r="0" b="0"/>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l="0" t="0" r="0" b="0"/>
        </a:gradFill>
        <a:gradFill>
          <a:gsLst>
            <a:gs pos="0">
              <a:schemeClr val="phClr">
                <a:tint val="80000"/>
              </a:schemeClr>
            </a:gs>
            <a:gs pos="100000">
              <a:schemeClr val="phClr">
                <a:shade val="30000"/>
              </a:schemeClr>
            </a:gs>
          </a:gsLst>
          <a:path path="circle">
            <a:fillToRect l="50000" t="50000" r="50000" b="50000"/>
          </a:path>
          <a:tileRect l="0" t="0" r="0" b="0"/>
        </a:gradFill>
      </a:bgFillStyleLst>
    </a:fmtScheme>
  </a:themeElements>
</a:theme>
</file>

<file path=ppt/theme/theme4.xml><?xml version="1.0" encoding="utf-8"?>
<a:theme xmlns:a="http://schemas.openxmlformats.org/drawingml/2006/main" xmlns:r="http://schemas.openxmlformats.org/officeDocument/2006/relationships"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pitchFamily="0" charset="1"/>
        <a:ea typeface="DejaVu Sans" pitchFamily="0" charset="1"/>
        <a:cs typeface="DejaVu Sans" pitchFamily="0" charset="1"/>
      </a:majorFont>
      <a:minorFont>
        <a:latin typeface="Arial" pitchFamily="0" charset="1"/>
        <a:ea typeface="DejaVu Sans" pitchFamily="0" charset="1"/>
        <a:cs typeface="DejaVu Sans" pitchFamily="0" charset="1"/>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ppt/theme/theme5.xml><?xml version="1.0" encoding="utf-8"?>
<a:theme xmlns:a="http://schemas.openxmlformats.org/drawingml/2006/main" xmlns:r="http://schemas.openxmlformats.org/officeDocument/2006/relationships"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pitchFamily="0" charset="1"/>
        <a:ea typeface="DejaVu Sans" pitchFamily="0" charset="1"/>
        <a:cs typeface="DejaVu Sans" pitchFamily="0" charset="1"/>
      </a:majorFont>
      <a:minorFont>
        <a:latin typeface="Arial" pitchFamily="0" charset="1"/>
        <a:ea typeface="DejaVu Sans" pitchFamily="0" charset="1"/>
        <a:cs typeface="DejaVu Sans" pitchFamily="0" charset="1"/>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ppt/theme/theme6.xml><?xml version="1.0" encoding="utf-8"?>
<a:theme xmlns:a="http://schemas.openxmlformats.org/drawingml/2006/main" xmlns:r="http://schemas.openxmlformats.org/officeDocument/2006/relationships"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pitchFamily="0" charset="1"/>
        <a:ea typeface="DejaVu Sans" pitchFamily="0" charset="1"/>
        <a:cs typeface="DejaVu Sans" pitchFamily="0" charset="1"/>
      </a:majorFont>
      <a:minorFont>
        <a:latin typeface="Arial" pitchFamily="0" charset="1"/>
        <a:ea typeface="DejaVu Sans" pitchFamily="0" charset="1"/>
        <a:cs typeface="DejaVu Sans" pitchFamily="0" charset="1"/>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ppt/theme/theme7.xml><?xml version="1.0" encoding="utf-8"?>
<a:theme xmlns:a="http://schemas.openxmlformats.org/drawingml/2006/main" xmlns:r="http://schemas.openxmlformats.org/officeDocument/2006/relationships"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pitchFamily="0" charset="1"/>
        <a:ea typeface="DejaVu Sans" pitchFamily="0" charset="1"/>
        <a:cs typeface="DejaVu Sans" pitchFamily="0" charset="1"/>
      </a:majorFont>
      <a:minorFont>
        <a:latin typeface="Arial" pitchFamily="0" charset="1"/>
        <a:ea typeface="DejaVu Sans" pitchFamily="0" charset="1"/>
        <a:cs typeface="DejaVu Sans" pitchFamily="0" charset="1"/>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http://schemas.openxmlformats.org/officeDocument/2006/extended-properties" xmlns:vt="http://schemas.openxmlformats.org/officeDocument/2006/docPropsVTypes">
  <Template/>
  <TotalTime>244</TotalTime>
  <Application>LibreOffice/7.6.2.1$MacOSX_AARCH64 LibreOffice_project/56f7684011345957bbf33a7ee678afaf4d2ba333</Application>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2023-09-24T15:44:52Z</dcterms:created>
  <dc:creator>KRH </dc:creator>
  <dc:description/>
  <dc:language>en-GB</dc:language>
  <cp:lastModifiedBy>KRH</cp:lastModifiedBy>
  <dcterms:modified xsi:type="dcterms:W3CDTF">2024-10-10T07:51:56Z</dcterms:modified>
  <cp:revision>19</cp:revision>
  <dc:subject/>
  <dc:title/>
</cp:coreProperties>
</file>

<file path=docProps/custom.xml><?xml version="1.0" encoding="utf-8"?>
<Properties xmlns="http://schemas.openxmlformats.org/officeDocument/2006/custom-properties" xmlns:vt="http://schemas.openxmlformats.org/officeDocument/2006/docPropsVTypes"/>
</file>