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54"/>
  </p:notesMasterIdLst>
  <p:sldIdLst>
    <p:sldId id="719" r:id="rId7"/>
    <p:sldId id="301" r:id="rId8"/>
    <p:sldId id="302" r:id="rId9"/>
    <p:sldId id="331" r:id="rId10"/>
    <p:sldId id="745" r:id="rId11"/>
    <p:sldId id="746" r:id="rId12"/>
    <p:sldId id="743" r:id="rId13"/>
    <p:sldId id="789" r:id="rId14"/>
    <p:sldId id="788" r:id="rId15"/>
    <p:sldId id="747" r:id="rId16"/>
    <p:sldId id="744" r:id="rId17"/>
    <p:sldId id="749" r:id="rId18"/>
    <p:sldId id="750" r:id="rId19"/>
    <p:sldId id="751" r:id="rId20"/>
    <p:sldId id="798" r:id="rId21"/>
    <p:sldId id="797" r:id="rId22"/>
    <p:sldId id="800" r:id="rId23"/>
    <p:sldId id="801" r:id="rId24"/>
    <p:sldId id="802" r:id="rId25"/>
    <p:sldId id="781" r:id="rId26"/>
    <p:sldId id="754" r:id="rId27"/>
    <p:sldId id="755" r:id="rId28"/>
    <p:sldId id="756" r:id="rId29"/>
    <p:sldId id="758" r:id="rId30"/>
    <p:sldId id="757" r:id="rId31"/>
    <p:sldId id="782" r:id="rId32"/>
    <p:sldId id="759" r:id="rId33"/>
    <p:sldId id="762" r:id="rId34"/>
    <p:sldId id="792" r:id="rId35"/>
    <p:sldId id="790" r:id="rId36"/>
    <p:sldId id="791" r:id="rId37"/>
    <p:sldId id="761" r:id="rId38"/>
    <p:sldId id="766" r:id="rId39"/>
    <p:sldId id="767" r:id="rId40"/>
    <p:sldId id="768" r:id="rId41"/>
    <p:sldId id="771" r:id="rId42"/>
    <p:sldId id="783" r:id="rId43"/>
    <p:sldId id="770" r:id="rId44"/>
    <p:sldId id="769" r:id="rId45"/>
    <p:sldId id="773" r:id="rId46"/>
    <p:sldId id="784" r:id="rId47"/>
    <p:sldId id="775" r:id="rId48"/>
    <p:sldId id="799" r:id="rId49"/>
    <p:sldId id="785" r:id="rId50"/>
    <p:sldId id="786" r:id="rId51"/>
    <p:sldId id="777" r:id="rId52"/>
    <p:sldId id="793"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6890E2-FF4F-4C60-B02B-18FB4B2E1E0F}" v="1" dt="2025-01-28T12:30:03.1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85997" autoAdjust="0"/>
  </p:normalViewPr>
  <p:slideViewPr>
    <p:cSldViewPr snapToGrid="0">
      <p:cViewPr varScale="1">
        <p:scale>
          <a:sx n="85" d="100"/>
          <a:sy n="85" d="100"/>
        </p:scale>
        <p:origin x="498" y="5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theme" Target="theme/theme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716890E2-FF4F-4C60-B02B-18FB4B2E1E0F}"/>
    <pc:docChg chg="addSld delSld modSld">
      <pc:chgData name="Stalin Jacob Wilson Packia Dhas" userId="050d7d71-3621-4503-95e8-1c9a9d962492" providerId="ADAL" clId="{716890E2-FF4F-4C60-B02B-18FB4B2E1E0F}" dt="2025-01-28T12:30:26.108" v="20" actId="6549"/>
      <pc:docMkLst>
        <pc:docMk/>
      </pc:docMkLst>
      <pc:sldChg chg="modNotesTx">
        <pc:chgData name="Stalin Jacob Wilson Packia Dhas" userId="050d7d71-3621-4503-95e8-1c9a9d962492" providerId="ADAL" clId="{716890E2-FF4F-4C60-B02B-18FB4B2E1E0F}" dt="2025-01-14T07:39:20.564" v="1" actId="6549"/>
        <pc:sldMkLst>
          <pc:docMk/>
          <pc:sldMk cId="1519140816" sldId="744"/>
        </pc:sldMkLst>
      </pc:sldChg>
      <pc:sldChg chg="modNotesTx">
        <pc:chgData name="Stalin Jacob Wilson Packia Dhas" userId="050d7d71-3621-4503-95e8-1c9a9d962492" providerId="ADAL" clId="{716890E2-FF4F-4C60-B02B-18FB4B2E1E0F}" dt="2025-01-14T07:39:25.149" v="2" actId="6549"/>
        <pc:sldMkLst>
          <pc:docMk/>
          <pc:sldMk cId="2298221528" sldId="749"/>
        </pc:sldMkLst>
      </pc:sldChg>
      <pc:sldChg chg="modNotesTx">
        <pc:chgData name="Stalin Jacob Wilson Packia Dhas" userId="050d7d71-3621-4503-95e8-1c9a9d962492" providerId="ADAL" clId="{716890E2-FF4F-4C60-B02B-18FB4B2E1E0F}" dt="2025-01-14T07:39:31.137" v="3" actId="6549"/>
        <pc:sldMkLst>
          <pc:docMk/>
          <pc:sldMk cId="863473482" sldId="750"/>
        </pc:sldMkLst>
      </pc:sldChg>
      <pc:sldChg chg="modNotesTx">
        <pc:chgData name="Stalin Jacob Wilson Packia Dhas" userId="050d7d71-3621-4503-95e8-1c9a9d962492" providerId="ADAL" clId="{716890E2-FF4F-4C60-B02B-18FB4B2E1E0F}" dt="2025-01-14T07:40:02.312" v="9" actId="6549"/>
        <pc:sldMkLst>
          <pc:docMk/>
          <pc:sldMk cId="4133966510" sldId="756"/>
        </pc:sldMkLst>
      </pc:sldChg>
      <pc:sldChg chg="modNotesTx">
        <pc:chgData name="Stalin Jacob Wilson Packia Dhas" userId="050d7d71-3621-4503-95e8-1c9a9d962492" providerId="ADAL" clId="{716890E2-FF4F-4C60-B02B-18FB4B2E1E0F}" dt="2025-01-14T07:40:13.272" v="11" actId="6549"/>
        <pc:sldMkLst>
          <pc:docMk/>
          <pc:sldMk cId="1701215347" sldId="757"/>
        </pc:sldMkLst>
      </pc:sldChg>
      <pc:sldChg chg="modNotesTx">
        <pc:chgData name="Stalin Jacob Wilson Packia Dhas" userId="050d7d71-3621-4503-95e8-1c9a9d962492" providerId="ADAL" clId="{716890E2-FF4F-4C60-B02B-18FB4B2E1E0F}" dt="2025-01-14T07:40:06.134" v="10" actId="6549"/>
        <pc:sldMkLst>
          <pc:docMk/>
          <pc:sldMk cId="3584875107" sldId="758"/>
        </pc:sldMkLst>
      </pc:sldChg>
      <pc:sldChg chg="modNotesTx">
        <pc:chgData name="Stalin Jacob Wilson Packia Dhas" userId="050d7d71-3621-4503-95e8-1c9a9d962492" providerId="ADAL" clId="{716890E2-FF4F-4C60-B02B-18FB4B2E1E0F}" dt="2025-01-14T07:40:24.031" v="12" actId="6549"/>
        <pc:sldMkLst>
          <pc:docMk/>
          <pc:sldMk cId="2799826331" sldId="768"/>
        </pc:sldMkLst>
      </pc:sldChg>
      <pc:sldChg chg="modNotesTx">
        <pc:chgData name="Stalin Jacob Wilson Packia Dhas" userId="050d7d71-3621-4503-95e8-1c9a9d962492" providerId="ADAL" clId="{716890E2-FF4F-4C60-B02B-18FB4B2E1E0F}" dt="2025-01-14T07:39:15.032" v="0" actId="6549"/>
        <pc:sldMkLst>
          <pc:docMk/>
          <pc:sldMk cId="3420463807" sldId="788"/>
        </pc:sldMkLst>
      </pc:sldChg>
      <pc:sldChg chg="del modNotesTx">
        <pc:chgData name="Stalin Jacob Wilson Packia Dhas" userId="050d7d71-3621-4503-95e8-1c9a9d962492" providerId="ADAL" clId="{716890E2-FF4F-4C60-B02B-18FB4B2E1E0F}" dt="2025-01-28T12:30:05.441" v="15" actId="47"/>
        <pc:sldMkLst>
          <pc:docMk/>
          <pc:sldMk cId="122088858" sldId="794"/>
        </pc:sldMkLst>
      </pc:sldChg>
      <pc:sldChg chg="del modNotesTx">
        <pc:chgData name="Stalin Jacob Wilson Packia Dhas" userId="050d7d71-3621-4503-95e8-1c9a9d962492" providerId="ADAL" clId="{716890E2-FF4F-4C60-B02B-18FB4B2E1E0F}" dt="2025-01-28T12:30:06.196" v="16" actId="47"/>
        <pc:sldMkLst>
          <pc:docMk/>
          <pc:sldMk cId="3903415594" sldId="795"/>
        </pc:sldMkLst>
      </pc:sldChg>
      <pc:sldChg chg="del modNotesTx">
        <pc:chgData name="Stalin Jacob Wilson Packia Dhas" userId="050d7d71-3621-4503-95e8-1c9a9d962492" providerId="ADAL" clId="{716890E2-FF4F-4C60-B02B-18FB4B2E1E0F}" dt="2025-01-28T12:30:06.758" v="17" actId="47"/>
        <pc:sldMkLst>
          <pc:docMk/>
          <pc:sldMk cId="4198197931" sldId="796"/>
        </pc:sldMkLst>
      </pc:sldChg>
      <pc:sldChg chg="modNotesTx">
        <pc:chgData name="Stalin Jacob Wilson Packia Dhas" userId="050d7d71-3621-4503-95e8-1c9a9d962492" providerId="ADAL" clId="{716890E2-FF4F-4C60-B02B-18FB4B2E1E0F}" dt="2025-01-14T07:39:41.415" v="5" actId="6549"/>
        <pc:sldMkLst>
          <pc:docMk/>
          <pc:sldMk cId="489157465" sldId="797"/>
        </pc:sldMkLst>
      </pc:sldChg>
      <pc:sldChg chg="modNotesTx">
        <pc:chgData name="Stalin Jacob Wilson Packia Dhas" userId="050d7d71-3621-4503-95e8-1c9a9d962492" providerId="ADAL" clId="{716890E2-FF4F-4C60-B02B-18FB4B2E1E0F}" dt="2025-01-14T07:39:37.811" v="4" actId="6549"/>
        <pc:sldMkLst>
          <pc:docMk/>
          <pc:sldMk cId="3972277929" sldId="798"/>
        </pc:sldMkLst>
      </pc:sldChg>
      <pc:sldChg chg="modNotesTx">
        <pc:chgData name="Stalin Jacob Wilson Packia Dhas" userId="050d7d71-3621-4503-95e8-1c9a9d962492" providerId="ADAL" clId="{716890E2-FF4F-4C60-B02B-18FB4B2E1E0F}" dt="2025-01-14T07:40:34.930" v="13" actId="6549"/>
        <pc:sldMkLst>
          <pc:docMk/>
          <pc:sldMk cId="2495113136" sldId="799"/>
        </pc:sldMkLst>
      </pc:sldChg>
      <pc:sldChg chg="add modNotesTx">
        <pc:chgData name="Stalin Jacob Wilson Packia Dhas" userId="050d7d71-3621-4503-95e8-1c9a9d962492" providerId="ADAL" clId="{716890E2-FF4F-4C60-B02B-18FB4B2E1E0F}" dt="2025-01-28T12:30:11.273" v="18" actId="6549"/>
        <pc:sldMkLst>
          <pc:docMk/>
          <pc:sldMk cId="1553600566" sldId="800"/>
        </pc:sldMkLst>
      </pc:sldChg>
      <pc:sldChg chg="add modNotesTx">
        <pc:chgData name="Stalin Jacob Wilson Packia Dhas" userId="050d7d71-3621-4503-95e8-1c9a9d962492" providerId="ADAL" clId="{716890E2-FF4F-4C60-B02B-18FB4B2E1E0F}" dt="2025-01-28T12:30:17.175" v="19" actId="6549"/>
        <pc:sldMkLst>
          <pc:docMk/>
          <pc:sldMk cId="3834528237" sldId="801"/>
        </pc:sldMkLst>
      </pc:sldChg>
      <pc:sldChg chg="add modNotesTx">
        <pc:chgData name="Stalin Jacob Wilson Packia Dhas" userId="050d7d71-3621-4503-95e8-1c9a9d962492" providerId="ADAL" clId="{716890E2-FF4F-4C60-B02B-18FB4B2E1E0F}" dt="2025-01-28T12:30:26.108" v="20" actId="6549"/>
        <pc:sldMkLst>
          <pc:docMk/>
          <pc:sldMk cId="1447359349" sldId="802"/>
        </pc:sldMkLst>
      </pc:sldChg>
    </pc:docChg>
  </pc:docChgLst>
  <pc:docChgLst>
    <pc:chgData name="Stalin Jacob Wilson Packia Dhas" userId="050d7d71-3621-4503-95e8-1c9a9d962492" providerId="ADAL" clId="{3CB7E6D4-6FAE-4574-86FB-393DDD7118CA}"/>
    <pc:docChg chg="undo custSel addSld delSld modSld sldOrd delMainMaster">
      <pc:chgData name="Stalin Jacob Wilson Packia Dhas" userId="050d7d71-3621-4503-95e8-1c9a9d962492" providerId="ADAL" clId="{3CB7E6D4-6FAE-4574-86FB-393DDD7118CA}" dt="2025-01-14T07:38:35.462" v="1748" actId="20577"/>
      <pc:docMkLst>
        <pc:docMk/>
      </pc:docMkLst>
      <pc:sldChg chg="modSp mod">
        <pc:chgData name="Stalin Jacob Wilson Packia Dhas" userId="050d7d71-3621-4503-95e8-1c9a9d962492" providerId="ADAL" clId="{3CB7E6D4-6FAE-4574-86FB-393DDD7118CA}" dt="2025-01-14T06:52:37.363" v="1621" actId="20577"/>
        <pc:sldMkLst>
          <pc:docMk/>
          <pc:sldMk cId="1572649805" sldId="331"/>
        </pc:sldMkLst>
        <pc:spChg chg="mod">
          <ac:chgData name="Stalin Jacob Wilson Packia Dhas" userId="050d7d71-3621-4503-95e8-1c9a9d962492" providerId="ADAL" clId="{3CB7E6D4-6FAE-4574-86FB-393DDD7118CA}" dt="2025-01-14T06:52:37.363" v="1621" actId="20577"/>
          <ac:spMkLst>
            <pc:docMk/>
            <pc:sldMk cId="1572649805" sldId="331"/>
            <ac:spMk id="3" creationId="{00000000-0000-0000-0000-000000000000}"/>
          </ac:spMkLst>
        </pc:spChg>
      </pc:sldChg>
      <pc:sldChg chg="modSp mod modNotesTx">
        <pc:chgData name="Stalin Jacob Wilson Packia Dhas" userId="050d7d71-3621-4503-95e8-1c9a9d962492" providerId="ADAL" clId="{3CB7E6D4-6FAE-4574-86FB-393DDD7118CA}" dt="2025-01-14T07:01:05.620" v="1627" actId="20577"/>
        <pc:sldMkLst>
          <pc:docMk/>
          <pc:sldMk cId="1519140816" sldId="744"/>
        </pc:sldMkLst>
        <pc:spChg chg="mod">
          <ac:chgData name="Stalin Jacob Wilson Packia Dhas" userId="050d7d71-3621-4503-95e8-1c9a9d962492" providerId="ADAL" clId="{3CB7E6D4-6FAE-4574-86FB-393DDD7118CA}" dt="2025-01-13T20:14:41.063" v="149" actId="6549"/>
          <ac:spMkLst>
            <pc:docMk/>
            <pc:sldMk cId="1519140816" sldId="744"/>
            <ac:spMk id="3" creationId="{00000000-0000-0000-0000-000000000000}"/>
          </ac:spMkLst>
        </pc:spChg>
        <pc:picChg chg="mod">
          <ac:chgData name="Stalin Jacob Wilson Packia Dhas" userId="050d7d71-3621-4503-95e8-1c9a9d962492" providerId="ADAL" clId="{3CB7E6D4-6FAE-4574-86FB-393DDD7118CA}" dt="2025-01-13T20:35:41.846" v="242" actId="1076"/>
          <ac:picMkLst>
            <pc:docMk/>
            <pc:sldMk cId="1519140816" sldId="744"/>
            <ac:picMk id="4" creationId="{750AC1D6-0021-1FF4-C892-34A0C8E56C4A}"/>
          </ac:picMkLst>
        </pc:picChg>
      </pc:sldChg>
      <pc:sldChg chg="modSp mod">
        <pc:chgData name="Stalin Jacob Wilson Packia Dhas" userId="050d7d71-3621-4503-95e8-1c9a9d962492" providerId="ADAL" clId="{3CB7E6D4-6FAE-4574-86FB-393DDD7118CA}" dt="2025-01-13T13:03:48.635" v="106" actId="20577"/>
        <pc:sldMkLst>
          <pc:docMk/>
          <pc:sldMk cId="627075908" sldId="745"/>
        </pc:sldMkLst>
        <pc:spChg chg="mod">
          <ac:chgData name="Stalin Jacob Wilson Packia Dhas" userId="050d7d71-3621-4503-95e8-1c9a9d962492" providerId="ADAL" clId="{3CB7E6D4-6FAE-4574-86FB-393DDD7118CA}" dt="2025-01-13T13:03:48.635" v="106" actId="20577"/>
          <ac:spMkLst>
            <pc:docMk/>
            <pc:sldMk cId="627075908" sldId="745"/>
            <ac:spMk id="3" creationId="{00000000-0000-0000-0000-000000000000}"/>
          </ac:spMkLst>
        </pc:spChg>
      </pc:sldChg>
      <pc:sldChg chg="addSp modSp mod">
        <pc:chgData name="Stalin Jacob Wilson Packia Dhas" userId="050d7d71-3621-4503-95e8-1c9a9d962492" providerId="ADAL" clId="{3CB7E6D4-6FAE-4574-86FB-393DDD7118CA}" dt="2025-01-13T13:09:57.772" v="114" actId="15"/>
        <pc:sldMkLst>
          <pc:docMk/>
          <pc:sldMk cId="1331652794" sldId="746"/>
        </pc:sldMkLst>
        <pc:spChg chg="mod">
          <ac:chgData name="Stalin Jacob Wilson Packia Dhas" userId="050d7d71-3621-4503-95e8-1c9a9d962492" providerId="ADAL" clId="{3CB7E6D4-6FAE-4574-86FB-393DDD7118CA}" dt="2025-01-13T13:09:57.772" v="114" actId="15"/>
          <ac:spMkLst>
            <pc:docMk/>
            <pc:sldMk cId="1331652794" sldId="746"/>
            <ac:spMk id="3" creationId="{00000000-0000-0000-0000-000000000000}"/>
          </ac:spMkLst>
        </pc:spChg>
      </pc:sldChg>
      <pc:sldChg chg="modSp mod modNotesTx">
        <pc:chgData name="Stalin Jacob Wilson Packia Dhas" userId="050d7d71-3621-4503-95e8-1c9a9d962492" providerId="ADAL" clId="{3CB7E6D4-6FAE-4574-86FB-393DDD7118CA}" dt="2025-01-13T22:08:58.483" v="273" actId="20577"/>
        <pc:sldMkLst>
          <pc:docMk/>
          <pc:sldMk cId="2298221528" sldId="749"/>
        </pc:sldMkLst>
        <pc:spChg chg="mod">
          <ac:chgData name="Stalin Jacob Wilson Packia Dhas" userId="050d7d71-3621-4503-95e8-1c9a9d962492" providerId="ADAL" clId="{3CB7E6D4-6FAE-4574-86FB-393DDD7118CA}" dt="2025-01-13T22:08:58.483" v="273" actId="20577"/>
          <ac:spMkLst>
            <pc:docMk/>
            <pc:sldMk cId="2298221528" sldId="749"/>
            <ac:spMk id="3" creationId="{00000000-0000-0000-0000-000000000000}"/>
          </ac:spMkLst>
        </pc:spChg>
      </pc:sldChg>
      <pc:sldChg chg="modSp mod modNotesTx">
        <pc:chgData name="Stalin Jacob Wilson Packia Dhas" userId="050d7d71-3621-4503-95e8-1c9a9d962492" providerId="ADAL" clId="{3CB7E6D4-6FAE-4574-86FB-393DDD7118CA}" dt="2025-01-14T07:08:16.306" v="1645" actId="113"/>
        <pc:sldMkLst>
          <pc:docMk/>
          <pc:sldMk cId="863473482" sldId="750"/>
        </pc:sldMkLst>
        <pc:spChg chg="mod">
          <ac:chgData name="Stalin Jacob Wilson Packia Dhas" userId="050d7d71-3621-4503-95e8-1c9a9d962492" providerId="ADAL" clId="{3CB7E6D4-6FAE-4574-86FB-393DDD7118CA}" dt="2025-01-13T22:10:11.407" v="287" actId="20577"/>
          <ac:spMkLst>
            <pc:docMk/>
            <pc:sldMk cId="863473482" sldId="750"/>
            <ac:spMk id="3" creationId="{00000000-0000-0000-0000-000000000000}"/>
          </ac:spMkLst>
        </pc:spChg>
      </pc:sldChg>
      <pc:sldChg chg="addSp modSp mod">
        <pc:chgData name="Stalin Jacob Wilson Packia Dhas" userId="050d7d71-3621-4503-95e8-1c9a9d962492" providerId="ADAL" clId="{3CB7E6D4-6FAE-4574-86FB-393DDD7118CA}" dt="2025-01-14T07:10:13.275" v="1654" actId="113"/>
        <pc:sldMkLst>
          <pc:docMk/>
          <pc:sldMk cId="3480625311" sldId="751"/>
        </pc:sldMkLst>
        <pc:spChg chg="mod">
          <ac:chgData name="Stalin Jacob Wilson Packia Dhas" userId="050d7d71-3621-4503-95e8-1c9a9d962492" providerId="ADAL" clId="{3CB7E6D4-6FAE-4574-86FB-393DDD7118CA}" dt="2025-01-14T07:10:13.275" v="1654" actId="113"/>
          <ac:spMkLst>
            <pc:docMk/>
            <pc:sldMk cId="3480625311" sldId="751"/>
            <ac:spMk id="3" creationId="{00000000-0000-0000-0000-000000000000}"/>
          </ac:spMkLst>
        </pc:spChg>
      </pc:sldChg>
      <pc:sldChg chg="modSp del mod">
        <pc:chgData name="Stalin Jacob Wilson Packia Dhas" userId="050d7d71-3621-4503-95e8-1c9a9d962492" providerId="ADAL" clId="{3CB7E6D4-6FAE-4574-86FB-393DDD7118CA}" dt="2025-01-13T23:01:09.381" v="495" actId="47"/>
        <pc:sldMkLst>
          <pc:docMk/>
          <pc:sldMk cId="3231716381" sldId="752"/>
        </pc:sldMkLst>
      </pc:sldChg>
      <pc:sldChg chg="del">
        <pc:chgData name="Stalin Jacob Wilson Packia Dhas" userId="050d7d71-3621-4503-95e8-1c9a9d962492" providerId="ADAL" clId="{3CB7E6D4-6FAE-4574-86FB-393DDD7118CA}" dt="2025-01-13T21:54:26.048" v="263" actId="47"/>
        <pc:sldMkLst>
          <pc:docMk/>
          <pc:sldMk cId="1659069280" sldId="753"/>
        </pc:sldMkLst>
      </pc:sldChg>
      <pc:sldChg chg="modSp mod">
        <pc:chgData name="Stalin Jacob Wilson Packia Dhas" userId="050d7d71-3621-4503-95e8-1c9a9d962492" providerId="ADAL" clId="{3CB7E6D4-6FAE-4574-86FB-393DDD7118CA}" dt="2025-01-14T00:52:19.729" v="1034" actId="113"/>
        <pc:sldMkLst>
          <pc:docMk/>
          <pc:sldMk cId="4243458576" sldId="754"/>
        </pc:sldMkLst>
        <pc:spChg chg="mod">
          <ac:chgData name="Stalin Jacob Wilson Packia Dhas" userId="050d7d71-3621-4503-95e8-1c9a9d962492" providerId="ADAL" clId="{3CB7E6D4-6FAE-4574-86FB-393DDD7118CA}" dt="2025-01-14T00:52:19.729" v="1034" actId="113"/>
          <ac:spMkLst>
            <pc:docMk/>
            <pc:sldMk cId="4243458576" sldId="754"/>
            <ac:spMk id="3" creationId="{00000000-0000-0000-0000-000000000000}"/>
          </ac:spMkLst>
        </pc:spChg>
      </pc:sldChg>
      <pc:sldChg chg="modSp mod">
        <pc:chgData name="Stalin Jacob Wilson Packia Dhas" userId="050d7d71-3621-4503-95e8-1c9a9d962492" providerId="ADAL" clId="{3CB7E6D4-6FAE-4574-86FB-393DDD7118CA}" dt="2025-01-14T00:52:45.557" v="1038" actId="20577"/>
        <pc:sldMkLst>
          <pc:docMk/>
          <pc:sldMk cId="1694903389" sldId="755"/>
        </pc:sldMkLst>
        <pc:spChg chg="mod">
          <ac:chgData name="Stalin Jacob Wilson Packia Dhas" userId="050d7d71-3621-4503-95e8-1c9a9d962492" providerId="ADAL" clId="{3CB7E6D4-6FAE-4574-86FB-393DDD7118CA}" dt="2025-01-14T00:52:45.557" v="1038" actId="20577"/>
          <ac:spMkLst>
            <pc:docMk/>
            <pc:sldMk cId="1694903389" sldId="755"/>
            <ac:spMk id="3" creationId="{00000000-0000-0000-0000-000000000000}"/>
          </ac:spMkLst>
        </pc:spChg>
      </pc:sldChg>
      <pc:sldChg chg="modNotesTx">
        <pc:chgData name="Stalin Jacob Wilson Packia Dhas" userId="050d7d71-3621-4503-95e8-1c9a9d962492" providerId="ADAL" clId="{3CB7E6D4-6FAE-4574-86FB-393DDD7118CA}" dt="2025-01-14T00:59:29.880" v="1063"/>
        <pc:sldMkLst>
          <pc:docMk/>
          <pc:sldMk cId="4133966510" sldId="756"/>
        </pc:sldMkLst>
      </pc:sldChg>
      <pc:sldChg chg="modSp mod modNotesTx">
        <pc:chgData name="Stalin Jacob Wilson Packia Dhas" userId="050d7d71-3621-4503-95e8-1c9a9d962492" providerId="ADAL" clId="{3CB7E6D4-6FAE-4574-86FB-393DDD7118CA}" dt="2025-01-14T02:08:02.078" v="1234" actId="113"/>
        <pc:sldMkLst>
          <pc:docMk/>
          <pc:sldMk cId="1701215347" sldId="757"/>
        </pc:sldMkLst>
        <pc:spChg chg="mod">
          <ac:chgData name="Stalin Jacob Wilson Packia Dhas" userId="050d7d71-3621-4503-95e8-1c9a9d962492" providerId="ADAL" clId="{3CB7E6D4-6FAE-4574-86FB-393DDD7118CA}" dt="2025-01-14T02:08:02.078" v="1234" actId="113"/>
          <ac:spMkLst>
            <pc:docMk/>
            <pc:sldMk cId="1701215347" sldId="757"/>
            <ac:spMk id="3" creationId="{00000000-0000-0000-0000-000000000000}"/>
          </ac:spMkLst>
        </pc:spChg>
      </pc:sldChg>
      <pc:sldChg chg="modSp mod modNotesTx">
        <pc:chgData name="Stalin Jacob Wilson Packia Dhas" userId="050d7d71-3621-4503-95e8-1c9a9d962492" providerId="ADAL" clId="{3CB7E6D4-6FAE-4574-86FB-393DDD7118CA}" dt="2025-01-14T01:13:05.611" v="1101" actId="113"/>
        <pc:sldMkLst>
          <pc:docMk/>
          <pc:sldMk cId="3584875107" sldId="758"/>
        </pc:sldMkLst>
        <pc:spChg chg="mod">
          <ac:chgData name="Stalin Jacob Wilson Packia Dhas" userId="050d7d71-3621-4503-95e8-1c9a9d962492" providerId="ADAL" clId="{3CB7E6D4-6FAE-4574-86FB-393DDD7118CA}" dt="2025-01-14T01:13:05.611" v="1101" actId="113"/>
          <ac:spMkLst>
            <pc:docMk/>
            <pc:sldMk cId="3584875107" sldId="758"/>
            <ac:spMk id="3" creationId="{00000000-0000-0000-0000-000000000000}"/>
          </ac:spMkLst>
        </pc:spChg>
      </pc:sldChg>
      <pc:sldChg chg="addSp modSp mod">
        <pc:chgData name="Stalin Jacob Wilson Packia Dhas" userId="050d7d71-3621-4503-95e8-1c9a9d962492" providerId="ADAL" clId="{3CB7E6D4-6FAE-4574-86FB-393DDD7118CA}" dt="2025-01-14T01:13:25.025" v="1103" actId="14100"/>
        <pc:sldMkLst>
          <pc:docMk/>
          <pc:sldMk cId="787397515" sldId="759"/>
        </pc:sldMkLst>
        <pc:spChg chg="mod">
          <ac:chgData name="Stalin Jacob Wilson Packia Dhas" userId="050d7d71-3621-4503-95e8-1c9a9d962492" providerId="ADAL" clId="{3CB7E6D4-6FAE-4574-86FB-393DDD7118CA}" dt="2025-01-14T01:09:01.947" v="1093" actId="6549"/>
          <ac:spMkLst>
            <pc:docMk/>
            <pc:sldMk cId="787397515" sldId="759"/>
            <ac:spMk id="3" creationId="{00000000-0000-0000-0000-000000000000}"/>
          </ac:spMkLst>
        </pc:spChg>
        <pc:picChg chg="add mod">
          <ac:chgData name="Stalin Jacob Wilson Packia Dhas" userId="050d7d71-3621-4503-95e8-1c9a9d962492" providerId="ADAL" clId="{3CB7E6D4-6FAE-4574-86FB-393DDD7118CA}" dt="2025-01-14T01:13:25.025" v="1103" actId="14100"/>
          <ac:picMkLst>
            <pc:docMk/>
            <pc:sldMk cId="787397515" sldId="759"/>
            <ac:picMk id="6" creationId="{E506A661-7C85-BAC5-7B84-311F980114B1}"/>
          </ac:picMkLst>
        </pc:picChg>
      </pc:sldChg>
      <pc:sldChg chg="delSp modSp del mod">
        <pc:chgData name="Stalin Jacob Wilson Packia Dhas" userId="050d7d71-3621-4503-95e8-1c9a9d962492" providerId="ADAL" clId="{3CB7E6D4-6FAE-4574-86FB-393DDD7118CA}" dt="2025-01-14T01:09:48.315" v="1098" actId="47"/>
        <pc:sldMkLst>
          <pc:docMk/>
          <pc:sldMk cId="2537310334" sldId="760"/>
        </pc:sldMkLst>
      </pc:sldChg>
      <pc:sldChg chg="modSp mod">
        <pc:chgData name="Stalin Jacob Wilson Packia Dhas" userId="050d7d71-3621-4503-95e8-1c9a9d962492" providerId="ADAL" clId="{3CB7E6D4-6FAE-4574-86FB-393DDD7118CA}" dt="2025-01-14T01:36:41.579" v="1191" actId="20577"/>
        <pc:sldMkLst>
          <pc:docMk/>
          <pc:sldMk cId="136494641" sldId="762"/>
        </pc:sldMkLst>
        <pc:spChg chg="mod">
          <ac:chgData name="Stalin Jacob Wilson Packia Dhas" userId="050d7d71-3621-4503-95e8-1c9a9d962492" providerId="ADAL" clId="{3CB7E6D4-6FAE-4574-86FB-393DDD7118CA}" dt="2025-01-14T01:36:41.579" v="1191" actId="20577"/>
          <ac:spMkLst>
            <pc:docMk/>
            <pc:sldMk cId="136494641" sldId="762"/>
            <ac:spMk id="4" creationId="{892DE2B5-4568-DC1B-0D5F-EEF3522AFF45}"/>
          </ac:spMkLst>
        </pc:spChg>
      </pc:sldChg>
      <pc:sldChg chg="del">
        <pc:chgData name="Stalin Jacob Wilson Packia Dhas" userId="050d7d71-3621-4503-95e8-1c9a9d962492" providerId="ADAL" clId="{3CB7E6D4-6FAE-4574-86FB-393DDD7118CA}" dt="2025-01-14T01:39:48.344" v="1195" actId="47"/>
        <pc:sldMkLst>
          <pc:docMk/>
          <pc:sldMk cId="906214901" sldId="763"/>
        </pc:sldMkLst>
      </pc:sldChg>
      <pc:sldChg chg="del">
        <pc:chgData name="Stalin Jacob Wilson Packia Dhas" userId="050d7d71-3621-4503-95e8-1c9a9d962492" providerId="ADAL" clId="{3CB7E6D4-6FAE-4574-86FB-393DDD7118CA}" dt="2025-01-14T01:39:52.453" v="1196" actId="47"/>
        <pc:sldMkLst>
          <pc:docMk/>
          <pc:sldMk cId="1645702176" sldId="765"/>
        </pc:sldMkLst>
      </pc:sldChg>
      <pc:sldChg chg="modSp mod">
        <pc:chgData name="Stalin Jacob Wilson Packia Dhas" userId="050d7d71-3621-4503-95e8-1c9a9d962492" providerId="ADAL" clId="{3CB7E6D4-6FAE-4574-86FB-393DDD7118CA}" dt="2025-01-14T01:41:10.223" v="1197" actId="20577"/>
        <pc:sldMkLst>
          <pc:docMk/>
          <pc:sldMk cId="4139920417" sldId="766"/>
        </pc:sldMkLst>
        <pc:spChg chg="mod">
          <ac:chgData name="Stalin Jacob Wilson Packia Dhas" userId="050d7d71-3621-4503-95e8-1c9a9d962492" providerId="ADAL" clId="{3CB7E6D4-6FAE-4574-86FB-393DDD7118CA}" dt="2025-01-14T01:41:10.223" v="1197" actId="20577"/>
          <ac:spMkLst>
            <pc:docMk/>
            <pc:sldMk cId="4139920417" sldId="766"/>
            <ac:spMk id="4" creationId="{892DE2B5-4568-DC1B-0D5F-EEF3522AFF45}"/>
          </ac:spMkLst>
        </pc:spChg>
      </pc:sldChg>
      <pc:sldChg chg="modNotesTx">
        <pc:chgData name="Stalin Jacob Wilson Packia Dhas" userId="050d7d71-3621-4503-95e8-1c9a9d962492" providerId="ADAL" clId="{3CB7E6D4-6FAE-4574-86FB-393DDD7118CA}" dt="2025-01-14T07:35:38.373" v="1717" actId="20577"/>
        <pc:sldMkLst>
          <pc:docMk/>
          <pc:sldMk cId="2799826331" sldId="768"/>
        </pc:sldMkLst>
      </pc:sldChg>
      <pc:sldChg chg="modSp add del mod">
        <pc:chgData name="Stalin Jacob Wilson Packia Dhas" userId="050d7d71-3621-4503-95e8-1c9a9d962492" providerId="ADAL" clId="{3CB7E6D4-6FAE-4574-86FB-393DDD7118CA}" dt="2025-01-14T01:43:21.800" v="1203" actId="14100"/>
        <pc:sldMkLst>
          <pc:docMk/>
          <pc:sldMk cId="2980834324" sldId="770"/>
        </pc:sldMkLst>
        <pc:picChg chg="mod">
          <ac:chgData name="Stalin Jacob Wilson Packia Dhas" userId="050d7d71-3621-4503-95e8-1c9a9d962492" providerId="ADAL" clId="{3CB7E6D4-6FAE-4574-86FB-393DDD7118CA}" dt="2025-01-14T01:43:21.800" v="1203" actId="14100"/>
          <ac:picMkLst>
            <pc:docMk/>
            <pc:sldMk cId="2980834324" sldId="770"/>
            <ac:picMk id="3" creationId="{BCF25C8D-C00A-9A2B-9619-312A1FF98BD0}"/>
          </ac:picMkLst>
        </pc:picChg>
      </pc:sldChg>
      <pc:sldChg chg="modSp mod">
        <pc:chgData name="Stalin Jacob Wilson Packia Dhas" userId="050d7d71-3621-4503-95e8-1c9a9d962492" providerId="ADAL" clId="{3CB7E6D4-6FAE-4574-86FB-393DDD7118CA}" dt="2025-01-14T01:51:39.042" v="1207" actId="113"/>
        <pc:sldMkLst>
          <pc:docMk/>
          <pc:sldMk cId="1463475540" sldId="771"/>
        </pc:sldMkLst>
        <pc:spChg chg="mod">
          <ac:chgData name="Stalin Jacob Wilson Packia Dhas" userId="050d7d71-3621-4503-95e8-1c9a9d962492" providerId="ADAL" clId="{3CB7E6D4-6FAE-4574-86FB-393DDD7118CA}" dt="2025-01-14T01:51:39.042" v="1207" actId="113"/>
          <ac:spMkLst>
            <pc:docMk/>
            <pc:sldMk cId="1463475540" sldId="771"/>
            <ac:spMk id="4" creationId="{892DE2B5-4568-DC1B-0D5F-EEF3522AFF45}"/>
          </ac:spMkLst>
        </pc:spChg>
      </pc:sldChg>
      <pc:sldChg chg="del">
        <pc:chgData name="Stalin Jacob Wilson Packia Dhas" userId="050d7d71-3621-4503-95e8-1c9a9d962492" providerId="ADAL" clId="{3CB7E6D4-6FAE-4574-86FB-393DDD7118CA}" dt="2025-01-14T06:50:51.981" v="1587" actId="47"/>
        <pc:sldMkLst>
          <pc:docMk/>
          <pc:sldMk cId="2780212421" sldId="774"/>
        </pc:sldMkLst>
      </pc:sldChg>
      <pc:sldChg chg="modSp mod">
        <pc:chgData name="Stalin Jacob Wilson Packia Dhas" userId="050d7d71-3621-4503-95e8-1c9a9d962492" providerId="ADAL" clId="{3CB7E6D4-6FAE-4574-86FB-393DDD7118CA}" dt="2025-01-14T07:37:02.546" v="1732" actId="14100"/>
        <pc:sldMkLst>
          <pc:docMk/>
          <pc:sldMk cId="2906781509" sldId="775"/>
        </pc:sldMkLst>
        <pc:spChg chg="mod">
          <ac:chgData name="Stalin Jacob Wilson Packia Dhas" userId="050d7d71-3621-4503-95e8-1c9a9d962492" providerId="ADAL" clId="{3CB7E6D4-6FAE-4574-86FB-393DDD7118CA}" dt="2025-01-14T07:36:55.067" v="1730" actId="113"/>
          <ac:spMkLst>
            <pc:docMk/>
            <pc:sldMk cId="2906781509" sldId="775"/>
            <ac:spMk id="4" creationId="{892DE2B5-4568-DC1B-0D5F-EEF3522AFF45}"/>
          </ac:spMkLst>
        </pc:spChg>
        <pc:picChg chg="mod">
          <ac:chgData name="Stalin Jacob Wilson Packia Dhas" userId="050d7d71-3621-4503-95e8-1c9a9d962492" providerId="ADAL" clId="{3CB7E6D4-6FAE-4574-86FB-393DDD7118CA}" dt="2025-01-14T07:37:02.546" v="1732" actId="14100"/>
          <ac:picMkLst>
            <pc:docMk/>
            <pc:sldMk cId="2906781509" sldId="775"/>
            <ac:picMk id="3" creationId="{223F2C7B-FFDA-1203-3B0B-F1543EC3C3EB}"/>
          </ac:picMkLst>
        </pc:picChg>
      </pc:sldChg>
      <pc:sldChg chg="del">
        <pc:chgData name="Stalin Jacob Wilson Packia Dhas" userId="050d7d71-3621-4503-95e8-1c9a9d962492" providerId="ADAL" clId="{3CB7E6D4-6FAE-4574-86FB-393DDD7118CA}" dt="2025-01-14T01:56:20.836" v="1231" actId="47"/>
        <pc:sldMkLst>
          <pc:docMk/>
          <pc:sldMk cId="2885660587" sldId="778"/>
        </pc:sldMkLst>
      </pc:sldChg>
      <pc:sldChg chg="modSp del mod">
        <pc:chgData name="Stalin Jacob Wilson Packia Dhas" userId="050d7d71-3621-4503-95e8-1c9a9d962492" providerId="ADAL" clId="{3CB7E6D4-6FAE-4574-86FB-393DDD7118CA}" dt="2025-01-13T20:14:34.680" v="148" actId="47"/>
        <pc:sldMkLst>
          <pc:docMk/>
          <pc:sldMk cId="1107193137" sldId="779"/>
        </pc:sldMkLst>
      </pc:sldChg>
      <pc:sldChg chg="modSp mod">
        <pc:chgData name="Stalin Jacob Wilson Packia Dhas" userId="050d7d71-3621-4503-95e8-1c9a9d962492" providerId="ADAL" clId="{3CB7E6D4-6FAE-4574-86FB-393DDD7118CA}" dt="2025-01-14T01:52:01.884" v="1209" actId="5793"/>
        <pc:sldMkLst>
          <pc:docMk/>
          <pc:sldMk cId="2369505939" sldId="783"/>
        </pc:sldMkLst>
        <pc:spChg chg="mod">
          <ac:chgData name="Stalin Jacob Wilson Packia Dhas" userId="050d7d71-3621-4503-95e8-1c9a9d962492" providerId="ADAL" clId="{3CB7E6D4-6FAE-4574-86FB-393DDD7118CA}" dt="2025-01-14T01:52:01.884" v="1209" actId="5793"/>
          <ac:spMkLst>
            <pc:docMk/>
            <pc:sldMk cId="2369505939" sldId="783"/>
            <ac:spMk id="4" creationId="{892DE2B5-4568-DC1B-0D5F-EEF3522AFF45}"/>
          </ac:spMkLst>
        </pc:spChg>
      </pc:sldChg>
      <pc:sldChg chg="modSp mod">
        <pc:chgData name="Stalin Jacob Wilson Packia Dhas" userId="050d7d71-3621-4503-95e8-1c9a9d962492" providerId="ADAL" clId="{3CB7E6D4-6FAE-4574-86FB-393DDD7118CA}" dt="2025-01-14T02:33:25.425" v="1586" actId="313"/>
        <pc:sldMkLst>
          <pc:docMk/>
          <pc:sldMk cId="3612428840" sldId="786"/>
        </pc:sldMkLst>
        <pc:spChg chg="mod">
          <ac:chgData name="Stalin Jacob Wilson Packia Dhas" userId="050d7d71-3621-4503-95e8-1c9a9d962492" providerId="ADAL" clId="{3CB7E6D4-6FAE-4574-86FB-393DDD7118CA}" dt="2025-01-14T02:33:25.425" v="1586" actId="313"/>
          <ac:spMkLst>
            <pc:docMk/>
            <pc:sldMk cId="3612428840" sldId="786"/>
            <ac:spMk id="4" creationId="{892DE2B5-4568-DC1B-0D5F-EEF3522AFF45}"/>
          </ac:spMkLst>
        </pc:spChg>
      </pc:sldChg>
      <pc:sldChg chg="modSp del mod">
        <pc:chgData name="Stalin Jacob Wilson Packia Dhas" userId="050d7d71-3621-4503-95e8-1c9a9d962492" providerId="ADAL" clId="{3CB7E6D4-6FAE-4574-86FB-393DDD7118CA}" dt="2025-01-13T12:54:32.096" v="74" actId="47"/>
        <pc:sldMkLst>
          <pc:docMk/>
          <pc:sldMk cId="3661936255" sldId="787"/>
        </pc:sldMkLst>
      </pc:sldChg>
      <pc:sldChg chg="addSp delSp modSp mod modNotesTx">
        <pc:chgData name="Stalin Jacob Wilson Packia Dhas" userId="050d7d71-3621-4503-95e8-1c9a9d962492" providerId="ADAL" clId="{3CB7E6D4-6FAE-4574-86FB-393DDD7118CA}" dt="2025-01-13T21:12:48.688" v="261" actId="113"/>
        <pc:sldMkLst>
          <pc:docMk/>
          <pc:sldMk cId="3420463807" sldId="788"/>
        </pc:sldMkLst>
        <pc:spChg chg="add del mod">
          <ac:chgData name="Stalin Jacob Wilson Packia Dhas" userId="050d7d71-3621-4503-95e8-1c9a9d962492" providerId="ADAL" clId="{3CB7E6D4-6FAE-4574-86FB-393DDD7118CA}" dt="2025-01-13T20:33:03.873" v="241" actId="313"/>
          <ac:spMkLst>
            <pc:docMk/>
            <pc:sldMk cId="3420463807" sldId="788"/>
            <ac:spMk id="3" creationId="{00000000-0000-0000-0000-000000000000}"/>
          </ac:spMkLst>
        </pc:spChg>
      </pc:sldChg>
      <pc:sldChg chg="modSp mod">
        <pc:chgData name="Stalin Jacob Wilson Packia Dhas" userId="050d7d71-3621-4503-95e8-1c9a9d962492" providerId="ADAL" clId="{3CB7E6D4-6FAE-4574-86FB-393DDD7118CA}" dt="2025-01-14T01:37:08.593" v="1193" actId="20577"/>
        <pc:sldMkLst>
          <pc:docMk/>
          <pc:sldMk cId="523667298" sldId="790"/>
        </pc:sldMkLst>
        <pc:spChg chg="mod">
          <ac:chgData name="Stalin Jacob Wilson Packia Dhas" userId="050d7d71-3621-4503-95e8-1c9a9d962492" providerId="ADAL" clId="{3CB7E6D4-6FAE-4574-86FB-393DDD7118CA}" dt="2025-01-14T01:37:08.593" v="1193" actId="20577"/>
          <ac:spMkLst>
            <pc:docMk/>
            <pc:sldMk cId="523667298" sldId="790"/>
            <ac:spMk id="4" creationId="{892DE2B5-4568-DC1B-0D5F-EEF3522AFF45}"/>
          </ac:spMkLst>
        </pc:spChg>
      </pc:sldChg>
      <pc:sldChg chg="modSp mod">
        <pc:chgData name="Stalin Jacob Wilson Packia Dhas" userId="050d7d71-3621-4503-95e8-1c9a9d962492" providerId="ADAL" clId="{3CB7E6D4-6FAE-4574-86FB-393DDD7118CA}" dt="2025-01-14T01:37:43.222" v="1194" actId="403"/>
        <pc:sldMkLst>
          <pc:docMk/>
          <pc:sldMk cId="2836899614" sldId="791"/>
        </pc:sldMkLst>
        <pc:spChg chg="mod">
          <ac:chgData name="Stalin Jacob Wilson Packia Dhas" userId="050d7d71-3621-4503-95e8-1c9a9d962492" providerId="ADAL" clId="{3CB7E6D4-6FAE-4574-86FB-393DDD7118CA}" dt="2025-01-14T01:37:43.222" v="1194" actId="403"/>
          <ac:spMkLst>
            <pc:docMk/>
            <pc:sldMk cId="2836899614" sldId="791"/>
            <ac:spMk id="4" creationId="{892DE2B5-4568-DC1B-0D5F-EEF3522AFF45}"/>
          </ac:spMkLst>
        </pc:spChg>
      </pc:sldChg>
      <pc:sldChg chg="ord">
        <pc:chgData name="Stalin Jacob Wilson Packia Dhas" userId="050d7d71-3621-4503-95e8-1c9a9d962492" providerId="ADAL" clId="{3CB7E6D4-6FAE-4574-86FB-393DDD7118CA}" dt="2025-01-14T01:31:28.739" v="1189"/>
        <pc:sldMkLst>
          <pc:docMk/>
          <pc:sldMk cId="2422330351" sldId="792"/>
        </pc:sldMkLst>
      </pc:sldChg>
      <pc:sldChg chg="addSp delSp modSp add mod modNotesTx">
        <pc:chgData name="Stalin Jacob Wilson Packia Dhas" userId="050d7d71-3621-4503-95e8-1c9a9d962492" providerId="ADAL" clId="{3CB7E6D4-6FAE-4574-86FB-393DDD7118CA}" dt="2025-01-14T07:24:37.557" v="1701"/>
        <pc:sldMkLst>
          <pc:docMk/>
          <pc:sldMk cId="122088858" sldId="794"/>
        </pc:sldMkLst>
      </pc:sldChg>
      <pc:sldChg chg="modSp add mod modNotesTx">
        <pc:chgData name="Stalin Jacob Wilson Packia Dhas" userId="050d7d71-3621-4503-95e8-1c9a9d962492" providerId="ADAL" clId="{3CB7E6D4-6FAE-4574-86FB-393DDD7118CA}" dt="2025-01-14T07:28:15.072" v="1706" actId="20577"/>
        <pc:sldMkLst>
          <pc:docMk/>
          <pc:sldMk cId="3903415594" sldId="795"/>
        </pc:sldMkLst>
      </pc:sldChg>
      <pc:sldChg chg="modSp add mod modNotesTx">
        <pc:chgData name="Stalin Jacob Wilson Packia Dhas" userId="050d7d71-3621-4503-95e8-1c9a9d962492" providerId="ADAL" clId="{3CB7E6D4-6FAE-4574-86FB-393DDD7118CA}" dt="2025-01-14T00:49:32.259" v="1024" actId="113"/>
        <pc:sldMkLst>
          <pc:docMk/>
          <pc:sldMk cId="4198197931" sldId="796"/>
        </pc:sldMkLst>
      </pc:sldChg>
      <pc:sldChg chg="add modNotesTx">
        <pc:chgData name="Stalin Jacob Wilson Packia Dhas" userId="050d7d71-3621-4503-95e8-1c9a9d962492" providerId="ADAL" clId="{3CB7E6D4-6FAE-4574-86FB-393DDD7118CA}" dt="2025-01-14T07:17:58.741" v="1698" actId="6549"/>
        <pc:sldMkLst>
          <pc:docMk/>
          <pc:sldMk cId="489157465" sldId="797"/>
        </pc:sldMkLst>
      </pc:sldChg>
      <pc:sldChg chg="modSp add mod modNotesTx">
        <pc:chgData name="Stalin Jacob Wilson Packia Dhas" userId="050d7d71-3621-4503-95e8-1c9a9d962492" providerId="ADAL" clId="{3CB7E6D4-6FAE-4574-86FB-393DDD7118CA}" dt="2025-01-14T07:14:57.859" v="1672" actId="20577"/>
        <pc:sldMkLst>
          <pc:docMk/>
          <pc:sldMk cId="3972277929" sldId="798"/>
        </pc:sldMkLst>
        <pc:spChg chg="mod">
          <ac:chgData name="Stalin Jacob Wilson Packia Dhas" userId="050d7d71-3621-4503-95e8-1c9a9d962492" providerId="ADAL" clId="{3CB7E6D4-6FAE-4574-86FB-393DDD7118CA}" dt="2025-01-14T01:25:56.644" v="1161" actId="5793"/>
          <ac:spMkLst>
            <pc:docMk/>
            <pc:sldMk cId="3972277929" sldId="798"/>
            <ac:spMk id="3" creationId="{933E0C3B-7A19-C61D-13B2-49AE82C3B055}"/>
          </ac:spMkLst>
        </pc:spChg>
      </pc:sldChg>
      <pc:sldChg chg="modSp add mod modNotesTx">
        <pc:chgData name="Stalin Jacob Wilson Packia Dhas" userId="050d7d71-3621-4503-95e8-1c9a9d962492" providerId="ADAL" clId="{3CB7E6D4-6FAE-4574-86FB-393DDD7118CA}" dt="2025-01-14T07:38:35.462" v="1748" actId="20577"/>
        <pc:sldMkLst>
          <pc:docMk/>
          <pc:sldMk cId="2495113136" sldId="799"/>
        </pc:sldMkLst>
        <pc:spChg chg="mod">
          <ac:chgData name="Stalin Jacob Wilson Packia Dhas" userId="050d7d71-3621-4503-95e8-1c9a9d962492" providerId="ADAL" clId="{3CB7E6D4-6FAE-4574-86FB-393DDD7118CA}" dt="2025-01-14T01:54:02.581" v="1214"/>
          <ac:spMkLst>
            <pc:docMk/>
            <pc:sldMk cId="2495113136" sldId="799"/>
            <ac:spMk id="4" creationId="{91CE7397-905A-27E3-C0C4-CC353C41E726}"/>
          </ac:spMkLst>
        </pc:spChg>
        <pc:picChg chg="mod">
          <ac:chgData name="Stalin Jacob Wilson Packia Dhas" userId="050d7d71-3621-4503-95e8-1c9a9d962492" providerId="ADAL" clId="{3CB7E6D4-6FAE-4574-86FB-393DDD7118CA}" dt="2025-01-14T01:54:07.011" v="1215" actId="1076"/>
          <ac:picMkLst>
            <pc:docMk/>
            <pc:sldMk cId="2495113136" sldId="799"/>
            <ac:picMk id="3" creationId="{9D97BEE9-F3D6-0D3B-F28C-B8538BD99F39}"/>
          </ac:picMkLst>
        </pc:picChg>
      </pc:sldChg>
      <pc:sldMasterChg chg="del delSldLayout">
        <pc:chgData name="Stalin Jacob Wilson Packia Dhas" userId="050d7d71-3621-4503-95e8-1c9a9d962492" providerId="ADAL" clId="{3CB7E6D4-6FAE-4574-86FB-393DDD7118CA}" dt="2025-01-13T12:41:54.020" v="5"/>
        <pc:sldMasterMkLst>
          <pc:docMk/>
          <pc:sldMasterMk cId="3994187330" sldId="2147483650"/>
        </pc:sldMasterMkLst>
        <pc:sldLayoutChg chg="del">
          <pc:chgData name="Stalin Jacob Wilson Packia Dhas" userId="050d7d71-3621-4503-95e8-1c9a9d962492" providerId="ADAL" clId="{3CB7E6D4-6FAE-4574-86FB-393DDD7118CA}" dt="2025-01-13T12:41:54.020" v="5"/>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3CB7E6D4-6FAE-4574-86FB-393DDD7118CA}" dt="2025-01-13T12:41:54.020" v="6"/>
        <pc:sldMasterMkLst>
          <pc:docMk/>
          <pc:sldMasterMk cId="503966888" sldId="2147483653"/>
        </pc:sldMasterMkLst>
        <pc:sldLayoutChg chg="del">
          <pc:chgData name="Stalin Jacob Wilson Packia Dhas" userId="050d7d71-3621-4503-95e8-1c9a9d962492" providerId="ADAL" clId="{3CB7E6D4-6FAE-4574-86FB-393DDD7118CA}" dt="2025-01-13T12:41:54.020" v="6"/>
          <pc:sldLayoutMkLst>
            <pc:docMk/>
            <pc:sldMasterMk cId="503966888" sldId="2147483653"/>
            <pc:sldLayoutMk cId="4216905086" sldId="2147483677"/>
          </pc:sldLayoutMkLst>
        </pc:sldLayoutChg>
        <pc:sldLayoutChg chg="del">
          <pc:chgData name="Stalin Jacob Wilson Packia Dhas" userId="050d7d71-3621-4503-95e8-1c9a9d962492" providerId="ADAL" clId="{3CB7E6D4-6FAE-4574-86FB-393DDD7118CA}" dt="2025-01-13T12:41:54.020" v="6"/>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3CB7E6D4-6FAE-4574-86FB-393DDD7118CA}" dt="2025-01-13T12:41:54.020" v="7"/>
        <pc:sldMasterMkLst>
          <pc:docMk/>
          <pc:sldMasterMk cId="19418140" sldId="2147483654"/>
        </pc:sldMasterMkLst>
        <pc:sldLayoutChg chg="del">
          <pc:chgData name="Stalin Jacob Wilson Packia Dhas" userId="050d7d71-3621-4503-95e8-1c9a9d962492" providerId="ADAL" clId="{3CB7E6D4-6FAE-4574-86FB-393DDD7118CA}" dt="2025-01-13T12:41:54.020" v="7"/>
          <pc:sldLayoutMkLst>
            <pc:docMk/>
            <pc:sldMasterMk cId="19418140" sldId="2147483654"/>
            <pc:sldLayoutMk cId="94923803" sldId="2147483678"/>
          </pc:sldLayoutMkLst>
        </pc:sldLayoutChg>
        <pc:sldLayoutChg chg="del">
          <pc:chgData name="Stalin Jacob Wilson Packia Dhas" userId="050d7d71-3621-4503-95e8-1c9a9d962492" providerId="ADAL" clId="{3CB7E6D4-6FAE-4574-86FB-393DDD7118CA}" dt="2025-01-13T12:41:54.020" v="7"/>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3CB7E6D4-6FAE-4574-86FB-393DDD7118CA}" dt="2025-01-13T12:41:54.030" v="8"/>
        <pc:sldMasterMkLst>
          <pc:docMk/>
          <pc:sldMasterMk cId="1086982509" sldId="2147483655"/>
        </pc:sldMasterMkLst>
        <pc:sldLayoutChg chg="del">
          <pc:chgData name="Stalin Jacob Wilson Packia Dhas" userId="050d7d71-3621-4503-95e8-1c9a9d962492" providerId="ADAL" clId="{3CB7E6D4-6FAE-4574-86FB-393DDD7118CA}" dt="2025-01-13T12:41:54.030" v="8"/>
          <pc:sldLayoutMkLst>
            <pc:docMk/>
            <pc:sldMasterMk cId="1086982509" sldId="2147483655"/>
            <pc:sldLayoutMk cId="408938655" sldId="2147483679"/>
          </pc:sldLayoutMkLst>
        </pc:sldLayoutChg>
        <pc:sldLayoutChg chg="del">
          <pc:chgData name="Stalin Jacob Wilson Packia Dhas" userId="050d7d71-3621-4503-95e8-1c9a9d962492" providerId="ADAL" clId="{3CB7E6D4-6FAE-4574-86FB-393DDD7118CA}" dt="2025-01-13T12:41:54.030" v="8"/>
          <pc:sldLayoutMkLst>
            <pc:docMk/>
            <pc:sldMasterMk cId="1086982509" sldId="2147483655"/>
            <pc:sldLayoutMk cId="1520429917" sldId="2147483706"/>
          </pc:sldLayoutMkLst>
        </pc:sldLayoutChg>
        <pc:sldLayoutChg chg="del">
          <pc:chgData name="Stalin Jacob Wilson Packia Dhas" userId="050d7d71-3621-4503-95e8-1c9a9d962492" providerId="ADAL" clId="{3CB7E6D4-6FAE-4574-86FB-393DDD7118CA}" dt="2025-01-13T12:41:54.030" v="8"/>
          <pc:sldLayoutMkLst>
            <pc:docMk/>
            <pc:sldMasterMk cId="1086982509" sldId="2147483655"/>
            <pc:sldLayoutMk cId="3604176099" sldId="2147483707"/>
          </pc:sldLayoutMkLst>
        </pc:sldLayoutChg>
        <pc:sldLayoutChg chg="del">
          <pc:chgData name="Stalin Jacob Wilson Packia Dhas" userId="050d7d71-3621-4503-95e8-1c9a9d962492" providerId="ADAL" clId="{3CB7E6D4-6FAE-4574-86FB-393DDD7118CA}" dt="2025-01-13T12:41:54.030" v="8"/>
          <pc:sldLayoutMkLst>
            <pc:docMk/>
            <pc:sldMasterMk cId="1086982509" sldId="2147483655"/>
            <pc:sldLayoutMk cId="3372047442" sldId="2147483708"/>
          </pc:sldLayoutMkLst>
        </pc:sldLayoutChg>
        <pc:sldLayoutChg chg="del">
          <pc:chgData name="Stalin Jacob Wilson Packia Dhas" userId="050d7d71-3621-4503-95e8-1c9a9d962492" providerId="ADAL" clId="{3CB7E6D4-6FAE-4574-86FB-393DDD7118CA}" dt="2025-01-13T12:41:54.030" v="8"/>
          <pc:sldLayoutMkLst>
            <pc:docMk/>
            <pc:sldMasterMk cId="1086982509" sldId="2147483655"/>
            <pc:sldLayoutMk cId="3732156385" sldId="2147483709"/>
          </pc:sldLayoutMkLst>
        </pc:sldLayoutChg>
        <pc:sldLayoutChg chg="del">
          <pc:chgData name="Stalin Jacob Wilson Packia Dhas" userId="050d7d71-3621-4503-95e8-1c9a9d962492" providerId="ADAL" clId="{3CB7E6D4-6FAE-4574-86FB-393DDD7118CA}" dt="2025-01-13T12:41:54.030" v="8"/>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3CB7E6D4-6FAE-4574-86FB-393DDD7118CA}" dt="2025-01-13T12:41:54.030" v="9"/>
        <pc:sldMasterMkLst>
          <pc:docMk/>
          <pc:sldMasterMk cId="537362470" sldId="2147483656"/>
        </pc:sldMasterMkLst>
        <pc:sldLayoutChg chg="del">
          <pc:chgData name="Stalin Jacob Wilson Packia Dhas" userId="050d7d71-3621-4503-95e8-1c9a9d962492" providerId="ADAL" clId="{3CB7E6D4-6FAE-4574-86FB-393DDD7118CA}" dt="2025-01-13T12:41:54.030" v="9"/>
          <pc:sldLayoutMkLst>
            <pc:docMk/>
            <pc:sldMasterMk cId="537362470" sldId="2147483656"/>
            <pc:sldLayoutMk cId="3130719715" sldId="2147483680"/>
          </pc:sldLayoutMkLst>
        </pc:sldLayoutChg>
        <pc:sldLayoutChg chg="del">
          <pc:chgData name="Stalin Jacob Wilson Packia Dhas" userId="050d7d71-3621-4503-95e8-1c9a9d962492" providerId="ADAL" clId="{3CB7E6D4-6FAE-4574-86FB-393DDD7118CA}" dt="2025-01-13T12:41:54.030" v="9"/>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3CB7E6D4-6FAE-4574-86FB-393DDD7118CA}" dt="2025-01-13T12:41:54.030" v="10"/>
        <pc:sldMasterMkLst>
          <pc:docMk/>
          <pc:sldMasterMk cId="3275634550" sldId="2147483657"/>
        </pc:sldMasterMkLst>
        <pc:sldLayoutChg chg="del">
          <pc:chgData name="Stalin Jacob Wilson Packia Dhas" userId="050d7d71-3621-4503-95e8-1c9a9d962492" providerId="ADAL" clId="{3CB7E6D4-6FAE-4574-86FB-393DDD7118CA}" dt="2025-01-13T12:41:54.030" v="10"/>
          <pc:sldLayoutMkLst>
            <pc:docMk/>
            <pc:sldMasterMk cId="3275634550" sldId="2147483657"/>
            <pc:sldLayoutMk cId="2783529864" sldId="2147483681"/>
          </pc:sldLayoutMkLst>
        </pc:sldLayoutChg>
        <pc:sldLayoutChg chg="del">
          <pc:chgData name="Stalin Jacob Wilson Packia Dhas" userId="050d7d71-3621-4503-95e8-1c9a9d962492" providerId="ADAL" clId="{3CB7E6D4-6FAE-4574-86FB-393DDD7118CA}" dt="2025-01-13T12:41:54.030" v="10"/>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3CB7E6D4-6FAE-4574-86FB-393DDD7118CA}" dt="2025-01-13T12:41:54.035" v="11"/>
        <pc:sldMasterMkLst>
          <pc:docMk/>
          <pc:sldMasterMk cId="1384196811" sldId="2147483658"/>
        </pc:sldMasterMkLst>
        <pc:sldLayoutChg chg="del">
          <pc:chgData name="Stalin Jacob Wilson Packia Dhas" userId="050d7d71-3621-4503-95e8-1c9a9d962492" providerId="ADAL" clId="{3CB7E6D4-6FAE-4574-86FB-393DDD7118CA}" dt="2025-01-13T12:41:54.035" v="11"/>
          <pc:sldLayoutMkLst>
            <pc:docMk/>
            <pc:sldMasterMk cId="1384196811" sldId="2147483658"/>
            <pc:sldLayoutMk cId="1556723426" sldId="2147483682"/>
          </pc:sldLayoutMkLst>
        </pc:sldLayoutChg>
        <pc:sldLayoutChg chg="del">
          <pc:chgData name="Stalin Jacob Wilson Packia Dhas" userId="050d7d71-3621-4503-95e8-1c9a9d962492" providerId="ADAL" clId="{3CB7E6D4-6FAE-4574-86FB-393DDD7118CA}" dt="2025-01-13T12:41:54.035" v="11"/>
          <pc:sldLayoutMkLst>
            <pc:docMk/>
            <pc:sldMasterMk cId="1384196811" sldId="2147483658"/>
            <pc:sldLayoutMk cId="1714267788" sldId="2147483719"/>
          </pc:sldLayoutMkLst>
        </pc:sldLayoutChg>
        <pc:sldLayoutChg chg="del">
          <pc:chgData name="Stalin Jacob Wilson Packia Dhas" userId="050d7d71-3621-4503-95e8-1c9a9d962492" providerId="ADAL" clId="{3CB7E6D4-6FAE-4574-86FB-393DDD7118CA}" dt="2025-01-13T12:41:54.035" v="11"/>
          <pc:sldLayoutMkLst>
            <pc:docMk/>
            <pc:sldMasterMk cId="1384196811" sldId="2147483658"/>
            <pc:sldLayoutMk cId="1640983984" sldId="2147483720"/>
          </pc:sldLayoutMkLst>
        </pc:sldLayoutChg>
        <pc:sldLayoutChg chg="del">
          <pc:chgData name="Stalin Jacob Wilson Packia Dhas" userId="050d7d71-3621-4503-95e8-1c9a9d962492" providerId="ADAL" clId="{3CB7E6D4-6FAE-4574-86FB-393DDD7118CA}" dt="2025-01-13T12:41:54.035" v="11"/>
          <pc:sldLayoutMkLst>
            <pc:docMk/>
            <pc:sldMasterMk cId="1384196811" sldId="2147483658"/>
            <pc:sldLayoutMk cId="1240026675" sldId="2147483721"/>
          </pc:sldLayoutMkLst>
        </pc:sldLayoutChg>
        <pc:sldLayoutChg chg="del">
          <pc:chgData name="Stalin Jacob Wilson Packia Dhas" userId="050d7d71-3621-4503-95e8-1c9a9d962492" providerId="ADAL" clId="{3CB7E6D4-6FAE-4574-86FB-393DDD7118CA}" dt="2025-01-13T12:41:54.035" v="11"/>
          <pc:sldLayoutMkLst>
            <pc:docMk/>
            <pc:sldMasterMk cId="1384196811" sldId="2147483658"/>
            <pc:sldLayoutMk cId="4068811434" sldId="2147483751"/>
          </pc:sldLayoutMkLst>
        </pc:sldLayoutChg>
        <pc:sldLayoutChg chg="del">
          <pc:chgData name="Stalin Jacob Wilson Packia Dhas" userId="050d7d71-3621-4503-95e8-1c9a9d962492" providerId="ADAL" clId="{3CB7E6D4-6FAE-4574-86FB-393DDD7118CA}" dt="2025-01-13T12:41:54.035" v="11"/>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3CB7E6D4-6FAE-4574-86FB-393DDD7118CA}" dt="2025-01-13T12:41:54.041" v="13"/>
        <pc:sldMasterMkLst>
          <pc:docMk/>
          <pc:sldMasterMk cId="1800093731" sldId="2147483659"/>
        </pc:sldMasterMkLst>
        <pc:sldLayoutChg chg="del">
          <pc:chgData name="Stalin Jacob Wilson Packia Dhas" userId="050d7d71-3621-4503-95e8-1c9a9d962492" providerId="ADAL" clId="{3CB7E6D4-6FAE-4574-86FB-393DDD7118CA}" dt="2025-01-13T12:41:54.041" v="13"/>
          <pc:sldLayoutMkLst>
            <pc:docMk/>
            <pc:sldMasterMk cId="1800093731" sldId="2147483659"/>
            <pc:sldLayoutMk cId="1597148504" sldId="2147483684"/>
          </pc:sldLayoutMkLst>
        </pc:sldLayoutChg>
        <pc:sldLayoutChg chg="del">
          <pc:chgData name="Stalin Jacob Wilson Packia Dhas" userId="050d7d71-3621-4503-95e8-1c9a9d962492" providerId="ADAL" clId="{3CB7E6D4-6FAE-4574-86FB-393DDD7118CA}" dt="2025-01-13T12:41:54.041" v="13"/>
          <pc:sldLayoutMkLst>
            <pc:docMk/>
            <pc:sldMasterMk cId="1800093731" sldId="2147483659"/>
            <pc:sldLayoutMk cId="3399777694" sldId="2147483752"/>
          </pc:sldLayoutMkLst>
        </pc:sldLayoutChg>
        <pc:sldLayoutChg chg="del">
          <pc:chgData name="Stalin Jacob Wilson Packia Dhas" userId="050d7d71-3621-4503-95e8-1c9a9d962492" providerId="ADAL" clId="{3CB7E6D4-6FAE-4574-86FB-393DDD7118CA}" dt="2025-01-13T12:41:54.041" v="13"/>
          <pc:sldLayoutMkLst>
            <pc:docMk/>
            <pc:sldMasterMk cId="1800093731" sldId="2147483659"/>
            <pc:sldLayoutMk cId="3188795946" sldId="2147483753"/>
          </pc:sldLayoutMkLst>
        </pc:sldLayoutChg>
        <pc:sldLayoutChg chg="del">
          <pc:chgData name="Stalin Jacob Wilson Packia Dhas" userId="050d7d71-3621-4503-95e8-1c9a9d962492" providerId="ADAL" clId="{3CB7E6D4-6FAE-4574-86FB-393DDD7118CA}" dt="2025-01-13T12:41:54.041" v="13"/>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3CB7E6D4-6FAE-4574-86FB-393DDD7118CA}" dt="2025-01-13T12:41:54.035" v="12"/>
        <pc:sldMasterMkLst>
          <pc:docMk/>
          <pc:sldMasterMk cId="2215794927" sldId="2147483660"/>
        </pc:sldMasterMkLst>
        <pc:sldLayoutChg chg="del">
          <pc:chgData name="Stalin Jacob Wilson Packia Dhas" userId="050d7d71-3621-4503-95e8-1c9a9d962492" providerId="ADAL" clId="{3CB7E6D4-6FAE-4574-86FB-393DDD7118CA}" dt="2025-01-13T12:41:54.035" v="12"/>
          <pc:sldLayoutMkLst>
            <pc:docMk/>
            <pc:sldMasterMk cId="2215794927" sldId="2147483660"/>
            <pc:sldLayoutMk cId="3475296125" sldId="2147483683"/>
          </pc:sldLayoutMkLst>
        </pc:sldLayoutChg>
        <pc:sldLayoutChg chg="del">
          <pc:chgData name="Stalin Jacob Wilson Packia Dhas" userId="050d7d71-3621-4503-95e8-1c9a9d962492" providerId="ADAL" clId="{3CB7E6D4-6FAE-4574-86FB-393DDD7118CA}" dt="2025-01-13T12:41:54.035" v="12"/>
          <pc:sldLayoutMkLst>
            <pc:docMk/>
            <pc:sldMasterMk cId="2215794927" sldId="2147483660"/>
            <pc:sldLayoutMk cId="4081925057" sldId="2147483716"/>
          </pc:sldLayoutMkLst>
        </pc:sldLayoutChg>
        <pc:sldLayoutChg chg="del">
          <pc:chgData name="Stalin Jacob Wilson Packia Dhas" userId="050d7d71-3621-4503-95e8-1c9a9d962492" providerId="ADAL" clId="{3CB7E6D4-6FAE-4574-86FB-393DDD7118CA}" dt="2025-01-13T12:41:54.035" v="12"/>
          <pc:sldLayoutMkLst>
            <pc:docMk/>
            <pc:sldMasterMk cId="2215794927" sldId="2147483660"/>
            <pc:sldLayoutMk cId="4127137421" sldId="2147483717"/>
          </pc:sldLayoutMkLst>
        </pc:sldLayoutChg>
        <pc:sldLayoutChg chg="del">
          <pc:chgData name="Stalin Jacob Wilson Packia Dhas" userId="050d7d71-3621-4503-95e8-1c9a9d962492" providerId="ADAL" clId="{3CB7E6D4-6FAE-4574-86FB-393DDD7118CA}" dt="2025-01-13T12:41:54.035" v="12"/>
          <pc:sldLayoutMkLst>
            <pc:docMk/>
            <pc:sldMasterMk cId="2215794927" sldId="2147483660"/>
            <pc:sldLayoutMk cId="3245223601" sldId="2147483718"/>
          </pc:sldLayoutMkLst>
        </pc:sldLayoutChg>
        <pc:sldLayoutChg chg="del">
          <pc:chgData name="Stalin Jacob Wilson Packia Dhas" userId="050d7d71-3621-4503-95e8-1c9a9d962492" providerId="ADAL" clId="{3CB7E6D4-6FAE-4574-86FB-393DDD7118CA}" dt="2025-01-13T12:41:54.035" v="12"/>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3CB7E6D4-6FAE-4574-86FB-393DDD7118CA}" dt="2025-01-13T12:41:54.041" v="14"/>
        <pc:sldMasterMkLst>
          <pc:docMk/>
          <pc:sldMasterMk cId="2581267852" sldId="2147483662"/>
        </pc:sldMasterMkLst>
        <pc:sldLayoutChg chg="del">
          <pc:chgData name="Stalin Jacob Wilson Packia Dhas" userId="050d7d71-3621-4503-95e8-1c9a9d962492" providerId="ADAL" clId="{3CB7E6D4-6FAE-4574-86FB-393DDD7118CA}" dt="2025-01-13T12:41:54.041" v="14"/>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3CB7E6D4-6FAE-4574-86FB-393DDD7118CA}" dt="2025-01-13T12:41:54.041" v="15"/>
        <pc:sldMasterMkLst>
          <pc:docMk/>
          <pc:sldMasterMk cId="1372220361" sldId="2147483663"/>
        </pc:sldMasterMkLst>
        <pc:sldLayoutChg chg="del">
          <pc:chgData name="Stalin Jacob Wilson Packia Dhas" userId="050d7d71-3621-4503-95e8-1c9a9d962492" providerId="ADAL" clId="{3CB7E6D4-6FAE-4574-86FB-393DDD7118CA}" dt="2025-01-13T12:41:54.041" v="15"/>
          <pc:sldLayoutMkLst>
            <pc:docMk/>
            <pc:sldMasterMk cId="1372220361" sldId="2147483663"/>
            <pc:sldLayoutMk cId="2317885063" sldId="2147483687"/>
          </pc:sldLayoutMkLst>
        </pc:sldLayoutChg>
        <pc:sldLayoutChg chg="del">
          <pc:chgData name="Stalin Jacob Wilson Packia Dhas" userId="050d7d71-3621-4503-95e8-1c9a9d962492" providerId="ADAL" clId="{3CB7E6D4-6FAE-4574-86FB-393DDD7118CA}" dt="2025-01-13T12:41:54.041" v="15"/>
          <pc:sldLayoutMkLst>
            <pc:docMk/>
            <pc:sldMasterMk cId="1372220361" sldId="2147483663"/>
            <pc:sldLayoutMk cId="3686166945" sldId="2147483772"/>
          </pc:sldLayoutMkLst>
        </pc:sldLayoutChg>
        <pc:sldLayoutChg chg="del">
          <pc:chgData name="Stalin Jacob Wilson Packia Dhas" userId="050d7d71-3621-4503-95e8-1c9a9d962492" providerId="ADAL" clId="{3CB7E6D4-6FAE-4574-86FB-393DDD7118CA}" dt="2025-01-13T12:41:54.041" v="15"/>
          <pc:sldLayoutMkLst>
            <pc:docMk/>
            <pc:sldMasterMk cId="1372220361" sldId="2147483663"/>
            <pc:sldLayoutMk cId="3140485730" sldId="2147483773"/>
          </pc:sldLayoutMkLst>
        </pc:sldLayoutChg>
        <pc:sldLayoutChg chg="del">
          <pc:chgData name="Stalin Jacob Wilson Packia Dhas" userId="050d7d71-3621-4503-95e8-1c9a9d962492" providerId="ADAL" clId="{3CB7E6D4-6FAE-4574-86FB-393DDD7118CA}" dt="2025-01-13T12:41:54.041" v="15"/>
          <pc:sldLayoutMkLst>
            <pc:docMk/>
            <pc:sldMasterMk cId="1372220361" sldId="2147483663"/>
            <pc:sldLayoutMk cId="3897876703" sldId="2147483774"/>
          </pc:sldLayoutMkLst>
        </pc:sldLayoutChg>
        <pc:sldLayoutChg chg="del">
          <pc:chgData name="Stalin Jacob Wilson Packia Dhas" userId="050d7d71-3621-4503-95e8-1c9a9d962492" providerId="ADAL" clId="{3CB7E6D4-6FAE-4574-86FB-393DDD7118CA}" dt="2025-01-13T12:41:54.041" v="15"/>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3CB7E6D4-6FAE-4574-86FB-393DDD7118CA}" dt="2025-01-13T12:41:54.041" v="16"/>
        <pc:sldMasterMkLst>
          <pc:docMk/>
          <pc:sldMasterMk cId="741040061" sldId="2147483664"/>
        </pc:sldMasterMkLst>
        <pc:sldLayoutChg chg="del">
          <pc:chgData name="Stalin Jacob Wilson Packia Dhas" userId="050d7d71-3621-4503-95e8-1c9a9d962492" providerId="ADAL" clId="{3CB7E6D4-6FAE-4574-86FB-393DDD7118CA}" dt="2025-01-13T12:41:54.041" v="16"/>
          <pc:sldLayoutMkLst>
            <pc:docMk/>
            <pc:sldMasterMk cId="741040061" sldId="2147483664"/>
            <pc:sldLayoutMk cId="763020717" sldId="2147483688"/>
          </pc:sldLayoutMkLst>
        </pc:sldLayoutChg>
        <pc:sldLayoutChg chg="del">
          <pc:chgData name="Stalin Jacob Wilson Packia Dhas" userId="050d7d71-3621-4503-95e8-1c9a9d962492" providerId="ADAL" clId="{3CB7E6D4-6FAE-4574-86FB-393DDD7118CA}" dt="2025-01-13T12:41:54.041" v="16"/>
          <pc:sldLayoutMkLst>
            <pc:docMk/>
            <pc:sldMasterMk cId="741040061" sldId="2147483664"/>
            <pc:sldLayoutMk cId="711080307" sldId="2147483768"/>
          </pc:sldLayoutMkLst>
        </pc:sldLayoutChg>
        <pc:sldLayoutChg chg="del">
          <pc:chgData name="Stalin Jacob Wilson Packia Dhas" userId="050d7d71-3621-4503-95e8-1c9a9d962492" providerId="ADAL" clId="{3CB7E6D4-6FAE-4574-86FB-393DDD7118CA}" dt="2025-01-13T12:41:54.041" v="16"/>
          <pc:sldLayoutMkLst>
            <pc:docMk/>
            <pc:sldMasterMk cId="741040061" sldId="2147483664"/>
            <pc:sldLayoutMk cId="550498683" sldId="2147483769"/>
          </pc:sldLayoutMkLst>
        </pc:sldLayoutChg>
        <pc:sldLayoutChg chg="del">
          <pc:chgData name="Stalin Jacob Wilson Packia Dhas" userId="050d7d71-3621-4503-95e8-1c9a9d962492" providerId="ADAL" clId="{3CB7E6D4-6FAE-4574-86FB-393DDD7118CA}" dt="2025-01-13T12:41:54.041" v="16"/>
          <pc:sldLayoutMkLst>
            <pc:docMk/>
            <pc:sldMasterMk cId="741040061" sldId="2147483664"/>
            <pc:sldLayoutMk cId="3641454918" sldId="2147483770"/>
          </pc:sldLayoutMkLst>
        </pc:sldLayoutChg>
        <pc:sldLayoutChg chg="del">
          <pc:chgData name="Stalin Jacob Wilson Packia Dhas" userId="050d7d71-3621-4503-95e8-1c9a9d962492" providerId="ADAL" clId="{3CB7E6D4-6FAE-4574-86FB-393DDD7118CA}" dt="2025-01-13T12:41:54.041" v="16"/>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3CB7E6D4-6FAE-4574-86FB-393DDD7118CA}" dt="2025-01-13T12:41:54.050" v="17"/>
        <pc:sldMasterMkLst>
          <pc:docMk/>
          <pc:sldMasterMk cId="58822457" sldId="2147483665"/>
        </pc:sldMasterMkLst>
        <pc:sldLayoutChg chg="del">
          <pc:chgData name="Stalin Jacob Wilson Packia Dhas" userId="050d7d71-3621-4503-95e8-1c9a9d962492" providerId="ADAL" clId="{3CB7E6D4-6FAE-4574-86FB-393DDD7118CA}" dt="2025-01-13T12:41:54.050" v="17"/>
          <pc:sldLayoutMkLst>
            <pc:docMk/>
            <pc:sldMasterMk cId="58822457" sldId="2147483665"/>
            <pc:sldLayoutMk cId="2624528723" sldId="2147483689"/>
          </pc:sldLayoutMkLst>
        </pc:sldLayoutChg>
        <pc:sldLayoutChg chg="del">
          <pc:chgData name="Stalin Jacob Wilson Packia Dhas" userId="050d7d71-3621-4503-95e8-1c9a9d962492" providerId="ADAL" clId="{3CB7E6D4-6FAE-4574-86FB-393DDD7118CA}" dt="2025-01-13T12:41:54.050" v="17"/>
          <pc:sldLayoutMkLst>
            <pc:docMk/>
            <pc:sldMasterMk cId="58822457" sldId="2147483665"/>
            <pc:sldLayoutMk cId="1989207104" sldId="2147483764"/>
          </pc:sldLayoutMkLst>
        </pc:sldLayoutChg>
        <pc:sldLayoutChg chg="del">
          <pc:chgData name="Stalin Jacob Wilson Packia Dhas" userId="050d7d71-3621-4503-95e8-1c9a9d962492" providerId="ADAL" clId="{3CB7E6D4-6FAE-4574-86FB-393DDD7118CA}" dt="2025-01-13T12:41:54.050" v="17"/>
          <pc:sldLayoutMkLst>
            <pc:docMk/>
            <pc:sldMasterMk cId="58822457" sldId="2147483665"/>
            <pc:sldLayoutMk cId="3162675532" sldId="2147483765"/>
          </pc:sldLayoutMkLst>
        </pc:sldLayoutChg>
        <pc:sldLayoutChg chg="del">
          <pc:chgData name="Stalin Jacob Wilson Packia Dhas" userId="050d7d71-3621-4503-95e8-1c9a9d962492" providerId="ADAL" clId="{3CB7E6D4-6FAE-4574-86FB-393DDD7118CA}" dt="2025-01-13T12:41:54.050" v="17"/>
          <pc:sldLayoutMkLst>
            <pc:docMk/>
            <pc:sldMasterMk cId="58822457" sldId="2147483665"/>
            <pc:sldLayoutMk cId="671023767" sldId="2147483766"/>
          </pc:sldLayoutMkLst>
        </pc:sldLayoutChg>
        <pc:sldLayoutChg chg="del">
          <pc:chgData name="Stalin Jacob Wilson Packia Dhas" userId="050d7d71-3621-4503-95e8-1c9a9d962492" providerId="ADAL" clId="{3CB7E6D4-6FAE-4574-86FB-393DDD7118CA}" dt="2025-01-13T12:41:54.050" v="17"/>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3CB7E6D4-6FAE-4574-86FB-393DDD7118CA}" dt="2025-01-13T12:41:54.050" v="18"/>
        <pc:sldMasterMkLst>
          <pc:docMk/>
          <pc:sldMasterMk cId="754378712" sldId="2147483666"/>
        </pc:sldMasterMkLst>
        <pc:sldLayoutChg chg="del">
          <pc:chgData name="Stalin Jacob Wilson Packia Dhas" userId="050d7d71-3621-4503-95e8-1c9a9d962492" providerId="ADAL" clId="{3CB7E6D4-6FAE-4574-86FB-393DDD7118CA}" dt="2025-01-13T12:41:54.050" v="18"/>
          <pc:sldLayoutMkLst>
            <pc:docMk/>
            <pc:sldMasterMk cId="754378712" sldId="2147483666"/>
            <pc:sldLayoutMk cId="3132846485" sldId="2147483690"/>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1638318787" sldId="2147483698"/>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1988994691" sldId="2147483699"/>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1668414652" sldId="2147483700"/>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3376813219" sldId="2147483701"/>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1322761775" sldId="2147483703"/>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1402491513" sldId="2147483704"/>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2661865558" sldId="2147483705"/>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3007840193" sldId="2147483759"/>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2405973259" sldId="2147483760"/>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4035460473" sldId="2147483761"/>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871081314" sldId="2147483762"/>
          </pc:sldLayoutMkLst>
        </pc:sldLayoutChg>
        <pc:sldLayoutChg chg="del">
          <pc:chgData name="Stalin Jacob Wilson Packia Dhas" userId="050d7d71-3621-4503-95e8-1c9a9d962492" providerId="ADAL" clId="{3CB7E6D4-6FAE-4574-86FB-393DDD7118CA}" dt="2025-01-13T12:41:54.050" v="18"/>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3CB7E6D4-6FAE-4574-86FB-393DDD7118CA}" dt="2025-01-13T12:41:54.061" v="20"/>
        <pc:sldMasterMkLst>
          <pc:docMk/>
          <pc:sldMasterMk cId="217095490" sldId="2147483670"/>
        </pc:sldMasterMkLst>
        <pc:sldLayoutChg chg="del">
          <pc:chgData name="Stalin Jacob Wilson Packia Dhas" userId="050d7d71-3621-4503-95e8-1c9a9d962492" providerId="ADAL" clId="{3CB7E6D4-6FAE-4574-86FB-393DDD7118CA}" dt="2025-01-13T12:41:54.061" v="20"/>
          <pc:sldLayoutMkLst>
            <pc:docMk/>
            <pc:sldMasterMk cId="217095490" sldId="2147483670"/>
            <pc:sldLayoutMk cId="3583415931" sldId="2147483696"/>
          </pc:sldLayoutMkLst>
        </pc:sldLayoutChg>
        <pc:sldLayoutChg chg="del">
          <pc:chgData name="Stalin Jacob Wilson Packia Dhas" userId="050d7d71-3621-4503-95e8-1c9a9d962492" providerId="ADAL" clId="{3CB7E6D4-6FAE-4574-86FB-393DDD7118CA}" dt="2025-01-13T12:41:54.061" v="20"/>
          <pc:sldLayoutMkLst>
            <pc:docMk/>
            <pc:sldMasterMk cId="217095490" sldId="2147483670"/>
            <pc:sldLayoutMk cId="1189107345" sldId="2147483722"/>
          </pc:sldLayoutMkLst>
        </pc:sldLayoutChg>
        <pc:sldLayoutChg chg="del">
          <pc:chgData name="Stalin Jacob Wilson Packia Dhas" userId="050d7d71-3621-4503-95e8-1c9a9d962492" providerId="ADAL" clId="{3CB7E6D4-6FAE-4574-86FB-393DDD7118CA}" dt="2025-01-13T12:41:54.061" v="20"/>
          <pc:sldLayoutMkLst>
            <pc:docMk/>
            <pc:sldMasterMk cId="217095490" sldId="2147483670"/>
            <pc:sldLayoutMk cId="2437739104" sldId="2147483723"/>
          </pc:sldLayoutMkLst>
        </pc:sldLayoutChg>
        <pc:sldLayoutChg chg="del">
          <pc:chgData name="Stalin Jacob Wilson Packia Dhas" userId="050d7d71-3621-4503-95e8-1c9a9d962492" providerId="ADAL" clId="{3CB7E6D4-6FAE-4574-86FB-393DDD7118CA}" dt="2025-01-13T12:41:54.061" v="20"/>
          <pc:sldLayoutMkLst>
            <pc:docMk/>
            <pc:sldMasterMk cId="217095490" sldId="2147483670"/>
            <pc:sldLayoutMk cId="2060480586" sldId="2147483724"/>
          </pc:sldLayoutMkLst>
        </pc:sldLayoutChg>
        <pc:sldLayoutChg chg="del">
          <pc:chgData name="Stalin Jacob Wilson Packia Dhas" userId="050d7d71-3621-4503-95e8-1c9a9d962492" providerId="ADAL" clId="{3CB7E6D4-6FAE-4574-86FB-393DDD7118CA}" dt="2025-01-13T12:41:54.061" v="20"/>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3CB7E6D4-6FAE-4574-86FB-393DDD7118CA}" dt="2025-01-13T12:41:54.063" v="21"/>
        <pc:sldMasterMkLst>
          <pc:docMk/>
          <pc:sldMasterMk cId="1743180627" sldId="2147483671"/>
        </pc:sldMasterMkLst>
        <pc:sldLayoutChg chg="del">
          <pc:chgData name="Stalin Jacob Wilson Packia Dhas" userId="050d7d71-3621-4503-95e8-1c9a9d962492" providerId="ADAL" clId="{3CB7E6D4-6FAE-4574-86FB-393DDD7118CA}" dt="2025-01-13T12:41:54.063" v="21"/>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3CB7E6D4-6FAE-4574-86FB-393DDD7118CA}" dt="2025-01-13T12:41:54.050" v="19"/>
        <pc:sldMasterMkLst>
          <pc:docMk/>
          <pc:sldMasterMk cId="130175223" sldId="2147483673"/>
        </pc:sldMasterMkLst>
        <pc:sldLayoutChg chg="del">
          <pc:chgData name="Stalin Jacob Wilson Packia Dhas" userId="050d7d71-3621-4503-95e8-1c9a9d962492" providerId="ADAL" clId="{3CB7E6D4-6FAE-4574-86FB-393DDD7118CA}" dt="2025-01-13T12:41:54.050" v="19"/>
          <pc:sldLayoutMkLst>
            <pc:docMk/>
            <pc:sldMasterMk cId="130175223" sldId="2147483673"/>
            <pc:sldLayoutMk cId="324980695" sldId="2147483693"/>
          </pc:sldLayoutMkLst>
        </pc:sldLayoutChg>
        <pc:sldLayoutChg chg="del">
          <pc:chgData name="Stalin Jacob Wilson Packia Dhas" userId="050d7d71-3621-4503-95e8-1c9a9d962492" providerId="ADAL" clId="{3CB7E6D4-6FAE-4574-86FB-393DDD7118CA}" dt="2025-01-13T12:41:54.050" v="19"/>
          <pc:sldLayoutMkLst>
            <pc:docMk/>
            <pc:sldMasterMk cId="130175223" sldId="2147483673"/>
            <pc:sldLayoutMk cId="663674427" sldId="2147483778"/>
          </pc:sldLayoutMkLst>
        </pc:sldLayoutChg>
        <pc:sldLayoutChg chg="del">
          <pc:chgData name="Stalin Jacob Wilson Packia Dhas" userId="050d7d71-3621-4503-95e8-1c9a9d962492" providerId="ADAL" clId="{3CB7E6D4-6FAE-4574-86FB-393DDD7118CA}" dt="2025-01-13T12:41:54.050" v="19"/>
          <pc:sldLayoutMkLst>
            <pc:docMk/>
            <pc:sldMasterMk cId="130175223" sldId="2147483673"/>
            <pc:sldLayoutMk cId="2928645816" sldId="2147483779"/>
          </pc:sldLayoutMkLst>
        </pc:sldLayoutChg>
        <pc:sldLayoutChg chg="del">
          <pc:chgData name="Stalin Jacob Wilson Packia Dhas" userId="050d7d71-3621-4503-95e8-1c9a9d962492" providerId="ADAL" clId="{3CB7E6D4-6FAE-4574-86FB-393DDD7118CA}" dt="2025-01-13T12:41:54.050" v="19"/>
          <pc:sldLayoutMkLst>
            <pc:docMk/>
            <pc:sldMasterMk cId="130175223" sldId="2147483673"/>
            <pc:sldLayoutMk cId="4277840142" sldId="2147483780"/>
          </pc:sldLayoutMkLst>
        </pc:sldLayoutChg>
        <pc:sldLayoutChg chg="del">
          <pc:chgData name="Stalin Jacob Wilson Packia Dhas" userId="050d7d71-3621-4503-95e8-1c9a9d962492" providerId="ADAL" clId="{3CB7E6D4-6FAE-4574-86FB-393DDD7118CA}" dt="2025-01-13T12:41:54.050" v="19"/>
          <pc:sldLayoutMkLst>
            <pc:docMk/>
            <pc:sldMasterMk cId="130175223" sldId="2147483673"/>
            <pc:sldLayoutMk cId="951448030" sldId="2147483781"/>
          </pc:sldLayoutMkLst>
        </pc:sldLayoutChg>
        <pc:sldLayoutChg chg="del">
          <pc:chgData name="Stalin Jacob Wilson Packia Dhas" userId="050d7d71-3621-4503-95e8-1c9a9d962492" providerId="ADAL" clId="{3CB7E6D4-6FAE-4574-86FB-393DDD7118CA}" dt="2025-01-13T12:41:54.050" v="19"/>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330031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189444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1433672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27225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2661383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559903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1793739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65579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1838631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913681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87A02-769D-2121-A13A-397EC877D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9153AB-7691-67ED-66EB-7F5889384C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18E7CF-60D7-2FD7-53FA-FEFD841C9EAB}"/>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DA8EAD40-CF37-A991-C78E-07D0E17040B8}"/>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8717B21F-CDE8-7E52-3DD9-C7DFCD26E45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39F8E19-AACD-216E-359C-0364DF62D1A0}"/>
              </a:ext>
            </a:extLst>
          </p:cNvPr>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1476325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F95132-7C4B-14E9-949F-48F5E845AE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21E240-15E8-40A8-55D3-6654A92206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FE83FF-EEE9-94A8-E206-EAFF001A9852}"/>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5A9C0455-331F-7523-CC99-F5B97FE77A0C}"/>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701A8776-E0D7-AF39-8145-4E1FC9ED7E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60D253D-07B7-8F23-6BA3-FF3345F22DE8}"/>
              </a:ext>
            </a:extLst>
          </p:cNvPr>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110485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3B5A5-3561-C3B0-93FA-9077E05196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A1F303-AA84-6BE3-26DD-C3AC7E979F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1C1A84-D49C-E932-5286-5F892B4215DE}"/>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7C5300A2-1F8F-7115-4FF4-6DD7FAAF1CA2}"/>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92B5A209-B484-BA90-2191-7474D2C84D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AA051C-C27F-CC4B-F27F-F726C5222E2F}"/>
              </a:ext>
            </a:extLst>
          </p:cNvPr>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17734797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13050-97BB-FDCA-60D6-EC99A535E2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3DA736-4185-59C5-67A9-B992776702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BED265-F6F9-3054-0159-5AB9EF337FB6}"/>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339EB044-A322-766B-555D-D622AFFD7ACB}"/>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9594E8F-D9D4-8A43-9F20-881FF2F9748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1B88DBA-ECC2-26F2-4931-8847840B5D1C}"/>
              </a:ext>
            </a:extLst>
          </p:cNvPr>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16200284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F0CDE4-61D2-2E53-1773-97E4EDB5C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97C2AD-AB76-9384-0602-D603853269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151043-D31C-BAC7-8686-B27DB1115A62}"/>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9C60984A-1F13-678E-ACF4-73D184666BA3}"/>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88473558-2B20-B20D-782C-CAB6E943AE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D822E12-E5A7-B658-4F9F-0D5AD7589E30}"/>
              </a:ext>
            </a:extLst>
          </p:cNvPr>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7676799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880133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22411789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18331894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36700648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endParaRPr>
          </a:p>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3211199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4190762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40130860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28112388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595651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568902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10904858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29135788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34598618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13504400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7697013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40771493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37401406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32738061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38329037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26742328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2599784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41</a:t>
            </a:fld>
            <a:endParaRPr lang="en-US" dirty="0"/>
          </a:p>
        </p:txBody>
      </p:sp>
    </p:spTree>
    <p:extLst>
      <p:ext uri="{BB962C8B-B14F-4D97-AF65-F5344CB8AC3E}">
        <p14:creationId xmlns:p14="http://schemas.microsoft.com/office/powerpoint/2010/main" val="194774820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42</a:t>
            </a:fld>
            <a:endParaRPr lang="en-US" dirty="0"/>
          </a:p>
        </p:txBody>
      </p:sp>
    </p:spTree>
    <p:extLst>
      <p:ext uri="{BB962C8B-B14F-4D97-AF65-F5344CB8AC3E}">
        <p14:creationId xmlns:p14="http://schemas.microsoft.com/office/powerpoint/2010/main" val="21984903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60D88-B995-F328-AB30-69C1B26174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F66723-490D-1FB3-268C-32CDB87C77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D660AD-216A-D9EB-4249-80202161527D}"/>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4BF5981D-80B9-D374-BB4E-F167772C8FB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474C71A3-5B21-F20A-3F93-EFD3556D121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35026-3B2D-325A-A9FF-2A802D575B0B}"/>
              </a:ext>
            </a:extLst>
          </p:cNvPr>
          <p:cNvSpPr>
            <a:spLocks noGrp="1"/>
          </p:cNvSpPr>
          <p:nvPr>
            <p:ph type="sldNum" sz="quarter" idx="12"/>
          </p:nvPr>
        </p:nvSpPr>
        <p:spPr/>
        <p:txBody>
          <a:bodyPr/>
          <a:lstStyle/>
          <a:p>
            <a:fld id="{68A8EEEA-B998-46F8-A39B-4B6111BDC670}" type="slidenum">
              <a:rPr lang="en-US" smtClean="0"/>
              <a:pPr/>
              <a:t>43</a:t>
            </a:fld>
            <a:endParaRPr lang="en-US" dirty="0"/>
          </a:p>
        </p:txBody>
      </p:sp>
    </p:spTree>
    <p:extLst>
      <p:ext uri="{BB962C8B-B14F-4D97-AF65-F5344CB8AC3E}">
        <p14:creationId xmlns:p14="http://schemas.microsoft.com/office/powerpoint/2010/main" val="1279081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44</a:t>
            </a:fld>
            <a:endParaRPr lang="en-US" dirty="0"/>
          </a:p>
        </p:txBody>
      </p:sp>
    </p:spTree>
    <p:extLst>
      <p:ext uri="{BB962C8B-B14F-4D97-AF65-F5344CB8AC3E}">
        <p14:creationId xmlns:p14="http://schemas.microsoft.com/office/powerpoint/2010/main" val="335363288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45</a:t>
            </a:fld>
            <a:endParaRPr lang="en-US" dirty="0"/>
          </a:p>
        </p:txBody>
      </p:sp>
    </p:spTree>
    <p:extLst>
      <p:ext uri="{BB962C8B-B14F-4D97-AF65-F5344CB8AC3E}">
        <p14:creationId xmlns:p14="http://schemas.microsoft.com/office/powerpoint/2010/main" val="37254072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46</a:t>
            </a:fld>
            <a:endParaRPr lang="en-US" dirty="0"/>
          </a:p>
        </p:txBody>
      </p:sp>
    </p:spTree>
    <p:extLst>
      <p:ext uri="{BB962C8B-B14F-4D97-AF65-F5344CB8AC3E}">
        <p14:creationId xmlns:p14="http://schemas.microsoft.com/office/powerpoint/2010/main" val="267684966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47</a:t>
            </a:fld>
            <a:endParaRPr lang="en-GB"/>
          </a:p>
        </p:txBody>
      </p:sp>
    </p:spTree>
    <p:extLst>
      <p:ext uri="{BB962C8B-B14F-4D97-AF65-F5344CB8AC3E}">
        <p14:creationId xmlns:p14="http://schemas.microsoft.com/office/powerpoint/2010/main" val="126414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F8697C-F684-41B5-AC47-E7377ADD2F30}" type="datetime1">
              <a:rPr lang="en-GB" smtClean="0"/>
              <a:t>28/01/2025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imagine.gsfc.nasa.gov/Images/science/EM_spectrum_atmosphere.jpg"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5.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10780808" cy="5230549"/>
          </a:xfrm>
        </p:spPr>
        <p:txBody>
          <a:bodyPr>
            <a:normAutofit/>
          </a:bodyPr>
          <a:lstStyle/>
          <a:p>
            <a:pPr marL="446088" indent="-357188"/>
            <a:r>
              <a:rPr lang="en-IN" sz="4000" dirty="0">
                <a:cs typeface="Times New Roman" panose="02020603050405020304" pitchFamily="18" charset="0"/>
              </a:rPr>
              <a:t>Electromagnetic Spectrum</a:t>
            </a:r>
          </a:p>
          <a:p>
            <a:pPr marL="903288" lvl="1" indent="-357188"/>
            <a:r>
              <a:rPr lang="en-GB" sz="3600" dirty="0">
                <a:cs typeface="Times New Roman" panose="02020603050405020304" pitchFamily="18" charset="0"/>
              </a:rPr>
              <a:t>Radio waves</a:t>
            </a:r>
          </a:p>
          <a:p>
            <a:pPr marL="903288" lvl="1" indent="-357188"/>
            <a:r>
              <a:rPr lang="en-GB" sz="3600" dirty="0">
                <a:cs typeface="Times New Roman" panose="02020603050405020304" pitchFamily="18" charset="0"/>
              </a:rPr>
              <a:t>Microwaves</a:t>
            </a:r>
          </a:p>
          <a:p>
            <a:pPr marL="903288" lvl="1" indent="-357188"/>
            <a:r>
              <a:rPr lang="en-GB" sz="3600" dirty="0">
                <a:cs typeface="Times New Roman" panose="02020603050405020304" pitchFamily="18" charset="0"/>
              </a:rPr>
              <a:t>Infrared waves</a:t>
            </a:r>
          </a:p>
          <a:p>
            <a:pPr marL="903288" lvl="1" indent="-357188"/>
            <a:r>
              <a:rPr lang="en-GB" sz="3600" dirty="0">
                <a:cs typeface="Times New Roman" panose="02020603050405020304" pitchFamily="18" charset="0"/>
              </a:rPr>
              <a:t>Visible rays</a:t>
            </a:r>
          </a:p>
          <a:p>
            <a:pPr marL="903288" lvl="1" indent="-357188"/>
            <a:r>
              <a:rPr lang="en-GB" sz="3600" dirty="0">
                <a:cs typeface="Times New Roman" panose="02020603050405020304" pitchFamily="18" charset="0"/>
              </a:rPr>
              <a:t>Ultraviolet Rays</a:t>
            </a:r>
          </a:p>
          <a:p>
            <a:pPr marL="903288" lvl="1" indent="-357188"/>
            <a:r>
              <a:rPr lang="en-GB" sz="3600" dirty="0">
                <a:cs typeface="Times New Roman" panose="02020603050405020304" pitchFamily="18" charset="0"/>
              </a:rPr>
              <a:t>X-Ray</a:t>
            </a:r>
          </a:p>
          <a:p>
            <a:pPr marL="903288" lvl="1" indent="-357188"/>
            <a:r>
              <a:rPr lang="en-GB" sz="3600" dirty="0">
                <a:cs typeface="Times New Roman" panose="02020603050405020304" pitchFamily="18" charset="0"/>
              </a:rPr>
              <a:t>Gamma Ray</a:t>
            </a: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a:t>Lecture - 2 / Electromagnetic Radiation</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an Electromagnetic spectrum.</a:t>
            </a:r>
          </a:p>
          <a:p>
            <a:pPr marL="514350"/>
            <a:r>
              <a:rPr lang="en-IN" sz="3200" dirty="0"/>
              <a:t>Describe the types of Electromagnetic spectrum</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- 2 / Electromagnetic Radiation</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599865" y="1329968"/>
            <a:ext cx="11216503" cy="5256224"/>
          </a:xfrm>
        </p:spPr>
        <p:txBody>
          <a:bodyPr>
            <a:normAutofit fontScale="92500" lnSpcReduction="10000"/>
          </a:bodyPr>
          <a:lstStyle/>
          <a:p>
            <a:pPr>
              <a:lnSpc>
                <a:spcPct val="110000"/>
              </a:lnSpc>
            </a:pPr>
            <a:r>
              <a:rPr lang="en-GB" sz="3200" b="1" dirty="0">
                <a:solidFill>
                  <a:srgbClr val="000000"/>
                </a:solidFill>
                <a:effectLst/>
                <a:ea typeface="DengXian" panose="02010600030101010101" pitchFamily="2" charset="-122"/>
                <a:cs typeface="Arial" panose="020B0604020202020204" pitchFamily="34" charset="0"/>
              </a:rPr>
              <a:t>Electromagnetic (EM) Spectrum: </a:t>
            </a:r>
            <a:r>
              <a:rPr lang="en-GB" sz="3200" dirty="0">
                <a:solidFill>
                  <a:srgbClr val="000000"/>
                </a:solidFill>
                <a:effectLst/>
                <a:ea typeface="DengXian" panose="02010600030101010101" pitchFamily="2" charset="-122"/>
                <a:cs typeface="Arial" panose="020B0604020202020204" pitchFamily="34" charset="0"/>
              </a:rPr>
              <a:t>Range of all electromagnetic radiation types.</a:t>
            </a:r>
          </a:p>
          <a:p>
            <a:pPr>
              <a:lnSpc>
                <a:spcPct val="110000"/>
              </a:lnSpc>
            </a:pPr>
            <a:r>
              <a:rPr lang="en-GB" sz="3200" b="1" dirty="0">
                <a:solidFill>
                  <a:srgbClr val="000000"/>
                </a:solidFill>
                <a:effectLst/>
                <a:ea typeface="DengXian" panose="02010600030101010101" pitchFamily="2" charset="-122"/>
                <a:cs typeface="Arial" panose="020B0604020202020204" pitchFamily="34" charset="0"/>
              </a:rPr>
              <a:t>Spectrum Range: </a:t>
            </a:r>
            <a:r>
              <a:rPr lang="en-GB" sz="3200" dirty="0">
                <a:solidFill>
                  <a:srgbClr val="000000"/>
                </a:solidFill>
                <a:effectLst/>
                <a:ea typeface="DengXian" panose="02010600030101010101" pitchFamily="2" charset="-122"/>
                <a:cs typeface="Arial" panose="020B0604020202020204" pitchFamily="34" charset="0"/>
              </a:rPr>
              <a:t>Includes very long radio waves to very short gamma rays.</a:t>
            </a:r>
          </a:p>
          <a:p>
            <a:pPr>
              <a:lnSpc>
                <a:spcPct val="110000"/>
              </a:lnSpc>
            </a:pPr>
            <a:r>
              <a:rPr lang="en-GB" sz="3200" b="1" dirty="0">
                <a:ea typeface="ＭＳ Ｐゴシック" pitchFamily="-109" charset="-128"/>
              </a:rPr>
              <a:t>As you move from left to right across the electromagnetic spectrum:</a:t>
            </a:r>
          </a:p>
          <a:p>
            <a:pPr lvl="1">
              <a:lnSpc>
                <a:spcPct val="110000"/>
              </a:lnSpc>
            </a:pPr>
            <a:r>
              <a:rPr lang="en-GB" sz="2800" dirty="0">
                <a:ea typeface="ＭＳ Ｐゴシック" pitchFamily="-109" charset="-128"/>
              </a:rPr>
              <a:t>Wavelength decreases while frequency increases (inverse relationship).</a:t>
            </a:r>
          </a:p>
          <a:p>
            <a:pPr>
              <a:lnSpc>
                <a:spcPct val="110000"/>
              </a:lnSpc>
            </a:pPr>
            <a:r>
              <a:rPr lang="en-GB" sz="3200" b="1" dirty="0">
                <a:ea typeface="ＭＳ Ｐゴシック" pitchFamily="-109" charset="-128"/>
              </a:rPr>
              <a:t>Higher frequency means:</a:t>
            </a:r>
          </a:p>
          <a:p>
            <a:pPr lvl="1">
              <a:lnSpc>
                <a:spcPct val="110000"/>
              </a:lnSpc>
            </a:pPr>
            <a:r>
              <a:rPr lang="en-GB" sz="2800" dirty="0">
                <a:ea typeface="ＭＳ Ｐゴシック" pitchFamily="-109" charset="-128"/>
              </a:rPr>
              <a:t>Higher energy and shorter wavelength.</a:t>
            </a:r>
          </a:p>
          <a:p>
            <a:pPr>
              <a:lnSpc>
                <a:spcPct val="110000"/>
              </a:lnSpc>
            </a:pPr>
            <a:r>
              <a:rPr lang="en-GB" sz="3200" b="1" dirty="0">
                <a:ea typeface="ＭＳ Ｐゴシック" pitchFamily="-109" charset="-128"/>
              </a:rPr>
              <a:t>Lower frequency means:</a:t>
            </a:r>
          </a:p>
          <a:p>
            <a:pPr lvl="1">
              <a:lnSpc>
                <a:spcPct val="110000"/>
              </a:lnSpc>
            </a:pPr>
            <a:r>
              <a:rPr lang="en-GB" sz="2800" dirty="0">
                <a:ea typeface="ＭＳ Ｐゴシック" pitchFamily="-109" charset="-128"/>
              </a:rPr>
              <a:t>Lower energy and longer wavelength.</a:t>
            </a:r>
            <a:endParaRPr lang="en-GB" sz="2800" dirty="0">
              <a:latin typeface="+mn-lt"/>
            </a:endParaRPr>
          </a:p>
          <a:p>
            <a:pPr>
              <a:lnSpc>
                <a:spcPct val="110000"/>
              </a:lnSpc>
            </a:pPr>
            <a:endParaRPr lang="en-GB" sz="3200" dirty="0">
              <a:solidFill>
                <a:srgbClr val="000000"/>
              </a:solidFill>
              <a:effectLst/>
              <a:ea typeface="DengXian" panose="02010600030101010101" pitchFamily="2" charset="-122"/>
              <a:cs typeface="Arial" panose="020B0604020202020204" pitchFamily="34"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618276" y="1280873"/>
            <a:ext cx="11216503" cy="5432910"/>
          </a:xfrm>
        </p:spPr>
        <p:txBody>
          <a:bodyPr>
            <a:normAutofit/>
          </a:bodyPr>
          <a:lstStyle/>
          <a:p>
            <a:pPr marL="0" indent="0">
              <a:lnSpc>
                <a:spcPct val="110000"/>
              </a:lnSpc>
              <a:buNone/>
            </a:pPr>
            <a:r>
              <a:rPr lang="en-GB" b="1" i="0" dirty="0">
                <a:effectLst/>
              </a:rPr>
              <a:t>Sun as an Energy Source:</a:t>
            </a:r>
            <a:r>
              <a:rPr lang="en-GB" i="0" dirty="0">
                <a:effectLst/>
              </a:rPr>
              <a:t> </a:t>
            </a:r>
          </a:p>
          <a:p>
            <a:pPr>
              <a:lnSpc>
                <a:spcPct val="110000"/>
              </a:lnSpc>
            </a:pPr>
            <a:r>
              <a:rPr lang="en-GB" i="0" dirty="0">
                <a:effectLst/>
              </a:rPr>
              <a:t>Emits energy across </a:t>
            </a:r>
            <a:r>
              <a:rPr lang="en-GB" b="1" i="0" dirty="0">
                <a:effectLst/>
              </a:rPr>
              <a:t>the full electromagnetic spectrum</a:t>
            </a:r>
            <a:r>
              <a:rPr lang="en-GB" i="0" dirty="0">
                <a:effectLst/>
              </a:rPr>
              <a:t>.</a:t>
            </a:r>
          </a:p>
          <a:p>
            <a:pPr>
              <a:lnSpc>
                <a:spcPct val="110000"/>
              </a:lnSpc>
            </a:pPr>
            <a:r>
              <a:rPr lang="en-GB" i="0" dirty="0">
                <a:effectLst/>
              </a:rPr>
              <a:t>Earth's atmosphere protects against </a:t>
            </a:r>
            <a:r>
              <a:rPr lang="en-GB" b="1" i="0" dirty="0">
                <a:effectLst/>
              </a:rPr>
              <a:t>harmful high-energy waves</a:t>
            </a:r>
            <a:r>
              <a:rPr lang="en-GB" i="0" dirty="0">
                <a:effectLst/>
              </a:rPr>
              <a:t>.</a:t>
            </a:r>
          </a:p>
          <a:p>
            <a:pPr marL="0" indent="0">
              <a:lnSpc>
                <a:spcPct val="110000"/>
              </a:lnSpc>
              <a:buNone/>
            </a:pPr>
            <a:r>
              <a:rPr lang="en-GB" b="1" i="0" dirty="0">
                <a:effectLst/>
              </a:rPr>
              <a:t>Non-ionising Radiation:</a:t>
            </a:r>
          </a:p>
          <a:p>
            <a:pPr>
              <a:lnSpc>
                <a:spcPct val="110000"/>
              </a:lnSpc>
            </a:pPr>
            <a:r>
              <a:rPr lang="en-GB" i="0" dirty="0">
                <a:effectLst/>
              </a:rPr>
              <a:t>Includes radio waves, microwaves, infrared rays, and visible light, generally safe for life.</a:t>
            </a:r>
          </a:p>
          <a:p>
            <a:pPr marL="0" indent="0">
              <a:lnSpc>
                <a:spcPct val="110000"/>
              </a:lnSpc>
              <a:buNone/>
            </a:pPr>
            <a:r>
              <a:rPr lang="en-GB" b="1" i="0" dirty="0">
                <a:effectLst/>
              </a:rPr>
              <a:t>Ionising Radiation:</a:t>
            </a:r>
          </a:p>
          <a:p>
            <a:pPr>
              <a:lnSpc>
                <a:spcPct val="110000"/>
              </a:lnSpc>
            </a:pPr>
            <a:r>
              <a:rPr lang="en-GB" i="0" dirty="0">
                <a:effectLst/>
              </a:rPr>
              <a:t>Includes gamma rays, X-rays, and some ultraviolet waves.</a:t>
            </a:r>
          </a:p>
          <a:p>
            <a:pPr>
              <a:lnSpc>
                <a:spcPct val="110000"/>
              </a:lnSpc>
            </a:pPr>
            <a:r>
              <a:rPr lang="en-GB" i="0" dirty="0">
                <a:effectLst/>
              </a:rPr>
              <a:t>High energy capable of ionising atoms, harmful to living cells.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627075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630550" y="1293147"/>
            <a:ext cx="11216503" cy="5256224"/>
          </a:xfrm>
        </p:spPr>
        <p:txBody>
          <a:bodyPr>
            <a:normAutofit/>
          </a:bodyPr>
          <a:lstStyle/>
          <a:p>
            <a:pPr>
              <a:lnSpc>
                <a:spcPct val="110000"/>
              </a:lnSpc>
            </a:pPr>
            <a:r>
              <a:rPr lang="en-GB" sz="3600" i="0" dirty="0">
                <a:effectLst/>
              </a:rPr>
              <a:t>High-energy waves can alter atoms and molecules.</a:t>
            </a:r>
          </a:p>
          <a:p>
            <a:pPr>
              <a:lnSpc>
                <a:spcPct val="110000"/>
              </a:lnSpc>
            </a:pPr>
            <a:r>
              <a:rPr lang="en-GB" sz="3600" i="0" dirty="0">
                <a:effectLst/>
              </a:rPr>
              <a:t>Potential effects on cells:</a:t>
            </a:r>
          </a:p>
          <a:p>
            <a:pPr lvl="1">
              <a:lnSpc>
                <a:spcPct val="110000"/>
              </a:lnSpc>
            </a:pPr>
            <a:r>
              <a:rPr lang="en-GB" sz="3200" i="0" dirty="0">
                <a:effectLst/>
              </a:rPr>
              <a:t>Can damage organic cells (e.g., sunburn).</a:t>
            </a:r>
          </a:p>
          <a:p>
            <a:pPr lvl="1">
              <a:lnSpc>
                <a:spcPct val="110000"/>
              </a:lnSpc>
            </a:pPr>
            <a:r>
              <a:rPr lang="en-GB" sz="3200" i="0" dirty="0">
                <a:effectLst/>
              </a:rPr>
              <a:t>Can be helpful in treatments (e.g., killing cancer cells with radiation).</a:t>
            </a:r>
            <a:endParaRPr lang="en-GB" sz="6200" dirty="0"/>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331652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753288" y="1262462"/>
            <a:ext cx="11216503" cy="5256224"/>
          </a:xfrm>
        </p:spPr>
        <p:txBody>
          <a:bodyPr>
            <a:normAutofit/>
          </a:bodyPr>
          <a:lstStyle/>
          <a:p>
            <a:endParaRPr lang="en-GB" sz="3200" dirty="0">
              <a:latin typeface="+mn-l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1028" name="Picture 4" descr="EMS">
            <a:extLst>
              <a:ext uri="{FF2B5EF4-FFF2-40B4-BE49-F238E27FC236}">
                <a16:creationId xmlns:a16="http://schemas.microsoft.com/office/drawing/2014/main" id="{495C6678-0E32-3B8A-E04B-E4AF409CE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6546" y="1262462"/>
            <a:ext cx="9739281" cy="5097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694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753288" y="1262462"/>
            <a:ext cx="11216503" cy="5256224"/>
          </a:xfrm>
        </p:spPr>
        <p:txBody>
          <a:bodyPr>
            <a:normAutofit/>
          </a:bodyPr>
          <a:lstStyle/>
          <a:p>
            <a:endParaRPr lang="en-GB" sz="3200" dirty="0">
              <a:latin typeface="+mn-l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4" name="Picture 4" descr="P6 F) Electromagnetic Spectrum – Part 1 – AQA Combined Science Trilogy -  Elevise">
            <a:extLst>
              <a:ext uri="{FF2B5EF4-FFF2-40B4-BE49-F238E27FC236}">
                <a16:creationId xmlns:a16="http://schemas.microsoft.com/office/drawing/2014/main" id="{7F58A4D9-B92C-9AB3-42C4-7CC6E13585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3038" y="2199595"/>
            <a:ext cx="8620125" cy="381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612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630550" y="1293147"/>
            <a:ext cx="11216503" cy="5256224"/>
          </a:xfrm>
        </p:spPr>
        <p:txBody>
          <a:bodyPr>
            <a:normAutofit/>
          </a:bodyPr>
          <a:lstStyle/>
          <a:p>
            <a:pPr>
              <a:lnSpc>
                <a:spcPct val="110000"/>
              </a:lnSpc>
            </a:pPr>
            <a:r>
              <a:rPr lang="en-GB" sz="3200" i="0" dirty="0">
                <a:effectLst/>
              </a:rPr>
              <a:t>Electromagnetic radiation</a:t>
            </a:r>
            <a:r>
              <a:rPr lang="en-GB" sz="3200" b="1" i="0" dirty="0">
                <a:effectLst/>
              </a:rPr>
              <a:t> interacts with Earth's atmosphere, </a:t>
            </a:r>
            <a:r>
              <a:rPr lang="en-GB" sz="3200" i="0" dirty="0">
                <a:effectLst/>
              </a:rPr>
              <a:t>being</a:t>
            </a:r>
            <a:r>
              <a:rPr lang="en-GB" sz="3200" b="1" i="0" dirty="0">
                <a:effectLst/>
              </a:rPr>
              <a:t> absorbed or reflected by gases like water vapor, carbon dioxide, and ozone.</a:t>
            </a:r>
          </a:p>
          <a:p>
            <a:pPr>
              <a:lnSpc>
                <a:spcPct val="110000"/>
              </a:lnSpc>
            </a:pPr>
            <a:r>
              <a:rPr lang="en-GB" sz="3200" b="1" i="0" dirty="0">
                <a:effectLst/>
              </a:rPr>
              <a:t>Visible light, Radio waves, IR waves and microwaves </a:t>
            </a:r>
            <a:r>
              <a:rPr lang="en-GB" sz="3200" i="0" dirty="0">
                <a:effectLst/>
              </a:rPr>
              <a:t>passes through </a:t>
            </a:r>
            <a:r>
              <a:rPr lang="en-GB" sz="3200" b="1" i="0" dirty="0">
                <a:effectLst/>
              </a:rPr>
              <a:t>"atmospheric windows”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3420463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753288" y="1262462"/>
            <a:ext cx="11216503" cy="5256224"/>
          </a:xfrm>
        </p:spPr>
        <p:txBody>
          <a:bodyPr>
            <a:normAutofit/>
          </a:bodyPr>
          <a:lstStyle/>
          <a:p>
            <a:endParaRPr lang="en-GB" sz="3200" dirty="0">
              <a:latin typeface="+mn-l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1026" name="Picture 2">
            <a:extLst>
              <a:ext uri="{FF2B5EF4-FFF2-40B4-BE49-F238E27FC236}">
                <a16:creationId xmlns:a16="http://schemas.microsoft.com/office/drawing/2014/main" id="{4B519549-D84A-FAD4-2F88-54C39F5EBA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371" y="31094"/>
            <a:ext cx="11807420" cy="6862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251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584559" y="1418653"/>
            <a:ext cx="5663937" cy="5256224"/>
          </a:xfrm>
        </p:spPr>
        <p:txBody>
          <a:bodyPr>
            <a:normAutofit/>
          </a:bodyPr>
          <a:lstStyle/>
          <a:p>
            <a:endParaRPr lang="en-GB" sz="4400" b="1" dirty="0"/>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4" name="Picture 3" descr="Illustration showing how far into the atmosphere different parts of the EM spectrum reach">
            <a:hlinkClick r:id="rId3"/>
            <a:extLst>
              <a:ext uri="{FF2B5EF4-FFF2-40B4-BE49-F238E27FC236}">
                <a16:creationId xmlns:a16="http://schemas.microsoft.com/office/drawing/2014/main" id="{750AC1D6-0021-1FF4-C892-34A0C8E56C4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28497" y="1120294"/>
            <a:ext cx="6378398" cy="5639847"/>
          </a:xfrm>
          <a:prstGeom prst="rect">
            <a:avLst/>
          </a:prstGeom>
          <a:noFill/>
          <a:ln>
            <a:noFill/>
          </a:ln>
        </p:spPr>
      </p:pic>
    </p:spTree>
    <p:extLst>
      <p:ext uri="{BB962C8B-B14F-4D97-AF65-F5344CB8AC3E}">
        <p14:creationId xmlns:p14="http://schemas.microsoft.com/office/powerpoint/2010/main" val="1519140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408214" y="1388120"/>
            <a:ext cx="11202825" cy="3989060"/>
          </a:xfrm>
        </p:spPr>
        <p:txBody>
          <a:bodyPr>
            <a:noAutofit/>
          </a:bodyPr>
          <a:lstStyle/>
          <a:p>
            <a:pPr fontAlgn="base">
              <a:lnSpc>
                <a:spcPct val="100000"/>
              </a:lnSpc>
              <a:spcBef>
                <a:spcPts val="1200"/>
              </a:spcBef>
              <a:spcAft>
                <a:spcPts val="600"/>
              </a:spcAft>
            </a:pPr>
            <a:r>
              <a:rPr lang="en-GB" b="1" dirty="0">
                <a:effectLst/>
                <a:ea typeface="Times New Roman" panose="02020603050405020304" pitchFamily="18" charset="0"/>
                <a:cs typeface="Times New Roman" panose="02020603050405020304" pitchFamily="18" charset="0"/>
              </a:rPr>
              <a:t>Heinrich Hertz proved the existence of radio waves in 1887</a:t>
            </a:r>
          </a:p>
          <a:p>
            <a:pPr fontAlgn="base">
              <a:lnSpc>
                <a:spcPct val="100000"/>
              </a:lnSpc>
              <a:spcBef>
                <a:spcPts val="1200"/>
              </a:spcBef>
              <a:spcAft>
                <a:spcPts val="600"/>
              </a:spcAft>
            </a:pPr>
            <a:r>
              <a:rPr lang="en-GB" b="1" dirty="0">
                <a:effectLst/>
                <a:ea typeface="Times New Roman" panose="02020603050405020304" pitchFamily="18" charset="0"/>
                <a:cs typeface="Times New Roman" panose="02020603050405020304" pitchFamily="18" charset="0"/>
              </a:rPr>
              <a:t>Radio waves </a:t>
            </a:r>
            <a:r>
              <a:rPr lang="en-GB" dirty="0">
                <a:effectLst/>
                <a:ea typeface="Times New Roman" panose="02020603050405020304" pitchFamily="18" charset="0"/>
                <a:cs typeface="Times New Roman" panose="02020603050405020304" pitchFamily="18" charset="0"/>
              </a:rPr>
              <a:t>have the </a:t>
            </a:r>
            <a:r>
              <a:rPr lang="en-GB" b="1" dirty="0">
                <a:effectLst/>
                <a:ea typeface="Times New Roman" panose="02020603050405020304" pitchFamily="18" charset="0"/>
                <a:cs typeface="Times New Roman" panose="02020603050405020304" pitchFamily="18" charset="0"/>
              </a:rPr>
              <a:t>longest wavelengths and lowest frequency </a:t>
            </a:r>
            <a:r>
              <a:rPr lang="en-GB" dirty="0">
                <a:effectLst/>
                <a:ea typeface="Times New Roman" panose="02020603050405020304" pitchFamily="18" charset="0"/>
                <a:cs typeface="Times New Roman" panose="02020603050405020304" pitchFamily="18" charset="0"/>
              </a:rPr>
              <a:t>in the electromagnetic spectrum.</a:t>
            </a:r>
          </a:p>
          <a:p>
            <a:pPr fontAlgn="base">
              <a:lnSpc>
                <a:spcPct val="100000"/>
              </a:lnSpc>
              <a:spcBef>
                <a:spcPts val="1200"/>
              </a:spcBef>
              <a:spcAft>
                <a:spcPts val="600"/>
              </a:spcAft>
            </a:pPr>
            <a:r>
              <a:rPr lang="en-GB" b="1" dirty="0">
                <a:ea typeface="Times New Roman" panose="02020603050405020304" pitchFamily="18" charset="0"/>
                <a:cs typeface="Times New Roman" panose="02020603050405020304" pitchFamily="18" charset="0"/>
              </a:rPr>
              <a:t>Frequency - </a:t>
            </a:r>
            <a:r>
              <a:rPr lang="en-GB" b="1" i="0" dirty="0">
                <a:effectLst/>
              </a:rPr>
              <a:t>300 Gigahertz (</a:t>
            </a:r>
            <a:r>
              <a:rPr lang="en-GB" b="1" i="0" u="none" strike="noStrike" dirty="0">
                <a:effectLst/>
              </a:rPr>
              <a:t>GHz</a:t>
            </a:r>
            <a:r>
              <a:rPr lang="en-GB" b="1" i="0" dirty="0">
                <a:effectLst/>
              </a:rPr>
              <a:t>) and below</a:t>
            </a:r>
            <a:r>
              <a:rPr lang="en-GB" b="0" i="0" dirty="0">
                <a:effectLst/>
              </a:rPr>
              <a:t>.</a:t>
            </a:r>
            <a:r>
              <a:rPr lang="en-GB" dirty="0">
                <a:effectLst/>
                <a:ea typeface="Times New Roman" panose="02020603050405020304" pitchFamily="18" charset="0"/>
                <a:cs typeface="Times New Roman" panose="02020603050405020304" pitchFamily="18" charset="0"/>
              </a:rPr>
              <a:t> </a:t>
            </a:r>
          </a:p>
          <a:p>
            <a:pPr fontAlgn="base">
              <a:lnSpc>
                <a:spcPct val="100000"/>
              </a:lnSpc>
              <a:spcBef>
                <a:spcPts val="1200"/>
              </a:spcBef>
              <a:spcAft>
                <a:spcPts val="600"/>
              </a:spcAft>
            </a:pPr>
            <a:r>
              <a:rPr lang="en-GB" b="1" dirty="0">
                <a:effectLst/>
                <a:ea typeface="Times New Roman" panose="02020603050405020304" pitchFamily="18" charset="0"/>
                <a:cs typeface="Times New Roman" panose="02020603050405020304" pitchFamily="18" charset="0"/>
              </a:rPr>
              <a:t>Wavelength – 1mm to 10,000 </a:t>
            </a:r>
            <a:r>
              <a:rPr lang="en-GB" b="1" dirty="0" err="1">
                <a:effectLst/>
                <a:ea typeface="Times New Roman" panose="02020603050405020304" pitchFamily="18" charset="0"/>
                <a:cs typeface="Times New Roman" panose="02020603050405020304" pitchFamily="18" charset="0"/>
              </a:rPr>
              <a:t>kilometers</a:t>
            </a:r>
            <a:endParaRPr lang="en-GB" b="1" dirty="0">
              <a:effectLst/>
              <a:ea typeface="Times New Roman" panose="02020603050405020304" pitchFamily="18" charset="0"/>
              <a:cs typeface="Times New Roman" panose="02020603050405020304" pitchFamily="18" charset="0"/>
            </a:endParaRPr>
          </a:p>
          <a:p>
            <a:pPr fontAlgn="base">
              <a:lnSpc>
                <a:spcPct val="100000"/>
              </a:lnSpc>
              <a:spcBef>
                <a:spcPts val="1200"/>
              </a:spcBef>
              <a:spcAft>
                <a:spcPts val="600"/>
              </a:spcAft>
            </a:pPr>
            <a:r>
              <a:rPr lang="en-GB" b="1" dirty="0">
                <a:solidFill>
                  <a:srgbClr val="202124"/>
                </a:solidFill>
              </a:rPr>
              <a:t>AM – </a:t>
            </a:r>
            <a:r>
              <a:rPr lang="en-GB" b="1" i="0" dirty="0">
                <a:solidFill>
                  <a:srgbClr val="202124"/>
                </a:solidFill>
                <a:effectLst/>
              </a:rPr>
              <a:t>Frequency range - 535-1605 kHz</a:t>
            </a:r>
            <a:r>
              <a:rPr lang="en-GB" b="0" i="0" dirty="0">
                <a:solidFill>
                  <a:srgbClr val="202124"/>
                </a:solidFill>
                <a:effectLst/>
              </a:rPr>
              <a:t>.</a:t>
            </a:r>
          </a:p>
          <a:p>
            <a:pPr fontAlgn="base">
              <a:lnSpc>
                <a:spcPct val="100000"/>
              </a:lnSpc>
              <a:spcBef>
                <a:spcPts val="1200"/>
              </a:spcBef>
              <a:spcAft>
                <a:spcPts val="600"/>
              </a:spcAft>
            </a:pPr>
            <a:r>
              <a:rPr lang="en-GB" b="1" dirty="0">
                <a:solidFill>
                  <a:srgbClr val="202124"/>
                </a:solidFill>
                <a:effectLst/>
                <a:ea typeface="Times New Roman" panose="02020603050405020304" pitchFamily="18" charset="0"/>
                <a:cs typeface="Times New Roman" panose="02020603050405020304" pitchFamily="18" charset="0"/>
              </a:rPr>
              <a:t>FM – Frequency range - </a:t>
            </a:r>
            <a:r>
              <a:rPr lang="en-GB" b="1" i="0" dirty="0">
                <a:solidFill>
                  <a:srgbClr val="202124"/>
                </a:solidFill>
                <a:effectLst/>
              </a:rPr>
              <a:t>88 to 108 MHz</a:t>
            </a:r>
            <a:endParaRPr lang="en-GB" b="1"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2298221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446314" y="1388119"/>
            <a:ext cx="11176999" cy="5256224"/>
          </a:xfrm>
        </p:spPr>
        <p:txBody>
          <a:bodyPr>
            <a:noAutofit/>
          </a:bodyPr>
          <a:lstStyle/>
          <a:p>
            <a:pPr marL="0" indent="0" fontAlgn="base">
              <a:lnSpc>
                <a:spcPct val="100000"/>
              </a:lnSpc>
              <a:spcBef>
                <a:spcPts val="1200"/>
              </a:spcBef>
              <a:buNone/>
            </a:pPr>
            <a:r>
              <a:rPr lang="en-GB" b="1" i="0" dirty="0">
                <a:effectLst/>
              </a:rPr>
              <a:t>Natural Sources: </a:t>
            </a:r>
          </a:p>
          <a:p>
            <a:pPr fontAlgn="base">
              <a:lnSpc>
                <a:spcPct val="100000"/>
              </a:lnSpc>
              <a:spcBef>
                <a:spcPts val="1200"/>
              </a:spcBef>
            </a:pPr>
            <a:r>
              <a:rPr lang="en-GB" b="0" i="0" dirty="0">
                <a:effectLst/>
              </a:rPr>
              <a:t>Emitted by lightning, astronomical objects, and all warm objects (blackbody radiation).</a:t>
            </a:r>
          </a:p>
          <a:p>
            <a:pPr marL="0" indent="0" fontAlgn="base">
              <a:lnSpc>
                <a:spcPct val="100000"/>
              </a:lnSpc>
              <a:spcBef>
                <a:spcPts val="1200"/>
              </a:spcBef>
              <a:buNone/>
            </a:pPr>
            <a:r>
              <a:rPr lang="en-GB" b="1" i="0" dirty="0">
                <a:effectLst/>
              </a:rPr>
              <a:t>Artificial Generation: </a:t>
            </a:r>
          </a:p>
          <a:p>
            <a:pPr fontAlgn="base">
              <a:lnSpc>
                <a:spcPct val="100000"/>
              </a:lnSpc>
              <a:spcBef>
                <a:spcPts val="1200"/>
              </a:spcBef>
            </a:pPr>
            <a:r>
              <a:rPr lang="en-GB" b="0" i="0" dirty="0">
                <a:effectLst/>
              </a:rPr>
              <a:t>Created using a transmitter connected to an antenna. </a:t>
            </a:r>
          </a:p>
          <a:p>
            <a:pPr fontAlgn="base">
              <a:lnSpc>
                <a:spcPct val="100000"/>
              </a:lnSpc>
              <a:spcBef>
                <a:spcPts val="1200"/>
              </a:spcBef>
            </a:pPr>
            <a:r>
              <a:rPr lang="en-GB" b="0" i="0" dirty="0">
                <a:effectLst/>
              </a:rPr>
              <a:t>Antenna radiates the waves which are received by another antenna connected to a receiver.</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863473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611774" y="1491062"/>
            <a:ext cx="11172012" cy="5256224"/>
          </a:xfrm>
        </p:spPr>
        <p:txBody>
          <a:bodyPr>
            <a:noAutofit/>
          </a:bodyPr>
          <a:lstStyle/>
          <a:p>
            <a:pPr marL="0" indent="0">
              <a:buNone/>
            </a:pPr>
            <a:r>
              <a:rPr lang="en-GB" b="1" dirty="0"/>
              <a:t>Properties of Radio Waves</a:t>
            </a:r>
          </a:p>
          <a:p>
            <a:pPr>
              <a:buFont typeface="Arial" panose="020B0604020202020204" pitchFamily="34" charset="0"/>
              <a:buChar char="•"/>
            </a:pPr>
            <a:r>
              <a:rPr lang="en-GB" b="1" dirty="0"/>
              <a:t>Long wavelengths </a:t>
            </a:r>
            <a:r>
              <a:rPr lang="en-GB" dirty="0"/>
              <a:t>allow them to travel </a:t>
            </a:r>
            <a:r>
              <a:rPr lang="en-GB" b="1" dirty="0"/>
              <a:t>long distances</a:t>
            </a:r>
            <a:r>
              <a:rPr lang="en-GB" dirty="0"/>
              <a:t>.</a:t>
            </a:r>
          </a:p>
          <a:p>
            <a:pPr>
              <a:buFont typeface="Arial" panose="020B0604020202020204" pitchFamily="34" charset="0"/>
              <a:buChar char="•"/>
            </a:pPr>
            <a:r>
              <a:rPr lang="en-GB" b="1" dirty="0"/>
              <a:t>Can penetrate </a:t>
            </a:r>
            <a:r>
              <a:rPr lang="en-GB" dirty="0"/>
              <a:t>through </a:t>
            </a:r>
            <a:r>
              <a:rPr lang="en-GB" b="1" dirty="0"/>
              <a:t>walls and obstacles.</a:t>
            </a:r>
          </a:p>
          <a:p>
            <a:pPr>
              <a:buFont typeface="Arial" panose="020B0604020202020204" pitchFamily="34" charset="0"/>
              <a:buChar char="•"/>
            </a:pPr>
            <a:r>
              <a:rPr lang="en-GB" b="1" dirty="0"/>
              <a:t>Reflect off the ionosphere </a:t>
            </a:r>
            <a:r>
              <a:rPr lang="en-GB" dirty="0"/>
              <a:t>for </a:t>
            </a:r>
            <a:r>
              <a:rPr lang="en-GB" b="1" dirty="0"/>
              <a:t>long-distance communication.</a:t>
            </a:r>
          </a:p>
          <a:p>
            <a:pPr>
              <a:buFont typeface="Arial" panose="020B0604020202020204" pitchFamily="34" charset="0"/>
              <a:buChar char="•"/>
            </a:pPr>
            <a:r>
              <a:rPr lang="en-GB" b="1" dirty="0"/>
              <a:t>Non-ionising radiation</a:t>
            </a:r>
            <a:r>
              <a:rPr lang="en-GB" dirty="0"/>
              <a:t>, safe for living organisms.</a:t>
            </a:r>
          </a:p>
          <a:p>
            <a:pPr marL="0" indent="0">
              <a:buNone/>
            </a:pPr>
            <a:r>
              <a:rPr lang="en-GB" b="1" dirty="0"/>
              <a:t>Limitation:</a:t>
            </a:r>
          </a:p>
          <a:p>
            <a:r>
              <a:rPr lang="en-GB" dirty="0"/>
              <a:t>Susceptible to </a:t>
            </a:r>
            <a:r>
              <a:rPr lang="en-GB" b="1" dirty="0"/>
              <a:t>interference from other signals</a:t>
            </a:r>
            <a:r>
              <a:rPr lang="en-GB" dirty="0"/>
              <a:t>.</a:t>
            </a:r>
          </a:p>
          <a:p>
            <a:r>
              <a:rPr lang="en-GB" b="1" dirty="0"/>
              <a:t>Attenuation increases </a:t>
            </a:r>
            <a:r>
              <a:rPr lang="en-GB" dirty="0"/>
              <a:t>with frequency.</a:t>
            </a:r>
          </a:p>
          <a:p>
            <a:pPr>
              <a:buFont typeface="Arial" panose="020B0604020202020204" pitchFamily="34" charset="0"/>
              <a:buChar char="•"/>
            </a:pPr>
            <a:endParaRPr lang="en-GB" dirty="0"/>
          </a:p>
          <a:p>
            <a:pPr marL="0" indent="0" fontAlgn="base">
              <a:lnSpc>
                <a:spcPct val="100000"/>
              </a:lnSpc>
              <a:spcBef>
                <a:spcPts val="1200"/>
              </a:spcBef>
              <a:spcAft>
                <a:spcPts val="600"/>
              </a:spcAft>
              <a:buNone/>
            </a:pPr>
            <a:endParaRPr lang="en-GB" i="0" dirty="0">
              <a:effectLs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Tree>
    <p:extLst>
      <p:ext uri="{BB962C8B-B14F-4D97-AF65-F5344CB8AC3E}">
        <p14:creationId xmlns:p14="http://schemas.microsoft.com/office/powerpoint/2010/main" val="3480625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73F15-E812-2F0E-B90A-D739703BC4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A903DD-D31E-33B7-C2B8-D28216E2BA42}"/>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a:extLst>
              <a:ext uri="{FF2B5EF4-FFF2-40B4-BE49-F238E27FC236}">
                <a16:creationId xmlns:a16="http://schemas.microsoft.com/office/drawing/2014/main" id="{933E0C3B-7A19-C61D-13B2-49AE82C3B055}"/>
              </a:ext>
            </a:extLst>
          </p:cNvPr>
          <p:cNvSpPr>
            <a:spLocks noGrp="1"/>
          </p:cNvSpPr>
          <p:nvPr>
            <p:ph idx="1"/>
          </p:nvPr>
        </p:nvSpPr>
        <p:spPr>
          <a:xfrm>
            <a:off x="611774" y="1491062"/>
            <a:ext cx="11172012" cy="5256224"/>
          </a:xfrm>
        </p:spPr>
        <p:txBody>
          <a:bodyPr>
            <a:noAutofit/>
          </a:bodyPr>
          <a:lstStyle/>
          <a:p>
            <a:pPr marL="0" indent="0">
              <a:buNone/>
            </a:pPr>
            <a:r>
              <a:rPr lang="en-GB" b="1" dirty="0"/>
              <a:t>Propagation of Radio Waves</a:t>
            </a:r>
          </a:p>
          <a:p>
            <a:pPr>
              <a:buFont typeface="Arial" panose="020B0604020202020204" pitchFamily="34" charset="0"/>
              <a:buChar char="•"/>
            </a:pPr>
            <a:r>
              <a:rPr lang="en-GB" b="1" dirty="0"/>
              <a:t>Ground Waves</a:t>
            </a:r>
            <a:r>
              <a:rPr lang="en-GB" dirty="0"/>
              <a:t>: Travel along the surface of the Earth, used for AM radio.</a:t>
            </a:r>
          </a:p>
          <a:p>
            <a:pPr>
              <a:buFont typeface="Arial" panose="020B0604020202020204" pitchFamily="34" charset="0"/>
              <a:buChar char="•"/>
            </a:pPr>
            <a:r>
              <a:rPr lang="en-GB" b="1" dirty="0"/>
              <a:t>Sky Waves</a:t>
            </a:r>
            <a:r>
              <a:rPr lang="en-GB" dirty="0"/>
              <a:t>: Reflected by the ionosphere, enabling long-distance communication.</a:t>
            </a:r>
          </a:p>
          <a:p>
            <a:pPr>
              <a:buFont typeface="Arial" panose="020B0604020202020204" pitchFamily="34" charset="0"/>
              <a:buChar char="•"/>
            </a:pPr>
            <a:r>
              <a:rPr lang="en-GB" b="1" dirty="0"/>
              <a:t>Line-of-Sight Waves</a:t>
            </a:r>
            <a:r>
              <a:rPr lang="en-GB" dirty="0"/>
              <a:t>: Travel directly between transmitter and receiver, used for FM and television signals.</a:t>
            </a:r>
          </a:p>
          <a:p>
            <a:pPr>
              <a:buFont typeface="Arial" panose="020B0604020202020204" pitchFamily="34" charset="0"/>
              <a:buChar char="•"/>
            </a:pPr>
            <a:endParaRPr lang="en-GB" dirty="0"/>
          </a:p>
          <a:p>
            <a:pPr marL="0" indent="0" fontAlgn="base">
              <a:lnSpc>
                <a:spcPct val="100000"/>
              </a:lnSpc>
              <a:spcBef>
                <a:spcPts val="1200"/>
              </a:spcBef>
              <a:spcAft>
                <a:spcPts val="600"/>
              </a:spcAft>
              <a:buNone/>
            </a:pPr>
            <a:endParaRPr lang="en-GB" i="0" dirty="0">
              <a:effectLst/>
            </a:endParaRPr>
          </a:p>
        </p:txBody>
      </p:sp>
      <p:sp>
        <p:nvSpPr>
          <p:cNvPr id="7" name="Footer Placeholder 6">
            <a:extLst>
              <a:ext uri="{FF2B5EF4-FFF2-40B4-BE49-F238E27FC236}">
                <a16:creationId xmlns:a16="http://schemas.microsoft.com/office/drawing/2014/main" id="{BD3EF665-6AFB-A6E6-CED6-7D4933C67082}"/>
              </a:ext>
            </a:extLst>
          </p:cNvPr>
          <p:cNvSpPr>
            <a:spLocks noGrp="1"/>
          </p:cNvSpPr>
          <p:nvPr>
            <p:ph type="ftr" sz="quarter" idx="11"/>
          </p:nvPr>
        </p:nvSpPr>
        <p:spPr/>
        <p:txBody>
          <a:bodyPr/>
          <a:lstStyle/>
          <a:p>
            <a:r>
              <a:rPr lang="fr-FR"/>
              <a:t>Lecture - 2 / Electromagnetic Radiation</a:t>
            </a:r>
            <a:endParaRPr lang="en-US" dirty="0"/>
          </a:p>
        </p:txBody>
      </p:sp>
      <p:sp>
        <p:nvSpPr>
          <p:cNvPr id="8" name="Slide Number Placeholder 7">
            <a:extLst>
              <a:ext uri="{FF2B5EF4-FFF2-40B4-BE49-F238E27FC236}">
                <a16:creationId xmlns:a16="http://schemas.microsoft.com/office/drawing/2014/main" id="{A25FD806-6B5B-7819-3941-5FB73892B060}"/>
              </a:ext>
            </a:extLst>
          </p:cNvPr>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3972277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1DDCD-4BE9-EC8A-837B-DFFB82C89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0BB9A4-881E-DBB6-AE7F-6CCF4D8334B7}"/>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a:extLst>
              <a:ext uri="{FF2B5EF4-FFF2-40B4-BE49-F238E27FC236}">
                <a16:creationId xmlns:a16="http://schemas.microsoft.com/office/drawing/2014/main" id="{F7B7A7D1-2CAE-59F2-DFF2-60BFA773704D}"/>
              </a:ext>
            </a:extLst>
          </p:cNvPr>
          <p:cNvSpPr>
            <a:spLocks noGrp="1"/>
          </p:cNvSpPr>
          <p:nvPr>
            <p:ph idx="1"/>
          </p:nvPr>
        </p:nvSpPr>
        <p:spPr>
          <a:xfrm>
            <a:off x="611774" y="1491062"/>
            <a:ext cx="11172012" cy="5256224"/>
          </a:xfrm>
        </p:spPr>
        <p:txBody>
          <a:bodyPr>
            <a:noAutofit/>
          </a:bodyPr>
          <a:lstStyle/>
          <a:p>
            <a:pPr marL="0" indent="0" fontAlgn="base">
              <a:lnSpc>
                <a:spcPct val="100000"/>
              </a:lnSpc>
              <a:spcBef>
                <a:spcPts val="1200"/>
              </a:spcBef>
              <a:spcAft>
                <a:spcPts val="600"/>
              </a:spcAft>
              <a:buNone/>
            </a:pPr>
            <a:r>
              <a:rPr lang="en-GB" b="1" i="0" dirty="0">
                <a:effectLst/>
              </a:rPr>
              <a:t>Regulation: </a:t>
            </a:r>
          </a:p>
          <a:p>
            <a:pPr fontAlgn="base">
              <a:lnSpc>
                <a:spcPct val="100000"/>
              </a:lnSpc>
              <a:spcBef>
                <a:spcPts val="1200"/>
              </a:spcBef>
              <a:spcAft>
                <a:spcPts val="600"/>
              </a:spcAft>
            </a:pPr>
            <a:r>
              <a:rPr lang="en-GB" i="0" dirty="0">
                <a:effectLst/>
              </a:rPr>
              <a:t>To prevent interference between different users, radio wave use is strictly regulated by law.</a:t>
            </a:r>
          </a:p>
          <a:p>
            <a:pPr fontAlgn="base">
              <a:lnSpc>
                <a:spcPct val="100000"/>
              </a:lnSpc>
              <a:spcBef>
                <a:spcPts val="1200"/>
              </a:spcBef>
              <a:spcAft>
                <a:spcPts val="600"/>
              </a:spcAft>
            </a:pPr>
            <a:r>
              <a:rPr lang="en-GB" i="0" dirty="0">
                <a:effectLst/>
              </a:rPr>
              <a:t>Coordinated by the International Telecommunication Union (ITU).</a:t>
            </a:r>
          </a:p>
          <a:p>
            <a:pPr fontAlgn="base">
              <a:lnSpc>
                <a:spcPct val="100000"/>
              </a:lnSpc>
              <a:spcBef>
                <a:spcPts val="1200"/>
              </a:spcBef>
              <a:spcAft>
                <a:spcPts val="600"/>
              </a:spcAft>
            </a:pPr>
            <a:r>
              <a:rPr lang="en-GB" dirty="0"/>
              <a:t>In UK, Ofcom (Office of Communications) is responsible for spectrum allocation and management.</a:t>
            </a:r>
            <a:endParaRPr lang="en-GB" i="0" dirty="0">
              <a:effectLst/>
            </a:endParaRPr>
          </a:p>
          <a:p>
            <a:pPr marL="0" indent="0" fontAlgn="base">
              <a:lnSpc>
                <a:spcPct val="100000"/>
              </a:lnSpc>
              <a:spcBef>
                <a:spcPts val="1200"/>
              </a:spcBef>
              <a:spcAft>
                <a:spcPts val="600"/>
              </a:spcAft>
              <a:buNone/>
            </a:pPr>
            <a:r>
              <a:rPr lang="en-GB" b="1" i="0" dirty="0">
                <a:effectLst/>
              </a:rPr>
              <a:t>Radio Spectrum:</a:t>
            </a:r>
          </a:p>
          <a:p>
            <a:pPr fontAlgn="base">
              <a:lnSpc>
                <a:spcPct val="100000"/>
              </a:lnSpc>
              <a:spcBef>
                <a:spcPts val="1200"/>
              </a:spcBef>
              <a:spcAft>
                <a:spcPts val="600"/>
              </a:spcAft>
            </a:pPr>
            <a:r>
              <a:rPr lang="en-GB" i="0" dirty="0">
                <a:effectLst/>
              </a:rPr>
              <a:t>Divided into several frequency bands. Allocated to different purposes.</a:t>
            </a:r>
          </a:p>
        </p:txBody>
      </p:sp>
      <p:sp>
        <p:nvSpPr>
          <p:cNvPr id="7" name="Footer Placeholder 6">
            <a:extLst>
              <a:ext uri="{FF2B5EF4-FFF2-40B4-BE49-F238E27FC236}">
                <a16:creationId xmlns:a16="http://schemas.microsoft.com/office/drawing/2014/main" id="{931D54C5-3671-5A5A-0230-2BDF112B2408}"/>
              </a:ext>
            </a:extLst>
          </p:cNvPr>
          <p:cNvSpPr>
            <a:spLocks noGrp="1"/>
          </p:cNvSpPr>
          <p:nvPr>
            <p:ph type="ftr" sz="quarter" idx="11"/>
          </p:nvPr>
        </p:nvSpPr>
        <p:spPr/>
        <p:txBody>
          <a:bodyPr/>
          <a:lstStyle/>
          <a:p>
            <a:r>
              <a:rPr lang="fr-FR"/>
              <a:t>Lecture - 2 / Electromagnetic Radiation</a:t>
            </a:r>
            <a:endParaRPr lang="en-US" dirty="0"/>
          </a:p>
        </p:txBody>
      </p:sp>
      <p:sp>
        <p:nvSpPr>
          <p:cNvPr id="8" name="Slide Number Placeholder 7">
            <a:extLst>
              <a:ext uri="{FF2B5EF4-FFF2-40B4-BE49-F238E27FC236}">
                <a16:creationId xmlns:a16="http://schemas.microsoft.com/office/drawing/2014/main" id="{9A96ED98-6B67-45C6-59CB-4DB9FADBE53F}"/>
              </a:ext>
            </a:extLst>
          </p:cNvPr>
          <p:cNvSpPr>
            <a:spLocks noGrp="1"/>
          </p:cNvSpPr>
          <p:nvPr>
            <p:ph type="sldNum" sz="quarter" idx="12"/>
          </p:nvPr>
        </p:nvSpPr>
        <p:spPr/>
        <p:txBody>
          <a:bodyPr/>
          <a:lstStyle/>
          <a:p>
            <a:fld id="{A465DFF1-0632-DC41-8079-D9882AFED7B7}" type="slidenum">
              <a:rPr lang="en-US" smtClean="0"/>
              <a:pPr/>
              <a:t>16</a:t>
            </a:fld>
            <a:endParaRPr lang="en-US" dirty="0"/>
          </a:p>
        </p:txBody>
      </p:sp>
    </p:spTree>
    <p:extLst>
      <p:ext uri="{BB962C8B-B14F-4D97-AF65-F5344CB8AC3E}">
        <p14:creationId xmlns:p14="http://schemas.microsoft.com/office/powerpoint/2010/main" val="489157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BE1DA-20EA-5047-E963-DD9B4828BD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63ED4A-291F-9FAC-9B9E-D98AE38A3F37}"/>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graphicFrame>
        <p:nvGraphicFramePr>
          <p:cNvPr id="4" name="Content Placeholder 3">
            <a:extLst>
              <a:ext uri="{FF2B5EF4-FFF2-40B4-BE49-F238E27FC236}">
                <a16:creationId xmlns:a16="http://schemas.microsoft.com/office/drawing/2014/main" id="{0CFC7E31-FCFF-FEC2-A933-2EA836279881}"/>
              </a:ext>
            </a:extLst>
          </p:cNvPr>
          <p:cNvGraphicFramePr>
            <a:graphicFrameLocks noGrp="1"/>
          </p:cNvGraphicFramePr>
          <p:nvPr>
            <p:ph idx="1"/>
          </p:nvPr>
        </p:nvGraphicFramePr>
        <p:xfrm>
          <a:off x="557893" y="1502228"/>
          <a:ext cx="11076214" cy="5243369"/>
        </p:xfrm>
        <a:graphic>
          <a:graphicData uri="http://schemas.openxmlformats.org/drawingml/2006/table">
            <a:tbl>
              <a:tblPr firstRow="1" firstCol="1" bandRow="1">
                <a:tableStyleId>{5C22544A-7EE6-4342-B048-85BDC9FD1C3A}</a:tableStyleId>
              </a:tblPr>
              <a:tblGrid>
                <a:gridCol w="3318490">
                  <a:extLst>
                    <a:ext uri="{9D8B030D-6E8A-4147-A177-3AD203B41FA5}">
                      <a16:colId xmlns:a16="http://schemas.microsoft.com/office/drawing/2014/main" val="1877824784"/>
                    </a:ext>
                  </a:extLst>
                </a:gridCol>
                <a:gridCol w="1559529">
                  <a:extLst>
                    <a:ext uri="{9D8B030D-6E8A-4147-A177-3AD203B41FA5}">
                      <a16:colId xmlns:a16="http://schemas.microsoft.com/office/drawing/2014/main" val="3303040469"/>
                    </a:ext>
                  </a:extLst>
                </a:gridCol>
                <a:gridCol w="1537089">
                  <a:extLst>
                    <a:ext uri="{9D8B030D-6E8A-4147-A177-3AD203B41FA5}">
                      <a16:colId xmlns:a16="http://schemas.microsoft.com/office/drawing/2014/main" val="4106355011"/>
                    </a:ext>
                  </a:extLst>
                </a:gridCol>
                <a:gridCol w="4661106">
                  <a:extLst>
                    <a:ext uri="{9D8B030D-6E8A-4147-A177-3AD203B41FA5}">
                      <a16:colId xmlns:a16="http://schemas.microsoft.com/office/drawing/2014/main" val="752177772"/>
                    </a:ext>
                  </a:extLst>
                </a:gridCol>
              </a:tblGrid>
              <a:tr h="671085">
                <a:tc>
                  <a:txBody>
                    <a:bodyPr/>
                    <a:lstStyle/>
                    <a:p>
                      <a:pPr algn="ctr">
                        <a:lnSpc>
                          <a:spcPct val="107000"/>
                        </a:lnSpc>
                        <a:spcAft>
                          <a:spcPts val="800"/>
                        </a:spcAft>
                      </a:pPr>
                      <a:r>
                        <a:rPr lang="en-GB" sz="2000" kern="100" dirty="0">
                          <a:effectLst/>
                        </a:rPr>
                        <a:t>Frequency Band</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ITU band number</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Frequency</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Application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93026450"/>
                  </a:ext>
                </a:extLst>
              </a:tr>
              <a:tr h="379511">
                <a:tc>
                  <a:txBody>
                    <a:bodyPr/>
                    <a:lstStyle/>
                    <a:p>
                      <a:pPr marL="179388" indent="0">
                        <a:lnSpc>
                          <a:spcPct val="107000"/>
                        </a:lnSpc>
                        <a:spcAft>
                          <a:spcPts val="800"/>
                        </a:spcAft>
                      </a:pPr>
                      <a:r>
                        <a:rPr lang="en-GB" sz="2000" kern="100" dirty="0">
                          <a:effectLst/>
                        </a:rPr>
                        <a:t>Extremely low frequency (ELF)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1</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3 Hz-30 Hz</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0" dirty="0">
                          <a:effectLst/>
                        </a:rPr>
                        <a:t>Submarine communication,</a:t>
                      </a:r>
                      <a:r>
                        <a:rPr lang="en-GB" sz="2000" dirty="0"/>
                        <a:t> Geological Exploration, underground ordnance detection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26255695"/>
                  </a:ext>
                </a:extLst>
              </a:tr>
              <a:tr h="379511">
                <a:tc>
                  <a:txBody>
                    <a:bodyPr/>
                    <a:lstStyle/>
                    <a:p>
                      <a:pPr marL="179388" indent="0">
                        <a:lnSpc>
                          <a:spcPct val="107000"/>
                        </a:lnSpc>
                        <a:spcAft>
                          <a:spcPts val="800"/>
                        </a:spcAft>
                      </a:pPr>
                      <a:r>
                        <a:rPr lang="en-GB" sz="2000" kern="100" dirty="0">
                          <a:effectLst/>
                        </a:rPr>
                        <a:t>Super low frequency (SLF)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2</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30 Hz-300 Hz</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0" dirty="0">
                          <a:effectLst/>
                        </a:rPr>
                        <a:t>Submarine communication, </a:t>
                      </a:r>
                      <a:r>
                        <a:rPr lang="en-GB" sz="2000" dirty="0"/>
                        <a:t>Military Applications, Detection of buried explosives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1310022283"/>
                  </a:ext>
                </a:extLst>
              </a:tr>
              <a:tr h="722670">
                <a:tc>
                  <a:txBody>
                    <a:bodyPr/>
                    <a:lstStyle/>
                    <a:p>
                      <a:pPr marL="179388" indent="0">
                        <a:lnSpc>
                          <a:spcPct val="107000"/>
                        </a:lnSpc>
                        <a:spcAft>
                          <a:spcPts val="800"/>
                        </a:spcAft>
                      </a:pPr>
                      <a:r>
                        <a:rPr lang="en-GB" sz="2000" kern="100" dirty="0">
                          <a:effectLst/>
                        </a:rPr>
                        <a:t>Ultra low frequency (ULF)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300 Hz-3 kHz</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0" dirty="0">
                          <a:effectLst/>
                        </a:rPr>
                        <a:t>Mine and cave communication</a:t>
                      </a:r>
                      <a:br>
                        <a:rPr lang="en-GB" sz="2000" kern="0" dirty="0">
                          <a:effectLst/>
                        </a:rPr>
                      </a:br>
                      <a:r>
                        <a:rPr lang="en-GB" sz="2000" kern="0" dirty="0">
                          <a:effectLst/>
                        </a:rPr>
                        <a:t>Geological monitoring, </a:t>
                      </a:r>
                      <a:r>
                        <a:rPr lang="en-GB" sz="2000" dirty="0"/>
                        <a:t>Detection and monitoring of unexploded ordnance</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35722937"/>
                  </a:ext>
                </a:extLst>
              </a:tr>
              <a:tr h="379511">
                <a:tc>
                  <a:txBody>
                    <a:bodyPr/>
                    <a:lstStyle/>
                    <a:p>
                      <a:pPr marL="179388" indent="0">
                        <a:lnSpc>
                          <a:spcPct val="107000"/>
                        </a:lnSpc>
                        <a:spcAft>
                          <a:spcPts val="800"/>
                        </a:spcAft>
                      </a:pPr>
                      <a:r>
                        <a:rPr lang="en-GB" sz="2000" kern="100" dirty="0">
                          <a:effectLst/>
                        </a:rPr>
                        <a:t>Very low frequency (VLF)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4</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3-30 kHz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0" dirty="0">
                          <a:effectLst/>
                        </a:rPr>
                        <a:t>Navigation systems, </a:t>
                      </a:r>
                      <a:r>
                        <a:rPr lang="en-GB" sz="2000" dirty="0"/>
                        <a:t>Explosive communication systems in remote areas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769096191"/>
                  </a:ext>
                </a:extLst>
              </a:tr>
              <a:tr h="1172732">
                <a:tc>
                  <a:txBody>
                    <a:bodyPr/>
                    <a:lstStyle/>
                    <a:p>
                      <a:pPr marL="179388" indent="0">
                        <a:lnSpc>
                          <a:spcPct val="107000"/>
                        </a:lnSpc>
                        <a:spcAft>
                          <a:spcPts val="800"/>
                        </a:spcAft>
                      </a:pPr>
                      <a:r>
                        <a:rPr lang="en-GB" sz="2000" kern="100" dirty="0">
                          <a:effectLst/>
                        </a:rPr>
                        <a:t>Low frequency (LF)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5</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30 - 300 kHz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Maritime navigation</a:t>
                      </a:r>
                      <a:br>
                        <a:rPr lang="en-GB" sz="2000" kern="100" dirty="0">
                          <a:effectLst/>
                        </a:rPr>
                      </a:br>
                      <a:r>
                        <a:rPr lang="en-GB" sz="2000" kern="100" dirty="0">
                          <a:effectLst/>
                        </a:rPr>
                        <a:t>AM longwave radio broadcasting, </a:t>
                      </a:r>
                    </a:p>
                    <a:p>
                      <a:pPr>
                        <a:lnSpc>
                          <a:spcPct val="107000"/>
                        </a:lnSpc>
                        <a:spcAft>
                          <a:spcPts val="800"/>
                        </a:spcAft>
                      </a:pPr>
                      <a:r>
                        <a:rPr lang="en-GB" sz="2000" kern="100" dirty="0">
                          <a:effectLst/>
                        </a:rPr>
                        <a:t>RFID applications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3991828142"/>
                  </a:ext>
                </a:extLst>
              </a:tr>
            </a:tbl>
          </a:graphicData>
        </a:graphic>
      </p:graphicFrame>
      <p:sp>
        <p:nvSpPr>
          <p:cNvPr id="7" name="Footer Placeholder 6">
            <a:extLst>
              <a:ext uri="{FF2B5EF4-FFF2-40B4-BE49-F238E27FC236}">
                <a16:creationId xmlns:a16="http://schemas.microsoft.com/office/drawing/2014/main" id="{BDBDF847-CC61-2F05-34A4-7A73FA1AE4EB}"/>
              </a:ext>
            </a:extLst>
          </p:cNvPr>
          <p:cNvSpPr>
            <a:spLocks noGrp="1"/>
          </p:cNvSpPr>
          <p:nvPr>
            <p:ph type="ftr" sz="quarter" idx="11"/>
          </p:nvPr>
        </p:nvSpPr>
        <p:spPr>
          <a:xfrm>
            <a:off x="2526501" y="6492875"/>
            <a:ext cx="3860800" cy="365125"/>
          </a:xfrm>
        </p:spPr>
        <p:txBody>
          <a:bodyPr/>
          <a:lstStyle/>
          <a:p>
            <a:r>
              <a:rPr lang="fr-FR" dirty="0"/>
              <a:t>Lecture - 2 / </a:t>
            </a:r>
            <a:r>
              <a:rPr lang="fr-FR" dirty="0" err="1"/>
              <a:t>Electromagnetic</a:t>
            </a:r>
            <a:r>
              <a:rPr lang="fr-FR" dirty="0"/>
              <a:t> Radiation</a:t>
            </a:r>
            <a:endParaRPr lang="en-US" dirty="0"/>
          </a:p>
        </p:txBody>
      </p:sp>
      <p:sp>
        <p:nvSpPr>
          <p:cNvPr id="8" name="Slide Number Placeholder 7">
            <a:extLst>
              <a:ext uri="{FF2B5EF4-FFF2-40B4-BE49-F238E27FC236}">
                <a16:creationId xmlns:a16="http://schemas.microsoft.com/office/drawing/2014/main" id="{280DDAA9-C826-A344-670E-524F8DDAFC38}"/>
              </a:ext>
            </a:extLst>
          </p:cNvPr>
          <p:cNvSpPr>
            <a:spLocks noGrp="1"/>
          </p:cNvSpPr>
          <p:nvPr>
            <p:ph type="sldNum" sz="quarter" idx="12"/>
          </p:nvPr>
        </p:nvSpPr>
        <p:spPr/>
        <p:txBody>
          <a:bodyPr/>
          <a:lstStyle/>
          <a:p>
            <a:fld id="{A465DFF1-0632-DC41-8079-D9882AFED7B7}" type="slidenum">
              <a:rPr lang="en-US" smtClean="0"/>
              <a:pPr/>
              <a:t>17</a:t>
            </a:fld>
            <a:endParaRPr lang="en-US" dirty="0"/>
          </a:p>
        </p:txBody>
      </p:sp>
      <p:sp>
        <p:nvSpPr>
          <p:cNvPr id="6" name="TextBox 5">
            <a:extLst>
              <a:ext uri="{FF2B5EF4-FFF2-40B4-BE49-F238E27FC236}">
                <a16:creationId xmlns:a16="http://schemas.microsoft.com/office/drawing/2014/main" id="{4CB48F7C-CA56-D71C-C907-2EC6B5CB6A5F}"/>
              </a:ext>
            </a:extLst>
          </p:cNvPr>
          <p:cNvSpPr txBox="1"/>
          <p:nvPr/>
        </p:nvSpPr>
        <p:spPr>
          <a:xfrm>
            <a:off x="557893" y="1149460"/>
            <a:ext cx="6164034" cy="375552"/>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ITU classification of frequency bands</a:t>
            </a:r>
          </a:p>
        </p:txBody>
      </p:sp>
    </p:spTree>
    <p:extLst>
      <p:ext uri="{BB962C8B-B14F-4D97-AF65-F5344CB8AC3E}">
        <p14:creationId xmlns:p14="http://schemas.microsoft.com/office/powerpoint/2010/main" val="1553600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903E9-CC0E-91E5-7475-3BBC9ABEBE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D2A074-4F1D-3368-91FE-0B96998060E2}"/>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graphicFrame>
        <p:nvGraphicFramePr>
          <p:cNvPr id="4" name="Content Placeholder 3">
            <a:extLst>
              <a:ext uri="{FF2B5EF4-FFF2-40B4-BE49-F238E27FC236}">
                <a16:creationId xmlns:a16="http://schemas.microsoft.com/office/drawing/2014/main" id="{2CEB3CCE-BF7C-560D-5C57-3B03D35C3714}"/>
              </a:ext>
            </a:extLst>
          </p:cNvPr>
          <p:cNvGraphicFramePr>
            <a:graphicFrameLocks noGrp="1"/>
          </p:cNvGraphicFramePr>
          <p:nvPr>
            <p:ph idx="1"/>
          </p:nvPr>
        </p:nvGraphicFramePr>
        <p:xfrm>
          <a:off x="642258" y="1634424"/>
          <a:ext cx="11065327" cy="4104398"/>
        </p:xfrm>
        <a:graphic>
          <a:graphicData uri="http://schemas.openxmlformats.org/drawingml/2006/table">
            <a:tbl>
              <a:tblPr firstRow="1" firstCol="1" bandRow="1">
                <a:tableStyleId>{5C22544A-7EE6-4342-B048-85BDC9FD1C3A}</a:tableStyleId>
              </a:tblPr>
              <a:tblGrid>
                <a:gridCol w="2819400">
                  <a:extLst>
                    <a:ext uri="{9D8B030D-6E8A-4147-A177-3AD203B41FA5}">
                      <a16:colId xmlns:a16="http://schemas.microsoft.com/office/drawing/2014/main" val="1877824784"/>
                    </a:ext>
                  </a:extLst>
                </a:gridCol>
                <a:gridCol w="1464128">
                  <a:extLst>
                    <a:ext uri="{9D8B030D-6E8A-4147-A177-3AD203B41FA5}">
                      <a16:colId xmlns:a16="http://schemas.microsoft.com/office/drawing/2014/main" val="3303040469"/>
                    </a:ext>
                  </a:extLst>
                </a:gridCol>
                <a:gridCol w="1279072">
                  <a:extLst>
                    <a:ext uri="{9D8B030D-6E8A-4147-A177-3AD203B41FA5}">
                      <a16:colId xmlns:a16="http://schemas.microsoft.com/office/drawing/2014/main" val="4106355011"/>
                    </a:ext>
                  </a:extLst>
                </a:gridCol>
                <a:gridCol w="5502727">
                  <a:extLst>
                    <a:ext uri="{9D8B030D-6E8A-4147-A177-3AD203B41FA5}">
                      <a16:colId xmlns:a16="http://schemas.microsoft.com/office/drawing/2014/main" val="752177772"/>
                    </a:ext>
                  </a:extLst>
                </a:gridCol>
              </a:tblGrid>
              <a:tr h="214079">
                <a:tc>
                  <a:txBody>
                    <a:bodyPr/>
                    <a:lstStyle/>
                    <a:p>
                      <a:pPr marL="87313" indent="0">
                        <a:lnSpc>
                          <a:spcPct val="107000"/>
                        </a:lnSpc>
                        <a:spcAft>
                          <a:spcPts val="800"/>
                        </a:spcAft>
                      </a:pPr>
                      <a:r>
                        <a:rPr lang="en-GB" sz="2000" kern="100" dirty="0">
                          <a:effectLst/>
                        </a:rPr>
                        <a:t>Frequency Band</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ITU band number</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Frequency</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87313">
                        <a:lnSpc>
                          <a:spcPct val="107000"/>
                        </a:lnSpc>
                        <a:spcAft>
                          <a:spcPts val="800"/>
                        </a:spcAft>
                      </a:pPr>
                      <a:r>
                        <a:rPr lang="en-GB" sz="2000" kern="100" dirty="0">
                          <a:effectLst/>
                        </a:rPr>
                        <a:t>Application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93026450"/>
                  </a:ext>
                </a:extLst>
              </a:tr>
              <a:tr h="892728">
                <a:tc>
                  <a:txBody>
                    <a:bodyPr/>
                    <a:lstStyle/>
                    <a:p>
                      <a:pPr marL="87313" indent="0">
                        <a:lnSpc>
                          <a:spcPct val="107000"/>
                        </a:lnSpc>
                        <a:spcAft>
                          <a:spcPts val="800"/>
                        </a:spcAft>
                      </a:pPr>
                      <a:r>
                        <a:rPr lang="en-GB" sz="2000" kern="100" dirty="0">
                          <a:effectLst/>
                        </a:rPr>
                        <a:t>Medium frequency (MF)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6</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300-3,000 kHz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AM radio broadcasting (</a:t>
                      </a:r>
                      <a:r>
                        <a:rPr lang="en-GB" sz="2000" b="0" i="0" dirty="0">
                          <a:solidFill>
                            <a:srgbClr val="202124"/>
                          </a:solidFill>
                          <a:effectLst/>
                        </a:rPr>
                        <a:t>535-1605 kHz</a:t>
                      </a:r>
                      <a:r>
                        <a:rPr lang="en-GB" sz="2000" kern="100" dirty="0">
                          <a:effectLst/>
                        </a:rPr>
                        <a:t>), </a:t>
                      </a:r>
                    </a:p>
                    <a:p>
                      <a:pPr>
                        <a:lnSpc>
                          <a:spcPct val="107000"/>
                        </a:lnSpc>
                        <a:spcAft>
                          <a:spcPts val="800"/>
                        </a:spcAft>
                      </a:pPr>
                      <a:r>
                        <a:rPr lang="en-GB" sz="2000" kern="100" dirty="0">
                          <a:effectLst/>
                        </a:rPr>
                        <a:t>Maritime and aviation communications, </a:t>
                      </a:r>
                      <a:r>
                        <a:rPr lang="en-GB" sz="2000" dirty="0"/>
                        <a:t>Controlled detonation and safety systems for munitions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96672647"/>
                  </a:ext>
                </a:extLst>
              </a:tr>
              <a:tr h="446364">
                <a:tc>
                  <a:txBody>
                    <a:bodyPr/>
                    <a:lstStyle/>
                    <a:p>
                      <a:pPr marL="87313" indent="0">
                        <a:lnSpc>
                          <a:spcPct val="107000"/>
                        </a:lnSpc>
                        <a:spcAft>
                          <a:spcPts val="800"/>
                        </a:spcAft>
                      </a:pPr>
                      <a:r>
                        <a:rPr lang="en-GB" sz="2000" kern="100" dirty="0">
                          <a:effectLst/>
                        </a:rPr>
                        <a:t>High frequency (HF)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7</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3–30 MHz</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Shortwave radio broadcasting</a:t>
                      </a:r>
                      <a:br>
                        <a:rPr lang="en-GB" sz="2000" kern="100" dirty="0">
                          <a:effectLst/>
                        </a:rPr>
                      </a:br>
                      <a:r>
                        <a:rPr lang="en-GB" sz="2000" kern="100" dirty="0">
                          <a:effectLst/>
                        </a:rPr>
                        <a:t>Amateur radio, Aviation and maritime communication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1546570781"/>
                  </a:ext>
                </a:extLst>
              </a:tr>
              <a:tr h="760738">
                <a:tc>
                  <a:txBody>
                    <a:bodyPr/>
                    <a:lstStyle/>
                    <a:p>
                      <a:pPr marL="87313" indent="0">
                        <a:lnSpc>
                          <a:spcPct val="107000"/>
                        </a:lnSpc>
                        <a:spcAft>
                          <a:spcPts val="800"/>
                        </a:spcAft>
                      </a:pPr>
                      <a:r>
                        <a:rPr lang="en-GB" sz="2000" kern="100" dirty="0">
                          <a:effectLst/>
                        </a:rPr>
                        <a:t>Very high frequency (VHF)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8</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30–300 MHz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FM radio broadcasting (88 MHz – 108 MHz)</a:t>
                      </a:r>
                      <a:br>
                        <a:rPr lang="en-GB" sz="2000" kern="100" dirty="0">
                          <a:effectLst/>
                        </a:rPr>
                      </a:br>
                      <a:r>
                        <a:rPr lang="en-GB" sz="2000" kern="100" dirty="0">
                          <a:effectLst/>
                        </a:rPr>
                        <a:t>Television broadcasting, Land mobile communication, Air traffic control, </a:t>
                      </a:r>
                      <a:r>
                        <a:rPr lang="en-GB" sz="2000" dirty="0"/>
                        <a:t>Guided munitions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2066044020"/>
                  </a:ext>
                </a:extLst>
              </a:tr>
            </a:tbl>
          </a:graphicData>
        </a:graphic>
      </p:graphicFrame>
      <p:sp>
        <p:nvSpPr>
          <p:cNvPr id="7" name="Footer Placeholder 6">
            <a:extLst>
              <a:ext uri="{FF2B5EF4-FFF2-40B4-BE49-F238E27FC236}">
                <a16:creationId xmlns:a16="http://schemas.microsoft.com/office/drawing/2014/main" id="{342B22B3-1A22-4383-33B4-6B01C9F28E0D}"/>
              </a:ext>
            </a:extLst>
          </p:cNvPr>
          <p:cNvSpPr>
            <a:spLocks noGrp="1"/>
          </p:cNvSpPr>
          <p:nvPr>
            <p:ph type="ftr" sz="quarter" idx="11"/>
          </p:nvPr>
        </p:nvSpPr>
        <p:spPr/>
        <p:txBody>
          <a:bodyPr/>
          <a:lstStyle/>
          <a:p>
            <a:r>
              <a:rPr lang="fr-FR"/>
              <a:t>Lecture - 2 / Electromagnetic Radiation</a:t>
            </a:r>
            <a:endParaRPr lang="en-US" dirty="0"/>
          </a:p>
        </p:txBody>
      </p:sp>
      <p:sp>
        <p:nvSpPr>
          <p:cNvPr id="8" name="Slide Number Placeholder 7">
            <a:extLst>
              <a:ext uri="{FF2B5EF4-FFF2-40B4-BE49-F238E27FC236}">
                <a16:creationId xmlns:a16="http://schemas.microsoft.com/office/drawing/2014/main" id="{77F0B4E5-A86D-2EBB-C515-4900E0B19701}"/>
              </a:ext>
            </a:extLst>
          </p:cNvPr>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3834528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F65319-8E10-84E0-3F88-4AB327BBE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2C7CD0-0405-B8D0-E552-18C4388855F4}"/>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graphicFrame>
        <p:nvGraphicFramePr>
          <p:cNvPr id="4" name="Content Placeholder 3">
            <a:extLst>
              <a:ext uri="{FF2B5EF4-FFF2-40B4-BE49-F238E27FC236}">
                <a16:creationId xmlns:a16="http://schemas.microsoft.com/office/drawing/2014/main" id="{CD099293-C110-E6B2-2D76-6EE492E72062}"/>
              </a:ext>
            </a:extLst>
          </p:cNvPr>
          <p:cNvGraphicFramePr>
            <a:graphicFrameLocks noGrp="1"/>
          </p:cNvGraphicFramePr>
          <p:nvPr>
            <p:ph idx="1"/>
          </p:nvPr>
        </p:nvGraphicFramePr>
        <p:xfrm>
          <a:off x="615043" y="1226210"/>
          <a:ext cx="11065327" cy="5633478"/>
        </p:xfrm>
        <a:graphic>
          <a:graphicData uri="http://schemas.openxmlformats.org/drawingml/2006/table">
            <a:tbl>
              <a:tblPr firstRow="1" firstCol="1" bandRow="1">
                <a:tableStyleId>{5C22544A-7EE6-4342-B048-85BDC9FD1C3A}</a:tableStyleId>
              </a:tblPr>
              <a:tblGrid>
                <a:gridCol w="2813957">
                  <a:extLst>
                    <a:ext uri="{9D8B030D-6E8A-4147-A177-3AD203B41FA5}">
                      <a16:colId xmlns:a16="http://schemas.microsoft.com/office/drawing/2014/main" val="1877824784"/>
                    </a:ext>
                  </a:extLst>
                </a:gridCol>
                <a:gridCol w="1311729">
                  <a:extLst>
                    <a:ext uri="{9D8B030D-6E8A-4147-A177-3AD203B41FA5}">
                      <a16:colId xmlns:a16="http://schemas.microsoft.com/office/drawing/2014/main" val="3303040469"/>
                    </a:ext>
                  </a:extLst>
                </a:gridCol>
                <a:gridCol w="1578428">
                  <a:extLst>
                    <a:ext uri="{9D8B030D-6E8A-4147-A177-3AD203B41FA5}">
                      <a16:colId xmlns:a16="http://schemas.microsoft.com/office/drawing/2014/main" val="4106355011"/>
                    </a:ext>
                  </a:extLst>
                </a:gridCol>
                <a:gridCol w="5361213">
                  <a:extLst>
                    <a:ext uri="{9D8B030D-6E8A-4147-A177-3AD203B41FA5}">
                      <a16:colId xmlns:a16="http://schemas.microsoft.com/office/drawing/2014/main" val="752177772"/>
                    </a:ext>
                  </a:extLst>
                </a:gridCol>
              </a:tblGrid>
              <a:tr h="214079">
                <a:tc>
                  <a:txBody>
                    <a:bodyPr/>
                    <a:lstStyle/>
                    <a:p>
                      <a:pPr marL="87313" indent="0">
                        <a:lnSpc>
                          <a:spcPct val="107000"/>
                        </a:lnSpc>
                        <a:spcAft>
                          <a:spcPts val="800"/>
                        </a:spcAft>
                      </a:pPr>
                      <a:r>
                        <a:rPr lang="en-GB" sz="2000" kern="100" dirty="0">
                          <a:effectLst/>
                        </a:rPr>
                        <a:t>Frequency Band</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ITU band number</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Frequency</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87313">
                        <a:lnSpc>
                          <a:spcPct val="107000"/>
                        </a:lnSpc>
                        <a:spcAft>
                          <a:spcPts val="800"/>
                        </a:spcAft>
                      </a:pPr>
                      <a:r>
                        <a:rPr lang="en-GB" sz="2000" kern="100" dirty="0">
                          <a:effectLst/>
                        </a:rPr>
                        <a:t>Application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93026450"/>
                  </a:ext>
                </a:extLst>
              </a:tr>
              <a:tr h="1248921">
                <a:tc>
                  <a:txBody>
                    <a:bodyPr/>
                    <a:lstStyle/>
                    <a:p>
                      <a:pPr marL="87313" indent="0">
                        <a:lnSpc>
                          <a:spcPct val="107000"/>
                        </a:lnSpc>
                        <a:spcAft>
                          <a:spcPts val="800"/>
                        </a:spcAft>
                      </a:pPr>
                      <a:r>
                        <a:rPr lang="en-GB" sz="2000" kern="100" dirty="0">
                          <a:effectLst/>
                        </a:rPr>
                        <a:t>Ultra high frequency (UHF)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9</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300–3,000 MHz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Television broadcasting</a:t>
                      </a:r>
                      <a:br>
                        <a:rPr lang="en-GB" sz="2000" kern="100" dirty="0">
                          <a:effectLst/>
                        </a:rPr>
                      </a:br>
                      <a:r>
                        <a:rPr lang="en-GB" sz="2000" kern="100" dirty="0">
                          <a:effectLst/>
                        </a:rPr>
                        <a:t>Mobile phones</a:t>
                      </a:r>
                      <a:br>
                        <a:rPr lang="en-GB" sz="2000" kern="100" dirty="0">
                          <a:effectLst/>
                        </a:rPr>
                      </a:br>
                      <a:r>
                        <a:rPr lang="en-GB" sz="2000" kern="100" dirty="0">
                          <a:effectLst/>
                        </a:rPr>
                        <a:t>Wi-Fi and Bluetooth</a:t>
                      </a:r>
                      <a:br>
                        <a:rPr lang="en-GB" sz="2000" kern="100" dirty="0">
                          <a:effectLst/>
                        </a:rPr>
                      </a:br>
                      <a:r>
                        <a:rPr lang="en-GB" sz="2000" kern="100" dirty="0">
                          <a:effectLst/>
                        </a:rPr>
                        <a:t>Radar systems</a:t>
                      </a:r>
                      <a:br>
                        <a:rPr lang="en-GB" sz="2000" kern="100" dirty="0">
                          <a:effectLst/>
                        </a:rPr>
                      </a:br>
                      <a:r>
                        <a:rPr lang="en-GB" sz="2000" kern="100" dirty="0">
                          <a:effectLst/>
                        </a:rPr>
                        <a:t>GPS,</a:t>
                      </a:r>
                      <a:r>
                        <a:rPr lang="en-GB" sz="2000" dirty="0"/>
                        <a:t> Guided munitions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3192484581"/>
                  </a:ext>
                </a:extLst>
              </a:tr>
              <a:tr h="416307">
                <a:tc>
                  <a:txBody>
                    <a:bodyPr/>
                    <a:lstStyle/>
                    <a:p>
                      <a:pPr marL="87313" indent="0">
                        <a:lnSpc>
                          <a:spcPct val="107000"/>
                        </a:lnSpc>
                        <a:spcAft>
                          <a:spcPts val="800"/>
                        </a:spcAft>
                      </a:pPr>
                      <a:r>
                        <a:rPr lang="en-GB" sz="2000" kern="100" dirty="0">
                          <a:effectLst/>
                        </a:rPr>
                        <a:t>Super high frequency (SHF)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10</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3–30 GHz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Satellite communication</a:t>
                      </a:r>
                      <a:br>
                        <a:rPr lang="en-GB" sz="2000" kern="100" dirty="0">
                          <a:effectLst/>
                        </a:rPr>
                      </a:br>
                      <a:r>
                        <a:rPr lang="en-GB" sz="2000" kern="100" dirty="0">
                          <a:effectLst/>
                        </a:rPr>
                        <a:t>Radar systems (weather, military)</a:t>
                      </a:r>
                      <a:br>
                        <a:rPr lang="en-GB" sz="2000" kern="100" dirty="0">
                          <a:effectLst/>
                        </a:rPr>
                      </a:br>
                      <a:r>
                        <a:rPr lang="en-GB" sz="2000" kern="100" dirty="0">
                          <a:effectLst/>
                        </a:rPr>
                        <a:t>Microwave ovens</a:t>
                      </a:r>
                      <a:br>
                        <a:rPr lang="en-GB" sz="2000" kern="100" dirty="0">
                          <a:effectLst/>
                        </a:rPr>
                      </a:br>
                      <a:r>
                        <a:rPr lang="en-GB" sz="2000" kern="100" dirty="0">
                          <a:effectLst/>
                        </a:rPr>
                        <a:t>5G communication,</a:t>
                      </a:r>
                      <a:r>
                        <a:rPr lang="en-GB" sz="2000" dirty="0"/>
                        <a:t> Precision targeting for munitions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3068271421"/>
                  </a:ext>
                </a:extLst>
              </a:tr>
              <a:tr h="899389">
                <a:tc>
                  <a:txBody>
                    <a:bodyPr/>
                    <a:lstStyle/>
                    <a:p>
                      <a:pPr marL="87313" indent="0">
                        <a:lnSpc>
                          <a:spcPct val="107000"/>
                        </a:lnSpc>
                        <a:spcAft>
                          <a:spcPts val="800"/>
                        </a:spcAft>
                      </a:pPr>
                      <a:r>
                        <a:rPr lang="en-GB" sz="2000" kern="100" dirty="0">
                          <a:effectLst/>
                        </a:rPr>
                        <a:t>Extremely high frequency (EHF)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11</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30–300 GHz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err="1">
                          <a:effectLst/>
                        </a:rPr>
                        <a:t>Millimeter</a:t>
                      </a:r>
                      <a:r>
                        <a:rPr lang="en-GB" sz="2000" kern="100" dirty="0">
                          <a:effectLst/>
                        </a:rPr>
                        <a:t>-wave radar</a:t>
                      </a:r>
                      <a:br>
                        <a:rPr lang="en-GB" sz="2000" kern="100" dirty="0">
                          <a:effectLst/>
                        </a:rPr>
                      </a:br>
                      <a:r>
                        <a:rPr lang="en-GB" sz="2000" kern="100" dirty="0">
                          <a:effectLst/>
                        </a:rPr>
                        <a:t>Advanced communication systems</a:t>
                      </a:r>
                      <a:br>
                        <a:rPr lang="en-GB" sz="2000" kern="100" dirty="0">
                          <a:effectLst/>
                        </a:rPr>
                      </a:br>
                      <a:r>
                        <a:rPr lang="en-GB" sz="2000" kern="100" dirty="0">
                          <a:effectLst/>
                        </a:rPr>
                        <a:t>Medical imaging (e.g., terahertz imaging)</a:t>
                      </a:r>
                      <a:br>
                        <a:rPr lang="en-GB" sz="2000" kern="100" dirty="0">
                          <a:effectLst/>
                        </a:rPr>
                      </a:br>
                      <a:r>
                        <a:rPr lang="en-GB" sz="2000" kern="100" dirty="0">
                          <a:effectLst/>
                        </a:rPr>
                        <a:t>Astronomy, </a:t>
                      </a:r>
                      <a:r>
                        <a:rPr lang="en-GB" sz="2000" dirty="0"/>
                        <a:t>Explosive material imaging and detection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1251524772"/>
                  </a:ext>
                </a:extLst>
              </a:tr>
            </a:tbl>
          </a:graphicData>
        </a:graphic>
      </p:graphicFrame>
      <p:sp>
        <p:nvSpPr>
          <p:cNvPr id="7" name="Footer Placeholder 6">
            <a:extLst>
              <a:ext uri="{FF2B5EF4-FFF2-40B4-BE49-F238E27FC236}">
                <a16:creationId xmlns:a16="http://schemas.microsoft.com/office/drawing/2014/main" id="{10217A55-4EE2-7FE4-B688-936750262197}"/>
              </a:ext>
            </a:extLst>
          </p:cNvPr>
          <p:cNvSpPr>
            <a:spLocks noGrp="1"/>
          </p:cNvSpPr>
          <p:nvPr>
            <p:ph type="ftr" sz="quarter" idx="11"/>
          </p:nvPr>
        </p:nvSpPr>
        <p:spPr>
          <a:xfrm>
            <a:off x="2235200" y="6492875"/>
            <a:ext cx="3860800" cy="365125"/>
          </a:xfrm>
        </p:spPr>
        <p:txBody>
          <a:bodyPr/>
          <a:lstStyle/>
          <a:p>
            <a:r>
              <a:rPr lang="fr-FR" dirty="0"/>
              <a:t>Lecture - 2 / </a:t>
            </a:r>
            <a:r>
              <a:rPr lang="fr-FR" dirty="0" err="1"/>
              <a:t>Electromagnetic</a:t>
            </a:r>
            <a:r>
              <a:rPr lang="fr-FR" dirty="0"/>
              <a:t> Radiation</a:t>
            </a:r>
            <a:endParaRPr lang="en-US" dirty="0"/>
          </a:p>
        </p:txBody>
      </p:sp>
      <p:sp>
        <p:nvSpPr>
          <p:cNvPr id="8" name="Slide Number Placeholder 7">
            <a:extLst>
              <a:ext uri="{FF2B5EF4-FFF2-40B4-BE49-F238E27FC236}">
                <a16:creationId xmlns:a16="http://schemas.microsoft.com/office/drawing/2014/main" id="{AD39770F-D7FD-4E61-0F2C-1A224BD60562}"/>
              </a:ext>
            </a:extLst>
          </p:cNvPr>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14473593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709745" y="1413169"/>
            <a:ext cx="10870025" cy="5256224"/>
          </a:xfrm>
        </p:spPr>
        <p:txBody>
          <a:bodyPr>
            <a:noAutofit/>
          </a:bodyPr>
          <a:lstStyle/>
          <a:p>
            <a:r>
              <a:rPr lang="en-US" altLang="en-US" sz="3200" b="1" dirty="0"/>
              <a:t>MRI </a:t>
            </a:r>
            <a:r>
              <a:rPr lang="en-US" altLang="en-US" sz="3200" dirty="0"/>
              <a:t>(MAGNETIC RESONACE IMAGING), Uses </a:t>
            </a:r>
            <a:r>
              <a:rPr lang="en-US" altLang="en-US" sz="3200" b="1" dirty="0"/>
              <a:t>Short wave radio waves </a:t>
            </a:r>
            <a:r>
              <a:rPr lang="en-US" altLang="en-US" sz="3200" dirty="0"/>
              <a:t>with a magnet to </a:t>
            </a:r>
            <a:r>
              <a:rPr lang="en-US" altLang="en-US" sz="3200" b="1" dirty="0"/>
              <a:t>create an image.</a:t>
            </a:r>
            <a:endParaRPr lang="en-GB" b="1" i="0" dirty="0">
              <a:effectLst/>
            </a:endParaRPr>
          </a:p>
          <a:p>
            <a:pPr fontAlgn="base">
              <a:lnSpc>
                <a:spcPct val="100000"/>
              </a:lnSpc>
              <a:spcBef>
                <a:spcPts val="1200"/>
              </a:spcBef>
              <a:spcAft>
                <a:spcPts val="600"/>
              </a:spcAft>
            </a:pPr>
            <a:endParaRPr lang="en-GB"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pic>
        <p:nvPicPr>
          <p:cNvPr id="4" name="Picture 3" descr="072">
            <a:extLst>
              <a:ext uri="{FF2B5EF4-FFF2-40B4-BE49-F238E27FC236}">
                <a16:creationId xmlns:a16="http://schemas.microsoft.com/office/drawing/2014/main" id="{0AC2A823-FB1C-309F-177F-2F2FFA690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4742" y="2607233"/>
            <a:ext cx="3916362"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1233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237293" y="1453243"/>
            <a:ext cx="7876988" cy="5323485"/>
          </a:xfrm>
        </p:spPr>
        <p:txBody>
          <a:bodyPr>
            <a:noAutofit/>
          </a:bodyPr>
          <a:lstStyle/>
          <a:p>
            <a:pPr marL="0" indent="0" fontAlgn="base">
              <a:lnSpc>
                <a:spcPct val="107000"/>
              </a:lnSpc>
              <a:spcAft>
                <a:spcPts val="750"/>
              </a:spcAft>
              <a:buNone/>
            </a:pPr>
            <a:r>
              <a:rPr lang="en-GB" sz="2400" b="1" dirty="0">
                <a:solidFill>
                  <a:srgbClr val="000000"/>
                </a:solidFill>
                <a:effectLst/>
                <a:ea typeface="Times New Roman" panose="02020603050405020304" pitchFamily="18" charset="0"/>
                <a:cs typeface="Times New Roman" panose="02020603050405020304" pitchFamily="18" charset="0"/>
              </a:rPr>
              <a:t>RADIO TELESCOPES</a:t>
            </a:r>
            <a:endParaRPr lang="en-GB" sz="2400" dirty="0">
              <a:effectLst/>
              <a:ea typeface="DengXian" panose="02010600030101010101" pitchFamily="2" charset="-122"/>
              <a:cs typeface="Arial" panose="020B0604020202020204" pitchFamily="34" charset="0"/>
            </a:endParaRPr>
          </a:p>
          <a:p>
            <a:r>
              <a:rPr lang="en-GB" dirty="0">
                <a:effectLst/>
                <a:ea typeface="Times New Roman" panose="02020603050405020304" pitchFamily="18" charset="0"/>
                <a:cs typeface="Times New Roman" panose="02020603050405020304" pitchFamily="18" charset="0"/>
              </a:rPr>
              <a:t>Used to </a:t>
            </a:r>
            <a:r>
              <a:rPr lang="en-GB" b="1" dirty="0">
                <a:effectLst/>
                <a:ea typeface="Times New Roman" panose="02020603050405020304" pitchFamily="18" charset="0"/>
                <a:cs typeface="Times New Roman" panose="02020603050405020304" pitchFamily="18" charset="0"/>
              </a:rPr>
              <a:t>observe planets, comets, gas clouds, stars, and galaxies.</a:t>
            </a:r>
          </a:p>
          <a:p>
            <a:r>
              <a:rPr lang="en-GB" b="1" dirty="0">
                <a:effectLst/>
                <a:ea typeface="Times New Roman" panose="02020603050405020304" pitchFamily="18" charset="0"/>
                <a:cs typeface="Times New Roman" panose="02020603050405020304" pitchFamily="18" charset="0"/>
              </a:rPr>
              <a:t>Detect and amplify radio waves </a:t>
            </a:r>
            <a:r>
              <a:rPr lang="en-GB" dirty="0">
                <a:effectLst/>
                <a:ea typeface="Times New Roman" panose="02020603050405020304" pitchFamily="18" charset="0"/>
                <a:cs typeface="Times New Roman" panose="02020603050405020304" pitchFamily="18" charset="0"/>
              </a:rPr>
              <a:t>from space.</a:t>
            </a:r>
          </a:p>
          <a:p>
            <a:r>
              <a:rPr lang="en-GB" dirty="0">
                <a:effectLst/>
                <a:ea typeface="Times New Roman" panose="02020603050405020304" pitchFamily="18" charset="0"/>
                <a:cs typeface="Times New Roman" panose="02020603050405020304" pitchFamily="18" charset="0"/>
              </a:rPr>
              <a:t>Convert radio waves into signals to </a:t>
            </a:r>
            <a:r>
              <a:rPr lang="en-GB" b="1" dirty="0">
                <a:effectLst/>
                <a:ea typeface="Times New Roman" panose="02020603050405020304" pitchFamily="18" charset="0"/>
                <a:cs typeface="Times New Roman" panose="02020603050405020304" pitchFamily="18" charset="0"/>
              </a:rPr>
              <a:t>study the universe.</a:t>
            </a:r>
          </a:p>
          <a:p>
            <a:r>
              <a:rPr lang="en-GB" b="1" dirty="0">
                <a:effectLst/>
                <a:ea typeface="Times New Roman" panose="02020603050405020304" pitchFamily="18" charset="0"/>
                <a:cs typeface="Times New Roman" panose="02020603050405020304" pitchFamily="18" charset="0"/>
              </a:rPr>
              <a:t>Combine smaller telescopes into an array </a:t>
            </a:r>
            <a:r>
              <a:rPr lang="en-GB" dirty="0">
                <a:effectLst/>
                <a:ea typeface="Times New Roman" panose="02020603050405020304" pitchFamily="18" charset="0"/>
                <a:cs typeface="Times New Roman" panose="02020603050405020304" pitchFamily="18" charset="0"/>
              </a:rPr>
              <a:t>for </a:t>
            </a:r>
            <a:r>
              <a:rPr lang="en-GB" b="1" dirty="0">
                <a:effectLst/>
                <a:ea typeface="Times New Roman" panose="02020603050405020304" pitchFamily="18" charset="0"/>
                <a:cs typeface="Times New Roman" panose="02020603050405020304" pitchFamily="18" charset="0"/>
              </a:rPr>
              <a:t>better images</a:t>
            </a:r>
            <a:r>
              <a:rPr lang="en-GB" dirty="0">
                <a:effectLst/>
                <a:ea typeface="Times New Roman" panose="02020603050405020304" pitchFamily="18" charset="0"/>
                <a:cs typeface="Times New Roman" panose="02020603050405020304" pitchFamily="18" charset="0"/>
              </a:rPr>
              <a: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5" name="Picture 4" descr="Photograph of a giant dish antenna.">
            <a:extLst>
              <a:ext uri="{FF2B5EF4-FFF2-40B4-BE49-F238E27FC236}">
                <a16:creationId xmlns:a16="http://schemas.microsoft.com/office/drawing/2014/main" id="{E4B2F39C-F13D-AF73-DE80-E6878776B5D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60918" y="2176443"/>
            <a:ext cx="3486048" cy="3201372"/>
          </a:xfrm>
          <a:prstGeom prst="rect">
            <a:avLst/>
          </a:prstGeom>
          <a:noFill/>
          <a:ln>
            <a:noFill/>
          </a:ln>
        </p:spPr>
      </p:pic>
    </p:spTree>
    <p:extLst>
      <p:ext uri="{BB962C8B-B14F-4D97-AF65-F5344CB8AC3E}">
        <p14:creationId xmlns:p14="http://schemas.microsoft.com/office/powerpoint/2010/main" val="42434585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11546541" cy="5091953"/>
          </a:xfrm>
        </p:spPr>
        <p:txBody>
          <a:bodyPr>
            <a:noAutofit/>
          </a:bodyPr>
          <a:lstStyle/>
          <a:p>
            <a:pPr fontAlgn="base">
              <a:lnSpc>
                <a:spcPct val="100000"/>
              </a:lnSpc>
              <a:spcAft>
                <a:spcPts val="600"/>
              </a:spcAft>
            </a:pPr>
            <a:r>
              <a:rPr lang="en-GB" dirty="0">
                <a:effectLst/>
                <a:ea typeface="Times New Roman" panose="02020603050405020304" pitchFamily="18" charset="0"/>
                <a:cs typeface="Times New Roman" panose="02020603050405020304" pitchFamily="18" charset="0"/>
              </a:rPr>
              <a:t>Microwaves are a portion or </a:t>
            </a:r>
            <a:r>
              <a:rPr lang="en-GB" b="1" dirty="0">
                <a:effectLst/>
                <a:ea typeface="Times New Roman" panose="02020603050405020304" pitchFamily="18" charset="0"/>
                <a:cs typeface="Times New Roman" panose="02020603050405020304" pitchFamily="18" charset="0"/>
              </a:rPr>
              <a:t>"band" found at the higher frequency </a:t>
            </a:r>
            <a:r>
              <a:rPr lang="en-GB" b="1" dirty="0">
                <a:ea typeface="Times New Roman" panose="02020603050405020304" pitchFamily="18" charset="0"/>
                <a:cs typeface="Times New Roman" panose="02020603050405020304" pitchFamily="18" charset="0"/>
              </a:rPr>
              <a:t>and shortest wavelength </a:t>
            </a:r>
            <a:r>
              <a:rPr lang="en-GB" b="1" dirty="0">
                <a:effectLst/>
                <a:ea typeface="Times New Roman" panose="02020603050405020304" pitchFamily="18" charset="0"/>
                <a:cs typeface="Times New Roman" panose="02020603050405020304" pitchFamily="18" charset="0"/>
              </a:rPr>
              <a:t>end </a:t>
            </a:r>
            <a:r>
              <a:rPr lang="en-GB" dirty="0">
                <a:effectLst/>
                <a:ea typeface="Times New Roman" panose="02020603050405020304" pitchFamily="18" charset="0"/>
                <a:cs typeface="Times New Roman" panose="02020603050405020304" pitchFamily="18" charset="0"/>
              </a:rPr>
              <a:t>of the </a:t>
            </a:r>
            <a:r>
              <a:rPr lang="en-GB" b="1" dirty="0">
                <a:effectLst/>
                <a:ea typeface="Times New Roman" panose="02020603050405020304" pitchFamily="18" charset="0"/>
                <a:cs typeface="Times New Roman" panose="02020603050405020304" pitchFamily="18" charset="0"/>
              </a:rPr>
              <a:t>radio spectrum</a:t>
            </a:r>
            <a:r>
              <a:rPr lang="en-GB" dirty="0">
                <a:effectLst/>
                <a:ea typeface="Times New Roman" panose="02020603050405020304" pitchFamily="18" charset="0"/>
                <a:cs typeface="Times New Roman" panose="02020603050405020304" pitchFamily="18" charset="0"/>
              </a:rPr>
              <a:t>.</a:t>
            </a:r>
          </a:p>
          <a:p>
            <a:pPr fontAlgn="base">
              <a:lnSpc>
                <a:spcPct val="100000"/>
              </a:lnSpc>
              <a:spcAft>
                <a:spcPts val="600"/>
              </a:spcAft>
            </a:pPr>
            <a:r>
              <a:rPr lang="en-GB" b="1" dirty="0">
                <a:ea typeface="Times New Roman" panose="02020603050405020304" pitchFamily="18" charset="0"/>
                <a:cs typeface="Times New Roman" panose="02020603050405020304" pitchFamily="18" charset="0"/>
              </a:rPr>
              <a:t>Frequency Range – 300MHz to 300GHz</a:t>
            </a:r>
            <a:r>
              <a:rPr lang="en-GB" b="1" i="0" dirty="0">
                <a:solidFill>
                  <a:srgbClr val="202124"/>
                </a:solidFill>
                <a:effectLst/>
              </a:rPr>
              <a:t> </a:t>
            </a:r>
          </a:p>
          <a:p>
            <a:pPr fontAlgn="base">
              <a:lnSpc>
                <a:spcPct val="100000"/>
              </a:lnSpc>
              <a:spcAft>
                <a:spcPts val="600"/>
              </a:spcAft>
            </a:pPr>
            <a:r>
              <a:rPr lang="en-GB" b="1" dirty="0">
                <a:solidFill>
                  <a:srgbClr val="202124"/>
                </a:solidFill>
              </a:rPr>
              <a:t>Wavelength range – 1meter</a:t>
            </a:r>
            <a:r>
              <a:rPr lang="en-GB" b="1" i="0" dirty="0">
                <a:solidFill>
                  <a:srgbClr val="202124"/>
                </a:solidFill>
                <a:effectLst/>
              </a:rPr>
              <a:t> to 1mm.</a:t>
            </a:r>
          </a:p>
          <a:p>
            <a:pPr fontAlgn="base">
              <a:lnSpc>
                <a:spcPct val="100000"/>
              </a:lnSpc>
              <a:spcAft>
                <a:spcPts val="600"/>
              </a:spcAft>
            </a:pPr>
            <a:r>
              <a:rPr lang="en-GB" dirty="0">
                <a:effectLst/>
                <a:ea typeface="Times New Roman" panose="02020603050405020304" pitchFamily="18" charset="0"/>
                <a:cs typeface="Times New Roman" panose="02020603050405020304" pitchFamily="18" charset="0"/>
              </a:rPr>
              <a:t>Different wavelengths of </a:t>
            </a:r>
            <a:r>
              <a:rPr lang="en-GB" b="1" dirty="0">
                <a:effectLst/>
                <a:ea typeface="Times New Roman" panose="02020603050405020304" pitchFamily="18" charset="0"/>
                <a:cs typeface="Times New Roman" panose="02020603050405020304" pitchFamily="18" charset="0"/>
              </a:rPr>
              <a:t>microwaves are grouped into "sub-bands</a:t>
            </a:r>
            <a:r>
              <a:rPr lang="en-GB" b="1" dirty="0">
                <a:ea typeface="Times New Roman" panose="02020603050405020304" pitchFamily="18" charset="0"/>
                <a:cs typeface="Times New Roman" panose="02020603050405020304" pitchFamily="18" charset="0"/>
              </a:rPr>
              <a:t>”</a:t>
            </a:r>
          </a:p>
          <a:p>
            <a:pPr marL="0" indent="0" fontAlgn="base">
              <a:lnSpc>
                <a:spcPct val="100000"/>
              </a:lnSpc>
              <a:spcAft>
                <a:spcPts val="600"/>
              </a:spcAft>
              <a:buNone/>
            </a:pPr>
            <a:endParaRPr lang="en-GB"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4" name="Picture 4" descr="P6 F) Electromagnetic Spectrum – Part 1 – AQA Combined Science Trilogy -  Elevise">
            <a:extLst>
              <a:ext uri="{FF2B5EF4-FFF2-40B4-BE49-F238E27FC236}">
                <a16:creationId xmlns:a16="http://schemas.microsoft.com/office/drawing/2014/main" id="{3F4DA19D-37F2-05B5-E560-F3530B2586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743" y="4419581"/>
            <a:ext cx="5077506" cy="2249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9033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graphicFrame>
        <p:nvGraphicFramePr>
          <p:cNvPr id="4" name="Content Placeholder 3">
            <a:extLst>
              <a:ext uri="{FF2B5EF4-FFF2-40B4-BE49-F238E27FC236}">
                <a16:creationId xmlns:a16="http://schemas.microsoft.com/office/drawing/2014/main" id="{65B254F3-B500-054B-2842-208739308B1D}"/>
              </a:ext>
            </a:extLst>
          </p:cNvPr>
          <p:cNvGraphicFramePr>
            <a:graphicFrameLocks noGrp="1"/>
          </p:cNvGraphicFramePr>
          <p:nvPr>
            <p:ph idx="1"/>
            <p:extLst>
              <p:ext uri="{D42A27DB-BD31-4B8C-83A1-F6EECF244321}">
                <p14:modId xmlns:p14="http://schemas.microsoft.com/office/powerpoint/2010/main" val="1799119195"/>
              </p:ext>
            </p:extLst>
          </p:nvPr>
        </p:nvGraphicFramePr>
        <p:xfrm>
          <a:off x="2926832" y="1167012"/>
          <a:ext cx="6181727" cy="5387988"/>
        </p:xfrm>
        <a:graphic>
          <a:graphicData uri="http://schemas.openxmlformats.org/drawingml/2006/table">
            <a:tbl>
              <a:tblPr/>
              <a:tblGrid>
                <a:gridCol w="2070703">
                  <a:extLst>
                    <a:ext uri="{9D8B030D-6E8A-4147-A177-3AD203B41FA5}">
                      <a16:colId xmlns:a16="http://schemas.microsoft.com/office/drawing/2014/main" val="2463087835"/>
                    </a:ext>
                  </a:extLst>
                </a:gridCol>
                <a:gridCol w="2434624">
                  <a:extLst>
                    <a:ext uri="{9D8B030D-6E8A-4147-A177-3AD203B41FA5}">
                      <a16:colId xmlns:a16="http://schemas.microsoft.com/office/drawing/2014/main" val="3087813922"/>
                    </a:ext>
                  </a:extLst>
                </a:gridCol>
                <a:gridCol w="1676400">
                  <a:extLst>
                    <a:ext uri="{9D8B030D-6E8A-4147-A177-3AD203B41FA5}">
                      <a16:colId xmlns:a16="http://schemas.microsoft.com/office/drawing/2014/main" val="492989138"/>
                    </a:ext>
                  </a:extLst>
                </a:gridCol>
              </a:tblGrid>
              <a:tr h="363764">
                <a:tc>
                  <a:txBody>
                    <a:bodyPr/>
                    <a:lstStyle/>
                    <a:p>
                      <a:pPr algn="ctr"/>
                      <a:r>
                        <a:rPr lang="en-GB" sz="1800" b="1" dirty="0">
                          <a:effectLst/>
                        </a:rPr>
                        <a:t>Frequency range</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2F2F2"/>
                    </a:solidFill>
                  </a:tcPr>
                </a:tc>
                <a:tc>
                  <a:txBody>
                    <a:bodyPr/>
                    <a:lstStyle/>
                    <a:p>
                      <a:pPr algn="ctr"/>
                      <a:r>
                        <a:rPr lang="en-GB" sz="1800" b="1" dirty="0">
                          <a:effectLst/>
                        </a:rPr>
                        <a:t>Wavelength</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2F2F2"/>
                    </a:solidFill>
                  </a:tcPr>
                </a:tc>
                <a:tc>
                  <a:txBody>
                    <a:bodyPr/>
                    <a:lstStyle/>
                    <a:p>
                      <a:pPr algn="ctr"/>
                      <a:r>
                        <a:rPr lang="en-GB" sz="1800" b="1" dirty="0">
                          <a:effectLst/>
                        </a:rPr>
                        <a:t>EU/NATO/US ECM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718018294"/>
                  </a:ext>
                </a:extLst>
              </a:tr>
              <a:tr h="363764">
                <a:tc>
                  <a:txBody>
                    <a:bodyPr/>
                    <a:lstStyle/>
                    <a:p>
                      <a:r>
                        <a:rPr lang="en-GB" sz="1800">
                          <a:effectLst/>
                        </a:rPr>
                        <a:t>to 250 MHz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to 1.2 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dirty="0">
                          <a:effectLst/>
                        </a:rPr>
                        <a:t>A</a:t>
                      </a:r>
                      <a:r>
                        <a:rPr lang="en-GB" sz="1800" dirty="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608552003"/>
                  </a:ext>
                </a:extLst>
              </a:tr>
              <a:tr h="363764">
                <a:tc>
                  <a:txBody>
                    <a:bodyPr/>
                    <a:lstStyle/>
                    <a:p>
                      <a:r>
                        <a:rPr lang="en-GB" sz="1800">
                          <a:effectLst/>
                        </a:rPr>
                        <a:t>250-500 MHz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1.2 m to 600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B</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908542866"/>
                  </a:ext>
                </a:extLst>
              </a:tr>
              <a:tr h="363764">
                <a:tc>
                  <a:txBody>
                    <a:bodyPr/>
                    <a:lstStyle/>
                    <a:p>
                      <a:r>
                        <a:rPr lang="en-GB" sz="1800">
                          <a:effectLst/>
                        </a:rPr>
                        <a:t>500 MHz-1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600 cm to 300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C</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615603533"/>
                  </a:ext>
                </a:extLst>
              </a:tr>
              <a:tr h="363764">
                <a:tc>
                  <a:txBody>
                    <a:bodyPr/>
                    <a:lstStyle/>
                    <a:p>
                      <a:r>
                        <a:rPr lang="en-GB" sz="1800">
                          <a:effectLst/>
                        </a:rPr>
                        <a:t>1-2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300 cm to 150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D</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709452324"/>
                  </a:ext>
                </a:extLst>
              </a:tr>
              <a:tr h="363764">
                <a:tc>
                  <a:txBody>
                    <a:bodyPr/>
                    <a:lstStyle/>
                    <a:p>
                      <a:r>
                        <a:rPr lang="en-GB" sz="1800">
                          <a:effectLst/>
                        </a:rPr>
                        <a:t>2-3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150 cm to 100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E</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596341765"/>
                  </a:ext>
                </a:extLst>
              </a:tr>
              <a:tr h="363764">
                <a:tc>
                  <a:txBody>
                    <a:bodyPr/>
                    <a:lstStyle/>
                    <a:p>
                      <a:r>
                        <a:rPr lang="en-GB" sz="1800">
                          <a:effectLst/>
                        </a:rPr>
                        <a:t>3-4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100 cm to 75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F</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764550661"/>
                  </a:ext>
                </a:extLst>
              </a:tr>
              <a:tr h="363764">
                <a:tc>
                  <a:txBody>
                    <a:bodyPr/>
                    <a:lstStyle/>
                    <a:p>
                      <a:r>
                        <a:rPr lang="en-GB" sz="1800">
                          <a:effectLst/>
                        </a:rPr>
                        <a:t>4-6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75 cm to 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G</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694935586"/>
                  </a:ext>
                </a:extLst>
              </a:tr>
              <a:tr h="363764">
                <a:tc>
                  <a:txBody>
                    <a:bodyPr/>
                    <a:lstStyle/>
                    <a:p>
                      <a:r>
                        <a:rPr lang="en-GB" sz="1800" dirty="0">
                          <a:effectLst/>
                        </a:rPr>
                        <a:t>6-8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5 cm to 3.75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H</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802103646"/>
                  </a:ext>
                </a:extLst>
              </a:tr>
              <a:tr h="363764">
                <a:tc>
                  <a:txBody>
                    <a:bodyPr/>
                    <a:lstStyle/>
                    <a:p>
                      <a:r>
                        <a:rPr lang="en-GB" sz="1800" dirty="0">
                          <a:effectLst/>
                        </a:rPr>
                        <a:t>8-10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3.75 cm to 3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I</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031118451"/>
                  </a:ext>
                </a:extLst>
              </a:tr>
              <a:tr h="363764">
                <a:tc>
                  <a:txBody>
                    <a:bodyPr/>
                    <a:lstStyle/>
                    <a:p>
                      <a:r>
                        <a:rPr lang="en-GB" sz="1800" dirty="0">
                          <a:effectLst/>
                        </a:rPr>
                        <a:t>10-20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3 cm to 1.5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J</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3330838991"/>
                  </a:ext>
                </a:extLst>
              </a:tr>
              <a:tr h="363764">
                <a:tc>
                  <a:txBody>
                    <a:bodyPr/>
                    <a:lstStyle/>
                    <a:p>
                      <a:r>
                        <a:rPr lang="en-GB" sz="1800">
                          <a:effectLst/>
                        </a:rPr>
                        <a:t>20-40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1.5 cm to 750 mm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K</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832676547"/>
                  </a:ext>
                </a:extLst>
              </a:tr>
              <a:tr h="363764">
                <a:tc>
                  <a:txBody>
                    <a:bodyPr/>
                    <a:lstStyle/>
                    <a:p>
                      <a:r>
                        <a:rPr lang="en-GB" sz="1800">
                          <a:effectLst/>
                        </a:rPr>
                        <a:t>40-60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750 mm to 500mm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L</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358230824"/>
                  </a:ext>
                </a:extLst>
              </a:tr>
              <a:tr h="363764">
                <a:tc>
                  <a:txBody>
                    <a:bodyPr/>
                    <a:lstStyle/>
                    <a:p>
                      <a:r>
                        <a:rPr lang="en-GB" sz="1800">
                          <a:effectLst/>
                        </a:rPr>
                        <a:t>60-100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500 mm to 300mm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dirty="0">
                          <a:effectLst/>
                        </a:rPr>
                        <a:t>M</a:t>
                      </a:r>
                      <a:r>
                        <a:rPr lang="en-GB" sz="1800" dirty="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211748059"/>
                  </a:ext>
                </a:extLst>
              </a:tr>
            </a:tbl>
          </a:graphicData>
        </a:graphic>
      </p:graphicFrame>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41339665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11546541" cy="5091953"/>
          </a:xfrm>
        </p:spPr>
        <p:txBody>
          <a:bodyPr>
            <a:noAutofit/>
          </a:bodyPr>
          <a:lstStyle/>
          <a:p>
            <a:pPr fontAlgn="base">
              <a:lnSpc>
                <a:spcPct val="100000"/>
              </a:lnSpc>
              <a:spcAft>
                <a:spcPts val="600"/>
              </a:spcAft>
            </a:pPr>
            <a:r>
              <a:rPr lang="en-GB" dirty="0"/>
              <a:t>Microwaves propagate via </a:t>
            </a:r>
            <a:r>
              <a:rPr lang="en-GB" b="1" dirty="0"/>
              <a:t>line of sight</a:t>
            </a:r>
            <a:r>
              <a:rPr lang="en-GB" dirty="0"/>
              <a:t>.</a:t>
            </a:r>
          </a:p>
          <a:p>
            <a:pPr fontAlgn="base">
              <a:lnSpc>
                <a:spcPct val="100000"/>
              </a:lnSpc>
              <a:spcAft>
                <a:spcPts val="600"/>
              </a:spcAft>
            </a:pPr>
            <a:r>
              <a:rPr lang="en-GB" b="1" dirty="0"/>
              <a:t>Minimal interference </a:t>
            </a:r>
            <a:r>
              <a:rPr lang="en-GB" dirty="0"/>
              <a:t>in communication.</a:t>
            </a:r>
          </a:p>
          <a:p>
            <a:pPr fontAlgn="base">
              <a:lnSpc>
                <a:spcPct val="100000"/>
              </a:lnSpc>
              <a:spcAft>
                <a:spcPts val="600"/>
              </a:spcAft>
            </a:pPr>
            <a:r>
              <a:rPr lang="en-GB" b="1" dirty="0">
                <a:effectLst/>
                <a:ea typeface="Times New Roman" panose="02020603050405020304" pitchFamily="18" charset="0"/>
                <a:cs typeface="Times New Roman" panose="02020603050405020304" pitchFamily="18" charset="0"/>
              </a:rPr>
              <a:t>Medium-length microwaves: </a:t>
            </a:r>
            <a:r>
              <a:rPr lang="en-GB" dirty="0">
                <a:effectLst/>
                <a:ea typeface="Times New Roman" panose="02020603050405020304" pitchFamily="18" charset="0"/>
                <a:cs typeface="Times New Roman" panose="02020603050405020304" pitchFamily="18" charset="0"/>
              </a:rPr>
              <a:t>Penetrate clouds, dust, smoke, snow, and rain to reveal Earth's surface.</a:t>
            </a:r>
          </a:p>
          <a:p>
            <a:pPr fontAlgn="base">
              <a:lnSpc>
                <a:spcPct val="100000"/>
              </a:lnSpc>
              <a:spcAft>
                <a:spcPts val="600"/>
              </a:spcAft>
            </a:pPr>
            <a:r>
              <a:rPr lang="en-GB" b="1" dirty="0">
                <a:effectLst/>
                <a:ea typeface="Times New Roman" panose="02020603050405020304" pitchFamily="18" charset="0"/>
                <a:cs typeface="Times New Roman" panose="02020603050405020304" pitchFamily="18" charset="0"/>
              </a:rPr>
              <a:t>D-band: </a:t>
            </a:r>
            <a:r>
              <a:rPr lang="en-GB" dirty="0">
                <a:effectLst/>
                <a:ea typeface="Times New Roman" panose="02020603050405020304" pitchFamily="18" charset="0"/>
                <a:cs typeface="Times New Roman" panose="02020603050405020304" pitchFamily="18" charset="0"/>
              </a:rPr>
              <a:t>Used by GPS to measure soil moisture in rainforests, even under forest canopies.</a:t>
            </a:r>
          </a:p>
          <a:p>
            <a:pPr fontAlgn="base">
              <a:lnSpc>
                <a:spcPct val="100000"/>
              </a:lnSpc>
              <a:spcAft>
                <a:spcPts val="600"/>
              </a:spcAft>
            </a:pPr>
            <a:r>
              <a:rPr lang="en-GB" b="1" dirty="0">
                <a:effectLst/>
                <a:ea typeface="Times New Roman" panose="02020603050405020304" pitchFamily="18" charset="0"/>
                <a:cs typeface="Times New Roman" panose="02020603050405020304" pitchFamily="18" charset="0"/>
              </a:rPr>
              <a:t>Satellite communication: </a:t>
            </a:r>
            <a:r>
              <a:rPr lang="en-GB" dirty="0">
                <a:effectLst/>
                <a:ea typeface="Times New Roman" panose="02020603050405020304" pitchFamily="18" charset="0"/>
                <a:cs typeface="Times New Roman" panose="02020603050405020304" pitchFamily="18" charset="0"/>
              </a:rPr>
              <a:t>G, H, I, and J bands are used for transmitting signals to ground stations.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35848751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11546541" cy="5091953"/>
          </a:xfrm>
        </p:spPr>
        <p:txBody>
          <a:bodyPr>
            <a:noAutofit/>
          </a:bodyPr>
          <a:lstStyle/>
          <a:p>
            <a:pPr fontAlgn="base">
              <a:lnSpc>
                <a:spcPct val="100000"/>
              </a:lnSpc>
              <a:spcAft>
                <a:spcPts val="600"/>
              </a:spcAft>
            </a:pPr>
            <a:r>
              <a:rPr lang="en-GB" b="0" i="0" dirty="0">
                <a:effectLst/>
              </a:rPr>
              <a:t>High-frequency microwaves allow the use of </a:t>
            </a:r>
            <a:r>
              <a:rPr lang="en-GB" b="1" i="0" dirty="0">
                <a:effectLst/>
              </a:rPr>
              <a:t>smaller antennas for both satellites and ground stations.</a:t>
            </a:r>
          </a:p>
          <a:p>
            <a:pPr fontAlgn="base">
              <a:lnSpc>
                <a:spcPct val="100000"/>
              </a:lnSpc>
              <a:spcAft>
                <a:spcPts val="600"/>
              </a:spcAft>
            </a:pPr>
            <a:r>
              <a:rPr lang="en-GB" b="0" i="0" dirty="0">
                <a:effectLst/>
              </a:rPr>
              <a:t>Microwaves are widely used in </a:t>
            </a:r>
            <a:r>
              <a:rPr lang="en-GB" b="1" dirty="0"/>
              <a:t>P</a:t>
            </a:r>
            <a:r>
              <a:rPr lang="en-GB" b="1" i="0" u="none" strike="noStrike" dirty="0">
                <a:effectLst/>
              </a:rPr>
              <a:t>oint-to-point</a:t>
            </a:r>
            <a:r>
              <a:rPr lang="en-GB" b="1" i="0" dirty="0">
                <a:effectLst/>
              </a:rPr>
              <a:t> communication links, </a:t>
            </a:r>
            <a:r>
              <a:rPr lang="en-GB" b="1" dirty="0"/>
              <a:t>W</a:t>
            </a:r>
            <a:r>
              <a:rPr lang="en-GB" b="1" i="0" u="none" strike="noStrike" dirty="0">
                <a:effectLst/>
              </a:rPr>
              <a:t>ireless networks</a:t>
            </a:r>
            <a:r>
              <a:rPr lang="en-GB" b="1" i="0" dirty="0">
                <a:effectLst/>
              </a:rPr>
              <a:t>, </a:t>
            </a:r>
            <a:r>
              <a:rPr lang="en-GB" b="1" u="none" strike="noStrike" dirty="0"/>
              <a:t>M</a:t>
            </a:r>
            <a:r>
              <a:rPr lang="en-GB" b="1" i="0" u="none" strike="noStrike" dirty="0">
                <a:effectLst/>
              </a:rPr>
              <a:t>icrowave radio relay</a:t>
            </a:r>
            <a:r>
              <a:rPr lang="en-GB" b="1" i="0" dirty="0">
                <a:effectLst/>
              </a:rPr>
              <a:t> networks, </a:t>
            </a:r>
            <a:r>
              <a:rPr lang="en-GB" b="1" u="none" strike="noStrike" dirty="0"/>
              <a:t>R</a:t>
            </a:r>
            <a:r>
              <a:rPr lang="en-GB" b="1" i="0" u="none" strike="noStrike" dirty="0">
                <a:effectLst/>
              </a:rPr>
              <a:t>adar</a:t>
            </a:r>
            <a:r>
              <a:rPr lang="en-GB" b="1" i="0" dirty="0">
                <a:effectLst/>
              </a:rPr>
              <a:t>, </a:t>
            </a:r>
            <a:r>
              <a:rPr lang="en-GB" b="1" u="none" strike="noStrike" dirty="0"/>
              <a:t>S</a:t>
            </a:r>
            <a:r>
              <a:rPr lang="en-GB" b="1" i="0" u="none" strike="noStrike" dirty="0">
                <a:effectLst/>
              </a:rPr>
              <a:t>atellite and spacecraft communication</a:t>
            </a:r>
            <a:r>
              <a:rPr lang="en-GB" b="1" i="0" dirty="0">
                <a:effectLst/>
              </a:rPr>
              <a:t>, </a:t>
            </a:r>
            <a:r>
              <a:rPr lang="en-GB" b="1" dirty="0"/>
              <a:t>C</a:t>
            </a:r>
            <a:r>
              <a:rPr lang="en-GB" b="1" i="0" dirty="0">
                <a:effectLst/>
              </a:rPr>
              <a:t>ancer treatment, </a:t>
            </a:r>
            <a:r>
              <a:rPr lang="en-GB" b="1" u="none" strike="noStrike" dirty="0"/>
              <a:t>R</a:t>
            </a:r>
            <a:r>
              <a:rPr lang="en-GB" b="1" i="0" u="none" strike="noStrike" dirty="0">
                <a:effectLst/>
              </a:rPr>
              <a:t>emote sensing</a:t>
            </a:r>
            <a:r>
              <a:rPr lang="en-GB" b="1" i="0" dirty="0">
                <a:effectLst/>
              </a:rPr>
              <a:t>, </a:t>
            </a:r>
            <a:r>
              <a:rPr lang="en-GB" b="1" u="none" strike="noStrike" dirty="0"/>
              <a:t>R</a:t>
            </a:r>
            <a:r>
              <a:rPr lang="en-GB" b="1" i="0" u="none" strike="noStrike" dirty="0">
                <a:effectLst/>
              </a:rPr>
              <a:t>adio astronomy</a:t>
            </a:r>
            <a:r>
              <a:rPr lang="en-GB" b="1" i="0" dirty="0">
                <a:effectLst/>
              </a:rPr>
              <a:t>, </a:t>
            </a:r>
            <a:r>
              <a:rPr lang="en-GB" b="1" i="0" u="none" strike="noStrike" dirty="0">
                <a:effectLst/>
              </a:rPr>
              <a:t>spectroscopy</a:t>
            </a:r>
            <a:r>
              <a:rPr lang="en-GB" b="1" i="0" dirty="0">
                <a:effectLst/>
              </a:rPr>
              <a:t>, industrial heating, </a:t>
            </a:r>
            <a:r>
              <a:rPr lang="en-GB" b="1" i="0" u="none" strike="noStrike" dirty="0">
                <a:effectLst/>
              </a:rPr>
              <a:t>collision avoidance systems</a:t>
            </a:r>
            <a:r>
              <a:rPr lang="en-GB" b="1" i="0" dirty="0">
                <a:effectLst/>
              </a:rPr>
              <a:t>, </a:t>
            </a:r>
            <a:r>
              <a:rPr lang="en-GB" b="1" i="0" u="none" strike="noStrike" dirty="0">
                <a:effectLst/>
              </a:rPr>
              <a:t>garage door openers</a:t>
            </a:r>
            <a:r>
              <a:rPr lang="en-GB" b="1" i="0" dirty="0">
                <a:effectLst/>
              </a:rPr>
              <a:t> and </a:t>
            </a:r>
            <a:r>
              <a:rPr lang="en-GB" b="1" i="0" u="none" strike="noStrike" dirty="0">
                <a:effectLst/>
              </a:rPr>
              <a:t>keyless entry systems</a:t>
            </a:r>
            <a:r>
              <a:rPr lang="en-GB" b="1" i="0" dirty="0">
                <a:effectLst/>
              </a:rPr>
              <a:t>, and for cooking food in </a:t>
            </a:r>
            <a:r>
              <a:rPr lang="en-GB" b="1" i="0" u="none" strike="noStrike" dirty="0">
                <a:effectLst/>
              </a:rPr>
              <a:t>microwave ovens</a:t>
            </a:r>
            <a:r>
              <a:rPr lang="en-GB" b="1" i="0" dirty="0">
                <a:effectLst/>
              </a:rPr>
              <a:t>.</a:t>
            </a:r>
            <a:endParaRPr lang="en-GB" b="1" dirty="0">
              <a:effectLst/>
              <a:ea typeface="DengXian" panose="02010600030101010101" pitchFamily="2" charset="-122"/>
              <a:cs typeface="Arial" panose="020B0604020202020204" pitchFamily="34"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17012153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5" y="1494117"/>
            <a:ext cx="6553520" cy="5091953"/>
          </a:xfrm>
        </p:spPr>
        <p:txBody>
          <a:bodyPr>
            <a:noAutofit/>
          </a:bodyPr>
          <a:lstStyle/>
          <a:p>
            <a:pPr marL="358775" lvl="1" eaLnBrk="1" hangingPunct="1">
              <a:lnSpc>
                <a:spcPct val="100000"/>
              </a:lnSpc>
              <a:buFontTx/>
              <a:buNone/>
            </a:pPr>
            <a:r>
              <a:rPr lang="en-US" altLang="en-US" sz="2800" b="1" u="sng" dirty="0"/>
              <a:t>RADAR</a:t>
            </a:r>
            <a:r>
              <a:rPr lang="en-US" altLang="en-US" sz="2800" dirty="0"/>
              <a:t> (Radio Detection and Ranging)</a:t>
            </a:r>
          </a:p>
          <a:p>
            <a:pPr marL="358775" lvl="2" eaLnBrk="1" hangingPunct="1">
              <a:lnSpc>
                <a:spcPct val="100000"/>
              </a:lnSpc>
            </a:pPr>
            <a:r>
              <a:rPr lang="en-US" altLang="en-US" sz="2800" dirty="0"/>
              <a:t>Used to find the speed of an object by sending out radio waves and measuring the time it take to return.</a:t>
            </a:r>
          </a:p>
          <a:p>
            <a:pPr algn="l">
              <a:buFont typeface="Arial" panose="020B0604020202020204" pitchFamily="34" charset="0"/>
              <a:buChar char="•"/>
            </a:pPr>
            <a:r>
              <a:rPr lang="en-GB" sz="2400" b="1" i="0" dirty="0">
                <a:effectLst/>
              </a:rPr>
              <a:t>Weather Radar:</a:t>
            </a:r>
            <a:r>
              <a:rPr lang="en-GB" sz="2400" b="0" i="0" dirty="0">
                <a:effectLst/>
              </a:rPr>
              <a:t> Used for monitoring precipitation, storms, and weather patterns.</a:t>
            </a:r>
          </a:p>
          <a:p>
            <a:pPr algn="l">
              <a:buFont typeface="Arial" panose="020B0604020202020204" pitchFamily="34" charset="0"/>
              <a:buChar char="•"/>
            </a:pPr>
            <a:r>
              <a:rPr lang="en-GB" sz="2400" b="1" i="0" dirty="0">
                <a:effectLst/>
              </a:rPr>
              <a:t>Air Traffic Control Radar:</a:t>
            </a:r>
            <a:r>
              <a:rPr lang="en-GB" sz="2400" b="0" i="0" dirty="0">
                <a:effectLst/>
              </a:rPr>
              <a:t> Monitors the position and movement of aircraft.</a:t>
            </a:r>
          </a:p>
          <a:p>
            <a:pPr algn="l">
              <a:buFont typeface="Arial" panose="020B0604020202020204" pitchFamily="34" charset="0"/>
              <a:buChar char="•"/>
            </a:pPr>
            <a:r>
              <a:rPr lang="en-GB" sz="2400" b="1" i="0" dirty="0">
                <a:effectLst/>
              </a:rPr>
              <a:t>Military Radar:</a:t>
            </a:r>
            <a:r>
              <a:rPr lang="en-GB" sz="2400" b="0" i="0" dirty="0">
                <a:effectLst/>
              </a:rPr>
              <a:t> Used for surveillance, target tracking, and missile guidance.</a:t>
            </a:r>
          </a:p>
          <a:p>
            <a:pPr algn="l">
              <a:buFont typeface="Arial" panose="020B0604020202020204" pitchFamily="34" charset="0"/>
              <a:buChar char="•"/>
            </a:pPr>
            <a:r>
              <a:rPr lang="en-GB" sz="2400" b="1" i="0" dirty="0">
                <a:effectLst/>
              </a:rPr>
              <a:t>Automotive Radar:</a:t>
            </a:r>
            <a:r>
              <a:rPr lang="en-GB" sz="2400" b="0" i="0" dirty="0">
                <a:effectLst/>
              </a:rPr>
              <a:t> Integrated into vehicles for collision avoidance and adaptive cruise control.</a:t>
            </a:r>
          </a:p>
          <a:p>
            <a:pPr marL="358775" lvl="2" eaLnBrk="1" hangingPunct="1">
              <a:lnSpc>
                <a:spcPct val="100000"/>
              </a:lnSpc>
            </a:pPr>
            <a:endParaRPr lang="en-US" altLang="en-US" sz="2800" dirty="0"/>
          </a:p>
          <a:p>
            <a:pPr marL="358775" lvl="2" eaLnBrk="1" hangingPunct="1">
              <a:lnSpc>
                <a:spcPct val="100000"/>
              </a:lnSpc>
            </a:pPr>
            <a:endParaRPr lang="en-US" altLang="en-US" sz="2800" dirty="0"/>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pic>
        <p:nvPicPr>
          <p:cNvPr id="4" name="Picture 5" descr="Image Preview">
            <a:extLst>
              <a:ext uri="{FF2B5EF4-FFF2-40B4-BE49-F238E27FC236}">
                <a16:creationId xmlns:a16="http://schemas.microsoft.com/office/drawing/2014/main" id="{6B682644-500E-24BB-2B41-9C408E0CD4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2042" y="1834470"/>
            <a:ext cx="3706812"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17925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4757271" cy="5091953"/>
          </a:xfrm>
        </p:spPr>
        <p:txBody>
          <a:bodyPr>
            <a:noAutofit/>
          </a:bodyPr>
          <a:lstStyle/>
          <a:p>
            <a:pPr fontAlgn="base">
              <a:lnSpc>
                <a:spcPct val="100000"/>
              </a:lnSpc>
              <a:spcAft>
                <a:spcPts val="600"/>
              </a:spcAft>
            </a:pPr>
            <a:r>
              <a:rPr lang="en-GB" sz="2400" dirty="0">
                <a:effectLst/>
                <a:ea typeface="Times New Roman" panose="02020603050405020304" pitchFamily="18" charset="0"/>
                <a:cs typeface="Times New Roman" panose="02020603050405020304" pitchFamily="18" charset="0"/>
              </a:rPr>
              <a:t>Microwaves that penetrate haze, light rain and snow, clouds, and smoke are beneficial for </a:t>
            </a:r>
            <a:r>
              <a:rPr lang="en-GB" sz="2400" b="1" dirty="0">
                <a:effectLst/>
                <a:ea typeface="Times New Roman" panose="02020603050405020304" pitchFamily="18" charset="0"/>
                <a:cs typeface="Times New Roman" panose="02020603050405020304" pitchFamily="18" charset="0"/>
              </a:rPr>
              <a:t>satellite communication and studying the Earth from space. </a:t>
            </a:r>
          </a:p>
          <a:p>
            <a:pPr fontAlgn="base">
              <a:lnSpc>
                <a:spcPct val="100000"/>
              </a:lnSpc>
              <a:spcAft>
                <a:spcPts val="600"/>
              </a:spcAft>
            </a:pPr>
            <a:endParaRPr lang="en-GB" sz="3600" b="1"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pic>
        <p:nvPicPr>
          <p:cNvPr id="4" name="Picture 3" descr="An image of the hurricane over the Gulf of Mexico. Colors show higher winds of 40 – 50 knots on the sea surface close to the center of the hurricane and 20 knots at the edges. Small white arrows indicate the direction of the wind, primarily counter clockwise following the hurricane.">
            <a:extLst>
              <a:ext uri="{FF2B5EF4-FFF2-40B4-BE49-F238E27FC236}">
                <a16:creationId xmlns:a16="http://schemas.microsoft.com/office/drawing/2014/main" id="{7D8CD991-068B-8EEE-33FA-99343AF6475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75835" y="1805870"/>
            <a:ext cx="6421717" cy="4468445"/>
          </a:xfrm>
          <a:prstGeom prst="rect">
            <a:avLst/>
          </a:prstGeom>
          <a:noFill/>
          <a:ln>
            <a:noFill/>
          </a:ln>
        </p:spPr>
      </p:pic>
      <p:pic>
        <p:nvPicPr>
          <p:cNvPr id="6" name="Picture 5" descr="A 3-D view of the hurricane showing the distribution of rain intensity. The color-coding indicates the average rain per hour with 2.0 inches of rain per hour at the center of the storm.">
            <a:extLst>
              <a:ext uri="{FF2B5EF4-FFF2-40B4-BE49-F238E27FC236}">
                <a16:creationId xmlns:a16="http://schemas.microsoft.com/office/drawing/2014/main" id="{E506A661-7C85-BAC5-7B84-311F980114B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67537" y="3576391"/>
            <a:ext cx="3877256" cy="2697924"/>
          </a:xfrm>
          <a:prstGeom prst="rect">
            <a:avLst/>
          </a:prstGeom>
          <a:noFill/>
          <a:ln>
            <a:noFill/>
          </a:ln>
        </p:spPr>
      </p:pic>
    </p:spTree>
    <p:extLst>
      <p:ext uri="{BB962C8B-B14F-4D97-AF65-F5344CB8AC3E}">
        <p14:creationId xmlns:p14="http://schemas.microsoft.com/office/powerpoint/2010/main" val="7873975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0972800" cy="4505673"/>
          </a:xfrm>
        </p:spPr>
        <p:txBody>
          <a:bodyPr>
            <a:normAutofit/>
          </a:bodyPr>
          <a:lstStyle/>
          <a:p>
            <a:pPr fontAlgn="base">
              <a:lnSpc>
                <a:spcPct val="100000"/>
              </a:lnSpc>
            </a:pPr>
            <a:r>
              <a:rPr lang="en-GB" b="1" dirty="0">
                <a:effectLst/>
                <a:ea typeface="Times New Roman" panose="02020603050405020304" pitchFamily="18" charset="0"/>
              </a:rPr>
              <a:t>Infrared waves, or infrared light</a:t>
            </a:r>
            <a:r>
              <a:rPr lang="en-GB" dirty="0">
                <a:effectLst/>
                <a:ea typeface="Times New Roman" panose="02020603050405020304" pitchFamily="18" charset="0"/>
              </a:rPr>
              <a:t>, </a:t>
            </a:r>
            <a:r>
              <a:rPr lang="en-GB" dirty="0">
                <a:ea typeface="Times New Roman" panose="02020603050405020304" pitchFamily="18" charset="0"/>
              </a:rPr>
              <a:t>have</a:t>
            </a:r>
            <a:r>
              <a:rPr lang="en-GB" dirty="0">
                <a:effectLst/>
                <a:ea typeface="Times New Roman" panose="02020603050405020304" pitchFamily="18" charset="0"/>
              </a:rPr>
              <a:t> the </a:t>
            </a:r>
            <a:r>
              <a:rPr lang="en-GB" b="1" dirty="0">
                <a:effectLst/>
                <a:ea typeface="Times New Roman" panose="02020603050405020304" pitchFamily="18" charset="0"/>
              </a:rPr>
              <a:t>shorter wavelength and higher frequency</a:t>
            </a:r>
            <a:r>
              <a:rPr lang="en-GB" dirty="0">
                <a:effectLst/>
                <a:ea typeface="Times New Roman" panose="02020603050405020304" pitchFamily="18" charset="0"/>
              </a:rPr>
              <a:t> than microwaves.</a:t>
            </a:r>
          </a:p>
          <a:p>
            <a:pPr fontAlgn="base">
              <a:lnSpc>
                <a:spcPct val="100000"/>
              </a:lnSpc>
            </a:pPr>
            <a:r>
              <a:rPr lang="en-GB" dirty="0"/>
              <a:t>Commonly experienced in daily life through heat emitted by objects and the environment.</a:t>
            </a:r>
          </a:p>
          <a:p>
            <a:pPr fontAlgn="base">
              <a:lnSpc>
                <a:spcPct val="100000"/>
              </a:lnSpc>
            </a:pPr>
            <a:r>
              <a:rPr lang="en-GB" b="0" i="0" dirty="0">
                <a:effectLst/>
              </a:rPr>
              <a:t>The </a:t>
            </a:r>
            <a:r>
              <a:rPr lang="en-GB" b="1" i="0" dirty="0">
                <a:effectLst/>
              </a:rPr>
              <a:t>frequency</a:t>
            </a:r>
            <a:r>
              <a:rPr lang="en-GB" b="0" i="0" dirty="0">
                <a:effectLst/>
              </a:rPr>
              <a:t> range is </a:t>
            </a:r>
            <a:r>
              <a:rPr lang="en-GB" b="1" i="0" dirty="0">
                <a:effectLst/>
              </a:rPr>
              <a:t>300 </a:t>
            </a:r>
            <a:r>
              <a:rPr lang="en-GB" b="1" i="0" u="none" strike="noStrike" dirty="0">
                <a:effectLst/>
              </a:rPr>
              <a:t>GHz</a:t>
            </a:r>
            <a:r>
              <a:rPr lang="en-GB" b="1" u="none" strike="noStrike" dirty="0"/>
              <a:t> </a:t>
            </a:r>
            <a:r>
              <a:rPr lang="en-GB" b="1" i="0" dirty="0">
                <a:effectLst/>
              </a:rPr>
              <a:t>to 430 </a:t>
            </a:r>
            <a:r>
              <a:rPr lang="en-GB" b="1" i="0" u="none" strike="noStrike" dirty="0">
                <a:effectLst/>
              </a:rPr>
              <a:t>THz</a:t>
            </a:r>
            <a:endParaRPr lang="en-GB" b="1" i="0" dirty="0">
              <a:effectLst/>
            </a:endParaRPr>
          </a:p>
          <a:p>
            <a:pPr>
              <a:lnSpc>
                <a:spcPct val="100000"/>
              </a:lnSpc>
            </a:pPr>
            <a:r>
              <a:rPr lang="en-GB" b="0" i="0" dirty="0">
                <a:effectLst/>
              </a:rPr>
              <a:t>Wavelength - </a:t>
            </a:r>
            <a:r>
              <a:rPr lang="en-GB" b="1" i="0" dirty="0">
                <a:effectLst/>
              </a:rPr>
              <a:t>1 </a:t>
            </a:r>
            <a:r>
              <a:rPr lang="en-GB" b="1" dirty="0" err="1"/>
              <a:t>millimeter</a:t>
            </a:r>
            <a:r>
              <a:rPr lang="en-GB" b="1" dirty="0"/>
              <a:t> </a:t>
            </a:r>
            <a:r>
              <a:rPr lang="en-GB" b="1" i="0" dirty="0">
                <a:effectLst/>
              </a:rPr>
              <a:t> around 700 </a:t>
            </a:r>
            <a:r>
              <a:rPr lang="en-GB" b="1" i="0" u="none" strike="noStrike" dirty="0" err="1">
                <a:effectLst/>
              </a:rPr>
              <a:t>nanometers</a:t>
            </a:r>
            <a:endParaRPr lang="en-GB" b="1" dirty="0">
              <a:effectLst/>
              <a:ea typeface="DengXian" panose="02010600030101010101" pitchFamily="2" charset="-122"/>
              <a:cs typeface="Arial" panose="020B0604020202020204" pitchFamily="34" charset="0"/>
            </a:endParaRPr>
          </a:p>
          <a:p>
            <a:pPr>
              <a:lnSpc>
                <a:spcPct val="100000"/>
              </a:lnSpc>
            </a:pPr>
            <a:r>
              <a:rPr lang="en-GB" dirty="0">
                <a:effectLst/>
                <a:ea typeface="DengXian" panose="02010600030101010101" pitchFamily="2" charset="-122"/>
                <a:cs typeface="Arial" panose="020B0604020202020204" pitchFamily="34" charset="0"/>
              </a:rPr>
              <a:t>This region of the spectrum is divided into </a:t>
            </a:r>
            <a:r>
              <a:rPr lang="en-GB" b="1" dirty="0">
                <a:effectLst/>
                <a:ea typeface="DengXian" panose="02010600030101010101" pitchFamily="2" charset="-122"/>
                <a:cs typeface="Arial" panose="020B0604020202020204" pitchFamily="34" charset="0"/>
              </a:rPr>
              <a:t>near, mid, and far-infrared. </a:t>
            </a:r>
            <a:endParaRPr lang="en-GB" b="1" dirty="0"/>
          </a:p>
        </p:txBody>
      </p:sp>
      <p:pic>
        <p:nvPicPr>
          <p:cNvPr id="3" name="Picture 4" descr="P6 F) Electromagnetic Spectrum – Part 1 – AQA Combined Science Trilogy -  Elevise">
            <a:extLst>
              <a:ext uri="{FF2B5EF4-FFF2-40B4-BE49-F238E27FC236}">
                <a16:creationId xmlns:a16="http://schemas.microsoft.com/office/drawing/2014/main" id="{9A22E004-A22B-93D1-60A1-B6750FC5F0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7843" y="5092310"/>
            <a:ext cx="4299177" cy="190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94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0972800" cy="4505673"/>
          </a:xfrm>
        </p:spPr>
        <p:txBody>
          <a:bodyPr>
            <a:normAutofit/>
          </a:bodyPr>
          <a:lstStyle/>
          <a:p>
            <a:pPr fontAlgn="base">
              <a:lnSpc>
                <a:spcPct val="100000"/>
              </a:lnSpc>
            </a:pPr>
            <a:endParaRPr lang="en-GB" b="1" dirty="0"/>
          </a:p>
        </p:txBody>
      </p:sp>
      <p:pic>
        <p:nvPicPr>
          <p:cNvPr id="1028" name="Picture 4" descr="An Introduction to Full Spectrum Infrared Saunas - JNH Lifestyles">
            <a:extLst>
              <a:ext uri="{FF2B5EF4-FFF2-40B4-BE49-F238E27FC236}">
                <a16:creationId xmlns:a16="http://schemas.microsoft.com/office/drawing/2014/main" id="{75ABD9C3-4596-3367-7522-AF587DB77A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0646" y="1966631"/>
            <a:ext cx="6134100" cy="405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3303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0972800" cy="4505673"/>
          </a:xfrm>
        </p:spPr>
        <p:txBody>
          <a:bodyPr>
            <a:normAutofit fontScale="55000" lnSpcReduction="20000"/>
          </a:bodyPr>
          <a:lstStyle/>
          <a:p>
            <a:pPr marL="0" indent="0" algn="l">
              <a:lnSpc>
                <a:spcPct val="170000"/>
              </a:lnSpc>
              <a:buNone/>
            </a:pPr>
            <a:r>
              <a:rPr lang="en-GB" sz="5800" b="1" i="0" dirty="0">
                <a:effectLst/>
              </a:rPr>
              <a:t>Near Infrared:</a:t>
            </a:r>
          </a:p>
          <a:p>
            <a:pPr>
              <a:lnSpc>
                <a:spcPct val="120000"/>
              </a:lnSpc>
              <a:spcBef>
                <a:spcPts val="600"/>
              </a:spcBef>
              <a:spcAft>
                <a:spcPts val="600"/>
              </a:spcAft>
            </a:pPr>
            <a:r>
              <a:rPr lang="en-GB" sz="5800" b="1" i="0" dirty="0">
                <a:effectLst/>
              </a:rPr>
              <a:t>Wavelength Range:</a:t>
            </a:r>
            <a:r>
              <a:rPr lang="en-GB" sz="5800" b="0" i="0" dirty="0">
                <a:effectLst/>
              </a:rPr>
              <a:t> Approximately 0.75 to 3 </a:t>
            </a:r>
            <a:r>
              <a:rPr lang="en-GB" sz="5800" b="0" i="0" dirty="0" err="1">
                <a:effectLst/>
              </a:rPr>
              <a:t>micrometers</a:t>
            </a:r>
            <a:r>
              <a:rPr lang="en-GB" sz="5800" b="0" i="0" dirty="0">
                <a:effectLst/>
              </a:rPr>
              <a:t> (</a:t>
            </a:r>
            <a:r>
              <a:rPr lang="en-GB" sz="5800" b="0" i="0" dirty="0" err="1">
                <a:effectLst/>
              </a:rPr>
              <a:t>μm</a:t>
            </a:r>
            <a:r>
              <a:rPr lang="en-GB" sz="5800" b="0" i="0" dirty="0">
                <a:effectLst/>
              </a:rPr>
              <a:t>).</a:t>
            </a:r>
          </a:p>
          <a:p>
            <a:pPr>
              <a:lnSpc>
                <a:spcPct val="120000"/>
              </a:lnSpc>
              <a:spcBef>
                <a:spcPts val="600"/>
              </a:spcBef>
              <a:spcAft>
                <a:spcPts val="600"/>
              </a:spcAft>
            </a:pPr>
            <a:r>
              <a:rPr lang="en-GB" sz="5800" b="0" i="0" dirty="0">
                <a:effectLst/>
              </a:rPr>
              <a:t>closer to the visible light spectrum and is sometimes called “short-wave infrared”.</a:t>
            </a:r>
          </a:p>
          <a:p>
            <a:pPr>
              <a:lnSpc>
                <a:spcPct val="120000"/>
              </a:lnSpc>
              <a:spcBef>
                <a:spcPts val="600"/>
              </a:spcBef>
              <a:spcAft>
                <a:spcPts val="600"/>
              </a:spcAft>
            </a:pPr>
            <a:r>
              <a:rPr lang="en-GB" sz="5800" b="0" i="0" dirty="0">
                <a:effectLst/>
              </a:rPr>
              <a:t>Used in applications such as </a:t>
            </a:r>
            <a:r>
              <a:rPr lang="en-GB" sz="5800" b="1" i="0" dirty="0">
                <a:effectLst/>
              </a:rPr>
              <a:t>remote sensing, night vision technology, and certain medical imaging techniques</a:t>
            </a:r>
            <a:r>
              <a:rPr lang="en-GB" sz="5800" b="0" i="0" dirty="0">
                <a:effectLst/>
              </a:rPr>
              <a:t>.</a:t>
            </a:r>
          </a:p>
          <a:p>
            <a:pPr fontAlgn="base">
              <a:lnSpc>
                <a:spcPct val="100000"/>
              </a:lnSpc>
            </a:pPr>
            <a:endParaRPr lang="en-GB" b="1" dirty="0"/>
          </a:p>
        </p:txBody>
      </p:sp>
    </p:spTree>
    <p:extLst>
      <p:ext uri="{BB962C8B-B14F-4D97-AF65-F5344CB8AC3E}">
        <p14:creationId xmlns:p14="http://schemas.microsoft.com/office/powerpoint/2010/main" val="523667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0972800" cy="4505673"/>
          </a:xfrm>
        </p:spPr>
        <p:txBody>
          <a:bodyPr>
            <a:normAutofit fontScale="25000" lnSpcReduction="20000"/>
          </a:bodyPr>
          <a:lstStyle/>
          <a:p>
            <a:pPr marL="0" indent="0" algn="l">
              <a:lnSpc>
                <a:spcPct val="170000"/>
              </a:lnSpc>
              <a:buNone/>
            </a:pPr>
            <a:r>
              <a:rPr lang="en-GB" sz="11200" b="1" i="0" dirty="0">
                <a:effectLst/>
              </a:rPr>
              <a:t>Mid-Infrared (MIR): </a:t>
            </a:r>
            <a:r>
              <a:rPr lang="en-GB" sz="11200" i="0" dirty="0">
                <a:effectLst/>
              </a:rPr>
              <a:t>(</a:t>
            </a:r>
            <a:r>
              <a:rPr lang="en-GB" sz="11200" b="0" i="0" dirty="0">
                <a:effectLst/>
              </a:rPr>
              <a:t>mid-wavelength infrared" or "thermal infrared)</a:t>
            </a:r>
            <a:endParaRPr lang="en-GB" sz="11200" dirty="0"/>
          </a:p>
          <a:p>
            <a:pPr>
              <a:lnSpc>
                <a:spcPct val="120000"/>
              </a:lnSpc>
              <a:spcBef>
                <a:spcPts val="600"/>
              </a:spcBef>
              <a:spcAft>
                <a:spcPts val="600"/>
              </a:spcAft>
            </a:pPr>
            <a:r>
              <a:rPr lang="en-GB" sz="11200" b="1" i="0" dirty="0">
                <a:effectLst/>
              </a:rPr>
              <a:t>Wavelength Range:</a:t>
            </a:r>
            <a:r>
              <a:rPr lang="en-GB" sz="11200" b="0" i="0" dirty="0">
                <a:effectLst/>
              </a:rPr>
              <a:t> Approximately </a:t>
            </a:r>
            <a:r>
              <a:rPr lang="en-GB" sz="11200" b="1" i="0" dirty="0">
                <a:effectLst/>
              </a:rPr>
              <a:t>3 to 30 </a:t>
            </a:r>
            <a:r>
              <a:rPr lang="en-GB" sz="11200" b="1" i="0" dirty="0" err="1">
                <a:effectLst/>
              </a:rPr>
              <a:t>micrometers</a:t>
            </a:r>
            <a:r>
              <a:rPr lang="en-GB" sz="11200" b="1" i="0" dirty="0">
                <a:effectLst/>
              </a:rPr>
              <a:t> (</a:t>
            </a:r>
            <a:r>
              <a:rPr lang="en-GB" sz="11200" b="1" i="0" dirty="0" err="1">
                <a:effectLst/>
              </a:rPr>
              <a:t>μm</a:t>
            </a:r>
            <a:r>
              <a:rPr lang="en-GB" sz="11200" b="1" i="0" dirty="0">
                <a:effectLst/>
              </a:rPr>
              <a:t>).</a:t>
            </a:r>
          </a:p>
          <a:p>
            <a:pPr>
              <a:lnSpc>
                <a:spcPct val="120000"/>
              </a:lnSpc>
              <a:spcBef>
                <a:spcPts val="600"/>
              </a:spcBef>
              <a:spcAft>
                <a:spcPts val="600"/>
              </a:spcAft>
            </a:pPr>
            <a:r>
              <a:rPr lang="en-GB" sz="11200" dirty="0"/>
              <a:t>U</a:t>
            </a:r>
            <a:r>
              <a:rPr lang="en-GB" sz="11200" b="0" i="0" dirty="0">
                <a:effectLst/>
              </a:rPr>
              <a:t>sed in applications like </a:t>
            </a:r>
            <a:r>
              <a:rPr lang="en-GB" sz="11200" b="1" i="0" dirty="0">
                <a:effectLst/>
              </a:rPr>
              <a:t>spectroscopy, and thermal imaging</a:t>
            </a:r>
            <a:r>
              <a:rPr lang="en-GB" sz="11200" b="0" i="0" dirty="0">
                <a:effectLst/>
              </a:rPr>
              <a:t>.</a:t>
            </a:r>
          </a:p>
          <a:p>
            <a:pPr marL="0" indent="0" algn="l">
              <a:lnSpc>
                <a:spcPct val="170000"/>
              </a:lnSpc>
              <a:buNone/>
            </a:pPr>
            <a:r>
              <a:rPr lang="en-GB" sz="11200" b="1" i="0" dirty="0">
                <a:effectLst/>
              </a:rPr>
              <a:t>Far-Infrared (FIR): (</a:t>
            </a:r>
            <a:r>
              <a:rPr lang="en-GB" sz="11200" b="0" i="0" dirty="0">
                <a:effectLst/>
              </a:rPr>
              <a:t>long-wavelength infrared)</a:t>
            </a:r>
            <a:endParaRPr lang="en-GB" sz="11200" b="1" i="0" dirty="0">
              <a:effectLst/>
            </a:endParaRPr>
          </a:p>
          <a:p>
            <a:pPr>
              <a:lnSpc>
                <a:spcPct val="120000"/>
              </a:lnSpc>
              <a:spcBef>
                <a:spcPts val="600"/>
              </a:spcBef>
              <a:spcAft>
                <a:spcPts val="600"/>
              </a:spcAft>
            </a:pPr>
            <a:r>
              <a:rPr lang="en-GB" sz="11200" b="1" i="0" dirty="0">
                <a:effectLst/>
              </a:rPr>
              <a:t>Wavelength Range:</a:t>
            </a:r>
            <a:r>
              <a:rPr lang="en-GB" sz="11200" b="0" i="0" dirty="0">
                <a:effectLst/>
              </a:rPr>
              <a:t> Approximately </a:t>
            </a:r>
            <a:r>
              <a:rPr lang="en-GB" sz="11200" b="1" i="0" dirty="0">
                <a:effectLst/>
              </a:rPr>
              <a:t>30 </a:t>
            </a:r>
            <a:r>
              <a:rPr lang="en-GB" sz="11200" b="1" i="0" dirty="0" err="1">
                <a:effectLst/>
              </a:rPr>
              <a:t>micrometers</a:t>
            </a:r>
            <a:r>
              <a:rPr lang="en-GB" sz="11200" b="1" i="0" dirty="0">
                <a:effectLst/>
              </a:rPr>
              <a:t> (</a:t>
            </a:r>
            <a:r>
              <a:rPr lang="en-GB" sz="11200" b="1" i="0" dirty="0" err="1">
                <a:effectLst/>
              </a:rPr>
              <a:t>μm</a:t>
            </a:r>
            <a:r>
              <a:rPr lang="en-GB" sz="11200" b="1" i="0" dirty="0">
                <a:effectLst/>
              </a:rPr>
              <a:t>) to 1 </a:t>
            </a:r>
            <a:r>
              <a:rPr lang="en-GB" sz="11200" b="1" i="0" dirty="0" err="1">
                <a:effectLst/>
              </a:rPr>
              <a:t>millimeter</a:t>
            </a:r>
            <a:r>
              <a:rPr lang="en-GB" sz="11200" b="1" i="0" dirty="0">
                <a:effectLst/>
              </a:rPr>
              <a:t> (mm).</a:t>
            </a:r>
          </a:p>
          <a:p>
            <a:pPr>
              <a:lnSpc>
                <a:spcPct val="120000"/>
              </a:lnSpc>
              <a:spcBef>
                <a:spcPts val="600"/>
              </a:spcBef>
              <a:spcAft>
                <a:spcPts val="600"/>
              </a:spcAft>
            </a:pPr>
            <a:r>
              <a:rPr lang="en-GB" sz="11200" b="0" i="0" dirty="0">
                <a:effectLst/>
              </a:rPr>
              <a:t>Used in applications such as </a:t>
            </a:r>
            <a:r>
              <a:rPr lang="en-GB" sz="11200" b="1" i="0" dirty="0">
                <a:effectLst/>
              </a:rPr>
              <a:t>astronomy</a:t>
            </a:r>
            <a:r>
              <a:rPr lang="en-GB" sz="11200" b="0" i="0" dirty="0">
                <a:effectLst/>
              </a:rPr>
              <a:t> (studying cool objects in space), certain medical imaging techniques, and some industrial processes.</a:t>
            </a:r>
          </a:p>
          <a:p>
            <a:pPr fontAlgn="base">
              <a:lnSpc>
                <a:spcPct val="100000"/>
              </a:lnSpc>
            </a:pPr>
            <a:endParaRPr lang="en-GB" b="1" dirty="0"/>
          </a:p>
        </p:txBody>
      </p:sp>
    </p:spTree>
    <p:extLst>
      <p:ext uri="{BB962C8B-B14F-4D97-AF65-F5344CB8AC3E}">
        <p14:creationId xmlns:p14="http://schemas.microsoft.com/office/powerpoint/2010/main" val="28368996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6240045" cy="4505673"/>
          </a:xfrm>
        </p:spPr>
        <p:txBody>
          <a:bodyPr>
            <a:normAutofit fontScale="92500" lnSpcReduction="10000"/>
          </a:bodyPr>
          <a:lstStyle/>
          <a:p>
            <a:pPr marL="0" indent="0" fontAlgn="base">
              <a:spcAft>
                <a:spcPts val="750"/>
              </a:spcAft>
              <a:buNone/>
            </a:pPr>
            <a:r>
              <a:rPr lang="en-GB" b="1" dirty="0">
                <a:effectLst/>
                <a:ea typeface="Times New Roman" panose="02020603050405020304" pitchFamily="18" charset="0"/>
              </a:rPr>
              <a:t>THERMAL IMAGING</a:t>
            </a:r>
            <a:r>
              <a:rPr lang="en-GB" b="1" dirty="0">
                <a:ea typeface="Times New Roman" panose="02020603050405020304" pitchFamily="18" charset="0"/>
              </a:rPr>
              <a:t> </a:t>
            </a:r>
          </a:p>
          <a:p>
            <a:pPr fontAlgn="base">
              <a:spcAft>
                <a:spcPts val="750"/>
              </a:spcAft>
            </a:pPr>
            <a:r>
              <a:rPr lang="en-GB" dirty="0">
                <a:effectLst/>
                <a:ea typeface="Times New Roman" panose="02020603050405020304" pitchFamily="18" charset="0"/>
              </a:rPr>
              <a:t>We can sense some </a:t>
            </a:r>
            <a:r>
              <a:rPr lang="en-GB" b="1" dirty="0">
                <a:effectLst/>
                <a:ea typeface="Times New Roman" panose="02020603050405020304" pitchFamily="18" charset="0"/>
              </a:rPr>
              <a:t>infrared energy as heat. Some objects </a:t>
            </a:r>
            <a:r>
              <a:rPr lang="en-GB" dirty="0">
                <a:effectLst/>
                <a:ea typeface="Times New Roman" panose="02020603050405020304" pitchFamily="18" charset="0"/>
              </a:rPr>
              <a:t>are so hot they also </a:t>
            </a:r>
            <a:r>
              <a:rPr lang="en-GB" b="1" dirty="0">
                <a:effectLst/>
                <a:ea typeface="Times New Roman" panose="02020603050405020304" pitchFamily="18" charset="0"/>
              </a:rPr>
              <a:t>emit visible light</a:t>
            </a:r>
            <a:r>
              <a:rPr lang="en-GB" dirty="0">
                <a:effectLst/>
                <a:ea typeface="Times New Roman" panose="02020603050405020304" pitchFamily="18" charset="0"/>
              </a:rPr>
              <a:t>—such as a fire does. Other objects, </a:t>
            </a:r>
            <a:r>
              <a:rPr lang="en-GB" b="1" dirty="0">
                <a:effectLst/>
                <a:ea typeface="Times New Roman" panose="02020603050405020304" pitchFamily="18" charset="0"/>
              </a:rPr>
              <a:t>such as humans, are not as hot and only emit infrared waves. </a:t>
            </a:r>
          </a:p>
          <a:p>
            <a:pPr fontAlgn="base">
              <a:spcAft>
                <a:spcPts val="750"/>
              </a:spcAft>
            </a:pPr>
            <a:r>
              <a:rPr lang="en-GB" dirty="0">
                <a:effectLst/>
                <a:ea typeface="Times New Roman" panose="02020603050405020304" pitchFamily="18" charset="0"/>
              </a:rPr>
              <a:t>Our eyes cannot see these infrared waves but </a:t>
            </a:r>
            <a:r>
              <a:rPr lang="en-GB" b="1" dirty="0">
                <a:effectLst/>
                <a:ea typeface="Times New Roman" panose="02020603050405020304" pitchFamily="18" charset="0"/>
              </a:rPr>
              <a:t>instruments that can sense infrared energy</a:t>
            </a:r>
            <a:r>
              <a:rPr lang="en-GB" dirty="0">
                <a:effectLst/>
                <a:ea typeface="Times New Roman" panose="02020603050405020304" pitchFamily="18" charset="0"/>
              </a:rPr>
              <a:t>—such as </a:t>
            </a:r>
            <a:r>
              <a:rPr lang="en-GB" b="1" dirty="0">
                <a:effectLst/>
                <a:ea typeface="Times New Roman" panose="02020603050405020304" pitchFamily="18" charset="0"/>
              </a:rPr>
              <a:t>night-vision goggles or infrared cameras</a:t>
            </a:r>
            <a:r>
              <a:rPr lang="en-GB" dirty="0">
                <a:effectLst/>
                <a:ea typeface="Times New Roman" panose="02020603050405020304" pitchFamily="18" charset="0"/>
              </a:rPr>
              <a:t>–allow us to "see" the infrared waves emitting from warm objects such as humans and animals. </a:t>
            </a:r>
            <a:endParaRPr lang="en-GB" sz="1800" dirty="0">
              <a:effectLst/>
              <a:latin typeface="Times New Roman" panose="02020603050405020304" pitchFamily="18" charset="0"/>
              <a:ea typeface="Times New Roman" panose="02020603050405020304" pitchFamily="18" charset="0"/>
            </a:endParaRPr>
          </a:p>
        </p:txBody>
      </p:sp>
      <p:pic>
        <p:nvPicPr>
          <p:cNvPr id="9" name="Picture 8" descr="A true-color image of a small dog along with images of the same dog in thermal infrared. The color -coded infrared images reveal areas of higher temperature around the eyes and mouth, with cooler temperatures on the nose and snout.">
            <a:extLst>
              <a:ext uri="{FF2B5EF4-FFF2-40B4-BE49-F238E27FC236}">
                <a16:creationId xmlns:a16="http://schemas.microsoft.com/office/drawing/2014/main" id="{3CC073AA-F9F4-18B0-1F9C-4C6EAF29BF5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10613" y="1838325"/>
            <a:ext cx="4572000" cy="3181350"/>
          </a:xfrm>
          <a:prstGeom prst="rect">
            <a:avLst/>
          </a:prstGeom>
          <a:noFill/>
          <a:ln>
            <a:noFill/>
          </a:ln>
        </p:spPr>
      </p:pic>
    </p:spTree>
    <p:extLst>
      <p:ext uri="{BB962C8B-B14F-4D97-AF65-F5344CB8AC3E}">
        <p14:creationId xmlns:p14="http://schemas.microsoft.com/office/powerpoint/2010/main" val="22572310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0882376" cy="4505673"/>
          </a:xfrm>
        </p:spPr>
        <p:txBody>
          <a:bodyPr>
            <a:normAutofit/>
          </a:bodyPr>
          <a:lstStyle/>
          <a:p>
            <a:pPr fontAlgn="base">
              <a:spcAft>
                <a:spcPts val="750"/>
              </a:spcAft>
            </a:pPr>
            <a:r>
              <a:rPr lang="en-GB" dirty="0">
                <a:effectLst/>
                <a:ea typeface="DengXian" panose="02010600030101010101" pitchFamily="2" charset="-122"/>
                <a:cs typeface="Arial" panose="020B0604020202020204" pitchFamily="34" charset="0"/>
              </a:rPr>
              <a:t>A </a:t>
            </a:r>
            <a:r>
              <a:rPr lang="en-GB" b="1" dirty="0">
                <a:effectLst/>
                <a:ea typeface="DengXian" panose="02010600030101010101" pitchFamily="2" charset="-122"/>
                <a:cs typeface="Arial" panose="020B0604020202020204" pitchFamily="34" charset="0"/>
              </a:rPr>
              <a:t>remote control </a:t>
            </a:r>
            <a:r>
              <a:rPr lang="en-GB" dirty="0">
                <a:effectLst/>
                <a:ea typeface="DengXian" panose="02010600030101010101" pitchFamily="2" charset="-122"/>
                <a:cs typeface="Arial" panose="020B0604020202020204" pitchFamily="34" charset="0"/>
              </a:rPr>
              <a:t>uses light waves just </a:t>
            </a:r>
            <a:r>
              <a:rPr lang="en-GB" b="1" dirty="0">
                <a:effectLst/>
                <a:ea typeface="DengXian" panose="02010600030101010101" pitchFamily="2" charset="-122"/>
                <a:cs typeface="Arial" panose="020B0604020202020204" pitchFamily="34" charset="0"/>
              </a:rPr>
              <a:t>beyond the visible spectrum of light</a:t>
            </a:r>
            <a:r>
              <a:rPr lang="en-GB" b="1" dirty="0">
                <a:ea typeface="DengXian" panose="02010600030101010101" pitchFamily="2" charset="-122"/>
                <a:cs typeface="Arial" panose="020B0604020202020204" pitchFamily="34" charset="0"/>
              </a:rPr>
              <a:t>, </a:t>
            </a:r>
            <a:r>
              <a:rPr lang="en-GB" dirty="0">
                <a:effectLst/>
                <a:ea typeface="DengXian" panose="02010600030101010101" pitchFamily="2" charset="-122"/>
                <a:cs typeface="Arial" panose="020B0604020202020204" pitchFamily="34" charset="0"/>
              </a:rPr>
              <a:t>infrared light waves </a:t>
            </a:r>
            <a:r>
              <a:rPr lang="en-GB" b="1" dirty="0">
                <a:effectLst/>
                <a:ea typeface="DengXian" panose="02010600030101010101" pitchFamily="2" charset="-122"/>
                <a:cs typeface="Arial" panose="020B0604020202020204" pitchFamily="34" charset="0"/>
              </a:rPr>
              <a:t>to change channels </a:t>
            </a:r>
            <a:r>
              <a:rPr lang="en-GB" dirty="0">
                <a:effectLst/>
                <a:ea typeface="DengXian" panose="02010600030101010101" pitchFamily="2" charset="-122"/>
                <a:cs typeface="Arial" panose="020B0604020202020204" pitchFamily="34" charset="0"/>
              </a:rPr>
              <a:t>on your TV. </a:t>
            </a:r>
          </a:p>
          <a:p>
            <a:pPr fontAlgn="base">
              <a:spcAft>
                <a:spcPts val="750"/>
              </a:spcAft>
            </a:pPr>
            <a:endParaRPr lang="en-GB" sz="4000" b="1" dirty="0">
              <a:effectLst/>
              <a:ea typeface="Times New Roman" panose="02020603050405020304" pitchFamily="18" charset="0"/>
            </a:endParaRPr>
          </a:p>
        </p:txBody>
      </p:sp>
    </p:spTree>
    <p:extLst>
      <p:ext uri="{BB962C8B-B14F-4D97-AF65-F5344CB8AC3E}">
        <p14:creationId xmlns:p14="http://schemas.microsoft.com/office/powerpoint/2010/main" val="41399204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Visible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1105534" cy="4505673"/>
          </a:xfrm>
        </p:spPr>
        <p:txBody>
          <a:bodyPr>
            <a:normAutofit/>
          </a:bodyPr>
          <a:lstStyle/>
          <a:p>
            <a:pPr fontAlgn="base">
              <a:lnSpc>
                <a:spcPct val="110000"/>
              </a:lnSpc>
              <a:spcAft>
                <a:spcPts val="600"/>
              </a:spcAft>
            </a:pPr>
            <a:r>
              <a:rPr lang="en-GB" sz="2400" dirty="0">
                <a:effectLst/>
                <a:ea typeface="Times New Roman" panose="02020603050405020304" pitchFamily="18" charset="0"/>
              </a:rPr>
              <a:t>The visible light spectrum is the segment of the electromagnetic spectrum that the </a:t>
            </a:r>
            <a:r>
              <a:rPr lang="en-GB" sz="2400" b="1" dirty="0">
                <a:effectLst/>
                <a:ea typeface="Times New Roman" panose="02020603050405020304" pitchFamily="18" charset="0"/>
              </a:rPr>
              <a:t>human eye can view</a:t>
            </a:r>
            <a:r>
              <a:rPr lang="en-GB" sz="2400" dirty="0">
                <a:effectLst/>
                <a:ea typeface="Times New Roman" panose="02020603050405020304" pitchFamily="18" charset="0"/>
              </a:rPr>
              <a:t>. This range of wavelengths is called </a:t>
            </a:r>
            <a:r>
              <a:rPr lang="en-GB" sz="2400" b="1" dirty="0">
                <a:effectLst/>
                <a:ea typeface="Times New Roman" panose="02020603050405020304" pitchFamily="18" charset="0"/>
              </a:rPr>
              <a:t>visible light</a:t>
            </a:r>
            <a:r>
              <a:rPr lang="en-GB" sz="2400" dirty="0">
                <a:effectLst/>
                <a:ea typeface="Times New Roman" panose="02020603050405020304" pitchFamily="18" charset="0"/>
              </a:rPr>
              <a:t>. </a:t>
            </a:r>
            <a:endParaRPr lang="en-GB" sz="2400" dirty="0">
              <a:ea typeface="Times New Roman" panose="02020603050405020304" pitchFamily="18" charset="0"/>
            </a:endParaRPr>
          </a:p>
          <a:p>
            <a:pPr fontAlgn="base">
              <a:lnSpc>
                <a:spcPct val="110000"/>
              </a:lnSpc>
              <a:spcAft>
                <a:spcPts val="600"/>
              </a:spcAft>
            </a:pPr>
            <a:r>
              <a:rPr lang="en-US" altLang="en-US" sz="2400" b="1" dirty="0"/>
              <a:t>Shorter wavelength and higher frequency than infrared rays. </a:t>
            </a:r>
          </a:p>
          <a:p>
            <a:pPr fontAlgn="base">
              <a:lnSpc>
                <a:spcPct val="110000"/>
              </a:lnSpc>
              <a:spcAft>
                <a:spcPts val="600"/>
              </a:spcAft>
            </a:pPr>
            <a:r>
              <a:rPr lang="en-US" altLang="en-US" sz="2400" dirty="0"/>
              <a:t>The Electromagnetic waves we can see </a:t>
            </a:r>
            <a:r>
              <a:rPr lang="en-US" altLang="en-US" sz="2400" b="1" dirty="0"/>
              <a:t>Longest wavelength= red light, Shortest wavelength= violet (purple) light</a:t>
            </a:r>
            <a:endParaRPr lang="en-GB" sz="2400" dirty="0">
              <a:effectLst/>
              <a:ea typeface="Times New Roman" panose="02020603050405020304" pitchFamily="18" charset="0"/>
            </a:endParaRPr>
          </a:p>
          <a:p>
            <a:pPr fontAlgn="base">
              <a:lnSpc>
                <a:spcPct val="110000"/>
              </a:lnSpc>
              <a:spcAft>
                <a:spcPts val="600"/>
              </a:spcAft>
            </a:pPr>
            <a:r>
              <a:rPr lang="en-GB" sz="2400" dirty="0">
                <a:effectLst/>
                <a:ea typeface="Times New Roman" panose="02020603050405020304" pitchFamily="18" charset="0"/>
              </a:rPr>
              <a:t>Typically, the human eye can detect wavelengths from </a:t>
            </a:r>
            <a:r>
              <a:rPr lang="en-GB" sz="2400" b="1" dirty="0">
                <a:effectLst/>
                <a:ea typeface="Times New Roman" panose="02020603050405020304" pitchFamily="18" charset="0"/>
              </a:rPr>
              <a:t>380 to 700 nanometers.</a:t>
            </a:r>
          </a:p>
          <a:p>
            <a:pPr fontAlgn="base">
              <a:lnSpc>
                <a:spcPct val="110000"/>
              </a:lnSpc>
              <a:spcAft>
                <a:spcPts val="600"/>
              </a:spcAft>
            </a:pPr>
            <a:r>
              <a:rPr lang="en-GB" sz="2400" dirty="0">
                <a:ea typeface="Times New Roman" panose="02020603050405020304" pitchFamily="18" charset="0"/>
              </a:rPr>
              <a:t>Frequency </a:t>
            </a:r>
            <a:r>
              <a:rPr lang="en-GB" sz="2400" b="1" i="0" dirty="0">
                <a:effectLst/>
              </a:rPr>
              <a:t>400–790 terahertz</a:t>
            </a:r>
          </a:p>
        </p:txBody>
      </p:sp>
      <p:pic>
        <p:nvPicPr>
          <p:cNvPr id="3" name="Picture 4" descr="P6 F) Electromagnetic Spectrum – Part 1 – AQA Combined Science Trilogy -  Elevise">
            <a:extLst>
              <a:ext uri="{FF2B5EF4-FFF2-40B4-BE49-F238E27FC236}">
                <a16:creationId xmlns:a16="http://schemas.microsoft.com/office/drawing/2014/main" id="{A3FED0AB-C9EB-3657-DC91-BEFD37036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7971" y="4764454"/>
            <a:ext cx="4299177" cy="190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14618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dirty="0"/>
              <a:t>Lecture - 2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fontAlgn="base">
              <a:lnSpc>
                <a:spcPct val="120000"/>
              </a:lnSpc>
            </a:pPr>
            <a:r>
              <a:rPr lang="en-GB" dirty="0">
                <a:effectLst/>
                <a:ea typeface="Times New Roman" panose="02020603050405020304" pitchFamily="18" charset="0"/>
              </a:rPr>
              <a:t>Ultraviolet (UV) light has </a:t>
            </a:r>
            <a:r>
              <a:rPr lang="en-GB" b="1" dirty="0">
                <a:effectLst/>
                <a:ea typeface="Times New Roman" panose="02020603050405020304" pitchFamily="18" charset="0"/>
              </a:rPr>
              <a:t>shorter wavelengths and higher frequency than visible light</a:t>
            </a:r>
            <a:r>
              <a:rPr lang="en-GB" dirty="0">
                <a:effectLst/>
                <a:ea typeface="Times New Roman" panose="02020603050405020304" pitchFamily="18" charset="0"/>
              </a:rPr>
              <a:t>. </a:t>
            </a:r>
          </a:p>
          <a:p>
            <a:pPr fontAlgn="base">
              <a:lnSpc>
                <a:spcPct val="120000"/>
              </a:lnSpc>
            </a:pPr>
            <a:r>
              <a:rPr lang="en-GB" dirty="0">
                <a:ea typeface="Times New Roman" panose="02020603050405020304" pitchFamily="18" charset="0"/>
              </a:rPr>
              <a:t>Wavelength – </a:t>
            </a:r>
            <a:r>
              <a:rPr lang="en-GB" b="1" dirty="0">
                <a:ea typeface="Times New Roman" panose="02020603050405020304" pitchFamily="18" charset="0"/>
              </a:rPr>
              <a:t>10nm to 400nm</a:t>
            </a:r>
          </a:p>
          <a:p>
            <a:pPr fontAlgn="base">
              <a:lnSpc>
                <a:spcPct val="120000"/>
              </a:lnSpc>
            </a:pPr>
            <a:r>
              <a:rPr lang="en-GB" dirty="0">
                <a:effectLst/>
                <a:ea typeface="Times New Roman" panose="02020603050405020304" pitchFamily="18" charset="0"/>
              </a:rPr>
              <a:t>Frequency – </a:t>
            </a:r>
            <a:r>
              <a:rPr lang="en-GB" b="1" dirty="0">
                <a:effectLst/>
                <a:ea typeface="Times New Roman" panose="02020603050405020304" pitchFamily="18" charset="0"/>
              </a:rPr>
              <a:t>30PHz </a:t>
            </a:r>
            <a:r>
              <a:rPr lang="en-GB" b="1" dirty="0">
                <a:ea typeface="Times New Roman" panose="02020603050405020304" pitchFamily="18" charset="0"/>
              </a:rPr>
              <a:t>to 750THz</a:t>
            </a:r>
            <a:endParaRPr lang="en-GB" b="1" dirty="0">
              <a:effectLst/>
              <a:ea typeface="Times New Roman" panose="02020603050405020304" pitchFamily="18" charset="0"/>
            </a:endParaRPr>
          </a:p>
          <a:p>
            <a:pPr fontAlgn="base">
              <a:lnSpc>
                <a:spcPct val="120000"/>
              </a:lnSpc>
            </a:pPr>
            <a:r>
              <a:rPr lang="en-GB" dirty="0">
                <a:effectLst/>
                <a:ea typeface="Times New Roman" panose="02020603050405020304" pitchFamily="18" charset="0"/>
              </a:rPr>
              <a:t>Although UV waves are </a:t>
            </a:r>
            <a:r>
              <a:rPr lang="en-GB" b="1" dirty="0">
                <a:effectLst/>
                <a:ea typeface="Times New Roman" panose="02020603050405020304" pitchFamily="18" charset="0"/>
              </a:rPr>
              <a:t>invisible to the human eye, some insects, such as bumblebees, can see them. </a:t>
            </a: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4" descr="P6 F) Electromagnetic Spectrum – Part 1 – AQA Combined Science Trilogy -  Elevise">
            <a:extLst>
              <a:ext uri="{FF2B5EF4-FFF2-40B4-BE49-F238E27FC236}">
                <a16:creationId xmlns:a16="http://schemas.microsoft.com/office/drawing/2014/main" id="{A455E463-A029-F0E9-2DF9-E7094B8304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901" y="4540514"/>
            <a:ext cx="4922049" cy="2180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8263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fontScale="40000" lnSpcReduction="20000"/>
          </a:bodyPr>
          <a:lstStyle/>
          <a:p>
            <a:pPr fontAlgn="base">
              <a:lnSpc>
                <a:spcPct val="120000"/>
              </a:lnSpc>
            </a:pPr>
            <a:r>
              <a:rPr lang="en-GB" sz="7000" dirty="0">
                <a:effectLst/>
                <a:ea typeface="Times New Roman" panose="02020603050405020304" pitchFamily="18" charset="0"/>
              </a:rPr>
              <a:t>The Sun is a source of the full spectrum of ultraviolet radiation, which is commonly subdivided into </a:t>
            </a:r>
            <a:r>
              <a:rPr lang="en-GB" sz="7000" b="1" dirty="0">
                <a:effectLst/>
                <a:ea typeface="Times New Roman" panose="02020603050405020304" pitchFamily="18" charset="0"/>
              </a:rPr>
              <a:t>UV-A, UV-B, and UV-C.  </a:t>
            </a:r>
          </a:p>
          <a:p>
            <a:pPr fontAlgn="base">
              <a:lnSpc>
                <a:spcPct val="120000"/>
              </a:lnSpc>
            </a:pPr>
            <a:r>
              <a:rPr lang="en-GB" sz="7000" b="1" dirty="0">
                <a:effectLst/>
                <a:ea typeface="Times New Roman" panose="02020603050405020304" pitchFamily="18" charset="0"/>
              </a:rPr>
              <a:t>UV-C</a:t>
            </a:r>
            <a:r>
              <a:rPr lang="en-GB" sz="7000" dirty="0">
                <a:effectLst/>
                <a:ea typeface="Times New Roman" panose="02020603050405020304" pitchFamily="18" charset="0"/>
              </a:rPr>
              <a:t> rays are the </a:t>
            </a:r>
            <a:r>
              <a:rPr lang="en-GB" sz="7000" b="1" dirty="0">
                <a:effectLst/>
                <a:ea typeface="Times New Roman" panose="02020603050405020304" pitchFamily="18" charset="0"/>
              </a:rPr>
              <a:t>most harmful </a:t>
            </a:r>
            <a:r>
              <a:rPr lang="en-GB" sz="7000" dirty="0">
                <a:effectLst/>
                <a:ea typeface="Times New Roman" panose="02020603050405020304" pitchFamily="18" charset="0"/>
              </a:rPr>
              <a:t>and are almost completely absorbed by our atmosphere. </a:t>
            </a:r>
          </a:p>
          <a:p>
            <a:pPr fontAlgn="base">
              <a:lnSpc>
                <a:spcPct val="120000"/>
              </a:lnSpc>
            </a:pPr>
            <a:r>
              <a:rPr lang="en-GB" sz="7000" b="1" dirty="0">
                <a:effectLst/>
                <a:ea typeface="Times New Roman" panose="02020603050405020304" pitchFamily="18" charset="0"/>
              </a:rPr>
              <a:t>UV-B</a:t>
            </a:r>
            <a:r>
              <a:rPr lang="en-GB" sz="7000" dirty="0">
                <a:effectLst/>
                <a:ea typeface="Times New Roman" panose="02020603050405020304" pitchFamily="18" charset="0"/>
              </a:rPr>
              <a:t> rays are the </a:t>
            </a:r>
            <a:r>
              <a:rPr lang="en-GB" sz="7000" b="1" dirty="0">
                <a:effectLst/>
                <a:ea typeface="Times New Roman" panose="02020603050405020304" pitchFamily="18" charset="0"/>
              </a:rPr>
              <a:t>harmful rays that cause sunburn</a:t>
            </a:r>
            <a:r>
              <a:rPr lang="en-GB" sz="7000" dirty="0">
                <a:effectLst/>
                <a:ea typeface="Times New Roman" panose="02020603050405020304" pitchFamily="18" charset="0"/>
              </a:rPr>
              <a:t>. </a:t>
            </a:r>
          </a:p>
          <a:p>
            <a:pPr fontAlgn="base">
              <a:lnSpc>
                <a:spcPct val="120000"/>
              </a:lnSpc>
            </a:pPr>
            <a:r>
              <a:rPr lang="en-GB" sz="7000" dirty="0">
                <a:effectLst/>
                <a:ea typeface="Times New Roman" panose="02020603050405020304" pitchFamily="18" charset="0"/>
              </a:rPr>
              <a:t>Exposure to UV-B rays </a:t>
            </a:r>
            <a:r>
              <a:rPr lang="en-GB" sz="7000" b="1" dirty="0">
                <a:effectLst/>
                <a:ea typeface="Times New Roman" panose="02020603050405020304" pitchFamily="18" charset="0"/>
              </a:rPr>
              <a:t>increases the risk of DNA </a:t>
            </a:r>
            <a:r>
              <a:rPr lang="en-GB" sz="7000" dirty="0">
                <a:effectLst/>
                <a:ea typeface="Times New Roman" panose="02020603050405020304" pitchFamily="18" charset="0"/>
              </a:rPr>
              <a:t>and other cellular damage in living organisms. Fortunately, about </a:t>
            </a:r>
            <a:r>
              <a:rPr lang="en-GB" sz="7000" b="1" dirty="0">
                <a:effectLst/>
                <a:ea typeface="Times New Roman" panose="02020603050405020304" pitchFamily="18" charset="0"/>
              </a:rPr>
              <a:t>95 percent UV-B rays are absorbed by ozone in the Earth's atmosphere.</a:t>
            </a:r>
          </a:p>
          <a:p>
            <a:pPr fontAlgn="base">
              <a:lnSpc>
                <a:spcPct val="120000"/>
              </a:lnSpc>
            </a:pPr>
            <a:r>
              <a:rPr lang="en-US" altLang="en-US" sz="7200" dirty="0"/>
              <a:t>Used to </a:t>
            </a:r>
            <a:r>
              <a:rPr lang="en-US" altLang="en-US" sz="7200" b="1" dirty="0"/>
              <a:t>kill bacteria, Sterilization of equipment</a:t>
            </a:r>
            <a:r>
              <a:rPr lang="en-US" altLang="en-US" sz="7200" dirty="0"/>
              <a:t>.</a:t>
            </a:r>
          </a:p>
          <a:p>
            <a:pPr fontAlgn="base">
              <a:lnSpc>
                <a:spcPct val="120000"/>
              </a:lnSpc>
            </a:pPr>
            <a:endParaRPr lang="en-GB" sz="7000" b="1" dirty="0">
              <a:effectLst/>
              <a:ea typeface="Times New Roman" panose="02020603050405020304" pitchFamily="18" charset="0"/>
            </a:endParaRP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14634755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marL="0" indent="0">
              <a:buNone/>
            </a:pPr>
            <a:r>
              <a:rPr lang="en-GB" b="1" dirty="0"/>
              <a:t>UV-A Rays</a:t>
            </a:r>
            <a:r>
              <a:rPr lang="en-GB" dirty="0"/>
              <a:t>:</a:t>
            </a:r>
          </a:p>
          <a:p>
            <a:pPr>
              <a:buFont typeface="Arial" panose="020B0604020202020204" pitchFamily="34" charset="0"/>
              <a:buChar char="•"/>
            </a:pPr>
            <a:r>
              <a:rPr lang="en-GB" dirty="0"/>
              <a:t>Penetrates deeper into the skin.</a:t>
            </a:r>
          </a:p>
          <a:p>
            <a:pPr>
              <a:buFont typeface="Arial" panose="020B0604020202020204" pitchFamily="34" charset="0"/>
              <a:buChar char="•"/>
            </a:pPr>
            <a:r>
              <a:rPr lang="en-GB" dirty="0"/>
              <a:t>Contributes to skin aging and long-term damage.</a:t>
            </a:r>
          </a:p>
          <a:p>
            <a:pPr fontAlgn="base">
              <a:lnSpc>
                <a:spcPct val="100000"/>
              </a:lnSpc>
              <a:spcAft>
                <a:spcPts val="600"/>
              </a:spcAft>
            </a:pPr>
            <a:r>
              <a:rPr lang="en-US" altLang="en-US" dirty="0"/>
              <a:t>Causes your skin to produce </a:t>
            </a:r>
            <a:r>
              <a:rPr lang="en-US" altLang="en-US" b="1" dirty="0"/>
              <a:t>vitamin D</a:t>
            </a:r>
            <a:endParaRPr lang="en-US" altLang="en-US" sz="1800" dirty="0"/>
          </a:p>
          <a:p>
            <a:pPr fontAlgn="base">
              <a:lnSpc>
                <a:spcPts val="2040"/>
              </a:lnSpc>
              <a:spcAft>
                <a:spcPts val="1500"/>
              </a:spcAft>
            </a:pPr>
            <a:endParaRPr lang="en-US" altLang="en-US" sz="1800" dirty="0"/>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23695059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2" descr="An Ultraviolet image of the Sun showing detail of solar flares and sun spot activity that is not visible to our eyes.">
            <a:extLst>
              <a:ext uri="{FF2B5EF4-FFF2-40B4-BE49-F238E27FC236}">
                <a16:creationId xmlns:a16="http://schemas.microsoft.com/office/drawing/2014/main" id="{BCF25C8D-C00A-9A2B-9619-312A1FF98BD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65466" y="1600200"/>
            <a:ext cx="6435026" cy="4424081"/>
          </a:xfrm>
          <a:prstGeom prst="rect">
            <a:avLst/>
          </a:prstGeom>
          <a:noFill/>
          <a:ln>
            <a:noFill/>
          </a:ln>
        </p:spPr>
      </p:pic>
    </p:spTree>
    <p:extLst>
      <p:ext uri="{BB962C8B-B14F-4D97-AF65-F5344CB8AC3E}">
        <p14:creationId xmlns:p14="http://schemas.microsoft.com/office/powerpoint/2010/main" val="29808343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lnSpcReduction="10000"/>
          </a:bodyPr>
          <a:lstStyle/>
          <a:p>
            <a:pPr fontAlgn="base">
              <a:lnSpc>
                <a:spcPct val="120000"/>
              </a:lnSpc>
            </a:pPr>
            <a:r>
              <a:rPr lang="en-GB" sz="3300" b="0" i="0" dirty="0">
                <a:effectLst/>
              </a:rPr>
              <a:t>An </a:t>
            </a:r>
            <a:r>
              <a:rPr lang="en-GB" sz="3300" b="1" i="0" dirty="0">
                <a:effectLst/>
              </a:rPr>
              <a:t>X-ray</a:t>
            </a:r>
            <a:r>
              <a:rPr lang="en-GB" sz="3300" b="0" i="0" dirty="0">
                <a:effectLst/>
              </a:rPr>
              <a:t>, or </a:t>
            </a:r>
            <a:r>
              <a:rPr lang="en-GB" sz="3300" b="1" i="0" dirty="0">
                <a:effectLst/>
              </a:rPr>
              <a:t>X-radiation</a:t>
            </a:r>
            <a:r>
              <a:rPr lang="en-GB" sz="3300" b="0" i="0" dirty="0">
                <a:effectLst/>
              </a:rPr>
              <a:t>, is a penetrating form of high-energy </a:t>
            </a:r>
            <a:r>
              <a:rPr lang="en-GB" sz="3300" b="0" i="0" strike="noStrike" dirty="0">
                <a:effectLst/>
              </a:rPr>
              <a:t>electromagnetic radiation</a:t>
            </a:r>
            <a:r>
              <a:rPr lang="en-GB" sz="3300" b="0" i="0" dirty="0">
                <a:effectLst/>
              </a:rPr>
              <a:t>. </a:t>
            </a:r>
          </a:p>
          <a:p>
            <a:pPr fontAlgn="base">
              <a:lnSpc>
                <a:spcPct val="120000"/>
              </a:lnSpc>
            </a:pPr>
            <a:r>
              <a:rPr lang="en-US" altLang="en-US" sz="3300" b="1" dirty="0"/>
              <a:t>Shorter wavelength and higher frequency </a:t>
            </a:r>
            <a:r>
              <a:rPr lang="en-US" altLang="en-US" sz="3300" dirty="0"/>
              <a:t>than </a:t>
            </a:r>
            <a:r>
              <a:rPr lang="en-US" altLang="en-US" sz="3300" b="1" dirty="0"/>
              <a:t>UV-rays.</a:t>
            </a:r>
            <a:endParaRPr lang="en-GB" sz="3300" b="1" i="0" dirty="0">
              <a:effectLst/>
            </a:endParaRPr>
          </a:p>
          <a:p>
            <a:pPr fontAlgn="base">
              <a:lnSpc>
                <a:spcPct val="120000"/>
              </a:lnSpc>
            </a:pPr>
            <a:r>
              <a:rPr lang="en-GB" sz="3300" b="0" i="0" strike="noStrike" dirty="0">
                <a:effectLst/>
              </a:rPr>
              <a:t>Wavelength</a:t>
            </a:r>
            <a:r>
              <a:rPr lang="en-GB" sz="3300" b="0" i="0" dirty="0">
                <a:effectLst/>
              </a:rPr>
              <a:t> range : </a:t>
            </a:r>
            <a:r>
              <a:rPr lang="en-GB" sz="3300" b="1" i="0" dirty="0">
                <a:effectLst/>
              </a:rPr>
              <a:t>10 </a:t>
            </a:r>
            <a:r>
              <a:rPr lang="en-GB" sz="3300" b="1" i="0" strike="noStrike" dirty="0">
                <a:effectLst/>
              </a:rPr>
              <a:t>picometers</a:t>
            </a:r>
            <a:r>
              <a:rPr lang="en-GB" sz="3300" b="1" i="0" dirty="0">
                <a:effectLst/>
              </a:rPr>
              <a:t> to 10 </a:t>
            </a:r>
            <a:r>
              <a:rPr lang="en-GB" sz="3300" b="1" i="0" strike="noStrike" dirty="0" err="1">
                <a:effectLst/>
              </a:rPr>
              <a:t>nanometers</a:t>
            </a:r>
            <a:r>
              <a:rPr lang="en-GB" sz="3300" b="1" i="0" dirty="0">
                <a:effectLst/>
              </a:rPr>
              <a:t>,</a:t>
            </a:r>
            <a:endParaRPr lang="en-GB" sz="3300" dirty="0"/>
          </a:p>
          <a:p>
            <a:pPr fontAlgn="base">
              <a:lnSpc>
                <a:spcPct val="120000"/>
              </a:lnSpc>
            </a:pPr>
            <a:r>
              <a:rPr lang="en-GB" sz="3300" dirty="0"/>
              <a:t>F</a:t>
            </a:r>
            <a:r>
              <a:rPr lang="en-GB" sz="3300" b="0" i="0" strike="noStrike" dirty="0">
                <a:effectLst/>
              </a:rPr>
              <a:t>requencies</a:t>
            </a:r>
            <a:r>
              <a:rPr lang="en-GB" sz="3300" b="0" i="0" dirty="0">
                <a:effectLst/>
              </a:rPr>
              <a:t> range: </a:t>
            </a:r>
            <a:r>
              <a:rPr lang="en-GB" sz="3300" b="1" i="0" dirty="0">
                <a:effectLst/>
              </a:rPr>
              <a:t>30 </a:t>
            </a:r>
            <a:r>
              <a:rPr lang="en-GB" sz="3300" b="1" i="0" strike="noStrike" dirty="0">
                <a:effectLst/>
              </a:rPr>
              <a:t>petahertz</a:t>
            </a:r>
            <a:r>
              <a:rPr lang="en-GB" sz="3300" b="1" i="0" dirty="0">
                <a:effectLst/>
              </a:rPr>
              <a:t> to 30 </a:t>
            </a:r>
            <a:r>
              <a:rPr lang="en-GB" sz="3300" b="1" i="0" strike="noStrike" dirty="0">
                <a:effectLst/>
              </a:rPr>
              <a:t>exahertz</a:t>
            </a:r>
            <a:r>
              <a:rPr lang="en-GB" sz="3300" b="1" strike="noStrike" dirty="0"/>
              <a:t> </a:t>
            </a:r>
            <a:r>
              <a:rPr lang="en-GB" sz="3200" i="0">
                <a:effectLst/>
              </a:rPr>
              <a:t>(30×10</a:t>
            </a:r>
            <a:r>
              <a:rPr lang="en-GB" sz="3200" i="0" baseline="30000">
                <a:effectLst/>
              </a:rPr>
              <a:t>16</a:t>
            </a:r>
            <a:r>
              <a:rPr lang="en-GB" sz="3200" i="0">
                <a:effectLst/>
              </a:rPr>
              <a:t> </a:t>
            </a:r>
            <a:r>
              <a:rPr lang="en-GB" sz="3200" i="0" dirty="0">
                <a:effectLst/>
              </a:rPr>
              <a:t>Hz </a:t>
            </a:r>
            <a:r>
              <a:rPr lang="en-GB" sz="3200" i="0">
                <a:effectLst/>
              </a:rPr>
              <a:t>to 30×10</a:t>
            </a:r>
            <a:r>
              <a:rPr lang="en-GB" sz="3200" i="0" baseline="30000">
                <a:effectLst/>
              </a:rPr>
              <a:t>19</a:t>
            </a:r>
            <a:r>
              <a:rPr lang="en-GB" sz="3200" i="0">
                <a:effectLst/>
              </a:rPr>
              <a:t> </a:t>
            </a:r>
            <a:r>
              <a:rPr lang="en-GB" sz="3200" i="0" dirty="0">
                <a:effectLst/>
              </a:rPr>
              <a:t>Hz) </a:t>
            </a:r>
            <a:endParaRPr lang="en-GB" sz="3300" i="0" dirty="0">
              <a:effectLst/>
            </a:endParaRPr>
          </a:p>
          <a:p>
            <a:pPr fontAlgn="base">
              <a:lnSpc>
                <a:spcPct val="120000"/>
              </a:lnSpc>
            </a:pPr>
            <a:r>
              <a:rPr lang="en-GB" sz="3300" dirty="0"/>
              <a:t>E</a:t>
            </a:r>
            <a:r>
              <a:rPr lang="en-GB" sz="3300" i="0" dirty="0">
                <a:effectLst/>
              </a:rPr>
              <a:t>nergy range: </a:t>
            </a:r>
            <a:r>
              <a:rPr lang="en-GB" sz="3300" b="1" i="0" dirty="0">
                <a:effectLst/>
              </a:rPr>
              <a:t>145 </a:t>
            </a:r>
            <a:r>
              <a:rPr lang="en-GB" sz="3300" b="1" i="0" strike="noStrike" dirty="0">
                <a:effectLst/>
              </a:rPr>
              <a:t>eV</a:t>
            </a:r>
            <a:r>
              <a:rPr lang="en-GB" sz="3300" b="1" i="0" dirty="0">
                <a:effectLst/>
              </a:rPr>
              <a:t> to 124 </a:t>
            </a:r>
            <a:r>
              <a:rPr lang="en-GB" sz="3300" b="1" i="0" strike="noStrike" dirty="0">
                <a:effectLst/>
              </a:rPr>
              <a:t>keV</a:t>
            </a:r>
            <a:r>
              <a:rPr lang="en-GB" sz="3300" b="1" i="0" dirty="0">
                <a:effectLst/>
              </a:rPr>
              <a:t>. </a:t>
            </a: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4" descr="P6 F) Electromagnetic Spectrum – Part 1 – AQA Combined Science Trilogy -  Elevise">
            <a:extLst>
              <a:ext uri="{FF2B5EF4-FFF2-40B4-BE49-F238E27FC236}">
                <a16:creationId xmlns:a16="http://schemas.microsoft.com/office/drawing/2014/main" id="{F99C5DCC-F49E-6606-1001-74A17C773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6551" y="5127121"/>
            <a:ext cx="3594141" cy="1592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663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40</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8977270" cy="4505673"/>
          </a:xfrm>
        </p:spPr>
        <p:txBody>
          <a:bodyPr>
            <a:normAutofit lnSpcReduction="10000"/>
          </a:bodyPr>
          <a:lstStyle/>
          <a:p>
            <a:pPr fontAlgn="base">
              <a:lnSpc>
                <a:spcPct val="110000"/>
              </a:lnSpc>
            </a:pPr>
            <a:r>
              <a:rPr lang="en-GB" dirty="0">
                <a:effectLst/>
                <a:ea typeface="Times New Roman" panose="02020603050405020304" pitchFamily="18" charset="0"/>
                <a:cs typeface="Times New Roman" panose="02020603050405020304" pitchFamily="18" charset="0"/>
              </a:rPr>
              <a:t>X-rays were first observed and documented in </a:t>
            </a:r>
            <a:r>
              <a:rPr lang="en-GB" b="1" dirty="0">
                <a:effectLst/>
                <a:ea typeface="Times New Roman" panose="02020603050405020304" pitchFamily="18" charset="0"/>
                <a:cs typeface="Times New Roman" panose="02020603050405020304" pitchFamily="18" charset="0"/>
              </a:rPr>
              <a:t>1895 by German scientist Wilhelm Conrad Roentgen. </a:t>
            </a:r>
          </a:p>
          <a:p>
            <a:pPr fontAlgn="base">
              <a:lnSpc>
                <a:spcPct val="110000"/>
              </a:lnSpc>
            </a:pPr>
            <a:r>
              <a:rPr lang="en-GB" dirty="0">
                <a:effectLst/>
                <a:ea typeface="Times New Roman" panose="02020603050405020304" pitchFamily="18" charset="0"/>
                <a:cs typeface="Times New Roman" panose="02020603050405020304" pitchFamily="18" charset="0"/>
              </a:rPr>
              <a:t>He discovered that </a:t>
            </a:r>
            <a:r>
              <a:rPr lang="en-GB" b="1" dirty="0">
                <a:effectLst/>
                <a:ea typeface="Times New Roman" panose="02020603050405020304" pitchFamily="18" charset="0"/>
                <a:cs typeface="Times New Roman" panose="02020603050405020304" pitchFamily="18" charset="0"/>
              </a:rPr>
              <a:t>firing streams of x-rays through arms </a:t>
            </a:r>
            <a:r>
              <a:rPr lang="en-GB" dirty="0">
                <a:effectLst/>
                <a:ea typeface="Times New Roman" panose="02020603050405020304" pitchFamily="18" charset="0"/>
                <a:cs typeface="Times New Roman" panose="02020603050405020304" pitchFamily="18" charset="0"/>
              </a:rPr>
              <a:t>and hands created </a:t>
            </a:r>
            <a:r>
              <a:rPr lang="en-GB" b="1" dirty="0">
                <a:effectLst/>
                <a:ea typeface="Times New Roman" panose="02020603050405020304" pitchFamily="18" charset="0"/>
                <a:cs typeface="Times New Roman" panose="02020603050405020304" pitchFamily="18" charset="0"/>
              </a:rPr>
              <a:t>detailed images of the bones inside.</a:t>
            </a:r>
          </a:p>
          <a:p>
            <a:pPr fontAlgn="base">
              <a:lnSpc>
                <a:spcPct val="110000"/>
              </a:lnSpc>
            </a:pPr>
            <a:r>
              <a:rPr lang="en-GB" dirty="0">
                <a:effectLst/>
                <a:ea typeface="Times New Roman" panose="02020603050405020304" pitchFamily="18" charset="0"/>
                <a:cs typeface="Times New Roman" panose="02020603050405020304" pitchFamily="18" charset="0"/>
              </a:rPr>
              <a:t>When you get an x-ray taken, </a:t>
            </a:r>
            <a:r>
              <a:rPr lang="en-GB" b="1" dirty="0">
                <a:effectLst/>
                <a:ea typeface="Times New Roman" panose="02020603050405020304" pitchFamily="18" charset="0"/>
                <a:cs typeface="Times New Roman" panose="02020603050405020304" pitchFamily="18" charset="0"/>
              </a:rPr>
              <a:t>x-ray sensitive film is put on one side of your body, and x-rays are shot through you</a:t>
            </a:r>
            <a:r>
              <a:rPr lang="en-GB" dirty="0">
                <a:effectLst/>
                <a:ea typeface="Times New Roman" panose="02020603050405020304" pitchFamily="18" charset="0"/>
                <a:cs typeface="Times New Roman" panose="02020603050405020304" pitchFamily="18" charset="0"/>
              </a:rPr>
              <a:t>.</a:t>
            </a:r>
          </a:p>
          <a:p>
            <a:pPr fontAlgn="base">
              <a:lnSpc>
                <a:spcPct val="110000"/>
              </a:lnSpc>
            </a:pPr>
            <a:r>
              <a:rPr lang="en-GB" b="1" dirty="0">
                <a:effectLst/>
                <a:ea typeface="Times New Roman" panose="02020603050405020304" pitchFamily="18" charset="0"/>
                <a:cs typeface="Times New Roman" panose="02020603050405020304" pitchFamily="18" charset="0"/>
              </a:rPr>
              <a:t>Because bones are dense and absorb more x-rays than skin does, </a:t>
            </a:r>
            <a:r>
              <a:rPr lang="en-GB" dirty="0">
                <a:effectLst/>
                <a:ea typeface="Times New Roman" panose="02020603050405020304" pitchFamily="18" charset="0"/>
                <a:cs typeface="Times New Roman" panose="02020603050405020304" pitchFamily="18" charset="0"/>
              </a:rPr>
              <a:t>shadows of the bones are left on the x-ray film while the skin appears transparent.</a:t>
            </a:r>
            <a:endParaRPr lang="en-GB" dirty="0">
              <a:effectLst/>
              <a:ea typeface="DengXian" panose="02010600030101010101" pitchFamily="2" charset="-122"/>
              <a:cs typeface="Arial" panose="020B0604020202020204" pitchFamily="34" charset="0"/>
            </a:endParaRP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2" descr="An x-ray image of teeth">
            <a:extLst>
              <a:ext uri="{FF2B5EF4-FFF2-40B4-BE49-F238E27FC236}">
                <a16:creationId xmlns:a16="http://schemas.microsoft.com/office/drawing/2014/main" id="{F53F6E9D-90A7-033B-66A1-FD91EFF5A0A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69637" y="2550645"/>
            <a:ext cx="2495550" cy="1924050"/>
          </a:xfrm>
          <a:prstGeom prst="rect">
            <a:avLst/>
          </a:prstGeom>
          <a:noFill/>
          <a:ln>
            <a:noFill/>
          </a:ln>
        </p:spPr>
      </p:pic>
    </p:spTree>
    <p:extLst>
      <p:ext uri="{BB962C8B-B14F-4D97-AF65-F5344CB8AC3E}">
        <p14:creationId xmlns:p14="http://schemas.microsoft.com/office/powerpoint/2010/main" val="22246616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41</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6462775" cy="4505673"/>
          </a:xfrm>
        </p:spPr>
        <p:txBody>
          <a:bodyPr>
            <a:normAutofit/>
          </a:bodyPr>
          <a:lstStyle/>
          <a:p>
            <a:pPr eaLnBrk="1" hangingPunct="1"/>
            <a:r>
              <a:rPr lang="en-US" altLang="en-US" dirty="0"/>
              <a:t>Used by </a:t>
            </a:r>
            <a:r>
              <a:rPr lang="en-US" altLang="en-US" b="1" dirty="0"/>
              <a:t>engineers</a:t>
            </a:r>
            <a:r>
              <a:rPr lang="en-US" altLang="en-US" dirty="0"/>
              <a:t> to check for </a:t>
            </a:r>
            <a:r>
              <a:rPr lang="en-US" altLang="en-US" b="1" dirty="0"/>
              <a:t>tiny cracks in structures.</a:t>
            </a:r>
          </a:p>
          <a:p>
            <a:pPr eaLnBrk="1" hangingPunct="1"/>
            <a:r>
              <a:rPr lang="en-US" altLang="en-US" dirty="0"/>
              <a:t>The </a:t>
            </a:r>
            <a:r>
              <a:rPr lang="en-US" altLang="en-US" b="1" dirty="0"/>
              <a:t>rays pass through the cracks and the cracks appear dark on film</a:t>
            </a:r>
            <a:endParaRPr lang="en-GB" sz="1800" b="1"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5" name="Picture 5" descr="Image Preview">
            <a:extLst>
              <a:ext uri="{FF2B5EF4-FFF2-40B4-BE49-F238E27FC236}">
                <a16:creationId xmlns:a16="http://schemas.microsoft.com/office/drawing/2014/main" id="{D97F3E43-D6C7-5A1A-2BC7-49166D71B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4468" y="1760992"/>
            <a:ext cx="3967163" cy="431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60320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Gamma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42</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985606"/>
          </a:xfrm>
        </p:spPr>
        <p:txBody>
          <a:bodyPr>
            <a:normAutofit/>
          </a:bodyPr>
          <a:lstStyle/>
          <a:p>
            <a:pPr fontAlgn="base">
              <a:lnSpc>
                <a:spcPct val="120000"/>
              </a:lnSpc>
              <a:spcBef>
                <a:spcPts val="600"/>
              </a:spcBef>
              <a:spcAft>
                <a:spcPts val="600"/>
              </a:spcAft>
            </a:pPr>
            <a:r>
              <a:rPr lang="en-GB" sz="2400" dirty="0">
                <a:effectLst/>
                <a:ea typeface="Times New Roman" panose="02020603050405020304" pitchFamily="18" charset="0"/>
                <a:cs typeface="Times New Roman" panose="02020603050405020304" pitchFamily="18" charset="0"/>
              </a:rPr>
              <a:t>Gamma rays have the </a:t>
            </a:r>
            <a:r>
              <a:rPr lang="en-GB" sz="2400" b="1" dirty="0">
                <a:effectLst/>
                <a:ea typeface="Times New Roman" panose="02020603050405020304" pitchFamily="18" charset="0"/>
                <a:cs typeface="Times New Roman" panose="02020603050405020304" pitchFamily="18" charset="0"/>
              </a:rPr>
              <a:t>smallest wavelengths, largest frequency and the most energy of any wave in </a:t>
            </a:r>
            <a:r>
              <a:rPr lang="en-GB" sz="2400" dirty="0">
                <a:effectLst/>
                <a:ea typeface="Times New Roman" panose="02020603050405020304" pitchFamily="18" charset="0"/>
                <a:cs typeface="Times New Roman" panose="02020603050405020304" pitchFamily="18" charset="0"/>
              </a:rPr>
              <a:t>the electromagnetic spectrum</a:t>
            </a:r>
            <a:r>
              <a:rPr lang="en-GB" sz="2400" b="1" dirty="0">
                <a:effectLst/>
                <a:ea typeface="Times New Roman" panose="02020603050405020304" pitchFamily="18" charset="0"/>
                <a:cs typeface="Times New Roman" panose="02020603050405020304" pitchFamily="18" charset="0"/>
              </a:rPr>
              <a:t>.</a:t>
            </a:r>
          </a:p>
          <a:p>
            <a:pPr fontAlgn="base">
              <a:lnSpc>
                <a:spcPct val="120000"/>
              </a:lnSpc>
              <a:spcBef>
                <a:spcPts val="600"/>
              </a:spcBef>
              <a:spcAft>
                <a:spcPts val="600"/>
              </a:spcAft>
            </a:pPr>
            <a:r>
              <a:rPr lang="en-US" altLang="en-US" sz="2400" dirty="0"/>
              <a:t>Shorter wavelength and higher frequency than X-rays. Carry the </a:t>
            </a:r>
            <a:r>
              <a:rPr lang="en-US" altLang="en-US" sz="2400" b="1" dirty="0"/>
              <a:t>greatest amount of energy</a:t>
            </a:r>
            <a:r>
              <a:rPr lang="en-US" altLang="en-US" sz="2400" dirty="0"/>
              <a:t> and penetrate the most.</a:t>
            </a:r>
            <a:endParaRPr lang="en-GB" sz="2400" b="1" dirty="0">
              <a:effectLst/>
              <a:ea typeface="Times New Roman" panose="02020603050405020304" pitchFamily="18" charset="0"/>
              <a:cs typeface="Times New Roman" panose="02020603050405020304" pitchFamily="18" charset="0"/>
            </a:endParaRPr>
          </a:p>
          <a:p>
            <a:pPr fontAlgn="base">
              <a:lnSpc>
                <a:spcPct val="120000"/>
              </a:lnSpc>
              <a:spcBef>
                <a:spcPts val="600"/>
              </a:spcBef>
              <a:spcAft>
                <a:spcPts val="600"/>
              </a:spcAft>
            </a:pPr>
            <a:r>
              <a:rPr lang="en-GB" sz="2400" dirty="0">
                <a:effectLst/>
                <a:ea typeface="Times New Roman" panose="02020603050405020304" pitchFamily="18" charset="0"/>
                <a:cs typeface="Times New Roman" panose="02020603050405020304" pitchFamily="18" charset="0"/>
              </a:rPr>
              <a:t>They are produced by the </a:t>
            </a:r>
            <a:r>
              <a:rPr lang="en-GB" sz="2400" b="1" dirty="0">
                <a:effectLst/>
                <a:ea typeface="Times New Roman" panose="02020603050405020304" pitchFamily="18" charset="0"/>
                <a:cs typeface="Times New Roman" panose="02020603050405020304" pitchFamily="18" charset="0"/>
              </a:rPr>
              <a:t>hottest and most energetic objects in the universe</a:t>
            </a:r>
            <a:r>
              <a:rPr lang="en-GB" sz="2400" dirty="0">
                <a:effectLst/>
                <a:ea typeface="Times New Roman" panose="02020603050405020304" pitchFamily="18" charset="0"/>
                <a:cs typeface="Times New Roman" panose="02020603050405020304" pitchFamily="18" charset="0"/>
              </a:rPr>
              <a:t>, such as </a:t>
            </a:r>
            <a:r>
              <a:rPr lang="en-GB" sz="2400" b="1" dirty="0">
                <a:effectLst/>
                <a:ea typeface="Times New Roman" panose="02020603050405020304" pitchFamily="18" charset="0"/>
                <a:cs typeface="Times New Roman" panose="02020603050405020304" pitchFamily="18" charset="0"/>
              </a:rPr>
              <a:t>neutron stars, supernova explosions, and regions around black holes</a:t>
            </a:r>
            <a:r>
              <a:rPr lang="en-GB" sz="2400" dirty="0">
                <a:effectLst/>
                <a:ea typeface="Times New Roman" panose="02020603050405020304" pitchFamily="18" charset="0"/>
                <a:cs typeface="Times New Roman" panose="02020603050405020304" pitchFamily="18" charset="0"/>
              </a:rPr>
              <a:t>. </a:t>
            </a:r>
          </a:p>
          <a:p>
            <a:pPr fontAlgn="base">
              <a:lnSpc>
                <a:spcPct val="120000"/>
              </a:lnSpc>
              <a:spcBef>
                <a:spcPts val="600"/>
              </a:spcBef>
              <a:spcAft>
                <a:spcPts val="600"/>
              </a:spcAft>
            </a:pPr>
            <a:r>
              <a:rPr lang="en-GB" sz="2400" dirty="0">
                <a:effectLst/>
                <a:ea typeface="Times New Roman" panose="02020603050405020304" pitchFamily="18" charset="0"/>
                <a:cs typeface="Times New Roman" panose="02020603050405020304" pitchFamily="18" charset="0"/>
              </a:rPr>
              <a:t>On Earth, gamma waves are generated by </a:t>
            </a:r>
            <a:r>
              <a:rPr lang="en-GB" sz="2400" b="1" dirty="0">
                <a:effectLst/>
                <a:ea typeface="Times New Roman" panose="02020603050405020304" pitchFamily="18" charset="0"/>
                <a:cs typeface="Times New Roman" panose="02020603050405020304" pitchFamily="18" charset="0"/>
              </a:rPr>
              <a:t>nuclear explosions, lightning, and the less dramatic activity of radioactive decay.</a:t>
            </a:r>
          </a:p>
        </p:txBody>
      </p:sp>
      <p:pic>
        <p:nvPicPr>
          <p:cNvPr id="3" name="Picture 4" descr="P6 F) Electromagnetic Spectrum – Part 1 – AQA Combined Science Trilogy -  Elevise">
            <a:extLst>
              <a:ext uri="{FF2B5EF4-FFF2-40B4-BE49-F238E27FC236}">
                <a16:creationId xmlns:a16="http://schemas.microsoft.com/office/drawing/2014/main" id="{223F2C7B-FFDA-1203-3B0B-F1543EC3C3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5693" y="5030493"/>
            <a:ext cx="4124424" cy="1827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7815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6A66B-9F0E-A2B8-3459-3E27B26EC8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D85AC1-590F-69DF-C81D-27BEDD81F41A}"/>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Gamma  Rays</a:t>
            </a:r>
          </a:p>
        </p:txBody>
      </p:sp>
      <p:sp>
        <p:nvSpPr>
          <p:cNvPr id="7" name="Footer Placeholder 6">
            <a:extLst>
              <a:ext uri="{FF2B5EF4-FFF2-40B4-BE49-F238E27FC236}">
                <a16:creationId xmlns:a16="http://schemas.microsoft.com/office/drawing/2014/main" id="{D5FEB7A7-3314-F6E5-EEF8-BD8E1064482B}"/>
              </a:ext>
            </a:extLst>
          </p:cNvPr>
          <p:cNvSpPr>
            <a:spLocks noGrp="1"/>
          </p:cNvSpPr>
          <p:nvPr>
            <p:ph type="ftr" sz="quarter" idx="11"/>
          </p:nvPr>
        </p:nvSpPr>
        <p:spPr/>
        <p:txBody>
          <a:bodyPr/>
          <a:lstStyle/>
          <a:p>
            <a:r>
              <a:rPr lang="fr-FR"/>
              <a:t>Lecture - 2 / Electromagnetic Radiation</a:t>
            </a:r>
            <a:endParaRPr lang="en-US" dirty="0"/>
          </a:p>
        </p:txBody>
      </p:sp>
      <p:sp>
        <p:nvSpPr>
          <p:cNvPr id="8" name="Slide Number Placeholder 7">
            <a:extLst>
              <a:ext uri="{FF2B5EF4-FFF2-40B4-BE49-F238E27FC236}">
                <a16:creationId xmlns:a16="http://schemas.microsoft.com/office/drawing/2014/main" id="{1A171EF7-A61D-E466-C5CC-389B9E6280F5}"/>
              </a:ext>
            </a:extLst>
          </p:cNvPr>
          <p:cNvSpPr>
            <a:spLocks noGrp="1"/>
          </p:cNvSpPr>
          <p:nvPr>
            <p:ph type="sldNum" sz="quarter" idx="12"/>
          </p:nvPr>
        </p:nvSpPr>
        <p:spPr/>
        <p:txBody>
          <a:bodyPr/>
          <a:lstStyle/>
          <a:p>
            <a:fld id="{A465DFF1-0632-DC41-8079-D9882AFED7B7}" type="slidenum">
              <a:rPr lang="en-US" smtClean="0"/>
              <a:pPr/>
              <a:t>43</a:t>
            </a:fld>
            <a:endParaRPr lang="en-US" dirty="0"/>
          </a:p>
        </p:txBody>
      </p:sp>
      <p:sp>
        <p:nvSpPr>
          <p:cNvPr id="4" name="Content Placeholder 3">
            <a:extLst>
              <a:ext uri="{FF2B5EF4-FFF2-40B4-BE49-F238E27FC236}">
                <a16:creationId xmlns:a16="http://schemas.microsoft.com/office/drawing/2014/main" id="{91CE7397-905A-27E3-C0C4-CC353C41E726}"/>
              </a:ext>
            </a:extLst>
          </p:cNvPr>
          <p:cNvSpPr>
            <a:spLocks noGrp="1"/>
          </p:cNvSpPr>
          <p:nvPr>
            <p:ph idx="1"/>
          </p:nvPr>
        </p:nvSpPr>
        <p:spPr>
          <a:xfrm>
            <a:off x="531295" y="1518608"/>
            <a:ext cx="11033175" cy="4985606"/>
          </a:xfrm>
        </p:spPr>
        <p:txBody>
          <a:bodyPr>
            <a:normAutofit/>
          </a:bodyPr>
          <a:lstStyle/>
          <a:p>
            <a:pPr fontAlgn="base">
              <a:lnSpc>
                <a:spcPct val="120000"/>
              </a:lnSpc>
              <a:spcBef>
                <a:spcPts val="600"/>
              </a:spcBef>
              <a:spcAft>
                <a:spcPts val="600"/>
              </a:spcAft>
            </a:pPr>
            <a:r>
              <a:rPr lang="en-GB" sz="2400" dirty="0"/>
              <a:t>F</a:t>
            </a:r>
            <a:r>
              <a:rPr lang="en-GB" sz="2400" b="0" i="0" u="none" strike="noStrike" dirty="0">
                <a:effectLst/>
              </a:rPr>
              <a:t>requencies</a:t>
            </a:r>
            <a:r>
              <a:rPr lang="en-GB" sz="2400" b="0" i="0" dirty="0">
                <a:effectLst/>
              </a:rPr>
              <a:t> above </a:t>
            </a:r>
            <a:r>
              <a:rPr lang="en-GB" sz="2400" b="1" i="0" dirty="0">
                <a:effectLst/>
              </a:rPr>
              <a:t>30 exahertz</a:t>
            </a:r>
          </a:p>
          <a:p>
            <a:pPr fontAlgn="base">
              <a:lnSpc>
                <a:spcPct val="120000"/>
              </a:lnSpc>
              <a:spcBef>
                <a:spcPts val="600"/>
              </a:spcBef>
              <a:spcAft>
                <a:spcPts val="600"/>
              </a:spcAft>
            </a:pPr>
            <a:r>
              <a:rPr lang="en-GB" sz="2400" b="1" dirty="0">
                <a:effectLst/>
                <a:ea typeface="Times New Roman" panose="02020603050405020304" pitchFamily="18" charset="0"/>
                <a:cs typeface="Times New Roman" panose="02020603050405020304" pitchFamily="18" charset="0"/>
              </a:rPr>
              <a:t>Wavelength </a:t>
            </a:r>
            <a:r>
              <a:rPr lang="en-GB" sz="2400" b="1" dirty="0">
                <a:ea typeface="Times New Roman" panose="02020603050405020304" pitchFamily="18" charset="0"/>
                <a:cs typeface="Times New Roman" panose="02020603050405020304" pitchFamily="18" charset="0"/>
              </a:rPr>
              <a:t>: less than 10 Pico meter</a:t>
            </a:r>
            <a:endParaRPr lang="en-GB" sz="2400" b="1" dirty="0">
              <a:effectLst/>
              <a:ea typeface="Times New Roman" panose="02020603050405020304" pitchFamily="18" charset="0"/>
              <a:cs typeface="Times New Roman" panose="02020603050405020304" pitchFamily="18" charset="0"/>
            </a:endParaRPr>
          </a:p>
          <a:p>
            <a:pPr fontAlgn="base">
              <a:lnSpc>
                <a:spcPct val="120000"/>
              </a:lnSpc>
              <a:spcBef>
                <a:spcPts val="600"/>
              </a:spcBef>
              <a:spcAft>
                <a:spcPts val="600"/>
              </a:spcAft>
            </a:pPr>
            <a:r>
              <a:rPr lang="en-GB" sz="2400" dirty="0">
                <a:ea typeface="DengXian" panose="02010600030101010101" pitchFamily="2" charset="-122"/>
                <a:cs typeface="Times New Roman" panose="02020603050405020304" pitchFamily="18" charset="0"/>
              </a:rPr>
              <a:t>Used for </a:t>
            </a:r>
            <a:r>
              <a:rPr lang="en-GB" sz="2400" b="1" dirty="0">
                <a:ea typeface="DengXian" panose="02010600030101010101" pitchFamily="2" charset="-122"/>
                <a:cs typeface="Times New Roman" panose="02020603050405020304" pitchFamily="18" charset="0"/>
              </a:rPr>
              <a:t>medical application.</a:t>
            </a:r>
            <a:endParaRPr lang="en-GB" sz="2400" b="1" dirty="0">
              <a:effectLst/>
              <a:ea typeface="DengXian" panose="02010600030101010101" pitchFamily="2" charset="-122"/>
              <a:cs typeface="Arial" panose="020B0604020202020204" pitchFamily="34" charset="0"/>
            </a:endParaRPr>
          </a:p>
          <a:p>
            <a:pPr fontAlgn="base">
              <a:lnSpc>
                <a:spcPct val="120000"/>
              </a:lnSpc>
              <a:spcBef>
                <a:spcPts val="600"/>
              </a:spcBef>
              <a:spcAft>
                <a:spcPts val="600"/>
              </a:spcAft>
            </a:pPr>
            <a:endParaRPr lang="en-GB" sz="2400" b="1" dirty="0">
              <a:effectLst/>
              <a:ea typeface="Times New Roman" panose="02020603050405020304" pitchFamily="18" charset="0"/>
              <a:cs typeface="Times New Roman" panose="02020603050405020304" pitchFamily="18" charset="0"/>
            </a:endParaRPr>
          </a:p>
        </p:txBody>
      </p:sp>
      <p:pic>
        <p:nvPicPr>
          <p:cNvPr id="3" name="Picture 4" descr="P6 F) Electromagnetic Spectrum – Part 1 – AQA Combined Science Trilogy -  Elevise">
            <a:extLst>
              <a:ext uri="{FF2B5EF4-FFF2-40B4-BE49-F238E27FC236}">
                <a16:creationId xmlns:a16="http://schemas.microsoft.com/office/drawing/2014/main" id="{9D97BEE9-F3D6-0D3B-F28C-B8538BD99F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9455" y="4258925"/>
            <a:ext cx="4299177" cy="190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51131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Gamma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44</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985606"/>
          </a:xfrm>
        </p:spPr>
        <p:txBody>
          <a:bodyPr>
            <a:normAutofit/>
          </a:bodyPr>
          <a:lstStyle/>
          <a:p>
            <a:r>
              <a:rPr lang="en-US" altLang="en-US" dirty="0"/>
              <a:t>Used in </a:t>
            </a:r>
            <a:r>
              <a:rPr lang="en-US" altLang="en-US" b="1" dirty="0"/>
              <a:t>radiation treatment</a:t>
            </a:r>
            <a:r>
              <a:rPr lang="en-US" altLang="en-US" dirty="0"/>
              <a:t> to kill cancer cells, can be very harmful if not used correctly.</a:t>
            </a:r>
          </a:p>
          <a:p>
            <a:r>
              <a:rPr lang="en-US" altLang="en-US" dirty="0">
                <a:effectLst/>
              </a:rPr>
              <a:t>Exploding nuclear weapons emit gamma rays.</a:t>
            </a:r>
            <a:endParaRPr lang="en-US" altLang="en-US" dirty="0"/>
          </a:p>
          <a:p>
            <a:pPr fontAlgn="base">
              <a:lnSpc>
                <a:spcPct val="120000"/>
              </a:lnSpc>
              <a:spcBef>
                <a:spcPts val="600"/>
              </a:spcBef>
              <a:spcAft>
                <a:spcPts val="600"/>
              </a:spcAft>
            </a:pPr>
            <a:endParaRPr lang="en-GB" sz="2400" b="1" dirty="0">
              <a:effectLst/>
              <a:ea typeface="DengXian" panose="02010600030101010101" pitchFamily="2" charset="-122"/>
              <a:cs typeface="Arial" panose="020B0604020202020204" pitchFamily="34" charset="0"/>
            </a:endParaRPr>
          </a:p>
        </p:txBody>
      </p:sp>
      <p:pic>
        <p:nvPicPr>
          <p:cNvPr id="3" name="Picture 4" descr="optbomb_sm">
            <a:extLst>
              <a:ext uri="{FF2B5EF4-FFF2-40B4-BE49-F238E27FC236}">
                <a16:creationId xmlns:a16="http://schemas.microsoft.com/office/drawing/2014/main" id="{C363E1A9-2D65-4EF0-7C96-B49873ECB4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3716792" y="3212420"/>
            <a:ext cx="3957637" cy="28654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690288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marL="0" indent="0" algn="ctr" eaLnBrk="1" hangingPunct="1">
              <a:lnSpc>
                <a:spcPct val="90000"/>
              </a:lnSpc>
              <a:buNone/>
            </a:pPr>
            <a:r>
              <a:rPr lang="en-US" altLang="en-US" dirty="0">
                <a:solidFill>
                  <a:schemeClr val="bg1"/>
                </a:solidFill>
              </a:rPr>
              <a:t>Brief summary</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45</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869613" cy="4985606"/>
          </a:xfrm>
        </p:spPr>
        <p:txBody>
          <a:bodyPr>
            <a:normAutofit/>
          </a:bodyPr>
          <a:lstStyle/>
          <a:p>
            <a:pPr eaLnBrk="1" hangingPunct="1">
              <a:lnSpc>
                <a:spcPct val="90000"/>
              </a:lnSpc>
            </a:pPr>
            <a:r>
              <a:rPr lang="en-US" altLang="en-US" b="1" dirty="0"/>
              <a:t>All electromagnetic waves</a:t>
            </a:r>
            <a:r>
              <a:rPr lang="en-US" altLang="en-US" dirty="0"/>
              <a:t> travel at the same speed as light  (300,000,000 meters/second) in vacuum.</a:t>
            </a:r>
          </a:p>
          <a:p>
            <a:pPr eaLnBrk="1" hangingPunct="1">
              <a:lnSpc>
                <a:spcPct val="90000"/>
              </a:lnSpc>
            </a:pPr>
            <a:r>
              <a:rPr lang="en-US" altLang="en-US" dirty="0"/>
              <a:t>They all have different </a:t>
            </a:r>
            <a:r>
              <a:rPr lang="en-US" altLang="en-US" b="1" dirty="0"/>
              <a:t>wavelengths</a:t>
            </a:r>
            <a:r>
              <a:rPr lang="en-US" altLang="en-US" dirty="0"/>
              <a:t> and different </a:t>
            </a:r>
            <a:r>
              <a:rPr lang="en-US" altLang="en-US" b="1" dirty="0"/>
              <a:t>frequencies.</a:t>
            </a:r>
          </a:p>
          <a:p>
            <a:pPr lvl="1" eaLnBrk="1" hangingPunct="1">
              <a:lnSpc>
                <a:spcPct val="90000"/>
              </a:lnSpc>
            </a:pPr>
            <a:r>
              <a:rPr lang="en-US" altLang="en-US" sz="2800" b="1" dirty="0"/>
              <a:t>Long wavelength</a:t>
            </a:r>
            <a:r>
              <a:rPr lang="en-US" altLang="en-US" sz="2800" b="1" dirty="0">
                <a:sym typeface="Wingdings" panose="05000000000000000000" pitchFamily="2" charset="2"/>
              </a:rPr>
              <a:t>-lowest frequency</a:t>
            </a:r>
          </a:p>
          <a:p>
            <a:pPr lvl="1" eaLnBrk="1" hangingPunct="1">
              <a:lnSpc>
                <a:spcPct val="90000"/>
              </a:lnSpc>
            </a:pPr>
            <a:r>
              <a:rPr lang="en-US" altLang="en-US" sz="2800" b="1" dirty="0">
                <a:sym typeface="Wingdings" panose="05000000000000000000" pitchFamily="2" charset="2"/>
              </a:rPr>
              <a:t>Short wavelength highest frequency</a:t>
            </a:r>
          </a:p>
          <a:p>
            <a:pPr lvl="1" eaLnBrk="1" hangingPunct="1">
              <a:lnSpc>
                <a:spcPct val="90000"/>
              </a:lnSpc>
            </a:pPr>
            <a:r>
              <a:rPr lang="en-US" altLang="en-US" sz="2800" b="1" dirty="0">
                <a:sym typeface="Wingdings" panose="05000000000000000000" pitchFamily="2" charset="2"/>
              </a:rPr>
              <a:t>High frequency- </a:t>
            </a:r>
            <a:r>
              <a:rPr lang="en-US" altLang="en-US" sz="2800" dirty="0">
                <a:sym typeface="Wingdings" panose="05000000000000000000" pitchFamily="2" charset="2"/>
              </a:rPr>
              <a:t>Higher Bandwidth, high energy and high data rate</a:t>
            </a:r>
          </a:p>
          <a:p>
            <a:pPr lvl="1"/>
            <a:r>
              <a:rPr lang="en-US" altLang="en-US" sz="2800" b="1" dirty="0">
                <a:sym typeface="Wingdings" panose="05000000000000000000" pitchFamily="2" charset="2"/>
              </a:rPr>
              <a:t>Low frequency -</a:t>
            </a:r>
            <a:r>
              <a:rPr lang="en-US" altLang="en-US" sz="2800" dirty="0">
                <a:sym typeface="Wingdings" panose="05000000000000000000" pitchFamily="2" charset="2"/>
              </a:rPr>
              <a:t>Low Bandwidth, low energy and low data rate.</a:t>
            </a:r>
          </a:p>
          <a:p>
            <a:pPr lvl="1"/>
            <a:r>
              <a:rPr lang="en-US" altLang="en-US" sz="2800" b="1" dirty="0">
                <a:sym typeface="Wingdings" panose="05000000000000000000" pitchFamily="2" charset="2"/>
              </a:rPr>
              <a:t>High wavelength - </a:t>
            </a:r>
            <a:r>
              <a:rPr lang="en-US" altLang="en-US" sz="2800" dirty="0">
                <a:sym typeface="Wingdings" panose="05000000000000000000" pitchFamily="2" charset="2"/>
              </a:rPr>
              <a:t>Long distance coverage, less attenuation and passes through obstacles.</a:t>
            </a:r>
          </a:p>
          <a:p>
            <a:pPr lvl="1"/>
            <a:r>
              <a:rPr lang="en-US" altLang="en-US" sz="2800" b="1" dirty="0">
                <a:sym typeface="Wingdings" panose="05000000000000000000" pitchFamily="2" charset="2"/>
              </a:rPr>
              <a:t>Low wavelength </a:t>
            </a:r>
            <a:r>
              <a:rPr lang="en-US" altLang="en-US" sz="2800" dirty="0">
                <a:sym typeface="Wingdings" panose="05000000000000000000" pitchFamily="2" charset="2"/>
              </a:rPr>
              <a:t>-</a:t>
            </a:r>
            <a:r>
              <a:rPr lang="en-US" altLang="en-US" sz="2800" b="1" dirty="0">
                <a:sym typeface="Wingdings" panose="05000000000000000000" pitchFamily="2" charset="2"/>
              </a:rPr>
              <a:t> </a:t>
            </a:r>
            <a:r>
              <a:rPr lang="en-US" altLang="en-US" sz="2800" dirty="0">
                <a:sym typeface="Wingdings" panose="05000000000000000000" pitchFamily="2" charset="2"/>
              </a:rPr>
              <a:t>Short distance coverage, high attenuation and sensitive to obstacles</a:t>
            </a:r>
            <a:endParaRPr lang="en-US" altLang="en-US" sz="2800" dirty="0"/>
          </a:p>
          <a:p>
            <a:pPr lvl="1" eaLnBrk="1" hangingPunct="1">
              <a:lnSpc>
                <a:spcPct val="90000"/>
              </a:lnSpc>
            </a:pPr>
            <a:endParaRPr lang="en-US" altLang="en-US" sz="2800" b="1" dirty="0"/>
          </a:p>
          <a:p>
            <a:pPr fontAlgn="base">
              <a:lnSpc>
                <a:spcPct val="120000"/>
              </a:lnSpc>
              <a:spcBef>
                <a:spcPts val="600"/>
              </a:spcBef>
              <a:spcAft>
                <a:spcPts val="600"/>
              </a:spcAft>
            </a:pPr>
            <a:endParaRPr lang="en-GB" sz="2400" b="1"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6124288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radiation - Shortwave</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46</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505673"/>
          </a:xfrm>
        </p:spPr>
        <p:txBody>
          <a:bodyPr>
            <a:normAutofit/>
          </a:bodyPr>
          <a:lstStyle/>
          <a:p>
            <a:pPr fontAlgn="base">
              <a:lnSpc>
                <a:spcPct val="120000"/>
              </a:lnSpc>
              <a:spcAft>
                <a:spcPts val="600"/>
              </a:spcAft>
            </a:pPr>
            <a:endParaRPr lang="en-GB" sz="4000" dirty="0">
              <a:effectLst/>
              <a:ea typeface="Times New Roman" panose="02020603050405020304" pitchFamily="18" charset="0"/>
              <a:cs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5" name="Picture 4" descr="A photographic view of mountains, clouds, rolling hills and water used as a backdrop to explain the Earth's radiation budget. Subsequent illustrations describe the overlying diagram of arrows explaining the budget.">
            <a:extLst>
              <a:ext uri="{FF2B5EF4-FFF2-40B4-BE49-F238E27FC236}">
                <a16:creationId xmlns:a16="http://schemas.microsoft.com/office/drawing/2014/main" id="{FA833F3B-F133-51D1-9928-9A6D451BB0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65885" y="1360275"/>
            <a:ext cx="4029075" cy="4572000"/>
          </a:xfrm>
          <a:prstGeom prst="rect">
            <a:avLst/>
          </a:prstGeom>
          <a:noFill/>
          <a:ln>
            <a:noFill/>
          </a:ln>
        </p:spPr>
      </p:pic>
    </p:spTree>
    <p:extLst>
      <p:ext uri="{BB962C8B-B14F-4D97-AF65-F5344CB8AC3E}">
        <p14:creationId xmlns:p14="http://schemas.microsoft.com/office/powerpoint/2010/main" val="4148746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47</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a:t>Lecture - 2 / Electromagnetic Radiation</a:t>
            </a:r>
            <a:endParaRPr lang="en-GB" dirty="0"/>
          </a:p>
        </p:txBody>
      </p:sp>
    </p:spTree>
    <p:extLst>
      <p:ext uri="{BB962C8B-B14F-4D97-AF65-F5344CB8AC3E}">
        <p14:creationId xmlns:p14="http://schemas.microsoft.com/office/powerpoint/2010/main" val="225188537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2724</Words>
  <Application>Microsoft Office PowerPoint</Application>
  <PresentationFormat>Widescreen</PresentationFormat>
  <Paragraphs>487</Paragraphs>
  <Slides>47</Slides>
  <Notes>45</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47</vt:i4>
      </vt:variant>
    </vt:vector>
  </HeadingPairs>
  <TitlesOfParts>
    <vt:vector size="57" baseType="lpstr">
      <vt:lpstr>DengXian</vt:lpstr>
      <vt:lpstr>ＭＳ Ｐゴシック</vt:lpstr>
      <vt:lpstr>Arial</vt:lpstr>
      <vt:lpstr>Calibri</vt:lpstr>
      <vt:lpstr>Calibri Light</vt:lpstr>
      <vt:lpstr>Times New Roman</vt:lpstr>
      <vt:lpstr>Wingdings</vt:lpstr>
      <vt:lpstr>UWTSD 200_Title Page</vt:lpstr>
      <vt:lpstr>UWTSD 200_Title Page 2</vt:lpstr>
      <vt:lpstr>UWTSD 200_Text 4</vt:lpstr>
      <vt:lpstr>PowerPoint Presentation</vt:lpstr>
      <vt:lpstr>Content</vt:lpstr>
      <vt:lpstr>Learning Outcome</vt:lpstr>
      <vt:lpstr>Electromagnetic Spectrum</vt:lpstr>
      <vt:lpstr>Electromagnetic Spectrum</vt:lpstr>
      <vt:lpstr>Electromagnetic Spectrum</vt:lpstr>
      <vt:lpstr>Electromagnetic Spectrum</vt:lpstr>
      <vt:lpstr>Electromagnetic Spectrum</vt:lpstr>
      <vt:lpstr>Electromagnetic Spectrum</vt:lpstr>
      <vt:lpstr>Electromagnetic Spectrum</vt:lpstr>
      <vt:lpstr>Electromagnetic Spectrum</vt:lpstr>
      <vt:lpstr>Radio Waves</vt:lpstr>
      <vt:lpstr>Radio Waves</vt:lpstr>
      <vt:lpstr>Radio Waves</vt:lpstr>
      <vt:lpstr>Radio Waves</vt:lpstr>
      <vt:lpstr>Radio Waves</vt:lpstr>
      <vt:lpstr>Radio Waves</vt:lpstr>
      <vt:lpstr>Radio Waves</vt:lpstr>
      <vt:lpstr>Radio Waves</vt:lpstr>
      <vt:lpstr>Radio Waves</vt:lpstr>
      <vt:lpstr>Radio Waves</vt:lpstr>
      <vt:lpstr>Microwaves</vt:lpstr>
      <vt:lpstr>Microwaves</vt:lpstr>
      <vt:lpstr>Microwaves</vt:lpstr>
      <vt:lpstr>Microwaves</vt:lpstr>
      <vt:lpstr>Microwaves</vt:lpstr>
      <vt:lpstr>Microwaves</vt:lpstr>
      <vt:lpstr>Infrared waves</vt:lpstr>
      <vt:lpstr>Infrared waves</vt:lpstr>
      <vt:lpstr>Infrared waves</vt:lpstr>
      <vt:lpstr>Infrared waves</vt:lpstr>
      <vt:lpstr>Infrared waves</vt:lpstr>
      <vt:lpstr>Infrared waves</vt:lpstr>
      <vt:lpstr>Visible Light</vt:lpstr>
      <vt:lpstr>Ultraviolet Light</vt:lpstr>
      <vt:lpstr>Ultraviolet Light</vt:lpstr>
      <vt:lpstr>Ultraviolet Light</vt:lpstr>
      <vt:lpstr>Ultraviolet Light</vt:lpstr>
      <vt:lpstr>X- Rays</vt:lpstr>
      <vt:lpstr>X- Rays</vt:lpstr>
      <vt:lpstr>X- Rays</vt:lpstr>
      <vt:lpstr>Gamma  Rays</vt:lpstr>
      <vt:lpstr>Gamma  Rays</vt:lpstr>
      <vt:lpstr>Gamma  Rays</vt:lpstr>
      <vt:lpstr>Brief summary</vt:lpstr>
      <vt:lpstr>Electromagnetic radiation - Shortwave</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110</cp:revision>
  <dcterms:created xsi:type="dcterms:W3CDTF">2021-03-09T15:35:42Z</dcterms:created>
  <dcterms:modified xsi:type="dcterms:W3CDTF">2025-01-28T12:30:29Z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