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webm" ContentType="video/webm"/>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4"/>
  </p:notesMasterIdLst>
  <p:sldIdLst>
    <p:sldId id="1119" r:id="rId4"/>
    <p:sldId id="1143" r:id="rId5"/>
    <p:sldId id="1111" r:id="rId6"/>
    <p:sldId id="1144" r:id="rId7"/>
    <p:sldId id="1128" r:id="rId8"/>
    <p:sldId id="1140" r:id="rId9"/>
    <p:sldId id="1029" r:id="rId10"/>
    <p:sldId id="1090" r:id="rId11"/>
    <p:sldId id="1129" r:id="rId12"/>
    <p:sldId id="1024" r:id="rId13"/>
    <p:sldId id="1136" r:id="rId14"/>
    <p:sldId id="1114" r:id="rId15"/>
    <p:sldId id="1147" r:id="rId16"/>
    <p:sldId id="1137" r:id="rId17"/>
    <p:sldId id="1121" r:id="rId18"/>
    <p:sldId id="1133" r:id="rId19"/>
    <p:sldId id="1134" r:id="rId20"/>
    <p:sldId id="1142" r:id="rId21"/>
    <p:sldId id="1138" r:id="rId22"/>
    <p:sldId id="114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B2461"/>
    <a:srgbClr val="5CB7E3"/>
    <a:srgbClr val="FF5F5E"/>
    <a:srgbClr val="83CDE2"/>
    <a:srgbClr val="F3E0FD"/>
    <a:srgbClr val="FFCAF7"/>
    <a:srgbClr val="EAE9EC"/>
    <a:srgbClr val="E4E4E4"/>
    <a:srgbClr val="F4F2F5"/>
    <a:srgbClr val="FCFB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5E1227-A7B1-5999-BCC4-F5412CC14163}" v="4" dt="2025-03-03T10:44:06.0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30"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S::heddwen.davies@uwtsd.ac.uk::b3b4628a-d1d7-4a79-b47e-b6ca4059bab0" providerId="AD" clId="Web-{604BC284-B63C-903B-3052-C0F27663F8DB}"/>
    <pc:docChg chg="modSld sldOrd">
      <pc:chgData name="Heddwen Davies" userId="S::heddwen.davies@uwtsd.ac.uk::b3b4628a-d1d7-4a79-b47e-b6ca4059bab0" providerId="AD" clId="Web-{604BC284-B63C-903B-3052-C0F27663F8DB}" dt="2025-02-26T13:46:31.643" v="162"/>
      <pc:docMkLst>
        <pc:docMk/>
      </pc:docMkLst>
      <pc:sldChg chg="modSp">
        <pc:chgData name="Heddwen Davies" userId="S::heddwen.davies@uwtsd.ac.uk::b3b4628a-d1d7-4a79-b47e-b6ca4059bab0" providerId="AD" clId="Web-{604BC284-B63C-903B-3052-C0F27663F8DB}" dt="2025-02-26T13:44:30.044" v="84" actId="20577"/>
        <pc:sldMkLst>
          <pc:docMk/>
          <pc:sldMk cId="2012925731" sldId="1029"/>
        </pc:sldMkLst>
        <pc:spChg chg="mod">
          <ac:chgData name="Heddwen Davies" userId="S::heddwen.davies@uwtsd.ac.uk::b3b4628a-d1d7-4a79-b47e-b6ca4059bab0" providerId="AD" clId="Web-{604BC284-B63C-903B-3052-C0F27663F8DB}" dt="2025-02-26T13:42:30.070" v="9" actId="20577"/>
          <ac:spMkLst>
            <pc:docMk/>
            <pc:sldMk cId="2012925731" sldId="1029"/>
            <ac:spMk id="4" creationId="{C816145E-DBA2-564C-B5D0-5E8C2F3CCB75}"/>
          </ac:spMkLst>
        </pc:spChg>
        <pc:spChg chg="mod">
          <ac:chgData name="Heddwen Davies" userId="S::heddwen.davies@uwtsd.ac.uk::b3b4628a-d1d7-4a79-b47e-b6ca4059bab0" providerId="AD" clId="Web-{604BC284-B63C-903B-3052-C0F27663F8DB}" dt="2025-02-26T13:44:16.559" v="79" actId="20577"/>
          <ac:spMkLst>
            <pc:docMk/>
            <pc:sldMk cId="2012925731" sldId="1029"/>
            <ac:spMk id="5" creationId="{3308ACFA-681B-F545-A528-BC64F9CACC08}"/>
          </ac:spMkLst>
        </pc:spChg>
        <pc:spChg chg="mod">
          <ac:chgData name="Heddwen Davies" userId="S::heddwen.davies@uwtsd.ac.uk::b3b4628a-d1d7-4a79-b47e-b6ca4059bab0" providerId="AD" clId="Web-{604BC284-B63C-903B-3052-C0F27663F8DB}" dt="2025-02-26T13:44:30.044" v="84" actId="20577"/>
          <ac:spMkLst>
            <pc:docMk/>
            <pc:sldMk cId="2012925731" sldId="1029"/>
            <ac:spMk id="6" creationId="{C4A2D1E5-4089-C846-B0EB-B69E2A412601}"/>
          </ac:spMkLst>
        </pc:spChg>
      </pc:sldChg>
      <pc:sldChg chg="modSp">
        <pc:chgData name="Heddwen Davies" userId="S::heddwen.davies@uwtsd.ac.uk::b3b4628a-d1d7-4a79-b47e-b6ca4059bab0" providerId="AD" clId="Web-{604BC284-B63C-903B-3052-C0F27663F8DB}" dt="2025-02-26T13:42:10.632" v="7" actId="20577"/>
        <pc:sldMkLst>
          <pc:docMk/>
          <pc:sldMk cId="4233011407" sldId="1140"/>
        </pc:sldMkLst>
        <pc:spChg chg="mod">
          <ac:chgData name="Heddwen Davies" userId="S::heddwen.davies@uwtsd.ac.uk::b3b4628a-d1d7-4a79-b47e-b6ca4059bab0" providerId="AD" clId="Web-{604BC284-B63C-903B-3052-C0F27663F8DB}" dt="2025-02-26T13:42:10.632" v="7" actId="20577"/>
          <ac:spMkLst>
            <pc:docMk/>
            <pc:sldMk cId="4233011407" sldId="1140"/>
            <ac:spMk id="2" creationId="{E6166895-419F-7A96-111E-2E23B50DC062}"/>
          </ac:spMkLst>
        </pc:spChg>
        <pc:spChg chg="mod">
          <ac:chgData name="Heddwen Davies" userId="S::heddwen.davies@uwtsd.ac.uk::b3b4628a-d1d7-4a79-b47e-b6ca4059bab0" providerId="AD" clId="Web-{604BC284-B63C-903B-3052-C0F27663F8DB}" dt="2025-02-26T13:41:51.647" v="3" actId="1076"/>
          <ac:spMkLst>
            <pc:docMk/>
            <pc:sldMk cId="4233011407" sldId="1140"/>
            <ac:spMk id="3" creationId="{2C4459B2-C2E8-A7EC-4022-B55D69B5FB52}"/>
          </ac:spMkLst>
        </pc:spChg>
        <pc:spChg chg="mod">
          <ac:chgData name="Heddwen Davies" userId="S::heddwen.davies@uwtsd.ac.uk::b3b4628a-d1d7-4a79-b47e-b6ca4059bab0" providerId="AD" clId="Web-{604BC284-B63C-903B-3052-C0F27663F8DB}" dt="2025-02-26T13:41:57.038" v="5" actId="1076"/>
          <ac:spMkLst>
            <pc:docMk/>
            <pc:sldMk cId="4233011407" sldId="1140"/>
            <ac:spMk id="5" creationId="{DE9B18BA-5A04-9293-A0CA-ED2E5F6BEF0E}"/>
          </ac:spMkLst>
        </pc:spChg>
      </pc:sldChg>
      <pc:sldChg chg="modSp">
        <pc:chgData name="Heddwen Davies" userId="S::heddwen.davies@uwtsd.ac.uk::b3b4628a-d1d7-4a79-b47e-b6ca4059bab0" providerId="AD" clId="Web-{604BC284-B63C-903B-3052-C0F27663F8DB}" dt="2025-02-26T13:40:47.254" v="1" actId="20577"/>
        <pc:sldMkLst>
          <pc:docMk/>
          <pc:sldMk cId="3398609410" sldId="1143"/>
        </pc:sldMkLst>
        <pc:spChg chg="mod">
          <ac:chgData name="Heddwen Davies" userId="S::heddwen.davies@uwtsd.ac.uk::b3b4628a-d1d7-4a79-b47e-b6ca4059bab0" providerId="AD" clId="Web-{604BC284-B63C-903B-3052-C0F27663F8DB}" dt="2025-02-26T13:40:47.254" v="1" actId="20577"/>
          <ac:spMkLst>
            <pc:docMk/>
            <pc:sldMk cId="3398609410" sldId="1143"/>
            <ac:spMk id="5" creationId="{EB9812B4-3D08-2A9D-F2D1-8D5AADA23AFD}"/>
          </ac:spMkLst>
        </pc:spChg>
      </pc:sldChg>
      <pc:sldChg chg="ord modNotes">
        <pc:chgData name="Heddwen Davies" userId="S::heddwen.davies@uwtsd.ac.uk::b3b4628a-d1d7-4a79-b47e-b6ca4059bab0" providerId="AD" clId="Web-{604BC284-B63C-903B-3052-C0F27663F8DB}" dt="2025-02-26T13:46:31.643" v="162"/>
        <pc:sldMkLst>
          <pc:docMk/>
          <pc:sldMk cId="4168239263" sldId="1144"/>
        </pc:sldMkLst>
      </pc:sldChg>
    </pc:docChg>
  </pc:docChgLst>
  <pc:docChgLst>
    <pc:chgData name="Anna Stevenson" userId="S::a.stevenson@uwtsd.ac.uk::ae8dda73-5b0a-4ab6-8413-d9e5d0f56ad1" providerId="AD" clId="Web-{80F32B1B-04D3-B5E2-0B37-8149CB28D53C}"/>
    <pc:docChg chg="delSld">
      <pc:chgData name="Anna Stevenson" userId="S::a.stevenson@uwtsd.ac.uk::ae8dda73-5b0a-4ab6-8413-d9e5d0f56ad1" providerId="AD" clId="Web-{80F32B1B-04D3-B5E2-0B37-8149CB28D53C}" dt="2024-09-05T10:24:50.121" v="8"/>
      <pc:docMkLst>
        <pc:docMk/>
      </pc:docMkLst>
      <pc:sldChg chg="del">
        <pc:chgData name="Anna Stevenson" userId="S::a.stevenson@uwtsd.ac.uk::ae8dda73-5b0a-4ab6-8413-d9e5d0f56ad1" providerId="AD" clId="Web-{80F32B1B-04D3-B5E2-0B37-8149CB28D53C}" dt="2024-09-05T10:24:50.121" v="4"/>
        <pc:sldMkLst>
          <pc:docMk/>
          <pc:sldMk cId="1188143961" sldId="342"/>
        </pc:sldMkLst>
      </pc:sldChg>
      <pc:sldChg chg="del">
        <pc:chgData name="Anna Stevenson" userId="S::a.stevenson@uwtsd.ac.uk::ae8dda73-5b0a-4ab6-8413-d9e5d0f56ad1" providerId="AD" clId="Web-{80F32B1B-04D3-B5E2-0B37-8149CB28D53C}" dt="2024-09-05T10:24:50.121" v="8"/>
        <pc:sldMkLst>
          <pc:docMk/>
          <pc:sldMk cId="772402360" sldId="953"/>
        </pc:sldMkLst>
      </pc:sldChg>
      <pc:sldChg chg="del">
        <pc:chgData name="Anna Stevenson" userId="S::a.stevenson@uwtsd.ac.uk::ae8dda73-5b0a-4ab6-8413-d9e5d0f56ad1" providerId="AD" clId="Web-{80F32B1B-04D3-B5E2-0B37-8149CB28D53C}" dt="2024-09-05T10:24:50.121" v="3"/>
        <pc:sldMkLst>
          <pc:docMk/>
          <pc:sldMk cId="2255742995" sldId="1031"/>
        </pc:sldMkLst>
      </pc:sldChg>
      <pc:sldChg chg="del">
        <pc:chgData name="Anna Stevenson" userId="S::a.stevenson@uwtsd.ac.uk::ae8dda73-5b0a-4ab6-8413-d9e5d0f56ad1" providerId="AD" clId="Web-{80F32B1B-04D3-B5E2-0B37-8149CB28D53C}" dt="2024-09-05T10:24:50.121" v="2"/>
        <pc:sldMkLst>
          <pc:docMk/>
          <pc:sldMk cId="443568897" sldId="1081"/>
        </pc:sldMkLst>
      </pc:sldChg>
      <pc:sldChg chg="del">
        <pc:chgData name="Anna Stevenson" userId="S::a.stevenson@uwtsd.ac.uk::ae8dda73-5b0a-4ab6-8413-d9e5d0f56ad1" providerId="AD" clId="Web-{80F32B1B-04D3-B5E2-0B37-8149CB28D53C}" dt="2024-09-05T10:24:50.121" v="5"/>
        <pc:sldMkLst>
          <pc:docMk/>
          <pc:sldMk cId="1190526555" sldId="1082"/>
        </pc:sldMkLst>
      </pc:sldChg>
      <pc:sldChg chg="del">
        <pc:chgData name="Anna Stevenson" userId="S::a.stevenson@uwtsd.ac.uk::ae8dda73-5b0a-4ab6-8413-d9e5d0f56ad1" providerId="AD" clId="Web-{80F32B1B-04D3-B5E2-0B37-8149CB28D53C}" dt="2024-09-05T10:24:50.121" v="7"/>
        <pc:sldMkLst>
          <pc:docMk/>
          <pc:sldMk cId="2819885120" sldId="1097"/>
        </pc:sldMkLst>
      </pc:sldChg>
      <pc:sldChg chg="del">
        <pc:chgData name="Anna Stevenson" userId="S::a.stevenson@uwtsd.ac.uk::ae8dda73-5b0a-4ab6-8413-d9e5d0f56ad1" providerId="AD" clId="Web-{80F32B1B-04D3-B5E2-0B37-8149CB28D53C}" dt="2024-09-05T10:24:50.121" v="6"/>
        <pc:sldMkLst>
          <pc:docMk/>
          <pc:sldMk cId="2569125772" sldId="1101"/>
        </pc:sldMkLst>
      </pc:sldChg>
      <pc:sldChg chg="del">
        <pc:chgData name="Anna Stevenson" userId="S::a.stevenson@uwtsd.ac.uk::ae8dda73-5b0a-4ab6-8413-d9e5d0f56ad1" providerId="AD" clId="Web-{80F32B1B-04D3-B5E2-0B37-8149CB28D53C}" dt="2024-09-05T10:24:50.106" v="0"/>
        <pc:sldMkLst>
          <pc:docMk/>
          <pc:sldMk cId="3885746044" sldId="1116"/>
        </pc:sldMkLst>
      </pc:sldChg>
      <pc:sldChg chg="del">
        <pc:chgData name="Anna Stevenson" userId="S::a.stevenson@uwtsd.ac.uk::ae8dda73-5b0a-4ab6-8413-d9e5d0f56ad1" providerId="AD" clId="Web-{80F32B1B-04D3-B5E2-0B37-8149CB28D53C}" dt="2024-09-05T10:24:50.106" v="1"/>
        <pc:sldMkLst>
          <pc:docMk/>
          <pc:sldMk cId="3465992051" sldId="1117"/>
        </pc:sldMkLst>
      </pc:sldChg>
    </pc:docChg>
  </pc:docChgLst>
  <pc:docChgLst>
    <pc:chgData name="Anna Stevenson" userId="S::a.stevenson@uwtsd.ac.uk::ae8dda73-5b0a-4ab6-8413-d9e5d0f56ad1" providerId="AD" clId="Web-{A3A5494D-21EE-8D11-6718-B07522B8EFD7}"/>
    <pc:docChg chg="addSld delSld sldOrd">
      <pc:chgData name="Anna Stevenson" userId="S::a.stevenson@uwtsd.ac.uk::ae8dda73-5b0a-4ab6-8413-d9e5d0f56ad1" providerId="AD" clId="Web-{A3A5494D-21EE-8D11-6718-B07522B8EFD7}" dt="2024-02-26T13:47:33.396" v="6"/>
      <pc:docMkLst>
        <pc:docMk/>
      </pc:docMkLst>
      <pc:sldChg chg="add">
        <pc:chgData name="Anna Stevenson" userId="S::a.stevenson@uwtsd.ac.uk::ae8dda73-5b0a-4ab6-8413-d9e5d0f56ad1" providerId="AD" clId="Web-{A3A5494D-21EE-8D11-6718-B07522B8EFD7}" dt="2024-02-26T13:45:58.783" v="3"/>
        <pc:sldMkLst>
          <pc:docMk/>
          <pc:sldMk cId="3529924481" sldId="1133"/>
        </pc:sldMkLst>
      </pc:sldChg>
      <pc:sldChg chg="del">
        <pc:chgData name="Anna Stevenson" userId="S::a.stevenson@uwtsd.ac.uk::ae8dda73-5b0a-4ab6-8413-d9e5d0f56ad1" providerId="AD" clId="Web-{A3A5494D-21EE-8D11-6718-B07522B8EFD7}" dt="2024-02-26T13:47:30.896" v="5"/>
        <pc:sldMkLst>
          <pc:docMk/>
          <pc:sldMk cId="2147373678" sldId="1135"/>
        </pc:sldMkLst>
      </pc:sldChg>
      <pc:sldChg chg="new del">
        <pc:chgData name="Anna Stevenson" userId="S::a.stevenson@uwtsd.ac.uk::ae8dda73-5b0a-4ab6-8413-d9e5d0f56ad1" providerId="AD" clId="Web-{A3A5494D-21EE-8D11-6718-B07522B8EFD7}" dt="2024-02-26T13:45:50.783" v="2"/>
        <pc:sldMkLst>
          <pc:docMk/>
          <pc:sldMk cId="1308947051" sldId="1136"/>
        </pc:sldMkLst>
      </pc:sldChg>
      <pc:sldChg chg="add">
        <pc:chgData name="Anna Stevenson" userId="S::a.stevenson@uwtsd.ac.uk::ae8dda73-5b0a-4ab6-8413-d9e5d0f56ad1" providerId="AD" clId="Web-{A3A5494D-21EE-8D11-6718-B07522B8EFD7}" dt="2024-02-26T13:45:38.501" v="1"/>
        <pc:sldMkLst>
          <pc:docMk/>
          <pc:sldMk cId="274021310" sldId="1137"/>
        </pc:sldMkLst>
      </pc:sldChg>
      <pc:sldChg chg="add ord">
        <pc:chgData name="Anna Stevenson" userId="S::a.stevenson@uwtsd.ac.uk::ae8dda73-5b0a-4ab6-8413-d9e5d0f56ad1" providerId="AD" clId="Web-{A3A5494D-21EE-8D11-6718-B07522B8EFD7}" dt="2024-02-26T13:47:33.396" v="6"/>
        <pc:sldMkLst>
          <pc:docMk/>
          <pc:sldMk cId="228434279" sldId="1138"/>
        </pc:sldMkLst>
      </pc:sldChg>
    </pc:docChg>
  </pc:docChgLst>
  <pc:docChgLst>
    <pc:chgData name="Maria Trevino Gonzalez" userId="S::m.tgonzalez@uwtsd.ac.uk::aa36a5e4-cd30-4109-a581-5f2fc96aeea0" providerId="AD" clId="Web-{263B9CF1-C673-0739-10D7-057276A28376}"/>
    <pc:docChg chg="modSld modMainMaster">
      <pc:chgData name="Maria Trevino Gonzalez" userId="S::m.tgonzalez@uwtsd.ac.uk::aa36a5e4-cd30-4109-a581-5f2fc96aeea0" providerId="AD" clId="Web-{263B9CF1-C673-0739-10D7-057276A28376}" dt="2025-02-27T17:28:40.603" v="5" actId="1076"/>
      <pc:docMkLst>
        <pc:docMk/>
      </pc:docMkLst>
      <pc:sldChg chg="modTransition">
        <pc:chgData name="Maria Trevino Gonzalez" userId="S::m.tgonzalez@uwtsd.ac.uk::aa36a5e4-cd30-4109-a581-5f2fc96aeea0" providerId="AD" clId="Web-{263B9CF1-C673-0739-10D7-057276A28376}" dt="2025-02-27T17:27:51.257" v="1"/>
        <pc:sldMkLst>
          <pc:docMk/>
          <pc:sldMk cId="2808384011" sldId="344"/>
        </pc:sldMkLst>
      </pc:sldChg>
      <pc:sldChg chg="modTransition">
        <pc:chgData name="Maria Trevino Gonzalez" userId="S::m.tgonzalez@uwtsd.ac.uk::aa36a5e4-cd30-4109-a581-5f2fc96aeea0" providerId="AD" clId="Web-{263B9CF1-C673-0739-10D7-057276A28376}" dt="2025-02-27T17:27:51.257" v="1"/>
        <pc:sldMkLst>
          <pc:docMk/>
          <pc:sldMk cId="3056465281" sldId="347"/>
        </pc:sldMkLst>
      </pc:sldChg>
      <pc:sldChg chg="modTransition">
        <pc:chgData name="Maria Trevino Gonzalez" userId="S::m.tgonzalez@uwtsd.ac.uk::aa36a5e4-cd30-4109-a581-5f2fc96aeea0" providerId="AD" clId="Web-{263B9CF1-C673-0739-10D7-057276A28376}" dt="2025-02-27T17:27:51.257" v="1"/>
        <pc:sldMkLst>
          <pc:docMk/>
          <pc:sldMk cId="150394345" sldId="1024"/>
        </pc:sldMkLst>
      </pc:sldChg>
      <pc:sldChg chg="modTransition">
        <pc:chgData name="Maria Trevino Gonzalez" userId="S::m.tgonzalez@uwtsd.ac.uk::aa36a5e4-cd30-4109-a581-5f2fc96aeea0" providerId="AD" clId="Web-{263B9CF1-C673-0739-10D7-057276A28376}" dt="2025-02-27T17:27:51.257" v="1"/>
        <pc:sldMkLst>
          <pc:docMk/>
          <pc:sldMk cId="2012925731" sldId="1029"/>
        </pc:sldMkLst>
      </pc:sldChg>
      <pc:sldChg chg="modTransition">
        <pc:chgData name="Maria Trevino Gonzalez" userId="S::m.tgonzalez@uwtsd.ac.uk::aa36a5e4-cd30-4109-a581-5f2fc96aeea0" providerId="AD" clId="Web-{263B9CF1-C673-0739-10D7-057276A28376}" dt="2025-02-27T17:27:51.257" v="1"/>
        <pc:sldMkLst>
          <pc:docMk/>
          <pc:sldMk cId="1753947572" sldId="1030"/>
        </pc:sldMkLst>
      </pc:sldChg>
      <pc:sldChg chg="modTransition">
        <pc:chgData name="Maria Trevino Gonzalez" userId="S::m.tgonzalez@uwtsd.ac.uk::aa36a5e4-cd30-4109-a581-5f2fc96aeea0" providerId="AD" clId="Web-{263B9CF1-C673-0739-10D7-057276A28376}" dt="2025-02-27T17:27:51.257" v="1"/>
        <pc:sldMkLst>
          <pc:docMk/>
          <pc:sldMk cId="3539577005" sldId="1090"/>
        </pc:sldMkLst>
      </pc:sldChg>
      <pc:sldChg chg="modSp modTransition">
        <pc:chgData name="Maria Trevino Gonzalez" userId="S::m.tgonzalez@uwtsd.ac.uk::aa36a5e4-cd30-4109-a581-5f2fc96aeea0" providerId="AD" clId="Web-{263B9CF1-C673-0739-10D7-057276A28376}" dt="2025-02-27T17:28:40.603" v="5" actId="1076"/>
        <pc:sldMkLst>
          <pc:docMk/>
          <pc:sldMk cId="3112388385" sldId="1111"/>
        </pc:sldMkLst>
        <pc:spChg chg="mod">
          <ac:chgData name="Maria Trevino Gonzalez" userId="S::m.tgonzalez@uwtsd.ac.uk::aa36a5e4-cd30-4109-a581-5f2fc96aeea0" providerId="AD" clId="Web-{263B9CF1-C673-0739-10D7-057276A28376}" dt="2025-02-27T17:28:33.947" v="4" actId="14100"/>
          <ac:spMkLst>
            <pc:docMk/>
            <pc:sldMk cId="3112388385" sldId="1111"/>
            <ac:spMk id="3" creationId="{C56020AF-5892-9C6F-1B98-E108340889EA}"/>
          </ac:spMkLst>
        </pc:spChg>
        <pc:spChg chg="mod">
          <ac:chgData name="Maria Trevino Gonzalez" userId="S::m.tgonzalez@uwtsd.ac.uk::aa36a5e4-cd30-4109-a581-5f2fc96aeea0" providerId="AD" clId="Web-{263B9CF1-C673-0739-10D7-057276A28376}" dt="2025-02-27T17:28:40.603" v="5" actId="1076"/>
          <ac:spMkLst>
            <pc:docMk/>
            <pc:sldMk cId="3112388385" sldId="1111"/>
            <ac:spMk id="5" creationId="{ED6B15BA-943F-B7C3-530D-F6C0D8B31796}"/>
          </ac:spMkLst>
        </pc:spChg>
      </pc:sldChg>
      <pc:sldChg chg="modTransition">
        <pc:chgData name="Maria Trevino Gonzalez" userId="S::m.tgonzalez@uwtsd.ac.uk::aa36a5e4-cd30-4109-a581-5f2fc96aeea0" providerId="AD" clId="Web-{263B9CF1-C673-0739-10D7-057276A28376}" dt="2025-02-27T17:27:51.257" v="1"/>
        <pc:sldMkLst>
          <pc:docMk/>
          <pc:sldMk cId="4061147179" sldId="1113"/>
        </pc:sldMkLst>
      </pc:sldChg>
      <pc:sldChg chg="modTransition">
        <pc:chgData name="Maria Trevino Gonzalez" userId="S::m.tgonzalez@uwtsd.ac.uk::aa36a5e4-cd30-4109-a581-5f2fc96aeea0" providerId="AD" clId="Web-{263B9CF1-C673-0739-10D7-057276A28376}" dt="2025-02-27T17:27:51.257" v="1"/>
        <pc:sldMkLst>
          <pc:docMk/>
          <pc:sldMk cId="139685839" sldId="1119"/>
        </pc:sldMkLst>
      </pc:sldChg>
      <pc:sldChg chg="modTransition">
        <pc:chgData name="Maria Trevino Gonzalez" userId="S::m.tgonzalez@uwtsd.ac.uk::aa36a5e4-cd30-4109-a581-5f2fc96aeea0" providerId="AD" clId="Web-{263B9CF1-C673-0739-10D7-057276A28376}" dt="2025-02-27T17:27:51.257" v="1"/>
        <pc:sldMkLst>
          <pc:docMk/>
          <pc:sldMk cId="2538427135" sldId="1121"/>
        </pc:sldMkLst>
      </pc:sldChg>
      <pc:sldChg chg="modTransition">
        <pc:chgData name="Maria Trevino Gonzalez" userId="S::m.tgonzalez@uwtsd.ac.uk::aa36a5e4-cd30-4109-a581-5f2fc96aeea0" providerId="AD" clId="Web-{263B9CF1-C673-0739-10D7-057276A28376}" dt="2025-02-27T17:27:51.257" v="1"/>
        <pc:sldMkLst>
          <pc:docMk/>
          <pc:sldMk cId="481186998" sldId="1128"/>
        </pc:sldMkLst>
      </pc:sldChg>
      <pc:sldChg chg="modTransition">
        <pc:chgData name="Maria Trevino Gonzalez" userId="S::m.tgonzalez@uwtsd.ac.uk::aa36a5e4-cd30-4109-a581-5f2fc96aeea0" providerId="AD" clId="Web-{263B9CF1-C673-0739-10D7-057276A28376}" dt="2025-02-27T17:27:51.257" v="1"/>
        <pc:sldMkLst>
          <pc:docMk/>
          <pc:sldMk cId="186697262" sldId="1129"/>
        </pc:sldMkLst>
      </pc:sldChg>
      <pc:sldChg chg="modTransition">
        <pc:chgData name="Maria Trevino Gonzalez" userId="S::m.tgonzalez@uwtsd.ac.uk::aa36a5e4-cd30-4109-a581-5f2fc96aeea0" providerId="AD" clId="Web-{263B9CF1-C673-0739-10D7-057276A28376}" dt="2025-02-27T17:27:51.257" v="1"/>
        <pc:sldMkLst>
          <pc:docMk/>
          <pc:sldMk cId="2057707319" sldId="1131"/>
        </pc:sldMkLst>
      </pc:sldChg>
      <pc:sldChg chg="modTransition">
        <pc:chgData name="Maria Trevino Gonzalez" userId="S::m.tgonzalez@uwtsd.ac.uk::aa36a5e4-cd30-4109-a581-5f2fc96aeea0" providerId="AD" clId="Web-{263B9CF1-C673-0739-10D7-057276A28376}" dt="2025-02-27T17:27:51.257" v="1"/>
        <pc:sldMkLst>
          <pc:docMk/>
          <pc:sldMk cId="3529924481" sldId="1133"/>
        </pc:sldMkLst>
      </pc:sldChg>
      <pc:sldChg chg="modTransition">
        <pc:chgData name="Maria Trevino Gonzalez" userId="S::m.tgonzalez@uwtsd.ac.uk::aa36a5e4-cd30-4109-a581-5f2fc96aeea0" providerId="AD" clId="Web-{263B9CF1-C673-0739-10D7-057276A28376}" dt="2025-02-27T17:27:51.257" v="1"/>
        <pc:sldMkLst>
          <pc:docMk/>
          <pc:sldMk cId="1840208590" sldId="1134"/>
        </pc:sldMkLst>
      </pc:sldChg>
      <pc:sldChg chg="modTransition">
        <pc:chgData name="Maria Trevino Gonzalez" userId="S::m.tgonzalez@uwtsd.ac.uk::aa36a5e4-cd30-4109-a581-5f2fc96aeea0" providerId="AD" clId="Web-{263B9CF1-C673-0739-10D7-057276A28376}" dt="2025-02-27T17:27:51.257" v="1"/>
        <pc:sldMkLst>
          <pc:docMk/>
          <pc:sldMk cId="3370721501" sldId="1136"/>
        </pc:sldMkLst>
      </pc:sldChg>
      <pc:sldChg chg="modTransition">
        <pc:chgData name="Maria Trevino Gonzalez" userId="S::m.tgonzalez@uwtsd.ac.uk::aa36a5e4-cd30-4109-a581-5f2fc96aeea0" providerId="AD" clId="Web-{263B9CF1-C673-0739-10D7-057276A28376}" dt="2025-02-27T17:27:51.257" v="1"/>
        <pc:sldMkLst>
          <pc:docMk/>
          <pc:sldMk cId="274021310" sldId="1137"/>
        </pc:sldMkLst>
      </pc:sldChg>
      <pc:sldChg chg="modTransition">
        <pc:chgData name="Maria Trevino Gonzalez" userId="S::m.tgonzalez@uwtsd.ac.uk::aa36a5e4-cd30-4109-a581-5f2fc96aeea0" providerId="AD" clId="Web-{263B9CF1-C673-0739-10D7-057276A28376}" dt="2025-02-27T17:27:51.257" v="1"/>
        <pc:sldMkLst>
          <pc:docMk/>
          <pc:sldMk cId="228434279" sldId="1138"/>
        </pc:sldMkLst>
      </pc:sldChg>
      <pc:sldChg chg="modTransition">
        <pc:chgData name="Maria Trevino Gonzalez" userId="S::m.tgonzalez@uwtsd.ac.uk::aa36a5e4-cd30-4109-a581-5f2fc96aeea0" providerId="AD" clId="Web-{263B9CF1-C673-0739-10D7-057276A28376}" dt="2025-02-27T17:27:51.257" v="1"/>
        <pc:sldMkLst>
          <pc:docMk/>
          <pc:sldMk cId="3840942423" sldId="1139"/>
        </pc:sldMkLst>
      </pc:sldChg>
      <pc:sldChg chg="modTransition">
        <pc:chgData name="Maria Trevino Gonzalez" userId="S::m.tgonzalez@uwtsd.ac.uk::aa36a5e4-cd30-4109-a581-5f2fc96aeea0" providerId="AD" clId="Web-{263B9CF1-C673-0739-10D7-057276A28376}" dt="2025-02-27T17:27:51.257" v="1"/>
        <pc:sldMkLst>
          <pc:docMk/>
          <pc:sldMk cId="4233011407" sldId="1140"/>
        </pc:sldMkLst>
      </pc:sldChg>
      <pc:sldChg chg="modTransition">
        <pc:chgData name="Maria Trevino Gonzalez" userId="S::m.tgonzalez@uwtsd.ac.uk::aa36a5e4-cd30-4109-a581-5f2fc96aeea0" providerId="AD" clId="Web-{263B9CF1-C673-0739-10D7-057276A28376}" dt="2025-02-27T17:27:51.257" v="1"/>
        <pc:sldMkLst>
          <pc:docMk/>
          <pc:sldMk cId="1948477145" sldId="1142"/>
        </pc:sldMkLst>
      </pc:sldChg>
      <pc:sldChg chg="modTransition">
        <pc:chgData name="Maria Trevino Gonzalez" userId="S::m.tgonzalez@uwtsd.ac.uk::aa36a5e4-cd30-4109-a581-5f2fc96aeea0" providerId="AD" clId="Web-{263B9CF1-C673-0739-10D7-057276A28376}" dt="2025-02-27T17:27:51.257" v="1"/>
        <pc:sldMkLst>
          <pc:docMk/>
          <pc:sldMk cId="3398609410" sldId="1143"/>
        </pc:sldMkLst>
      </pc:sldChg>
      <pc:sldChg chg="modTransition">
        <pc:chgData name="Maria Trevino Gonzalez" userId="S::m.tgonzalez@uwtsd.ac.uk::aa36a5e4-cd30-4109-a581-5f2fc96aeea0" providerId="AD" clId="Web-{263B9CF1-C673-0739-10D7-057276A28376}" dt="2025-02-27T17:27:51.257" v="1"/>
        <pc:sldMkLst>
          <pc:docMk/>
          <pc:sldMk cId="4168239263" sldId="1144"/>
        </pc:sldMkLst>
      </pc:sldChg>
      <pc:sldChg chg="modTransition">
        <pc:chgData name="Maria Trevino Gonzalez" userId="S::m.tgonzalez@uwtsd.ac.uk::aa36a5e4-cd30-4109-a581-5f2fc96aeea0" providerId="AD" clId="Web-{263B9CF1-C673-0739-10D7-057276A28376}" dt="2025-02-27T17:27:51.257" v="1"/>
        <pc:sldMkLst>
          <pc:docMk/>
          <pc:sldMk cId="82745582" sldId="1145"/>
        </pc:sldMkLst>
      </pc:sldChg>
      <pc:sldMasterChg chg="modTransition modSldLayout">
        <pc:chgData name="Maria Trevino Gonzalez" userId="S::m.tgonzalez@uwtsd.ac.uk::aa36a5e4-cd30-4109-a581-5f2fc96aeea0" providerId="AD" clId="Web-{263B9CF1-C673-0739-10D7-057276A28376}" dt="2025-02-27T17:27:51.257" v="1"/>
        <pc:sldMasterMkLst>
          <pc:docMk/>
          <pc:sldMasterMk cId="1531245445" sldId="2147483648"/>
        </pc:sldMasterMkLst>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478632071" sldId="2147483649"/>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2399250506" sldId="2147483650"/>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3257957734" sldId="2147483651"/>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2322380115" sldId="2147483652"/>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3235702550" sldId="2147483653"/>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4245542140" sldId="2147483654"/>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3711361875" sldId="2147483655"/>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2935418413" sldId="2147483656"/>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2142883648" sldId="2147483657"/>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2087271446" sldId="2147483658"/>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2504336284" sldId="2147483659"/>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1531245445" sldId="2147483648"/>
            <pc:sldLayoutMk cId="1531484165" sldId="2147483685"/>
          </pc:sldLayoutMkLst>
        </pc:sldLayoutChg>
      </pc:sldMasterChg>
      <pc:sldMasterChg chg="modTransition modSldLayout">
        <pc:chgData name="Maria Trevino Gonzalez" userId="S::m.tgonzalez@uwtsd.ac.uk::aa36a5e4-cd30-4109-a581-5f2fc96aeea0" providerId="AD" clId="Web-{263B9CF1-C673-0739-10D7-057276A28376}" dt="2025-02-27T17:27:51.257" v="1"/>
        <pc:sldMasterMkLst>
          <pc:docMk/>
          <pc:sldMasterMk cId="509104092" sldId="2147483660"/>
        </pc:sldMasterMkLst>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3226961651" sldId="2147483661"/>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2559846961" sldId="2147483662"/>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1397922843" sldId="2147483663"/>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1015047696" sldId="2147483664"/>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3254424546" sldId="2147483665"/>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909243197" sldId="2147483666"/>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3858342677" sldId="2147483667"/>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4149895886" sldId="2147483668"/>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2767811847" sldId="2147483669"/>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2449762007" sldId="2147483670"/>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2218564827" sldId="2147483671"/>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509104092" sldId="2147483660"/>
            <pc:sldLayoutMk cId="3568773314" sldId="2147483684"/>
          </pc:sldLayoutMkLst>
        </pc:sldLayoutChg>
      </pc:sldMasterChg>
      <pc:sldMasterChg chg="modTransition modSldLayout">
        <pc:chgData name="Maria Trevino Gonzalez" userId="S::m.tgonzalez@uwtsd.ac.uk::aa36a5e4-cd30-4109-a581-5f2fc96aeea0" providerId="AD" clId="Web-{263B9CF1-C673-0739-10D7-057276A28376}" dt="2025-02-27T17:27:51.257" v="1"/>
        <pc:sldMasterMkLst>
          <pc:docMk/>
          <pc:sldMasterMk cId="3803127932" sldId="2147483672"/>
        </pc:sldMasterMkLst>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2794411630" sldId="2147483673"/>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3958866114" sldId="2147483674"/>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1666408712" sldId="2147483675"/>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1884895379" sldId="2147483676"/>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377565565" sldId="2147483677"/>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3493861455" sldId="2147483678"/>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1473914984" sldId="2147483679"/>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718867752" sldId="2147483680"/>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3648392398" sldId="2147483681"/>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575653634" sldId="2147483682"/>
          </pc:sldLayoutMkLst>
        </pc:sldLayoutChg>
        <pc:sldLayoutChg chg="modTransition">
          <pc:chgData name="Maria Trevino Gonzalez" userId="S::m.tgonzalez@uwtsd.ac.uk::aa36a5e4-cd30-4109-a581-5f2fc96aeea0" providerId="AD" clId="Web-{263B9CF1-C673-0739-10D7-057276A28376}" dt="2025-02-27T17:27:51.257" v="1"/>
          <pc:sldLayoutMkLst>
            <pc:docMk/>
            <pc:sldMasterMk cId="3803127932" sldId="2147483672"/>
            <pc:sldLayoutMk cId="1980901876" sldId="2147483683"/>
          </pc:sldLayoutMkLst>
        </pc:sldLayoutChg>
      </pc:sldMasterChg>
    </pc:docChg>
  </pc:docChgLst>
  <pc:docChgLst>
    <pc:chgData name="Heddwen Davies" userId="S::heddwen.davies@uwtsd.ac.uk::b3b4628a-d1d7-4a79-b47e-b6ca4059bab0" providerId="AD" clId="Web-{0B0F1575-7D7D-43F2-5C2F-D204CECA439C}"/>
    <pc:docChg chg="addSld delSld modSld sldOrd">
      <pc:chgData name="Heddwen Davies" userId="S::heddwen.davies@uwtsd.ac.uk::b3b4628a-d1d7-4a79-b47e-b6ca4059bab0" providerId="AD" clId="Web-{0B0F1575-7D7D-43F2-5C2F-D204CECA439C}" dt="2025-02-19T10:26:12.871" v="903" actId="20577"/>
      <pc:docMkLst>
        <pc:docMk/>
      </pc:docMkLst>
      <pc:sldChg chg="addSp modSp add del">
        <pc:chgData name="Heddwen Davies" userId="S::heddwen.davies@uwtsd.ac.uk::b3b4628a-d1d7-4a79-b47e-b6ca4059bab0" providerId="AD" clId="Web-{0B0F1575-7D7D-43F2-5C2F-D204CECA439C}" dt="2025-02-19T09:59:01.858" v="329"/>
        <pc:sldMkLst>
          <pc:docMk/>
          <pc:sldMk cId="150394345" sldId="1024"/>
        </pc:sldMkLst>
        <pc:spChg chg="add mod">
          <ac:chgData name="Heddwen Davies" userId="S::heddwen.davies@uwtsd.ac.uk::b3b4628a-d1d7-4a79-b47e-b6ca4059bab0" providerId="AD" clId="Web-{0B0F1575-7D7D-43F2-5C2F-D204CECA439C}" dt="2025-02-19T09:58:32.075" v="327" actId="20577"/>
          <ac:spMkLst>
            <pc:docMk/>
            <pc:sldMk cId="150394345" sldId="1024"/>
            <ac:spMk id="3" creationId="{42AAEB9F-78C6-68EE-3FE8-74FA56ECB2B5}"/>
          </ac:spMkLst>
        </pc:spChg>
      </pc:sldChg>
      <pc:sldChg chg="modSp mod modShow">
        <pc:chgData name="Heddwen Davies" userId="S::heddwen.davies@uwtsd.ac.uk::b3b4628a-d1d7-4a79-b47e-b6ca4059bab0" providerId="AD" clId="Web-{0B0F1575-7D7D-43F2-5C2F-D204CECA439C}" dt="2025-02-19T10:14:03.643" v="650" actId="20577"/>
        <pc:sldMkLst>
          <pc:docMk/>
          <pc:sldMk cId="2012925731" sldId="1029"/>
        </pc:sldMkLst>
        <pc:spChg chg="mod">
          <ac:chgData name="Heddwen Davies" userId="S::heddwen.davies@uwtsd.ac.uk::b3b4628a-d1d7-4a79-b47e-b6ca4059bab0" providerId="AD" clId="Web-{0B0F1575-7D7D-43F2-5C2F-D204CECA439C}" dt="2025-02-19T10:14:03.643" v="650" actId="20577"/>
          <ac:spMkLst>
            <pc:docMk/>
            <pc:sldMk cId="2012925731" sldId="1029"/>
            <ac:spMk id="5" creationId="{3308ACFA-681B-F545-A528-BC64F9CACC08}"/>
          </ac:spMkLst>
        </pc:spChg>
        <pc:spChg chg="mod">
          <ac:chgData name="Heddwen Davies" userId="S::heddwen.davies@uwtsd.ac.uk::b3b4628a-d1d7-4a79-b47e-b6ca4059bab0" providerId="AD" clId="Web-{0B0F1575-7D7D-43F2-5C2F-D204CECA439C}" dt="2025-02-19T10:13:45.798" v="645" actId="20577"/>
          <ac:spMkLst>
            <pc:docMk/>
            <pc:sldMk cId="2012925731" sldId="1029"/>
            <ac:spMk id="6" creationId="{C4A2D1E5-4089-C846-B0EB-B69E2A412601}"/>
          </ac:spMkLst>
        </pc:spChg>
      </pc:sldChg>
      <pc:sldChg chg="mod modShow">
        <pc:chgData name="Heddwen Davies" userId="S::heddwen.davies@uwtsd.ac.uk::b3b4628a-d1d7-4a79-b47e-b6ca4059bab0" providerId="AD" clId="Web-{0B0F1575-7D7D-43F2-5C2F-D204CECA439C}" dt="2025-02-19T09:53:52.606" v="135"/>
        <pc:sldMkLst>
          <pc:docMk/>
          <pc:sldMk cId="1753947572" sldId="1030"/>
        </pc:sldMkLst>
      </pc:sldChg>
      <pc:sldChg chg="modSp">
        <pc:chgData name="Heddwen Davies" userId="S::heddwen.davies@uwtsd.ac.uk::b3b4628a-d1d7-4a79-b47e-b6ca4059bab0" providerId="AD" clId="Web-{0B0F1575-7D7D-43F2-5C2F-D204CECA439C}" dt="2025-02-19T10:11:10.883" v="599" actId="20577"/>
        <pc:sldMkLst>
          <pc:docMk/>
          <pc:sldMk cId="3539577005" sldId="1090"/>
        </pc:sldMkLst>
        <pc:spChg chg="mod">
          <ac:chgData name="Heddwen Davies" userId="S::heddwen.davies@uwtsd.ac.uk::b3b4628a-d1d7-4a79-b47e-b6ca4059bab0" providerId="AD" clId="Web-{0B0F1575-7D7D-43F2-5C2F-D204CECA439C}" dt="2025-02-19T10:11:10.883" v="599" actId="20577"/>
          <ac:spMkLst>
            <pc:docMk/>
            <pc:sldMk cId="3539577005" sldId="1090"/>
            <ac:spMk id="3" creationId="{F54E14A9-220D-54FB-776D-5290BEB8D8D4}"/>
          </ac:spMkLst>
        </pc:spChg>
      </pc:sldChg>
      <pc:sldChg chg="modSp">
        <pc:chgData name="Heddwen Davies" userId="S::heddwen.davies@uwtsd.ac.uk::b3b4628a-d1d7-4a79-b47e-b6ca4059bab0" providerId="AD" clId="Web-{0B0F1575-7D7D-43F2-5C2F-D204CECA439C}" dt="2025-02-19T10:07:38.715" v="465" actId="20577"/>
        <pc:sldMkLst>
          <pc:docMk/>
          <pc:sldMk cId="3112388385" sldId="1111"/>
        </pc:sldMkLst>
        <pc:spChg chg="mod">
          <ac:chgData name="Heddwen Davies" userId="S::heddwen.davies@uwtsd.ac.uk::b3b4628a-d1d7-4a79-b47e-b6ca4059bab0" providerId="AD" clId="Web-{0B0F1575-7D7D-43F2-5C2F-D204CECA439C}" dt="2025-02-19T10:07:38.715" v="465" actId="20577"/>
          <ac:spMkLst>
            <pc:docMk/>
            <pc:sldMk cId="3112388385" sldId="1111"/>
            <ac:spMk id="3" creationId="{C56020AF-5892-9C6F-1B98-E108340889EA}"/>
          </ac:spMkLst>
        </pc:spChg>
      </pc:sldChg>
      <pc:sldChg chg="modSp mod modShow">
        <pc:chgData name="Heddwen Davies" userId="S::heddwen.davies@uwtsd.ac.uk::b3b4628a-d1d7-4a79-b47e-b6ca4059bab0" providerId="AD" clId="Web-{0B0F1575-7D7D-43F2-5C2F-D204CECA439C}" dt="2025-02-19T10:26:12.871" v="903" actId="20577"/>
        <pc:sldMkLst>
          <pc:docMk/>
          <pc:sldMk cId="4061147179" sldId="1113"/>
        </pc:sldMkLst>
        <pc:spChg chg="mod">
          <ac:chgData name="Heddwen Davies" userId="S::heddwen.davies@uwtsd.ac.uk::b3b4628a-d1d7-4a79-b47e-b6ca4059bab0" providerId="AD" clId="Web-{0B0F1575-7D7D-43F2-5C2F-D204CECA439C}" dt="2025-02-19T10:26:12.871" v="903" actId="20577"/>
          <ac:spMkLst>
            <pc:docMk/>
            <pc:sldMk cId="4061147179" sldId="1113"/>
            <ac:spMk id="3" creationId="{6E430DDF-7625-44F8-115C-020512258E49}"/>
          </ac:spMkLst>
        </pc:spChg>
      </pc:sldChg>
      <pc:sldChg chg="modSp">
        <pc:chgData name="Heddwen Davies" userId="S::heddwen.davies@uwtsd.ac.uk::b3b4628a-d1d7-4a79-b47e-b6ca4059bab0" providerId="AD" clId="Web-{0B0F1575-7D7D-43F2-5C2F-D204CECA439C}" dt="2025-02-19T10:14:44.317" v="656" actId="14100"/>
        <pc:sldMkLst>
          <pc:docMk/>
          <pc:sldMk cId="481186998" sldId="1128"/>
        </pc:sldMkLst>
        <pc:spChg chg="mod">
          <ac:chgData name="Heddwen Davies" userId="S::heddwen.davies@uwtsd.ac.uk::b3b4628a-d1d7-4a79-b47e-b6ca4059bab0" providerId="AD" clId="Web-{0B0F1575-7D7D-43F2-5C2F-D204CECA439C}" dt="2025-02-19T10:14:37.348" v="655" actId="14100"/>
          <ac:spMkLst>
            <pc:docMk/>
            <pc:sldMk cId="481186998" sldId="1128"/>
            <ac:spMk id="2" creationId="{D9499938-7588-EAA3-4255-AC5C5C54BC49}"/>
          </ac:spMkLst>
        </pc:spChg>
        <pc:graphicFrameChg chg="mod">
          <ac:chgData name="Heddwen Davies" userId="S::heddwen.davies@uwtsd.ac.uk::b3b4628a-d1d7-4a79-b47e-b6ca4059bab0" providerId="AD" clId="Web-{0B0F1575-7D7D-43F2-5C2F-D204CECA439C}" dt="2025-02-19T10:14:44.317" v="656" actId="14100"/>
          <ac:graphicFrameMkLst>
            <pc:docMk/>
            <pc:sldMk cId="481186998" sldId="1128"/>
            <ac:graphicFrameMk id="5" creationId="{5A4EB912-5F5D-2124-87BC-CF0AE2771F09}"/>
          </ac:graphicFrameMkLst>
        </pc:graphicFrameChg>
      </pc:sldChg>
      <pc:sldChg chg="modSp">
        <pc:chgData name="Heddwen Davies" userId="S::heddwen.davies@uwtsd.ac.uk::b3b4628a-d1d7-4a79-b47e-b6ca4059bab0" providerId="AD" clId="Web-{0B0F1575-7D7D-43F2-5C2F-D204CECA439C}" dt="2025-02-19T10:13:07.374" v="619" actId="14100"/>
        <pc:sldMkLst>
          <pc:docMk/>
          <pc:sldMk cId="186697262" sldId="1129"/>
        </pc:sldMkLst>
        <pc:picChg chg="mod">
          <ac:chgData name="Heddwen Davies" userId="S::heddwen.davies@uwtsd.ac.uk::b3b4628a-d1d7-4a79-b47e-b6ca4059bab0" providerId="AD" clId="Web-{0B0F1575-7D7D-43F2-5C2F-D204CECA439C}" dt="2025-02-19T10:13:07.374" v="619" actId="14100"/>
          <ac:picMkLst>
            <pc:docMk/>
            <pc:sldMk cId="186697262" sldId="1129"/>
            <ac:picMk id="5" creationId="{E2E5DB36-2045-B06D-8568-73B37A0522FA}"/>
          </ac:picMkLst>
        </pc:picChg>
      </pc:sldChg>
      <pc:sldChg chg="modSp">
        <pc:chgData name="Heddwen Davies" userId="S::heddwen.davies@uwtsd.ac.uk::b3b4628a-d1d7-4a79-b47e-b6ca4059bab0" providerId="AD" clId="Web-{0B0F1575-7D7D-43F2-5C2F-D204CECA439C}" dt="2025-02-19T10:02:48.058" v="457" actId="20577"/>
        <pc:sldMkLst>
          <pc:docMk/>
          <pc:sldMk cId="3370721501" sldId="1136"/>
        </pc:sldMkLst>
        <pc:spChg chg="mod">
          <ac:chgData name="Heddwen Davies" userId="S::heddwen.davies@uwtsd.ac.uk::b3b4628a-d1d7-4a79-b47e-b6ca4059bab0" providerId="AD" clId="Web-{0B0F1575-7D7D-43F2-5C2F-D204CECA439C}" dt="2025-02-19T10:02:48.058" v="457" actId="20577"/>
          <ac:spMkLst>
            <pc:docMk/>
            <pc:sldMk cId="3370721501" sldId="1136"/>
            <ac:spMk id="3" creationId="{9B98135D-202E-DE3A-AAF3-737279A9A2B1}"/>
          </ac:spMkLst>
        </pc:spChg>
      </pc:sldChg>
      <pc:sldChg chg="ord">
        <pc:chgData name="Heddwen Davies" userId="S::heddwen.davies@uwtsd.ac.uk::b3b4628a-d1d7-4a79-b47e-b6ca4059bab0" providerId="AD" clId="Web-{0B0F1575-7D7D-43F2-5C2F-D204CECA439C}" dt="2025-02-19T10:18:59.175" v="657"/>
        <pc:sldMkLst>
          <pc:docMk/>
          <pc:sldMk cId="274021310" sldId="1137"/>
        </pc:sldMkLst>
      </pc:sldChg>
      <pc:sldChg chg="modSp ord">
        <pc:chgData name="Heddwen Davies" userId="S::heddwen.davies@uwtsd.ac.uk::b3b4628a-d1d7-4a79-b47e-b6ca4059bab0" providerId="AD" clId="Web-{0B0F1575-7D7D-43F2-5C2F-D204CECA439C}" dt="2025-02-19T10:20:42.259" v="684" actId="14100"/>
        <pc:sldMkLst>
          <pc:docMk/>
          <pc:sldMk cId="228434279" sldId="1138"/>
        </pc:sldMkLst>
        <pc:spChg chg="mod">
          <ac:chgData name="Heddwen Davies" userId="S::heddwen.davies@uwtsd.ac.uk::b3b4628a-d1d7-4a79-b47e-b6ca4059bab0" providerId="AD" clId="Web-{0B0F1575-7D7D-43F2-5C2F-D204CECA439C}" dt="2025-02-19T10:20:42.259" v="684" actId="14100"/>
          <ac:spMkLst>
            <pc:docMk/>
            <pc:sldMk cId="228434279" sldId="1138"/>
            <ac:spMk id="3" creationId="{5F1BEAA0-A30E-D14B-4FD9-7C61930EB18A}"/>
          </ac:spMkLst>
        </pc:spChg>
      </pc:sldChg>
      <pc:sldChg chg="modSp">
        <pc:chgData name="Heddwen Davies" userId="S::heddwen.davies@uwtsd.ac.uk::b3b4628a-d1d7-4a79-b47e-b6ca4059bab0" providerId="AD" clId="Web-{0B0F1575-7D7D-43F2-5C2F-D204CECA439C}" dt="2025-02-19T09:26:34.311" v="1" actId="20577"/>
        <pc:sldMkLst>
          <pc:docMk/>
          <pc:sldMk cId="4233011407" sldId="1140"/>
        </pc:sldMkLst>
        <pc:spChg chg="mod">
          <ac:chgData name="Heddwen Davies" userId="S::heddwen.davies@uwtsd.ac.uk::b3b4628a-d1d7-4a79-b47e-b6ca4059bab0" providerId="AD" clId="Web-{0B0F1575-7D7D-43F2-5C2F-D204CECA439C}" dt="2025-02-19T09:26:34.311" v="1" actId="20577"/>
          <ac:spMkLst>
            <pc:docMk/>
            <pc:sldMk cId="4233011407" sldId="1140"/>
            <ac:spMk id="5" creationId="{DE9B18BA-5A04-9293-A0CA-ED2E5F6BEF0E}"/>
          </ac:spMkLst>
        </pc:spChg>
      </pc:sldChg>
      <pc:sldChg chg="modSp">
        <pc:chgData name="Heddwen Davies" userId="S::heddwen.davies@uwtsd.ac.uk::b3b4628a-d1d7-4a79-b47e-b6ca4059bab0" providerId="AD" clId="Web-{0B0F1575-7D7D-43F2-5C2F-D204CECA439C}" dt="2025-02-19T10:19:15.442" v="658" actId="1076"/>
        <pc:sldMkLst>
          <pc:docMk/>
          <pc:sldMk cId="1948477145" sldId="1142"/>
        </pc:sldMkLst>
        <pc:spChg chg="mod">
          <ac:chgData name="Heddwen Davies" userId="S::heddwen.davies@uwtsd.ac.uk::b3b4628a-d1d7-4a79-b47e-b6ca4059bab0" providerId="AD" clId="Web-{0B0F1575-7D7D-43F2-5C2F-D204CECA439C}" dt="2025-02-19T10:19:15.442" v="658" actId="1076"/>
          <ac:spMkLst>
            <pc:docMk/>
            <pc:sldMk cId="1948477145" sldId="1142"/>
            <ac:spMk id="7" creationId="{BE9315D8-34F7-8E87-2CF6-C3CFD6926842}"/>
          </ac:spMkLst>
        </pc:spChg>
      </pc:sldChg>
      <pc:sldChg chg="addSp modSp new">
        <pc:chgData name="Heddwen Davies" userId="S::heddwen.davies@uwtsd.ac.uk::b3b4628a-d1d7-4a79-b47e-b6ca4059bab0" providerId="AD" clId="Web-{0B0F1575-7D7D-43F2-5C2F-D204CECA439C}" dt="2025-02-19T09:56:28.912" v="288" actId="20577"/>
        <pc:sldMkLst>
          <pc:docMk/>
          <pc:sldMk cId="3398609410" sldId="1143"/>
        </pc:sldMkLst>
        <pc:spChg chg="mod">
          <ac:chgData name="Heddwen Davies" userId="S::heddwen.davies@uwtsd.ac.uk::b3b4628a-d1d7-4a79-b47e-b6ca4059bab0" providerId="AD" clId="Web-{0B0F1575-7D7D-43F2-5C2F-D204CECA439C}" dt="2025-02-19T09:56:09.489" v="275" actId="1076"/>
          <ac:spMkLst>
            <pc:docMk/>
            <pc:sldMk cId="3398609410" sldId="1143"/>
            <ac:spMk id="2" creationId="{72EB148C-AFF6-02CB-B5EC-F9100065F533}"/>
          </ac:spMkLst>
        </pc:spChg>
        <pc:spChg chg="mod">
          <ac:chgData name="Heddwen Davies" userId="S::heddwen.davies@uwtsd.ac.uk::b3b4628a-d1d7-4a79-b47e-b6ca4059bab0" providerId="AD" clId="Web-{0B0F1575-7D7D-43F2-5C2F-D204CECA439C}" dt="2025-02-19T09:56:16.896" v="282" actId="20577"/>
          <ac:spMkLst>
            <pc:docMk/>
            <pc:sldMk cId="3398609410" sldId="1143"/>
            <ac:spMk id="3" creationId="{EF1BD99B-C6E8-BF0D-6A20-0032411E2386}"/>
          </ac:spMkLst>
        </pc:spChg>
        <pc:spChg chg="add mod">
          <ac:chgData name="Heddwen Davies" userId="S::heddwen.davies@uwtsd.ac.uk::b3b4628a-d1d7-4a79-b47e-b6ca4059bab0" providerId="AD" clId="Web-{0B0F1575-7D7D-43F2-5C2F-D204CECA439C}" dt="2025-02-19T09:56:28.912" v="288" actId="20577"/>
          <ac:spMkLst>
            <pc:docMk/>
            <pc:sldMk cId="3398609410" sldId="1143"/>
            <ac:spMk id="5" creationId="{EB9812B4-3D08-2A9D-F2D1-8D5AADA23AFD}"/>
          </ac:spMkLst>
        </pc:spChg>
      </pc:sldChg>
      <pc:sldChg chg="add del">
        <pc:chgData name="Heddwen Davies" userId="S::heddwen.davies@uwtsd.ac.uk::b3b4628a-d1d7-4a79-b47e-b6ca4059bab0" providerId="AD" clId="Web-{0B0F1575-7D7D-43F2-5C2F-D204CECA439C}" dt="2025-02-19T09:59:08.124" v="330"/>
        <pc:sldMkLst>
          <pc:docMk/>
          <pc:sldMk cId="1672511955" sldId="1144"/>
        </pc:sldMkLst>
      </pc:sldChg>
    </pc:docChg>
  </pc:docChgLst>
  <pc:docChgLst>
    <pc:chgData name="Maria Trevino Gonzalez" userId="S::m.tgonzalez@uwtsd.ac.uk::aa36a5e4-cd30-4109-a581-5f2fc96aeea0" providerId="AD" clId="Web-{185166BA-3B58-A3C7-C299-4C25871139A3}"/>
    <pc:docChg chg="modSld">
      <pc:chgData name="Maria Trevino Gonzalez" userId="S::m.tgonzalez@uwtsd.ac.uk::aa36a5e4-cd30-4109-a581-5f2fc96aeea0" providerId="AD" clId="Web-{185166BA-3B58-A3C7-C299-4C25871139A3}" dt="2025-02-27T12:53:19.666" v="175"/>
      <pc:docMkLst>
        <pc:docMk/>
      </pc:docMkLst>
      <pc:sldChg chg="addSp delSp modSp">
        <pc:chgData name="Maria Trevino Gonzalez" userId="S::m.tgonzalez@uwtsd.ac.uk::aa36a5e4-cd30-4109-a581-5f2fc96aeea0" providerId="AD" clId="Web-{185166BA-3B58-A3C7-C299-4C25871139A3}" dt="2025-02-27T12:36:32.060" v="141" actId="1076"/>
        <pc:sldMkLst>
          <pc:docMk/>
          <pc:sldMk cId="3539577005" sldId="1090"/>
        </pc:sldMkLst>
        <pc:spChg chg="mod">
          <ac:chgData name="Maria Trevino Gonzalez" userId="S::m.tgonzalez@uwtsd.ac.uk::aa36a5e4-cd30-4109-a581-5f2fc96aeea0" providerId="AD" clId="Web-{185166BA-3B58-A3C7-C299-4C25871139A3}" dt="2025-02-27T12:27:56.802" v="120" actId="1076"/>
          <ac:spMkLst>
            <pc:docMk/>
            <pc:sldMk cId="3539577005" sldId="1090"/>
            <ac:spMk id="4" creationId="{9D530741-FD09-12BE-8415-BC31E9D83C92}"/>
          </ac:spMkLst>
        </pc:spChg>
        <pc:picChg chg="add mod">
          <ac:chgData name="Maria Trevino Gonzalez" userId="S::m.tgonzalez@uwtsd.ac.uk::aa36a5e4-cd30-4109-a581-5f2fc96aeea0" providerId="AD" clId="Web-{185166BA-3B58-A3C7-C299-4C25871139A3}" dt="2025-02-27T12:28:19.554" v="123" actId="1076"/>
          <ac:picMkLst>
            <pc:docMk/>
            <pc:sldMk cId="3539577005" sldId="1090"/>
            <ac:picMk id="6" creationId="{B059926F-A033-D02C-A545-06F747ED313A}"/>
          </ac:picMkLst>
        </pc:picChg>
        <pc:picChg chg="add mod">
          <ac:chgData name="Maria Trevino Gonzalez" userId="S::m.tgonzalez@uwtsd.ac.uk::aa36a5e4-cd30-4109-a581-5f2fc96aeea0" providerId="AD" clId="Web-{185166BA-3B58-A3C7-C299-4C25871139A3}" dt="2025-02-27T12:29:14.136" v="128" actId="1076"/>
          <ac:picMkLst>
            <pc:docMk/>
            <pc:sldMk cId="3539577005" sldId="1090"/>
            <ac:picMk id="7" creationId="{E77AF41F-C195-AABE-A10D-1E07C19DB0DC}"/>
          </ac:picMkLst>
        </pc:picChg>
        <pc:picChg chg="add mod">
          <ac:chgData name="Maria Trevino Gonzalez" userId="S::m.tgonzalez@uwtsd.ac.uk::aa36a5e4-cd30-4109-a581-5f2fc96aeea0" providerId="AD" clId="Web-{185166BA-3B58-A3C7-C299-4C25871139A3}" dt="2025-02-27T12:31:14.036" v="135" actId="1076"/>
          <ac:picMkLst>
            <pc:docMk/>
            <pc:sldMk cId="3539577005" sldId="1090"/>
            <ac:picMk id="8" creationId="{755DDD3A-DECA-C402-2FCA-43896492BAD5}"/>
          </ac:picMkLst>
        </pc:picChg>
        <pc:picChg chg="add mod">
          <ac:chgData name="Maria Trevino Gonzalez" userId="S::m.tgonzalez@uwtsd.ac.uk::aa36a5e4-cd30-4109-a581-5f2fc96aeea0" providerId="AD" clId="Web-{185166BA-3B58-A3C7-C299-4C25871139A3}" dt="2025-02-27T12:32:01.289" v="138" actId="1076"/>
          <ac:picMkLst>
            <pc:docMk/>
            <pc:sldMk cId="3539577005" sldId="1090"/>
            <ac:picMk id="9" creationId="{85E2B4DB-1DF3-92CB-E4DE-1BE4F2AE6C0D}"/>
          </ac:picMkLst>
        </pc:picChg>
        <pc:picChg chg="add mod">
          <ac:chgData name="Maria Trevino Gonzalez" userId="S::m.tgonzalez@uwtsd.ac.uk::aa36a5e4-cd30-4109-a581-5f2fc96aeea0" providerId="AD" clId="Web-{185166BA-3B58-A3C7-C299-4C25871139A3}" dt="2025-02-27T12:36:32.060" v="141" actId="1076"/>
          <ac:picMkLst>
            <pc:docMk/>
            <pc:sldMk cId="3539577005" sldId="1090"/>
            <ac:picMk id="10" creationId="{1BA7207F-47F9-8026-E085-656EE8389C26}"/>
          </ac:picMkLst>
        </pc:picChg>
      </pc:sldChg>
      <pc:sldChg chg="addSp delSp modSp">
        <pc:chgData name="Maria Trevino Gonzalez" userId="S::m.tgonzalez@uwtsd.ac.uk::aa36a5e4-cd30-4109-a581-5f2fc96aeea0" providerId="AD" clId="Web-{185166BA-3B58-A3C7-C299-4C25871139A3}" dt="2025-02-27T12:53:19.666" v="175"/>
        <pc:sldMkLst>
          <pc:docMk/>
          <pc:sldMk cId="186697262" sldId="1129"/>
        </pc:sldMkLst>
      </pc:sldChg>
      <pc:sldChg chg="addSp delSp modSp">
        <pc:chgData name="Maria Trevino Gonzalez" userId="S::m.tgonzalez@uwtsd.ac.uk::aa36a5e4-cd30-4109-a581-5f2fc96aeea0" providerId="AD" clId="Web-{185166BA-3B58-A3C7-C299-4C25871139A3}" dt="2025-02-27T12:22:39.919" v="114" actId="1076"/>
        <pc:sldMkLst>
          <pc:docMk/>
          <pc:sldMk cId="4233011407" sldId="1140"/>
        </pc:sldMkLst>
        <pc:spChg chg="mod">
          <ac:chgData name="Maria Trevino Gonzalez" userId="S::m.tgonzalez@uwtsd.ac.uk::aa36a5e4-cd30-4109-a581-5f2fc96aeea0" providerId="AD" clId="Web-{185166BA-3B58-A3C7-C299-4C25871139A3}" dt="2025-02-27T11:54:46.466" v="7"/>
          <ac:spMkLst>
            <pc:docMk/>
            <pc:sldMk cId="4233011407" sldId="1140"/>
            <ac:spMk id="2" creationId="{E6166895-419F-7A96-111E-2E23B50DC062}"/>
          </ac:spMkLst>
        </pc:spChg>
        <pc:spChg chg="mod">
          <ac:chgData name="Maria Trevino Gonzalez" userId="S::m.tgonzalez@uwtsd.ac.uk::aa36a5e4-cd30-4109-a581-5f2fc96aeea0" providerId="AD" clId="Web-{185166BA-3B58-A3C7-C299-4C25871139A3}" dt="2025-02-27T12:21:15.835" v="108" actId="14100"/>
          <ac:spMkLst>
            <pc:docMk/>
            <pc:sldMk cId="4233011407" sldId="1140"/>
            <ac:spMk id="3" creationId="{2C4459B2-C2E8-A7EC-4022-B55D69B5FB52}"/>
          </ac:spMkLst>
        </pc:spChg>
        <pc:spChg chg="mod">
          <ac:chgData name="Maria Trevino Gonzalez" userId="S::m.tgonzalez@uwtsd.ac.uk::aa36a5e4-cd30-4109-a581-5f2fc96aeea0" providerId="AD" clId="Web-{185166BA-3B58-A3C7-C299-4C25871139A3}" dt="2025-02-27T12:03:40.100" v="83" actId="20577"/>
          <ac:spMkLst>
            <pc:docMk/>
            <pc:sldMk cId="4233011407" sldId="1140"/>
            <ac:spMk id="5" creationId="{DE9B18BA-5A04-9293-A0CA-ED2E5F6BEF0E}"/>
          </ac:spMkLst>
        </pc:spChg>
        <pc:picChg chg="add mod">
          <ac:chgData name="Maria Trevino Gonzalez" userId="S::m.tgonzalez@uwtsd.ac.uk::aa36a5e4-cd30-4109-a581-5f2fc96aeea0" providerId="AD" clId="Web-{185166BA-3B58-A3C7-C299-4C25871139A3}" dt="2025-02-27T11:58:21.107" v="38" actId="1076"/>
          <ac:picMkLst>
            <pc:docMk/>
            <pc:sldMk cId="4233011407" sldId="1140"/>
            <ac:picMk id="4" creationId="{C7BC8B78-87AE-7ED1-55A8-6C26387CC208}"/>
          </ac:picMkLst>
        </pc:picChg>
        <pc:picChg chg="add mod modCrop">
          <ac:chgData name="Maria Trevino Gonzalez" userId="S::m.tgonzalez@uwtsd.ac.uk::aa36a5e4-cd30-4109-a581-5f2fc96aeea0" providerId="AD" clId="Web-{185166BA-3B58-A3C7-C299-4C25871139A3}" dt="2025-02-27T12:21:21.539" v="109" actId="1076"/>
          <ac:picMkLst>
            <pc:docMk/>
            <pc:sldMk cId="4233011407" sldId="1140"/>
            <ac:picMk id="7" creationId="{C7392BCD-9E58-7446-9741-96FC343B92EA}"/>
          </ac:picMkLst>
        </pc:picChg>
        <pc:picChg chg="add mod">
          <ac:chgData name="Maria Trevino Gonzalez" userId="S::m.tgonzalez@uwtsd.ac.uk::aa36a5e4-cd30-4109-a581-5f2fc96aeea0" providerId="AD" clId="Web-{185166BA-3B58-A3C7-C299-4C25871139A3}" dt="2025-02-27T12:22:39.919" v="114" actId="1076"/>
          <ac:picMkLst>
            <pc:docMk/>
            <pc:sldMk cId="4233011407" sldId="1140"/>
            <ac:picMk id="8" creationId="{5BA20532-05B5-1F7A-5A7D-85C0D24432D8}"/>
          </ac:picMkLst>
        </pc:picChg>
      </pc:sldChg>
    </pc:docChg>
  </pc:docChgLst>
  <pc:docChgLst>
    <pc:chgData name="Heddwen Davies" userId="S::heddwen.davies@uwtsd.ac.uk::b3b4628a-d1d7-4a79-b47e-b6ca4059bab0" providerId="AD" clId="Web-{C9C13258-6FF0-94C1-223B-29522BF13138}"/>
    <pc:docChg chg="modSld">
      <pc:chgData name="Heddwen Davies" userId="S::heddwen.davies@uwtsd.ac.uk::b3b4628a-d1d7-4a79-b47e-b6ca4059bab0" providerId="AD" clId="Web-{C9C13258-6FF0-94C1-223B-29522BF13138}" dt="2024-02-19T13:16:11.242" v="224" actId="14100"/>
      <pc:docMkLst>
        <pc:docMk/>
      </pc:docMkLst>
      <pc:sldChg chg="addSp delSp modSp">
        <pc:chgData name="Heddwen Davies" userId="S::heddwen.davies@uwtsd.ac.uk::b3b4628a-d1d7-4a79-b47e-b6ca4059bab0" providerId="AD" clId="Web-{C9C13258-6FF0-94C1-223B-29522BF13138}" dt="2024-02-19T13:10:57.546" v="25" actId="20577"/>
        <pc:sldMkLst>
          <pc:docMk/>
          <pc:sldMk cId="2819885120" sldId="1097"/>
        </pc:sldMkLst>
      </pc:sldChg>
      <pc:sldChg chg="addSp delSp modSp">
        <pc:chgData name="Heddwen Davies" userId="S::heddwen.davies@uwtsd.ac.uk::b3b4628a-d1d7-4a79-b47e-b6ca4059bab0" providerId="AD" clId="Web-{C9C13258-6FF0-94C1-223B-29522BF13138}" dt="2024-02-19T13:16:11.242" v="224" actId="14100"/>
        <pc:sldMkLst>
          <pc:docMk/>
          <pc:sldMk cId="3465992051" sldId="1117"/>
        </pc:sldMkLst>
      </pc:sldChg>
    </pc:docChg>
  </pc:docChgLst>
  <pc:docChgLst>
    <pc:chgData name="Heddwen Davies" userId="S::heddwen.davies@uwtsd.ac.uk::b3b4628a-d1d7-4a79-b47e-b6ca4059bab0" providerId="AD" clId="Web-{C623E9FD-1514-A8AA-94C3-D1C0309FD390}"/>
    <pc:docChg chg="modSld">
      <pc:chgData name="Heddwen Davies" userId="S::heddwen.davies@uwtsd.ac.uk::b3b4628a-d1d7-4a79-b47e-b6ca4059bab0" providerId="AD" clId="Web-{C623E9FD-1514-A8AA-94C3-D1C0309FD390}" dt="2024-02-12T11:06:26.790" v="49" actId="1076"/>
      <pc:docMkLst>
        <pc:docMk/>
      </pc:docMkLst>
      <pc:sldChg chg="addSp modSp">
        <pc:chgData name="Heddwen Davies" userId="S::heddwen.davies@uwtsd.ac.uk::b3b4628a-d1d7-4a79-b47e-b6ca4059bab0" providerId="AD" clId="Web-{C623E9FD-1514-A8AA-94C3-D1C0309FD390}" dt="2024-02-12T11:06:26.790" v="49" actId="1076"/>
        <pc:sldMkLst>
          <pc:docMk/>
          <pc:sldMk cId="653027686" sldId="1112"/>
        </pc:sldMkLst>
      </pc:sldChg>
      <pc:sldChg chg="modSp">
        <pc:chgData name="Heddwen Davies" userId="S::heddwen.davies@uwtsd.ac.uk::b3b4628a-d1d7-4a79-b47e-b6ca4059bab0" providerId="AD" clId="Web-{C623E9FD-1514-A8AA-94C3-D1C0309FD390}" dt="2024-02-12T11:05:26.569" v="32" actId="20577"/>
        <pc:sldMkLst>
          <pc:docMk/>
          <pc:sldMk cId="4061147179" sldId="1113"/>
        </pc:sldMkLst>
      </pc:sldChg>
    </pc:docChg>
  </pc:docChgLst>
  <pc:docChgLst>
    <pc:chgData name="Heddwen Davies" userId="S::heddwen.davies@uwtsd.ac.uk::b3b4628a-d1d7-4a79-b47e-b6ca4059bab0" providerId="AD" clId="Web-{BF62D5DA-CD87-20A1-2E77-2A6D8FABBD0A}"/>
    <pc:docChg chg="modSld">
      <pc:chgData name="Heddwen Davies" userId="S::heddwen.davies@uwtsd.ac.uk::b3b4628a-d1d7-4a79-b47e-b6ca4059bab0" providerId="AD" clId="Web-{BF62D5DA-CD87-20A1-2E77-2A6D8FABBD0A}" dt="2024-02-26T15:48:08.423" v="33" actId="20577"/>
      <pc:docMkLst>
        <pc:docMk/>
      </pc:docMkLst>
      <pc:sldChg chg="modSp">
        <pc:chgData name="Heddwen Davies" userId="S::heddwen.davies@uwtsd.ac.uk::b3b4628a-d1d7-4a79-b47e-b6ca4059bab0" providerId="AD" clId="Web-{BF62D5DA-CD87-20A1-2E77-2A6D8FABBD0A}" dt="2024-02-26T15:48:08.423" v="33" actId="20577"/>
        <pc:sldMkLst>
          <pc:docMk/>
          <pc:sldMk cId="228434279" sldId="1138"/>
        </pc:sldMkLst>
      </pc:sldChg>
    </pc:docChg>
  </pc:docChgLst>
  <pc:docChgLst>
    <pc:chgData name="Heddwen Davies" userId="S::heddwen.davies@uwtsd.ac.uk::b3b4628a-d1d7-4a79-b47e-b6ca4059bab0" providerId="AD" clId="Web-{9A0CC1BA-E93C-F0C8-6C89-C95265EB499F}"/>
    <pc:docChg chg="modSld">
      <pc:chgData name="Heddwen Davies" userId="S::heddwen.davies@uwtsd.ac.uk::b3b4628a-d1d7-4a79-b47e-b6ca4059bab0" providerId="AD" clId="Web-{9A0CC1BA-E93C-F0C8-6C89-C95265EB499F}" dt="2025-02-14T15:26:50.243" v="62" actId="20577"/>
      <pc:docMkLst>
        <pc:docMk/>
      </pc:docMkLst>
      <pc:sldChg chg="modSp">
        <pc:chgData name="Heddwen Davies" userId="S::heddwen.davies@uwtsd.ac.uk::b3b4628a-d1d7-4a79-b47e-b6ca4059bab0" providerId="AD" clId="Web-{9A0CC1BA-E93C-F0C8-6C89-C95265EB499F}" dt="2025-02-14T15:26:50.243" v="62" actId="20577"/>
        <pc:sldMkLst>
          <pc:docMk/>
          <pc:sldMk cId="4061147179" sldId="1113"/>
        </pc:sldMkLst>
        <pc:spChg chg="mod">
          <ac:chgData name="Heddwen Davies" userId="S::heddwen.davies@uwtsd.ac.uk::b3b4628a-d1d7-4a79-b47e-b6ca4059bab0" providerId="AD" clId="Web-{9A0CC1BA-E93C-F0C8-6C89-C95265EB499F}" dt="2025-02-14T15:26:50.243" v="62" actId="20577"/>
          <ac:spMkLst>
            <pc:docMk/>
            <pc:sldMk cId="4061147179" sldId="1113"/>
            <ac:spMk id="2" creationId="{2E425CF5-8127-F19B-A605-3CC8ADC6F3D6}"/>
          </ac:spMkLst>
        </pc:spChg>
      </pc:sldChg>
      <pc:sldChg chg="modSp">
        <pc:chgData name="Heddwen Davies" userId="S::heddwen.davies@uwtsd.ac.uk::b3b4628a-d1d7-4a79-b47e-b6ca4059bab0" providerId="AD" clId="Web-{9A0CC1BA-E93C-F0C8-6C89-C95265EB499F}" dt="2025-02-14T15:25:57.538" v="25" actId="20577"/>
        <pc:sldMkLst>
          <pc:docMk/>
          <pc:sldMk cId="3370721501" sldId="1136"/>
        </pc:sldMkLst>
        <pc:spChg chg="mod">
          <ac:chgData name="Heddwen Davies" userId="S::heddwen.davies@uwtsd.ac.uk::b3b4628a-d1d7-4a79-b47e-b6ca4059bab0" providerId="AD" clId="Web-{9A0CC1BA-E93C-F0C8-6C89-C95265EB499F}" dt="2025-02-14T15:25:57.538" v="25" actId="20577"/>
          <ac:spMkLst>
            <pc:docMk/>
            <pc:sldMk cId="3370721501" sldId="1136"/>
            <ac:spMk id="2" creationId="{111338CB-096A-E1EF-7EC9-0415D15F57FA}"/>
          </ac:spMkLst>
        </pc:spChg>
      </pc:sldChg>
    </pc:docChg>
  </pc:docChgLst>
  <pc:docChgLst>
    <pc:chgData name="Heddwen Davies" userId="S::heddwen.davies@uwtsd.ac.uk::b3b4628a-d1d7-4a79-b47e-b6ca4059bab0" providerId="AD" clId="Web-{32351BDD-275A-30A9-3687-4C5EA27EE89E}"/>
    <pc:docChg chg="delSld modSld sldOrd">
      <pc:chgData name="Heddwen Davies" userId="S::heddwen.davies@uwtsd.ac.uk::b3b4628a-d1d7-4a79-b47e-b6ca4059bab0" providerId="AD" clId="Web-{32351BDD-275A-30A9-3687-4C5EA27EE89E}" dt="2024-02-26T08:49:12.214" v="10"/>
      <pc:docMkLst>
        <pc:docMk/>
      </pc:docMkLst>
      <pc:sldChg chg="delSp modSp">
        <pc:chgData name="Heddwen Davies" userId="S::heddwen.davies@uwtsd.ac.uk::b3b4628a-d1d7-4a79-b47e-b6ca4059bab0" providerId="AD" clId="Web-{32351BDD-275A-30A9-3687-4C5EA27EE89E}" dt="2024-02-26T08:49:11.683" v="9" actId="20577"/>
        <pc:sldMkLst>
          <pc:docMk/>
          <pc:sldMk cId="653027686" sldId="1112"/>
        </pc:sldMkLst>
      </pc:sldChg>
      <pc:sldChg chg="modSp">
        <pc:chgData name="Heddwen Davies" userId="S::heddwen.davies@uwtsd.ac.uk::b3b4628a-d1d7-4a79-b47e-b6ca4059bab0" providerId="AD" clId="Web-{32351BDD-275A-30A9-3687-4C5EA27EE89E}" dt="2024-02-26T08:48:18.931" v="1" actId="20577"/>
        <pc:sldMkLst>
          <pc:docMk/>
          <pc:sldMk cId="4061147179" sldId="1113"/>
        </pc:sldMkLst>
      </pc:sldChg>
      <pc:sldChg chg="del">
        <pc:chgData name="Heddwen Davies" userId="S::heddwen.davies@uwtsd.ac.uk::b3b4628a-d1d7-4a79-b47e-b6ca4059bab0" providerId="AD" clId="Web-{32351BDD-275A-30A9-3687-4C5EA27EE89E}" dt="2024-02-26T08:48:30.056" v="3"/>
        <pc:sldMkLst>
          <pc:docMk/>
          <pc:sldMk cId="1767339473" sldId="1120"/>
        </pc:sldMkLst>
      </pc:sldChg>
      <pc:sldChg chg="ord">
        <pc:chgData name="Heddwen Davies" userId="S::heddwen.davies@uwtsd.ac.uk::b3b4628a-d1d7-4a79-b47e-b6ca4059bab0" providerId="AD" clId="Web-{32351BDD-275A-30A9-3687-4C5EA27EE89E}" dt="2024-02-26T08:49:12.214" v="10"/>
        <pc:sldMkLst>
          <pc:docMk/>
          <pc:sldMk cId="2538427135" sldId="1121"/>
        </pc:sldMkLst>
      </pc:sldChg>
      <pc:sldChg chg="ord">
        <pc:chgData name="Heddwen Davies" userId="S::heddwen.davies@uwtsd.ac.uk::b3b4628a-d1d7-4a79-b47e-b6ca4059bab0" providerId="AD" clId="Web-{32351BDD-275A-30A9-3687-4C5EA27EE89E}" dt="2024-02-26T08:48:26.244" v="2"/>
        <pc:sldMkLst>
          <pc:docMk/>
          <pc:sldMk cId="1840208590" sldId="1134"/>
        </pc:sldMkLst>
      </pc:sldChg>
    </pc:docChg>
  </pc:docChgLst>
  <pc:docChgLst>
    <pc:chgData name="Heddwen Davies" userId="S::heddwen.davies@uwtsd.ac.uk::b3b4628a-d1d7-4a79-b47e-b6ca4059bab0" providerId="AD" clId="Web-{FDA91317-620E-4A5C-B48A-0D58A9850B96}"/>
    <pc:docChg chg="modSld">
      <pc:chgData name="Heddwen Davies" userId="S::heddwen.davies@uwtsd.ac.uk::b3b4628a-d1d7-4a79-b47e-b6ca4059bab0" providerId="AD" clId="Web-{FDA91317-620E-4A5C-B48A-0D58A9850B96}" dt="2025-02-26T14:03:54.639" v="197" actId="20577"/>
      <pc:docMkLst>
        <pc:docMk/>
      </pc:docMkLst>
      <pc:sldChg chg="modSp">
        <pc:chgData name="Heddwen Davies" userId="S::heddwen.davies@uwtsd.ac.uk::b3b4628a-d1d7-4a79-b47e-b6ca4059bab0" providerId="AD" clId="Web-{FDA91317-620E-4A5C-B48A-0D58A9850B96}" dt="2025-02-26T14:03:54.639" v="197" actId="20577"/>
        <pc:sldMkLst>
          <pc:docMk/>
          <pc:sldMk cId="186697262" sldId="1129"/>
        </pc:sldMkLst>
      </pc:sldChg>
      <pc:sldChg chg="mod modShow">
        <pc:chgData name="Heddwen Davies" userId="S::heddwen.davies@uwtsd.ac.uk::b3b4628a-d1d7-4a79-b47e-b6ca4059bab0" providerId="AD" clId="Web-{FDA91317-620E-4A5C-B48A-0D58A9850B96}" dt="2025-02-26T13:58:43.972" v="0"/>
        <pc:sldMkLst>
          <pc:docMk/>
          <pc:sldMk cId="1948477145" sldId="1142"/>
        </pc:sldMkLst>
      </pc:sldChg>
      <pc:sldChg chg="modSp">
        <pc:chgData name="Heddwen Davies" userId="S::heddwen.davies@uwtsd.ac.uk::b3b4628a-d1d7-4a79-b47e-b6ca4059bab0" providerId="AD" clId="Web-{FDA91317-620E-4A5C-B48A-0D58A9850B96}" dt="2025-02-26T14:02:49.372" v="180" actId="20577"/>
        <pc:sldMkLst>
          <pc:docMk/>
          <pc:sldMk cId="82745582" sldId="1145"/>
        </pc:sldMkLst>
        <pc:spChg chg="mod">
          <ac:chgData name="Heddwen Davies" userId="S::heddwen.davies@uwtsd.ac.uk::b3b4628a-d1d7-4a79-b47e-b6ca4059bab0" providerId="AD" clId="Web-{FDA91317-620E-4A5C-B48A-0D58A9850B96}" dt="2025-02-26T14:01:52.791" v="160" actId="20577"/>
          <ac:spMkLst>
            <pc:docMk/>
            <pc:sldMk cId="82745582" sldId="1145"/>
            <ac:spMk id="2" creationId="{08057887-7FE2-9277-36D7-4CF0C35DC8FD}"/>
          </ac:spMkLst>
        </pc:spChg>
        <pc:spChg chg="mod">
          <ac:chgData name="Heddwen Davies" userId="S::heddwen.davies@uwtsd.ac.uk::b3b4628a-d1d7-4a79-b47e-b6ca4059bab0" providerId="AD" clId="Web-{FDA91317-620E-4A5C-B48A-0D58A9850B96}" dt="2025-02-26T14:01:07.837" v="149" actId="20577"/>
          <ac:spMkLst>
            <pc:docMk/>
            <pc:sldMk cId="82745582" sldId="1145"/>
            <ac:spMk id="3" creationId="{B03B35C4-9493-F5A4-6895-E71996D889C1}"/>
          </ac:spMkLst>
        </pc:spChg>
        <pc:spChg chg="mod">
          <ac:chgData name="Heddwen Davies" userId="S::heddwen.davies@uwtsd.ac.uk::b3b4628a-d1d7-4a79-b47e-b6ca4059bab0" providerId="AD" clId="Web-{FDA91317-620E-4A5C-B48A-0D58A9850B96}" dt="2025-02-26T14:02:49.372" v="180" actId="20577"/>
          <ac:spMkLst>
            <pc:docMk/>
            <pc:sldMk cId="82745582" sldId="1145"/>
            <ac:spMk id="5" creationId="{A908AD6D-23B6-C8CE-3CB3-F92C06B1806A}"/>
          </ac:spMkLst>
        </pc:spChg>
      </pc:sldChg>
    </pc:docChg>
  </pc:docChgLst>
  <pc:docChgLst>
    <pc:chgData name="Anna Stevenson" userId="S::a.stevenson@uwtsd.ac.uk::ae8dda73-5b0a-4ab6-8413-d9e5d0f56ad1" providerId="AD" clId="Web-{B2578354-9ACD-BB7C-E43D-F6D845CEF82D}"/>
    <pc:docChg chg="delSld modSld">
      <pc:chgData name="Anna Stevenson" userId="S::a.stevenson@uwtsd.ac.uk::ae8dda73-5b0a-4ab6-8413-d9e5d0f56ad1" providerId="AD" clId="Web-{B2578354-9ACD-BB7C-E43D-F6D845CEF82D}" dt="2024-02-22T10:54:00.149" v="43"/>
      <pc:docMkLst>
        <pc:docMk/>
      </pc:docMkLst>
      <pc:sldChg chg="del">
        <pc:chgData name="Anna Stevenson" userId="S::a.stevenson@uwtsd.ac.uk::ae8dda73-5b0a-4ab6-8413-d9e5d0f56ad1" providerId="AD" clId="Web-{B2578354-9ACD-BB7C-E43D-F6D845CEF82D}" dt="2024-02-22T10:52:35.819" v="14"/>
        <pc:sldMkLst>
          <pc:docMk/>
          <pc:sldMk cId="0" sldId="256"/>
        </pc:sldMkLst>
      </pc:sldChg>
      <pc:sldChg chg="del">
        <pc:chgData name="Anna Stevenson" userId="S::a.stevenson@uwtsd.ac.uk::ae8dda73-5b0a-4ab6-8413-d9e5d0f56ad1" providerId="AD" clId="Web-{B2578354-9ACD-BB7C-E43D-F6D845CEF82D}" dt="2024-02-22T10:52:35.788" v="5"/>
        <pc:sldMkLst>
          <pc:docMk/>
          <pc:sldMk cId="2298274504" sldId="320"/>
        </pc:sldMkLst>
      </pc:sldChg>
      <pc:sldChg chg="del">
        <pc:chgData name="Anna Stevenson" userId="S::a.stevenson@uwtsd.ac.uk::ae8dda73-5b0a-4ab6-8413-d9e5d0f56ad1" providerId="AD" clId="Web-{B2578354-9ACD-BB7C-E43D-F6D845CEF82D}" dt="2024-02-22T10:52:35.803" v="7"/>
        <pc:sldMkLst>
          <pc:docMk/>
          <pc:sldMk cId="3677955172" sldId="335"/>
        </pc:sldMkLst>
      </pc:sldChg>
      <pc:sldChg chg="del">
        <pc:chgData name="Anna Stevenson" userId="S::a.stevenson@uwtsd.ac.uk::ae8dda73-5b0a-4ab6-8413-d9e5d0f56ad1" providerId="AD" clId="Web-{B2578354-9ACD-BB7C-E43D-F6D845CEF82D}" dt="2024-02-22T10:52:35.788" v="4"/>
        <pc:sldMkLst>
          <pc:docMk/>
          <pc:sldMk cId="303478354" sldId="337"/>
        </pc:sldMkLst>
      </pc:sldChg>
      <pc:sldChg chg="del">
        <pc:chgData name="Anna Stevenson" userId="S::a.stevenson@uwtsd.ac.uk::ae8dda73-5b0a-4ab6-8413-d9e5d0f56ad1" providerId="AD" clId="Web-{B2578354-9ACD-BB7C-E43D-F6D845CEF82D}" dt="2024-02-22T10:53:34.867" v="42"/>
        <pc:sldMkLst>
          <pc:docMk/>
          <pc:sldMk cId="3762476764" sldId="346"/>
        </pc:sldMkLst>
      </pc:sldChg>
      <pc:sldChg chg="del">
        <pc:chgData name="Anna Stevenson" userId="S::a.stevenson@uwtsd.ac.uk::ae8dda73-5b0a-4ab6-8413-d9e5d0f56ad1" providerId="AD" clId="Web-{B2578354-9ACD-BB7C-E43D-F6D845CEF82D}" dt="2024-02-22T10:52:35.819" v="18"/>
        <pc:sldMkLst>
          <pc:docMk/>
          <pc:sldMk cId="2690141705" sldId="1037"/>
        </pc:sldMkLst>
      </pc:sldChg>
      <pc:sldChg chg="del">
        <pc:chgData name="Anna Stevenson" userId="S::a.stevenson@uwtsd.ac.uk::ae8dda73-5b0a-4ab6-8413-d9e5d0f56ad1" providerId="AD" clId="Web-{B2578354-9ACD-BB7C-E43D-F6D845CEF82D}" dt="2024-02-22T10:52:35.881" v="26"/>
        <pc:sldMkLst>
          <pc:docMk/>
          <pc:sldMk cId="2165642300" sldId="1038"/>
        </pc:sldMkLst>
      </pc:sldChg>
      <pc:sldChg chg="del">
        <pc:chgData name="Anna Stevenson" userId="S::a.stevenson@uwtsd.ac.uk::ae8dda73-5b0a-4ab6-8413-d9e5d0f56ad1" providerId="AD" clId="Web-{B2578354-9ACD-BB7C-E43D-F6D845CEF82D}" dt="2024-02-22T10:52:35.881" v="25"/>
        <pc:sldMkLst>
          <pc:docMk/>
          <pc:sldMk cId="4057481595" sldId="1039"/>
        </pc:sldMkLst>
      </pc:sldChg>
      <pc:sldChg chg="del">
        <pc:chgData name="Anna Stevenson" userId="S::a.stevenson@uwtsd.ac.uk::ae8dda73-5b0a-4ab6-8413-d9e5d0f56ad1" providerId="AD" clId="Web-{B2578354-9ACD-BB7C-E43D-F6D845CEF82D}" dt="2024-02-22T10:52:35.835" v="22"/>
        <pc:sldMkLst>
          <pc:docMk/>
          <pc:sldMk cId="2367506008" sldId="1041"/>
        </pc:sldMkLst>
      </pc:sldChg>
      <pc:sldChg chg="del">
        <pc:chgData name="Anna Stevenson" userId="S::a.stevenson@uwtsd.ac.uk::ae8dda73-5b0a-4ab6-8413-d9e5d0f56ad1" providerId="AD" clId="Web-{B2578354-9ACD-BB7C-E43D-F6D845CEF82D}" dt="2024-02-22T10:52:35.835" v="21"/>
        <pc:sldMkLst>
          <pc:docMk/>
          <pc:sldMk cId="1717601688" sldId="1042"/>
        </pc:sldMkLst>
      </pc:sldChg>
      <pc:sldChg chg="del">
        <pc:chgData name="Anna Stevenson" userId="S::a.stevenson@uwtsd.ac.uk::ae8dda73-5b0a-4ab6-8413-d9e5d0f56ad1" providerId="AD" clId="Web-{B2578354-9ACD-BB7C-E43D-F6D845CEF82D}" dt="2024-02-22T10:52:35.788" v="3"/>
        <pc:sldMkLst>
          <pc:docMk/>
          <pc:sldMk cId="3385761516" sldId="1045"/>
        </pc:sldMkLst>
      </pc:sldChg>
      <pc:sldChg chg="del">
        <pc:chgData name="Anna Stevenson" userId="S::a.stevenson@uwtsd.ac.uk::ae8dda73-5b0a-4ab6-8413-d9e5d0f56ad1" providerId="AD" clId="Web-{B2578354-9ACD-BB7C-E43D-F6D845CEF82D}" dt="2024-02-22T10:52:35.788" v="2"/>
        <pc:sldMkLst>
          <pc:docMk/>
          <pc:sldMk cId="3870796222" sldId="1046"/>
        </pc:sldMkLst>
      </pc:sldChg>
      <pc:sldChg chg="del">
        <pc:chgData name="Anna Stevenson" userId="S::a.stevenson@uwtsd.ac.uk::ae8dda73-5b0a-4ab6-8413-d9e5d0f56ad1" providerId="AD" clId="Web-{B2578354-9ACD-BB7C-E43D-F6D845CEF82D}" dt="2024-02-22T10:52:35.788" v="1"/>
        <pc:sldMkLst>
          <pc:docMk/>
          <pc:sldMk cId="2148495699" sldId="1047"/>
        </pc:sldMkLst>
      </pc:sldChg>
      <pc:sldChg chg="del">
        <pc:chgData name="Anna Stevenson" userId="S::a.stevenson@uwtsd.ac.uk::ae8dda73-5b0a-4ab6-8413-d9e5d0f56ad1" providerId="AD" clId="Web-{B2578354-9ACD-BB7C-E43D-F6D845CEF82D}" dt="2024-02-22T10:52:35.772" v="0"/>
        <pc:sldMkLst>
          <pc:docMk/>
          <pc:sldMk cId="785815094" sldId="1048"/>
        </pc:sldMkLst>
      </pc:sldChg>
      <pc:sldChg chg="del">
        <pc:chgData name="Anna Stevenson" userId="S::a.stevenson@uwtsd.ac.uk::ae8dda73-5b0a-4ab6-8413-d9e5d0f56ad1" providerId="AD" clId="Web-{B2578354-9ACD-BB7C-E43D-F6D845CEF82D}" dt="2024-02-22T10:52:49.335" v="40"/>
        <pc:sldMkLst>
          <pc:docMk/>
          <pc:sldMk cId="4243620346" sldId="1049"/>
        </pc:sldMkLst>
      </pc:sldChg>
      <pc:sldChg chg="del">
        <pc:chgData name="Anna Stevenson" userId="S::a.stevenson@uwtsd.ac.uk::ae8dda73-5b0a-4ab6-8413-d9e5d0f56ad1" providerId="AD" clId="Web-{B2578354-9ACD-BB7C-E43D-F6D845CEF82D}" dt="2024-02-22T10:52:49.335" v="39"/>
        <pc:sldMkLst>
          <pc:docMk/>
          <pc:sldMk cId="2304397051" sldId="1050"/>
        </pc:sldMkLst>
      </pc:sldChg>
      <pc:sldChg chg="del">
        <pc:chgData name="Anna Stevenson" userId="S::a.stevenson@uwtsd.ac.uk::ae8dda73-5b0a-4ab6-8413-d9e5d0f56ad1" providerId="AD" clId="Web-{B2578354-9ACD-BB7C-E43D-F6D845CEF82D}" dt="2024-02-22T10:52:49.335" v="38"/>
        <pc:sldMkLst>
          <pc:docMk/>
          <pc:sldMk cId="2662468466" sldId="1051"/>
        </pc:sldMkLst>
      </pc:sldChg>
      <pc:sldChg chg="del">
        <pc:chgData name="Anna Stevenson" userId="S::a.stevenson@uwtsd.ac.uk::ae8dda73-5b0a-4ab6-8413-d9e5d0f56ad1" providerId="AD" clId="Web-{B2578354-9ACD-BB7C-E43D-F6D845CEF82D}" dt="2024-02-22T10:52:49.335" v="37"/>
        <pc:sldMkLst>
          <pc:docMk/>
          <pc:sldMk cId="3626183732" sldId="1052"/>
        </pc:sldMkLst>
      </pc:sldChg>
      <pc:sldChg chg="del">
        <pc:chgData name="Anna Stevenson" userId="S::a.stevenson@uwtsd.ac.uk::ae8dda73-5b0a-4ab6-8413-d9e5d0f56ad1" providerId="AD" clId="Web-{B2578354-9ACD-BB7C-E43D-F6D845CEF82D}" dt="2024-02-22T10:52:49.335" v="36"/>
        <pc:sldMkLst>
          <pc:docMk/>
          <pc:sldMk cId="1368679796" sldId="1053"/>
        </pc:sldMkLst>
      </pc:sldChg>
      <pc:sldChg chg="del">
        <pc:chgData name="Anna Stevenson" userId="S::a.stevenson@uwtsd.ac.uk::ae8dda73-5b0a-4ab6-8413-d9e5d0f56ad1" providerId="AD" clId="Web-{B2578354-9ACD-BB7C-E43D-F6D845CEF82D}" dt="2024-02-22T10:52:49.335" v="35"/>
        <pc:sldMkLst>
          <pc:docMk/>
          <pc:sldMk cId="1250624989" sldId="1054"/>
        </pc:sldMkLst>
      </pc:sldChg>
      <pc:sldChg chg="del">
        <pc:chgData name="Anna Stevenson" userId="S::a.stevenson@uwtsd.ac.uk::ae8dda73-5b0a-4ab6-8413-d9e5d0f56ad1" providerId="AD" clId="Web-{B2578354-9ACD-BB7C-E43D-F6D845CEF82D}" dt="2024-02-22T10:52:49.319" v="34"/>
        <pc:sldMkLst>
          <pc:docMk/>
          <pc:sldMk cId="1433644597" sldId="1055"/>
        </pc:sldMkLst>
      </pc:sldChg>
      <pc:sldChg chg="del">
        <pc:chgData name="Anna Stevenson" userId="S::a.stevenson@uwtsd.ac.uk::ae8dda73-5b0a-4ab6-8413-d9e5d0f56ad1" providerId="AD" clId="Web-{B2578354-9ACD-BB7C-E43D-F6D845CEF82D}" dt="2024-02-22T10:52:49.319" v="33"/>
        <pc:sldMkLst>
          <pc:docMk/>
          <pc:sldMk cId="4170994221" sldId="1056"/>
        </pc:sldMkLst>
      </pc:sldChg>
      <pc:sldChg chg="del">
        <pc:chgData name="Anna Stevenson" userId="S::a.stevenson@uwtsd.ac.uk::ae8dda73-5b0a-4ab6-8413-d9e5d0f56ad1" providerId="AD" clId="Web-{B2578354-9ACD-BB7C-E43D-F6D845CEF82D}" dt="2024-02-22T10:52:35.866" v="23"/>
        <pc:sldMkLst>
          <pc:docMk/>
          <pc:sldMk cId="1623298131" sldId="1057"/>
        </pc:sldMkLst>
      </pc:sldChg>
      <pc:sldChg chg="del">
        <pc:chgData name="Anna Stevenson" userId="S::a.stevenson@uwtsd.ac.uk::ae8dda73-5b0a-4ab6-8413-d9e5d0f56ad1" providerId="AD" clId="Web-{B2578354-9ACD-BB7C-E43D-F6D845CEF82D}" dt="2024-02-22T10:52:35.881" v="24"/>
        <pc:sldMkLst>
          <pc:docMk/>
          <pc:sldMk cId="3221305978" sldId="1059"/>
        </pc:sldMkLst>
      </pc:sldChg>
      <pc:sldChg chg="del">
        <pc:chgData name="Anna Stevenson" userId="S::a.stevenson@uwtsd.ac.uk::ae8dda73-5b0a-4ab6-8413-d9e5d0f56ad1" providerId="AD" clId="Web-{B2578354-9ACD-BB7C-E43D-F6D845CEF82D}" dt="2024-02-22T10:52:35.819" v="16"/>
        <pc:sldMkLst>
          <pc:docMk/>
          <pc:sldMk cId="3040002201" sldId="1069"/>
        </pc:sldMkLst>
      </pc:sldChg>
      <pc:sldChg chg="del">
        <pc:chgData name="Anna Stevenson" userId="S::a.stevenson@uwtsd.ac.uk::ae8dda73-5b0a-4ab6-8413-d9e5d0f56ad1" providerId="AD" clId="Web-{B2578354-9ACD-BB7C-E43D-F6D845CEF82D}" dt="2024-02-22T10:52:35.819" v="17"/>
        <pc:sldMkLst>
          <pc:docMk/>
          <pc:sldMk cId="3173479264" sldId="1071"/>
        </pc:sldMkLst>
      </pc:sldChg>
      <pc:sldChg chg="del">
        <pc:chgData name="Anna Stevenson" userId="S::a.stevenson@uwtsd.ac.uk::ae8dda73-5b0a-4ab6-8413-d9e5d0f56ad1" providerId="AD" clId="Web-{B2578354-9ACD-BB7C-E43D-F6D845CEF82D}" dt="2024-02-22T10:52:35.913" v="27"/>
        <pc:sldMkLst>
          <pc:docMk/>
          <pc:sldMk cId="1537884161" sldId="1072"/>
        </pc:sldMkLst>
      </pc:sldChg>
      <pc:sldChg chg="del">
        <pc:chgData name="Anna Stevenson" userId="S::a.stevenson@uwtsd.ac.uk::ae8dda73-5b0a-4ab6-8413-d9e5d0f56ad1" providerId="AD" clId="Web-{B2578354-9ACD-BB7C-E43D-F6D845CEF82D}" dt="2024-02-22T10:52:35.913" v="28"/>
        <pc:sldMkLst>
          <pc:docMk/>
          <pc:sldMk cId="720311173" sldId="1073"/>
        </pc:sldMkLst>
      </pc:sldChg>
      <pc:sldChg chg="del">
        <pc:chgData name="Anna Stevenson" userId="S::a.stevenson@uwtsd.ac.uk::ae8dda73-5b0a-4ab6-8413-d9e5d0f56ad1" providerId="AD" clId="Web-{B2578354-9ACD-BB7C-E43D-F6D845CEF82D}" dt="2024-02-22T10:52:35.913" v="29"/>
        <pc:sldMkLst>
          <pc:docMk/>
          <pc:sldMk cId="799606971" sldId="1075"/>
        </pc:sldMkLst>
      </pc:sldChg>
      <pc:sldChg chg="del">
        <pc:chgData name="Anna Stevenson" userId="S::a.stevenson@uwtsd.ac.uk::ae8dda73-5b0a-4ab6-8413-d9e5d0f56ad1" providerId="AD" clId="Web-{B2578354-9ACD-BB7C-E43D-F6D845CEF82D}" dt="2024-02-22T10:52:35.913" v="30"/>
        <pc:sldMkLst>
          <pc:docMk/>
          <pc:sldMk cId="671636627" sldId="1077"/>
        </pc:sldMkLst>
      </pc:sldChg>
      <pc:sldChg chg="del">
        <pc:chgData name="Anna Stevenson" userId="S::a.stevenson@uwtsd.ac.uk::ae8dda73-5b0a-4ab6-8413-d9e5d0f56ad1" providerId="AD" clId="Web-{B2578354-9ACD-BB7C-E43D-F6D845CEF82D}" dt="2024-02-22T10:54:00.149" v="43"/>
        <pc:sldMkLst>
          <pc:docMk/>
          <pc:sldMk cId="551147533" sldId="1083"/>
        </pc:sldMkLst>
      </pc:sldChg>
      <pc:sldChg chg="del">
        <pc:chgData name="Anna Stevenson" userId="S::a.stevenson@uwtsd.ac.uk::ae8dda73-5b0a-4ab6-8413-d9e5d0f56ad1" providerId="AD" clId="Web-{B2578354-9ACD-BB7C-E43D-F6D845CEF82D}" dt="2024-02-22T10:52:49.319" v="31"/>
        <pc:sldMkLst>
          <pc:docMk/>
          <pc:sldMk cId="2726917727" sldId="1084"/>
        </pc:sldMkLst>
      </pc:sldChg>
      <pc:sldChg chg="del">
        <pc:chgData name="Anna Stevenson" userId="S::a.stevenson@uwtsd.ac.uk::ae8dda73-5b0a-4ab6-8413-d9e5d0f56ad1" providerId="AD" clId="Web-{B2578354-9ACD-BB7C-E43D-F6D845CEF82D}" dt="2024-02-22T10:52:49.319" v="32"/>
        <pc:sldMkLst>
          <pc:docMk/>
          <pc:sldMk cId="1306990077" sldId="1086"/>
        </pc:sldMkLst>
      </pc:sldChg>
      <pc:sldChg chg="del">
        <pc:chgData name="Anna Stevenson" userId="S::a.stevenson@uwtsd.ac.uk::ae8dda73-5b0a-4ab6-8413-d9e5d0f56ad1" providerId="AD" clId="Web-{B2578354-9ACD-BB7C-E43D-F6D845CEF82D}" dt="2024-02-22T10:52:35.803" v="9"/>
        <pc:sldMkLst>
          <pc:docMk/>
          <pc:sldMk cId="3044773700" sldId="1092"/>
        </pc:sldMkLst>
      </pc:sldChg>
      <pc:sldChg chg="del">
        <pc:chgData name="Anna Stevenson" userId="S::a.stevenson@uwtsd.ac.uk::ae8dda73-5b0a-4ab6-8413-d9e5d0f56ad1" providerId="AD" clId="Web-{B2578354-9ACD-BB7C-E43D-F6D845CEF82D}" dt="2024-02-22T10:52:35.803" v="11"/>
        <pc:sldMkLst>
          <pc:docMk/>
          <pc:sldMk cId="766080046" sldId="1093"/>
        </pc:sldMkLst>
      </pc:sldChg>
      <pc:sldChg chg="del">
        <pc:chgData name="Anna Stevenson" userId="S::a.stevenson@uwtsd.ac.uk::ae8dda73-5b0a-4ab6-8413-d9e5d0f56ad1" providerId="AD" clId="Web-{B2578354-9ACD-BB7C-E43D-F6D845CEF82D}" dt="2024-02-22T10:52:35.819" v="13"/>
        <pc:sldMkLst>
          <pc:docMk/>
          <pc:sldMk cId="836449457" sldId="1094"/>
        </pc:sldMkLst>
      </pc:sldChg>
      <pc:sldChg chg="modSp">
        <pc:chgData name="Anna Stevenson" userId="S::a.stevenson@uwtsd.ac.uk::ae8dda73-5b0a-4ab6-8413-d9e5d0f56ad1" providerId="AD" clId="Web-{B2578354-9ACD-BB7C-E43D-F6D845CEF82D}" dt="2024-02-22T10:53:27.930" v="41" actId="1076"/>
        <pc:sldMkLst>
          <pc:docMk/>
          <pc:sldMk cId="2819885120" sldId="1097"/>
        </pc:sldMkLst>
      </pc:sldChg>
      <pc:sldChg chg="del">
        <pc:chgData name="Anna Stevenson" userId="S::a.stevenson@uwtsd.ac.uk::ae8dda73-5b0a-4ab6-8413-d9e5d0f56ad1" providerId="AD" clId="Web-{B2578354-9ACD-BB7C-E43D-F6D845CEF82D}" dt="2024-02-22T10:52:35.819" v="19"/>
        <pc:sldMkLst>
          <pc:docMk/>
          <pc:sldMk cId="3040904172" sldId="1098"/>
        </pc:sldMkLst>
      </pc:sldChg>
      <pc:sldChg chg="del">
        <pc:chgData name="Anna Stevenson" userId="S::a.stevenson@uwtsd.ac.uk::ae8dda73-5b0a-4ab6-8413-d9e5d0f56ad1" providerId="AD" clId="Web-{B2578354-9ACD-BB7C-E43D-F6D845CEF82D}" dt="2024-02-22T10:52:35.819" v="15"/>
        <pc:sldMkLst>
          <pc:docMk/>
          <pc:sldMk cId="2419026875" sldId="1099"/>
        </pc:sldMkLst>
      </pc:sldChg>
      <pc:sldChg chg="del">
        <pc:chgData name="Anna Stevenson" userId="S::a.stevenson@uwtsd.ac.uk::ae8dda73-5b0a-4ab6-8413-d9e5d0f56ad1" providerId="AD" clId="Web-{B2578354-9ACD-BB7C-E43D-F6D845CEF82D}" dt="2024-02-22T10:52:35.803" v="8"/>
        <pc:sldMkLst>
          <pc:docMk/>
          <pc:sldMk cId="2329322431" sldId="1102"/>
        </pc:sldMkLst>
      </pc:sldChg>
      <pc:sldChg chg="del">
        <pc:chgData name="Anna Stevenson" userId="S::a.stevenson@uwtsd.ac.uk::ae8dda73-5b0a-4ab6-8413-d9e5d0f56ad1" providerId="AD" clId="Web-{B2578354-9ACD-BB7C-E43D-F6D845CEF82D}" dt="2024-02-22T10:52:35.788" v="6"/>
        <pc:sldMkLst>
          <pc:docMk/>
          <pc:sldMk cId="2528349055" sldId="1104"/>
        </pc:sldMkLst>
      </pc:sldChg>
      <pc:sldChg chg="del">
        <pc:chgData name="Anna Stevenson" userId="S::a.stevenson@uwtsd.ac.uk::ae8dda73-5b0a-4ab6-8413-d9e5d0f56ad1" providerId="AD" clId="Web-{B2578354-9ACD-BB7C-E43D-F6D845CEF82D}" dt="2024-02-22T10:52:35.803" v="12"/>
        <pc:sldMkLst>
          <pc:docMk/>
          <pc:sldMk cId="363116511" sldId="1105"/>
        </pc:sldMkLst>
      </pc:sldChg>
      <pc:sldChg chg="del">
        <pc:chgData name="Anna Stevenson" userId="S::a.stevenson@uwtsd.ac.uk::ae8dda73-5b0a-4ab6-8413-d9e5d0f56ad1" providerId="AD" clId="Web-{B2578354-9ACD-BB7C-E43D-F6D845CEF82D}" dt="2024-02-22T10:52:35.803" v="10"/>
        <pc:sldMkLst>
          <pc:docMk/>
          <pc:sldMk cId="3048510891" sldId="1106"/>
        </pc:sldMkLst>
      </pc:sldChg>
      <pc:sldChg chg="del">
        <pc:chgData name="Anna Stevenson" userId="S::a.stevenson@uwtsd.ac.uk::ae8dda73-5b0a-4ab6-8413-d9e5d0f56ad1" providerId="AD" clId="Web-{B2578354-9ACD-BB7C-E43D-F6D845CEF82D}" dt="2024-02-22T10:52:35.835" v="20"/>
        <pc:sldMkLst>
          <pc:docMk/>
          <pc:sldMk cId="2264171801" sldId="1114"/>
        </pc:sldMkLst>
      </pc:sldChg>
    </pc:docChg>
  </pc:docChgLst>
  <pc:docChgLst>
    <pc:chgData name="Anna Stevenson" userId="S::a.stevenson@uwtsd.ac.uk::ae8dda73-5b0a-4ab6-8413-d9e5d0f56ad1" providerId="AD" clId="Web-{AB56D98E-6FC4-20A5-9421-3915842A0EAD}"/>
    <pc:docChg chg="modSld">
      <pc:chgData name="Anna Stevenson" userId="S::a.stevenson@uwtsd.ac.uk::ae8dda73-5b0a-4ab6-8413-d9e5d0f56ad1" providerId="AD" clId="Web-{AB56D98E-6FC4-20A5-9421-3915842A0EAD}" dt="2024-03-21T17:38:37.394" v="2" actId="20577"/>
      <pc:docMkLst>
        <pc:docMk/>
      </pc:docMkLst>
      <pc:sldChg chg="modSp">
        <pc:chgData name="Anna Stevenson" userId="S::a.stevenson@uwtsd.ac.uk::ae8dda73-5b0a-4ab6-8413-d9e5d0f56ad1" providerId="AD" clId="Web-{AB56D98E-6FC4-20A5-9421-3915842A0EAD}" dt="2024-03-21T17:38:37.394" v="2" actId="20577"/>
        <pc:sldMkLst>
          <pc:docMk/>
          <pc:sldMk cId="1190526555" sldId="1082"/>
        </pc:sldMkLst>
      </pc:sldChg>
    </pc:docChg>
  </pc:docChgLst>
  <pc:docChgLst>
    <pc:chgData name="Heddwen Davies" userId="S::heddwen.davies@uwtsd.ac.uk::b3b4628a-d1d7-4a79-b47e-b6ca4059bab0" providerId="AD" clId="Web-{6169CE9F-5DF5-BF8C-B101-6ACDB3B301BE}"/>
    <pc:docChg chg="addSld delSld modSld sldOrd">
      <pc:chgData name="Heddwen Davies" userId="S::heddwen.davies@uwtsd.ac.uk::b3b4628a-d1d7-4a79-b47e-b6ca4059bab0" providerId="AD" clId="Web-{6169CE9F-5DF5-BF8C-B101-6ACDB3B301BE}" dt="2024-02-12T16:25:40.553" v="312"/>
      <pc:docMkLst>
        <pc:docMk/>
      </pc:docMkLst>
      <pc:sldChg chg="delSp">
        <pc:chgData name="Heddwen Davies" userId="S::heddwen.davies@uwtsd.ac.uk::b3b4628a-d1d7-4a79-b47e-b6ca4059bab0" providerId="AD" clId="Web-{6169CE9F-5DF5-BF8C-B101-6ACDB3B301BE}" dt="2024-02-12T15:50:28.297" v="22"/>
        <pc:sldMkLst>
          <pc:docMk/>
          <pc:sldMk cId="2165642300" sldId="1038"/>
        </pc:sldMkLst>
      </pc:sldChg>
      <pc:sldChg chg="ord">
        <pc:chgData name="Heddwen Davies" userId="S::heddwen.davies@uwtsd.ac.uk::b3b4628a-d1d7-4a79-b47e-b6ca4059bab0" providerId="AD" clId="Web-{6169CE9F-5DF5-BF8C-B101-6ACDB3B301BE}" dt="2024-02-12T15:48:32.325" v="3"/>
        <pc:sldMkLst>
          <pc:docMk/>
          <pc:sldMk cId="4057481595" sldId="1039"/>
        </pc:sldMkLst>
      </pc:sldChg>
      <pc:sldChg chg="modSp ord">
        <pc:chgData name="Heddwen Davies" userId="S::heddwen.davies@uwtsd.ac.uk::b3b4628a-d1d7-4a79-b47e-b6ca4059bab0" providerId="AD" clId="Web-{6169CE9F-5DF5-BF8C-B101-6ACDB3B301BE}" dt="2024-02-12T15:52:59.926" v="43" actId="20577"/>
        <pc:sldMkLst>
          <pc:docMk/>
          <pc:sldMk cId="1623298131" sldId="1057"/>
        </pc:sldMkLst>
      </pc:sldChg>
      <pc:sldChg chg="modSp ord">
        <pc:chgData name="Heddwen Davies" userId="S::heddwen.davies@uwtsd.ac.uk::b3b4628a-d1d7-4a79-b47e-b6ca4059bab0" providerId="AD" clId="Web-{6169CE9F-5DF5-BF8C-B101-6ACDB3B301BE}" dt="2024-02-12T15:52:06.018" v="27" actId="20577"/>
        <pc:sldMkLst>
          <pc:docMk/>
          <pc:sldMk cId="3221305978" sldId="1059"/>
        </pc:sldMkLst>
      </pc:sldChg>
      <pc:sldChg chg="ord">
        <pc:chgData name="Heddwen Davies" userId="S::heddwen.davies@uwtsd.ac.uk::b3b4628a-d1d7-4a79-b47e-b6ca4059bab0" providerId="AD" clId="Web-{6169CE9F-5DF5-BF8C-B101-6ACDB3B301BE}" dt="2024-02-12T15:50:18.109" v="21"/>
        <pc:sldMkLst>
          <pc:docMk/>
          <pc:sldMk cId="1537884161" sldId="1072"/>
        </pc:sldMkLst>
      </pc:sldChg>
      <pc:sldChg chg="modSp">
        <pc:chgData name="Heddwen Davies" userId="S::heddwen.davies@uwtsd.ac.uk::b3b4628a-d1d7-4a79-b47e-b6ca4059bab0" providerId="AD" clId="Web-{6169CE9F-5DF5-BF8C-B101-6ACDB3B301BE}" dt="2024-02-12T16:23:20.815" v="297" actId="20577"/>
        <pc:sldMkLst>
          <pc:docMk/>
          <pc:sldMk cId="443568897" sldId="1081"/>
        </pc:sldMkLst>
      </pc:sldChg>
      <pc:sldChg chg="addSp delSp modSp ord">
        <pc:chgData name="Heddwen Davies" userId="S::heddwen.davies@uwtsd.ac.uk::b3b4628a-d1d7-4a79-b47e-b6ca4059bab0" providerId="AD" clId="Web-{6169CE9F-5DF5-BF8C-B101-6ACDB3B301BE}" dt="2024-02-12T16:17:20.963" v="210"/>
        <pc:sldMkLst>
          <pc:docMk/>
          <pc:sldMk cId="1190526555" sldId="1082"/>
        </pc:sldMkLst>
      </pc:sldChg>
      <pc:sldChg chg="modSp">
        <pc:chgData name="Heddwen Davies" userId="S::heddwen.davies@uwtsd.ac.uk::b3b4628a-d1d7-4a79-b47e-b6ca4059bab0" providerId="AD" clId="Web-{6169CE9F-5DF5-BF8C-B101-6ACDB3B301BE}" dt="2024-02-12T16:13:27.113" v="179" actId="20577"/>
        <pc:sldMkLst>
          <pc:docMk/>
          <pc:sldMk cId="2819885120" sldId="1097"/>
        </pc:sldMkLst>
      </pc:sldChg>
      <pc:sldChg chg="ord">
        <pc:chgData name="Heddwen Davies" userId="S::heddwen.davies@uwtsd.ac.uk::b3b4628a-d1d7-4a79-b47e-b6ca4059bab0" providerId="AD" clId="Web-{6169CE9F-5DF5-BF8C-B101-6ACDB3B301BE}" dt="2024-02-12T15:56:38.056" v="115"/>
        <pc:sldMkLst>
          <pc:docMk/>
          <pc:sldMk cId="3040904172" sldId="1098"/>
        </pc:sldMkLst>
      </pc:sldChg>
      <pc:sldChg chg="addSp modSp">
        <pc:chgData name="Heddwen Davies" userId="S::heddwen.davies@uwtsd.ac.uk::b3b4628a-d1d7-4a79-b47e-b6ca4059bab0" providerId="AD" clId="Web-{6169CE9F-5DF5-BF8C-B101-6ACDB3B301BE}" dt="2024-02-12T16:05:15.272" v="156" actId="1076"/>
        <pc:sldMkLst>
          <pc:docMk/>
          <pc:sldMk cId="2569125772" sldId="1101"/>
        </pc:sldMkLst>
      </pc:sldChg>
      <pc:sldChg chg="modSp">
        <pc:chgData name="Heddwen Davies" userId="S::heddwen.davies@uwtsd.ac.uk::b3b4628a-d1d7-4a79-b47e-b6ca4059bab0" providerId="AD" clId="Web-{6169CE9F-5DF5-BF8C-B101-6ACDB3B301BE}" dt="2024-02-12T16:03:32.957" v="152" actId="20577"/>
        <pc:sldMkLst>
          <pc:docMk/>
          <pc:sldMk cId="2329322431" sldId="1102"/>
        </pc:sldMkLst>
      </pc:sldChg>
      <pc:sldChg chg="modSp new">
        <pc:chgData name="Heddwen Davies" userId="S::heddwen.davies@uwtsd.ac.uk::b3b4628a-d1d7-4a79-b47e-b6ca4059bab0" providerId="AD" clId="Web-{6169CE9F-5DF5-BF8C-B101-6ACDB3B301BE}" dt="2024-02-12T15:56:15.493" v="113" actId="20577"/>
        <pc:sldMkLst>
          <pc:docMk/>
          <pc:sldMk cId="2264171801" sldId="1114"/>
        </pc:sldMkLst>
      </pc:sldChg>
      <pc:sldChg chg="new del ord">
        <pc:chgData name="Heddwen Davies" userId="S::heddwen.davies@uwtsd.ac.uk::b3b4628a-d1d7-4a79-b47e-b6ca4059bab0" providerId="AD" clId="Web-{6169CE9F-5DF5-BF8C-B101-6ACDB3B301BE}" dt="2024-02-12T15:49:50.858" v="17"/>
        <pc:sldMkLst>
          <pc:docMk/>
          <pc:sldMk cId="3060447464" sldId="1114"/>
        </pc:sldMkLst>
      </pc:sldChg>
      <pc:sldChg chg="modSp new del">
        <pc:chgData name="Heddwen Davies" userId="S::heddwen.davies@uwtsd.ac.uk::b3b4628a-d1d7-4a79-b47e-b6ca4059bab0" providerId="AD" clId="Web-{6169CE9F-5DF5-BF8C-B101-6ACDB3B301BE}" dt="2024-02-12T16:17:43.276" v="211"/>
        <pc:sldMkLst>
          <pc:docMk/>
          <pc:sldMk cId="3912856680" sldId="1115"/>
        </pc:sldMkLst>
      </pc:sldChg>
      <pc:sldChg chg="add replId">
        <pc:chgData name="Heddwen Davies" userId="S::heddwen.davies@uwtsd.ac.uk::b3b4628a-d1d7-4a79-b47e-b6ca4059bab0" providerId="AD" clId="Web-{6169CE9F-5DF5-BF8C-B101-6ACDB3B301BE}" dt="2024-02-12T16:08:23.527" v="158"/>
        <pc:sldMkLst>
          <pc:docMk/>
          <pc:sldMk cId="3885746044" sldId="1116"/>
        </pc:sldMkLst>
      </pc:sldChg>
      <pc:sldChg chg="modSp new">
        <pc:chgData name="Heddwen Davies" userId="S::heddwen.davies@uwtsd.ac.uk::b3b4628a-d1d7-4a79-b47e-b6ca4059bab0" providerId="AD" clId="Web-{6169CE9F-5DF5-BF8C-B101-6ACDB3B301BE}" dt="2024-02-12T16:25:04.990" v="310" actId="1076"/>
        <pc:sldMkLst>
          <pc:docMk/>
          <pc:sldMk cId="3465992051" sldId="1117"/>
        </pc:sldMkLst>
      </pc:sldChg>
      <pc:sldChg chg="new del">
        <pc:chgData name="Heddwen Davies" userId="S::heddwen.davies@uwtsd.ac.uk::b3b4628a-d1d7-4a79-b47e-b6ca4059bab0" providerId="AD" clId="Web-{6169CE9F-5DF5-BF8C-B101-6ACDB3B301BE}" dt="2024-02-12T16:25:40.553" v="312"/>
        <pc:sldMkLst>
          <pc:docMk/>
          <pc:sldMk cId="4076393716" sldId="1118"/>
        </pc:sldMkLst>
      </pc:sldChg>
      <pc:sldChg chg="add replId">
        <pc:chgData name="Heddwen Davies" userId="S::heddwen.davies@uwtsd.ac.uk::b3b4628a-d1d7-4a79-b47e-b6ca4059bab0" providerId="AD" clId="Web-{6169CE9F-5DF5-BF8C-B101-6ACDB3B301BE}" dt="2024-02-12T16:25:33.162" v="311"/>
        <pc:sldMkLst>
          <pc:docMk/>
          <pc:sldMk cId="139685839" sldId="1119"/>
        </pc:sldMkLst>
      </pc:sldChg>
    </pc:docChg>
  </pc:docChgLst>
  <pc:docChgLst>
    <pc:chgData name="Maria Trevino Gonzalez" userId="S::m.tgonzalez@uwtsd.ac.uk::aa36a5e4-cd30-4109-a581-5f2fc96aeea0" providerId="AD" clId="Web-{538A146E-F758-0197-E546-AA4C5C1B74B2}"/>
    <pc:docChg chg="modSld">
      <pc:chgData name="Maria Trevino Gonzalez" userId="S::m.tgonzalez@uwtsd.ac.uk::aa36a5e4-cd30-4109-a581-5f2fc96aeea0" providerId="AD" clId="Web-{538A146E-F758-0197-E546-AA4C5C1B74B2}" dt="2025-02-27T16:13:37.591" v="45"/>
      <pc:docMkLst>
        <pc:docMk/>
      </pc:docMkLst>
      <pc:sldChg chg="addSp delSp modSp mod setBg addAnim modAnim">
        <pc:chgData name="Maria Trevino Gonzalez" userId="S::m.tgonzalez@uwtsd.ac.uk::aa36a5e4-cd30-4109-a581-5f2fc96aeea0" providerId="AD" clId="Web-{538A146E-F758-0197-E546-AA4C5C1B74B2}" dt="2025-02-27T16:13:37.591" v="45"/>
        <pc:sldMkLst>
          <pc:docMk/>
          <pc:sldMk cId="1840208590" sldId="1134"/>
        </pc:sldMkLst>
        <pc:spChg chg="mod">
          <ac:chgData name="Maria Trevino Gonzalez" userId="S::m.tgonzalez@uwtsd.ac.uk::aa36a5e4-cd30-4109-a581-5f2fc96aeea0" providerId="AD" clId="Web-{538A146E-F758-0197-E546-AA4C5C1B74B2}" dt="2025-02-27T16:09:57.303" v="31" actId="20577"/>
          <ac:spMkLst>
            <pc:docMk/>
            <pc:sldMk cId="1840208590" sldId="1134"/>
            <ac:spMk id="2" creationId="{FC6E2095-8C33-8A1A-C553-629CD1559770}"/>
          </ac:spMkLst>
        </pc:spChg>
        <pc:picChg chg="add del mod ord modCrop">
          <ac:chgData name="Maria Trevino Gonzalez" userId="S::m.tgonzalez@uwtsd.ac.uk::aa36a5e4-cd30-4109-a581-5f2fc96aeea0" providerId="AD" clId="Web-{538A146E-F758-0197-E546-AA4C5C1B74B2}" dt="2025-02-27T16:08:21.191" v="24" actId="1076"/>
          <ac:picMkLst>
            <pc:docMk/>
            <pc:sldMk cId="1840208590" sldId="1134"/>
            <ac:picMk id="20" creationId="{0DBEAF93-47F9-4B06-14BC-6CA93758E470}"/>
          </ac:picMkLst>
        </pc:picChg>
      </pc:sldChg>
    </pc:docChg>
  </pc:docChgLst>
  <pc:docChgLst>
    <pc:chgData name="Maria Trevino Gonzalez" userId="aa36a5e4-cd30-4109-a581-5f2fc96aeea0" providerId="ADAL" clId="{2CFE0D68-AEE5-4E51-92E5-CFF3141E5467}"/>
    <pc:docChg chg="undo redo custSel modSld">
      <pc:chgData name="Maria Trevino Gonzalez" userId="aa36a5e4-cd30-4109-a581-5f2fc96aeea0" providerId="ADAL" clId="{2CFE0D68-AEE5-4E51-92E5-CFF3141E5467}" dt="2025-02-27T18:05:04.347" v="856" actId="1035"/>
      <pc:docMkLst>
        <pc:docMk/>
      </pc:docMkLst>
      <pc:sldChg chg="modSp mod">
        <pc:chgData name="Maria Trevino Gonzalez" userId="aa36a5e4-cd30-4109-a581-5f2fc96aeea0" providerId="ADAL" clId="{2CFE0D68-AEE5-4E51-92E5-CFF3141E5467}" dt="2025-02-27T18:03:55.102" v="795" actId="12"/>
        <pc:sldMkLst>
          <pc:docMk/>
          <pc:sldMk cId="150394345" sldId="1024"/>
        </pc:sldMkLst>
        <pc:spChg chg="mod">
          <ac:chgData name="Maria Trevino Gonzalez" userId="aa36a5e4-cd30-4109-a581-5f2fc96aeea0" providerId="ADAL" clId="{2CFE0D68-AEE5-4E51-92E5-CFF3141E5467}" dt="2025-02-27T13:06:18.554" v="278" actId="207"/>
          <ac:spMkLst>
            <pc:docMk/>
            <pc:sldMk cId="150394345" sldId="1024"/>
            <ac:spMk id="3" creationId="{42AAEB9F-78C6-68EE-3FE8-74FA56ECB2B5}"/>
          </ac:spMkLst>
        </pc:spChg>
        <pc:spChg chg="mod">
          <ac:chgData name="Maria Trevino Gonzalez" userId="aa36a5e4-cd30-4109-a581-5f2fc96aeea0" providerId="ADAL" clId="{2CFE0D68-AEE5-4E51-92E5-CFF3141E5467}" dt="2025-02-27T18:03:55.102" v="795" actId="12"/>
          <ac:spMkLst>
            <pc:docMk/>
            <pc:sldMk cId="150394345" sldId="1024"/>
            <ac:spMk id="5" creationId="{297BAA22-E1DE-91A7-F3B6-D6151087659B}"/>
          </ac:spMkLst>
        </pc:spChg>
      </pc:sldChg>
      <pc:sldChg chg="modSp mod">
        <pc:chgData name="Maria Trevino Gonzalez" userId="aa36a5e4-cd30-4109-a581-5f2fc96aeea0" providerId="ADAL" clId="{2CFE0D68-AEE5-4E51-92E5-CFF3141E5467}" dt="2025-02-27T18:05:04.347" v="856" actId="1035"/>
        <pc:sldMkLst>
          <pc:docMk/>
          <pc:sldMk cId="3539577005" sldId="1090"/>
        </pc:sldMkLst>
        <pc:spChg chg="mod">
          <ac:chgData name="Maria Trevino Gonzalez" userId="aa36a5e4-cd30-4109-a581-5f2fc96aeea0" providerId="ADAL" clId="{2CFE0D68-AEE5-4E51-92E5-CFF3141E5467}" dt="2025-02-27T18:05:04.347" v="856" actId="1035"/>
          <ac:spMkLst>
            <pc:docMk/>
            <pc:sldMk cId="3539577005" sldId="1090"/>
            <ac:spMk id="3" creationId="{F54E14A9-220D-54FB-776D-5290BEB8D8D4}"/>
          </ac:spMkLst>
        </pc:spChg>
        <pc:picChg chg="mod">
          <ac:chgData name="Maria Trevino Gonzalez" userId="aa36a5e4-cd30-4109-a581-5f2fc96aeea0" providerId="ADAL" clId="{2CFE0D68-AEE5-4E51-92E5-CFF3141E5467}" dt="2025-02-27T13:08:05.862" v="286" actId="208"/>
          <ac:picMkLst>
            <pc:docMk/>
            <pc:sldMk cId="3539577005" sldId="1090"/>
            <ac:picMk id="6" creationId="{B059926F-A033-D02C-A545-06F747ED313A}"/>
          </ac:picMkLst>
        </pc:picChg>
        <pc:picChg chg="mod">
          <ac:chgData name="Maria Trevino Gonzalez" userId="aa36a5e4-cd30-4109-a581-5f2fc96aeea0" providerId="ADAL" clId="{2CFE0D68-AEE5-4E51-92E5-CFF3141E5467}" dt="2025-02-27T13:08:05.862" v="286" actId="208"/>
          <ac:picMkLst>
            <pc:docMk/>
            <pc:sldMk cId="3539577005" sldId="1090"/>
            <ac:picMk id="7" creationId="{E77AF41F-C195-AABE-A10D-1E07C19DB0DC}"/>
          </ac:picMkLst>
        </pc:picChg>
        <pc:picChg chg="mod">
          <ac:chgData name="Maria Trevino Gonzalez" userId="aa36a5e4-cd30-4109-a581-5f2fc96aeea0" providerId="ADAL" clId="{2CFE0D68-AEE5-4E51-92E5-CFF3141E5467}" dt="2025-02-27T13:08:05.862" v="286" actId="208"/>
          <ac:picMkLst>
            <pc:docMk/>
            <pc:sldMk cId="3539577005" sldId="1090"/>
            <ac:picMk id="8" creationId="{755DDD3A-DECA-C402-2FCA-43896492BAD5}"/>
          </ac:picMkLst>
        </pc:picChg>
        <pc:picChg chg="mod">
          <ac:chgData name="Maria Trevino Gonzalez" userId="aa36a5e4-cd30-4109-a581-5f2fc96aeea0" providerId="ADAL" clId="{2CFE0D68-AEE5-4E51-92E5-CFF3141E5467}" dt="2025-02-27T13:08:05.862" v="286" actId="208"/>
          <ac:picMkLst>
            <pc:docMk/>
            <pc:sldMk cId="3539577005" sldId="1090"/>
            <ac:picMk id="9" creationId="{85E2B4DB-1DF3-92CB-E4DE-1BE4F2AE6C0D}"/>
          </ac:picMkLst>
        </pc:picChg>
        <pc:picChg chg="mod">
          <ac:chgData name="Maria Trevino Gonzalez" userId="aa36a5e4-cd30-4109-a581-5f2fc96aeea0" providerId="ADAL" clId="{2CFE0D68-AEE5-4E51-92E5-CFF3141E5467}" dt="2025-02-27T13:08:05.862" v="286" actId="208"/>
          <ac:picMkLst>
            <pc:docMk/>
            <pc:sldMk cId="3539577005" sldId="1090"/>
            <ac:picMk id="10" creationId="{1BA7207F-47F9-8026-E085-656EE8389C26}"/>
          </ac:picMkLst>
        </pc:picChg>
      </pc:sldChg>
      <pc:sldChg chg="addSp delSp modSp mod modAnim">
        <pc:chgData name="Maria Trevino Gonzalez" userId="aa36a5e4-cd30-4109-a581-5f2fc96aeea0" providerId="ADAL" clId="{2CFE0D68-AEE5-4E51-92E5-CFF3141E5467}" dt="2025-02-27T17:53:30.631" v="718" actId="21"/>
        <pc:sldMkLst>
          <pc:docMk/>
          <pc:sldMk cId="3112388385" sldId="1111"/>
        </pc:sldMkLst>
        <pc:spChg chg="mod">
          <ac:chgData name="Maria Trevino Gonzalez" userId="aa36a5e4-cd30-4109-a581-5f2fc96aeea0" providerId="ADAL" clId="{2CFE0D68-AEE5-4E51-92E5-CFF3141E5467}" dt="2025-02-27T17:51:21.338" v="711"/>
          <ac:spMkLst>
            <pc:docMk/>
            <pc:sldMk cId="3112388385" sldId="1111"/>
            <ac:spMk id="3" creationId="{C56020AF-5892-9C6F-1B98-E108340889EA}"/>
          </ac:spMkLst>
        </pc:spChg>
      </pc:sldChg>
      <pc:sldChg chg="addSp modSp mod modAnim">
        <pc:chgData name="Maria Trevino Gonzalez" userId="aa36a5e4-cd30-4109-a581-5f2fc96aeea0" providerId="ADAL" clId="{2CFE0D68-AEE5-4E51-92E5-CFF3141E5467}" dt="2025-02-27T17:57:49.331" v="773" actId="20577"/>
        <pc:sldMkLst>
          <pc:docMk/>
          <pc:sldMk cId="2538427135" sldId="1121"/>
        </pc:sldMkLst>
        <pc:spChg chg="mod">
          <ac:chgData name="Maria Trevino Gonzalez" userId="aa36a5e4-cd30-4109-a581-5f2fc96aeea0" providerId="ADAL" clId="{2CFE0D68-AEE5-4E51-92E5-CFF3141E5467}" dt="2025-02-27T17:57:49.331" v="773" actId="20577"/>
          <ac:spMkLst>
            <pc:docMk/>
            <pc:sldMk cId="2538427135" sldId="1121"/>
            <ac:spMk id="3" creationId="{0DC051D2-88A5-9D46-3AF5-981508BA207A}"/>
          </ac:spMkLst>
        </pc:spChg>
        <pc:picChg chg="add mod">
          <ac:chgData name="Maria Trevino Gonzalez" userId="aa36a5e4-cd30-4109-a581-5f2fc96aeea0" providerId="ADAL" clId="{2CFE0D68-AEE5-4E51-92E5-CFF3141E5467}" dt="2025-02-27T17:54:21.303" v="744" actId="1076"/>
          <ac:picMkLst>
            <pc:docMk/>
            <pc:sldMk cId="2538427135" sldId="1121"/>
            <ac:picMk id="4" creationId="{1DD7DB2C-7B3A-2A56-B6B4-66FF79FC8B4B}"/>
          </ac:picMkLst>
        </pc:picChg>
        <pc:picChg chg="add mod">
          <ac:chgData name="Maria Trevino Gonzalez" userId="aa36a5e4-cd30-4109-a581-5f2fc96aeea0" providerId="ADAL" clId="{2CFE0D68-AEE5-4E51-92E5-CFF3141E5467}" dt="2025-02-27T17:54:18.656" v="743" actId="1076"/>
          <ac:picMkLst>
            <pc:docMk/>
            <pc:sldMk cId="2538427135" sldId="1121"/>
            <ac:picMk id="1026" creationId="{8821BFCE-03F5-B8D5-41A5-5094D22C7173}"/>
          </ac:picMkLst>
        </pc:picChg>
        <pc:picChg chg="add mod">
          <ac:chgData name="Maria Trevino Gonzalez" userId="aa36a5e4-cd30-4109-a581-5f2fc96aeea0" providerId="ADAL" clId="{2CFE0D68-AEE5-4E51-92E5-CFF3141E5467}" dt="2025-02-27T17:54:59.966" v="747" actId="1076"/>
          <ac:picMkLst>
            <pc:docMk/>
            <pc:sldMk cId="2538427135" sldId="1121"/>
            <ac:picMk id="2050" creationId="{200080FC-8A13-29F3-AF75-C1AF5053D50F}"/>
          </ac:picMkLst>
        </pc:picChg>
        <pc:picChg chg="add mod">
          <ac:chgData name="Maria Trevino Gonzalez" userId="aa36a5e4-cd30-4109-a581-5f2fc96aeea0" providerId="ADAL" clId="{2CFE0D68-AEE5-4E51-92E5-CFF3141E5467}" dt="2025-02-27T17:56:06.434" v="751" actId="14100"/>
          <ac:picMkLst>
            <pc:docMk/>
            <pc:sldMk cId="2538427135" sldId="1121"/>
            <ac:picMk id="2052" creationId="{E15DA375-39E1-CB94-CE56-889E55139636}"/>
          </ac:picMkLst>
        </pc:picChg>
      </pc:sldChg>
      <pc:sldChg chg="addSp delSp modSp mod modAnim">
        <pc:chgData name="Maria Trevino Gonzalez" userId="aa36a5e4-cd30-4109-a581-5f2fc96aeea0" providerId="ADAL" clId="{2CFE0D68-AEE5-4E51-92E5-CFF3141E5467}" dt="2025-02-27T13:17:53.086" v="435"/>
        <pc:sldMkLst>
          <pc:docMk/>
          <pc:sldMk cId="186697262" sldId="1129"/>
        </pc:sldMkLst>
        <pc:spChg chg="mod topLvl">
          <ac:chgData name="Maria Trevino Gonzalez" userId="aa36a5e4-cd30-4109-a581-5f2fc96aeea0" providerId="ADAL" clId="{2CFE0D68-AEE5-4E51-92E5-CFF3141E5467}" dt="2025-02-27T13:15:41.585" v="422" actId="164"/>
          <ac:spMkLst>
            <pc:docMk/>
            <pc:sldMk cId="186697262" sldId="1129"/>
            <ac:spMk id="7" creationId="{1F799C7F-6680-5EAB-353B-F514972491DE}"/>
          </ac:spMkLst>
        </pc:spChg>
        <pc:spChg chg="mod topLvl">
          <ac:chgData name="Maria Trevino Gonzalez" userId="aa36a5e4-cd30-4109-a581-5f2fc96aeea0" providerId="ADAL" clId="{2CFE0D68-AEE5-4E51-92E5-CFF3141E5467}" dt="2025-02-27T13:15:41.585" v="422" actId="164"/>
          <ac:spMkLst>
            <pc:docMk/>
            <pc:sldMk cId="186697262" sldId="1129"/>
            <ac:spMk id="8" creationId="{2C1216D4-8CE8-1A8B-44FF-573FAB7D3D82}"/>
          </ac:spMkLst>
        </pc:spChg>
        <pc:spChg chg="add del mod topLvl">
          <ac:chgData name="Maria Trevino Gonzalez" userId="aa36a5e4-cd30-4109-a581-5f2fc96aeea0" providerId="ADAL" clId="{2CFE0D68-AEE5-4E51-92E5-CFF3141E5467}" dt="2025-02-27T13:15:41.585" v="422" actId="164"/>
          <ac:spMkLst>
            <pc:docMk/>
            <pc:sldMk cId="186697262" sldId="1129"/>
            <ac:spMk id="9" creationId="{19C34C07-6CE6-1396-0B7B-5E28AFA41DE3}"/>
          </ac:spMkLst>
        </pc:spChg>
        <pc:spChg chg="add del mod topLvl">
          <ac:chgData name="Maria Trevino Gonzalez" userId="aa36a5e4-cd30-4109-a581-5f2fc96aeea0" providerId="ADAL" clId="{2CFE0D68-AEE5-4E51-92E5-CFF3141E5467}" dt="2025-02-27T13:15:41.585" v="422" actId="164"/>
          <ac:spMkLst>
            <pc:docMk/>
            <pc:sldMk cId="186697262" sldId="1129"/>
            <ac:spMk id="10" creationId="{FDFDA030-423F-5012-711D-B1BD02318E7B}"/>
          </ac:spMkLst>
        </pc:spChg>
        <pc:spChg chg="mod topLvl">
          <ac:chgData name="Maria Trevino Gonzalez" userId="aa36a5e4-cd30-4109-a581-5f2fc96aeea0" providerId="ADAL" clId="{2CFE0D68-AEE5-4E51-92E5-CFF3141E5467}" dt="2025-02-27T13:15:57.937" v="423" actId="164"/>
          <ac:spMkLst>
            <pc:docMk/>
            <pc:sldMk cId="186697262" sldId="1129"/>
            <ac:spMk id="13" creationId="{EABA0D58-90A1-FF95-DA75-CF2821B39FA3}"/>
          </ac:spMkLst>
        </pc:spChg>
        <pc:spChg chg="mod topLvl">
          <ac:chgData name="Maria Trevino Gonzalez" userId="aa36a5e4-cd30-4109-a581-5f2fc96aeea0" providerId="ADAL" clId="{2CFE0D68-AEE5-4E51-92E5-CFF3141E5467}" dt="2025-02-27T13:15:57.937" v="423" actId="164"/>
          <ac:spMkLst>
            <pc:docMk/>
            <pc:sldMk cId="186697262" sldId="1129"/>
            <ac:spMk id="14" creationId="{A425D6F4-1EA8-033E-80B8-DE1B0511A7CD}"/>
          </ac:spMkLst>
        </pc:spChg>
        <pc:spChg chg="add del mod topLvl">
          <ac:chgData name="Maria Trevino Gonzalez" userId="aa36a5e4-cd30-4109-a581-5f2fc96aeea0" providerId="ADAL" clId="{2CFE0D68-AEE5-4E51-92E5-CFF3141E5467}" dt="2025-02-27T13:15:57.937" v="423" actId="164"/>
          <ac:spMkLst>
            <pc:docMk/>
            <pc:sldMk cId="186697262" sldId="1129"/>
            <ac:spMk id="15" creationId="{E94AE15E-16C4-BA45-DA38-A386E1344E05}"/>
          </ac:spMkLst>
        </pc:spChg>
        <pc:spChg chg="mod topLvl">
          <ac:chgData name="Maria Trevino Gonzalez" userId="aa36a5e4-cd30-4109-a581-5f2fc96aeea0" providerId="ADAL" clId="{2CFE0D68-AEE5-4E51-92E5-CFF3141E5467}" dt="2025-02-27T13:15:57.937" v="423" actId="164"/>
          <ac:spMkLst>
            <pc:docMk/>
            <pc:sldMk cId="186697262" sldId="1129"/>
            <ac:spMk id="16" creationId="{CC8F4318-E0BE-7AE8-1AFB-E36AF079F32E}"/>
          </ac:spMkLst>
        </pc:spChg>
        <pc:spChg chg="mod">
          <ac:chgData name="Maria Trevino Gonzalez" userId="aa36a5e4-cd30-4109-a581-5f2fc96aeea0" providerId="ADAL" clId="{2CFE0D68-AEE5-4E51-92E5-CFF3141E5467}" dt="2025-02-27T13:16:05.080" v="424" actId="164"/>
          <ac:spMkLst>
            <pc:docMk/>
            <pc:sldMk cId="186697262" sldId="1129"/>
            <ac:spMk id="19" creationId="{BD9A96AE-01AB-1B56-1BB2-3FB32636AB2E}"/>
          </ac:spMkLst>
        </pc:spChg>
        <pc:spChg chg="mod topLvl">
          <ac:chgData name="Maria Trevino Gonzalez" userId="aa36a5e4-cd30-4109-a581-5f2fc96aeea0" providerId="ADAL" clId="{2CFE0D68-AEE5-4E51-92E5-CFF3141E5467}" dt="2025-02-27T13:16:05.080" v="424" actId="164"/>
          <ac:spMkLst>
            <pc:docMk/>
            <pc:sldMk cId="186697262" sldId="1129"/>
            <ac:spMk id="20" creationId="{29847AEC-E8D3-F69B-F48C-0EDDE39B7BAD}"/>
          </ac:spMkLst>
        </pc:spChg>
        <pc:spChg chg="add del mod topLvl">
          <ac:chgData name="Maria Trevino Gonzalez" userId="aa36a5e4-cd30-4109-a581-5f2fc96aeea0" providerId="ADAL" clId="{2CFE0D68-AEE5-4E51-92E5-CFF3141E5467}" dt="2025-02-27T13:16:05.080" v="424" actId="164"/>
          <ac:spMkLst>
            <pc:docMk/>
            <pc:sldMk cId="186697262" sldId="1129"/>
            <ac:spMk id="21" creationId="{565B6249-DAE4-B756-C5FB-6F47CE1839C2}"/>
          </ac:spMkLst>
        </pc:spChg>
        <pc:spChg chg="add del mod topLvl">
          <ac:chgData name="Maria Trevino Gonzalez" userId="aa36a5e4-cd30-4109-a581-5f2fc96aeea0" providerId="ADAL" clId="{2CFE0D68-AEE5-4E51-92E5-CFF3141E5467}" dt="2025-02-27T13:16:05.080" v="424" actId="164"/>
          <ac:spMkLst>
            <pc:docMk/>
            <pc:sldMk cId="186697262" sldId="1129"/>
            <ac:spMk id="22" creationId="{9E967004-7F87-8AF9-E645-8D526D02320F}"/>
          </ac:spMkLst>
        </pc:spChg>
        <pc:spChg chg="mod">
          <ac:chgData name="Maria Trevino Gonzalez" userId="aa36a5e4-cd30-4109-a581-5f2fc96aeea0" providerId="ADAL" clId="{2CFE0D68-AEE5-4E51-92E5-CFF3141E5467}" dt="2025-02-27T13:16:11.905" v="425" actId="164"/>
          <ac:spMkLst>
            <pc:docMk/>
            <pc:sldMk cId="186697262" sldId="1129"/>
            <ac:spMk id="25" creationId="{5AD7F352-1615-89C1-A41C-6B62F2C5A5F8}"/>
          </ac:spMkLst>
        </pc:spChg>
        <pc:spChg chg="mod topLvl">
          <ac:chgData name="Maria Trevino Gonzalez" userId="aa36a5e4-cd30-4109-a581-5f2fc96aeea0" providerId="ADAL" clId="{2CFE0D68-AEE5-4E51-92E5-CFF3141E5467}" dt="2025-02-27T13:16:11.905" v="425" actId="164"/>
          <ac:spMkLst>
            <pc:docMk/>
            <pc:sldMk cId="186697262" sldId="1129"/>
            <ac:spMk id="26" creationId="{F7C038B2-9420-E0BD-120B-4EF11B8FA9D0}"/>
          </ac:spMkLst>
        </pc:spChg>
        <pc:spChg chg="mod topLvl">
          <ac:chgData name="Maria Trevino Gonzalez" userId="aa36a5e4-cd30-4109-a581-5f2fc96aeea0" providerId="ADAL" clId="{2CFE0D68-AEE5-4E51-92E5-CFF3141E5467}" dt="2025-02-27T13:16:11.905" v="425" actId="164"/>
          <ac:spMkLst>
            <pc:docMk/>
            <pc:sldMk cId="186697262" sldId="1129"/>
            <ac:spMk id="27" creationId="{310C701C-B2E2-3ACF-939E-3C7AE857841E}"/>
          </ac:spMkLst>
        </pc:spChg>
        <pc:spChg chg="mod">
          <ac:chgData name="Maria Trevino Gonzalez" userId="aa36a5e4-cd30-4109-a581-5f2fc96aeea0" providerId="ADAL" clId="{2CFE0D68-AEE5-4E51-92E5-CFF3141E5467}" dt="2025-02-27T13:16:27.193" v="426" actId="164"/>
          <ac:spMkLst>
            <pc:docMk/>
            <pc:sldMk cId="186697262" sldId="1129"/>
            <ac:spMk id="31" creationId="{28F8F922-13CC-DB5B-FCD3-27EF92C029BA}"/>
          </ac:spMkLst>
        </pc:spChg>
        <pc:spChg chg="mod topLvl">
          <ac:chgData name="Maria Trevino Gonzalez" userId="aa36a5e4-cd30-4109-a581-5f2fc96aeea0" providerId="ADAL" clId="{2CFE0D68-AEE5-4E51-92E5-CFF3141E5467}" dt="2025-02-27T13:16:27.193" v="426" actId="164"/>
          <ac:spMkLst>
            <pc:docMk/>
            <pc:sldMk cId="186697262" sldId="1129"/>
            <ac:spMk id="32" creationId="{6587F0F0-C64D-D8FB-6B34-DA5D17A6714F}"/>
          </ac:spMkLst>
        </pc:spChg>
        <pc:spChg chg="mod topLvl">
          <ac:chgData name="Maria Trevino Gonzalez" userId="aa36a5e4-cd30-4109-a581-5f2fc96aeea0" providerId="ADAL" clId="{2CFE0D68-AEE5-4E51-92E5-CFF3141E5467}" dt="2025-02-27T13:16:27.193" v="426" actId="164"/>
          <ac:spMkLst>
            <pc:docMk/>
            <pc:sldMk cId="186697262" sldId="1129"/>
            <ac:spMk id="33" creationId="{057F459D-542F-578C-C063-3EC537C9A57D}"/>
          </ac:spMkLst>
        </pc:spChg>
        <pc:spChg chg="add mod topLvl">
          <ac:chgData name="Maria Trevino Gonzalez" userId="aa36a5e4-cd30-4109-a581-5f2fc96aeea0" providerId="ADAL" clId="{2CFE0D68-AEE5-4E51-92E5-CFF3141E5467}" dt="2025-02-27T13:16:33.505" v="427" actId="164"/>
          <ac:spMkLst>
            <pc:docMk/>
            <pc:sldMk cId="186697262" sldId="1129"/>
            <ac:spMk id="38" creationId="{5F9D4209-13B5-FD5D-3A7E-3FDB14B14DCF}"/>
          </ac:spMkLst>
        </pc:spChg>
        <pc:spChg chg="add mod topLvl">
          <ac:chgData name="Maria Trevino Gonzalez" userId="aa36a5e4-cd30-4109-a581-5f2fc96aeea0" providerId="ADAL" clId="{2CFE0D68-AEE5-4E51-92E5-CFF3141E5467}" dt="2025-02-27T13:16:33.505" v="427" actId="164"/>
          <ac:spMkLst>
            <pc:docMk/>
            <pc:sldMk cId="186697262" sldId="1129"/>
            <ac:spMk id="39" creationId="{3E5939F1-86CC-43FD-443A-A5334E7A0DD5}"/>
          </ac:spMkLst>
        </pc:spChg>
        <pc:spChg chg="add mod topLvl">
          <ac:chgData name="Maria Trevino Gonzalez" userId="aa36a5e4-cd30-4109-a581-5f2fc96aeea0" providerId="ADAL" clId="{2CFE0D68-AEE5-4E51-92E5-CFF3141E5467}" dt="2025-02-27T13:16:33.505" v="427" actId="164"/>
          <ac:spMkLst>
            <pc:docMk/>
            <pc:sldMk cId="186697262" sldId="1129"/>
            <ac:spMk id="40" creationId="{0EA2AB4F-BA0A-0289-789F-5BFFE5364CE9}"/>
          </ac:spMkLst>
        </pc:spChg>
        <pc:spChg chg="add mod topLvl">
          <ac:chgData name="Maria Trevino Gonzalez" userId="aa36a5e4-cd30-4109-a581-5f2fc96aeea0" providerId="ADAL" clId="{2CFE0D68-AEE5-4E51-92E5-CFF3141E5467}" dt="2025-02-27T13:16:33.505" v="427" actId="164"/>
          <ac:spMkLst>
            <pc:docMk/>
            <pc:sldMk cId="186697262" sldId="1129"/>
            <ac:spMk id="41" creationId="{169C235F-8A57-8DB8-EF84-7EF924134E7C}"/>
          </ac:spMkLst>
        </pc:spChg>
        <pc:spChg chg="add mod">
          <ac:chgData name="Maria Trevino Gonzalez" userId="aa36a5e4-cd30-4109-a581-5f2fc96aeea0" providerId="ADAL" clId="{2CFE0D68-AEE5-4E51-92E5-CFF3141E5467}" dt="2025-02-27T13:16:27.193" v="426" actId="164"/>
          <ac:spMkLst>
            <pc:docMk/>
            <pc:sldMk cId="186697262" sldId="1129"/>
            <ac:spMk id="42" creationId="{752F126A-8384-D63A-2D03-1E4221E0774B}"/>
          </ac:spMkLst>
        </pc:spChg>
        <pc:spChg chg="add mod">
          <ac:chgData name="Maria Trevino Gonzalez" userId="aa36a5e4-cd30-4109-a581-5f2fc96aeea0" providerId="ADAL" clId="{2CFE0D68-AEE5-4E51-92E5-CFF3141E5467}" dt="2025-02-27T13:16:11.905" v="425" actId="164"/>
          <ac:spMkLst>
            <pc:docMk/>
            <pc:sldMk cId="186697262" sldId="1129"/>
            <ac:spMk id="43" creationId="{11E9C49B-CCAA-84BC-03DE-66991442864B}"/>
          </ac:spMkLst>
        </pc:spChg>
        <pc:grpChg chg="add mod">
          <ac:chgData name="Maria Trevino Gonzalez" userId="aa36a5e4-cd30-4109-a581-5f2fc96aeea0" providerId="ADAL" clId="{2CFE0D68-AEE5-4E51-92E5-CFF3141E5467}" dt="2025-02-27T13:15:41.585" v="422" actId="164"/>
          <ac:grpSpMkLst>
            <pc:docMk/>
            <pc:sldMk cId="186697262" sldId="1129"/>
            <ac:grpSpMk id="44" creationId="{E9866710-CD3D-71EE-9A37-085641495813}"/>
          </ac:grpSpMkLst>
        </pc:grpChg>
        <pc:grpChg chg="add mod">
          <ac:chgData name="Maria Trevino Gonzalez" userId="aa36a5e4-cd30-4109-a581-5f2fc96aeea0" providerId="ADAL" clId="{2CFE0D68-AEE5-4E51-92E5-CFF3141E5467}" dt="2025-02-27T13:15:57.937" v="423" actId="164"/>
          <ac:grpSpMkLst>
            <pc:docMk/>
            <pc:sldMk cId="186697262" sldId="1129"/>
            <ac:grpSpMk id="45" creationId="{A0821B80-B179-DE71-8321-CDB75CD27CD3}"/>
          </ac:grpSpMkLst>
        </pc:grpChg>
        <pc:grpChg chg="add mod">
          <ac:chgData name="Maria Trevino Gonzalez" userId="aa36a5e4-cd30-4109-a581-5f2fc96aeea0" providerId="ADAL" clId="{2CFE0D68-AEE5-4E51-92E5-CFF3141E5467}" dt="2025-02-27T13:16:05.080" v="424" actId="164"/>
          <ac:grpSpMkLst>
            <pc:docMk/>
            <pc:sldMk cId="186697262" sldId="1129"/>
            <ac:grpSpMk id="46" creationId="{B24C8736-111A-54CC-16A9-B13E3346F9ED}"/>
          </ac:grpSpMkLst>
        </pc:grpChg>
        <pc:grpChg chg="add mod">
          <ac:chgData name="Maria Trevino Gonzalez" userId="aa36a5e4-cd30-4109-a581-5f2fc96aeea0" providerId="ADAL" clId="{2CFE0D68-AEE5-4E51-92E5-CFF3141E5467}" dt="2025-02-27T13:16:11.905" v="425" actId="164"/>
          <ac:grpSpMkLst>
            <pc:docMk/>
            <pc:sldMk cId="186697262" sldId="1129"/>
            <ac:grpSpMk id="47" creationId="{9F920860-86B7-7A56-C9D7-0A9BF02C8602}"/>
          </ac:grpSpMkLst>
        </pc:grpChg>
        <pc:grpChg chg="add mod">
          <ac:chgData name="Maria Trevino Gonzalez" userId="aa36a5e4-cd30-4109-a581-5f2fc96aeea0" providerId="ADAL" clId="{2CFE0D68-AEE5-4E51-92E5-CFF3141E5467}" dt="2025-02-27T13:16:27.193" v="426" actId="164"/>
          <ac:grpSpMkLst>
            <pc:docMk/>
            <pc:sldMk cId="186697262" sldId="1129"/>
            <ac:grpSpMk id="48" creationId="{45C7E049-794F-B046-A52F-CC07B00D8F69}"/>
          </ac:grpSpMkLst>
        </pc:grpChg>
        <pc:grpChg chg="add mod">
          <ac:chgData name="Maria Trevino Gonzalez" userId="aa36a5e4-cd30-4109-a581-5f2fc96aeea0" providerId="ADAL" clId="{2CFE0D68-AEE5-4E51-92E5-CFF3141E5467}" dt="2025-02-27T13:16:33.505" v="427" actId="164"/>
          <ac:grpSpMkLst>
            <pc:docMk/>
            <pc:sldMk cId="186697262" sldId="1129"/>
            <ac:grpSpMk id="49" creationId="{9299EC7D-B9CD-34A2-AC7F-101B31B5A299}"/>
          </ac:grpSpMkLst>
        </pc:grpChg>
        <pc:picChg chg="mod">
          <ac:chgData name="Maria Trevino Gonzalez" userId="aa36a5e4-cd30-4109-a581-5f2fc96aeea0" providerId="ADAL" clId="{2CFE0D68-AEE5-4E51-92E5-CFF3141E5467}" dt="2025-02-27T13:07:16.703" v="279"/>
          <ac:picMkLst>
            <pc:docMk/>
            <pc:sldMk cId="186697262" sldId="1129"/>
            <ac:picMk id="5" creationId="{E2E5DB36-2045-B06D-8568-73B37A0522FA}"/>
          </ac:picMkLst>
        </pc:picChg>
      </pc:sldChg>
      <pc:sldChg chg="addSp delSp modSp mod">
        <pc:chgData name="Maria Trevino Gonzalez" userId="aa36a5e4-cd30-4109-a581-5f2fc96aeea0" providerId="ADAL" clId="{2CFE0D68-AEE5-4E51-92E5-CFF3141E5467}" dt="2025-02-27T13:31:50.416" v="539" actId="1035"/>
        <pc:sldMkLst>
          <pc:docMk/>
          <pc:sldMk cId="3370721501" sldId="1136"/>
        </pc:sldMkLst>
        <pc:spChg chg="mod">
          <ac:chgData name="Maria Trevino Gonzalez" userId="aa36a5e4-cd30-4109-a581-5f2fc96aeea0" providerId="ADAL" clId="{2CFE0D68-AEE5-4E51-92E5-CFF3141E5467}" dt="2025-02-27T13:23:22.694" v="447" actId="14100"/>
          <ac:spMkLst>
            <pc:docMk/>
            <pc:sldMk cId="3370721501" sldId="1136"/>
            <ac:spMk id="2" creationId="{111338CB-096A-E1EF-7EC9-0415D15F57FA}"/>
          </ac:spMkLst>
        </pc:spChg>
        <pc:spChg chg="mod">
          <ac:chgData name="Maria Trevino Gonzalez" userId="aa36a5e4-cd30-4109-a581-5f2fc96aeea0" providerId="ADAL" clId="{2CFE0D68-AEE5-4E51-92E5-CFF3141E5467}" dt="2025-02-27T13:31:50.416" v="539" actId="1035"/>
          <ac:spMkLst>
            <pc:docMk/>
            <pc:sldMk cId="3370721501" sldId="1136"/>
            <ac:spMk id="3" creationId="{9B98135D-202E-DE3A-AAF3-737279A9A2B1}"/>
          </ac:spMkLst>
        </pc:spChg>
        <pc:spChg chg="add mod">
          <ac:chgData name="Maria Trevino Gonzalez" userId="aa36a5e4-cd30-4109-a581-5f2fc96aeea0" providerId="ADAL" clId="{2CFE0D68-AEE5-4E51-92E5-CFF3141E5467}" dt="2025-02-27T13:31:43.534" v="519" actId="14100"/>
          <ac:spMkLst>
            <pc:docMk/>
            <pc:sldMk cId="3370721501" sldId="1136"/>
            <ac:spMk id="10" creationId="{7D2D6A8A-FC45-2B9E-C57F-231C042F0E4A}"/>
          </ac:spMkLst>
        </pc:spChg>
        <pc:picChg chg="add del mod">
          <ac:chgData name="Maria Trevino Gonzalez" userId="aa36a5e4-cd30-4109-a581-5f2fc96aeea0" providerId="ADAL" clId="{2CFE0D68-AEE5-4E51-92E5-CFF3141E5467}" dt="2025-02-27T13:23:27.772" v="449" actId="1076"/>
          <ac:picMkLst>
            <pc:docMk/>
            <pc:sldMk cId="3370721501" sldId="1136"/>
            <ac:picMk id="9" creationId="{CA1747DD-F3C3-6A6C-4D83-6C1100E3C08A}"/>
          </ac:picMkLst>
        </pc:picChg>
        <pc:picChg chg="add mod">
          <ac:chgData name="Maria Trevino Gonzalez" userId="aa36a5e4-cd30-4109-a581-5f2fc96aeea0" providerId="ADAL" clId="{2CFE0D68-AEE5-4E51-92E5-CFF3141E5467}" dt="2025-02-27T13:28:35.875" v="456" actId="1076"/>
          <ac:picMkLst>
            <pc:docMk/>
            <pc:sldMk cId="3370721501" sldId="1136"/>
            <ac:picMk id="1030" creationId="{8DC683D6-296B-E17B-1346-07D555DBC09D}"/>
          </ac:picMkLst>
        </pc:picChg>
      </pc:sldChg>
      <pc:sldChg chg="addSp delSp modSp mod modAnim">
        <pc:chgData name="Maria Trevino Gonzalez" userId="aa36a5e4-cd30-4109-a581-5f2fc96aeea0" providerId="ADAL" clId="{2CFE0D68-AEE5-4E51-92E5-CFF3141E5467}" dt="2025-02-27T17:18:07.769" v="685" actId="207"/>
        <pc:sldMkLst>
          <pc:docMk/>
          <pc:sldMk cId="274021310" sldId="1137"/>
        </pc:sldMkLst>
        <pc:spChg chg="add mod">
          <ac:chgData name="Maria Trevino Gonzalez" userId="aa36a5e4-cd30-4109-a581-5f2fc96aeea0" providerId="ADAL" clId="{2CFE0D68-AEE5-4E51-92E5-CFF3141E5467}" dt="2025-02-27T16:22:13.459" v="547" actId="14100"/>
          <ac:spMkLst>
            <pc:docMk/>
            <pc:sldMk cId="274021310" sldId="1137"/>
            <ac:spMk id="3" creationId="{54CB4DE7-E5C0-01BD-FFF5-E5C9ACCB5A02}"/>
          </ac:spMkLst>
        </pc:spChg>
        <pc:spChg chg="add mod">
          <ac:chgData name="Maria Trevino Gonzalez" userId="aa36a5e4-cd30-4109-a581-5f2fc96aeea0" providerId="ADAL" clId="{2CFE0D68-AEE5-4E51-92E5-CFF3141E5467}" dt="2025-02-27T16:22:28.831" v="549" actId="14100"/>
          <ac:spMkLst>
            <pc:docMk/>
            <pc:sldMk cId="274021310" sldId="1137"/>
            <ac:spMk id="4" creationId="{51FAD948-C03B-9778-A0FC-C16AE880A972}"/>
          </ac:spMkLst>
        </pc:spChg>
        <pc:spChg chg="mod ord">
          <ac:chgData name="Maria Trevino Gonzalez" userId="aa36a5e4-cd30-4109-a581-5f2fc96aeea0" providerId="ADAL" clId="{2CFE0D68-AEE5-4E51-92E5-CFF3141E5467}" dt="2025-02-27T17:16:10.234" v="644" actId="1076"/>
          <ac:spMkLst>
            <pc:docMk/>
            <pc:sldMk cId="274021310" sldId="1137"/>
            <ac:spMk id="7" creationId="{D0FEE147-47F5-F372-E1C4-71D336F3194E}"/>
          </ac:spMkLst>
        </pc:spChg>
        <pc:spChg chg="mod ord">
          <ac:chgData name="Maria Trevino Gonzalez" userId="aa36a5e4-cd30-4109-a581-5f2fc96aeea0" providerId="ADAL" clId="{2CFE0D68-AEE5-4E51-92E5-CFF3141E5467}" dt="2025-02-27T17:16:10.234" v="644" actId="1076"/>
          <ac:spMkLst>
            <pc:docMk/>
            <pc:sldMk cId="274021310" sldId="1137"/>
            <ac:spMk id="8" creationId="{200F3B07-5079-D85B-EF19-5CA9FD88B436}"/>
          </ac:spMkLst>
        </pc:spChg>
        <pc:spChg chg="add mod">
          <ac:chgData name="Maria Trevino Gonzalez" userId="aa36a5e4-cd30-4109-a581-5f2fc96aeea0" providerId="ADAL" clId="{2CFE0D68-AEE5-4E51-92E5-CFF3141E5467}" dt="2025-02-27T16:22:47.247" v="553"/>
          <ac:spMkLst>
            <pc:docMk/>
            <pc:sldMk cId="274021310" sldId="1137"/>
            <ac:spMk id="9" creationId="{6A8D1007-642D-3BF2-8D19-01BE8CF05D1E}"/>
          </ac:spMkLst>
        </pc:spChg>
        <pc:spChg chg="add mod">
          <ac:chgData name="Maria Trevino Gonzalez" userId="aa36a5e4-cd30-4109-a581-5f2fc96aeea0" providerId="ADAL" clId="{2CFE0D68-AEE5-4E51-92E5-CFF3141E5467}" dt="2025-02-27T16:25:43.792" v="575" actId="14100"/>
          <ac:spMkLst>
            <pc:docMk/>
            <pc:sldMk cId="274021310" sldId="1137"/>
            <ac:spMk id="16" creationId="{C5206902-97A3-C52F-0DBB-1DFFFE82DE1B}"/>
          </ac:spMkLst>
        </pc:spChg>
        <pc:spChg chg="add mod">
          <ac:chgData name="Maria Trevino Gonzalez" userId="aa36a5e4-cd30-4109-a581-5f2fc96aeea0" providerId="ADAL" clId="{2CFE0D68-AEE5-4E51-92E5-CFF3141E5467}" dt="2025-02-27T16:26:09.732" v="576"/>
          <ac:spMkLst>
            <pc:docMk/>
            <pc:sldMk cId="274021310" sldId="1137"/>
            <ac:spMk id="17" creationId="{A25ACDF7-4DE5-AB91-C2A4-406707D00336}"/>
          </ac:spMkLst>
        </pc:spChg>
        <pc:spChg chg="add mod">
          <ac:chgData name="Maria Trevino Gonzalez" userId="aa36a5e4-cd30-4109-a581-5f2fc96aeea0" providerId="ADAL" clId="{2CFE0D68-AEE5-4E51-92E5-CFF3141E5467}" dt="2025-02-27T16:44:35.272" v="589"/>
          <ac:spMkLst>
            <pc:docMk/>
            <pc:sldMk cId="274021310" sldId="1137"/>
            <ac:spMk id="22" creationId="{EDF6ECF7-CA2E-997E-8F74-77801FE097F7}"/>
          </ac:spMkLst>
        </pc:spChg>
        <pc:spChg chg="add mod">
          <ac:chgData name="Maria Trevino Gonzalez" userId="aa36a5e4-cd30-4109-a581-5f2fc96aeea0" providerId="ADAL" clId="{2CFE0D68-AEE5-4E51-92E5-CFF3141E5467}" dt="2025-02-27T17:17:40.104" v="680" actId="1076"/>
          <ac:spMkLst>
            <pc:docMk/>
            <pc:sldMk cId="274021310" sldId="1137"/>
            <ac:spMk id="32" creationId="{969AB656-DEBD-1BA4-7A35-145814063720}"/>
          </ac:spMkLst>
        </pc:spChg>
        <pc:spChg chg="add mod">
          <ac:chgData name="Maria Trevino Gonzalez" userId="aa36a5e4-cd30-4109-a581-5f2fc96aeea0" providerId="ADAL" clId="{2CFE0D68-AEE5-4E51-92E5-CFF3141E5467}" dt="2025-02-27T17:17:40.104" v="680" actId="1076"/>
          <ac:spMkLst>
            <pc:docMk/>
            <pc:sldMk cId="274021310" sldId="1137"/>
            <ac:spMk id="33" creationId="{2931ABDD-D767-2A0F-A85A-92302083C171}"/>
          </ac:spMkLst>
        </pc:spChg>
        <pc:spChg chg="mod">
          <ac:chgData name="Maria Trevino Gonzalez" userId="aa36a5e4-cd30-4109-a581-5f2fc96aeea0" providerId="ADAL" clId="{2CFE0D68-AEE5-4E51-92E5-CFF3141E5467}" dt="2025-02-27T17:17:01.311" v="664" actId="1076"/>
          <ac:spMkLst>
            <pc:docMk/>
            <pc:sldMk cId="274021310" sldId="1137"/>
            <ac:spMk id="45" creationId="{0B8E142A-794F-33D9-1AFB-D2C85F1CAD50}"/>
          </ac:spMkLst>
        </pc:spChg>
        <pc:spChg chg="mod">
          <ac:chgData name="Maria Trevino Gonzalez" userId="aa36a5e4-cd30-4109-a581-5f2fc96aeea0" providerId="ADAL" clId="{2CFE0D68-AEE5-4E51-92E5-CFF3141E5467}" dt="2025-02-27T17:17:01.311" v="664" actId="1076"/>
          <ac:spMkLst>
            <pc:docMk/>
            <pc:sldMk cId="274021310" sldId="1137"/>
            <ac:spMk id="48" creationId="{BBD9BD17-C4FE-5BCF-E59D-883FB143EAF3}"/>
          </ac:spMkLst>
        </pc:spChg>
        <pc:spChg chg="mod">
          <ac:chgData name="Maria Trevino Gonzalez" userId="aa36a5e4-cd30-4109-a581-5f2fc96aeea0" providerId="ADAL" clId="{2CFE0D68-AEE5-4E51-92E5-CFF3141E5467}" dt="2025-02-27T17:17:50.525" v="683" actId="1076"/>
          <ac:spMkLst>
            <pc:docMk/>
            <pc:sldMk cId="274021310" sldId="1137"/>
            <ac:spMk id="50" creationId="{1AD90F11-FF1B-94EA-ADD1-2E41D42D9692}"/>
          </ac:spMkLst>
        </pc:spChg>
        <pc:spChg chg="mod">
          <ac:chgData name="Maria Trevino Gonzalez" userId="aa36a5e4-cd30-4109-a581-5f2fc96aeea0" providerId="ADAL" clId="{2CFE0D68-AEE5-4E51-92E5-CFF3141E5467}" dt="2025-02-27T17:17:50.525" v="683" actId="1076"/>
          <ac:spMkLst>
            <pc:docMk/>
            <pc:sldMk cId="274021310" sldId="1137"/>
            <ac:spMk id="52" creationId="{61B78BF6-B41C-5E60-421E-1EED2866F0CE}"/>
          </ac:spMkLst>
        </pc:spChg>
        <pc:spChg chg="add mod">
          <ac:chgData name="Maria Trevino Gonzalez" userId="aa36a5e4-cd30-4109-a581-5f2fc96aeea0" providerId="ADAL" clId="{2CFE0D68-AEE5-4E51-92E5-CFF3141E5467}" dt="2025-02-27T17:18:07.769" v="685" actId="207"/>
          <ac:spMkLst>
            <pc:docMk/>
            <pc:sldMk cId="274021310" sldId="1137"/>
            <ac:spMk id="54" creationId="{3F9C4879-0A94-AC71-85C6-E487342332EF}"/>
          </ac:spMkLst>
        </pc:spChg>
        <pc:grpChg chg="add mod">
          <ac:chgData name="Maria Trevino Gonzalez" userId="aa36a5e4-cd30-4109-a581-5f2fc96aeea0" providerId="ADAL" clId="{2CFE0D68-AEE5-4E51-92E5-CFF3141E5467}" dt="2025-02-27T17:16:27.511" v="656" actId="14100"/>
          <ac:grpSpMkLst>
            <pc:docMk/>
            <pc:sldMk cId="274021310" sldId="1137"/>
            <ac:grpSpMk id="44" creationId="{4A879E4D-F9B9-9778-6101-3264431E3789}"/>
          </ac:grpSpMkLst>
        </pc:grpChg>
        <pc:grpChg chg="add mod">
          <ac:chgData name="Maria Trevino Gonzalez" userId="aa36a5e4-cd30-4109-a581-5f2fc96aeea0" providerId="ADAL" clId="{2CFE0D68-AEE5-4E51-92E5-CFF3141E5467}" dt="2025-02-27T17:17:18.948" v="675" actId="14100"/>
          <ac:grpSpMkLst>
            <pc:docMk/>
            <pc:sldMk cId="274021310" sldId="1137"/>
            <ac:grpSpMk id="49" creationId="{75191417-6EC5-5335-BF19-1648D02FF001}"/>
          </ac:grpSpMkLst>
        </pc:grpChg>
        <pc:picChg chg="mod ord">
          <ac:chgData name="Maria Trevino Gonzalez" userId="aa36a5e4-cd30-4109-a581-5f2fc96aeea0" providerId="ADAL" clId="{2CFE0D68-AEE5-4E51-92E5-CFF3141E5467}" dt="2025-02-27T17:16:10.234" v="644" actId="1076"/>
          <ac:picMkLst>
            <pc:docMk/>
            <pc:sldMk cId="274021310" sldId="1137"/>
            <ac:picMk id="6" creationId="{ED4C3F4A-3112-64C5-71BF-7DBED136F67C}"/>
          </ac:picMkLst>
        </pc:picChg>
        <pc:picChg chg="add mod modCrop">
          <ac:chgData name="Maria Trevino Gonzalez" userId="aa36a5e4-cd30-4109-a581-5f2fc96aeea0" providerId="ADAL" clId="{2CFE0D68-AEE5-4E51-92E5-CFF3141E5467}" dt="2025-02-27T17:17:32.252" v="679" actId="1076"/>
          <ac:picMkLst>
            <pc:docMk/>
            <pc:sldMk cId="274021310" sldId="1137"/>
            <ac:picMk id="29" creationId="{FE5D6DC6-34BA-EC5A-0397-E1F980B8938B}"/>
          </ac:picMkLst>
        </pc:picChg>
        <pc:picChg chg="add mod modCrop">
          <ac:chgData name="Maria Trevino Gonzalez" userId="aa36a5e4-cd30-4109-a581-5f2fc96aeea0" providerId="ADAL" clId="{2CFE0D68-AEE5-4E51-92E5-CFF3141E5467}" dt="2025-02-27T17:17:40.104" v="680" actId="1076"/>
          <ac:picMkLst>
            <pc:docMk/>
            <pc:sldMk cId="274021310" sldId="1137"/>
            <ac:picMk id="31" creationId="{9996F122-3637-F314-EEA5-63336DD0207C}"/>
          </ac:picMkLst>
        </pc:picChg>
      </pc:sldChg>
      <pc:sldChg chg="addSp modSp mod">
        <pc:chgData name="Maria Trevino Gonzalez" userId="aa36a5e4-cd30-4109-a581-5f2fc96aeea0" providerId="ADAL" clId="{2CFE0D68-AEE5-4E51-92E5-CFF3141E5467}" dt="2025-02-27T18:01:42.033" v="790" actId="1076"/>
        <pc:sldMkLst>
          <pc:docMk/>
          <pc:sldMk cId="228434279" sldId="1138"/>
        </pc:sldMkLst>
        <pc:spChg chg="mod">
          <ac:chgData name="Maria Trevino Gonzalez" userId="aa36a5e4-cd30-4109-a581-5f2fc96aeea0" providerId="ADAL" clId="{2CFE0D68-AEE5-4E51-92E5-CFF3141E5467}" dt="2025-02-27T18:00:04.564" v="781" actId="14100"/>
          <ac:spMkLst>
            <pc:docMk/>
            <pc:sldMk cId="228434279" sldId="1138"/>
            <ac:spMk id="3" creationId="{5F1BEAA0-A30E-D14B-4FD9-7C61930EB18A}"/>
          </ac:spMkLst>
        </pc:spChg>
        <pc:picChg chg="add mod">
          <ac:chgData name="Maria Trevino Gonzalez" userId="aa36a5e4-cd30-4109-a581-5f2fc96aeea0" providerId="ADAL" clId="{2CFE0D68-AEE5-4E51-92E5-CFF3141E5467}" dt="2025-02-27T18:01:42.033" v="790" actId="1076"/>
          <ac:picMkLst>
            <pc:docMk/>
            <pc:sldMk cId="228434279" sldId="1138"/>
            <ac:picMk id="5" creationId="{9EA2FF44-6E6B-13CF-419A-B1409059E1B7}"/>
          </ac:picMkLst>
        </pc:picChg>
        <pc:picChg chg="add mod">
          <ac:chgData name="Maria Trevino Gonzalez" userId="aa36a5e4-cd30-4109-a581-5f2fc96aeea0" providerId="ADAL" clId="{2CFE0D68-AEE5-4E51-92E5-CFF3141E5467}" dt="2025-02-27T17:59:23.484" v="777" actId="1076"/>
          <ac:picMkLst>
            <pc:docMk/>
            <pc:sldMk cId="228434279" sldId="1138"/>
            <ac:picMk id="3074" creationId="{85A6B256-1DC9-E7E4-0B27-6C75662A6235}"/>
          </ac:picMkLst>
        </pc:picChg>
        <pc:picChg chg="add mod">
          <ac:chgData name="Maria Trevino Gonzalez" userId="aa36a5e4-cd30-4109-a581-5f2fc96aeea0" providerId="ADAL" clId="{2CFE0D68-AEE5-4E51-92E5-CFF3141E5467}" dt="2025-02-27T18:00:19.534" v="785" actId="1076"/>
          <ac:picMkLst>
            <pc:docMk/>
            <pc:sldMk cId="228434279" sldId="1138"/>
            <ac:picMk id="3076" creationId="{7E73B040-746A-D82A-02C4-939D76B6638A}"/>
          </ac:picMkLst>
        </pc:picChg>
      </pc:sldChg>
    </pc:docChg>
  </pc:docChgLst>
  <pc:docChgLst>
    <pc:chgData name="Heddwen Davies" userId="S::heddwen.davies@uwtsd.ac.uk::b3b4628a-d1d7-4a79-b47e-b6ca4059bab0" providerId="AD" clId="Web-{BB655909-7565-2141-F8A1-BBA60FBC89D2}"/>
    <pc:docChg chg="addSld modSld sldOrd">
      <pc:chgData name="Heddwen Davies" userId="S::heddwen.davies@uwtsd.ac.uk::b3b4628a-d1d7-4a79-b47e-b6ca4059bab0" providerId="AD" clId="Web-{BB655909-7565-2141-F8A1-BBA60FBC89D2}" dt="2025-02-26T13:57:08.801" v="336"/>
      <pc:docMkLst>
        <pc:docMk/>
      </pc:docMkLst>
      <pc:sldChg chg="modSp">
        <pc:chgData name="Heddwen Davies" userId="S::heddwen.davies@uwtsd.ac.uk::b3b4628a-d1d7-4a79-b47e-b6ca4059bab0" providerId="AD" clId="Web-{BB655909-7565-2141-F8A1-BBA60FBC89D2}" dt="2025-02-26T13:50:26.729" v="89" actId="1076"/>
        <pc:sldMkLst>
          <pc:docMk/>
          <pc:sldMk cId="150394345" sldId="1024"/>
        </pc:sldMkLst>
        <pc:spChg chg="mod">
          <ac:chgData name="Heddwen Davies" userId="S::heddwen.davies@uwtsd.ac.uk::b3b4628a-d1d7-4a79-b47e-b6ca4059bab0" providerId="AD" clId="Web-{BB655909-7565-2141-F8A1-BBA60FBC89D2}" dt="2025-02-26T13:50:26.729" v="89" actId="1076"/>
          <ac:spMkLst>
            <pc:docMk/>
            <pc:sldMk cId="150394345" sldId="1024"/>
            <ac:spMk id="2" creationId="{F843D2BE-1C72-D9BA-2259-CC550056796E}"/>
          </ac:spMkLst>
        </pc:spChg>
      </pc:sldChg>
      <pc:sldChg chg="modSp">
        <pc:chgData name="Heddwen Davies" userId="S::heddwen.davies@uwtsd.ac.uk::b3b4628a-d1d7-4a79-b47e-b6ca4059bab0" providerId="AD" clId="Web-{BB655909-7565-2141-F8A1-BBA60FBC89D2}" dt="2025-02-26T13:50:06.151" v="85" actId="20577"/>
        <pc:sldMkLst>
          <pc:docMk/>
          <pc:sldMk cId="2012925731" sldId="1029"/>
        </pc:sldMkLst>
        <pc:spChg chg="mod">
          <ac:chgData name="Heddwen Davies" userId="S::heddwen.davies@uwtsd.ac.uk::b3b4628a-d1d7-4a79-b47e-b6ca4059bab0" providerId="AD" clId="Web-{BB655909-7565-2141-F8A1-BBA60FBC89D2}" dt="2025-02-26T13:50:06.151" v="85" actId="20577"/>
          <ac:spMkLst>
            <pc:docMk/>
            <pc:sldMk cId="2012925731" sldId="1029"/>
            <ac:spMk id="4" creationId="{C816145E-DBA2-564C-B5D0-5E8C2F3CCB75}"/>
          </ac:spMkLst>
        </pc:spChg>
      </pc:sldChg>
      <pc:sldChg chg="modNotes">
        <pc:chgData name="Heddwen Davies" userId="S::heddwen.davies@uwtsd.ac.uk::b3b4628a-d1d7-4a79-b47e-b6ca4059bab0" providerId="AD" clId="Web-{BB655909-7565-2141-F8A1-BBA60FBC89D2}" dt="2025-02-26T13:49:52.619" v="71"/>
        <pc:sldMkLst>
          <pc:docMk/>
          <pc:sldMk cId="3539577005" sldId="1090"/>
        </pc:sldMkLst>
      </pc:sldChg>
      <pc:sldChg chg="ord">
        <pc:chgData name="Heddwen Davies" userId="S::heddwen.davies@uwtsd.ac.uk::b3b4628a-d1d7-4a79-b47e-b6ca4059bab0" providerId="AD" clId="Web-{BB655909-7565-2141-F8A1-BBA60FBC89D2}" dt="2025-02-26T13:53:20.405" v="91"/>
        <pc:sldMkLst>
          <pc:docMk/>
          <pc:sldMk cId="1840208590" sldId="1134"/>
        </pc:sldMkLst>
      </pc:sldChg>
      <pc:sldChg chg="modSp">
        <pc:chgData name="Heddwen Davies" userId="S::heddwen.davies@uwtsd.ac.uk::b3b4628a-d1d7-4a79-b47e-b6ca4059bab0" providerId="AD" clId="Web-{BB655909-7565-2141-F8A1-BBA60FBC89D2}" dt="2025-02-26T13:55:18.220" v="212" actId="20577"/>
        <pc:sldMkLst>
          <pc:docMk/>
          <pc:sldMk cId="228434279" sldId="1138"/>
        </pc:sldMkLst>
        <pc:spChg chg="mod">
          <ac:chgData name="Heddwen Davies" userId="S::heddwen.davies@uwtsd.ac.uk::b3b4628a-d1d7-4a79-b47e-b6ca4059bab0" providerId="AD" clId="Web-{BB655909-7565-2141-F8A1-BBA60FBC89D2}" dt="2025-02-26T13:55:18.220" v="212" actId="20577"/>
          <ac:spMkLst>
            <pc:docMk/>
            <pc:sldMk cId="228434279" sldId="1138"/>
            <ac:spMk id="3" creationId="{5F1BEAA0-A30E-D14B-4FD9-7C61930EB18A}"/>
          </ac:spMkLst>
        </pc:spChg>
      </pc:sldChg>
      <pc:sldChg chg="mod modShow">
        <pc:chgData name="Heddwen Davies" userId="S::heddwen.davies@uwtsd.ac.uk::b3b4628a-d1d7-4a79-b47e-b6ca4059bab0" providerId="AD" clId="Web-{BB655909-7565-2141-F8A1-BBA60FBC89D2}" dt="2025-02-26T13:52:13.232" v="90"/>
        <pc:sldMkLst>
          <pc:docMk/>
          <pc:sldMk cId="3840942423" sldId="1139"/>
        </pc:sldMkLst>
      </pc:sldChg>
      <pc:sldChg chg="addSp modSp new ord">
        <pc:chgData name="Heddwen Davies" userId="S::heddwen.davies@uwtsd.ac.uk::b3b4628a-d1d7-4a79-b47e-b6ca4059bab0" providerId="AD" clId="Web-{BB655909-7565-2141-F8A1-BBA60FBC89D2}" dt="2025-02-26T13:57:08.801" v="336"/>
        <pc:sldMkLst>
          <pc:docMk/>
          <pc:sldMk cId="82745582" sldId="1145"/>
        </pc:sldMkLst>
        <pc:spChg chg="mod">
          <ac:chgData name="Heddwen Davies" userId="S::heddwen.davies@uwtsd.ac.uk::b3b4628a-d1d7-4a79-b47e-b6ca4059bab0" providerId="AD" clId="Web-{BB655909-7565-2141-F8A1-BBA60FBC89D2}" dt="2025-02-26T13:56:28.300" v="291" actId="1076"/>
          <ac:spMkLst>
            <pc:docMk/>
            <pc:sldMk cId="82745582" sldId="1145"/>
            <ac:spMk id="2" creationId="{08057887-7FE2-9277-36D7-4CF0C35DC8FD}"/>
          </ac:spMkLst>
        </pc:spChg>
        <pc:spChg chg="mod">
          <ac:chgData name="Heddwen Davies" userId="S::heddwen.davies@uwtsd.ac.uk::b3b4628a-d1d7-4a79-b47e-b6ca4059bab0" providerId="AD" clId="Web-{BB655909-7565-2141-F8A1-BBA60FBC89D2}" dt="2025-02-26T13:56:53.957" v="333" actId="14100"/>
          <ac:spMkLst>
            <pc:docMk/>
            <pc:sldMk cId="82745582" sldId="1145"/>
            <ac:spMk id="3" creationId="{B03B35C4-9493-F5A4-6895-E71996D889C1}"/>
          </ac:spMkLst>
        </pc:spChg>
        <pc:spChg chg="add mod">
          <ac:chgData name="Heddwen Davies" userId="S::heddwen.davies@uwtsd.ac.uk::b3b4628a-d1d7-4a79-b47e-b6ca4059bab0" providerId="AD" clId="Web-{BB655909-7565-2141-F8A1-BBA60FBC89D2}" dt="2025-02-26T13:57:04.473" v="335" actId="1076"/>
          <ac:spMkLst>
            <pc:docMk/>
            <pc:sldMk cId="82745582" sldId="1145"/>
            <ac:spMk id="5" creationId="{A908AD6D-23B6-C8CE-3CB3-F92C06B1806A}"/>
          </ac:spMkLst>
        </pc:spChg>
      </pc:sldChg>
    </pc:docChg>
  </pc:docChgLst>
  <pc:docChgLst>
    <pc:chgData name="Heddwen Davies" userId="S::heddwen.davies@uwtsd.ac.uk::b3b4628a-d1d7-4a79-b47e-b6ca4059bab0" providerId="AD" clId="Web-{F870EF4F-3EDB-9D45-DAA0-4AFC1B008833}"/>
    <pc:docChg chg="addSld delSld modSld sldOrd">
      <pc:chgData name="Heddwen Davies" userId="S::heddwen.davies@uwtsd.ac.uk::b3b4628a-d1d7-4a79-b47e-b6ca4059bab0" providerId="AD" clId="Web-{F870EF4F-3EDB-9D45-DAA0-4AFC1B008833}" dt="2024-02-26T08:37:32.793" v="324"/>
      <pc:docMkLst>
        <pc:docMk/>
      </pc:docMkLst>
      <pc:sldChg chg="del">
        <pc:chgData name="Heddwen Davies" userId="S::heddwen.davies@uwtsd.ac.uk::b3b4628a-d1d7-4a79-b47e-b6ca4059bab0" providerId="AD" clId="Web-{F870EF4F-3EDB-9D45-DAA0-4AFC1B008833}" dt="2024-02-26T08:25:18.039" v="4"/>
        <pc:sldMkLst>
          <pc:docMk/>
          <pc:sldMk cId="771467427" sldId="1087"/>
        </pc:sldMkLst>
      </pc:sldChg>
      <pc:sldChg chg="del">
        <pc:chgData name="Heddwen Davies" userId="S::heddwen.davies@uwtsd.ac.uk::b3b4628a-d1d7-4a79-b47e-b6ca4059bab0" providerId="AD" clId="Web-{F870EF4F-3EDB-9D45-DAA0-4AFC1B008833}" dt="2024-02-26T08:25:22.117" v="7"/>
        <pc:sldMkLst>
          <pc:docMk/>
          <pc:sldMk cId="2539488972" sldId="1088"/>
        </pc:sldMkLst>
      </pc:sldChg>
      <pc:sldChg chg="del">
        <pc:chgData name="Heddwen Davies" userId="S::heddwen.davies@uwtsd.ac.uk::b3b4628a-d1d7-4a79-b47e-b6ca4059bab0" providerId="AD" clId="Web-{F870EF4F-3EDB-9D45-DAA0-4AFC1B008833}" dt="2024-02-26T08:25:21.430" v="6"/>
        <pc:sldMkLst>
          <pc:docMk/>
          <pc:sldMk cId="681469990" sldId="1089"/>
        </pc:sldMkLst>
      </pc:sldChg>
      <pc:sldChg chg="del">
        <pc:chgData name="Heddwen Davies" userId="S::heddwen.davies@uwtsd.ac.uk::b3b4628a-d1d7-4a79-b47e-b6ca4059bab0" providerId="AD" clId="Web-{F870EF4F-3EDB-9D45-DAA0-4AFC1B008833}" dt="2024-02-26T08:25:05.726" v="0"/>
        <pc:sldMkLst>
          <pc:docMk/>
          <pc:sldMk cId="2160372607" sldId="1103"/>
        </pc:sldMkLst>
      </pc:sldChg>
      <pc:sldChg chg="del">
        <pc:chgData name="Heddwen Davies" userId="S::heddwen.davies@uwtsd.ac.uk::b3b4628a-d1d7-4a79-b47e-b6ca4059bab0" providerId="AD" clId="Web-{F870EF4F-3EDB-9D45-DAA0-4AFC1B008833}" dt="2024-02-26T08:25:24.617" v="8"/>
        <pc:sldMkLst>
          <pc:docMk/>
          <pc:sldMk cId="1709300700" sldId="1107"/>
        </pc:sldMkLst>
      </pc:sldChg>
      <pc:sldChg chg="del">
        <pc:chgData name="Heddwen Davies" userId="S::heddwen.davies@uwtsd.ac.uk::b3b4628a-d1d7-4a79-b47e-b6ca4059bab0" providerId="AD" clId="Web-{F870EF4F-3EDB-9D45-DAA0-4AFC1B008833}" dt="2024-02-26T08:25:20.320" v="5"/>
        <pc:sldMkLst>
          <pc:docMk/>
          <pc:sldMk cId="4252309621" sldId="1108"/>
        </pc:sldMkLst>
      </pc:sldChg>
      <pc:sldChg chg="del">
        <pc:chgData name="Heddwen Davies" userId="S::heddwen.davies@uwtsd.ac.uk::b3b4628a-d1d7-4a79-b47e-b6ca4059bab0" providerId="AD" clId="Web-{F870EF4F-3EDB-9D45-DAA0-4AFC1B008833}" dt="2024-02-26T08:25:16.055" v="3"/>
        <pc:sldMkLst>
          <pc:docMk/>
          <pc:sldMk cId="2144676099" sldId="1109"/>
        </pc:sldMkLst>
      </pc:sldChg>
      <pc:sldChg chg="ord">
        <pc:chgData name="Heddwen Davies" userId="S::heddwen.davies@uwtsd.ac.uk::b3b4628a-d1d7-4a79-b47e-b6ca4059bab0" providerId="AD" clId="Web-{F870EF4F-3EDB-9D45-DAA0-4AFC1B008833}" dt="2024-02-26T08:37:32.793" v="324"/>
        <pc:sldMkLst>
          <pc:docMk/>
          <pc:sldMk cId="653027686" sldId="1112"/>
        </pc:sldMkLst>
      </pc:sldChg>
      <pc:sldChg chg="ord">
        <pc:chgData name="Heddwen Davies" userId="S::heddwen.davies@uwtsd.ac.uk::b3b4628a-d1d7-4a79-b47e-b6ca4059bab0" providerId="AD" clId="Web-{F870EF4F-3EDB-9D45-DAA0-4AFC1B008833}" dt="2024-02-26T08:37:28.527" v="323"/>
        <pc:sldMkLst>
          <pc:docMk/>
          <pc:sldMk cId="4061147179" sldId="1113"/>
        </pc:sldMkLst>
      </pc:sldChg>
      <pc:sldChg chg="new ord">
        <pc:chgData name="Heddwen Davies" userId="S::heddwen.davies@uwtsd.ac.uk::b3b4628a-d1d7-4a79-b47e-b6ca4059bab0" providerId="AD" clId="Web-{F870EF4F-3EDB-9D45-DAA0-4AFC1B008833}" dt="2024-02-26T08:33:08.254" v="212"/>
        <pc:sldMkLst>
          <pc:docMk/>
          <pc:sldMk cId="1767339473" sldId="1120"/>
        </pc:sldMkLst>
      </pc:sldChg>
      <pc:sldChg chg="new">
        <pc:chgData name="Heddwen Davies" userId="S::heddwen.davies@uwtsd.ac.uk::b3b4628a-d1d7-4a79-b47e-b6ca4059bab0" providerId="AD" clId="Web-{F870EF4F-3EDB-9D45-DAA0-4AFC1B008833}" dt="2024-02-26T08:25:10.070" v="2"/>
        <pc:sldMkLst>
          <pc:docMk/>
          <pc:sldMk cId="2538427135" sldId="1121"/>
        </pc:sldMkLst>
      </pc:sldChg>
      <pc:sldChg chg="new del ord">
        <pc:chgData name="Heddwen Davies" userId="S::heddwen.davies@uwtsd.ac.uk::b3b4628a-d1d7-4a79-b47e-b6ca4059bab0" providerId="AD" clId="Web-{F870EF4F-3EDB-9D45-DAA0-4AFC1B008833}" dt="2024-02-26T08:36:47.495" v="322"/>
        <pc:sldMkLst>
          <pc:docMk/>
          <pc:sldMk cId="3125478536" sldId="1122"/>
        </pc:sldMkLst>
      </pc:sldChg>
      <pc:sldChg chg="modSp add">
        <pc:chgData name="Heddwen Davies" userId="S::heddwen.davies@uwtsd.ac.uk::b3b4628a-d1d7-4a79-b47e-b6ca4059bab0" providerId="AD" clId="Web-{F870EF4F-3EDB-9D45-DAA0-4AFC1B008833}" dt="2024-02-26T08:32:54.895" v="211" actId="1076"/>
        <pc:sldMkLst>
          <pc:docMk/>
          <pc:sldMk cId="481186998" sldId="1128"/>
        </pc:sldMkLst>
      </pc:sldChg>
      <pc:sldChg chg="modSp add">
        <pc:chgData name="Heddwen Davies" userId="S::heddwen.davies@uwtsd.ac.uk::b3b4628a-d1d7-4a79-b47e-b6ca4059bab0" providerId="AD" clId="Web-{F870EF4F-3EDB-9D45-DAA0-4AFC1B008833}" dt="2024-02-26T08:36:28.275" v="319" actId="20577"/>
        <pc:sldMkLst>
          <pc:docMk/>
          <pc:sldMk cId="186697262" sldId="1129"/>
        </pc:sldMkLst>
      </pc:sldChg>
      <pc:sldChg chg="modSp add">
        <pc:chgData name="Heddwen Davies" userId="S::heddwen.davies@uwtsd.ac.uk::b3b4628a-d1d7-4a79-b47e-b6ca4059bab0" providerId="AD" clId="Web-{F870EF4F-3EDB-9D45-DAA0-4AFC1B008833}" dt="2024-02-26T08:29:18.155" v="97" actId="1076"/>
        <pc:sldMkLst>
          <pc:docMk/>
          <pc:sldMk cId="2057707319" sldId="1131"/>
        </pc:sldMkLst>
      </pc:sldChg>
      <pc:sldChg chg="add">
        <pc:chgData name="Heddwen Davies" userId="S::heddwen.davies@uwtsd.ac.uk::b3b4628a-d1d7-4a79-b47e-b6ca4059bab0" providerId="AD" clId="Web-{F870EF4F-3EDB-9D45-DAA0-4AFC1B008833}" dt="2024-02-26T08:36:45.088" v="321"/>
        <pc:sldMkLst>
          <pc:docMk/>
          <pc:sldMk cId="1840208590" sldId="1134"/>
        </pc:sldMkLst>
      </pc:sldChg>
    </pc:docChg>
  </pc:docChgLst>
  <pc:docChgLst>
    <pc:chgData name="Heddwen Davies" userId="S::heddwen.davies@uwtsd.ac.uk::b3b4628a-d1d7-4a79-b47e-b6ca4059bab0" providerId="AD" clId="Web-{C7346985-0B2B-1162-AAC3-210F6CECC10C}"/>
    <pc:docChg chg="addSld delSld modSld sldOrd">
      <pc:chgData name="Heddwen Davies" userId="S::heddwen.davies@uwtsd.ac.uk::b3b4628a-d1d7-4a79-b47e-b6ca4059bab0" providerId="AD" clId="Web-{C7346985-0B2B-1162-AAC3-210F6CECC10C}" dt="2025-02-14T15:12:11.395" v="445"/>
      <pc:docMkLst>
        <pc:docMk/>
      </pc:docMkLst>
      <pc:sldChg chg="mod ord modShow">
        <pc:chgData name="Heddwen Davies" userId="S::heddwen.davies@uwtsd.ac.uk::b3b4628a-d1d7-4a79-b47e-b6ca4059bab0" providerId="AD" clId="Web-{C7346985-0B2B-1162-AAC3-210F6CECC10C}" dt="2025-02-14T15:12:05.176" v="444"/>
        <pc:sldMkLst>
          <pc:docMk/>
          <pc:sldMk cId="2808384011" sldId="344"/>
        </pc:sldMkLst>
      </pc:sldChg>
      <pc:sldChg chg="mod ord modShow">
        <pc:chgData name="Heddwen Davies" userId="S::heddwen.davies@uwtsd.ac.uk::b3b4628a-d1d7-4a79-b47e-b6ca4059bab0" providerId="AD" clId="Web-{C7346985-0B2B-1162-AAC3-210F6CECC10C}" dt="2025-02-14T15:12:11.395" v="445"/>
        <pc:sldMkLst>
          <pc:docMk/>
          <pc:sldMk cId="3056465281" sldId="347"/>
        </pc:sldMkLst>
      </pc:sldChg>
      <pc:sldChg chg="modSp del">
        <pc:chgData name="Heddwen Davies" userId="S::heddwen.davies@uwtsd.ac.uk::b3b4628a-d1d7-4a79-b47e-b6ca4059bab0" providerId="AD" clId="Web-{C7346985-0B2B-1162-AAC3-210F6CECC10C}" dt="2025-02-14T14:52:40.882" v="65"/>
        <pc:sldMkLst>
          <pc:docMk/>
          <pc:sldMk cId="3376667267" sldId="1025"/>
        </pc:sldMkLst>
      </pc:sldChg>
      <pc:sldChg chg="modSp">
        <pc:chgData name="Heddwen Davies" userId="S::heddwen.davies@uwtsd.ac.uk::b3b4628a-d1d7-4a79-b47e-b6ca4059bab0" providerId="AD" clId="Web-{C7346985-0B2B-1162-AAC3-210F6CECC10C}" dt="2025-02-14T14:55:14.997" v="94" actId="1076"/>
        <pc:sldMkLst>
          <pc:docMk/>
          <pc:sldMk cId="3112388385" sldId="1111"/>
        </pc:sldMkLst>
        <pc:spChg chg="mod">
          <ac:chgData name="Heddwen Davies" userId="S::heddwen.davies@uwtsd.ac.uk::b3b4628a-d1d7-4a79-b47e-b6ca4059bab0" providerId="AD" clId="Web-{C7346985-0B2B-1162-AAC3-210F6CECC10C}" dt="2025-02-14T14:49:17.999" v="37" actId="20577"/>
          <ac:spMkLst>
            <pc:docMk/>
            <pc:sldMk cId="3112388385" sldId="1111"/>
            <ac:spMk id="3" creationId="{C56020AF-5892-9C6F-1B98-E108340889EA}"/>
          </ac:spMkLst>
        </pc:spChg>
        <pc:spChg chg="mod">
          <ac:chgData name="Heddwen Davies" userId="S::heddwen.davies@uwtsd.ac.uk::b3b4628a-d1d7-4a79-b47e-b6ca4059bab0" providerId="AD" clId="Web-{C7346985-0B2B-1162-AAC3-210F6CECC10C}" dt="2025-02-14T14:55:14.997" v="94" actId="1076"/>
          <ac:spMkLst>
            <pc:docMk/>
            <pc:sldMk cId="3112388385" sldId="1111"/>
            <ac:spMk id="5" creationId="{ED6B15BA-943F-B7C3-530D-F6C0D8B31796}"/>
          </ac:spMkLst>
        </pc:spChg>
      </pc:sldChg>
      <pc:sldChg chg="del">
        <pc:chgData name="Heddwen Davies" userId="S::heddwen.davies@uwtsd.ac.uk::b3b4628a-d1d7-4a79-b47e-b6ca4059bab0" providerId="AD" clId="Web-{C7346985-0B2B-1162-AAC3-210F6CECC10C}" dt="2025-02-14T14:53:40.056" v="66"/>
        <pc:sldMkLst>
          <pc:docMk/>
          <pc:sldMk cId="653027686" sldId="1112"/>
        </pc:sldMkLst>
      </pc:sldChg>
      <pc:sldChg chg="modSp">
        <pc:chgData name="Heddwen Davies" userId="S::heddwen.davies@uwtsd.ac.uk::b3b4628a-d1d7-4a79-b47e-b6ca4059bab0" providerId="AD" clId="Web-{C7346985-0B2B-1162-AAC3-210F6CECC10C}" dt="2025-02-14T14:51:50.583" v="62" actId="20577"/>
        <pc:sldMkLst>
          <pc:docMk/>
          <pc:sldMk cId="186697262" sldId="1129"/>
        </pc:sldMkLst>
        <pc:spChg chg="mod">
          <ac:chgData name="Heddwen Davies" userId="S::heddwen.davies@uwtsd.ac.uk::b3b4628a-d1d7-4a79-b47e-b6ca4059bab0" providerId="AD" clId="Web-{C7346985-0B2B-1162-AAC3-210F6CECC10C}" dt="2025-02-14T14:51:50.583" v="62" actId="20577"/>
          <ac:spMkLst>
            <pc:docMk/>
            <pc:sldMk cId="186697262" sldId="1129"/>
            <ac:spMk id="2" creationId="{88560043-9166-3204-7521-C3EC55B923A4}"/>
          </ac:spMkLst>
        </pc:spChg>
      </pc:sldChg>
      <pc:sldChg chg="mod modShow">
        <pc:chgData name="Heddwen Davies" userId="S::heddwen.davies@uwtsd.ac.uk::b3b4628a-d1d7-4a79-b47e-b6ca4059bab0" providerId="AD" clId="Web-{C7346985-0B2B-1162-AAC3-210F6CECC10C}" dt="2025-02-14T14:54:25.448" v="67"/>
        <pc:sldMkLst>
          <pc:docMk/>
          <pc:sldMk cId="2057707319" sldId="1131"/>
        </pc:sldMkLst>
      </pc:sldChg>
      <pc:sldChg chg="add">
        <pc:chgData name="Heddwen Davies" userId="S::heddwen.davies@uwtsd.ac.uk::b3b4628a-d1d7-4a79-b47e-b6ca4059bab0" providerId="AD" clId="Web-{C7346985-0B2B-1162-AAC3-210F6CECC10C}" dt="2025-02-14T15:04:48.753" v="382"/>
        <pc:sldMkLst>
          <pc:docMk/>
          <pc:sldMk cId="3370721501" sldId="1136"/>
        </pc:sldMkLst>
      </pc:sldChg>
      <pc:sldChg chg="addSp modSp new ord addAnim modAnim">
        <pc:chgData name="Heddwen Davies" userId="S::heddwen.davies@uwtsd.ac.uk::b3b4628a-d1d7-4a79-b47e-b6ca4059bab0" providerId="AD" clId="Web-{C7346985-0B2B-1162-AAC3-210F6CECC10C}" dt="2025-02-14T15:03:54.720" v="380" actId="20577"/>
        <pc:sldMkLst>
          <pc:docMk/>
          <pc:sldMk cId="4233011407" sldId="1140"/>
        </pc:sldMkLst>
        <pc:spChg chg="mod">
          <ac:chgData name="Heddwen Davies" userId="S::heddwen.davies@uwtsd.ac.uk::b3b4628a-d1d7-4a79-b47e-b6ca4059bab0" providerId="AD" clId="Web-{C7346985-0B2B-1162-AAC3-210F6CECC10C}" dt="2025-02-14T15:03:54.720" v="380" actId="20577"/>
          <ac:spMkLst>
            <pc:docMk/>
            <pc:sldMk cId="4233011407" sldId="1140"/>
            <ac:spMk id="2" creationId="{E6166895-419F-7A96-111E-2E23B50DC062}"/>
          </ac:spMkLst>
        </pc:spChg>
        <pc:spChg chg="mod">
          <ac:chgData name="Heddwen Davies" userId="S::heddwen.davies@uwtsd.ac.uk::b3b4628a-d1d7-4a79-b47e-b6ca4059bab0" providerId="AD" clId="Web-{C7346985-0B2B-1162-AAC3-210F6CECC10C}" dt="2025-02-14T15:03:50.595" v="378" actId="20577"/>
          <ac:spMkLst>
            <pc:docMk/>
            <pc:sldMk cId="4233011407" sldId="1140"/>
            <ac:spMk id="3" creationId="{2C4459B2-C2E8-A7EC-4022-B55D69B5FB52}"/>
          </ac:spMkLst>
        </pc:spChg>
        <pc:spChg chg="add mod">
          <ac:chgData name="Heddwen Davies" userId="S::heddwen.davies@uwtsd.ac.uk::b3b4628a-d1d7-4a79-b47e-b6ca4059bab0" providerId="AD" clId="Web-{C7346985-0B2B-1162-AAC3-210F6CECC10C}" dt="2025-02-14T15:03:47.063" v="376" actId="20577"/>
          <ac:spMkLst>
            <pc:docMk/>
            <pc:sldMk cId="4233011407" sldId="1140"/>
            <ac:spMk id="5" creationId="{DE9B18BA-5A04-9293-A0CA-ED2E5F6BEF0E}"/>
          </ac:spMkLst>
        </pc:spChg>
      </pc:sldChg>
      <pc:sldChg chg="new del">
        <pc:chgData name="Heddwen Davies" userId="S::heddwen.davies@uwtsd.ac.uk::b3b4628a-d1d7-4a79-b47e-b6ca4059bab0" providerId="AD" clId="Web-{C7346985-0B2B-1162-AAC3-210F6CECC10C}" dt="2025-02-14T15:10:34.501" v="441"/>
        <pc:sldMkLst>
          <pc:docMk/>
          <pc:sldMk cId="1732016001" sldId="1141"/>
        </pc:sldMkLst>
      </pc:sldChg>
      <pc:sldChg chg="new del">
        <pc:chgData name="Heddwen Davies" userId="S::heddwen.davies@uwtsd.ac.uk::b3b4628a-d1d7-4a79-b47e-b6ca4059bab0" providerId="AD" clId="Web-{C7346985-0B2B-1162-AAC3-210F6CECC10C}" dt="2025-02-14T15:04:54.925" v="383"/>
        <pc:sldMkLst>
          <pc:docMk/>
          <pc:sldMk cId="3264454635" sldId="1141"/>
        </pc:sldMkLst>
      </pc:sldChg>
      <pc:sldChg chg="modSp add">
        <pc:chgData name="Heddwen Davies" userId="S::heddwen.davies@uwtsd.ac.uk::b3b4628a-d1d7-4a79-b47e-b6ca4059bab0" providerId="AD" clId="Web-{C7346985-0B2B-1162-AAC3-210F6CECC10C}" dt="2025-02-14T15:10:06.750" v="440" actId="20577"/>
        <pc:sldMkLst>
          <pc:docMk/>
          <pc:sldMk cId="1948477145" sldId="1142"/>
        </pc:sldMkLst>
        <pc:spChg chg="mod">
          <ac:chgData name="Heddwen Davies" userId="S::heddwen.davies@uwtsd.ac.uk::b3b4628a-d1d7-4a79-b47e-b6ca4059bab0" providerId="AD" clId="Web-{C7346985-0B2B-1162-AAC3-210F6CECC10C}" dt="2025-02-14T15:10:06.750" v="440" actId="20577"/>
          <ac:spMkLst>
            <pc:docMk/>
            <pc:sldMk cId="1948477145" sldId="1142"/>
            <ac:spMk id="7" creationId="{BE9315D8-34F7-8E87-2CF6-C3CFD6926842}"/>
          </ac:spMkLst>
        </pc:spChg>
      </pc:sldChg>
    </pc:docChg>
  </pc:docChgLst>
  <pc:docChgLst>
    <pc:chgData name="Heddwen Davies" userId="S::heddwen.davies@uwtsd.ac.uk::b3b4628a-d1d7-4a79-b47e-b6ca4059bab0" providerId="AD" clId="Web-{C2A744B4-4AD9-714F-92F4-CC1026EB43A1}"/>
    <pc:docChg chg="addSld modSld">
      <pc:chgData name="Heddwen Davies" userId="S::heddwen.davies@uwtsd.ac.uk::b3b4628a-d1d7-4a79-b47e-b6ca4059bab0" providerId="AD" clId="Web-{C2A744B4-4AD9-714F-92F4-CC1026EB43A1}" dt="2024-02-26T14:40:03.292" v="2"/>
      <pc:docMkLst>
        <pc:docMk/>
      </pc:docMkLst>
      <pc:sldChg chg="addSp delSp modSp new mod setBg">
        <pc:chgData name="Heddwen Davies" userId="S::heddwen.davies@uwtsd.ac.uk::b3b4628a-d1d7-4a79-b47e-b6ca4059bab0" providerId="AD" clId="Web-{C2A744B4-4AD9-714F-92F4-CC1026EB43A1}" dt="2024-02-26T14:40:03.292" v="2"/>
        <pc:sldMkLst>
          <pc:docMk/>
          <pc:sldMk cId="3840942423" sldId="1139"/>
        </pc:sldMkLst>
      </pc:sldChg>
    </pc:docChg>
  </pc:docChgLst>
  <pc:docChgLst>
    <pc:chgData name="Heddwen Davies" userId="S::heddwen.davies@uwtsd.ac.uk::b3b4628a-d1d7-4a79-b47e-b6ca4059bab0" providerId="AD" clId="Web-{28EFA9F9-8405-053C-B1A8-D6D7B94A0A01}"/>
    <pc:docChg chg="modSld">
      <pc:chgData name="Heddwen Davies" userId="S::heddwen.davies@uwtsd.ac.uk::b3b4628a-d1d7-4a79-b47e-b6ca4059bab0" providerId="AD" clId="Web-{28EFA9F9-8405-053C-B1A8-D6D7B94A0A01}" dt="2024-02-18T16:37:28.361" v="72" actId="20577"/>
      <pc:docMkLst>
        <pc:docMk/>
      </pc:docMkLst>
      <pc:sldChg chg="modSp">
        <pc:chgData name="Heddwen Davies" userId="S::heddwen.davies@uwtsd.ac.uk::b3b4628a-d1d7-4a79-b47e-b6ca4059bab0" providerId="AD" clId="Web-{28EFA9F9-8405-053C-B1A8-D6D7B94A0A01}" dt="2024-02-18T16:34:26.976" v="59" actId="20577"/>
        <pc:sldMkLst>
          <pc:docMk/>
          <pc:sldMk cId="443568897" sldId="1081"/>
        </pc:sldMkLst>
      </pc:sldChg>
      <pc:sldChg chg="modSp">
        <pc:chgData name="Heddwen Davies" userId="S::heddwen.davies@uwtsd.ac.uk::b3b4628a-d1d7-4a79-b47e-b6ca4059bab0" providerId="AD" clId="Web-{28EFA9F9-8405-053C-B1A8-D6D7B94A0A01}" dt="2024-02-18T16:33:19.395" v="57" actId="20577"/>
        <pc:sldMkLst>
          <pc:docMk/>
          <pc:sldMk cId="1190526555" sldId="1082"/>
        </pc:sldMkLst>
      </pc:sldChg>
      <pc:sldChg chg="modSp">
        <pc:chgData name="Heddwen Davies" userId="S::heddwen.davies@uwtsd.ac.uk::b3b4628a-d1d7-4a79-b47e-b6ca4059bab0" providerId="AD" clId="Web-{28EFA9F9-8405-053C-B1A8-D6D7B94A0A01}" dt="2024-02-18T16:37:07.048" v="69" actId="20577"/>
        <pc:sldMkLst>
          <pc:docMk/>
          <pc:sldMk cId="2528349055" sldId="1104"/>
        </pc:sldMkLst>
      </pc:sldChg>
      <pc:sldChg chg="modSp">
        <pc:chgData name="Heddwen Davies" userId="S::heddwen.davies@uwtsd.ac.uk::b3b4628a-d1d7-4a79-b47e-b6ca4059bab0" providerId="AD" clId="Web-{28EFA9F9-8405-053C-B1A8-D6D7B94A0A01}" dt="2024-02-18T16:37:28.361" v="72" actId="20577"/>
        <pc:sldMkLst>
          <pc:docMk/>
          <pc:sldMk cId="3885746044" sldId="1116"/>
        </pc:sldMkLst>
      </pc:sldChg>
      <pc:sldChg chg="addSp modSp">
        <pc:chgData name="Heddwen Davies" userId="S::heddwen.davies@uwtsd.ac.uk::b3b4628a-d1d7-4a79-b47e-b6ca4059bab0" providerId="AD" clId="Web-{28EFA9F9-8405-053C-B1A8-D6D7B94A0A01}" dt="2024-02-18T16:35:09.807" v="66" actId="20577"/>
        <pc:sldMkLst>
          <pc:docMk/>
          <pc:sldMk cId="3465992051" sldId="1117"/>
        </pc:sldMkLst>
      </pc:sldChg>
    </pc:docChg>
  </pc:docChgLst>
  <pc:docChgLst>
    <pc:chgData name="Maria Trevino Gonzalez" userId="S::m.tgonzalez@uwtsd.ac.uk::aa36a5e4-cd30-4109-a581-5f2fc96aeea0" providerId="AD" clId="Web-{5E61C6D6-581C-B9CE-867B-3470AC9599F0}"/>
    <pc:docChg chg="modSld">
      <pc:chgData name="Maria Trevino Gonzalez" userId="S::m.tgonzalez@uwtsd.ac.uk::aa36a5e4-cd30-4109-a581-5f2fc96aeea0" providerId="AD" clId="Web-{5E61C6D6-581C-B9CE-867B-3470AC9599F0}" dt="2025-02-27T16:56:26.998" v="10"/>
      <pc:docMkLst>
        <pc:docMk/>
      </pc:docMkLst>
      <pc:sldChg chg="addSp delSp modSp">
        <pc:chgData name="Maria Trevino Gonzalez" userId="S::m.tgonzalez@uwtsd.ac.uk::aa36a5e4-cd30-4109-a581-5f2fc96aeea0" providerId="AD" clId="Web-{5E61C6D6-581C-B9CE-867B-3470AC9599F0}" dt="2025-02-27T16:56:26.998" v="10"/>
        <pc:sldMkLst>
          <pc:docMk/>
          <pc:sldMk cId="274021310" sldId="1137"/>
        </pc:sldMkLst>
      </pc:sldChg>
    </pc:docChg>
  </pc:docChgLst>
  <pc:docChgLst>
    <pc:chgData name="Maria Trevino Gonzalez" userId="aa36a5e4-cd30-4109-a581-5f2fc96aeea0" providerId="ADAL" clId="{6B52D460-DEBE-445D-A743-E539B53D4EAA}"/>
    <pc:docChg chg="delSld">
      <pc:chgData name="Maria Trevino Gonzalez" userId="aa36a5e4-cd30-4109-a581-5f2fc96aeea0" providerId="ADAL" clId="{6B52D460-DEBE-445D-A743-E539B53D4EAA}" dt="2025-03-03T12:06:44.581" v="5" actId="47"/>
      <pc:docMkLst>
        <pc:docMk/>
      </pc:docMkLst>
      <pc:sldChg chg="del">
        <pc:chgData name="Maria Trevino Gonzalez" userId="aa36a5e4-cd30-4109-a581-5f2fc96aeea0" providerId="ADAL" clId="{6B52D460-DEBE-445D-A743-E539B53D4EAA}" dt="2025-03-03T12:06:42.980" v="4" actId="47"/>
        <pc:sldMkLst>
          <pc:docMk/>
          <pc:sldMk cId="2808384011" sldId="344"/>
        </pc:sldMkLst>
      </pc:sldChg>
      <pc:sldChg chg="del">
        <pc:chgData name="Maria Trevino Gonzalez" userId="aa36a5e4-cd30-4109-a581-5f2fc96aeea0" providerId="ADAL" clId="{6B52D460-DEBE-445D-A743-E539B53D4EAA}" dt="2025-03-03T12:06:44.581" v="5" actId="47"/>
        <pc:sldMkLst>
          <pc:docMk/>
          <pc:sldMk cId="3056465281" sldId="347"/>
        </pc:sldMkLst>
      </pc:sldChg>
      <pc:sldChg chg="del">
        <pc:chgData name="Maria Trevino Gonzalez" userId="aa36a5e4-cd30-4109-a581-5f2fc96aeea0" providerId="ADAL" clId="{6B52D460-DEBE-445D-A743-E539B53D4EAA}" dt="2025-03-03T12:05:57.036" v="1" actId="47"/>
        <pc:sldMkLst>
          <pc:docMk/>
          <pc:sldMk cId="1753947572" sldId="1030"/>
        </pc:sldMkLst>
      </pc:sldChg>
      <pc:sldChg chg="del">
        <pc:chgData name="Maria Trevino Gonzalez" userId="aa36a5e4-cd30-4109-a581-5f2fc96aeea0" providerId="ADAL" clId="{6B52D460-DEBE-445D-A743-E539B53D4EAA}" dt="2025-03-03T12:06:20.141" v="2" actId="47"/>
        <pc:sldMkLst>
          <pc:docMk/>
          <pc:sldMk cId="4061147179" sldId="1113"/>
        </pc:sldMkLst>
      </pc:sldChg>
      <pc:sldChg chg="del">
        <pc:chgData name="Maria Trevino Gonzalez" userId="aa36a5e4-cd30-4109-a581-5f2fc96aeea0" providerId="ADAL" clId="{6B52D460-DEBE-445D-A743-E539B53D4EAA}" dt="2025-03-03T12:05:56.040" v="0" actId="47"/>
        <pc:sldMkLst>
          <pc:docMk/>
          <pc:sldMk cId="2057707319" sldId="1131"/>
        </pc:sldMkLst>
      </pc:sldChg>
      <pc:sldChg chg="del">
        <pc:chgData name="Maria Trevino Gonzalez" userId="aa36a5e4-cd30-4109-a581-5f2fc96aeea0" providerId="ADAL" clId="{6B52D460-DEBE-445D-A743-E539B53D4EAA}" dt="2025-03-03T12:06:23.183" v="3" actId="47"/>
        <pc:sldMkLst>
          <pc:docMk/>
          <pc:sldMk cId="3840942423" sldId="1139"/>
        </pc:sldMkLst>
      </pc:sldChg>
    </pc:docChg>
  </pc:docChgLst>
  <pc:docChgLst>
    <pc:chgData name="Heddwen Davies" userId="S::heddwen.davies@uwtsd.ac.uk::b3b4628a-d1d7-4a79-b47e-b6ca4059bab0" providerId="AD" clId="Web-{E66BBA40-1986-CCBE-C252-101C5531CF32}"/>
    <pc:docChg chg="addSld modSld">
      <pc:chgData name="Heddwen Davies" userId="S::heddwen.davies@uwtsd.ac.uk::b3b4628a-d1d7-4a79-b47e-b6ca4059bab0" providerId="AD" clId="Web-{E66BBA40-1986-CCBE-C252-101C5531CF32}" dt="2025-02-05T10:07:21.842" v="1" actId="20577"/>
      <pc:docMkLst>
        <pc:docMk/>
      </pc:docMkLst>
      <pc:sldChg chg="add">
        <pc:chgData name="Heddwen Davies" userId="S::heddwen.davies@uwtsd.ac.uk::b3b4628a-d1d7-4a79-b47e-b6ca4059bab0" providerId="AD" clId="Web-{E66BBA40-1986-CCBE-C252-101C5531CF32}" dt="2025-02-05T10:07:10.482" v="0"/>
        <pc:sldMkLst>
          <pc:docMk/>
          <pc:sldMk cId="3376667267" sldId="1025"/>
        </pc:sldMkLst>
      </pc:sldChg>
      <pc:sldChg chg="modSp">
        <pc:chgData name="Heddwen Davies" userId="S::heddwen.davies@uwtsd.ac.uk::b3b4628a-d1d7-4a79-b47e-b6ca4059bab0" providerId="AD" clId="Web-{E66BBA40-1986-CCBE-C252-101C5531CF32}" dt="2025-02-05T10:07:21.842" v="1" actId="20577"/>
        <pc:sldMkLst>
          <pc:docMk/>
          <pc:sldMk cId="228434279" sldId="1138"/>
        </pc:sldMkLst>
        <pc:spChg chg="mod">
          <ac:chgData name="Heddwen Davies" userId="S::heddwen.davies@uwtsd.ac.uk::b3b4628a-d1d7-4a79-b47e-b6ca4059bab0" providerId="AD" clId="Web-{E66BBA40-1986-CCBE-C252-101C5531CF32}" dt="2025-02-05T10:07:21.842" v="1" actId="20577"/>
          <ac:spMkLst>
            <pc:docMk/>
            <pc:sldMk cId="228434279" sldId="1138"/>
            <ac:spMk id="3" creationId="{5F1BEAA0-A30E-D14B-4FD9-7C61930EB18A}"/>
          </ac:spMkLst>
        </pc:spChg>
      </pc:sldChg>
    </pc:docChg>
  </pc:docChgLst>
  <pc:docChgLst>
    <pc:chgData name="Maria Trevino Gonzalez" userId="S::m.tgonzalez@uwtsd.ac.uk::aa36a5e4-cd30-4109-a581-5f2fc96aeea0" providerId="AD" clId="Web-{AC5E1227-A7B1-5999-BCC4-F5412CC14163}"/>
    <pc:docChg chg="addSld delSld">
      <pc:chgData name="Maria Trevino Gonzalez" userId="S::m.tgonzalez@uwtsd.ac.uk::aa36a5e4-cd30-4109-a581-5f2fc96aeea0" providerId="AD" clId="Web-{AC5E1227-A7B1-5999-BCC4-F5412CC14163}" dt="2025-03-03T10:44:06.034" v="3"/>
      <pc:docMkLst>
        <pc:docMk/>
      </pc:docMkLst>
      <pc:sldChg chg="add">
        <pc:chgData name="Maria Trevino Gonzalez" userId="S::m.tgonzalez@uwtsd.ac.uk::aa36a5e4-cd30-4109-a581-5f2fc96aeea0" providerId="AD" clId="Web-{AC5E1227-A7B1-5999-BCC4-F5412CC14163}" dt="2025-03-03T10:43:27.160" v="0"/>
        <pc:sldMkLst>
          <pc:docMk/>
          <pc:sldMk cId="224144648" sldId="1114"/>
        </pc:sldMkLst>
      </pc:sldChg>
      <pc:sldChg chg="add del">
        <pc:chgData name="Maria Trevino Gonzalez" userId="S::m.tgonzalez@uwtsd.ac.uk::aa36a5e4-cd30-4109-a581-5f2fc96aeea0" providerId="AD" clId="Web-{AC5E1227-A7B1-5999-BCC4-F5412CC14163}" dt="2025-03-03T10:44:06.034" v="3"/>
        <pc:sldMkLst>
          <pc:docMk/>
          <pc:sldMk cId="2207106105" sldId="1146"/>
        </pc:sldMkLst>
      </pc:sldChg>
      <pc:sldChg chg="add">
        <pc:chgData name="Maria Trevino Gonzalez" userId="S::m.tgonzalez@uwtsd.ac.uk::aa36a5e4-cd30-4109-a581-5f2fc96aeea0" providerId="AD" clId="Web-{AC5E1227-A7B1-5999-BCC4-F5412CC14163}" dt="2025-03-03T10:44:03.116" v="2"/>
        <pc:sldMkLst>
          <pc:docMk/>
          <pc:sldMk cId="3652689151" sldId="1147"/>
        </pc:sldMkLst>
      </pc:sldChg>
    </pc:docChg>
  </pc:docChgLst>
  <pc:docChgLst>
    <pc:chgData name="Heddwen Davies" userId="S::heddwen.davies@uwtsd.ac.uk::b3b4628a-d1d7-4a79-b47e-b6ca4059bab0" providerId="AD" clId="Web-{4179FDE7-D284-B83A-9C52-F517535FF7E9}"/>
    <pc:docChg chg="addSld delSld">
      <pc:chgData name="Heddwen Davies" userId="S::heddwen.davies@uwtsd.ac.uk::b3b4628a-d1d7-4a79-b47e-b6ca4059bab0" providerId="AD" clId="Web-{4179FDE7-D284-B83A-9C52-F517535FF7E9}" dt="2025-02-19T09:20:16.003" v="2"/>
      <pc:docMkLst>
        <pc:docMk/>
      </pc:docMkLst>
      <pc:sldChg chg="add">
        <pc:chgData name="Heddwen Davies" userId="S::heddwen.davies@uwtsd.ac.uk::b3b4628a-d1d7-4a79-b47e-b6ca4059bab0" providerId="AD" clId="Web-{4179FDE7-D284-B83A-9C52-F517535FF7E9}" dt="2025-02-19T09:20:12.065" v="1"/>
        <pc:sldMkLst>
          <pc:docMk/>
          <pc:sldMk cId="1753947572" sldId="1030"/>
        </pc:sldMkLst>
      </pc:sldChg>
      <pc:sldChg chg="new del">
        <pc:chgData name="Heddwen Davies" userId="S::heddwen.davies@uwtsd.ac.uk::b3b4628a-d1d7-4a79-b47e-b6ca4059bab0" providerId="AD" clId="Web-{4179FDE7-D284-B83A-9C52-F517535FF7E9}" dt="2025-02-19T09:20:16.003" v="2"/>
        <pc:sldMkLst>
          <pc:docMk/>
          <pc:sldMk cId="157035868" sldId="1143"/>
        </pc:sldMkLst>
      </pc:sldChg>
    </pc:docChg>
  </pc:docChgLst>
  <pc:docChgLst>
    <pc:chgData name="Maria Trevino Gonzalez" userId="S::m.tgonzalez@uwtsd.ac.uk::aa36a5e4-cd30-4109-a581-5f2fc96aeea0" providerId="AD" clId="Web-{479FD4B7-9A6A-F39E-76D0-012D04137F35}"/>
    <pc:docChg chg="addSld delSld modSld">
      <pc:chgData name="Maria Trevino Gonzalez" userId="S::m.tgonzalez@uwtsd.ac.uk::aa36a5e4-cd30-4109-a581-5f2fc96aeea0" providerId="AD" clId="Web-{479FD4B7-9A6A-F39E-76D0-012D04137F35}" dt="2025-02-19T15:23:34.777" v="171" actId="20577"/>
      <pc:docMkLst>
        <pc:docMk/>
      </pc:docMkLst>
      <pc:sldChg chg="modSp modNotes">
        <pc:chgData name="Maria Trevino Gonzalez" userId="S::m.tgonzalez@uwtsd.ac.uk::aa36a5e4-cd30-4109-a581-5f2fc96aeea0" providerId="AD" clId="Web-{479FD4B7-9A6A-F39E-76D0-012D04137F35}" dt="2025-02-19T10:14:09.265" v="127" actId="20577"/>
        <pc:sldMkLst>
          <pc:docMk/>
          <pc:sldMk cId="3539577005" sldId="1090"/>
        </pc:sldMkLst>
        <pc:spChg chg="mod">
          <ac:chgData name="Maria Trevino Gonzalez" userId="S::m.tgonzalez@uwtsd.ac.uk::aa36a5e4-cd30-4109-a581-5f2fc96aeea0" providerId="AD" clId="Web-{479FD4B7-9A6A-F39E-76D0-012D04137F35}" dt="2025-02-19T10:12:29.495" v="67" actId="20577"/>
          <ac:spMkLst>
            <pc:docMk/>
            <pc:sldMk cId="3539577005" sldId="1090"/>
            <ac:spMk id="3" creationId="{F54E14A9-220D-54FB-776D-5290BEB8D8D4}"/>
          </ac:spMkLst>
        </pc:spChg>
        <pc:spChg chg="mod">
          <ac:chgData name="Maria Trevino Gonzalez" userId="S::m.tgonzalez@uwtsd.ac.uk::aa36a5e4-cd30-4109-a581-5f2fc96aeea0" providerId="AD" clId="Web-{479FD4B7-9A6A-F39E-76D0-012D04137F35}" dt="2025-02-19T10:14:09.265" v="127" actId="20577"/>
          <ac:spMkLst>
            <pc:docMk/>
            <pc:sldMk cId="3539577005" sldId="1090"/>
            <ac:spMk id="4" creationId="{9D530741-FD09-12BE-8415-BC31E9D83C92}"/>
          </ac:spMkLst>
        </pc:spChg>
      </pc:sldChg>
      <pc:sldChg chg="modSp">
        <pc:chgData name="Maria Trevino Gonzalez" userId="S::m.tgonzalez@uwtsd.ac.uk::aa36a5e4-cd30-4109-a581-5f2fc96aeea0" providerId="AD" clId="Web-{479FD4B7-9A6A-F39E-76D0-012D04137F35}" dt="2025-02-19T10:19:26.448" v="148" actId="20577"/>
        <pc:sldMkLst>
          <pc:docMk/>
          <pc:sldMk cId="2538427135" sldId="1121"/>
        </pc:sldMkLst>
        <pc:spChg chg="mod">
          <ac:chgData name="Maria Trevino Gonzalez" userId="S::m.tgonzalez@uwtsd.ac.uk::aa36a5e4-cd30-4109-a581-5f2fc96aeea0" providerId="AD" clId="Web-{479FD4B7-9A6A-F39E-76D0-012D04137F35}" dt="2025-02-19T10:19:26.448" v="148" actId="20577"/>
          <ac:spMkLst>
            <pc:docMk/>
            <pc:sldMk cId="2538427135" sldId="1121"/>
            <ac:spMk id="3" creationId="{0DC051D2-88A5-9D46-3AF5-981508BA207A}"/>
          </ac:spMkLst>
        </pc:spChg>
      </pc:sldChg>
      <pc:sldChg chg="modSp">
        <pc:chgData name="Maria Trevino Gonzalez" userId="S::m.tgonzalez@uwtsd.ac.uk::aa36a5e4-cd30-4109-a581-5f2fc96aeea0" providerId="AD" clId="Web-{479FD4B7-9A6A-F39E-76D0-012D04137F35}" dt="2025-02-19T10:17:54.788" v="135" actId="20577"/>
        <pc:sldMkLst>
          <pc:docMk/>
          <pc:sldMk cId="3370721501" sldId="1136"/>
        </pc:sldMkLst>
        <pc:spChg chg="mod">
          <ac:chgData name="Maria Trevino Gonzalez" userId="S::m.tgonzalez@uwtsd.ac.uk::aa36a5e4-cd30-4109-a581-5f2fc96aeea0" providerId="AD" clId="Web-{479FD4B7-9A6A-F39E-76D0-012D04137F35}" dt="2025-02-19T10:17:54.788" v="135" actId="20577"/>
          <ac:spMkLst>
            <pc:docMk/>
            <pc:sldMk cId="3370721501" sldId="1136"/>
            <ac:spMk id="3" creationId="{9B98135D-202E-DE3A-AAF3-737279A9A2B1}"/>
          </ac:spMkLst>
        </pc:spChg>
      </pc:sldChg>
      <pc:sldChg chg="addSp modSp add del mod modClrScheme chgLayout">
        <pc:chgData name="Maria Trevino Gonzalez" userId="S::m.tgonzalez@uwtsd.ac.uk::aa36a5e4-cd30-4109-a581-5f2fc96aeea0" providerId="AD" clId="Web-{479FD4B7-9A6A-F39E-76D0-012D04137F35}" dt="2025-02-19T15:23:34.777" v="171" actId="20577"/>
        <pc:sldMkLst>
          <pc:docMk/>
          <pc:sldMk cId="3398609410" sldId="1143"/>
        </pc:sldMkLst>
        <pc:spChg chg="mod ord">
          <ac:chgData name="Maria Trevino Gonzalez" userId="S::m.tgonzalez@uwtsd.ac.uk::aa36a5e4-cd30-4109-a581-5f2fc96aeea0" providerId="AD" clId="Web-{479FD4B7-9A6A-F39E-76D0-012D04137F35}" dt="2025-02-19T15:23:17.730" v="169" actId="20577"/>
          <ac:spMkLst>
            <pc:docMk/>
            <pc:sldMk cId="3398609410" sldId="1143"/>
            <ac:spMk id="2" creationId="{72EB148C-AFF6-02CB-B5EC-F9100065F533}"/>
          </ac:spMkLst>
        </pc:spChg>
        <pc:spChg chg="mod ord">
          <ac:chgData name="Maria Trevino Gonzalez" userId="S::m.tgonzalez@uwtsd.ac.uk::aa36a5e4-cd30-4109-a581-5f2fc96aeea0" providerId="AD" clId="Web-{479FD4B7-9A6A-F39E-76D0-012D04137F35}" dt="2025-02-19T10:00:49.283" v="8"/>
          <ac:spMkLst>
            <pc:docMk/>
            <pc:sldMk cId="3398609410" sldId="1143"/>
            <ac:spMk id="3" creationId="{EF1BD99B-C6E8-BF0D-6A20-0032411E2386}"/>
          </ac:spMkLst>
        </pc:spChg>
        <pc:spChg chg="mod">
          <ac:chgData name="Maria Trevino Gonzalez" userId="S::m.tgonzalez@uwtsd.ac.uk::aa36a5e4-cd30-4109-a581-5f2fc96aeea0" providerId="AD" clId="Web-{479FD4B7-9A6A-F39E-76D0-012D04137F35}" dt="2025-02-19T15:23:34.777" v="171" actId="20577"/>
          <ac:spMkLst>
            <pc:docMk/>
            <pc:sldMk cId="3398609410" sldId="1143"/>
            <ac:spMk id="5" creationId="{EB9812B4-3D08-2A9D-F2D1-8D5AADA23AFD}"/>
          </ac:spMkLst>
        </pc:spChg>
        <pc:picChg chg="add mod modCrop">
          <ac:chgData name="Maria Trevino Gonzalez" userId="S::m.tgonzalez@uwtsd.ac.uk::aa36a5e4-cd30-4109-a581-5f2fc96aeea0" providerId="AD" clId="Web-{479FD4B7-9A6A-F39E-76D0-012D04137F35}" dt="2025-02-19T10:01:32.159" v="11"/>
          <ac:picMkLst>
            <pc:docMk/>
            <pc:sldMk cId="3398609410" sldId="1143"/>
            <ac:picMk id="4" creationId="{AA392844-945F-74EB-B8BE-01C875B1AF75}"/>
          </ac:picMkLst>
        </pc:picChg>
        <pc:picChg chg="add mod modCrop">
          <ac:chgData name="Maria Trevino Gonzalez" userId="S::m.tgonzalez@uwtsd.ac.uk::aa36a5e4-cd30-4109-a581-5f2fc96aeea0" providerId="AD" clId="Web-{479FD4B7-9A6A-F39E-76D0-012D04137F35}" dt="2025-02-19T10:35:14.951" v="167" actId="1076"/>
          <ac:picMkLst>
            <pc:docMk/>
            <pc:sldMk cId="3398609410" sldId="1143"/>
            <ac:picMk id="6" creationId="{C150AC76-AF35-63E5-AEA3-E86A44CDA664}"/>
          </ac:picMkLst>
        </pc:picChg>
        <pc:picChg chg="add mod modCrop">
          <ac:chgData name="Maria Trevino Gonzalez" userId="S::m.tgonzalez@uwtsd.ac.uk::aa36a5e4-cd30-4109-a581-5f2fc96aeea0" providerId="AD" clId="Web-{479FD4B7-9A6A-F39E-76D0-012D04137F35}" dt="2025-02-19T10:35:17.873" v="168" actId="1076"/>
          <ac:picMkLst>
            <pc:docMk/>
            <pc:sldMk cId="3398609410" sldId="1143"/>
            <ac:picMk id="7" creationId="{7E3882F9-AF5D-F1BE-7677-B21152578432}"/>
          </ac:picMkLst>
        </pc:picChg>
      </pc:sldChg>
      <pc:sldChg chg="addSp modSp new">
        <pc:chgData name="Maria Trevino Gonzalez" userId="S::m.tgonzalez@uwtsd.ac.uk::aa36a5e4-cd30-4109-a581-5f2fc96aeea0" providerId="AD" clId="Web-{479FD4B7-9A6A-F39E-76D0-012D04137F35}" dt="2025-02-19T10:25:44.915" v="153" actId="1076"/>
        <pc:sldMkLst>
          <pc:docMk/>
          <pc:sldMk cId="4168239263" sldId="1144"/>
        </pc:sldMkLst>
        <pc:picChg chg="add mod">
          <ac:chgData name="Maria Trevino Gonzalez" userId="S::m.tgonzalez@uwtsd.ac.uk::aa36a5e4-cd30-4109-a581-5f2fc96aeea0" providerId="AD" clId="Web-{479FD4B7-9A6A-F39E-76D0-012D04137F35}" dt="2025-02-19T10:25:44.915" v="153" actId="1076"/>
          <ac:picMkLst>
            <pc:docMk/>
            <pc:sldMk cId="4168239263" sldId="1144"/>
            <ac:picMk id="2" creationId="{05C4AC1B-2CD2-E312-DD3E-CC5062864FB9}"/>
          </ac:picMkLst>
        </pc:picChg>
      </pc:sldChg>
      <pc:sldMasterChg chg="addSldLayout">
        <pc:chgData name="Maria Trevino Gonzalez" userId="S::m.tgonzalez@uwtsd.ac.uk::aa36a5e4-cd30-4109-a581-5f2fc96aeea0" providerId="AD" clId="Web-{479FD4B7-9A6A-F39E-76D0-012D04137F35}" dt="2025-02-19T10:00:11" v="7"/>
        <pc:sldMasterMkLst>
          <pc:docMk/>
          <pc:sldMasterMk cId="1531245445" sldId="2147483648"/>
        </pc:sldMasterMkLst>
        <pc:sldLayoutChg chg="add replId">
          <pc:chgData name="Maria Trevino Gonzalez" userId="S::m.tgonzalez@uwtsd.ac.uk::aa36a5e4-cd30-4109-a581-5f2fc96aeea0" providerId="AD" clId="Web-{479FD4B7-9A6A-F39E-76D0-012D04137F35}" dt="2025-02-19T10:00:11" v="7"/>
          <pc:sldLayoutMkLst>
            <pc:docMk/>
            <pc:sldMasterMk cId="1531245445" sldId="2147483648"/>
            <pc:sldLayoutMk cId="1531484165" sldId="2147483685"/>
          </pc:sldLayoutMkLst>
        </pc:sldLayoutChg>
      </pc:sldMasterChg>
    </pc:docChg>
  </pc:docChgLst>
  <pc:docChgLst>
    <pc:chgData name="Heddwen Davies" userId="S::heddwen.davies@uwtsd.ac.uk::b3b4628a-d1d7-4a79-b47e-b6ca4059bab0" providerId="AD" clId="Web-{E4CF49BF-B3A1-A2B9-7071-ABFA5BDC0939}"/>
    <pc:docChg chg="addSld delSld modSld sldOrd">
      <pc:chgData name="Heddwen Davies" userId="S::heddwen.davies@uwtsd.ac.uk::b3b4628a-d1d7-4a79-b47e-b6ca4059bab0" providerId="AD" clId="Web-{E4CF49BF-B3A1-A2B9-7071-ABFA5BDC0939}" dt="2024-02-11T23:42:40.996" v="722" actId="20577"/>
      <pc:docMkLst>
        <pc:docMk/>
      </pc:docMkLst>
      <pc:sldChg chg="modSp">
        <pc:chgData name="Heddwen Davies" userId="S::heddwen.davies@uwtsd.ac.uk::b3b4628a-d1d7-4a79-b47e-b6ca4059bab0" providerId="AD" clId="Web-{E4CF49BF-B3A1-A2B9-7071-ABFA5BDC0939}" dt="2024-02-11T23:03:43.924" v="14" actId="20577"/>
        <pc:sldMkLst>
          <pc:docMk/>
          <pc:sldMk cId="0" sldId="256"/>
        </pc:sldMkLst>
      </pc:sldChg>
      <pc:sldChg chg="modSp ord">
        <pc:chgData name="Heddwen Davies" userId="S::heddwen.davies@uwtsd.ac.uk::b3b4628a-d1d7-4a79-b47e-b6ca4059bab0" providerId="AD" clId="Web-{E4CF49BF-B3A1-A2B9-7071-ABFA5BDC0939}" dt="2024-02-11T23:24:09.577" v="348"/>
        <pc:sldMkLst>
          <pc:docMk/>
          <pc:sldMk cId="1188143961" sldId="342"/>
        </pc:sldMkLst>
      </pc:sldChg>
      <pc:sldChg chg="del ord">
        <pc:chgData name="Heddwen Davies" userId="S::heddwen.davies@uwtsd.ac.uk::b3b4628a-d1d7-4a79-b47e-b6ca4059bab0" providerId="AD" clId="Web-{E4CF49BF-B3A1-A2B9-7071-ABFA5BDC0939}" dt="2024-02-11T23:02:58.798" v="11"/>
        <pc:sldMkLst>
          <pc:docMk/>
          <pc:sldMk cId="3382881657" sldId="1028"/>
        </pc:sldMkLst>
      </pc:sldChg>
      <pc:sldChg chg="modSp">
        <pc:chgData name="Heddwen Davies" userId="S::heddwen.davies@uwtsd.ac.uk::b3b4628a-d1d7-4a79-b47e-b6ca4059bab0" providerId="AD" clId="Web-{E4CF49BF-B3A1-A2B9-7071-ABFA5BDC0939}" dt="2024-02-11T23:28:43.514" v="383" actId="20577"/>
        <pc:sldMkLst>
          <pc:docMk/>
          <pc:sldMk cId="2012925731" sldId="1029"/>
        </pc:sldMkLst>
      </pc:sldChg>
      <pc:sldChg chg="ord">
        <pc:chgData name="Heddwen Davies" userId="S::heddwen.davies@uwtsd.ac.uk::b3b4628a-d1d7-4a79-b47e-b6ca4059bab0" providerId="AD" clId="Web-{E4CF49BF-B3A1-A2B9-7071-ABFA5BDC0939}" dt="2024-02-11T23:24:15.781" v="349"/>
        <pc:sldMkLst>
          <pc:docMk/>
          <pc:sldMk cId="2255742995" sldId="1031"/>
        </pc:sldMkLst>
      </pc:sldChg>
      <pc:sldChg chg="del">
        <pc:chgData name="Heddwen Davies" userId="S::heddwen.davies@uwtsd.ac.uk::b3b4628a-d1d7-4a79-b47e-b6ca4059bab0" providerId="AD" clId="Web-{E4CF49BF-B3A1-A2B9-7071-ABFA5BDC0939}" dt="2024-02-11T23:01:35.311" v="7"/>
        <pc:sldMkLst>
          <pc:docMk/>
          <pc:sldMk cId="400394247" sldId="1033"/>
        </pc:sldMkLst>
      </pc:sldChg>
      <pc:sldChg chg="modSp">
        <pc:chgData name="Heddwen Davies" userId="S::heddwen.davies@uwtsd.ac.uk::b3b4628a-d1d7-4a79-b47e-b6ca4059bab0" providerId="AD" clId="Web-{E4CF49BF-B3A1-A2B9-7071-ABFA5BDC0939}" dt="2024-02-11T22:57:51.115" v="0" actId="1076"/>
        <pc:sldMkLst>
          <pc:docMk/>
          <pc:sldMk cId="2165642300" sldId="1038"/>
        </pc:sldMkLst>
      </pc:sldChg>
      <pc:sldChg chg="addAnim delAnim">
        <pc:chgData name="Heddwen Davies" userId="S::heddwen.davies@uwtsd.ac.uk::b3b4628a-d1d7-4a79-b47e-b6ca4059bab0" providerId="AD" clId="Web-{E4CF49BF-B3A1-A2B9-7071-ABFA5BDC0939}" dt="2024-02-11T22:59:53.916" v="6"/>
        <pc:sldMkLst>
          <pc:docMk/>
          <pc:sldMk cId="1537884161" sldId="1072"/>
        </pc:sldMkLst>
      </pc:sldChg>
      <pc:sldChg chg="modSp">
        <pc:chgData name="Heddwen Davies" userId="S::heddwen.davies@uwtsd.ac.uk::b3b4628a-d1d7-4a79-b47e-b6ca4059bab0" providerId="AD" clId="Web-{E4CF49BF-B3A1-A2B9-7071-ABFA5BDC0939}" dt="2024-02-11T23:17:10.266" v="243" actId="14100"/>
        <pc:sldMkLst>
          <pc:docMk/>
          <pc:sldMk cId="443568897" sldId="1081"/>
        </pc:sldMkLst>
      </pc:sldChg>
      <pc:sldChg chg="addSp modSp del">
        <pc:chgData name="Heddwen Davies" userId="S::heddwen.davies@uwtsd.ac.uk::b3b4628a-d1d7-4a79-b47e-b6ca4059bab0" providerId="AD" clId="Web-{E4CF49BF-B3A1-A2B9-7071-ABFA5BDC0939}" dt="2024-02-11T23:13:21.023" v="228"/>
        <pc:sldMkLst>
          <pc:docMk/>
          <pc:sldMk cId="2797324923" sldId="1091"/>
        </pc:sldMkLst>
      </pc:sldChg>
      <pc:sldChg chg="modSp ord">
        <pc:chgData name="Heddwen Davies" userId="S::heddwen.davies@uwtsd.ac.uk::b3b4628a-d1d7-4a79-b47e-b6ca4059bab0" providerId="AD" clId="Web-{E4CF49BF-B3A1-A2B9-7071-ABFA5BDC0939}" dt="2024-02-11T23:23:03.106" v="332" actId="20577"/>
        <pc:sldMkLst>
          <pc:docMk/>
          <pc:sldMk cId="2329322431" sldId="1102"/>
        </pc:sldMkLst>
      </pc:sldChg>
      <pc:sldChg chg="modSp">
        <pc:chgData name="Heddwen Davies" userId="S::heddwen.davies@uwtsd.ac.uk::b3b4628a-d1d7-4a79-b47e-b6ca4059bab0" providerId="AD" clId="Web-{E4CF49BF-B3A1-A2B9-7071-ABFA5BDC0939}" dt="2024-02-11T23:13:13.148" v="227" actId="20577"/>
        <pc:sldMkLst>
          <pc:docMk/>
          <pc:sldMk cId="2528349055" sldId="1104"/>
        </pc:sldMkLst>
      </pc:sldChg>
      <pc:sldChg chg="addSp delSp modSp new del">
        <pc:chgData name="Heddwen Davies" userId="S::heddwen.davies@uwtsd.ac.uk::b3b4628a-d1d7-4a79-b47e-b6ca4059bab0" providerId="AD" clId="Web-{E4CF49BF-B3A1-A2B9-7071-ABFA5BDC0939}" dt="2024-02-11T23:25:53.050" v="355"/>
        <pc:sldMkLst>
          <pc:docMk/>
          <pc:sldMk cId="3755487235" sldId="1110"/>
        </pc:sldMkLst>
      </pc:sldChg>
      <pc:sldChg chg="modSp add replId">
        <pc:chgData name="Heddwen Davies" userId="S::heddwen.davies@uwtsd.ac.uk::b3b4628a-d1d7-4a79-b47e-b6ca4059bab0" providerId="AD" clId="Web-{E4CF49BF-B3A1-A2B9-7071-ABFA5BDC0939}" dt="2024-02-11T23:42:40.996" v="722" actId="20577"/>
        <pc:sldMkLst>
          <pc:docMk/>
          <pc:sldMk cId="3112388385" sldId="1111"/>
        </pc:sldMkLst>
      </pc:sldChg>
      <pc:sldChg chg="modSp new">
        <pc:chgData name="Heddwen Davies" userId="S::heddwen.davies@uwtsd.ac.uk::b3b4628a-d1d7-4a79-b47e-b6ca4059bab0" providerId="AD" clId="Web-{E4CF49BF-B3A1-A2B9-7071-ABFA5BDC0939}" dt="2024-02-11T23:41:06.931" v="703" actId="20577"/>
        <pc:sldMkLst>
          <pc:docMk/>
          <pc:sldMk cId="653027686" sldId="1112"/>
        </pc:sldMkLst>
      </pc:sldChg>
      <pc:sldChg chg="modSp new">
        <pc:chgData name="Heddwen Davies" userId="S::heddwen.davies@uwtsd.ac.uk::b3b4628a-d1d7-4a79-b47e-b6ca4059bab0" providerId="AD" clId="Web-{E4CF49BF-B3A1-A2B9-7071-ABFA5BDC0939}" dt="2024-02-11T23:39:50.131" v="678" actId="20577"/>
        <pc:sldMkLst>
          <pc:docMk/>
          <pc:sldMk cId="4061147179" sldId="1113"/>
        </pc:sldMkLst>
      </pc:sldChg>
    </pc:docChg>
  </pc:docChgLst>
  <pc:docChgLst>
    <pc:chgData name="Maria Trevino Gonzalez" userId="S::m.tgonzalez@uwtsd.ac.uk::aa36a5e4-cd30-4109-a581-5f2fc96aeea0" providerId="AD" clId="Web-{A1801035-D7F0-7E6B-6E49-1D0686E4AB69}"/>
    <pc:docChg chg="modSld sldOrd">
      <pc:chgData name="Maria Trevino Gonzalez" userId="S::m.tgonzalez@uwtsd.ac.uk::aa36a5e4-cd30-4109-a581-5f2fc96aeea0" providerId="AD" clId="Web-{A1801035-D7F0-7E6B-6E49-1D0686E4AB69}" dt="2025-02-26T14:02:13.031" v="114" actId="20577"/>
      <pc:docMkLst>
        <pc:docMk/>
      </pc:docMkLst>
      <pc:sldChg chg="modSp">
        <pc:chgData name="Maria Trevino Gonzalez" userId="S::m.tgonzalez@uwtsd.ac.uk::aa36a5e4-cd30-4109-a581-5f2fc96aeea0" providerId="AD" clId="Web-{A1801035-D7F0-7E6B-6E49-1D0686E4AB69}" dt="2025-02-26T13:59:42.823" v="101" actId="20577"/>
        <pc:sldMkLst>
          <pc:docMk/>
          <pc:sldMk cId="3539577005" sldId="1090"/>
        </pc:sldMkLst>
        <pc:spChg chg="mod">
          <ac:chgData name="Maria Trevino Gonzalez" userId="S::m.tgonzalez@uwtsd.ac.uk::aa36a5e4-cd30-4109-a581-5f2fc96aeea0" providerId="AD" clId="Web-{A1801035-D7F0-7E6B-6E49-1D0686E4AB69}" dt="2025-02-26T13:49:52.743" v="74" actId="20577"/>
          <ac:spMkLst>
            <pc:docMk/>
            <pc:sldMk cId="3539577005" sldId="1090"/>
            <ac:spMk id="2" creationId="{AD58760B-F476-D61A-68F3-5E9A6D141B15}"/>
          </ac:spMkLst>
        </pc:spChg>
        <pc:spChg chg="mod">
          <ac:chgData name="Maria Trevino Gonzalez" userId="S::m.tgonzalez@uwtsd.ac.uk::aa36a5e4-cd30-4109-a581-5f2fc96aeea0" providerId="AD" clId="Web-{A1801035-D7F0-7E6B-6E49-1D0686E4AB69}" dt="2025-02-26T13:59:42.823" v="101" actId="20577"/>
          <ac:spMkLst>
            <pc:docMk/>
            <pc:sldMk cId="3539577005" sldId="1090"/>
            <ac:spMk id="3" creationId="{F54E14A9-220D-54FB-776D-5290BEB8D8D4}"/>
          </ac:spMkLst>
        </pc:spChg>
        <pc:spChg chg="mod">
          <ac:chgData name="Maria Trevino Gonzalez" userId="S::m.tgonzalez@uwtsd.ac.uk::aa36a5e4-cd30-4109-a581-5f2fc96aeea0" providerId="AD" clId="Web-{A1801035-D7F0-7E6B-6E49-1D0686E4AB69}" dt="2025-02-26T13:44:12.905" v="58" actId="20577"/>
          <ac:spMkLst>
            <pc:docMk/>
            <pc:sldMk cId="3539577005" sldId="1090"/>
            <ac:spMk id="4" creationId="{9D530741-FD09-12BE-8415-BC31E9D83C92}"/>
          </ac:spMkLst>
        </pc:spChg>
      </pc:sldChg>
      <pc:sldChg chg="ord">
        <pc:chgData name="Maria Trevino Gonzalez" userId="S::m.tgonzalez@uwtsd.ac.uk::aa36a5e4-cd30-4109-a581-5f2fc96aeea0" providerId="AD" clId="Web-{A1801035-D7F0-7E6B-6E49-1D0686E4AB69}" dt="2025-02-26T13:47:37.333" v="65"/>
        <pc:sldMkLst>
          <pc:docMk/>
          <pc:sldMk cId="481186998" sldId="1128"/>
        </pc:sldMkLst>
      </pc:sldChg>
      <pc:sldChg chg="modSp">
        <pc:chgData name="Maria Trevino Gonzalez" userId="S::m.tgonzalez@uwtsd.ac.uk::aa36a5e4-cd30-4109-a581-5f2fc96aeea0" providerId="AD" clId="Web-{A1801035-D7F0-7E6B-6E49-1D0686E4AB69}" dt="2025-02-26T13:48:40.585" v="66"/>
        <pc:sldMkLst>
          <pc:docMk/>
          <pc:sldMk cId="186697262" sldId="1129"/>
        </pc:sldMkLst>
        <pc:picChg chg="mod">
          <ac:chgData name="Maria Trevino Gonzalez" userId="S::m.tgonzalez@uwtsd.ac.uk::aa36a5e4-cd30-4109-a581-5f2fc96aeea0" providerId="AD" clId="Web-{A1801035-D7F0-7E6B-6E49-1D0686E4AB69}" dt="2025-02-26T13:48:40.585" v="66"/>
          <ac:picMkLst>
            <pc:docMk/>
            <pc:sldMk cId="186697262" sldId="1129"/>
            <ac:picMk id="5" creationId="{E2E5DB36-2045-B06D-8568-73B37A0522FA}"/>
          </ac:picMkLst>
        </pc:picChg>
      </pc:sldChg>
      <pc:sldChg chg="modSp">
        <pc:chgData name="Maria Trevino Gonzalez" userId="S::m.tgonzalez@uwtsd.ac.uk::aa36a5e4-cd30-4109-a581-5f2fc96aeea0" providerId="AD" clId="Web-{A1801035-D7F0-7E6B-6E49-1D0686E4AB69}" dt="2025-02-26T13:52:53.655" v="76" actId="20577"/>
        <pc:sldMkLst>
          <pc:docMk/>
          <pc:sldMk cId="3370721501" sldId="1136"/>
        </pc:sldMkLst>
        <pc:spChg chg="mod">
          <ac:chgData name="Maria Trevino Gonzalez" userId="S::m.tgonzalez@uwtsd.ac.uk::aa36a5e4-cd30-4109-a581-5f2fc96aeea0" providerId="AD" clId="Web-{A1801035-D7F0-7E6B-6E49-1D0686E4AB69}" dt="2025-02-26T13:52:53.655" v="76" actId="20577"/>
          <ac:spMkLst>
            <pc:docMk/>
            <pc:sldMk cId="3370721501" sldId="1136"/>
            <ac:spMk id="2" creationId="{111338CB-096A-E1EF-7EC9-0415D15F57FA}"/>
          </ac:spMkLst>
        </pc:spChg>
      </pc:sldChg>
      <pc:sldChg chg="modSp">
        <pc:chgData name="Maria Trevino Gonzalez" userId="S::m.tgonzalez@uwtsd.ac.uk::aa36a5e4-cd30-4109-a581-5f2fc96aeea0" providerId="AD" clId="Web-{A1801035-D7F0-7E6B-6E49-1D0686E4AB69}" dt="2025-02-26T14:02:13.031" v="114" actId="20577"/>
        <pc:sldMkLst>
          <pc:docMk/>
          <pc:sldMk cId="82745582" sldId="1145"/>
        </pc:sldMkLst>
        <pc:spChg chg="mod">
          <ac:chgData name="Maria Trevino Gonzalez" userId="S::m.tgonzalez@uwtsd.ac.uk::aa36a5e4-cd30-4109-a581-5f2fc96aeea0" providerId="AD" clId="Web-{A1801035-D7F0-7E6B-6E49-1D0686E4AB69}" dt="2025-02-26T14:02:13.031" v="114" actId="20577"/>
          <ac:spMkLst>
            <pc:docMk/>
            <pc:sldMk cId="82745582" sldId="1145"/>
            <ac:spMk id="3" creationId="{B03B35C4-9493-F5A4-6895-E71996D889C1}"/>
          </ac:spMkLst>
        </pc:spChg>
      </pc:sldChg>
    </pc:docChg>
  </pc:docChgLst>
  <pc:docChgLst>
    <pc:chgData name="Heddwen Davies" userId="S::heddwen.davies@uwtsd.ac.uk::b3b4628a-d1d7-4a79-b47e-b6ca4059bab0" providerId="AD" clId="Web-{0264B64F-B147-1056-8C34-01175D5F7582}"/>
    <pc:docChg chg="addSld modSld">
      <pc:chgData name="Heddwen Davies" userId="S::heddwen.davies@uwtsd.ac.uk::b3b4628a-d1d7-4a79-b47e-b6ca4059bab0" providerId="AD" clId="Web-{0264B64F-B147-1056-8C34-01175D5F7582}" dt="2024-02-26T09:08:16.477" v="61" actId="20577"/>
      <pc:docMkLst>
        <pc:docMk/>
      </pc:docMkLst>
      <pc:sldChg chg="modSp">
        <pc:chgData name="Heddwen Davies" userId="S::heddwen.davies@uwtsd.ac.uk::b3b4628a-d1d7-4a79-b47e-b6ca4059bab0" providerId="AD" clId="Web-{0264B64F-B147-1056-8C34-01175D5F7582}" dt="2024-02-26T09:08:16.477" v="61" actId="20577"/>
        <pc:sldMkLst>
          <pc:docMk/>
          <pc:sldMk cId="2808384011" sldId="344"/>
        </pc:sldMkLst>
      </pc:sldChg>
      <pc:sldChg chg="modSp">
        <pc:chgData name="Heddwen Davies" userId="S::heddwen.davies@uwtsd.ac.uk::b3b4628a-d1d7-4a79-b47e-b6ca4059bab0" providerId="AD" clId="Web-{0264B64F-B147-1056-8C34-01175D5F7582}" dt="2024-02-26T09:08:11.461" v="59" actId="20577"/>
        <pc:sldMkLst>
          <pc:docMk/>
          <pc:sldMk cId="3056465281" sldId="347"/>
        </pc:sldMkLst>
      </pc:sldChg>
      <pc:sldChg chg="modSp">
        <pc:chgData name="Heddwen Davies" userId="S::heddwen.davies@uwtsd.ac.uk::b3b4628a-d1d7-4a79-b47e-b6ca4059bab0" providerId="AD" clId="Web-{0264B64F-B147-1056-8C34-01175D5F7582}" dt="2024-02-26T09:07:56.351" v="56" actId="20577"/>
        <pc:sldMkLst>
          <pc:docMk/>
          <pc:sldMk cId="653027686" sldId="1112"/>
        </pc:sldMkLst>
      </pc:sldChg>
      <pc:sldChg chg="modSp">
        <pc:chgData name="Heddwen Davies" userId="S::heddwen.davies@uwtsd.ac.uk::b3b4628a-d1d7-4a79-b47e-b6ca4059bab0" providerId="AD" clId="Web-{0264B64F-B147-1056-8C34-01175D5F7582}" dt="2024-02-26T09:06:43.678" v="19" actId="20577"/>
        <pc:sldMkLst>
          <pc:docMk/>
          <pc:sldMk cId="2538427135" sldId="1121"/>
        </pc:sldMkLst>
      </pc:sldChg>
      <pc:sldChg chg="new">
        <pc:chgData name="Heddwen Davies" userId="S::heddwen.davies@uwtsd.ac.uk::b3b4628a-d1d7-4a79-b47e-b6ca4059bab0" providerId="AD" clId="Web-{0264B64F-B147-1056-8C34-01175D5F7582}" dt="2024-02-26T09:07:59.648" v="57"/>
        <pc:sldMkLst>
          <pc:docMk/>
          <pc:sldMk cId="2147373678" sldId="113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374186-7782-4A12-AE89-963CAD8434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959686-79D1-4A04-9E40-EB9981FC1713}">
      <dgm:prSet/>
      <dgm:spPr/>
      <dgm:t>
        <a:bodyPr/>
        <a:lstStyle/>
        <a:p>
          <a:pPr>
            <a:lnSpc>
              <a:spcPct val="100000"/>
            </a:lnSpc>
          </a:pPr>
          <a:r>
            <a:rPr lang="en-GB" b="1">
              <a:latin typeface="Calibri Light" panose="020F0302020204030204"/>
            </a:rPr>
            <a:t>Hyder / Confidence</a:t>
          </a:r>
          <a:endParaRPr lang="en-US"/>
        </a:p>
      </dgm:t>
    </dgm:pt>
    <dgm:pt modelId="{D88E0A95-A7A8-4C92-B8BD-543F9ADC8838}" type="parTrans" cxnId="{56CD4CBE-BC99-4614-81B5-7B2EC6599EDE}">
      <dgm:prSet/>
      <dgm:spPr/>
      <dgm:t>
        <a:bodyPr/>
        <a:lstStyle/>
        <a:p>
          <a:endParaRPr lang="en-US"/>
        </a:p>
      </dgm:t>
    </dgm:pt>
    <dgm:pt modelId="{DCA6E9E4-85AB-42C9-A2BD-31E89436BA13}" type="sibTrans" cxnId="{56CD4CBE-BC99-4614-81B5-7B2EC6599EDE}">
      <dgm:prSet/>
      <dgm:spPr/>
      <dgm:t>
        <a:bodyPr/>
        <a:lstStyle/>
        <a:p>
          <a:endParaRPr lang="en-US"/>
        </a:p>
      </dgm:t>
    </dgm:pt>
    <dgm:pt modelId="{D9FDC5E5-0FAB-48DF-BD06-4AD437BE217B}">
      <dgm:prSet/>
      <dgm:spPr/>
      <dgm:t>
        <a:bodyPr/>
        <a:lstStyle/>
        <a:p>
          <a:pPr>
            <a:lnSpc>
              <a:spcPct val="100000"/>
            </a:lnSpc>
          </a:pPr>
          <a:r>
            <a:rPr lang="en-GB" b="1">
              <a:latin typeface="Calibri Light" panose="020F0302020204030204"/>
            </a:rPr>
            <a:t>Eglurder / Clarity</a:t>
          </a:r>
          <a:endParaRPr lang="en-US"/>
        </a:p>
      </dgm:t>
    </dgm:pt>
    <dgm:pt modelId="{446D07DF-2050-4A40-A0DF-313D27E2D7F3}" type="parTrans" cxnId="{4F449FFD-BA6A-416D-B876-0CD07712A050}">
      <dgm:prSet/>
      <dgm:spPr/>
      <dgm:t>
        <a:bodyPr/>
        <a:lstStyle/>
        <a:p>
          <a:endParaRPr lang="en-US"/>
        </a:p>
      </dgm:t>
    </dgm:pt>
    <dgm:pt modelId="{BB1CA2B3-9ABA-4148-A17A-516D035C6C04}" type="sibTrans" cxnId="{4F449FFD-BA6A-416D-B876-0CD07712A050}">
      <dgm:prSet/>
      <dgm:spPr/>
      <dgm:t>
        <a:bodyPr/>
        <a:lstStyle/>
        <a:p>
          <a:endParaRPr lang="en-US"/>
        </a:p>
      </dgm:t>
    </dgm:pt>
    <dgm:pt modelId="{7AB25ACD-6C41-4FDE-9F43-1091C74F0B52}">
      <dgm:prSet/>
      <dgm:spPr/>
      <dgm:t>
        <a:bodyPr/>
        <a:lstStyle/>
        <a:p>
          <a:pPr>
            <a:lnSpc>
              <a:spcPct val="100000"/>
            </a:lnSpc>
          </a:pPr>
          <a:r>
            <a:rPr lang="en-GB" err="1">
              <a:latin typeface="Calibri Light" panose="020F0302020204030204"/>
            </a:rPr>
            <a:t>Strwythur</a:t>
          </a:r>
          <a:r>
            <a:rPr lang="en-GB">
              <a:latin typeface="Calibri Light" panose="020F0302020204030204"/>
            </a:rPr>
            <a:t> </a:t>
          </a:r>
          <a:r>
            <a:rPr lang="en-GB" err="1">
              <a:latin typeface="Calibri Light" panose="020F0302020204030204"/>
            </a:rPr>
            <a:t>clir</a:t>
          </a:r>
          <a:r>
            <a:rPr lang="en-GB">
              <a:latin typeface="Calibri Light" panose="020F0302020204030204"/>
            </a:rPr>
            <a:t> / Well-structured</a:t>
          </a:r>
          <a:r>
            <a:rPr lang="en-GB"/>
            <a:t> content</a:t>
          </a:r>
          <a:endParaRPr lang="en-US"/>
        </a:p>
      </dgm:t>
    </dgm:pt>
    <dgm:pt modelId="{C29AF7D9-70C4-414D-A3AE-5A0B28805916}" type="parTrans" cxnId="{EE4F0A10-4189-42AB-BE0A-65FDAB0F350A}">
      <dgm:prSet/>
      <dgm:spPr/>
      <dgm:t>
        <a:bodyPr/>
        <a:lstStyle/>
        <a:p>
          <a:endParaRPr lang="en-US"/>
        </a:p>
      </dgm:t>
    </dgm:pt>
    <dgm:pt modelId="{5B35F48A-B192-4DA1-92AD-93F3BE5F2939}" type="sibTrans" cxnId="{EE4F0A10-4189-42AB-BE0A-65FDAB0F350A}">
      <dgm:prSet/>
      <dgm:spPr/>
      <dgm:t>
        <a:bodyPr/>
        <a:lstStyle/>
        <a:p>
          <a:endParaRPr lang="en-US"/>
        </a:p>
      </dgm:t>
    </dgm:pt>
    <dgm:pt modelId="{DAC89A56-2B2B-4A48-A9F5-F92378FC6CDC}">
      <dgm:prSet/>
      <dgm:spPr/>
      <dgm:t>
        <a:bodyPr/>
        <a:lstStyle/>
        <a:p>
          <a:pPr>
            <a:lnSpc>
              <a:spcPct val="100000"/>
            </a:lnSpc>
          </a:pPr>
          <a:r>
            <a:rPr lang="en-GB" b="1" err="1">
              <a:latin typeface="Calibri Light" panose="020F0302020204030204"/>
            </a:rPr>
            <a:t>Cyswllt</a:t>
          </a:r>
          <a:r>
            <a:rPr lang="en-GB" b="1">
              <a:latin typeface="Calibri Light" panose="020F0302020204030204"/>
            </a:rPr>
            <a:t> </a:t>
          </a:r>
          <a:r>
            <a:rPr lang="en-GB" b="1" err="1">
              <a:latin typeface="Calibri Light" panose="020F0302020204030204"/>
            </a:rPr>
            <a:t>gyda'r</a:t>
          </a:r>
          <a:r>
            <a:rPr lang="en-GB" b="1">
              <a:latin typeface="Calibri Light" panose="020F0302020204030204"/>
            </a:rPr>
            <a:t> </a:t>
          </a:r>
          <a:r>
            <a:rPr lang="en-GB" b="1" err="1">
              <a:latin typeface="Calibri Light" panose="020F0302020204030204"/>
            </a:rPr>
            <a:t>cynulleidfa</a:t>
          </a:r>
          <a:r>
            <a:rPr lang="en-GB" b="1">
              <a:latin typeface="Calibri Light" panose="020F0302020204030204"/>
            </a:rPr>
            <a:t> / Engagement</a:t>
          </a:r>
          <a:r>
            <a:rPr lang="en-GB" b="1"/>
            <a:t> </a:t>
          </a:r>
          <a:r>
            <a:rPr lang="en-GB"/>
            <a:t>with the audience</a:t>
          </a:r>
          <a:endParaRPr lang="en-US"/>
        </a:p>
      </dgm:t>
    </dgm:pt>
    <dgm:pt modelId="{E975A5E8-5600-4744-B6F2-9C40D69EB1EC}" type="parTrans" cxnId="{7ECEEFC9-5D16-4EA1-9685-BAF676743F80}">
      <dgm:prSet/>
      <dgm:spPr/>
      <dgm:t>
        <a:bodyPr/>
        <a:lstStyle/>
        <a:p>
          <a:endParaRPr lang="en-US"/>
        </a:p>
      </dgm:t>
    </dgm:pt>
    <dgm:pt modelId="{21D4663E-86F4-48CE-B031-3EE84C296424}" type="sibTrans" cxnId="{7ECEEFC9-5D16-4EA1-9685-BAF676743F80}">
      <dgm:prSet/>
      <dgm:spPr/>
      <dgm:t>
        <a:bodyPr/>
        <a:lstStyle/>
        <a:p>
          <a:endParaRPr lang="en-US"/>
        </a:p>
      </dgm:t>
    </dgm:pt>
    <dgm:pt modelId="{F985C7A5-4224-44F6-9125-6BA139A66F01}">
      <dgm:prSet/>
      <dgm:spPr/>
      <dgm:t>
        <a:bodyPr/>
        <a:lstStyle/>
        <a:p>
          <a:pPr>
            <a:lnSpc>
              <a:spcPct val="100000"/>
            </a:lnSpc>
          </a:pPr>
          <a:r>
            <a:rPr lang="en-GB" b="1" err="1">
              <a:latin typeface="Calibri Light" panose="020F0302020204030204"/>
            </a:rPr>
            <a:t>Gwreiddioldeb</a:t>
          </a:r>
          <a:r>
            <a:rPr lang="en-GB" b="1">
              <a:latin typeface="Calibri Light" panose="020F0302020204030204"/>
            </a:rPr>
            <a:t> – </a:t>
          </a:r>
          <a:r>
            <a:rPr lang="en-GB" b="1" err="1">
              <a:latin typeface="Calibri Light" panose="020F0302020204030204"/>
            </a:rPr>
            <a:t>ymddyried</a:t>
          </a:r>
          <a:r>
            <a:rPr lang="en-GB" b="1">
              <a:latin typeface="Calibri Light" panose="020F0302020204030204"/>
            </a:rPr>
            <a:t> </a:t>
          </a:r>
          <a:r>
            <a:rPr lang="en-GB" b="1" err="1">
              <a:latin typeface="Calibri Light" panose="020F0302020204030204"/>
            </a:rPr>
            <a:t>ynddoch</a:t>
          </a:r>
          <a:r>
            <a:rPr lang="en-GB" b="1">
              <a:latin typeface="Calibri Light" panose="020F0302020204030204"/>
            </a:rPr>
            <a:t>  / Authenticity</a:t>
          </a:r>
          <a:r>
            <a:rPr lang="en-GB">
              <a:latin typeface="Calibri Light" panose="020F0302020204030204"/>
            </a:rPr>
            <a:t> - </a:t>
          </a:r>
          <a:r>
            <a:rPr lang="en-GB"/>
            <a:t>builds trust and credibility</a:t>
          </a:r>
          <a:endParaRPr lang="en-US"/>
        </a:p>
      </dgm:t>
    </dgm:pt>
    <dgm:pt modelId="{EEF389AD-9DF1-4DF2-9839-838EC4499C04}" type="parTrans" cxnId="{38AD5B1C-EE39-4153-97DB-F1FE1984105E}">
      <dgm:prSet/>
      <dgm:spPr/>
      <dgm:t>
        <a:bodyPr/>
        <a:lstStyle/>
        <a:p>
          <a:endParaRPr lang="en-US"/>
        </a:p>
      </dgm:t>
    </dgm:pt>
    <dgm:pt modelId="{343B76D0-5323-49C5-9D6F-951DA1A09E2D}" type="sibTrans" cxnId="{38AD5B1C-EE39-4153-97DB-F1FE1984105E}">
      <dgm:prSet/>
      <dgm:spPr/>
      <dgm:t>
        <a:bodyPr/>
        <a:lstStyle/>
        <a:p>
          <a:endParaRPr lang="en-US"/>
        </a:p>
      </dgm:t>
    </dgm:pt>
    <dgm:pt modelId="{58C5051C-45B1-4178-92E7-7A511B0A3DB4}">
      <dgm:prSet/>
      <dgm:spPr/>
      <dgm:t>
        <a:bodyPr/>
        <a:lstStyle/>
        <a:p>
          <a:pPr>
            <a:lnSpc>
              <a:spcPct val="100000"/>
            </a:lnSpc>
          </a:pPr>
          <a:r>
            <a:rPr lang="en-GB" b="1" err="1">
              <a:latin typeface="Calibri Light" panose="020F0302020204030204"/>
            </a:rPr>
            <a:t>Angerddol</a:t>
          </a:r>
          <a:r>
            <a:rPr lang="en-GB" b="1">
              <a:latin typeface="Calibri Light" panose="020F0302020204030204"/>
            </a:rPr>
            <a:t> am y </a:t>
          </a:r>
          <a:r>
            <a:rPr lang="en-GB" b="1" err="1">
              <a:latin typeface="Calibri Light" panose="020F0302020204030204"/>
            </a:rPr>
            <a:t>pwnc</a:t>
          </a:r>
          <a:r>
            <a:rPr lang="en-GB" b="1">
              <a:latin typeface="Calibri Light" panose="020F0302020204030204"/>
            </a:rPr>
            <a:t> = </a:t>
          </a:r>
          <a:r>
            <a:rPr lang="en-GB" b="1" err="1">
              <a:latin typeface="Calibri Light" panose="020F0302020204030204"/>
            </a:rPr>
            <a:t>cofiadwy</a:t>
          </a:r>
          <a:r>
            <a:rPr lang="en-GB" b="1">
              <a:latin typeface="Calibri Light" panose="020F0302020204030204"/>
            </a:rPr>
            <a:t> a dylandwad / Passion</a:t>
          </a:r>
          <a:r>
            <a:rPr lang="en-GB" b="1"/>
            <a:t> </a:t>
          </a:r>
          <a:r>
            <a:rPr lang="en-GB"/>
            <a:t>for the topic </a:t>
          </a:r>
          <a:r>
            <a:rPr lang="en-GB">
              <a:latin typeface="Calibri Light" panose="020F0302020204030204"/>
            </a:rPr>
            <a:t>=</a:t>
          </a:r>
          <a:r>
            <a:rPr lang="en-GB"/>
            <a:t> memorable and impactful</a:t>
          </a:r>
          <a:endParaRPr lang="en-US"/>
        </a:p>
      </dgm:t>
    </dgm:pt>
    <dgm:pt modelId="{CF78308D-6AB3-4E00-8992-8681657BD75D}" type="parTrans" cxnId="{B7ECDA5A-20B5-453D-839A-709F323497EB}">
      <dgm:prSet/>
      <dgm:spPr/>
      <dgm:t>
        <a:bodyPr/>
        <a:lstStyle/>
        <a:p>
          <a:endParaRPr lang="en-US"/>
        </a:p>
      </dgm:t>
    </dgm:pt>
    <dgm:pt modelId="{D929911D-0FD8-4CAF-9833-8D2EA6887B87}" type="sibTrans" cxnId="{B7ECDA5A-20B5-453D-839A-709F323497EB}">
      <dgm:prSet/>
      <dgm:spPr/>
      <dgm:t>
        <a:bodyPr/>
        <a:lstStyle/>
        <a:p>
          <a:endParaRPr lang="en-US"/>
        </a:p>
      </dgm:t>
    </dgm:pt>
    <dgm:pt modelId="{7E2F41CB-6106-460B-BABB-3473B629633E}" type="pres">
      <dgm:prSet presAssocID="{87374186-7782-4A12-AE89-963CAD84341C}" presName="root" presStyleCnt="0">
        <dgm:presLayoutVars>
          <dgm:dir/>
          <dgm:resizeHandles val="exact"/>
        </dgm:presLayoutVars>
      </dgm:prSet>
      <dgm:spPr/>
    </dgm:pt>
    <dgm:pt modelId="{E9A617CA-E0B5-4055-82E2-8560CD3042C2}" type="pres">
      <dgm:prSet presAssocID="{A0959686-79D1-4A04-9E40-EB9981FC1713}" presName="compNode" presStyleCnt="0"/>
      <dgm:spPr/>
    </dgm:pt>
    <dgm:pt modelId="{BD84B417-B1C2-4D42-99C4-146306AF4E31}" type="pres">
      <dgm:prSet presAssocID="{A0959686-79D1-4A04-9E40-EB9981FC1713}" presName="bgRect" presStyleLbl="bgShp" presStyleIdx="0" presStyleCnt="6"/>
      <dgm:spPr/>
    </dgm:pt>
    <dgm:pt modelId="{E69EF8CB-1AA3-49F9-B058-752CC0E4BDAC}" type="pres">
      <dgm:prSet presAssocID="{A0959686-79D1-4A04-9E40-EB9981FC17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A3CECF3-3D86-4EC5-8023-C366C5E1C9A2}" type="pres">
      <dgm:prSet presAssocID="{A0959686-79D1-4A04-9E40-EB9981FC1713}" presName="spaceRect" presStyleCnt="0"/>
      <dgm:spPr/>
    </dgm:pt>
    <dgm:pt modelId="{DDBACB5F-BCA2-473C-AD53-632138FE01CD}" type="pres">
      <dgm:prSet presAssocID="{A0959686-79D1-4A04-9E40-EB9981FC1713}" presName="parTx" presStyleLbl="revTx" presStyleIdx="0" presStyleCnt="6">
        <dgm:presLayoutVars>
          <dgm:chMax val="0"/>
          <dgm:chPref val="0"/>
        </dgm:presLayoutVars>
      </dgm:prSet>
      <dgm:spPr/>
    </dgm:pt>
    <dgm:pt modelId="{92816884-1715-4C20-B266-B2D1965ACE2E}" type="pres">
      <dgm:prSet presAssocID="{DCA6E9E4-85AB-42C9-A2BD-31E89436BA13}" presName="sibTrans" presStyleCnt="0"/>
      <dgm:spPr/>
    </dgm:pt>
    <dgm:pt modelId="{53A985E3-CBCD-4924-A36F-3DA6D023F06B}" type="pres">
      <dgm:prSet presAssocID="{D9FDC5E5-0FAB-48DF-BD06-4AD437BE217B}" presName="compNode" presStyleCnt="0"/>
      <dgm:spPr/>
    </dgm:pt>
    <dgm:pt modelId="{64CEE9BD-1E9A-452E-BC26-9C009DF63DB2}" type="pres">
      <dgm:prSet presAssocID="{D9FDC5E5-0FAB-48DF-BD06-4AD437BE217B}" presName="bgRect" presStyleLbl="bgShp" presStyleIdx="1" presStyleCnt="6"/>
      <dgm:spPr/>
    </dgm:pt>
    <dgm:pt modelId="{E36E5989-6985-4407-851A-7A433A19BC8A}" type="pres">
      <dgm:prSet presAssocID="{D9FDC5E5-0FAB-48DF-BD06-4AD437BE217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8874C714-5FDD-4B61-8C86-8AEE4C368722}" type="pres">
      <dgm:prSet presAssocID="{D9FDC5E5-0FAB-48DF-BD06-4AD437BE217B}" presName="spaceRect" presStyleCnt="0"/>
      <dgm:spPr/>
    </dgm:pt>
    <dgm:pt modelId="{843C1F1D-3AB3-4948-8EAE-B3F66FA4F500}" type="pres">
      <dgm:prSet presAssocID="{D9FDC5E5-0FAB-48DF-BD06-4AD437BE217B}" presName="parTx" presStyleLbl="revTx" presStyleIdx="1" presStyleCnt="6">
        <dgm:presLayoutVars>
          <dgm:chMax val="0"/>
          <dgm:chPref val="0"/>
        </dgm:presLayoutVars>
      </dgm:prSet>
      <dgm:spPr/>
    </dgm:pt>
    <dgm:pt modelId="{8DF353D6-AFDA-4B15-AB86-A3FDEB7ACBE0}" type="pres">
      <dgm:prSet presAssocID="{BB1CA2B3-9ABA-4148-A17A-516D035C6C04}" presName="sibTrans" presStyleCnt="0"/>
      <dgm:spPr/>
    </dgm:pt>
    <dgm:pt modelId="{EB01BF88-D275-492C-AD68-54F0C896D669}" type="pres">
      <dgm:prSet presAssocID="{7AB25ACD-6C41-4FDE-9F43-1091C74F0B52}" presName="compNode" presStyleCnt="0"/>
      <dgm:spPr/>
    </dgm:pt>
    <dgm:pt modelId="{0DBCC52D-2245-4887-8C54-39CE6519A756}" type="pres">
      <dgm:prSet presAssocID="{7AB25ACD-6C41-4FDE-9F43-1091C74F0B52}" presName="bgRect" presStyleLbl="bgShp" presStyleIdx="2" presStyleCnt="6"/>
      <dgm:spPr/>
    </dgm:pt>
    <dgm:pt modelId="{1FB2CAA5-C28A-4C0D-B31A-22A3D4D9489A}" type="pres">
      <dgm:prSet presAssocID="{7AB25ACD-6C41-4FDE-9F43-1091C74F0B5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2DD1386-F225-4F4F-8E2A-0CF95032E9AA}" type="pres">
      <dgm:prSet presAssocID="{7AB25ACD-6C41-4FDE-9F43-1091C74F0B52}" presName="spaceRect" presStyleCnt="0"/>
      <dgm:spPr/>
    </dgm:pt>
    <dgm:pt modelId="{EEDB6816-FC8C-4180-8C8A-19A2252156D9}" type="pres">
      <dgm:prSet presAssocID="{7AB25ACD-6C41-4FDE-9F43-1091C74F0B52}" presName="parTx" presStyleLbl="revTx" presStyleIdx="2" presStyleCnt="6">
        <dgm:presLayoutVars>
          <dgm:chMax val="0"/>
          <dgm:chPref val="0"/>
        </dgm:presLayoutVars>
      </dgm:prSet>
      <dgm:spPr/>
    </dgm:pt>
    <dgm:pt modelId="{74ACDA4C-F3B5-4C0B-910D-69821C0FBC15}" type="pres">
      <dgm:prSet presAssocID="{5B35F48A-B192-4DA1-92AD-93F3BE5F2939}" presName="sibTrans" presStyleCnt="0"/>
      <dgm:spPr/>
    </dgm:pt>
    <dgm:pt modelId="{9B55DAB8-51B1-4FF5-8B10-68C7BC533401}" type="pres">
      <dgm:prSet presAssocID="{DAC89A56-2B2B-4A48-A9F5-F92378FC6CDC}" presName="compNode" presStyleCnt="0"/>
      <dgm:spPr/>
    </dgm:pt>
    <dgm:pt modelId="{9FF94D2C-F3DC-4428-9C40-AD8AEF597A15}" type="pres">
      <dgm:prSet presAssocID="{DAC89A56-2B2B-4A48-A9F5-F92378FC6CDC}" presName="bgRect" presStyleLbl="bgShp" presStyleIdx="3" presStyleCnt="6"/>
      <dgm:spPr/>
    </dgm:pt>
    <dgm:pt modelId="{B5B7F269-B7E6-46AE-B62F-852E1A202E24}" type="pres">
      <dgm:prSet presAssocID="{DAC89A56-2B2B-4A48-A9F5-F92378FC6CD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AC16154-70D4-4DB7-8C8E-8365842F4566}" type="pres">
      <dgm:prSet presAssocID="{DAC89A56-2B2B-4A48-A9F5-F92378FC6CDC}" presName="spaceRect" presStyleCnt="0"/>
      <dgm:spPr/>
    </dgm:pt>
    <dgm:pt modelId="{BF6AB513-F6E3-4405-8359-CB5C47BC8088}" type="pres">
      <dgm:prSet presAssocID="{DAC89A56-2B2B-4A48-A9F5-F92378FC6CDC}" presName="parTx" presStyleLbl="revTx" presStyleIdx="3" presStyleCnt="6">
        <dgm:presLayoutVars>
          <dgm:chMax val="0"/>
          <dgm:chPref val="0"/>
        </dgm:presLayoutVars>
      </dgm:prSet>
      <dgm:spPr/>
    </dgm:pt>
    <dgm:pt modelId="{DF555877-A59E-4A7F-80E4-A5801905EF7A}" type="pres">
      <dgm:prSet presAssocID="{21D4663E-86F4-48CE-B031-3EE84C296424}" presName="sibTrans" presStyleCnt="0"/>
      <dgm:spPr/>
    </dgm:pt>
    <dgm:pt modelId="{BE3D5DD1-B1B9-4636-8115-3DBF25A7B887}" type="pres">
      <dgm:prSet presAssocID="{F985C7A5-4224-44F6-9125-6BA139A66F01}" presName="compNode" presStyleCnt="0"/>
      <dgm:spPr/>
    </dgm:pt>
    <dgm:pt modelId="{5B89AEC2-120B-42B0-A72A-0A3DEFEA264D}" type="pres">
      <dgm:prSet presAssocID="{F985C7A5-4224-44F6-9125-6BA139A66F01}" presName="bgRect" presStyleLbl="bgShp" presStyleIdx="4" presStyleCnt="6"/>
      <dgm:spPr/>
    </dgm:pt>
    <dgm:pt modelId="{5B90BEB0-B9E3-45C9-BCD0-7BC9E0AE7B34}" type="pres">
      <dgm:prSet presAssocID="{F985C7A5-4224-44F6-9125-6BA139A66F0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7F0B5E37-1601-4C58-A2DD-EE1406BBC5EE}" type="pres">
      <dgm:prSet presAssocID="{F985C7A5-4224-44F6-9125-6BA139A66F01}" presName="spaceRect" presStyleCnt="0"/>
      <dgm:spPr/>
    </dgm:pt>
    <dgm:pt modelId="{5F86272F-F30B-4881-9981-88B3B69F321B}" type="pres">
      <dgm:prSet presAssocID="{F985C7A5-4224-44F6-9125-6BA139A66F01}" presName="parTx" presStyleLbl="revTx" presStyleIdx="4" presStyleCnt="6">
        <dgm:presLayoutVars>
          <dgm:chMax val="0"/>
          <dgm:chPref val="0"/>
        </dgm:presLayoutVars>
      </dgm:prSet>
      <dgm:spPr/>
    </dgm:pt>
    <dgm:pt modelId="{FD5DA088-F685-4263-A7CE-39796B48F712}" type="pres">
      <dgm:prSet presAssocID="{343B76D0-5323-49C5-9D6F-951DA1A09E2D}" presName="sibTrans" presStyleCnt="0"/>
      <dgm:spPr/>
    </dgm:pt>
    <dgm:pt modelId="{9D78C2E9-4620-4646-847B-EE5EB80B2F3A}" type="pres">
      <dgm:prSet presAssocID="{58C5051C-45B1-4178-92E7-7A511B0A3DB4}" presName="compNode" presStyleCnt="0"/>
      <dgm:spPr/>
    </dgm:pt>
    <dgm:pt modelId="{027A8E26-5E9E-494E-BAC0-8A309D7CF1A9}" type="pres">
      <dgm:prSet presAssocID="{58C5051C-45B1-4178-92E7-7A511B0A3DB4}" presName="bgRect" presStyleLbl="bgShp" presStyleIdx="5" presStyleCnt="6"/>
      <dgm:spPr/>
    </dgm:pt>
    <dgm:pt modelId="{856B4DA3-ABF9-41EC-B2F3-FDF28822EE86}" type="pres">
      <dgm:prSet presAssocID="{58C5051C-45B1-4178-92E7-7A511B0A3DB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ductor"/>
        </a:ext>
      </dgm:extLst>
    </dgm:pt>
    <dgm:pt modelId="{4F5BED14-5C5B-4CAD-BA98-53CFDB854A73}" type="pres">
      <dgm:prSet presAssocID="{58C5051C-45B1-4178-92E7-7A511B0A3DB4}" presName="spaceRect" presStyleCnt="0"/>
      <dgm:spPr/>
    </dgm:pt>
    <dgm:pt modelId="{8C1E0995-86B4-4CAC-B319-DB0520DCE5CF}" type="pres">
      <dgm:prSet presAssocID="{58C5051C-45B1-4178-92E7-7A511B0A3DB4}" presName="parTx" presStyleLbl="revTx" presStyleIdx="5" presStyleCnt="6">
        <dgm:presLayoutVars>
          <dgm:chMax val="0"/>
          <dgm:chPref val="0"/>
        </dgm:presLayoutVars>
      </dgm:prSet>
      <dgm:spPr/>
    </dgm:pt>
  </dgm:ptLst>
  <dgm:cxnLst>
    <dgm:cxn modelId="{EE4F0A10-4189-42AB-BE0A-65FDAB0F350A}" srcId="{87374186-7782-4A12-AE89-963CAD84341C}" destId="{7AB25ACD-6C41-4FDE-9F43-1091C74F0B52}" srcOrd="2" destOrd="0" parTransId="{C29AF7D9-70C4-414D-A3AE-5A0B28805916}" sibTransId="{5B35F48A-B192-4DA1-92AD-93F3BE5F2939}"/>
    <dgm:cxn modelId="{38AD5B1C-EE39-4153-97DB-F1FE1984105E}" srcId="{87374186-7782-4A12-AE89-963CAD84341C}" destId="{F985C7A5-4224-44F6-9125-6BA139A66F01}" srcOrd="4" destOrd="0" parTransId="{EEF389AD-9DF1-4DF2-9839-838EC4499C04}" sibTransId="{343B76D0-5323-49C5-9D6F-951DA1A09E2D}"/>
    <dgm:cxn modelId="{9EEC342A-64D8-489B-B4E9-DA9E62A544A6}" type="presOf" srcId="{7AB25ACD-6C41-4FDE-9F43-1091C74F0B52}" destId="{EEDB6816-FC8C-4180-8C8A-19A2252156D9}" srcOrd="0" destOrd="0" presId="urn:microsoft.com/office/officeart/2018/2/layout/IconVerticalSolidList"/>
    <dgm:cxn modelId="{5807E32B-390C-4908-8F66-059BCE9EBB6F}" type="presOf" srcId="{87374186-7782-4A12-AE89-963CAD84341C}" destId="{7E2F41CB-6106-460B-BABB-3473B629633E}" srcOrd="0" destOrd="0" presId="urn:microsoft.com/office/officeart/2018/2/layout/IconVerticalSolidList"/>
    <dgm:cxn modelId="{6BC1D862-2FFE-4C38-AC1A-0774C52F74DA}" type="presOf" srcId="{DAC89A56-2B2B-4A48-A9F5-F92378FC6CDC}" destId="{BF6AB513-F6E3-4405-8359-CB5C47BC8088}" srcOrd="0" destOrd="0" presId="urn:microsoft.com/office/officeart/2018/2/layout/IconVerticalSolidList"/>
    <dgm:cxn modelId="{19F0596B-9F7F-4468-B326-0532F7ADBAF8}" type="presOf" srcId="{D9FDC5E5-0FAB-48DF-BD06-4AD437BE217B}" destId="{843C1F1D-3AB3-4948-8EAE-B3F66FA4F500}" srcOrd="0" destOrd="0" presId="urn:microsoft.com/office/officeart/2018/2/layout/IconVerticalSolidList"/>
    <dgm:cxn modelId="{B7ECDA5A-20B5-453D-839A-709F323497EB}" srcId="{87374186-7782-4A12-AE89-963CAD84341C}" destId="{58C5051C-45B1-4178-92E7-7A511B0A3DB4}" srcOrd="5" destOrd="0" parTransId="{CF78308D-6AB3-4E00-8992-8681657BD75D}" sibTransId="{D929911D-0FD8-4CAF-9833-8D2EA6887B87}"/>
    <dgm:cxn modelId="{8FAEFC8C-E96A-47F0-9659-F294A2B4C483}" type="presOf" srcId="{A0959686-79D1-4A04-9E40-EB9981FC1713}" destId="{DDBACB5F-BCA2-473C-AD53-632138FE01CD}" srcOrd="0" destOrd="0" presId="urn:microsoft.com/office/officeart/2018/2/layout/IconVerticalSolidList"/>
    <dgm:cxn modelId="{3CA2108D-7CEB-479D-AF78-C12CA764097C}" type="presOf" srcId="{58C5051C-45B1-4178-92E7-7A511B0A3DB4}" destId="{8C1E0995-86B4-4CAC-B319-DB0520DCE5CF}" srcOrd="0" destOrd="0" presId="urn:microsoft.com/office/officeart/2018/2/layout/IconVerticalSolidList"/>
    <dgm:cxn modelId="{56CD4CBE-BC99-4614-81B5-7B2EC6599EDE}" srcId="{87374186-7782-4A12-AE89-963CAD84341C}" destId="{A0959686-79D1-4A04-9E40-EB9981FC1713}" srcOrd="0" destOrd="0" parTransId="{D88E0A95-A7A8-4C92-B8BD-543F9ADC8838}" sibTransId="{DCA6E9E4-85AB-42C9-A2BD-31E89436BA13}"/>
    <dgm:cxn modelId="{7ECEEFC9-5D16-4EA1-9685-BAF676743F80}" srcId="{87374186-7782-4A12-AE89-963CAD84341C}" destId="{DAC89A56-2B2B-4A48-A9F5-F92378FC6CDC}" srcOrd="3" destOrd="0" parTransId="{E975A5E8-5600-4744-B6F2-9C40D69EB1EC}" sibTransId="{21D4663E-86F4-48CE-B031-3EE84C296424}"/>
    <dgm:cxn modelId="{AE30D0CF-5793-4C95-A86E-0E040C10E03C}" type="presOf" srcId="{F985C7A5-4224-44F6-9125-6BA139A66F01}" destId="{5F86272F-F30B-4881-9981-88B3B69F321B}" srcOrd="0" destOrd="0" presId="urn:microsoft.com/office/officeart/2018/2/layout/IconVerticalSolidList"/>
    <dgm:cxn modelId="{4F449FFD-BA6A-416D-B876-0CD07712A050}" srcId="{87374186-7782-4A12-AE89-963CAD84341C}" destId="{D9FDC5E5-0FAB-48DF-BD06-4AD437BE217B}" srcOrd="1" destOrd="0" parTransId="{446D07DF-2050-4A40-A0DF-313D27E2D7F3}" sibTransId="{BB1CA2B3-9ABA-4148-A17A-516D035C6C04}"/>
    <dgm:cxn modelId="{1A852F07-1635-437F-8B71-247BF9412BA8}" type="presParOf" srcId="{7E2F41CB-6106-460B-BABB-3473B629633E}" destId="{E9A617CA-E0B5-4055-82E2-8560CD3042C2}" srcOrd="0" destOrd="0" presId="urn:microsoft.com/office/officeart/2018/2/layout/IconVerticalSolidList"/>
    <dgm:cxn modelId="{404676A6-69D0-4BA4-8670-22D8846E79FF}" type="presParOf" srcId="{E9A617CA-E0B5-4055-82E2-8560CD3042C2}" destId="{BD84B417-B1C2-4D42-99C4-146306AF4E31}" srcOrd="0" destOrd="0" presId="urn:microsoft.com/office/officeart/2018/2/layout/IconVerticalSolidList"/>
    <dgm:cxn modelId="{55C259CE-92BF-4DE7-8611-490BAF837E97}" type="presParOf" srcId="{E9A617CA-E0B5-4055-82E2-8560CD3042C2}" destId="{E69EF8CB-1AA3-49F9-B058-752CC0E4BDAC}" srcOrd="1" destOrd="0" presId="urn:microsoft.com/office/officeart/2018/2/layout/IconVerticalSolidList"/>
    <dgm:cxn modelId="{5F756A0C-E635-44E4-AC15-83BF4C69E2AA}" type="presParOf" srcId="{E9A617CA-E0B5-4055-82E2-8560CD3042C2}" destId="{2A3CECF3-3D86-4EC5-8023-C366C5E1C9A2}" srcOrd="2" destOrd="0" presId="urn:microsoft.com/office/officeart/2018/2/layout/IconVerticalSolidList"/>
    <dgm:cxn modelId="{2BF807C0-388D-4FCB-A91D-AEF9F1A93204}" type="presParOf" srcId="{E9A617CA-E0B5-4055-82E2-8560CD3042C2}" destId="{DDBACB5F-BCA2-473C-AD53-632138FE01CD}" srcOrd="3" destOrd="0" presId="urn:microsoft.com/office/officeart/2018/2/layout/IconVerticalSolidList"/>
    <dgm:cxn modelId="{D9D0C8E9-D8DA-4363-9744-868689490DBD}" type="presParOf" srcId="{7E2F41CB-6106-460B-BABB-3473B629633E}" destId="{92816884-1715-4C20-B266-B2D1965ACE2E}" srcOrd="1" destOrd="0" presId="urn:microsoft.com/office/officeart/2018/2/layout/IconVerticalSolidList"/>
    <dgm:cxn modelId="{359B2D90-C967-4231-BCF9-62E5C1FDC713}" type="presParOf" srcId="{7E2F41CB-6106-460B-BABB-3473B629633E}" destId="{53A985E3-CBCD-4924-A36F-3DA6D023F06B}" srcOrd="2" destOrd="0" presId="urn:microsoft.com/office/officeart/2018/2/layout/IconVerticalSolidList"/>
    <dgm:cxn modelId="{4CBB294F-D117-476B-9FC8-F9930ED67A21}" type="presParOf" srcId="{53A985E3-CBCD-4924-A36F-3DA6D023F06B}" destId="{64CEE9BD-1E9A-452E-BC26-9C009DF63DB2}" srcOrd="0" destOrd="0" presId="urn:microsoft.com/office/officeart/2018/2/layout/IconVerticalSolidList"/>
    <dgm:cxn modelId="{A3007868-8D3D-4529-8C08-F4E562BFBE86}" type="presParOf" srcId="{53A985E3-CBCD-4924-A36F-3DA6D023F06B}" destId="{E36E5989-6985-4407-851A-7A433A19BC8A}" srcOrd="1" destOrd="0" presId="urn:microsoft.com/office/officeart/2018/2/layout/IconVerticalSolidList"/>
    <dgm:cxn modelId="{943FC6C2-DA26-4A59-9FFE-CC53473B30CC}" type="presParOf" srcId="{53A985E3-CBCD-4924-A36F-3DA6D023F06B}" destId="{8874C714-5FDD-4B61-8C86-8AEE4C368722}" srcOrd="2" destOrd="0" presId="urn:microsoft.com/office/officeart/2018/2/layout/IconVerticalSolidList"/>
    <dgm:cxn modelId="{94DCD21F-C3D1-4846-8BAB-F134739B1365}" type="presParOf" srcId="{53A985E3-CBCD-4924-A36F-3DA6D023F06B}" destId="{843C1F1D-3AB3-4948-8EAE-B3F66FA4F500}" srcOrd="3" destOrd="0" presId="urn:microsoft.com/office/officeart/2018/2/layout/IconVerticalSolidList"/>
    <dgm:cxn modelId="{8E5E4CE7-C4D9-40E8-B451-A9E32E35E672}" type="presParOf" srcId="{7E2F41CB-6106-460B-BABB-3473B629633E}" destId="{8DF353D6-AFDA-4B15-AB86-A3FDEB7ACBE0}" srcOrd="3" destOrd="0" presId="urn:microsoft.com/office/officeart/2018/2/layout/IconVerticalSolidList"/>
    <dgm:cxn modelId="{6D85E691-BDAC-4461-8BC6-90C289D6F9F7}" type="presParOf" srcId="{7E2F41CB-6106-460B-BABB-3473B629633E}" destId="{EB01BF88-D275-492C-AD68-54F0C896D669}" srcOrd="4" destOrd="0" presId="urn:microsoft.com/office/officeart/2018/2/layout/IconVerticalSolidList"/>
    <dgm:cxn modelId="{95E076EE-396E-4118-B0A7-594F8E5C97F0}" type="presParOf" srcId="{EB01BF88-D275-492C-AD68-54F0C896D669}" destId="{0DBCC52D-2245-4887-8C54-39CE6519A756}" srcOrd="0" destOrd="0" presId="urn:microsoft.com/office/officeart/2018/2/layout/IconVerticalSolidList"/>
    <dgm:cxn modelId="{80AF0C4C-3ED7-494F-A6AB-7F0C78DC2D92}" type="presParOf" srcId="{EB01BF88-D275-492C-AD68-54F0C896D669}" destId="{1FB2CAA5-C28A-4C0D-B31A-22A3D4D9489A}" srcOrd="1" destOrd="0" presId="urn:microsoft.com/office/officeart/2018/2/layout/IconVerticalSolidList"/>
    <dgm:cxn modelId="{A176A8D7-EA45-4D5A-A9D3-4AEB3941954D}" type="presParOf" srcId="{EB01BF88-D275-492C-AD68-54F0C896D669}" destId="{22DD1386-F225-4F4F-8E2A-0CF95032E9AA}" srcOrd="2" destOrd="0" presId="urn:microsoft.com/office/officeart/2018/2/layout/IconVerticalSolidList"/>
    <dgm:cxn modelId="{3FC94507-BCCC-4CB9-B070-693D2EFAA851}" type="presParOf" srcId="{EB01BF88-D275-492C-AD68-54F0C896D669}" destId="{EEDB6816-FC8C-4180-8C8A-19A2252156D9}" srcOrd="3" destOrd="0" presId="urn:microsoft.com/office/officeart/2018/2/layout/IconVerticalSolidList"/>
    <dgm:cxn modelId="{6CA041BA-BA10-4789-958C-E37B22EF24D4}" type="presParOf" srcId="{7E2F41CB-6106-460B-BABB-3473B629633E}" destId="{74ACDA4C-F3B5-4C0B-910D-69821C0FBC15}" srcOrd="5" destOrd="0" presId="urn:microsoft.com/office/officeart/2018/2/layout/IconVerticalSolidList"/>
    <dgm:cxn modelId="{9A661908-06BC-43B8-8F68-F3C6E0D830D1}" type="presParOf" srcId="{7E2F41CB-6106-460B-BABB-3473B629633E}" destId="{9B55DAB8-51B1-4FF5-8B10-68C7BC533401}" srcOrd="6" destOrd="0" presId="urn:microsoft.com/office/officeart/2018/2/layout/IconVerticalSolidList"/>
    <dgm:cxn modelId="{678C0B9E-0EC8-49E3-BD61-A222C7FEF1BA}" type="presParOf" srcId="{9B55DAB8-51B1-4FF5-8B10-68C7BC533401}" destId="{9FF94D2C-F3DC-4428-9C40-AD8AEF597A15}" srcOrd="0" destOrd="0" presId="urn:microsoft.com/office/officeart/2018/2/layout/IconVerticalSolidList"/>
    <dgm:cxn modelId="{ABAD5FFE-5075-4892-99BB-89BE9BEB8DED}" type="presParOf" srcId="{9B55DAB8-51B1-4FF5-8B10-68C7BC533401}" destId="{B5B7F269-B7E6-46AE-B62F-852E1A202E24}" srcOrd="1" destOrd="0" presId="urn:microsoft.com/office/officeart/2018/2/layout/IconVerticalSolidList"/>
    <dgm:cxn modelId="{49D9E560-F788-4B34-B842-24999DC0553F}" type="presParOf" srcId="{9B55DAB8-51B1-4FF5-8B10-68C7BC533401}" destId="{6AC16154-70D4-4DB7-8C8E-8365842F4566}" srcOrd="2" destOrd="0" presId="urn:microsoft.com/office/officeart/2018/2/layout/IconVerticalSolidList"/>
    <dgm:cxn modelId="{C2645402-182A-4030-9705-322A3D4199E9}" type="presParOf" srcId="{9B55DAB8-51B1-4FF5-8B10-68C7BC533401}" destId="{BF6AB513-F6E3-4405-8359-CB5C47BC8088}" srcOrd="3" destOrd="0" presId="urn:microsoft.com/office/officeart/2018/2/layout/IconVerticalSolidList"/>
    <dgm:cxn modelId="{47CF333E-0D6A-4292-A40C-BBCF559AD0BB}" type="presParOf" srcId="{7E2F41CB-6106-460B-BABB-3473B629633E}" destId="{DF555877-A59E-4A7F-80E4-A5801905EF7A}" srcOrd="7" destOrd="0" presId="urn:microsoft.com/office/officeart/2018/2/layout/IconVerticalSolidList"/>
    <dgm:cxn modelId="{D5E114C2-1A2B-4B5D-869E-4489C306B980}" type="presParOf" srcId="{7E2F41CB-6106-460B-BABB-3473B629633E}" destId="{BE3D5DD1-B1B9-4636-8115-3DBF25A7B887}" srcOrd="8" destOrd="0" presId="urn:microsoft.com/office/officeart/2018/2/layout/IconVerticalSolidList"/>
    <dgm:cxn modelId="{383E20E7-4F1D-4A38-824A-3CE4B67A1FA7}" type="presParOf" srcId="{BE3D5DD1-B1B9-4636-8115-3DBF25A7B887}" destId="{5B89AEC2-120B-42B0-A72A-0A3DEFEA264D}" srcOrd="0" destOrd="0" presId="urn:microsoft.com/office/officeart/2018/2/layout/IconVerticalSolidList"/>
    <dgm:cxn modelId="{942B0C43-B4FC-4C99-AD28-FBFDFE4EB103}" type="presParOf" srcId="{BE3D5DD1-B1B9-4636-8115-3DBF25A7B887}" destId="{5B90BEB0-B9E3-45C9-BCD0-7BC9E0AE7B34}" srcOrd="1" destOrd="0" presId="urn:microsoft.com/office/officeart/2018/2/layout/IconVerticalSolidList"/>
    <dgm:cxn modelId="{15BD9108-6D41-48D1-8671-C02C54A0128F}" type="presParOf" srcId="{BE3D5DD1-B1B9-4636-8115-3DBF25A7B887}" destId="{7F0B5E37-1601-4C58-A2DD-EE1406BBC5EE}" srcOrd="2" destOrd="0" presId="urn:microsoft.com/office/officeart/2018/2/layout/IconVerticalSolidList"/>
    <dgm:cxn modelId="{D1CF5252-A9C1-461C-8DD1-894838286CEB}" type="presParOf" srcId="{BE3D5DD1-B1B9-4636-8115-3DBF25A7B887}" destId="{5F86272F-F30B-4881-9981-88B3B69F321B}" srcOrd="3" destOrd="0" presId="urn:microsoft.com/office/officeart/2018/2/layout/IconVerticalSolidList"/>
    <dgm:cxn modelId="{EA860669-F7B5-433F-BDDC-C4DBFE422FDA}" type="presParOf" srcId="{7E2F41CB-6106-460B-BABB-3473B629633E}" destId="{FD5DA088-F685-4263-A7CE-39796B48F712}" srcOrd="9" destOrd="0" presId="urn:microsoft.com/office/officeart/2018/2/layout/IconVerticalSolidList"/>
    <dgm:cxn modelId="{62693F46-5931-4756-9C6E-B7F7F1374CC8}" type="presParOf" srcId="{7E2F41CB-6106-460B-BABB-3473B629633E}" destId="{9D78C2E9-4620-4646-847B-EE5EB80B2F3A}" srcOrd="10" destOrd="0" presId="urn:microsoft.com/office/officeart/2018/2/layout/IconVerticalSolidList"/>
    <dgm:cxn modelId="{3D7C2AB2-D4E4-4FF2-B512-3D2881EA3DAF}" type="presParOf" srcId="{9D78C2E9-4620-4646-847B-EE5EB80B2F3A}" destId="{027A8E26-5E9E-494E-BAC0-8A309D7CF1A9}" srcOrd="0" destOrd="0" presId="urn:microsoft.com/office/officeart/2018/2/layout/IconVerticalSolidList"/>
    <dgm:cxn modelId="{EF6FF7A8-DB6A-4105-ABE8-7EDE914AE133}" type="presParOf" srcId="{9D78C2E9-4620-4646-847B-EE5EB80B2F3A}" destId="{856B4DA3-ABF9-41EC-B2F3-FDF28822EE86}" srcOrd="1" destOrd="0" presId="urn:microsoft.com/office/officeart/2018/2/layout/IconVerticalSolidList"/>
    <dgm:cxn modelId="{45209C97-CA63-4109-B158-95611FAA4822}" type="presParOf" srcId="{9D78C2E9-4620-4646-847B-EE5EB80B2F3A}" destId="{4F5BED14-5C5B-4CAD-BA98-53CFDB854A73}" srcOrd="2" destOrd="0" presId="urn:microsoft.com/office/officeart/2018/2/layout/IconVerticalSolidList"/>
    <dgm:cxn modelId="{EBB39178-0C0E-4AE6-AC91-6EAA834CB533}" type="presParOf" srcId="{9D78C2E9-4620-4646-847B-EE5EB80B2F3A}" destId="{8C1E0995-86B4-4CAC-B319-DB0520DCE5C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093D47-981A-4173-A441-B25E73D268B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CEE6BE7C-CDB9-4908-A27B-85CDD38E69F9}">
      <dgm:prSet/>
      <dgm:spPr/>
      <dgm:t>
        <a:bodyPr/>
        <a:lstStyle/>
        <a:p>
          <a:pPr rtl="0"/>
          <a:r>
            <a:rPr lang="en-GB">
              <a:latin typeface="Calibri Light" panose="020F0302020204030204"/>
            </a:rPr>
            <a:t> Effective</a:t>
          </a:r>
          <a:r>
            <a:rPr lang="en-GB"/>
            <a:t> communication is not just about what you say but also how you say </a:t>
          </a:r>
          <a:r>
            <a:rPr lang="en-GB">
              <a:latin typeface="Calibri Light" panose="020F0302020204030204"/>
            </a:rPr>
            <a:t>&amp; present</a:t>
          </a:r>
          <a:r>
            <a:rPr lang="en-GB"/>
            <a:t> it visually</a:t>
          </a:r>
          <a:endParaRPr lang="en-US"/>
        </a:p>
      </dgm:t>
    </dgm:pt>
    <dgm:pt modelId="{54747563-FEC8-4E7F-A66C-7AA6A3ED4459}" type="parTrans" cxnId="{E487A27F-0AAC-4912-B14B-7ADFBE86530B}">
      <dgm:prSet/>
      <dgm:spPr/>
      <dgm:t>
        <a:bodyPr/>
        <a:lstStyle/>
        <a:p>
          <a:endParaRPr lang="en-US"/>
        </a:p>
      </dgm:t>
    </dgm:pt>
    <dgm:pt modelId="{FE9C58F4-1039-4547-A02E-C81276D8C77F}" type="sibTrans" cxnId="{E487A27F-0AAC-4912-B14B-7ADFBE86530B}">
      <dgm:prSet/>
      <dgm:spPr/>
      <dgm:t>
        <a:bodyPr/>
        <a:lstStyle/>
        <a:p>
          <a:endParaRPr lang="en-US"/>
        </a:p>
      </dgm:t>
    </dgm:pt>
    <dgm:pt modelId="{54A27276-5736-485C-99FC-7072E6D22F18}">
      <dgm:prSet/>
      <dgm:spPr/>
      <dgm:t>
        <a:bodyPr/>
        <a:lstStyle/>
        <a:p>
          <a:r>
            <a:rPr lang="en-GB"/>
            <a:t>Practice and refine your skills over time</a:t>
          </a:r>
          <a:endParaRPr lang="en-US"/>
        </a:p>
      </dgm:t>
    </dgm:pt>
    <dgm:pt modelId="{7AB67507-0FF6-4957-9217-D7DC0AF719C4}" type="parTrans" cxnId="{B210FA76-266B-4621-A21C-940019318270}">
      <dgm:prSet/>
      <dgm:spPr/>
      <dgm:t>
        <a:bodyPr/>
        <a:lstStyle/>
        <a:p>
          <a:endParaRPr lang="en-US"/>
        </a:p>
      </dgm:t>
    </dgm:pt>
    <dgm:pt modelId="{570B3A10-13B3-4223-8B72-26EC8A3B39DA}" type="sibTrans" cxnId="{B210FA76-266B-4621-A21C-940019318270}">
      <dgm:prSet/>
      <dgm:spPr/>
      <dgm:t>
        <a:bodyPr/>
        <a:lstStyle/>
        <a:p>
          <a:endParaRPr lang="en-US"/>
        </a:p>
      </dgm:t>
    </dgm:pt>
    <dgm:pt modelId="{9C66B6AA-1E9B-4296-89E2-B7BD43A86427}">
      <dgm:prSet/>
      <dgm:spPr/>
      <dgm:t>
        <a:bodyPr/>
        <a:lstStyle/>
        <a:p>
          <a:r>
            <a:rPr lang="en-GB"/>
            <a:t>Get feedback from your presentations</a:t>
          </a:r>
          <a:endParaRPr lang="en-US"/>
        </a:p>
      </dgm:t>
    </dgm:pt>
    <dgm:pt modelId="{CD4FC48A-E15B-483A-A4A3-584032D6C133}" type="parTrans" cxnId="{2A67EC7F-9A40-466A-8229-CD2FD10BD17A}">
      <dgm:prSet/>
      <dgm:spPr/>
      <dgm:t>
        <a:bodyPr/>
        <a:lstStyle/>
        <a:p>
          <a:endParaRPr lang="en-US"/>
        </a:p>
      </dgm:t>
    </dgm:pt>
    <dgm:pt modelId="{67DFCAA9-336B-4D21-B76C-77193EA3BDE4}" type="sibTrans" cxnId="{2A67EC7F-9A40-466A-8229-CD2FD10BD17A}">
      <dgm:prSet/>
      <dgm:spPr/>
      <dgm:t>
        <a:bodyPr/>
        <a:lstStyle/>
        <a:p>
          <a:endParaRPr lang="en-US"/>
        </a:p>
      </dgm:t>
    </dgm:pt>
    <dgm:pt modelId="{C6BB2504-7AFB-4114-ACB2-574A8CE0373C}">
      <dgm:prSet/>
      <dgm:spPr/>
      <dgm:t>
        <a:bodyPr/>
        <a:lstStyle/>
        <a:p>
          <a:r>
            <a:rPr lang="en-GB"/>
            <a:t>Embrace your unique style and personality</a:t>
          </a:r>
          <a:r>
            <a:rPr lang="en-GB">
              <a:latin typeface="Calibri Light" panose="020F0302020204030204"/>
            </a:rPr>
            <a:t>!</a:t>
          </a:r>
          <a:endParaRPr lang="en-US"/>
        </a:p>
      </dgm:t>
    </dgm:pt>
    <dgm:pt modelId="{6041DB0B-1F05-45A7-BF52-67797594BD21}" type="parTrans" cxnId="{CDF0170A-A11E-4C83-ADA1-E8B3A01CF3B3}">
      <dgm:prSet/>
      <dgm:spPr/>
      <dgm:t>
        <a:bodyPr/>
        <a:lstStyle/>
        <a:p>
          <a:endParaRPr lang="en-US"/>
        </a:p>
      </dgm:t>
    </dgm:pt>
    <dgm:pt modelId="{FDFC4306-0DAB-4E10-BB58-430B4003E0CF}" type="sibTrans" cxnId="{CDF0170A-A11E-4C83-ADA1-E8B3A01CF3B3}">
      <dgm:prSet/>
      <dgm:spPr/>
      <dgm:t>
        <a:bodyPr/>
        <a:lstStyle/>
        <a:p>
          <a:endParaRPr lang="en-US"/>
        </a:p>
      </dgm:t>
    </dgm:pt>
    <dgm:pt modelId="{B7F5172F-0E84-43D9-8751-DF735FE2BFD9}" type="pres">
      <dgm:prSet presAssocID="{D2093D47-981A-4173-A441-B25E73D268B6}" presName="Name0" presStyleCnt="0">
        <dgm:presLayoutVars>
          <dgm:dir/>
          <dgm:resizeHandles val="exact"/>
        </dgm:presLayoutVars>
      </dgm:prSet>
      <dgm:spPr/>
    </dgm:pt>
    <dgm:pt modelId="{2DDD4DB5-BCFE-4F18-93A6-FC726617295C}" type="pres">
      <dgm:prSet presAssocID="{CEE6BE7C-CDB9-4908-A27B-85CDD38E69F9}" presName="node" presStyleLbl="node1" presStyleIdx="0" presStyleCnt="4">
        <dgm:presLayoutVars>
          <dgm:bulletEnabled val="1"/>
        </dgm:presLayoutVars>
      </dgm:prSet>
      <dgm:spPr/>
    </dgm:pt>
    <dgm:pt modelId="{C3F91DA1-F143-4AE8-8464-EE2A99C8201B}" type="pres">
      <dgm:prSet presAssocID="{FE9C58F4-1039-4547-A02E-C81276D8C77F}" presName="sibTrans" presStyleLbl="sibTrans1D1" presStyleIdx="0" presStyleCnt="3"/>
      <dgm:spPr/>
    </dgm:pt>
    <dgm:pt modelId="{B3BF8DCF-433D-4A9C-A092-B794D3B43725}" type="pres">
      <dgm:prSet presAssocID="{FE9C58F4-1039-4547-A02E-C81276D8C77F}" presName="connectorText" presStyleLbl="sibTrans1D1" presStyleIdx="0" presStyleCnt="3"/>
      <dgm:spPr/>
    </dgm:pt>
    <dgm:pt modelId="{78D46091-00F9-4D0C-9670-A714506DD2B6}" type="pres">
      <dgm:prSet presAssocID="{54A27276-5736-485C-99FC-7072E6D22F18}" presName="node" presStyleLbl="node1" presStyleIdx="1" presStyleCnt="4">
        <dgm:presLayoutVars>
          <dgm:bulletEnabled val="1"/>
        </dgm:presLayoutVars>
      </dgm:prSet>
      <dgm:spPr/>
    </dgm:pt>
    <dgm:pt modelId="{8BB2C0E3-1801-40D2-BCA6-28D01029D0A5}" type="pres">
      <dgm:prSet presAssocID="{570B3A10-13B3-4223-8B72-26EC8A3B39DA}" presName="sibTrans" presStyleLbl="sibTrans1D1" presStyleIdx="1" presStyleCnt="3"/>
      <dgm:spPr/>
    </dgm:pt>
    <dgm:pt modelId="{17182A03-0ED7-4928-BCE3-1DFC6FF7F926}" type="pres">
      <dgm:prSet presAssocID="{570B3A10-13B3-4223-8B72-26EC8A3B39DA}" presName="connectorText" presStyleLbl="sibTrans1D1" presStyleIdx="1" presStyleCnt="3"/>
      <dgm:spPr/>
    </dgm:pt>
    <dgm:pt modelId="{21996EBC-DD3E-4641-8787-E0CF31550B83}" type="pres">
      <dgm:prSet presAssocID="{9C66B6AA-1E9B-4296-89E2-B7BD43A86427}" presName="node" presStyleLbl="node1" presStyleIdx="2" presStyleCnt="4">
        <dgm:presLayoutVars>
          <dgm:bulletEnabled val="1"/>
        </dgm:presLayoutVars>
      </dgm:prSet>
      <dgm:spPr/>
    </dgm:pt>
    <dgm:pt modelId="{EEFEBC23-7341-4B9B-BFD6-595297C39F96}" type="pres">
      <dgm:prSet presAssocID="{67DFCAA9-336B-4D21-B76C-77193EA3BDE4}" presName="sibTrans" presStyleLbl="sibTrans1D1" presStyleIdx="2" presStyleCnt="3"/>
      <dgm:spPr/>
    </dgm:pt>
    <dgm:pt modelId="{17A7906D-6849-4FE2-9AE5-3602D7854D6E}" type="pres">
      <dgm:prSet presAssocID="{67DFCAA9-336B-4D21-B76C-77193EA3BDE4}" presName="connectorText" presStyleLbl="sibTrans1D1" presStyleIdx="2" presStyleCnt="3"/>
      <dgm:spPr/>
    </dgm:pt>
    <dgm:pt modelId="{66ECA70C-77FC-4301-A32E-2B82DAA8ABE1}" type="pres">
      <dgm:prSet presAssocID="{C6BB2504-7AFB-4114-ACB2-574A8CE0373C}" presName="node" presStyleLbl="node1" presStyleIdx="3" presStyleCnt="4">
        <dgm:presLayoutVars>
          <dgm:bulletEnabled val="1"/>
        </dgm:presLayoutVars>
      </dgm:prSet>
      <dgm:spPr/>
    </dgm:pt>
  </dgm:ptLst>
  <dgm:cxnLst>
    <dgm:cxn modelId="{CDF0170A-A11E-4C83-ADA1-E8B3A01CF3B3}" srcId="{D2093D47-981A-4173-A441-B25E73D268B6}" destId="{C6BB2504-7AFB-4114-ACB2-574A8CE0373C}" srcOrd="3" destOrd="0" parTransId="{6041DB0B-1F05-45A7-BF52-67797594BD21}" sibTransId="{FDFC4306-0DAB-4E10-BB58-430B4003E0CF}"/>
    <dgm:cxn modelId="{54E1112C-3C15-4A77-86F8-2C2073E71C46}" type="presOf" srcId="{570B3A10-13B3-4223-8B72-26EC8A3B39DA}" destId="{17182A03-0ED7-4928-BCE3-1DFC6FF7F926}" srcOrd="1" destOrd="0" presId="urn:microsoft.com/office/officeart/2016/7/layout/RepeatingBendingProcessNew"/>
    <dgm:cxn modelId="{670C7B2F-6F63-479C-8998-BF653E074560}" type="presOf" srcId="{67DFCAA9-336B-4D21-B76C-77193EA3BDE4}" destId="{EEFEBC23-7341-4B9B-BFD6-595297C39F96}" srcOrd="0" destOrd="0" presId="urn:microsoft.com/office/officeart/2016/7/layout/RepeatingBendingProcessNew"/>
    <dgm:cxn modelId="{3C987230-B072-4DF3-8BCC-E86E5ACDE4CE}" type="presOf" srcId="{9C66B6AA-1E9B-4296-89E2-B7BD43A86427}" destId="{21996EBC-DD3E-4641-8787-E0CF31550B83}" srcOrd="0" destOrd="0" presId="urn:microsoft.com/office/officeart/2016/7/layout/RepeatingBendingProcessNew"/>
    <dgm:cxn modelId="{ACC5FB37-62F2-41DB-B97E-2025102997AB}" type="presOf" srcId="{C6BB2504-7AFB-4114-ACB2-574A8CE0373C}" destId="{66ECA70C-77FC-4301-A32E-2B82DAA8ABE1}" srcOrd="0" destOrd="0" presId="urn:microsoft.com/office/officeart/2016/7/layout/RepeatingBendingProcessNew"/>
    <dgm:cxn modelId="{C14BC75F-1A9D-47A2-BD36-79D7EC6B72E5}" type="presOf" srcId="{67DFCAA9-336B-4D21-B76C-77193EA3BDE4}" destId="{17A7906D-6849-4FE2-9AE5-3602D7854D6E}" srcOrd="1" destOrd="0" presId="urn:microsoft.com/office/officeart/2016/7/layout/RepeatingBendingProcessNew"/>
    <dgm:cxn modelId="{A75AF468-9E45-462C-8D1A-F35ADDBA7552}" type="presOf" srcId="{FE9C58F4-1039-4547-A02E-C81276D8C77F}" destId="{C3F91DA1-F143-4AE8-8464-EE2A99C8201B}" srcOrd="0" destOrd="0" presId="urn:microsoft.com/office/officeart/2016/7/layout/RepeatingBendingProcessNew"/>
    <dgm:cxn modelId="{B210FA76-266B-4621-A21C-940019318270}" srcId="{D2093D47-981A-4173-A441-B25E73D268B6}" destId="{54A27276-5736-485C-99FC-7072E6D22F18}" srcOrd="1" destOrd="0" parTransId="{7AB67507-0FF6-4957-9217-D7DC0AF719C4}" sibTransId="{570B3A10-13B3-4223-8B72-26EC8A3B39DA}"/>
    <dgm:cxn modelId="{E487A27F-0AAC-4912-B14B-7ADFBE86530B}" srcId="{D2093D47-981A-4173-A441-B25E73D268B6}" destId="{CEE6BE7C-CDB9-4908-A27B-85CDD38E69F9}" srcOrd="0" destOrd="0" parTransId="{54747563-FEC8-4E7F-A66C-7AA6A3ED4459}" sibTransId="{FE9C58F4-1039-4547-A02E-C81276D8C77F}"/>
    <dgm:cxn modelId="{2A67EC7F-9A40-466A-8229-CD2FD10BD17A}" srcId="{D2093D47-981A-4173-A441-B25E73D268B6}" destId="{9C66B6AA-1E9B-4296-89E2-B7BD43A86427}" srcOrd="2" destOrd="0" parTransId="{CD4FC48A-E15B-483A-A4A3-584032D6C133}" sibTransId="{67DFCAA9-336B-4D21-B76C-77193EA3BDE4}"/>
    <dgm:cxn modelId="{64EE7ED7-E5D6-4973-BE04-486168E17EC9}" type="presOf" srcId="{D2093D47-981A-4173-A441-B25E73D268B6}" destId="{B7F5172F-0E84-43D9-8751-DF735FE2BFD9}" srcOrd="0" destOrd="0" presId="urn:microsoft.com/office/officeart/2016/7/layout/RepeatingBendingProcessNew"/>
    <dgm:cxn modelId="{43B34FE1-4615-44C9-8375-9D97D0CFD073}" type="presOf" srcId="{54A27276-5736-485C-99FC-7072E6D22F18}" destId="{78D46091-00F9-4D0C-9670-A714506DD2B6}" srcOrd="0" destOrd="0" presId="urn:microsoft.com/office/officeart/2016/7/layout/RepeatingBendingProcessNew"/>
    <dgm:cxn modelId="{502FC8E1-5BE1-4CE2-BFDC-2828A81206EF}" type="presOf" srcId="{FE9C58F4-1039-4547-A02E-C81276D8C77F}" destId="{B3BF8DCF-433D-4A9C-A092-B794D3B43725}" srcOrd="1" destOrd="0" presId="urn:microsoft.com/office/officeart/2016/7/layout/RepeatingBendingProcessNew"/>
    <dgm:cxn modelId="{74C283E4-5473-47FA-8C22-A2D9CD0EDF12}" type="presOf" srcId="{570B3A10-13B3-4223-8B72-26EC8A3B39DA}" destId="{8BB2C0E3-1801-40D2-BCA6-28D01029D0A5}" srcOrd="0" destOrd="0" presId="urn:microsoft.com/office/officeart/2016/7/layout/RepeatingBendingProcessNew"/>
    <dgm:cxn modelId="{0FF65AE9-21BB-442D-8CB8-5973193B3269}" type="presOf" srcId="{CEE6BE7C-CDB9-4908-A27B-85CDD38E69F9}" destId="{2DDD4DB5-BCFE-4F18-93A6-FC726617295C}" srcOrd="0" destOrd="0" presId="urn:microsoft.com/office/officeart/2016/7/layout/RepeatingBendingProcessNew"/>
    <dgm:cxn modelId="{E93BF757-CB81-4DC2-A158-C7E9BD0BA313}" type="presParOf" srcId="{B7F5172F-0E84-43D9-8751-DF735FE2BFD9}" destId="{2DDD4DB5-BCFE-4F18-93A6-FC726617295C}" srcOrd="0" destOrd="0" presId="urn:microsoft.com/office/officeart/2016/7/layout/RepeatingBendingProcessNew"/>
    <dgm:cxn modelId="{E66E95DE-62D2-477F-9D07-E4091A51088C}" type="presParOf" srcId="{B7F5172F-0E84-43D9-8751-DF735FE2BFD9}" destId="{C3F91DA1-F143-4AE8-8464-EE2A99C8201B}" srcOrd="1" destOrd="0" presId="urn:microsoft.com/office/officeart/2016/7/layout/RepeatingBendingProcessNew"/>
    <dgm:cxn modelId="{28A0778C-0D50-4B88-9478-64F9966305C9}" type="presParOf" srcId="{C3F91DA1-F143-4AE8-8464-EE2A99C8201B}" destId="{B3BF8DCF-433D-4A9C-A092-B794D3B43725}" srcOrd="0" destOrd="0" presId="urn:microsoft.com/office/officeart/2016/7/layout/RepeatingBendingProcessNew"/>
    <dgm:cxn modelId="{BFD0E68B-64AC-4B3F-BC9F-0E55250AEF76}" type="presParOf" srcId="{B7F5172F-0E84-43D9-8751-DF735FE2BFD9}" destId="{78D46091-00F9-4D0C-9670-A714506DD2B6}" srcOrd="2" destOrd="0" presId="urn:microsoft.com/office/officeart/2016/7/layout/RepeatingBendingProcessNew"/>
    <dgm:cxn modelId="{80E015BF-D981-4F69-AAF3-62FA73DC1C1D}" type="presParOf" srcId="{B7F5172F-0E84-43D9-8751-DF735FE2BFD9}" destId="{8BB2C0E3-1801-40D2-BCA6-28D01029D0A5}" srcOrd="3" destOrd="0" presId="urn:microsoft.com/office/officeart/2016/7/layout/RepeatingBendingProcessNew"/>
    <dgm:cxn modelId="{CDE26D74-153A-4E2C-822D-EE991093AC2D}" type="presParOf" srcId="{8BB2C0E3-1801-40D2-BCA6-28D01029D0A5}" destId="{17182A03-0ED7-4928-BCE3-1DFC6FF7F926}" srcOrd="0" destOrd="0" presId="urn:microsoft.com/office/officeart/2016/7/layout/RepeatingBendingProcessNew"/>
    <dgm:cxn modelId="{2C5694F3-EA7A-4DE5-B59D-2F82E0BAE934}" type="presParOf" srcId="{B7F5172F-0E84-43D9-8751-DF735FE2BFD9}" destId="{21996EBC-DD3E-4641-8787-E0CF31550B83}" srcOrd="4" destOrd="0" presId="urn:microsoft.com/office/officeart/2016/7/layout/RepeatingBendingProcessNew"/>
    <dgm:cxn modelId="{6B97F8E8-91ED-4494-8FAD-D039C59EBE3C}" type="presParOf" srcId="{B7F5172F-0E84-43D9-8751-DF735FE2BFD9}" destId="{EEFEBC23-7341-4B9B-BFD6-595297C39F96}" srcOrd="5" destOrd="0" presId="urn:microsoft.com/office/officeart/2016/7/layout/RepeatingBendingProcessNew"/>
    <dgm:cxn modelId="{D0C16543-8D0F-450A-BBFA-CFFB13F18F4F}" type="presParOf" srcId="{EEFEBC23-7341-4B9B-BFD6-595297C39F96}" destId="{17A7906D-6849-4FE2-9AE5-3602D7854D6E}" srcOrd="0" destOrd="0" presId="urn:microsoft.com/office/officeart/2016/7/layout/RepeatingBendingProcessNew"/>
    <dgm:cxn modelId="{2411D72F-71CA-4F82-8B27-299439D0DD63}" type="presParOf" srcId="{B7F5172F-0E84-43D9-8751-DF735FE2BFD9}" destId="{66ECA70C-77FC-4301-A32E-2B82DAA8ABE1}"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4B417-B1C2-4D42-99C4-146306AF4E31}">
      <dsp:nvSpPr>
        <dsp:cNvPr id="0" name=""/>
        <dsp:cNvSpPr/>
      </dsp:nvSpPr>
      <dsp:spPr>
        <a:xfrm>
          <a:off x="0" y="2157"/>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EF8CB-1AA3-49F9-B058-752CC0E4BDAC}">
      <dsp:nvSpPr>
        <dsp:cNvPr id="0" name=""/>
        <dsp:cNvSpPr/>
      </dsp:nvSpPr>
      <dsp:spPr>
        <a:xfrm>
          <a:off x="278042" y="208965"/>
          <a:ext cx="505532" cy="5055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ACB5F-BCA2-473C-AD53-632138FE01CD}">
      <dsp:nvSpPr>
        <dsp:cNvPr id="0" name=""/>
        <dsp:cNvSpPr/>
      </dsp:nvSpPr>
      <dsp:spPr>
        <a:xfrm>
          <a:off x="1061617" y="2157"/>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a:latin typeface="Calibri Light" panose="020F0302020204030204"/>
            </a:rPr>
            <a:t>Hyder / Confidence</a:t>
          </a:r>
          <a:endParaRPr lang="en-US" sz="1900" kern="1200"/>
        </a:p>
      </dsp:txBody>
      <dsp:txXfrm>
        <a:off x="1061617" y="2157"/>
        <a:ext cx="6502189" cy="919149"/>
      </dsp:txXfrm>
    </dsp:sp>
    <dsp:sp modelId="{64CEE9BD-1E9A-452E-BC26-9C009DF63DB2}">
      <dsp:nvSpPr>
        <dsp:cNvPr id="0" name=""/>
        <dsp:cNvSpPr/>
      </dsp:nvSpPr>
      <dsp:spPr>
        <a:xfrm>
          <a:off x="0" y="1151093"/>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6E5989-6985-4407-851A-7A433A19BC8A}">
      <dsp:nvSpPr>
        <dsp:cNvPr id="0" name=""/>
        <dsp:cNvSpPr/>
      </dsp:nvSpPr>
      <dsp:spPr>
        <a:xfrm>
          <a:off x="278042" y="1357902"/>
          <a:ext cx="505532" cy="5055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3C1F1D-3AB3-4948-8EAE-B3F66FA4F500}">
      <dsp:nvSpPr>
        <dsp:cNvPr id="0" name=""/>
        <dsp:cNvSpPr/>
      </dsp:nvSpPr>
      <dsp:spPr>
        <a:xfrm>
          <a:off x="1061617" y="1151093"/>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a:latin typeface="Calibri Light" panose="020F0302020204030204"/>
            </a:rPr>
            <a:t>Eglurder / Clarity</a:t>
          </a:r>
          <a:endParaRPr lang="en-US" sz="1900" kern="1200"/>
        </a:p>
      </dsp:txBody>
      <dsp:txXfrm>
        <a:off x="1061617" y="1151093"/>
        <a:ext cx="6502189" cy="919149"/>
      </dsp:txXfrm>
    </dsp:sp>
    <dsp:sp modelId="{0DBCC52D-2245-4887-8C54-39CE6519A756}">
      <dsp:nvSpPr>
        <dsp:cNvPr id="0" name=""/>
        <dsp:cNvSpPr/>
      </dsp:nvSpPr>
      <dsp:spPr>
        <a:xfrm>
          <a:off x="0" y="2300030"/>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2CAA5-C28A-4C0D-B31A-22A3D4D9489A}">
      <dsp:nvSpPr>
        <dsp:cNvPr id="0" name=""/>
        <dsp:cNvSpPr/>
      </dsp:nvSpPr>
      <dsp:spPr>
        <a:xfrm>
          <a:off x="278042" y="2506839"/>
          <a:ext cx="505532" cy="5055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DB6816-FC8C-4180-8C8A-19A2252156D9}">
      <dsp:nvSpPr>
        <dsp:cNvPr id="0" name=""/>
        <dsp:cNvSpPr/>
      </dsp:nvSpPr>
      <dsp:spPr>
        <a:xfrm>
          <a:off x="1061617" y="2300030"/>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kern="1200" err="1">
              <a:latin typeface="Calibri Light" panose="020F0302020204030204"/>
            </a:rPr>
            <a:t>Strwythur</a:t>
          </a:r>
          <a:r>
            <a:rPr lang="en-GB" sz="1900" kern="1200">
              <a:latin typeface="Calibri Light" panose="020F0302020204030204"/>
            </a:rPr>
            <a:t> </a:t>
          </a:r>
          <a:r>
            <a:rPr lang="en-GB" sz="1900" kern="1200" err="1">
              <a:latin typeface="Calibri Light" panose="020F0302020204030204"/>
            </a:rPr>
            <a:t>clir</a:t>
          </a:r>
          <a:r>
            <a:rPr lang="en-GB" sz="1900" kern="1200">
              <a:latin typeface="Calibri Light" panose="020F0302020204030204"/>
            </a:rPr>
            <a:t> / Well-structured</a:t>
          </a:r>
          <a:r>
            <a:rPr lang="en-GB" sz="1900" kern="1200"/>
            <a:t> content</a:t>
          </a:r>
          <a:endParaRPr lang="en-US" sz="1900" kern="1200"/>
        </a:p>
      </dsp:txBody>
      <dsp:txXfrm>
        <a:off x="1061617" y="2300030"/>
        <a:ext cx="6502189" cy="919149"/>
      </dsp:txXfrm>
    </dsp:sp>
    <dsp:sp modelId="{9FF94D2C-F3DC-4428-9C40-AD8AEF597A15}">
      <dsp:nvSpPr>
        <dsp:cNvPr id="0" name=""/>
        <dsp:cNvSpPr/>
      </dsp:nvSpPr>
      <dsp:spPr>
        <a:xfrm>
          <a:off x="0" y="3448967"/>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7F269-B7E6-46AE-B62F-852E1A202E24}">
      <dsp:nvSpPr>
        <dsp:cNvPr id="0" name=""/>
        <dsp:cNvSpPr/>
      </dsp:nvSpPr>
      <dsp:spPr>
        <a:xfrm>
          <a:off x="278042" y="3655776"/>
          <a:ext cx="505532" cy="5055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6AB513-F6E3-4405-8359-CB5C47BC8088}">
      <dsp:nvSpPr>
        <dsp:cNvPr id="0" name=""/>
        <dsp:cNvSpPr/>
      </dsp:nvSpPr>
      <dsp:spPr>
        <a:xfrm>
          <a:off x="1061617" y="3448967"/>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err="1">
              <a:latin typeface="Calibri Light" panose="020F0302020204030204"/>
            </a:rPr>
            <a:t>Cyswllt</a:t>
          </a:r>
          <a:r>
            <a:rPr lang="en-GB" sz="1900" b="1" kern="1200">
              <a:latin typeface="Calibri Light" panose="020F0302020204030204"/>
            </a:rPr>
            <a:t> </a:t>
          </a:r>
          <a:r>
            <a:rPr lang="en-GB" sz="1900" b="1" kern="1200" err="1">
              <a:latin typeface="Calibri Light" panose="020F0302020204030204"/>
            </a:rPr>
            <a:t>gyda'r</a:t>
          </a:r>
          <a:r>
            <a:rPr lang="en-GB" sz="1900" b="1" kern="1200">
              <a:latin typeface="Calibri Light" panose="020F0302020204030204"/>
            </a:rPr>
            <a:t> </a:t>
          </a:r>
          <a:r>
            <a:rPr lang="en-GB" sz="1900" b="1" kern="1200" err="1">
              <a:latin typeface="Calibri Light" panose="020F0302020204030204"/>
            </a:rPr>
            <a:t>cynulleidfa</a:t>
          </a:r>
          <a:r>
            <a:rPr lang="en-GB" sz="1900" b="1" kern="1200">
              <a:latin typeface="Calibri Light" panose="020F0302020204030204"/>
            </a:rPr>
            <a:t> / Engagement</a:t>
          </a:r>
          <a:r>
            <a:rPr lang="en-GB" sz="1900" b="1" kern="1200"/>
            <a:t> </a:t>
          </a:r>
          <a:r>
            <a:rPr lang="en-GB" sz="1900" kern="1200"/>
            <a:t>with the audience</a:t>
          </a:r>
          <a:endParaRPr lang="en-US" sz="1900" kern="1200"/>
        </a:p>
      </dsp:txBody>
      <dsp:txXfrm>
        <a:off x="1061617" y="3448967"/>
        <a:ext cx="6502189" cy="919149"/>
      </dsp:txXfrm>
    </dsp:sp>
    <dsp:sp modelId="{5B89AEC2-120B-42B0-A72A-0A3DEFEA264D}">
      <dsp:nvSpPr>
        <dsp:cNvPr id="0" name=""/>
        <dsp:cNvSpPr/>
      </dsp:nvSpPr>
      <dsp:spPr>
        <a:xfrm>
          <a:off x="0" y="4597904"/>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90BEB0-B9E3-45C9-BCD0-7BC9E0AE7B34}">
      <dsp:nvSpPr>
        <dsp:cNvPr id="0" name=""/>
        <dsp:cNvSpPr/>
      </dsp:nvSpPr>
      <dsp:spPr>
        <a:xfrm>
          <a:off x="278042" y="4804713"/>
          <a:ext cx="505532" cy="5055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86272F-F30B-4881-9981-88B3B69F321B}">
      <dsp:nvSpPr>
        <dsp:cNvPr id="0" name=""/>
        <dsp:cNvSpPr/>
      </dsp:nvSpPr>
      <dsp:spPr>
        <a:xfrm>
          <a:off x="1061617" y="4597904"/>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err="1">
              <a:latin typeface="Calibri Light" panose="020F0302020204030204"/>
            </a:rPr>
            <a:t>Gwreiddioldeb</a:t>
          </a:r>
          <a:r>
            <a:rPr lang="en-GB" sz="1900" b="1" kern="1200">
              <a:latin typeface="Calibri Light" panose="020F0302020204030204"/>
            </a:rPr>
            <a:t> – </a:t>
          </a:r>
          <a:r>
            <a:rPr lang="en-GB" sz="1900" b="1" kern="1200" err="1">
              <a:latin typeface="Calibri Light" panose="020F0302020204030204"/>
            </a:rPr>
            <a:t>ymddyried</a:t>
          </a:r>
          <a:r>
            <a:rPr lang="en-GB" sz="1900" b="1" kern="1200">
              <a:latin typeface="Calibri Light" panose="020F0302020204030204"/>
            </a:rPr>
            <a:t> </a:t>
          </a:r>
          <a:r>
            <a:rPr lang="en-GB" sz="1900" b="1" kern="1200" err="1">
              <a:latin typeface="Calibri Light" panose="020F0302020204030204"/>
            </a:rPr>
            <a:t>ynddoch</a:t>
          </a:r>
          <a:r>
            <a:rPr lang="en-GB" sz="1900" b="1" kern="1200">
              <a:latin typeface="Calibri Light" panose="020F0302020204030204"/>
            </a:rPr>
            <a:t>  / Authenticity</a:t>
          </a:r>
          <a:r>
            <a:rPr lang="en-GB" sz="1900" kern="1200">
              <a:latin typeface="Calibri Light" panose="020F0302020204030204"/>
            </a:rPr>
            <a:t> - </a:t>
          </a:r>
          <a:r>
            <a:rPr lang="en-GB" sz="1900" kern="1200"/>
            <a:t>builds trust and credibility</a:t>
          </a:r>
          <a:endParaRPr lang="en-US" sz="1900" kern="1200"/>
        </a:p>
      </dsp:txBody>
      <dsp:txXfrm>
        <a:off x="1061617" y="4597904"/>
        <a:ext cx="6502189" cy="919149"/>
      </dsp:txXfrm>
    </dsp:sp>
    <dsp:sp modelId="{027A8E26-5E9E-494E-BAC0-8A309D7CF1A9}">
      <dsp:nvSpPr>
        <dsp:cNvPr id="0" name=""/>
        <dsp:cNvSpPr/>
      </dsp:nvSpPr>
      <dsp:spPr>
        <a:xfrm>
          <a:off x="0" y="5746841"/>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B4DA3-ABF9-41EC-B2F3-FDF28822EE86}">
      <dsp:nvSpPr>
        <dsp:cNvPr id="0" name=""/>
        <dsp:cNvSpPr/>
      </dsp:nvSpPr>
      <dsp:spPr>
        <a:xfrm>
          <a:off x="278042" y="5953650"/>
          <a:ext cx="505532" cy="5055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E0995-86B4-4CAC-B319-DB0520DCE5CF}">
      <dsp:nvSpPr>
        <dsp:cNvPr id="0" name=""/>
        <dsp:cNvSpPr/>
      </dsp:nvSpPr>
      <dsp:spPr>
        <a:xfrm>
          <a:off x="1061617" y="5746841"/>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err="1">
              <a:latin typeface="Calibri Light" panose="020F0302020204030204"/>
            </a:rPr>
            <a:t>Angerddol</a:t>
          </a:r>
          <a:r>
            <a:rPr lang="en-GB" sz="1900" b="1" kern="1200">
              <a:latin typeface="Calibri Light" panose="020F0302020204030204"/>
            </a:rPr>
            <a:t> am y </a:t>
          </a:r>
          <a:r>
            <a:rPr lang="en-GB" sz="1900" b="1" kern="1200" err="1">
              <a:latin typeface="Calibri Light" panose="020F0302020204030204"/>
            </a:rPr>
            <a:t>pwnc</a:t>
          </a:r>
          <a:r>
            <a:rPr lang="en-GB" sz="1900" b="1" kern="1200">
              <a:latin typeface="Calibri Light" panose="020F0302020204030204"/>
            </a:rPr>
            <a:t> = </a:t>
          </a:r>
          <a:r>
            <a:rPr lang="en-GB" sz="1900" b="1" kern="1200" err="1">
              <a:latin typeface="Calibri Light" panose="020F0302020204030204"/>
            </a:rPr>
            <a:t>cofiadwy</a:t>
          </a:r>
          <a:r>
            <a:rPr lang="en-GB" sz="1900" b="1" kern="1200">
              <a:latin typeface="Calibri Light" panose="020F0302020204030204"/>
            </a:rPr>
            <a:t> a dylandwad / Passion</a:t>
          </a:r>
          <a:r>
            <a:rPr lang="en-GB" sz="1900" b="1" kern="1200"/>
            <a:t> </a:t>
          </a:r>
          <a:r>
            <a:rPr lang="en-GB" sz="1900" kern="1200"/>
            <a:t>for the topic </a:t>
          </a:r>
          <a:r>
            <a:rPr lang="en-GB" sz="1900" kern="1200">
              <a:latin typeface="Calibri Light" panose="020F0302020204030204"/>
            </a:rPr>
            <a:t>=</a:t>
          </a:r>
          <a:r>
            <a:rPr lang="en-GB" sz="1900" kern="1200"/>
            <a:t> memorable and impactful</a:t>
          </a:r>
          <a:endParaRPr lang="en-US" sz="1900" kern="1200"/>
        </a:p>
      </dsp:txBody>
      <dsp:txXfrm>
        <a:off x="1061617" y="5746841"/>
        <a:ext cx="6502189" cy="9191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91DA1-F143-4AE8-8464-EE2A99C8201B}">
      <dsp:nvSpPr>
        <dsp:cNvPr id="0" name=""/>
        <dsp:cNvSpPr/>
      </dsp:nvSpPr>
      <dsp:spPr>
        <a:xfrm>
          <a:off x="2852249" y="1527319"/>
          <a:ext cx="625524" cy="91440"/>
        </a:xfrm>
        <a:custGeom>
          <a:avLst/>
          <a:gdLst/>
          <a:ahLst/>
          <a:cxnLst/>
          <a:rect l="0" t="0" r="0" b="0"/>
          <a:pathLst>
            <a:path>
              <a:moveTo>
                <a:pt x="0" y="45720"/>
              </a:moveTo>
              <a:lnTo>
                <a:pt x="62552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08" y="1569759"/>
        <a:ext cx="32806" cy="6561"/>
      </dsp:txXfrm>
    </dsp:sp>
    <dsp:sp modelId="{2DDD4DB5-BCFE-4F18-93A6-FC726617295C}">
      <dsp:nvSpPr>
        <dsp:cNvPr id="0" name=""/>
        <dsp:cNvSpPr/>
      </dsp:nvSpPr>
      <dsp:spPr>
        <a:xfrm>
          <a:off x="1336" y="717225"/>
          <a:ext cx="2852713" cy="17116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 Effective</a:t>
          </a:r>
          <a:r>
            <a:rPr lang="en-GB" sz="2000" kern="1200"/>
            <a:t> communication is not just about what you say but also how you say </a:t>
          </a:r>
          <a:r>
            <a:rPr lang="en-GB" sz="2000" kern="1200">
              <a:latin typeface="Calibri Light" panose="020F0302020204030204"/>
            </a:rPr>
            <a:t>&amp; present</a:t>
          </a:r>
          <a:r>
            <a:rPr lang="en-GB" sz="2000" kern="1200"/>
            <a:t> it visually</a:t>
          </a:r>
          <a:endParaRPr lang="en-US" sz="2000" kern="1200"/>
        </a:p>
      </dsp:txBody>
      <dsp:txXfrm>
        <a:off x="1336" y="717225"/>
        <a:ext cx="2852713" cy="1711628"/>
      </dsp:txXfrm>
    </dsp:sp>
    <dsp:sp modelId="{8BB2C0E3-1801-40D2-BCA6-28D01029D0A5}">
      <dsp:nvSpPr>
        <dsp:cNvPr id="0" name=""/>
        <dsp:cNvSpPr/>
      </dsp:nvSpPr>
      <dsp:spPr>
        <a:xfrm>
          <a:off x="1427693" y="2427053"/>
          <a:ext cx="3508837" cy="625524"/>
        </a:xfrm>
        <a:custGeom>
          <a:avLst/>
          <a:gdLst/>
          <a:ahLst/>
          <a:cxnLst/>
          <a:rect l="0" t="0" r="0" b="0"/>
          <a:pathLst>
            <a:path>
              <a:moveTo>
                <a:pt x="3508837" y="0"/>
              </a:moveTo>
              <a:lnTo>
                <a:pt x="3508837" y="329862"/>
              </a:lnTo>
              <a:lnTo>
                <a:pt x="0" y="329862"/>
              </a:lnTo>
              <a:lnTo>
                <a:pt x="0" y="62552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2870" y="2736535"/>
        <a:ext cx="178482" cy="6561"/>
      </dsp:txXfrm>
    </dsp:sp>
    <dsp:sp modelId="{78D46091-00F9-4D0C-9670-A714506DD2B6}">
      <dsp:nvSpPr>
        <dsp:cNvPr id="0" name=""/>
        <dsp:cNvSpPr/>
      </dsp:nvSpPr>
      <dsp:spPr>
        <a:xfrm>
          <a:off x="3510174" y="717225"/>
          <a:ext cx="2852713" cy="17116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a:lnSpc>
              <a:spcPct val="90000"/>
            </a:lnSpc>
            <a:spcBef>
              <a:spcPct val="0"/>
            </a:spcBef>
            <a:spcAft>
              <a:spcPct val="35000"/>
            </a:spcAft>
            <a:buNone/>
          </a:pPr>
          <a:r>
            <a:rPr lang="en-GB" sz="2000" kern="1200"/>
            <a:t>Practice and refine your skills over time</a:t>
          </a:r>
          <a:endParaRPr lang="en-US" sz="2000" kern="1200"/>
        </a:p>
      </dsp:txBody>
      <dsp:txXfrm>
        <a:off x="3510174" y="717225"/>
        <a:ext cx="2852713" cy="1711628"/>
      </dsp:txXfrm>
    </dsp:sp>
    <dsp:sp modelId="{EEFEBC23-7341-4B9B-BFD6-595297C39F96}">
      <dsp:nvSpPr>
        <dsp:cNvPr id="0" name=""/>
        <dsp:cNvSpPr/>
      </dsp:nvSpPr>
      <dsp:spPr>
        <a:xfrm>
          <a:off x="2852249" y="3895072"/>
          <a:ext cx="625524" cy="91440"/>
        </a:xfrm>
        <a:custGeom>
          <a:avLst/>
          <a:gdLst/>
          <a:ahLst/>
          <a:cxnLst/>
          <a:rect l="0" t="0" r="0" b="0"/>
          <a:pathLst>
            <a:path>
              <a:moveTo>
                <a:pt x="0" y="45720"/>
              </a:moveTo>
              <a:lnTo>
                <a:pt x="62552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08" y="3937511"/>
        <a:ext cx="32806" cy="6561"/>
      </dsp:txXfrm>
    </dsp:sp>
    <dsp:sp modelId="{21996EBC-DD3E-4641-8787-E0CF31550B83}">
      <dsp:nvSpPr>
        <dsp:cNvPr id="0" name=""/>
        <dsp:cNvSpPr/>
      </dsp:nvSpPr>
      <dsp:spPr>
        <a:xfrm>
          <a:off x="1336" y="3084978"/>
          <a:ext cx="2852713" cy="17116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a:lnSpc>
              <a:spcPct val="90000"/>
            </a:lnSpc>
            <a:spcBef>
              <a:spcPct val="0"/>
            </a:spcBef>
            <a:spcAft>
              <a:spcPct val="35000"/>
            </a:spcAft>
            <a:buNone/>
          </a:pPr>
          <a:r>
            <a:rPr lang="en-GB" sz="2000" kern="1200"/>
            <a:t>Get feedback from your presentations</a:t>
          </a:r>
          <a:endParaRPr lang="en-US" sz="2000" kern="1200"/>
        </a:p>
      </dsp:txBody>
      <dsp:txXfrm>
        <a:off x="1336" y="3084978"/>
        <a:ext cx="2852713" cy="1711628"/>
      </dsp:txXfrm>
    </dsp:sp>
    <dsp:sp modelId="{66ECA70C-77FC-4301-A32E-2B82DAA8ABE1}">
      <dsp:nvSpPr>
        <dsp:cNvPr id="0" name=""/>
        <dsp:cNvSpPr/>
      </dsp:nvSpPr>
      <dsp:spPr>
        <a:xfrm>
          <a:off x="3510174" y="3084978"/>
          <a:ext cx="2852713" cy="17116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a:lnSpc>
              <a:spcPct val="90000"/>
            </a:lnSpc>
            <a:spcBef>
              <a:spcPct val="0"/>
            </a:spcBef>
            <a:spcAft>
              <a:spcPct val="35000"/>
            </a:spcAft>
            <a:buNone/>
          </a:pPr>
          <a:r>
            <a:rPr lang="en-GB" sz="2000" kern="1200"/>
            <a:t>Embrace your unique style and personality</a:t>
          </a:r>
          <a:r>
            <a:rPr lang="en-GB" sz="2000" kern="1200">
              <a:latin typeface="Calibri Light" panose="020F0302020204030204"/>
            </a:rPr>
            <a:t>!</a:t>
          </a:r>
          <a:endParaRPr lang="en-US" sz="2000" kern="1200"/>
        </a:p>
      </dsp:txBody>
      <dsp:txXfrm>
        <a:off x="3510174" y="3084978"/>
        <a:ext cx="2852713" cy="17116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3/3/2025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a:t>
            </a:fld>
            <a:endParaRPr lang="en-US"/>
          </a:p>
        </p:txBody>
      </p:sp>
    </p:spTree>
    <p:extLst>
      <p:ext uri="{BB962C8B-B14F-4D97-AF65-F5344CB8AC3E}">
        <p14:creationId xmlns:p14="http://schemas.microsoft.com/office/powerpoint/2010/main" val="4203591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e-portfolio is a submission that has some inclusion of an </a:t>
            </a:r>
            <a:r>
              <a:rPr lang="en-US" err="1"/>
              <a:t>electronig</a:t>
            </a:r>
            <a:r>
              <a:rPr lang="en-US"/>
              <a:t> nature and which could have more than one component?  i.e. this could be power point with audio recorded to </a:t>
            </a:r>
            <a:r>
              <a:rPr lang="en-US" err="1"/>
              <a:t>coencide</a:t>
            </a:r>
            <a:r>
              <a:rPr lang="en-US"/>
              <a:t> with the slides. </a:t>
            </a:r>
          </a:p>
          <a:p>
            <a:endParaRPr lang="en-US">
              <a:cs typeface="Calibri"/>
            </a:endParaRPr>
          </a:p>
          <a:p>
            <a:r>
              <a:rPr lang="en-US"/>
              <a:t>The assessment for BMSS4009 was an </a:t>
            </a:r>
            <a:r>
              <a:rPr lang="en-US" err="1"/>
              <a:t>eportfolio</a:t>
            </a:r>
            <a:r>
              <a:rPr lang="en-US"/>
              <a:t> – and for this One Note was promoted to be used as the location to ‘store’ your research and reflection and literature list. As part of this therefore, video clips, photos, links to various web pages with screen shots i.e. to relevant BBC news, personal ppt you’ve created can be uploaded – can ALL and MORE be a part of a One Note </a:t>
            </a:r>
            <a:r>
              <a:rPr lang="en-US" err="1"/>
              <a:t>ePortfolio</a:t>
            </a:r>
            <a:r>
              <a:rPr lang="en-US"/>
              <a:t>. </a:t>
            </a:r>
          </a:p>
          <a:p>
            <a:endParaRPr lang="en-US">
              <a:cs typeface="Calibri"/>
            </a:endParaRPr>
          </a:p>
          <a:p>
            <a:r>
              <a:rPr lang="en-US"/>
              <a:t>For BMSS4008 second assessment it’s an </a:t>
            </a:r>
            <a:r>
              <a:rPr lang="en-US" err="1"/>
              <a:t>eportfolio</a:t>
            </a:r>
            <a:r>
              <a:rPr lang="en-US"/>
              <a:t> – and for this we are asking you to engage with power point and with audio recording voice over. This will be your submission. So – what are the characteristics of this </a:t>
            </a:r>
            <a:r>
              <a:rPr lang="en-US" err="1"/>
              <a:t>verisio</a:t>
            </a:r>
            <a:r>
              <a:rPr lang="en-US"/>
              <a:t> of an </a:t>
            </a:r>
            <a:r>
              <a:rPr lang="en-US" err="1"/>
              <a:t>ePortffolio</a:t>
            </a:r>
            <a:r>
              <a:rPr lang="en-US"/>
              <a:t> …</a:t>
            </a:r>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3</a:t>
            </a:fld>
            <a:endParaRPr lang="en-US"/>
          </a:p>
        </p:txBody>
      </p:sp>
    </p:spTree>
    <p:extLst>
      <p:ext uri="{BB962C8B-B14F-4D97-AF65-F5344CB8AC3E}">
        <p14:creationId xmlns:p14="http://schemas.microsoft.com/office/powerpoint/2010/main" val="3108762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Present name and degree &amp; one element from the list &amp; proposing way of overcoming the element ...</a:t>
            </a:r>
          </a:p>
        </p:txBody>
      </p:sp>
      <p:sp>
        <p:nvSpPr>
          <p:cNvPr id="4" name="Slide Number Placeholder 3"/>
          <p:cNvSpPr>
            <a:spLocks noGrp="1"/>
          </p:cNvSpPr>
          <p:nvPr>
            <p:ph type="sldNum" sz="quarter" idx="5"/>
          </p:nvPr>
        </p:nvSpPr>
        <p:spPr/>
        <p:txBody>
          <a:bodyPr/>
          <a:lstStyle/>
          <a:p>
            <a:fld id="{65EC0940-82A4-3A47-94FF-4665664F4329}" type="slidenum">
              <a:rPr lang="en-US" smtClean="0"/>
              <a:t>4</a:t>
            </a:fld>
            <a:endParaRPr lang="en-US"/>
          </a:p>
        </p:txBody>
      </p:sp>
    </p:spTree>
    <p:extLst>
      <p:ext uri="{BB962C8B-B14F-4D97-AF65-F5344CB8AC3E}">
        <p14:creationId xmlns:p14="http://schemas.microsoft.com/office/powerpoint/2010/main" val="1067577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Confidence</a:t>
            </a:r>
            <a:r>
              <a:rPr lang="en-GB"/>
              <a:t>: A confident speaker captivates the audience's attention and exudes authority on the subject matter.</a:t>
            </a:r>
          </a:p>
          <a:p>
            <a:pPr marL="285750" indent="-285750">
              <a:lnSpc>
                <a:spcPct val="90000"/>
              </a:lnSpc>
              <a:spcBef>
                <a:spcPts val="1000"/>
              </a:spcBef>
              <a:buFont typeface="Arial"/>
              <a:buChar char="•"/>
            </a:pPr>
            <a:r>
              <a:rPr lang="en-GB" b="1"/>
              <a:t>Clarity</a:t>
            </a:r>
            <a:r>
              <a:rPr lang="en-GB"/>
              <a:t>: Clear articulation and well-structured content ensure the audience understands the message without confusion.</a:t>
            </a:r>
          </a:p>
          <a:p>
            <a:pPr marL="285750" indent="-285750">
              <a:lnSpc>
                <a:spcPct val="90000"/>
              </a:lnSpc>
              <a:spcBef>
                <a:spcPts val="1000"/>
              </a:spcBef>
              <a:buFont typeface="Arial"/>
              <a:buChar char="•"/>
            </a:pPr>
            <a:r>
              <a:rPr lang="en-GB" b="1"/>
              <a:t>Engagement</a:t>
            </a:r>
            <a:r>
              <a:rPr lang="en-GB"/>
              <a:t>: An engaging speaker interacts with the audience, fostering a connection and keeping them invested in the presentation.</a:t>
            </a:r>
          </a:p>
          <a:p>
            <a:pPr marL="285750" indent="-285750">
              <a:lnSpc>
                <a:spcPct val="90000"/>
              </a:lnSpc>
              <a:spcBef>
                <a:spcPts val="1000"/>
              </a:spcBef>
              <a:buFont typeface="Arial"/>
              <a:buChar char="•"/>
            </a:pPr>
            <a:r>
              <a:rPr lang="en-GB" b="1"/>
              <a:t>Authenticity</a:t>
            </a:r>
            <a:r>
              <a:rPr lang="en-GB"/>
              <a:t>: Authenticity builds trust and credibility. A genuine presenter connects with the audience on a personal level.</a:t>
            </a:r>
          </a:p>
          <a:p>
            <a:pPr marL="285750" indent="-285750">
              <a:lnSpc>
                <a:spcPct val="90000"/>
              </a:lnSpc>
              <a:spcBef>
                <a:spcPts val="1000"/>
              </a:spcBef>
              <a:buFont typeface="Arial"/>
              <a:buChar char="•"/>
            </a:pPr>
            <a:r>
              <a:rPr lang="en-GB" b="1"/>
              <a:t>Adaptability</a:t>
            </a:r>
            <a:r>
              <a:rPr lang="en-GB"/>
              <a:t>: Adapting to the audience's needs and feedback ensures the message resonates with diverse listeners.</a:t>
            </a:r>
          </a:p>
          <a:p>
            <a:pPr marL="285750" indent="-285750">
              <a:lnSpc>
                <a:spcPct val="90000"/>
              </a:lnSpc>
              <a:spcBef>
                <a:spcPts val="1000"/>
              </a:spcBef>
              <a:buFont typeface="Arial"/>
              <a:buChar char="•"/>
            </a:pPr>
            <a:r>
              <a:rPr lang="en-GB" b="1"/>
              <a:t>Passion</a:t>
            </a:r>
            <a:r>
              <a:rPr lang="en-GB"/>
              <a:t>: Passion for the topic shines through and inspires the audience, making the presentation memorable and impactful.</a:t>
            </a:r>
          </a:p>
          <a:p>
            <a:pPr marL="285750" indent="-285750">
              <a:lnSpc>
                <a:spcPct val="90000"/>
              </a:lnSpc>
              <a:spcBef>
                <a:spcPts val="1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5</a:t>
            </a:fld>
            <a:endParaRPr lang="en-US"/>
          </a:p>
        </p:txBody>
      </p:sp>
    </p:spTree>
    <p:extLst>
      <p:ext uri="{BB962C8B-B14F-4D97-AF65-F5344CB8AC3E}">
        <p14:creationId xmlns:p14="http://schemas.microsoft.com/office/powerpoint/2010/main" val="3647275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7</a:t>
            </a:fld>
            <a:endParaRPr lang="en-US"/>
          </a:p>
        </p:txBody>
      </p:sp>
    </p:spTree>
    <p:extLst>
      <p:ext uri="{BB962C8B-B14F-4D97-AF65-F5344CB8AC3E}">
        <p14:creationId xmlns:p14="http://schemas.microsoft.com/office/powerpoint/2010/main" val="2744761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For all presentations - Distribute your story through your </a:t>
            </a:r>
            <a:r>
              <a:rPr lang="en-US" err="1">
                <a:ea typeface="Calibri"/>
                <a:cs typeface="Calibri"/>
              </a:rPr>
              <a:t>alloted</a:t>
            </a:r>
            <a:r>
              <a:rPr lang="en-US">
                <a:ea typeface="Calibri"/>
                <a:cs typeface="Calibri"/>
              </a:rPr>
              <a:t> time</a:t>
            </a:r>
          </a:p>
          <a:p>
            <a:endParaRPr lang="en-US">
              <a:ea typeface="Calibri"/>
              <a:cs typeface="Calibri"/>
            </a:endParaRPr>
          </a:p>
          <a:p>
            <a:r>
              <a:rPr lang="en-US">
                <a:ea typeface="Calibri"/>
                <a:cs typeface="Calibri"/>
              </a:rPr>
              <a:t>Definition - strategies &amp; pros and cons of the strategies &amp; evaluation of using the strategy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8</a:t>
            </a:fld>
            <a:endParaRPr lang="en-US"/>
          </a:p>
        </p:txBody>
      </p:sp>
    </p:spTree>
    <p:extLst>
      <p:ext uri="{BB962C8B-B14F-4D97-AF65-F5344CB8AC3E}">
        <p14:creationId xmlns:p14="http://schemas.microsoft.com/office/powerpoint/2010/main" val="3821842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Simplicity</a:t>
            </a:r>
            <a:r>
              <a:rPr lang="en-GB"/>
              <a:t>: Keep slides simple and uncluttered to avoid overwhelming the audience. Focus on key points and use visuals to complement the message.</a:t>
            </a:r>
            <a:endParaRPr lang="en-US"/>
          </a:p>
          <a:p>
            <a:pPr marL="285750" indent="-285750">
              <a:lnSpc>
                <a:spcPct val="90000"/>
              </a:lnSpc>
              <a:spcBef>
                <a:spcPts val="1000"/>
              </a:spcBef>
              <a:buFont typeface="Arial"/>
              <a:buChar char="•"/>
            </a:pPr>
            <a:r>
              <a:rPr lang="en-GB" b="1"/>
              <a:t>Visual Hierarchy</a:t>
            </a:r>
            <a:r>
              <a:rPr lang="en-GB"/>
              <a:t>: Arrange content with a clear visual hierarchy, highlighting important information and guiding the audience's attention.</a:t>
            </a:r>
          </a:p>
          <a:p>
            <a:pPr marL="285750" indent="-285750">
              <a:lnSpc>
                <a:spcPct val="90000"/>
              </a:lnSpc>
              <a:spcBef>
                <a:spcPts val="1000"/>
              </a:spcBef>
              <a:buFont typeface="Arial"/>
              <a:buChar char="•"/>
            </a:pPr>
            <a:r>
              <a:rPr lang="en-GB" b="1"/>
              <a:t>Consistency</a:t>
            </a:r>
            <a:r>
              <a:rPr lang="en-GB"/>
              <a:t>: Maintain consistency in design elements such as fonts, </a:t>
            </a:r>
            <a:r>
              <a:rPr lang="en-GB" err="1"/>
              <a:t>colors</a:t>
            </a:r>
            <a:r>
              <a:rPr lang="en-GB"/>
              <a:t>, and formatting to create a professional and cohesive presentation.</a:t>
            </a:r>
          </a:p>
          <a:p>
            <a:pPr marL="285750" indent="-285750">
              <a:lnSpc>
                <a:spcPct val="90000"/>
              </a:lnSpc>
              <a:spcBef>
                <a:spcPts val="1000"/>
              </a:spcBef>
              <a:buFont typeface="Arial"/>
              <a:buChar char="•"/>
            </a:pPr>
            <a:r>
              <a:rPr lang="en-GB" b="1"/>
              <a:t>Use of Images</a:t>
            </a:r>
            <a:r>
              <a:rPr lang="en-GB"/>
              <a:t>: Incorporate relevant images to evoke emotions, illustrate concepts, and enhance understanding. Choose high-quality, copyright-free images for maximum impact.</a:t>
            </a:r>
          </a:p>
          <a:p>
            <a:pPr marL="285750" indent="-285750">
              <a:lnSpc>
                <a:spcPct val="90000"/>
              </a:lnSpc>
              <a:spcBef>
                <a:spcPts val="1000"/>
              </a:spcBef>
              <a:buFont typeface="Arial"/>
              <a:buChar char="•"/>
            </a:pPr>
            <a:r>
              <a:rPr lang="en-GB" b="1"/>
              <a:t>Accessibility</a:t>
            </a:r>
            <a:r>
              <a:rPr lang="en-GB"/>
              <a:t>: Ensure visual elements are accessible to all audience members, including those with disabilities, by using appropriate contrast and descriptive alt text.</a:t>
            </a:r>
          </a:p>
          <a:p>
            <a:pPr marL="285750" indent="-285750">
              <a:lnSpc>
                <a:spcPct val="90000"/>
              </a:lnSpc>
              <a:spcBef>
                <a:spcPts val="1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9</a:t>
            </a:fld>
            <a:endParaRPr lang="en-US"/>
          </a:p>
        </p:txBody>
      </p:sp>
    </p:spTree>
    <p:extLst>
      <p:ext uri="{BB962C8B-B14F-4D97-AF65-F5344CB8AC3E}">
        <p14:creationId xmlns:p14="http://schemas.microsoft.com/office/powerpoint/2010/main" val="1366665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14841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9.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4.xml"/><Relationship Id="rId5" Type="http://schemas.openxmlformats.org/officeDocument/2006/relationships/image" Target="../media/image23.gif"/><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0.png"/><Relationship Id="rId1" Type="http://schemas.openxmlformats.org/officeDocument/2006/relationships/slideLayout" Target="../slideLayouts/slideLayout24.xml"/><Relationship Id="rId4" Type="http://schemas.openxmlformats.org/officeDocument/2006/relationships/image" Target="../media/image31.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1.webm"/><Relationship Id="rId1" Type="http://schemas.microsoft.com/office/2007/relationships/media" Target="../media/media1.webm"/><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slideLayout" Target="../slideLayouts/slideLayout24.xml"/><Relationship Id="rId7" Type="http://schemas.openxmlformats.org/officeDocument/2006/relationships/image" Target="../media/image3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hyperlink" Target="https://express.adobe.com/page/sGjUxzLkevyZ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4.xml"/><Relationship Id="rId1" Type="http://schemas.openxmlformats.org/officeDocument/2006/relationships/video" Target="https://www.youtube.com/embed/52Dhed2QwAo?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0.jpeg"/><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4.xml"/><Relationship Id="rId5" Type="http://schemas.openxmlformats.org/officeDocument/2006/relationships/image" Target="../media/image44.svg"/><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hyperlink" Target="mailto:heddwen.davies@uwtsd.ac.uk" TargetMode="External"/><Relationship Id="rId2" Type="http://schemas.openxmlformats.org/officeDocument/2006/relationships/hyperlink" Target="mailto:m.tgonzalez@uwtsd.ac.uk"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B42C61-4AB7-584A-BDB4-F0866E6834AF}"/>
              </a:ext>
            </a:extLst>
          </p:cNvPr>
          <p:cNvSpPr txBox="1"/>
          <p:nvPr/>
        </p:nvSpPr>
        <p:spPr>
          <a:xfrm>
            <a:off x="1507959" y="1874838"/>
            <a:ext cx="10684041" cy="4247317"/>
          </a:xfrm>
          <a:prstGeom prst="rect">
            <a:avLst/>
          </a:prstGeom>
          <a:noFill/>
        </p:spPr>
        <p:txBody>
          <a:bodyPr wrap="square">
            <a:spAutoFit/>
          </a:bodyPr>
          <a:lstStyle/>
          <a:p>
            <a:pPr algn="ctr"/>
            <a:r>
              <a:rPr lang="en-GB" sz="5400" b="1">
                <a:solidFill>
                  <a:schemeClr val="bg1"/>
                </a:solidFill>
              </a:rPr>
              <a:t>Learning in the digital era</a:t>
            </a:r>
            <a:br>
              <a:rPr lang="en-GB" sz="5400" b="1">
                <a:solidFill>
                  <a:schemeClr val="bg1"/>
                </a:solidFill>
              </a:rPr>
            </a:br>
            <a:r>
              <a:rPr lang="en-GB" sz="5400" b="1" err="1">
                <a:solidFill>
                  <a:schemeClr val="bg1"/>
                </a:solidFill>
              </a:rPr>
              <a:t>Dysgu</a:t>
            </a:r>
            <a:r>
              <a:rPr lang="en-GB" sz="5400" b="1">
                <a:solidFill>
                  <a:schemeClr val="bg1"/>
                </a:solidFill>
              </a:rPr>
              <a:t> </a:t>
            </a:r>
            <a:r>
              <a:rPr lang="en-GB" sz="5400" b="1" err="1">
                <a:solidFill>
                  <a:schemeClr val="bg1"/>
                </a:solidFill>
              </a:rPr>
              <a:t>yn</a:t>
            </a:r>
            <a:r>
              <a:rPr lang="en-GB" sz="5400" b="1">
                <a:solidFill>
                  <a:schemeClr val="bg1"/>
                </a:solidFill>
              </a:rPr>
              <a:t> </a:t>
            </a:r>
            <a:r>
              <a:rPr lang="en-GB" sz="5400" b="1" err="1">
                <a:solidFill>
                  <a:schemeClr val="bg1"/>
                </a:solidFill>
              </a:rPr>
              <a:t>yr</a:t>
            </a:r>
            <a:r>
              <a:rPr lang="en-GB" sz="5400" b="1">
                <a:solidFill>
                  <a:schemeClr val="bg1"/>
                </a:solidFill>
              </a:rPr>
              <a:t> </a:t>
            </a:r>
            <a:r>
              <a:rPr lang="en-GB" sz="5400" b="1" err="1">
                <a:solidFill>
                  <a:schemeClr val="bg1"/>
                </a:solidFill>
              </a:rPr>
              <a:t>oes</a:t>
            </a:r>
            <a:r>
              <a:rPr lang="en-GB" sz="5400" b="1">
                <a:solidFill>
                  <a:schemeClr val="bg1"/>
                </a:solidFill>
              </a:rPr>
              <a:t> </a:t>
            </a:r>
            <a:r>
              <a:rPr lang="en-GB" sz="5400" b="1" err="1">
                <a:solidFill>
                  <a:schemeClr val="bg1"/>
                </a:solidFill>
              </a:rPr>
              <a:t>digidol</a:t>
            </a:r>
            <a:br>
              <a:rPr lang="en-GB" sz="5400" b="1">
                <a:solidFill>
                  <a:schemeClr val="bg1"/>
                </a:solidFill>
              </a:rPr>
            </a:br>
            <a:br>
              <a:rPr lang="en-GB" sz="5400" b="1">
                <a:solidFill>
                  <a:schemeClr val="bg1"/>
                </a:solidFill>
              </a:rPr>
            </a:br>
            <a:r>
              <a:rPr lang="en-GB" sz="5400" b="1">
                <a:solidFill>
                  <a:schemeClr val="bg1"/>
                </a:solidFill>
              </a:rPr>
              <a:t>Level / </a:t>
            </a:r>
            <a:r>
              <a:rPr lang="en-GB" sz="5400" b="1" err="1">
                <a:solidFill>
                  <a:schemeClr val="bg1"/>
                </a:solidFill>
              </a:rPr>
              <a:t>Lefel</a:t>
            </a:r>
            <a:r>
              <a:rPr lang="en-GB" sz="5400" b="1">
                <a:solidFill>
                  <a:schemeClr val="bg1"/>
                </a:solidFill>
              </a:rPr>
              <a:t>  4</a:t>
            </a:r>
            <a:br>
              <a:rPr lang="en-GB" sz="5400" b="1">
                <a:solidFill>
                  <a:schemeClr val="bg1"/>
                </a:solidFill>
              </a:rPr>
            </a:br>
            <a:r>
              <a:rPr lang="en-GB" sz="5400" b="1">
                <a:solidFill>
                  <a:schemeClr val="bg1"/>
                </a:solidFill>
              </a:rPr>
              <a:t>Study Skills / </a:t>
            </a:r>
            <a:r>
              <a:rPr lang="en-GB" sz="5400" b="1" err="1">
                <a:solidFill>
                  <a:schemeClr val="bg1"/>
                </a:solidFill>
              </a:rPr>
              <a:t>Sgiliau</a:t>
            </a:r>
            <a:r>
              <a:rPr lang="en-GB" sz="5400" b="1">
                <a:solidFill>
                  <a:schemeClr val="bg1"/>
                </a:solidFill>
              </a:rPr>
              <a:t> </a:t>
            </a:r>
            <a:r>
              <a:rPr lang="en-GB" sz="5400" b="1" err="1">
                <a:solidFill>
                  <a:schemeClr val="bg1"/>
                </a:solidFill>
              </a:rPr>
              <a:t>Astudio</a:t>
            </a:r>
            <a:r>
              <a:rPr lang="en-GB" sz="5400" b="1">
                <a:solidFill>
                  <a:schemeClr val="bg1"/>
                </a:solidFill>
              </a:rPr>
              <a:t> </a:t>
            </a:r>
            <a:endParaRPr lang="en-US" sz="5400" b="1"/>
          </a:p>
        </p:txBody>
      </p:sp>
    </p:spTree>
    <p:extLst>
      <p:ext uri="{BB962C8B-B14F-4D97-AF65-F5344CB8AC3E}">
        <p14:creationId xmlns:p14="http://schemas.microsoft.com/office/powerpoint/2010/main" val="1396858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148C-AFF6-02CB-B5EC-F9100065F533}"/>
              </a:ext>
            </a:extLst>
          </p:cNvPr>
          <p:cNvSpPr>
            <a:spLocks noGrp="1"/>
          </p:cNvSpPr>
          <p:nvPr>
            <p:ph type="title" idx="4294967295"/>
          </p:nvPr>
        </p:nvSpPr>
        <p:spPr>
          <a:xfrm>
            <a:off x="711200" y="-163513"/>
            <a:ext cx="11480800" cy="1325563"/>
          </a:xfrm>
        </p:spPr>
        <p:txBody>
          <a:bodyPr>
            <a:normAutofit/>
          </a:bodyPr>
          <a:lstStyle/>
          <a:p>
            <a:r>
              <a:rPr lang="en-US" sz="5400" b="1">
                <a:solidFill>
                  <a:schemeClr val="bg1"/>
                </a:solidFill>
                <a:ea typeface="Calibri Light"/>
                <a:cs typeface="Calibri Light"/>
              </a:rPr>
              <a:t>Bluetooth ideas! </a:t>
            </a:r>
          </a:p>
        </p:txBody>
      </p:sp>
      <p:sp>
        <p:nvSpPr>
          <p:cNvPr id="3" name="Content Placeholder 2">
            <a:extLst>
              <a:ext uri="{FF2B5EF4-FFF2-40B4-BE49-F238E27FC236}">
                <a16:creationId xmlns:a16="http://schemas.microsoft.com/office/drawing/2014/main" id="{EF1BD99B-C6E8-BF0D-6A20-0032411E2386}"/>
              </a:ext>
            </a:extLst>
          </p:cNvPr>
          <p:cNvSpPr>
            <a:spLocks noGrp="1"/>
          </p:cNvSpPr>
          <p:nvPr>
            <p:ph idx="4294967295"/>
          </p:nvPr>
        </p:nvSpPr>
        <p:spPr>
          <a:xfrm>
            <a:off x="0" y="1825625"/>
            <a:ext cx="5099050" cy="3576638"/>
          </a:xfrm>
        </p:spPr>
        <p:txBody>
          <a:bodyPr vert="horz" lIns="91440" tIns="45720" rIns="91440" bIns="45720" rtlCol="0" anchor="t">
            <a:noAutofit/>
          </a:bodyPr>
          <a:lstStyle/>
          <a:p>
            <a:r>
              <a:rPr lang="en-US" sz="6000">
                <a:ea typeface="Calibri"/>
                <a:cs typeface="Calibri"/>
              </a:rPr>
              <a:t>Tell a story</a:t>
            </a:r>
          </a:p>
          <a:p>
            <a:r>
              <a:rPr lang="en-US" sz="6000">
                <a:ea typeface="Calibri"/>
                <a:cs typeface="Calibri"/>
              </a:rPr>
              <a:t>Physical – Own the space</a:t>
            </a:r>
          </a:p>
          <a:p>
            <a:r>
              <a:rPr lang="en-US" sz="6000">
                <a:ea typeface="Calibri"/>
                <a:cs typeface="Calibri"/>
              </a:rPr>
              <a:t>Design</a:t>
            </a:r>
          </a:p>
        </p:txBody>
      </p:sp>
      <p:sp>
        <p:nvSpPr>
          <p:cNvPr id="5" name="Content Placeholder 2">
            <a:extLst>
              <a:ext uri="{FF2B5EF4-FFF2-40B4-BE49-F238E27FC236}">
                <a16:creationId xmlns:a16="http://schemas.microsoft.com/office/drawing/2014/main" id="{EB9812B4-3D08-2A9D-F2D1-8D5AADA23AFD}"/>
              </a:ext>
            </a:extLst>
          </p:cNvPr>
          <p:cNvSpPr txBox="1">
            <a:spLocks/>
          </p:cNvSpPr>
          <p:nvPr/>
        </p:nvSpPr>
        <p:spPr>
          <a:xfrm>
            <a:off x="6991795" y="1827134"/>
            <a:ext cx="5099154"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5400" err="1">
                <a:ea typeface="Calibri"/>
                <a:cs typeface="Calibri"/>
              </a:rPr>
              <a:t>Dweud</a:t>
            </a:r>
            <a:r>
              <a:rPr lang="en-US" sz="5400">
                <a:ea typeface="Calibri"/>
                <a:cs typeface="Calibri"/>
              </a:rPr>
              <a:t> Stori</a:t>
            </a:r>
          </a:p>
          <a:p>
            <a:r>
              <a:rPr lang="en-US" sz="5400" err="1">
                <a:ea typeface="Calibri"/>
                <a:cs typeface="Calibri"/>
              </a:rPr>
              <a:t>Corfforol</a:t>
            </a:r>
            <a:r>
              <a:rPr lang="en-US" sz="5400">
                <a:ea typeface="Calibri"/>
                <a:cs typeface="Calibri"/>
              </a:rPr>
              <a:t> – </a:t>
            </a:r>
            <a:r>
              <a:rPr lang="en-US" sz="5400" err="1">
                <a:ea typeface="Calibri"/>
                <a:cs typeface="Calibri"/>
              </a:rPr>
              <a:t>berchen</a:t>
            </a:r>
            <a:r>
              <a:rPr lang="en-US" sz="5400">
                <a:ea typeface="Calibri"/>
                <a:cs typeface="Calibri"/>
              </a:rPr>
              <a:t> y </a:t>
            </a:r>
            <a:r>
              <a:rPr lang="en-US" sz="5400" err="1">
                <a:ea typeface="Calibri"/>
                <a:cs typeface="Calibri"/>
              </a:rPr>
              <a:t>gofod</a:t>
            </a:r>
            <a:r>
              <a:rPr lang="en-US" sz="5400">
                <a:ea typeface="Calibri"/>
                <a:cs typeface="Calibri"/>
              </a:rPr>
              <a:t> </a:t>
            </a:r>
          </a:p>
          <a:p>
            <a:r>
              <a:rPr lang="en-US" sz="5400">
                <a:ea typeface="Calibri"/>
                <a:cs typeface="Calibri"/>
              </a:rPr>
              <a:t>Cynllun </a:t>
            </a:r>
          </a:p>
        </p:txBody>
      </p:sp>
      <p:pic>
        <p:nvPicPr>
          <p:cNvPr id="4" name="Picture 3" descr="Person doing presentation">
            <a:extLst>
              <a:ext uri="{FF2B5EF4-FFF2-40B4-BE49-F238E27FC236}">
                <a16:creationId xmlns:a16="http://schemas.microsoft.com/office/drawing/2014/main" id="{AA392844-945F-74EB-B8BE-01C875B1AF75}"/>
              </a:ext>
            </a:extLst>
          </p:cNvPr>
          <p:cNvPicPr>
            <a:picLocks noChangeAspect="1"/>
          </p:cNvPicPr>
          <p:nvPr/>
        </p:nvPicPr>
        <p:blipFill>
          <a:blip r:embed="rId2"/>
          <a:srcRect l="12192" r="5438"/>
          <a:stretch/>
        </p:blipFill>
        <p:spPr>
          <a:xfrm>
            <a:off x="5112859" y="4372883"/>
            <a:ext cx="1609870" cy="1323104"/>
          </a:xfrm>
          <a:prstGeom prst="ellipse">
            <a:avLst/>
          </a:prstGeom>
        </p:spPr>
      </p:pic>
      <p:pic>
        <p:nvPicPr>
          <p:cNvPr id="6" name="Picture 5" descr="Person giving presentation">
            <a:extLst>
              <a:ext uri="{FF2B5EF4-FFF2-40B4-BE49-F238E27FC236}">
                <a16:creationId xmlns:a16="http://schemas.microsoft.com/office/drawing/2014/main" id="{C150AC76-AF35-63E5-AEA3-E86A44CDA664}"/>
              </a:ext>
            </a:extLst>
          </p:cNvPr>
          <p:cNvPicPr>
            <a:picLocks noChangeAspect="1"/>
          </p:cNvPicPr>
          <p:nvPr/>
        </p:nvPicPr>
        <p:blipFill>
          <a:blip r:embed="rId3"/>
          <a:srcRect l="72" r="23696" b="-109"/>
          <a:stretch/>
        </p:blipFill>
        <p:spPr>
          <a:xfrm>
            <a:off x="5115339" y="2758043"/>
            <a:ext cx="1663160" cy="1447936"/>
          </a:xfrm>
          <a:prstGeom prst="ellipse">
            <a:avLst/>
          </a:prstGeom>
        </p:spPr>
      </p:pic>
      <p:pic>
        <p:nvPicPr>
          <p:cNvPr id="7" name="Picture 6" descr="Conceptual loading symbol">
            <a:extLst>
              <a:ext uri="{FF2B5EF4-FFF2-40B4-BE49-F238E27FC236}">
                <a16:creationId xmlns:a16="http://schemas.microsoft.com/office/drawing/2014/main" id="{7E3882F9-AF5D-F1BE-7677-B21152578432}"/>
              </a:ext>
            </a:extLst>
          </p:cNvPr>
          <p:cNvPicPr>
            <a:picLocks noChangeAspect="1"/>
          </p:cNvPicPr>
          <p:nvPr/>
        </p:nvPicPr>
        <p:blipFill>
          <a:blip r:embed="rId4"/>
          <a:srcRect l="10217" t="-109" r="9348" b="109"/>
          <a:stretch/>
        </p:blipFill>
        <p:spPr>
          <a:xfrm>
            <a:off x="4936435" y="1109870"/>
            <a:ext cx="1815560" cy="1464372"/>
          </a:xfrm>
          <a:prstGeom prst="ellipse">
            <a:avLst/>
          </a:prstGeom>
        </p:spPr>
      </p:pic>
    </p:spTree>
    <p:extLst>
      <p:ext uri="{BB962C8B-B14F-4D97-AF65-F5344CB8AC3E}">
        <p14:creationId xmlns:p14="http://schemas.microsoft.com/office/powerpoint/2010/main" val="3398609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020AF-5892-9C6F-1B98-E108340889EA}"/>
              </a:ext>
            </a:extLst>
          </p:cNvPr>
          <p:cNvSpPr>
            <a:spLocks noGrp="1"/>
          </p:cNvSpPr>
          <p:nvPr>
            <p:ph idx="1"/>
          </p:nvPr>
        </p:nvSpPr>
        <p:spPr>
          <a:xfrm>
            <a:off x="892233" y="878160"/>
            <a:ext cx="10209884" cy="4868922"/>
          </a:xfrm>
        </p:spPr>
        <p:txBody>
          <a:bodyPr vert="horz" lIns="91440" tIns="45720" rIns="91440" bIns="45720" rtlCol="0" anchor="t">
            <a:normAutofit/>
          </a:bodyPr>
          <a:lstStyle/>
          <a:p>
            <a:pPr marL="0" indent="0">
              <a:buNone/>
            </a:pPr>
            <a:r>
              <a:rPr lang="en-GB" sz="2400" err="1">
                <a:ea typeface="+mn-lt"/>
                <a:cs typeface="+mn-lt"/>
              </a:rPr>
              <a:t>Meddalwedd</a:t>
            </a:r>
            <a:r>
              <a:rPr lang="en-GB" sz="2400">
                <a:ea typeface="+mn-lt"/>
                <a:cs typeface="+mn-lt"/>
              </a:rPr>
              <a:t> </a:t>
            </a:r>
            <a:r>
              <a:rPr lang="en-GB" sz="2400" err="1">
                <a:ea typeface="+mn-lt"/>
                <a:cs typeface="+mn-lt"/>
              </a:rPr>
              <a:t>medrwch</a:t>
            </a:r>
            <a:r>
              <a:rPr lang="en-GB" sz="2400">
                <a:ea typeface="+mn-lt"/>
                <a:cs typeface="+mn-lt"/>
              </a:rPr>
              <a:t> </a:t>
            </a:r>
            <a:r>
              <a:rPr lang="en-GB" sz="2400" err="1">
                <a:ea typeface="+mn-lt"/>
                <a:cs typeface="+mn-lt"/>
              </a:rPr>
              <a:t>ddefnyddio</a:t>
            </a:r>
            <a:r>
              <a:rPr lang="en-GB" sz="2400">
                <a:ea typeface="+mn-lt"/>
                <a:cs typeface="+mn-lt"/>
              </a:rPr>
              <a:t> </a:t>
            </a:r>
            <a:r>
              <a:rPr lang="en-GB" sz="2400" err="1">
                <a:ea typeface="+mn-lt"/>
                <a:cs typeface="+mn-lt"/>
              </a:rPr>
              <a:t>ar</a:t>
            </a:r>
            <a:r>
              <a:rPr lang="en-GB" sz="2400">
                <a:ea typeface="+mn-lt"/>
                <a:cs typeface="+mn-lt"/>
              </a:rPr>
              <a:t> </a:t>
            </a:r>
            <a:r>
              <a:rPr lang="en-GB" sz="2400" err="1">
                <a:ea typeface="+mn-lt"/>
                <a:cs typeface="+mn-lt"/>
              </a:rPr>
              <a:t>gyfer</a:t>
            </a:r>
            <a:r>
              <a:rPr lang="en-GB" sz="2400">
                <a:ea typeface="+mn-lt"/>
                <a:cs typeface="+mn-lt"/>
              </a:rPr>
              <a:t> yr </a:t>
            </a:r>
            <a:r>
              <a:rPr lang="en-GB" sz="2400" err="1">
                <a:ea typeface="+mn-lt"/>
                <a:cs typeface="+mn-lt"/>
              </a:rPr>
              <a:t>aseiniad</a:t>
            </a:r>
            <a:r>
              <a:rPr lang="en-GB" sz="2400">
                <a:ea typeface="+mn-lt"/>
                <a:cs typeface="+mn-lt"/>
              </a:rPr>
              <a:t> </a:t>
            </a:r>
            <a:r>
              <a:rPr lang="en-GB" sz="2400" err="1">
                <a:ea typeface="+mn-lt"/>
                <a:cs typeface="+mn-lt"/>
              </a:rPr>
              <a:t>yma</a:t>
            </a:r>
            <a:r>
              <a:rPr lang="en-GB" sz="2400">
                <a:ea typeface="+mn-lt"/>
                <a:cs typeface="+mn-lt"/>
              </a:rPr>
              <a:t>...</a:t>
            </a:r>
            <a:endParaRPr lang="en-GB" sz="2400">
              <a:ea typeface="Calibri"/>
              <a:cs typeface="Calibri"/>
            </a:endParaRPr>
          </a:p>
          <a:p>
            <a:pPr marL="0" indent="0">
              <a:buNone/>
            </a:pPr>
            <a:r>
              <a:rPr lang="en-GB" sz="2400">
                <a:ea typeface="Calibri"/>
                <a:cs typeface="Calibri"/>
              </a:rPr>
              <a:t>Software to use for this assessment could be ...</a:t>
            </a:r>
          </a:p>
          <a:p>
            <a:pPr marL="0" indent="0">
              <a:buNone/>
            </a:pPr>
            <a:endParaRPr lang="en-GB" sz="2400">
              <a:cs typeface="Calibri"/>
            </a:endParaRPr>
          </a:p>
          <a:p>
            <a:pPr marL="0" indent="0">
              <a:buNone/>
            </a:pPr>
            <a:r>
              <a:rPr lang="en-GB" sz="4800">
                <a:cs typeface="Calibri"/>
              </a:rPr>
              <a:t>PPT with images and voice overs  / PPT </a:t>
            </a:r>
            <a:r>
              <a:rPr lang="en-GB" sz="4800" err="1">
                <a:cs typeface="Calibri"/>
              </a:rPr>
              <a:t>gyda</a:t>
            </a:r>
            <a:r>
              <a:rPr lang="en-GB" sz="4800">
                <a:cs typeface="Calibri"/>
              </a:rPr>
              <a:t> </a:t>
            </a:r>
            <a:r>
              <a:rPr lang="en-GB" sz="4800" err="1">
                <a:cs typeface="Calibri"/>
              </a:rPr>
              <a:t>lluniau</a:t>
            </a:r>
            <a:r>
              <a:rPr lang="en-GB" sz="4800">
                <a:cs typeface="Calibri"/>
              </a:rPr>
              <a:t> a </a:t>
            </a:r>
            <a:r>
              <a:rPr lang="en-GB" sz="4800" err="1">
                <a:cs typeface="Calibri"/>
              </a:rPr>
              <a:t>llais</a:t>
            </a:r>
            <a:r>
              <a:rPr lang="en-GB" sz="4800">
                <a:cs typeface="Calibri"/>
              </a:rPr>
              <a:t>  </a:t>
            </a:r>
            <a:endParaRPr lang="en-GB" sz="2400">
              <a:ea typeface="+mn-lt"/>
              <a:cs typeface="+mn-lt"/>
            </a:endParaRPr>
          </a:p>
          <a:p>
            <a:pPr marL="0" indent="0">
              <a:buNone/>
            </a:pPr>
            <a:r>
              <a:rPr lang="en-GB" sz="4800">
                <a:cs typeface="Calibri"/>
              </a:rPr>
              <a:t>Vlog / Flog – </a:t>
            </a:r>
            <a:r>
              <a:rPr lang="en-GB" sz="2400">
                <a:cs typeface="Calibri"/>
              </a:rPr>
              <a:t>(</a:t>
            </a:r>
            <a:r>
              <a:rPr lang="en-GB" sz="2400" err="1">
                <a:cs typeface="Calibri"/>
              </a:rPr>
              <a:t>fideo</a:t>
            </a:r>
            <a:r>
              <a:rPr lang="en-GB" sz="2400">
                <a:cs typeface="Calibri"/>
              </a:rPr>
              <a:t> fer)</a:t>
            </a:r>
            <a:r>
              <a:rPr lang="en-GB" sz="4800">
                <a:cs typeface="Calibri"/>
              </a:rPr>
              <a:t> </a:t>
            </a:r>
            <a:endParaRPr lang="en-GB">
              <a:cs typeface="Calibri"/>
            </a:endParaRPr>
          </a:p>
          <a:p>
            <a:pPr marL="0" indent="0">
              <a:buNone/>
            </a:pPr>
            <a:r>
              <a:rPr lang="en-GB" sz="4800">
                <a:cs typeface="Calibri"/>
              </a:rPr>
              <a:t>Adobe spark / Canva/ Prezi Video</a:t>
            </a:r>
            <a:endParaRPr lang="en-GB">
              <a:ea typeface="Calibri"/>
              <a:cs typeface="Calibri"/>
            </a:endParaRPr>
          </a:p>
          <a:p>
            <a:endParaRPr lang="en-GB">
              <a:cs typeface="Calibri"/>
            </a:endParaRPr>
          </a:p>
          <a:p>
            <a:endParaRPr lang="en-GB">
              <a:cs typeface="Calibri"/>
            </a:endParaRPr>
          </a:p>
        </p:txBody>
      </p:sp>
      <p:sp>
        <p:nvSpPr>
          <p:cNvPr id="5" name="Title 4">
            <a:extLst>
              <a:ext uri="{FF2B5EF4-FFF2-40B4-BE49-F238E27FC236}">
                <a16:creationId xmlns:a16="http://schemas.microsoft.com/office/drawing/2014/main" id="{ED6B15BA-943F-B7C3-530D-F6C0D8B31796}"/>
              </a:ext>
            </a:extLst>
          </p:cNvPr>
          <p:cNvSpPr>
            <a:spLocks noGrp="1"/>
          </p:cNvSpPr>
          <p:nvPr>
            <p:ph type="title"/>
          </p:nvPr>
        </p:nvSpPr>
        <p:spPr>
          <a:xfrm>
            <a:off x="838200" y="-172965"/>
            <a:ext cx="10515600" cy="1325563"/>
          </a:xfrm>
        </p:spPr>
        <p:txBody>
          <a:bodyPr/>
          <a:lstStyle/>
          <a:p>
            <a:pPr algn="ctr"/>
            <a:r>
              <a:rPr lang="en-GB" sz="3600" b="1" err="1">
                <a:solidFill>
                  <a:schemeClr val="bg1"/>
                </a:solidFill>
              </a:rPr>
              <a:t>Cyflwyniad</a:t>
            </a:r>
            <a:r>
              <a:rPr lang="en-GB" sz="3600" b="1">
                <a:solidFill>
                  <a:schemeClr val="bg1"/>
                </a:solidFill>
              </a:rPr>
              <a:t> </a:t>
            </a:r>
            <a:r>
              <a:rPr lang="en-GB" sz="3600" b="1" err="1">
                <a:solidFill>
                  <a:schemeClr val="bg1"/>
                </a:solidFill>
              </a:rPr>
              <a:t>wedi</a:t>
            </a:r>
            <a:r>
              <a:rPr lang="en-GB" sz="3600" b="1">
                <a:solidFill>
                  <a:schemeClr val="bg1"/>
                </a:solidFill>
              </a:rPr>
              <a:t> </a:t>
            </a:r>
            <a:r>
              <a:rPr lang="en-GB" sz="3600" b="1" err="1">
                <a:solidFill>
                  <a:schemeClr val="bg1"/>
                </a:solidFill>
              </a:rPr>
              <a:t>recordio</a:t>
            </a:r>
            <a:r>
              <a:rPr lang="en-GB" sz="3600" b="1">
                <a:solidFill>
                  <a:schemeClr val="bg1"/>
                </a:solidFill>
              </a:rPr>
              <a:t> </a:t>
            </a:r>
            <a:r>
              <a:rPr lang="en-GB" sz="3600" b="1" err="1">
                <a:solidFill>
                  <a:schemeClr val="bg1"/>
                </a:solidFill>
              </a:rPr>
              <a:t>i</a:t>
            </a:r>
            <a:r>
              <a:rPr lang="en-GB" sz="3600" b="1">
                <a:solidFill>
                  <a:schemeClr val="bg1"/>
                </a:solidFill>
              </a:rPr>
              <a:t> </a:t>
            </a:r>
            <a:r>
              <a:rPr lang="en-GB" sz="3600" b="1" err="1">
                <a:solidFill>
                  <a:schemeClr val="bg1"/>
                </a:solidFill>
              </a:rPr>
              <a:t>greu</a:t>
            </a:r>
            <a:r>
              <a:rPr lang="en-GB" sz="3600" b="1">
                <a:solidFill>
                  <a:schemeClr val="bg1"/>
                </a:solidFill>
              </a:rPr>
              <a:t> e-</a:t>
            </a:r>
            <a:r>
              <a:rPr lang="en-GB" sz="3600" b="1" err="1">
                <a:solidFill>
                  <a:schemeClr val="bg1"/>
                </a:solidFill>
              </a:rPr>
              <a:t>Bortffolio</a:t>
            </a:r>
            <a:br>
              <a:rPr lang="en-GB" sz="3600" b="1"/>
            </a:br>
            <a:r>
              <a:rPr lang="en-GB" sz="3600" b="1">
                <a:solidFill>
                  <a:schemeClr val="bg1"/>
                </a:solidFill>
                <a:ea typeface="Calibri Light"/>
                <a:cs typeface="Calibri Light"/>
              </a:rPr>
              <a:t>Recorded presentation to create an e-portfolio</a:t>
            </a:r>
            <a:endParaRPr lang="en-US">
              <a:solidFill>
                <a:schemeClr val="bg1"/>
              </a:solidFill>
            </a:endParaRPr>
          </a:p>
        </p:txBody>
      </p:sp>
    </p:spTree>
    <p:extLst>
      <p:ext uri="{BB962C8B-B14F-4D97-AF65-F5344CB8AC3E}">
        <p14:creationId xmlns:p14="http://schemas.microsoft.com/office/powerpoint/2010/main" val="3112388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ater with empty seats and balconies">
            <a:extLst>
              <a:ext uri="{FF2B5EF4-FFF2-40B4-BE49-F238E27FC236}">
                <a16:creationId xmlns:a16="http://schemas.microsoft.com/office/drawing/2014/main" id="{05C4AC1B-2CD2-E312-DD3E-CC5062864FB9}"/>
              </a:ext>
            </a:extLst>
          </p:cNvPr>
          <p:cNvPicPr>
            <a:picLocks noChangeAspect="1"/>
          </p:cNvPicPr>
          <p:nvPr/>
        </p:nvPicPr>
        <p:blipFill>
          <a:blip r:embed="rId3"/>
          <a:stretch>
            <a:fillRect/>
          </a:stretch>
        </p:blipFill>
        <p:spPr>
          <a:xfrm>
            <a:off x="-636104" y="-1731230"/>
            <a:ext cx="13265425" cy="8591052"/>
          </a:xfrm>
          <a:prstGeom prst="rect">
            <a:avLst/>
          </a:prstGeom>
        </p:spPr>
      </p:pic>
    </p:spTree>
    <p:extLst>
      <p:ext uri="{BB962C8B-B14F-4D97-AF65-F5344CB8AC3E}">
        <p14:creationId xmlns:p14="http://schemas.microsoft.com/office/powerpoint/2010/main" val="4168239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99938-7588-EAA3-4255-AC5C5C54BC49}"/>
              </a:ext>
            </a:extLst>
          </p:cNvPr>
          <p:cNvSpPr>
            <a:spLocks noGrp="1"/>
          </p:cNvSpPr>
          <p:nvPr>
            <p:ph type="title"/>
          </p:nvPr>
        </p:nvSpPr>
        <p:spPr>
          <a:xfrm>
            <a:off x="272542" y="991955"/>
            <a:ext cx="3480766" cy="4209408"/>
          </a:xfrm>
        </p:spPr>
        <p:txBody>
          <a:bodyPr vert="horz" lIns="91440" tIns="45720" rIns="91440" bIns="45720" rtlCol="0" anchor="ctr">
            <a:normAutofit fontScale="90000"/>
          </a:bodyPr>
          <a:lstStyle/>
          <a:p>
            <a:r>
              <a:rPr lang="en-US" sz="4000" err="1"/>
              <a:t>Nodweddion</a:t>
            </a:r>
            <a:r>
              <a:rPr lang="en-US" sz="4000"/>
              <a:t> am </a:t>
            </a:r>
            <a:br>
              <a:rPr lang="en-US" sz="4000"/>
            </a:br>
            <a:r>
              <a:rPr lang="en-US" sz="4000" err="1"/>
              <a:t>siaradwraig</a:t>
            </a:r>
            <a:r>
              <a:rPr lang="en-US" sz="4000"/>
              <a:t>/</a:t>
            </a:r>
            <a:r>
              <a:rPr lang="en-US" sz="4000" err="1"/>
              <a:t>wr</a:t>
            </a:r>
            <a:r>
              <a:rPr lang="en-US" sz="4000"/>
              <a:t> </a:t>
            </a:r>
            <a:br>
              <a:rPr lang="en-US" sz="4000"/>
            </a:br>
            <a:r>
              <a:rPr lang="en-US" sz="4000" err="1"/>
              <a:t>effeithiol</a:t>
            </a:r>
            <a:br>
              <a:rPr lang="en-US" sz="4000"/>
            </a:br>
            <a:br>
              <a:rPr lang="en-US" sz="4000"/>
            </a:br>
            <a:br>
              <a:rPr lang="en-US" sz="4000"/>
            </a:br>
            <a:r>
              <a:rPr lang="en-US" sz="4000"/>
              <a:t>Characteristics </a:t>
            </a:r>
            <a:r>
              <a:rPr lang="en-US" sz="4000" kern="1200">
                <a:latin typeface="+mj-lt"/>
                <a:ea typeface="+mj-ea"/>
                <a:cs typeface="+mj-cs"/>
              </a:rPr>
              <a:t>of an effective speaker</a:t>
            </a:r>
            <a:r>
              <a:rPr lang="en-US" sz="4000"/>
              <a:t> </a:t>
            </a:r>
            <a:endParaRPr lang="en-US" sz="4000" kern="1200">
              <a:latin typeface="+mj-lt"/>
              <a:ea typeface="+mj-ea"/>
              <a:cs typeface="+mj-cs"/>
            </a:endParaRPr>
          </a:p>
        </p:txBody>
      </p:sp>
      <p:graphicFrame>
        <p:nvGraphicFramePr>
          <p:cNvPr id="5" name="Content Placeholder 2">
            <a:extLst>
              <a:ext uri="{FF2B5EF4-FFF2-40B4-BE49-F238E27FC236}">
                <a16:creationId xmlns:a16="http://schemas.microsoft.com/office/drawing/2014/main" id="{5A4EB912-5F5D-2124-87BC-CF0AE2771F09}"/>
              </a:ext>
            </a:extLst>
          </p:cNvPr>
          <p:cNvGraphicFramePr>
            <a:graphicFrameLocks noGrp="1"/>
          </p:cNvGraphicFramePr>
          <p:nvPr>
            <p:ph idx="1"/>
            <p:extLst>
              <p:ext uri="{D42A27DB-BD31-4B8C-83A1-F6EECF244321}">
                <p14:modId xmlns:p14="http://schemas.microsoft.com/office/powerpoint/2010/main" val="777397227"/>
              </p:ext>
            </p:extLst>
          </p:nvPr>
        </p:nvGraphicFramePr>
        <p:xfrm>
          <a:off x="4398174" y="178716"/>
          <a:ext cx="7563807" cy="6668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1186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66895-419F-7A96-111E-2E23B50DC062}"/>
              </a:ext>
            </a:extLst>
          </p:cNvPr>
          <p:cNvSpPr>
            <a:spLocks noGrp="1"/>
          </p:cNvSpPr>
          <p:nvPr>
            <p:ph type="title"/>
          </p:nvPr>
        </p:nvSpPr>
        <p:spPr>
          <a:xfrm>
            <a:off x="281799" y="-172396"/>
            <a:ext cx="11298476" cy="2024932"/>
          </a:xfrm>
        </p:spPr>
        <p:txBody>
          <a:bodyPr>
            <a:normAutofit/>
          </a:bodyPr>
          <a:lstStyle/>
          <a:p>
            <a:pPr algn="ctr"/>
            <a:r>
              <a:rPr lang="en-US" sz="3600" b="1">
                <a:solidFill>
                  <a:schemeClr val="bg1"/>
                </a:solidFill>
                <a:ea typeface="Calibri Light"/>
                <a:cs typeface="Calibri Light"/>
              </a:rPr>
              <a:t>What are the book-ends for any presentation?</a:t>
            </a:r>
            <a:br>
              <a:rPr lang="en-US" sz="3600" b="1">
                <a:ea typeface="Calibri Light"/>
                <a:cs typeface="Calibri Light"/>
              </a:rPr>
            </a:br>
            <a:r>
              <a:rPr lang="en-US" sz="3600" b="1" i="1">
                <a:ea typeface="Calibri Light"/>
                <a:cs typeface="Calibri Light"/>
              </a:rPr>
              <a:t>Beth </a:t>
            </a:r>
            <a:r>
              <a:rPr lang="en-US" sz="3600" b="1" i="1" err="1">
                <a:ea typeface="Calibri Light"/>
                <a:cs typeface="Calibri Light"/>
              </a:rPr>
              <a:t>ydy</a:t>
            </a:r>
            <a:r>
              <a:rPr lang="en-US" sz="3600" b="1" i="1">
                <a:ea typeface="Calibri Light"/>
                <a:cs typeface="Calibri Light"/>
              </a:rPr>
              <a:t> </a:t>
            </a:r>
            <a:r>
              <a:rPr lang="en-US" sz="3600" b="1" i="1" err="1">
                <a:ea typeface="Calibri Light"/>
                <a:cs typeface="Calibri Light"/>
              </a:rPr>
              <a:t>dechrau</a:t>
            </a:r>
            <a:r>
              <a:rPr lang="en-US" sz="3600" b="1" i="1">
                <a:ea typeface="Calibri Light"/>
                <a:cs typeface="Calibri Light"/>
              </a:rPr>
              <a:t> a </a:t>
            </a:r>
            <a:r>
              <a:rPr lang="en-US" sz="3600" b="1" i="1" err="1">
                <a:ea typeface="Calibri Light"/>
                <a:cs typeface="Calibri Light"/>
              </a:rPr>
              <a:t>diwedd</a:t>
            </a:r>
            <a:r>
              <a:rPr lang="en-US" sz="3600" b="1" i="1">
                <a:ea typeface="Calibri Light"/>
                <a:cs typeface="Calibri Light"/>
              </a:rPr>
              <a:t> </a:t>
            </a:r>
            <a:r>
              <a:rPr lang="en-US" sz="3600" b="1" i="1" err="1">
                <a:ea typeface="Calibri Light"/>
                <a:cs typeface="Calibri Light"/>
              </a:rPr>
              <a:t>unrhyw</a:t>
            </a:r>
            <a:r>
              <a:rPr lang="en-US" sz="3600" b="1" i="1">
                <a:ea typeface="Calibri Light"/>
                <a:cs typeface="Calibri Light"/>
              </a:rPr>
              <a:t> </a:t>
            </a:r>
            <a:r>
              <a:rPr lang="en-US" sz="3600" b="1" i="1" err="1">
                <a:ea typeface="Calibri Light"/>
                <a:cs typeface="Calibri Light"/>
              </a:rPr>
              <a:t>cyflwyniad</a:t>
            </a:r>
            <a:r>
              <a:rPr lang="en-US" sz="3600" b="1" i="1">
                <a:ea typeface="Calibri Light"/>
                <a:cs typeface="Calibri Light"/>
              </a:rPr>
              <a:t>?</a:t>
            </a:r>
          </a:p>
        </p:txBody>
      </p:sp>
      <p:sp>
        <p:nvSpPr>
          <p:cNvPr id="3" name="Content Placeholder 2">
            <a:extLst>
              <a:ext uri="{FF2B5EF4-FFF2-40B4-BE49-F238E27FC236}">
                <a16:creationId xmlns:a16="http://schemas.microsoft.com/office/drawing/2014/main" id="{2C4459B2-C2E8-A7EC-4022-B55D69B5FB52}"/>
              </a:ext>
            </a:extLst>
          </p:cNvPr>
          <p:cNvSpPr>
            <a:spLocks noGrp="1"/>
          </p:cNvSpPr>
          <p:nvPr>
            <p:ph idx="1"/>
          </p:nvPr>
        </p:nvSpPr>
        <p:spPr>
          <a:xfrm>
            <a:off x="2931780" y="2208263"/>
            <a:ext cx="8772094" cy="1594644"/>
          </a:xfrm>
        </p:spPr>
        <p:txBody>
          <a:bodyPr vert="horz" lIns="91440" tIns="45720" rIns="91440" bIns="45720" rtlCol="0" anchor="t">
            <a:normAutofit fontScale="77500" lnSpcReduction="20000"/>
          </a:bodyPr>
          <a:lstStyle/>
          <a:p>
            <a:pPr marL="0" indent="0">
              <a:buNone/>
            </a:pPr>
            <a:r>
              <a:rPr lang="en-US" i="1">
                <a:ea typeface="Calibri" panose="020F0502020204030204"/>
                <a:cs typeface="Calibri" panose="020F0502020204030204"/>
              </a:rPr>
              <a:t>Tudalen </a:t>
            </a:r>
            <a:r>
              <a:rPr lang="en-US" i="1" err="1">
                <a:ea typeface="Calibri" panose="020F0502020204030204"/>
                <a:cs typeface="Calibri" panose="020F0502020204030204"/>
              </a:rPr>
              <a:t>cyflwyno</a:t>
            </a:r>
            <a:r>
              <a:rPr lang="en-US" i="1">
                <a:ea typeface="Calibri" panose="020F0502020204030204"/>
                <a:cs typeface="Calibri" panose="020F0502020204030204"/>
              </a:rPr>
              <a:t> (cod </a:t>
            </a:r>
            <a:r>
              <a:rPr lang="en-US" i="1" err="1">
                <a:ea typeface="Calibri" panose="020F0502020204030204"/>
                <a:cs typeface="Calibri" panose="020F0502020204030204"/>
              </a:rPr>
              <a:t>modiwl</a:t>
            </a:r>
            <a:r>
              <a:rPr lang="en-US" i="1">
                <a:ea typeface="Calibri" panose="020F0502020204030204"/>
                <a:cs typeface="Calibri" panose="020F0502020204030204"/>
              </a:rPr>
              <a:t>, </a:t>
            </a:r>
            <a:r>
              <a:rPr lang="en-US" i="1" err="1">
                <a:ea typeface="Calibri" panose="020F0502020204030204"/>
                <a:cs typeface="Calibri" panose="020F0502020204030204"/>
              </a:rPr>
              <a:t>rhif</a:t>
            </a:r>
            <a:r>
              <a:rPr lang="en-US" i="1">
                <a:ea typeface="Calibri" panose="020F0502020204030204"/>
                <a:cs typeface="Calibri" panose="020F0502020204030204"/>
              </a:rPr>
              <a:t> </a:t>
            </a:r>
            <a:r>
              <a:rPr lang="en-US" i="1" err="1">
                <a:ea typeface="Calibri" panose="020F0502020204030204"/>
                <a:cs typeface="Calibri" panose="020F0502020204030204"/>
              </a:rPr>
              <a:t>myfyriwr</a:t>
            </a:r>
            <a:r>
              <a:rPr lang="en-US" i="1">
                <a:ea typeface="Calibri" panose="020F0502020204030204"/>
                <a:cs typeface="Calibri" panose="020F0502020204030204"/>
              </a:rPr>
              <a:t> a </a:t>
            </a:r>
            <a:r>
              <a:rPr lang="en-US" i="1" err="1">
                <a:ea typeface="Calibri" panose="020F0502020204030204"/>
                <a:cs typeface="Calibri" panose="020F0502020204030204"/>
              </a:rPr>
              <a:t>theitl</a:t>
            </a:r>
            <a:r>
              <a:rPr lang="en-US" i="1">
                <a:ea typeface="Calibri" panose="020F0502020204030204"/>
                <a:cs typeface="Calibri" panose="020F0502020204030204"/>
              </a:rPr>
              <a:t> yr </a:t>
            </a:r>
            <a:r>
              <a:rPr lang="en-US" i="1" err="1">
                <a:ea typeface="Calibri" panose="020F0502020204030204"/>
                <a:cs typeface="Calibri" panose="020F0502020204030204"/>
              </a:rPr>
              <a:t>aseiniad</a:t>
            </a:r>
            <a:r>
              <a:rPr lang="en-US" i="1">
                <a:ea typeface="Calibri" panose="020F0502020204030204"/>
                <a:cs typeface="Calibri" panose="020F0502020204030204"/>
              </a:rPr>
              <a:t> union </a:t>
            </a:r>
            <a:r>
              <a:rPr lang="en-US" b="1" i="1" err="1">
                <a:ea typeface="Calibri" panose="020F0502020204030204"/>
                <a:cs typeface="Calibri" panose="020F0502020204030204"/>
              </a:rPr>
              <a:t>fel</a:t>
            </a:r>
            <a:r>
              <a:rPr lang="en-US" b="1" i="1">
                <a:ea typeface="Calibri" panose="020F0502020204030204"/>
                <a:cs typeface="Calibri" panose="020F0502020204030204"/>
              </a:rPr>
              <a:t> </a:t>
            </a:r>
            <a:r>
              <a:rPr lang="en-US" b="1" i="1" err="1">
                <a:ea typeface="Calibri" panose="020F0502020204030204"/>
                <a:cs typeface="Calibri" panose="020F0502020204030204"/>
              </a:rPr>
              <a:t>sydd</a:t>
            </a:r>
            <a:r>
              <a:rPr lang="en-US" b="1" i="1">
                <a:ea typeface="Calibri" panose="020F0502020204030204"/>
                <a:cs typeface="Calibri" panose="020F0502020204030204"/>
              </a:rPr>
              <a:t> </a:t>
            </a:r>
            <a:r>
              <a:rPr lang="en-US" b="1" i="1" err="1">
                <a:ea typeface="Calibri" panose="020F0502020204030204"/>
                <a:cs typeface="Calibri" panose="020F0502020204030204"/>
              </a:rPr>
              <a:t>ar</a:t>
            </a:r>
            <a:r>
              <a:rPr lang="en-US" b="1" i="1">
                <a:ea typeface="Calibri" panose="020F0502020204030204"/>
                <a:cs typeface="Calibri" panose="020F0502020204030204"/>
              </a:rPr>
              <a:t> </a:t>
            </a:r>
            <a:r>
              <a:rPr lang="en-US" b="1" i="1" err="1">
                <a:ea typeface="Calibri" panose="020F0502020204030204"/>
                <a:cs typeface="Calibri" panose="020F0502020204030204"/>
              </a:rPr>
              <a:t>daflen</a:t>
            </a:r>
            <a:r>
              <a:rPr lang="en-US" b="1" i="1">
                <a:ea typeface="Calibri" panose="020F0502020204030204"/>
                <a:cs typeface="Calibri" panose="020F0502020204030204"/>
              </a:rPr>
              <a:t> GA36) </a:t>
            </a:r>
            <a:endParaRPr lang="en-US" b="1">
              <a:ea typeface="Calibri"/>
              <a:cs typeface="Calibri"/>
            </a:endParaRPr>
          </a:p>
          <a:p>
            <a:pPr marL="0" indent="0">
              <a:buNone/>
            </a:pPr>
            <a:r>
              <a:rPr lang="en-US">
                <a:ea typeface="Calibri" panose="020F0502020204030204"/>
                <a:cs typeface="Calibri" panose="020F0502020204030204"/>
              </a:rPr>
              <a:t>Cover page (module code, student number &amp; assessment title </a:t>
            </a:r>
            <a:r>
              <a:rPr lang="en-US" b="1">
                <a:ea typeface="Calibri" panose="020F0502020204030204"/>
                <a:cs typeface="Calibri" panose="020F0502020204030204"/>
              </a:rPr>
              <a:t>as shown on GA36</a:t>
            </a:r>
            <a:r>
              <a:rPr lang="en-US">
                <a:ea typeface="Calibri" panose="020F0502020204030204"/>
                <a:cs typeface="Calibri" panose="020F0502020204030204"/>
              </a:rPr>
              <a:t>) +</a:t>
            </a:r>
          </a:p>
          <a:p>
            <a:pPr marL="0" indent="0">
              <a:buNone/>
            </a:pPr>
            <a:r>
              <a:rPr lang="en-US" b="1">
                <a:ea typeface="Calibri" panose="020F0502020204030204"/>
                <a:cs typeface="Calibri" panose="020F0502020204030204"/>
              </a:rPr>
              <a:t> </a:t>
            </a:r>
            <a:r>
              <a:rPr lang="en-US" b="1">
                <a:solidFill>
                  <a:srgbClr val="FF0000"/>
                </a:solidFill>
                <a:ea typeface="Calibri" panose="020F0502020204030204"/>
                <a:cs typeface="Calibri" panose="020F0502020204030204"/>
              </a:rPr>
              <a:t>!!</a:t>
            </a:r>
            <a:r>
              <a:rPr lang="en-US" b="1">
                <a:ea typeface="Calibri" panose="020F0502020204030204"/>
                <a:cs typeface="Calibri" panose="020F0502020204030204"/>
              </a:rPr>
              <a:t> AI Acknowledgement</a:t>
            </a:r>
          </a:p>
        </p:txBody>
      </p:sp>
      <p:sp>
        <p:nvSpPr>
          <p:cNvPr id="5" name="Content Placeholder 2">
            <a:extLst>
              <a:ext uri="{FF2B5EF4-FFF2-40B4-BE49-F238E27FC236}">
                <a16:creationId xmlns:a16="http://schemas.microsoft.com/office/drawing/2014/main" id="{DE9B18BA-5A04-9293-A0CA-ED2E5F6BEF0E}"/>
              </a:ext>
            </a:extLst>
          </p:cNvPr>
          <p:cNvSpPr txBox="1">
            <a:spLocks/>
          </p:cNvSpPr>
          <p:nvPr/>
        </p:nvSpPr>
        <p:spPr>
          <a:xfrm>
            <a:off x="2602149" y="4253985"/>
            <a:ext cx="9553554" cy="164780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i="1">
                <a:ea typeface="Calibri" panose="020F0502020204030204"/>
                <a:cs typeface="Calibri" panose="020F0502020204030204"/>
              </a:rPr>
              <a:t>Tudalen </a:t>
            </a:r>
            <a:r>
              <a:rPr lang="en-US" i="1" err="1">
                <a:ea typeface="Calibri" panose="020F0502020204030204"/>
                <a:cs typeface="Calibri" panose="020F0502020204030204"/>
              </a:rPr>
              <a:t>olaf</a:t>
            </a:r>
            <a:r>
              <a:rPr lang="en-US" i="1">
                <a:ea typeface="Calibri" panose="020F0502020204030204"/>
                <a:cs typeface="Calibri" panose="020F0502020204030204"/>
              </a:rPr>
              <a:t> – </a:t>
            </a:r>
            <a:r>
              <a:rPr lang="en-US" i="1" err="1">
                <a:ea typeface="Calibri" panose="020F0502020204030204"/>
                <a:cs typeface="Calibri" panose="020F0502020204030204"/>
              </a:rPr>
              <a:t>rhestr</a:t>
            </a:r>
            <a:r>
              <a:rPr lang="en-US" i="1">
                <a:ea typeface="Calibri" panose="020F0502020204030204"/>
                <a:cs typeface="Calibri" panose="020F0502020204030204"/>
              </a:rPr>
              <a:t> </a:t>
            </a:r>
            <a:r>
              <a:rPr lang="en-US" i="1" err="1">
                <a:ea typeface="Calibri" panose="020F0502020204030204"/>
                <a:cs typeface="Calibri" panose="020F0502020204030204"/>
              </a:rPr>
              <a:t>cyfeirnodi</a:t>
            </a:r>
            <a:r>
              <a:rPr lang="en-US" i="1">
                <a:ea typeface="Calibri" panose="020F0502020204030204"/>
                <a:cs typeface="Calibri" panose="020F0502020204030204"/>
              </a:rPr>
              <a:t> (</a:t>
            </a:r>
            <a:r>
              <a:rPr lang="en-US" i="1" err="1">
                <a:ea typeface="Calibri" panose="020F0502020204030204"/>
                <a:cs typeface="Calibri" panose="020F0502020204030204"/>
              </a:rPr>
              <a:t>cynnwys</a:t>
            </a:r>
            <a:r>
              <a:rPr lang="en-US" i="1">
                <a:ea typeface="Calibri" panose="020F0502020204030204"/>
                <a:cs typeface="Calibri" panose="020F0502020204030204"/>
              </a:rPr>
              <a:t> </a:t>
            </a:r>
            <a:r>
              <a:rPr lang="en-US" i="1" err="1">
                <a:ea typeface="Calibri" panose="020F0502020204030204"/>
                <a:cs typeface="Calibri" panose="020F0502020204030204"/>
              </a:rPr>
              <a:t>cyfeirnodi</a:t>
            </a:r>
            <a:r>
              <a:rPr lang="en-US" i="1">
                <a:ea typeface="Calibri" panose="020F0502020204030204"/>
                <a:cs typeface="Calibri" panose="020F0502020204030204"/>
              </a:rPr>
              <a:t> </a:t>
            </a:r>
            <a:r>
              <a:rPr lang="en-US" i="1" err="1">
                <a:ea typeface="Calibri" panose="020F0502020204030204"/>
                <a:cs typeface="Calibri" panose="020F0502020204030204"/>
              </a:rPr>
              <a:t>yn</a:t>
            </a:r>
            <a:r>
              <a:rPr lang="en-US" i="1">
                <a:ea typeface="Calibri" panose="020F0502020204030204"/>
                <a:cs typeface="Calibri" panose="020F0502020204030204"/>
              </a:rPr>
              <a:t> </a:t>
            </a:r>
            <a:r>
              <a:rPr lang="en-US" i="1" err="1">
                <a:ea typeface="Calibri" panose="020F0502020204030204"/>
                <a:cs typeface="Calibri" panose="020F0502020204030204"/>
              </a:rPr>
              <a:t>rhan</a:t>
            </a:r>
            <a:r>
              <a:rPr lang="en-US" i="1">
                <a:ea typeface="Calibri" panose="020F0502020204030204"/>
                <a:cs typeface="Calibri" panose="020F0502020204030204"/>
              </a:rPr>
              <a:t> </a:t>
            </a:r>
            <a:r>
              <a:rPr lang="en-US" i="1" err="1">
                <a:ea typeface="Calibri" panose="020F0502020204030204"/>
                <a:cs typeface="Calibri" panose="020F0502020204030204"/>
              </a:rPr>
              <a:t>o'r</a:t>
            </a:r>
            <a:r>
              <a:rPr lang="en-US" i="1">
                <a:ea typeface="Calibri" panose="020F0502020204030204"/>
                <a:cs typeface="Calibri" panose="020F0502020204030204"/>
              </a:rPr>
              <a:t> </a:t>
            </a:r>
            <a:r>
              <a:rPr lang="en-US" i="1" err="1">
                <a:ea typeface="Calibri" panose="020F0502020204030204"/>
                <a:cs typeface="Calibri" panose="020F0502020204030204"/>
              </a:rPr>
              <a:t>llafar</a:t>
            </a:r>
            <a:r>
              <a:rPr lang="en-US" i="1">
                <a:ea typeface="Calibri" panose="020F0502020204030204"/>
                <a:cs typeface="Calibri" panose="020F0502020204030204"/>
              </a:rPr>
              <a:t> a </a:t>
            </a:r>
            <a:r>
              <a:rPr lang="en-US" i="1" err="1">
                <a:ea typeface="Calibri" panose="020F0502020204030204"/>
                <a:cs typeface="Calibri" panose="020F0502020204030204"/>
              </a:rPr>
              <a:t>beth</a:t>
            </a:r>
            <a:r>
              <a:rPr lang="en-US" i="1">
                <a:ea typeface="Calibri" panose="020F0502020204030204"/>
                <a:cs typeface="Calibri" panose="020F0502020204030204"/>
              </a:rPr>
              <a:t> </a:t>
            </a:r>
            <a:r>
              <a:rPr lang="en-US" i="1" err="1">
                <a:ea typeface="Calibri" panose="020F0502020204030204"/>
                <a:cs typeface="Calibri" panose="020F0502020204030204"/>
              </a:rPr>
              <a:t>sydd</a:t>
            </a:r>
            <a:r>
              <a:rPr lang="en-US" i="1">
                <a:ea typeface="Calibri" panose="020F0502020204030204"/>
                <a:cs typeface="Calibri" panose="020F0502020204030204"/>
              </a:rPr>
              <a:t> </a:t>
            </a:r>
            <a:r>
              <a:rPr lang="en-US" i="1" err="1">
                <a:ea typeface="Calibri" panose="020F0502020204030204"/>
                <a:cs typeface="Calibri" panose="020F0502020204030204"/>
              </a:rPr>
              <a:t>wedi</a:t>
            </a:r>
            <a:r>
              <a:rPr lang="en-US" i="1">
                <a:ea typeface="Calibri" panose="020F0502020204030204"/>
                <a:cs typeface="Calibri" panose="020F0502020204030204"/>
              </a:rPr>
              <a:t> </a:t>
            </a:r>
            <a:r>
              <a:rPr lang="en-US" i="1" err="1">
                <a:ea typeface="Calibri" panose="020F0502020204030204"/>
                <a:cs typeface="Calibri" panose="020F0502020204030204"/>
              </a:rPr>
              <a:t>ychwanegu</a:t>
            </a:r>
            <a:r>
              <a:rPr lang="en-US" i="1">
                <a:ea typeface="Calibri" panose="020F0502020204030204"/>
                <a:cs typeface="Calibri" panose="020F0502020204030204"/>
              </a:rPr>
              <a:t> </a:t>
            </a:r>
            <a:r>
              <a:rPr lang="en-US" i="1" err="1">
                <a:ea typeface="Calibri" panose="020F0502020204030204"/>
                <a:cs typeface="Calibri" panose="020F0502020204030204"/>
              </a:rPr>
              <a:t>ar</a:t>
            </a:r>
            <a:r>
              <a:rPr lang="en-US" i="1">
                <a:ea typeface="Calibri" panose="020F0502020204030204"/>
                <a:cs typeface="Calibri" panose="020F0502020204030204"/>
              </a:rPr>
              <a:t> </a:t>
            </a:r>
            <a:r>
              <a:rPr lang="en-US" i="1" err="1">
                <a:ea typeface="Calibri" panose="020F0502020204030204"/>
                <a:cs typeface="Calibri" panose="020F0502020204030204"/>
              </a:rPr>
              <a:t>sleidiau</a:t>
            </a:r>
            <a:r>
              <a:rPr lang="en-US" i="1">
                <a:ea typeface="Calibri" panose="020F0502020204030204"/>
                <a:cs typeface="Calibri" panose="020F0502020204030204"/>
              </a:rPr>
              <a:t>)</a:t>
            </a:r>
          </a:p>
          <a:p>
            <a:pPr marL="0" indent="0">
              <a:buNone/>
            </a:pPr>
            <a:r>
              <a:rPr lang="en-US">
                <a:ea typeface="Calibri" panose="020F0502020204030204"/>
                <a:cs typeface="Calibri" panose="020F0502020204030204"/>
              </a:rPr>
              <a:t>Last page/s - reference list (include the in-text/in-slides references and the ones you mention verbally) </a:t>
            </a:r>
          </a:p>
        </p:txBody>
      </p:sp>
      <p:pic>
        <p:nvPicPr>
          <p:cNvPr id="4" name="Graphic 3" descr="Book with dialogue design">
            <a:extLst>
              <a:ext uri="{FF2B5EF4-FFF2-40B4-BE49-F238E27FC236}">
                <a16:creationId xmlns:a16="http://schemas.microsoft.com/office/drawing/2014/main" id="{C7BC8B78-87AE-7ED1-55A8-6C26387CC2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9843" y="230261"/>
            <a:ext cx="1011569" cy="1482872"/>
          </a:xfrm>
          <a:prstGeom prst="rect">
            <a:avLst/>
          </a:prstGeom>
        </p:spPr>
      </p:pic>
      <p:pic>
        <p:nvPicPr>
          <p:cNvPr id="7" name="Picture 6" descr="A screenshot of a video game&#10;&#10;AI-generated content may be incorrect.">
            <a:extLst>
              <a:ext uri="{FF2B5EF4-FFF2-40B4-BE49-F238E27FC236}">
                <a16:creationId xmlns:a16="http://schemas.microsoft.com/office/drawing/2014/main" id="{C7392BCD-9E58-7446-9741-96FC343B92EA}"/>
              </a:ext>
            </a:extLst>
          </p:cNvPr>
          <p:cNvPicPr>
            <a:picLocks noChangeAspect="1"/>
          </p:cNvPicPr>
          <p:nvPr/>
        </p:nvPicPr>
        <p:blipFill>
          <a:blip r:embed="rId4"/>
          <a:srcRect l="12561" t="16607" r="13110" b="8080"/>
          <a:stretch/>
        </p:blipFill>
        <p:spPr>
          <a:xfrm>
            <a:off x="201250" y="2284376"/>
            <a:ext cx="2540356" cy="1449486"/>
          </a:xfrm>
          <a:prstGeom prst="rect">
            <a:avLst/>
          </a:prstGeom>
        </p:spPr>
      </p:pic>
      <p:pic>
        <p:nvPicPr>
          <p:cNvPr id="8" name="Picture 7" descr="A close-up of a white background&#10;&#10;AI-generated content may be incorrect.">
            <a:extLst>
              <a:ext uri="{FF2B5EF4-FFF2-40B4-BE49-F238E27FC236}">
                <a16:creationId xmlns:a16="http://schemas.microsoft.com/office/drawing/2014/main" id="{5BA20532-05B5-1F7A-5A7D-85C0D24432D8}"/>
              </a:ext>
            </a:extLst>
          </p:cNvPr>
          <p:cNvPicPr>
            <a:picLocks noChangeAspect="1"/>
          </p:cNvPicPr>
          <p:nvPr/>
        </p:nvPicPr>
        <p:blipFill>
          <a:blip r:embed="rId5"/>
          <a:stretch>
            <a:fillRect/>
          </a:stretch>
        </p:blipFill>
        <p:spPr>
          <a:xfrm>
            <a:off x="527649" y="4251786"/>
            <a:ext cx="1881373" cy="1427274"/>
          </a:xfrm>
          <a:prstGeom prst="rect">
            <a:avLst/>
          </a:prstGeom>
        </p:spPr>
      </p:pic>
    </p:spTree>
    <p:extLst>
      <p:ext uri="{BB962C8B-B14F-4D97-AF65-F5344CB8AC3E}">
        <p14:creationId xmlns:p14="http://schemas.microsoft.com/office/powerpoint/2010/main" val="4233011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816145E-DBA2-564C-B5D0-5E8C2F3CCB75}"/>
              </a:ext>
            </a:extLst>
          </p:cNvPr>
          <p:cNvSpPr>
            <a:spLocks noGrp="1"/>
          </p:cNvSpPr>
          <p:nvPr>
            <p:ph type="title"/>
          </p:nvPr>
        </p:nvSpPr>
        <p:spPr>
          <a:xfrm>
            <a:off x="838200" y="-315912"/>
            <a:ext cx="10515600" cy="1325563"/>
          </a:xfrm>
        </p:spPr>
        <p:txBody>
          <a:bodyPr/>
          <a:lstStyle/>
          <a:p>
            <a:pPr algn="ctr"/>
            <a:r>
              <a:rPr lang="en-GB" b="1" u="sng" err="1">
                <a:solidFill>
                  <a:schemeClr val="bg1"/>
                </a:solidFill>
              </a:rPr>
              <a:t>Strwythur</a:t>
            </a:r>
            <a:r>
              <a:rPr lang="en-GB" b="1" u="sng">
                <a:solidFill>
                  <a:schemeClr val="bg1"/>
                </a:solidFill>
              </a:rPr>
              <a:t> y </a:t>
            </a:r>
            <a:r>
              <a:rPr lang="en-GB" b="1" u="sng" err="1">
                <a:solidFill>
                  <a:schemeClr val="bg1"/>
                </a:solidFill>
              </a:rPr>
              <a:t>cyflwyniad</a:t>
            </a:r>
            <a:r>
              <a:rPr lang="en-GB" b="1" u="sng">
                <a:solidFill>
                  <a:schemeClr val="bg1"/>
                </a:solidFill>
              </a:rPr>
              <a:t> – </a:t>
            </a:r>
            <a:r>
              <a:rPr lang="en-GB" b="1" u="sng" err="1">
                <a:solidFill>
                  <a:schemeClr val="bg1"/>
                </a:solidFill>
              </a:rPr>
              <a:t>dweud</a:t>
            </a:r>
            <a:r>
              <a:rPr lang="en-GB" b="1" u="sng">
                <a:solidFill>
                  <a:schemeClr val="bg1"/>
                </a:solidFill>
              </a:rPr>
              <a:t> </a:t>
            </a:r>
            <a:r>
              <a:rPr lang="en-GB" b="1" u="sng" err="1">
                <a:solidFill>
                  <a:schemeClr val="bg1"/>
                </a:solidFill>
              </a:rPr>
              <a:t>stori</a:t>
            </a:r>
            <a:r>
              <a:rPr lang="en-GB" b="1" u="sng">
                <a:solidFill>
                  <a:schemeClr val="bg1"/>
                </a:solidFill>
              </a:rPr>
              <a:t>.</a:t>
            </a:r>
            <a:endParaRPr lang="en-GB" b="1" u="sng">
              <a:solidFill>
                <a:schemeClr val="bg1"/>
              </a:solidFill>
              <a:cs typeface="Calibri Light"/>
            </a:endParaRPr>
          </a:p>
        </p:txBody>
      </p:sp>
      <p:sp>
        <p:nvSpPr>
          <p:cNvPr id="5" name="Content Placeholder 2">
            <a:extLst>
              <a:ext uri="{FF2B5EF4-FFF2-40B4-BE49-F238E27FC236}">
                <a16:creationId xmlns:a16="http://schemas.microsoft.com/office/drawing/2014/main" id="{3308ACFA-681B-F545-A528-BC64F9CACC08}"/>
              </a:ext>
            </a:extLst>
          </p:cNvPr>
          <p:cNvSpPr txBox="1">
            <a:spLocks/>
          </p:cNvSpPr>
          <p:nvPr/>
        </p:nvSpPr>
        <p:spPr>
          <a:xfrm>
            <a:off x="336711" y="1009651"/>
            <a:ext cx="3398710" cy="498316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err="1">
                <a:solidFill>
                  <a:srgbClr val="000000"/>
                </a:solidFill>
              </a:rPr>
              <a:t>Rhoi’r</a:t>
            </a:r>
            <a:r>
              <a:rPr lang="en-GB">
                <a:solidFill>
                  <a:srgbClr val="000000"/>
                </a:solidFill>
              </a:rPr>
              <a:t> </a:t>
            </a:r>
            <a:r>
              <a:rPr lang="en-GB" err="1">
                <a:solidFill>
                  <a:srgbClr val="000000"/>
                </a:solidFill>
              </a:rPr>
              <a:t>cyd-destun</a:t>
            </a:r>
            <a:endParaRPr lang="en-GB">
              <a:solidFill>
                <a:srgbClr val="000000"/>
              </a:solidFill>
            </a:endParaRPr>
          </a:p>
          <a:p>
            <a:pPr marL="0" indent="0">
              <a:buNone/>
            </a:pPr>
            <a:endParaRPr lang="en-GB">
              <a:solidFill>
                <a:srgbClr val="000000"/>
              </a:solidFill>
            </a:endParaRPr>
          </a:p>
          <a:p>
            <a:pPr marL="0" indent="0">
              <a:buNone/>
            </a:pPr>
            <a:r>
              <a:rPr lang="en-GB" err="1">
                <a:solidFill>
                  <a:srgbClr val="000000"/>
                </a:solidFill>
                <a:ea typeface="Calibri"/>
                <a:cs typeface="Calibri"/>
              </a:rPr>
              <a:t>Cyflwyno’r</a:t>
            </a:r>
            <a:r>
              <a:rPr lang="en-GB">
                <a:solidFill>
                  <a:srgbClr val="000000"/>
                </a:solidFill>
                <a:ea typeface="Calibri"/>
                <a:cs typeface="Calibri"/>
              </a:rPr>
              <a:t> </a:t>
            </a:r>
            <a:r>
              <a:rPr lang="en-GB" err="1">
                <a:solidFill>
                  <a:srgbClr val="000000"/>
                </a:solidFill>
                <a:ea typeface="Calibri"/>
                <a:cs typeface="Calibri"/>
              </a:rPr>
              <a:t>heriau</a:t>
            </a:r>
            <a:r>
              <a:rPr lang="en-GB">
                <a:solidFill>
                  <a:srgbClr val="000000"/>
                </a:solidFill>
                <a:ea typeface="Calibri"/>
                <a:cs typeface="Calibri"/>
              </a:rPr>
              <a:t> </a:t>
            </a:r>
          </a:p>
          <a:p>
            <a:pPr marL="0" indent="0">
              <a:buNone/>
            </a:pPr>
            <a:endParaRPr lang="en-GB">
              <a:solidFill>
                <a:srgbClr val="000000"/>
              </a:solidFill>
            </a:endParaRPr>
          </a:p>
          <a:p>
            <a:pPr marL="0" indent="0">
              <a:buNone/>
            </a:pPr>
            <a:r>
              <a:rPr lang="en-GB" err="1">
                <a:solidFill>
                  <a:srgbClr val="000000"/>
                </a:solidFill>
              </a:rPr>
              <a:t>Manylion</a:t>
            </a:r>
            <a:r>
              <a:rPr lang="en-GB">
                <a:solidFill>
                  <a:srgbClr val="000000"/>
                </a:solidFill>
              </a:rPr>
              <a:t> </a:t>
            </a:r>
            <a:r>
              <a:rPr lang="en-GB" err="1">
                <a:solidFill>
                  <a:srgbClr val="000000"/>
                </a:solidFill>
              </a:rPr>
              <a:t>problemau</a:t>
            </a:r>
            <a:r>
              <a:rPr lang="en-GB">
                <a:solidFill>
                  <a:srgbClr val="000000"/>
                </a:solidFill>
              </a:rPr>
              <a:t> </a:t>
            </a:r>
            <a:endParaRPr lang="en-GB">
              <a:solidFill>
                <a:srgbClr val="000000"/>
              </a:solidFill>
              <a:ea typeface="Calibri"/>
              <a:cs typeface="Calibri"/>
            </a:endParaRPr>
          </a:p>
          <a:p>
            <a:pPr marL="0" indent="0">
              <a:buNone/>
            </a:pPr>
            <a:r>
              <a:rPr lang="en-GB">
                <a:solidFill>
                  <a:srgbClr val="000000"/>
                </a:solidFill>
              </a:rPr>
              <a:t>A </a:t>
            </a:r>
            <a:r>
              <a:rPr lang="en-GB">
                <a:solidFill>
                  <a:srgbClr val="000000"/>
                </a:solidFill>
                <a:sym typeface="Wingdings" panose="05000000000000000000" pitchFamily="2" charset="2"/>
              </a:rPr>
              <a:t> B  C</a:t>
            </a:r>
            <a:endParaRPr lang="en-GB">
              <a:solidFill>
                <a:srgbClr val="000000"/>
              </a:solidFill>
              <a:ea typeface="Calibri"/>
              <a:cs typeface="Calibri"/>
            </a:endParaRPr>
          </a:p>
          <a:p>
            <a:pPr marL="0" indent="0">
              <a:buNone/>
            </a:pPr>
            <a:endParaRPr lang="en-GB">
              <a:solidFill>
                <a:srgbClr val="000000"/>
              </a:solidFill>
              <a:sym typeface="Wingdings" panose="05000000000000000000" pitchFamily="2" charset="2"/>
            </a:endParaRPr>
          </a:p>
          <a:p>
            <a:pPr marL="0" indent="0">
              <a:buNone/>
            </a:pPr>
            <a:r>
              <a:rPr lang="en-GB" err="1">
                <a:solidFill>
                  <a:srgbClr val="000000"/>
                </a:solidFill>
                <a:sym typeface="Wingdings" panose="05000000000000000000" pitchFamily="2" charset="2"/>
              </a:rPr>
              <a:t>Gosod</a:t>
            </a:r>
            <a:r>
              <a:rPr lang="en-GB">
                <a:solidFill>
                  <a:srgbClr val="000000"/>
                </a:solidFill>
                <a:sym typeface="Wingdings" panose="05000000000000000000" pitchFamily="2" charset="2"/>
              </a:rPr>
              <a:t> </a:t>
            </a:r>
            <a:r>
              <a:rPr lang="en-GB" err="1">
                <a:solidFill>
                  <a:srgbClr val="000000"/>
                </a:solidFill>
                <a:sym typeface="Wingdings" panose="05000000000000000000" pitchFamily="2" charset="2"/>
              </a:rPr>
              <a:t>amcan</a:t>
            </a:r>
            <a:endParaRPr lang="en-GB">
              <a:solidFill>
                <a:srgbClr val="000000"/>
              </a:solidFill>
              <a:ea typeface="Calibri"/>
              <a:cs typeface="Calibri"/>
            </a:endParaRPr>
          </a:p>
          <a:p>
            <a:pPr marL="0" indent="0">
              <a:buNone/>
            </a:pPr>
            <a:endParaRPr lang="en-GB">
              <a:solidFill>
                <a:srgbClr val="000000"/>
              </a:solidFill>
              <a:ea typeface="Calibri"/>
              <a:cs typeface="Calibri"/>
            </a:endParaRPr>
          </a:p>
          <a:p>
            <a:pPr marL="0" indent="0">
              <a:buNone/>
            </a:pPr>
            <a:r>
              <a:rPr lang="en-GB">
                <a:solidFill>
                  <a:srgbClr val="000000"/>
                </a:solidFill>
                <a:ea typeface="Calibri"/>
                <a:cs typeface="Calibri"/>
              </a:rPr>
              <a:t>Cloi </a:t>
            </a:r>
            <a:r>
              <a:rPr lang="en-GB" err="1">
                <a:solidFill>
                  <a:srgbClr val="000000"/>
                </a:solidFill>
                <a:ea typeface="Calibri"/>
                <a:cs typeface="Calibri"/>
              </a:rPr>
              <a:t>prif</a:t>
            </a:r>
            <a:r>
              <a:rPr lang="en-GB">
                <a:solidFill>
                  <a:srgbClr val="000000"/>
                </a:solidFill>
                <a:ea typeface="Calibri"/>
                <a:cs typeface="Calibri"/>
              </a:rPr>
              <a:t> </a:t>
            </a:r>
            <a:r>
              <a:rPr lang="en-GB" err="1">
                <a:solidFill>
                  <a:srgbClr val="000000"/>
                </a:solidFill>
                <a:ea typeface="Calibri"/>
                <a:cs typeface="Calibri"/>
              </a:rPr>
              <a:t>sylwadau</a:t>
            </a:r>
            <a:endParaRPr lang="en-GB">
              <a:solidFill>
                <a:srgbClr val="000000"/>
              </a:solidFill>
              <a:ea typeface="Calibri"/>
              <a:cs typeface="Calibri"/>
            </a:endParaRPr>
          </a:p>
          <a:p>
            <a:pPr marL="0" indent="0">
              <a:buNone/>
            </a:pPr>
            <a:endParaRPr lang="en-GB" err="1">
              <a:solidFill>
                <a:srgbClr val="000000"/>
              </a:solidFill>
              <a:ea typeface="Calibri"/>
              <a:cs typeface="Calibri"/>
            </a:endParaRPr>
          </a:p>
        </p:txBody>
      </p:sp>
      <p:sp>
        <p:nvSpPr>
          <p:cNvPr id="6" name="Content Placeholder 2">
            <a:extLst>
              <a:ext uri="{FF2B5EF4-FFF2-40B4-BE49-F238E27FC236}">
                <a16:creationId xmlns:a16="http://schemas.microsoft.com/office/drawing/2014/main" id="{C4A2D1E5-4089-C846-B0EB-B69E2A412601}"/>
              </a:ext>
            </a:extLst>
          </p:cNvPr>
          <p:cNvSpPr>
            <a:spLocks noGrp="1"/>
          </p:cNvSpPr>
          <p:nvPr>
            <p:ph idx="1"/>
          </p:nvPr>
        </p:nvSpPr>
        <p:spPr>
          <a:xfrm>
            <a:off x="4019411" y="1009651"/>
            <a:ext cx="7461758" cy="4983162"/>
          </a:xfrm>
        </p:spPr>
        <p:txBody>
          <a:bodyPr vert="horz" lIns="91440" tIns="45720" rIns="91440" bIns="45720" rtlCol="0" anchor="t">
            <a:normAutofit fontScale="92500" lnSpcReduction="20000"/>
          </a:bodyPr>
          <a:lstStyle/>
          <a:p>
            <a:r>
              <a:rPr lang="en-GB"/>
              <a:t>Maes </a:t>
            </a:r>
            <a:r>
              <a:rPr lang="en-GB" err="1"/>
              <a:t>astudio</a:t>
            </a:r>
            <a:r>
              <a:rPr lang="en-GB"/>
              <a:t> a </a:t>
            </a:r>
            <a:r>
              <a:rPr lang="en-GB" err="1"/>
              <a:t>diddordebau</a:t>
            </a:r>
            <a:r>
              <a:rPr lang="en-GB"/>
              <a:t> </a:t>
            </a:r>
            <a:r>
              <a:rPr lang="en-GB" err="1"/>
              <a:t>penodol</a:t>
            </a:r>
            <a:r>
              <a:rPr lang="en-GB"/>
              <a:t> / </a:t>
            </a:r>
            <a:r>
              <a:rPr lang="en-GB" i="1"/>
              <a:t>Area of study and specific interest</a:t>
            </a:r>
          </a:p>
          <a:p>
            <a:endParaRPr lang="en-GB"/>
          </a:p>
          <a:p>
            <a:r>
              <a:rPr lang="en-GB" err="1"/>
              <a:t>Cyflwyno’r</a:t>
            </a:r>
            <a:r>
              <a:rPr lang="en-GB"/>
              <a:t> 2 neu 3 her / problem </a:t>
            </a:r>
            <a:r>
              <a:rPr lang="en-GB" err="1"/>
              <a:t>i</a:t>
            </a:r>
            <a:r>
              <a:rPr lang="en-GB"/>
              <a:t> </a:t>
            </a:r>
            <a:r>
              <a:rPr lang="en-GB" err="1"/>
              <a:t>chi’n</a:t>
            </a:r>
            <a:r>
              <a:rPr lang="en-GB"/>
              <a:t> </a:t>
            </a:r>
            <a:r>
              <a:rPr lang="en-GB" err="1"/>
              <a:t>mynd</a:t>
            </a:r>
            <a:r>
              <a:rPr lang="en-GB"/>
              <a:t> </a:t>
            </a:r>
            <a:r>
              <a:rPr lang="en-GB" err="1"/>
              <a:t>i</a:t>
            </a:r>
            <a:r>
              <a:rPr lang="en-GB"/>
              <a:t> </a:t>
            </a:r>
            <a:r>
              <a:rPr lang="en-GB" err="1"/>
              <a:t>drafod</a:t>
            </a:r>
            <a:r>
              <a:rPr lang="en-GB"/>
              <a:t> </a:t>
            </a:r>
            <a:r>
              <a:rPr lang="en-GB" err="1"/>
              <a:t>yn</a:t>
            </a:r>
            <a:r>
              <a:rPr lang="en-GB"/>
              <a:t> </a:t>
            </a:r>
            <a:r>
              <a:rPr lang="en-GB" err="1"/>
              <a:t>eich</a:t>
            </a:r>
            <a:r>
              <a:rPr lang="en-GB"/>
              <a:t> </a:t>
            </a:r>
            <a:r>
              <a:rPr lang="en-GB" err="1"/>
              <a:t>cyflwyniad</a:t>
            </a:r>
            <a:r>
              <a:rPr lang="en-GB"/>
              <a:t> / </a:t>
            </a:r>
            <a:r>
              <a:rPr lang="en-GB" i="1"/>
              <a:t>Clearly present the 3 issues that you are going to discuss</a:t>
            </a:r>
            <a:endParaRPr lang="en-GB"/>
          </a:p>
          <a:p>
            <a:r>
              <a:rPr lang="en-GB"/>
              <a:t>Dau neu </a:t>
            </a:r>
            <a:r>
              <a:rPr lang="en-GB" err="1"/>
              <a:t>dri</a:t>
            </a:r>
            <a:r>
              <a:rPr lang="en-GB"/>
              <a:t> </a:t>
            </a:r>
            <a:r>
              <a:rPr lang="en-GB" err="1"/>
              <a:t>rhan</a:t>
            </a:r>
            <a:r>
              <a:rPr lang="en-GB"/>
              <a:t> </a:t>
            </a:r>
            <a:r>
              <a:rPr lang="en-GB" err="1"/>
              <a:t>i</a:t>
            </a:r>
            <a:r>
              <a:rPr lang="en-GB"/>
              <a:t> bob her : </a:t>
            </a:r>
            <a:r>
              <a:rPr lang="en-GB" err="1"/>
              <a:t>egluro</a:t>
            </a:r>
            <a:r>
              <a:rPr lang="en-GB"/>
              <a:t> </a:t>
            </a:r>
            <a:r>
              <a:rPr lang="en-GB" err="1"/>
              <a:t>sut</a:t>
            </a:r>
            <a:r>
              <a:rPr lang="en-GB"/>
              <a:t> </a:t>
            </a:r>
            <a:r>
              <a:rPr lang="en-GB" err="1"/>
              <a:t>i</a:t>
            </a:r>
            <a:r>
              <a:rPr lang="en-GB"/>
              <a:t> </a:t>
            </a:r>
            <a:r>
              <a:rPr lang="en-GB" err="1"/>
              <a:t>chi’n</a:t>
            </a:r>
            <a:r>
              <a:rPr lang="en-GB"/>
              <a:t> </a:t>
            </a:r>
            <a:r>
              <a:rPr lang="en-GB" err="1"/>
              <a:t>mynd</a:t>
            </a:r>
            <a:r>
              <a:rPr lang="en-GB"/>
              <a:t> </a:t>
            </a:r>
            <a:r>
              <a:rPr lang="en-GB" err="1"/>
              <a:t>i</a:t>
            </a:r>
            <a:r>
              <a:rPr lang="en-GB"/>
              <a:t> </a:t>
            </a:r>
            <a:r>
              <a:rPr lang="en-GB" err="1"/>
              <a:t>ddatrys</a:t>
            </a:r>
            <a:r>
              <a:rPr lang="en-GB"/>
              <a:t> a </a:t>
            </a:r>
            <a:r>
              <a:rPr lang="en-GB" err="1"/>
              <a:t>rheoli’r</a:t>
            </a:r>
            <a:r>
              <a:rPr lang="en-GB"/>
              <a:t> her / problem – </a:t>
            </a:r>
            <a:r>
              <a:rPr lang="en-GB" err="1"/>
              <a:t>cynnwys</a:t>
            </a:r>
            <a:r>
              <a:rPr lang="en-GB"/>
              <a:t> </a:t>
            </a:r>
            <a:r>
              <a:rPr lang="en-GB" err="1"/>
              <a:t>rhan</a:t>
            </a:r>
            <a:r>
              <a:rPr lang="en-GB"/>
              <a:t> </a:t>
            </a:r>
            <a:r>
              <a:rPr lang="en-GB" err="1"/>
              <a:t>o’r</a:t>
            </a:r>
            <a:r>
              <a:rPr lang="en-GB"/>
              <a:t> Gibbs? Neu Kolb? </a:t>
            </a:r>
            <a:r>
              <a:rPr lang="en-GB" i="1"/>
              <a:t>Two or three different sections on key issue and management of issue.</a:t>
            </a:r>
            <a:endParaRPr lang="en-GB">
              <a:ea typeface="Calibri"/>
              <a:cs typeface="Calibri"/>
            </a:endParaRPr>
          </a:p>
          <a:p>
            <a:r>
              <a:rPr lang="en-GB" err="1"/>
              <a:t>Gosod</a:t>
            </a:r>
            <a:r>
              <a:rPr lang="en-GB"/>
              <a:t> 1 neu 2 </a:t>
            </a:r>
            <a:r>
              <a:rPr lang="en-GB" err="1"/>
              <a:t>amcan</a:t>
            </a:r>
            <a:r>
              <a:rPr lang="en-GB"/>
              <a:t> </a:t>
            </a:r>
            <a:r>
              <a:rPr lang="en-GB" err="1"/>
              <a:t>chi’n</a:t>
            </a:r>
            <a:r>
              <a:rPr lang="en-GB"/>
              <a:t> </a:t>
            </a:r>
            <a:r>
              <a:rPr lang="en-GB" err="1"/>
              <a:t>mynd</a:t>
            </a:r>
            <a:r>
              <a:rPr lang="en-GB"/>
              <a:t> </a:t>
            </a:r>
            <a:r>
              <a:rPr lang="en-GB" err="1"/>
              <a:t>i</a:t>
            </a:r>
            <a:r>
              <a:rPr lang="en-GB"/>
              <a:t> </a:t>
            </a:r>
            <a:r>
              <a:rPr lang="en-GB" err="1"/>
              <a:t>weithredu</a:t>
            </a:r>
            <a:r>
              <a:rPr lang="en-GB"/>
              <a:t> er </a:t>
            </a:r>
            <a:r>
              <a:rPr lang="en-GB" err="1"/>
              <a:t>mwyn</a:t>
            </a:r>
            <a:r>
              <a:rPr lang="en-GB"/>
              <a:t> </a:t>
            </a:r>
            <a:r>
              <a:rPr lang="en-GB" err="1"/>
              <a:t>sicrhau</a:t>
            </a:r>
            <a:r>
              <a:rPr lang="en-GB"/>
              <a:t> </a:t>
            </a:r>
            <a:r>
              <a:rPr lang="en-GB" err="1"/>
              <a:t>cynnydd</a:t>
            </a:r>
            <a:r>
              <a:rPr lang="en-GB"/>
              <a:t> / </a:t>
            </a:r>
            <a:r>
              <a:rPr lang="en-GB" i="1"/>
              <a:t>Set one or two key goals that you will work on </a:t>
            </a:r>
          </a:p>
          <a:p>
            <a:r>
              <a:rPr lang="en-GB" err="1">
                <a:ea typeface="Calibri"/>
                <a:cs typeface="Calibri"/>
              </a:rPr>
              <a:t>Cynnig</a:t>
            </a:r>
            <a:r>
              <a:rPr lang="en-GB">
                <a:ea typeface="Calibri"/>
                <a:cs typeface="Calibri"/>
              </a:rPr>
              <a:t> </a:t>
            </a:r>
            <a:r>
              <a:rPr lang="en-GB" err="1">
                <a:ea typeface="Calibri"/>
                <a:cs typeface="Calibri"/>
              </a:rPr>
              <a:t>sylwadau</a:t>
            </a:r>
            <a:r>
              <a:rPr lang="en-GB">
                <a:ea typeface="Calibri"/>
                <a:cs typeface="Calibri"/>
              </a:rPr>
              <a:t> </a:t>
            </a:r>
            <a:r>
              <a:rPr lang="en-GB" err="1">
                <a:ea typeface="Calibri"/>
                <a:cs typeface="Calibri"/>
              </a:rPr>
              <a:t>clo</a:t>
            </a:r>
            <a:r>
              <a:rPr lang="en-GB">
                <a:ea typeface="Calibri"/>
                <a:cs typeface="Calibri"/>
              </a:rPr>
              <a:t> /</a:t>
            </a:r>
            <a:r>
              <a:rPr lang="en-GB" i="1">
                <a:ea typeface="Calibri"/>
                <a:cs typeface="Calibri"/>
              </a:rPr>
              <a:t> Concluding comments</a:t>
            </a:r>
          </a:p>
        </p:txBody>
      </p:sp>
    </p:spTree>
    <p:extLst>
      <p:ext uri="{BB962C8B-B14F-4D97-AF65-F5344CB8AC3E}">
        <p14:creationId xmlns:p14="http://schemas.microsoft.com/office/powerpoint/2010/main" val="20129257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760B-F476-D61A-68F3-5E9A6D141B15}"/>
              </a:ext>
            </a:extLst>
          </p:cNvPr>
          <p:cNvSpPr>
            <a:spLocks noGrp="1"/>
          </p:cNvSpPr>
          <p:nvPr>
            <p:ph type="title"/>
          </p:nvPr>
        </p:nvSpPr>
        <p:spPr>
          <a:xfrm>
            <a:off x="358219" y="-109008"/>
            <a:ext cx="11481847" cy="1325563"/>
          </a:xfrm>
        </p:spPr>
        <p:txBody>
          <a:bodyPr/>
          <a:lstStyle/>
          <a:p>
            <a:r>
              <a:rPr lang="en-GB" u="sng">
                <a:solidFill>
                  <a:schemeClr val="bg1"/>
                </a:solidFill>
              </a:rPr>
              <a:t>Structure of presentation – Tell a Story</a:t>
            </a:r>
            <a:endParaRPr lang="en-GB" u="sng">
              <a:solidFill>
                <a:schemeClr val="bg1"/>
              </a:solidFill>
              <a:cs typeface="Calibri Light"/>
            </a:endParaRPr>
          </a:p>
        </p:txBody>
      </p:sp>
      <p:sp>
        <p:nvSpPr>
          <p:cNvPr id="3" name="Content Placeholder 2">
            <a:extLst>
              <a:ext uri="{FF2B5EF4-FFF2-40B4-BE49-F238E27FC236}">
                <a16:creationId xmlns:a16="http://schemas.microsoft.com/office/drawing/2014/main" id="{F54E14A9-220D-54FB-776D-5290BEB8D8D4}"/>
              </a:ext>
            </a:extLst>
          </p:cNvPr>
          <p:cNvSpPr>
            <a:spLocks noGrp="1"/>
          </p:cNvSpPr>
          <p:nvPr>
            <p:ph idx="1"/>
          </p:nvPr>
        </p:nvSpPr>
        <p:spPr>
          <a:xfrm>
            <a:off x="3441482" y="1315774"/>
            <a:ext cx="8610976" cy="4586258"/>
          </a:xfrm>
        </p:spPr>
        <p:txBody>
          <a:bodyPr vert="horz" lIns="91440" tIns="45720" rIns="91440" bIns="45720" rtlCol="0" anchor="t">
            <a:normAutofit fontScale="92500" lnSpcReduction="10000"/>
          </a:bodyPr>
          <a:lstStyle/>
          <a:p>
            <a:pPr marL="0" indent="0">
              <a:buNone/>
            </a:pPr>
            <a:r>
              <a:rPr lang="en-GB" sz="2400"/>
              <a:t>Area of study and specific interest (in-text &amp; verbal citations).</a:t>
            </a:r>
          </a:p>
          <a:p>
            <a:endParaRPr lang="en-GB" sz="2400"/>
          </a:p>
          <a:p>
            <a:pPr marL="0" indent="0">
              <a:buNone/>
            </a:pPr>
            <a:r>
              <a:rPr lang="en-GB" sz="2400"/>
              <a:t>Clearly present the 2 or 3 issues that you are going to discuss (in-text &amp; verbal citations).</a:t>
            </a:r>
            <a:endParaRPr lang="en-GB" sz="2400">
              <a:ea typeface="Calibri"/>
              <a:cs typeface="Calibri"/>
            </a:endParaRPr>
          </a:p>
          <a:p>
            <a:endParaRPr lang="en-GB" sz="2400"/>
          </a:p>
          <a:p>
            <a:pPr marL="0" indent="0">
              <a:buNone/>
            </a:pPr>
            <a:r>
              <a:rPr lang="en-GB" sz="2400"/>
              <a:t>Two or three different sections on key issue and management of issue (in-text &amp; verbal citations) - add your personal experience &amp; analysis.</a:t>
            </a:r>
            <a:endParaRPr lang="en-GB" sz="2400">
              <a:ea typeface="Calibri"/>
              <a:cs typeface="Calibri"/>
            </a:endParaRPr>
          </a:p>
          <a:p>
            <a:pPr marL="0" indent="0">
              <a:buNone/>
            </a:pPr>
            <a:endParaRPr lang="en-GB" sz="2400">
              <a:ea typeface="Calibri"/>
              <a:cs typeface="Calibri"/>
            </a:endParaRPr>
          </a:p>
          <a:p>
            <a:pPr marL="0" indent="0">
              <a:buNone/>
            </a:pPr>
            <a:r>
              <a:rPr lang="en-GB" sz="2400"/>
              <a:t>Set one or two key goals that you will continue working on as a student &amp; professional (in-text &amp; verbal citations).</a:t>
            </a:r>
            <a:endParaRPr lang="en-GB" sz="2400">
              <a:ea typeface="Calibri"/>
              <a:cs typeface="Calibri"/>
            </a:endParaRPr>
          </a:p>
          <a:p>
            <a:endParaRPr lang="en-GB" sz="2400">
              <a:ea typeface="Calibri"/>
              <a:cs typeface="Calibri"/>
            </a:endParaRPr>
          </a:p>
          <a:p>
            <a:pPr marL="0" indent="0">
              <a:buNone/>
            </a:pPr>
            <a:r>
              <a:rPr lang="en-GB" sz="2400">
                <a:ea typeface="Calibri"/>
                <a:cs typeface="Calibri"/>
              </a:rPr>
              <a:t>Provide your concluding arguments (in-text &amp; verbal citations).</a:t>
            </a:r>
          </a:p>
        </p:txBody>
      </p:sp>
      <p:sp>
        <p:nvSpPr>
          <p:cNvPr id="4" name="Content Placeholder 2">
            <a:extLst>
              <a:ext uri="{FF2B5EF4-FFF2-40B4-BE49-F238E27FC236}">
                <a16:creationId xmlns:a16="http://schemas.microsoft.com/office/drawing/2014/main" id="{9D530741-FD09-12BE-8415-BC31E9D83C92}"/>
              </a:ext>
            </a:extLst>
          </p:cNvPr>
          <p:cNvSpPr txBox="1">
            <a:spLocks/>
          </p:cNvSpPr>
          <p:nvPr/>
        </p:nvSpPr>
        <p:spPr>
          <a:xfrm>
            <a:off x="1042548" y="1217715"/>
            <a:ext cx="2739134" cy="4667250"/>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rgbClr val="000000"/>
                </a:solidFill>
              </a:rPr>
              <a:t>Set the scene</a:t>
            </a:r>
          </a:p>
          <a:p>
            <a:pPr marL="0" indent="0">
              <a:buNone/>
            </a:pPr>
            <a:endParaRPr lang="en-GB" sz="1600">
              <a:solidFill>
                <a:srgbClr val="000000"/>
              </a:solidFill>
              <a:ea typeface="Calibri"/>
              <a:cs typeface="Calibri"/>
            </a:endParaRPr>
          </a:p>
          <a:p>
            <a:pPr marL="0" indent="0">
              <a:buNone/>
            </a:pPr>
            <a:r>
              <a:rPr lang="en-GB">
                <a:solidFill>
                  <a:srgbClr val="000000"/>
                </a:solidFill>
              </a:rPr>
              <a:t>Present the issues</a:t>
            </a:r>
            <a:endParaRPr lang="en-GB">
              <a:solidFill>
                <a:srgbClr val="000000"/>
              </a:solidFill>
              <a:ea typeface="Calibri"/>
              <a:cs typeface="Calibri"/>
            </a:endParaRPr>
          </a:p>
          <a:p>
            <a:pPr marL="0" indent="0">
              <a:buNone/>
            </a:pPr>
            <a:endParaRPr lang="en-GB" sz="1600">
              <a:solidFill>
                <a:srgbClr val="000000"/>
              </a:solidFill>
              <a:ea typeface="Calibri"/>
              <a:cs typeface="Calibri"/>
            </a:endParaRPr>
          </a:p>
          <a:p>
            <a:pPr marL="0" indent="0">
              <a:buNone/>
            </a:pPr>
            <a:r>
              <a:rPr lang="en-GB">
                <a:solidFill>
                  <a:srgbClr val="000000"/>
                </a:solidFill>
              </a:rPr>
              <a:t>Detail of Issue </a:t>
            </a:r>
            <a:endParaRPr lang="en-GB">
              <a:solidFill>
                <a:srgbClr val="000000"/>
              </a:solidFill>
              <a:ea typeface="Calibri"/>
              <a:cs typeface="Calibri"/>
            </a:endParaRPr>
          </a:p>
          <a:p>
            <a:pPr marL="0" indent="0">
              <a:buNone/>
            </a:pPr>
            <a:r>
              <a:rPr lang="en-GB">
                <a:solidFill>
                  <a:srgbClr val="000000"/>
                </a:solidFill>
              </a:rPr>
              <a:t>A </a:t>
            </a:r>
            <a:r>
              <a:rPr lang="en-GB">
                <a:solidFill>
                  <a:srgbClr val="000000"/>
                </a:solidFill>
                <a:sym typeface="Wingdings" panose="05000000000000000000" pitchFamily="2" charset="2"/>
              </a:rPr>
              <a:t> B  C</a:t>
            </a:r>
            <a:endParaRPr lang="en-GB">
              <a:solidFill>
                <a:srgbClr val="000000"/>
              </a:solidFill>
              <a:ea typeface="Calibri"/>
              <a:cs typeface="Calibri"/>
            </a:endParaRPr>
          </a:p>
          <a:p>
            <a:pPr marL="0" indent="0">
              <a:buNone/>
            </a:pPr>
            <a:endParaRPr lang="en-GB" sz="1600">
              <a:solidFill>
                <a:srgbClr val="000000"/>
              </a:solidFill>
              <a:ea typeface="Calibri"/>
              <a:cs typeface="Calibri"/>
            </a:endParaRPr>
          </a:p>
          <a:p>
            <a:pPr marL="0" indent="0">
              <a:buNone/>
            </a:pPr>
            <a:r>
              <a:rPr lang="en-GB">
                <a:solidFill>
                  <a:srgbClr val="000000"/>
                </a:solidFill>
                <a:sym typeface="Wingdings" panose="05000000000000000000" pitchFamily="2" charset="2"/>
              </a:rPr>
              <a:t>Set aim</a:t>
            </a:r>
            <a:endParaRPr lang="en-GB">
              <a:solidFill>
                <a:srgbClr val="000000"/>
              </a:solidFill>
              <a:ea typeface="Calibri"/>
              <a:cs typeface="Calibri"/>
            </a:endParaRPr>
          </a:p>
          <a:p>
            <a:pPr marL="0" indent="0">
              <a:buNone/>
            </a:pPr>
            <a:endParaRPr lang="en-GB" sz="1600">
              <a:solidFill>
                <a:srgbClr val="000000"/>
              </a:solidFill>
              <a:ea typeface="Calibri"/>
              <a:cs typeface="Calibri"/>
            </a:endParaRPr>
          </a:p>
          <a:p>
            <a:pPr marL="0" indent="0">
              <a:buNone/>
            </a:pPr>
            <a:r>
              <a:rPr lang="en-GB">
                <a:solidFill>
                  <a:srgbClr val="000000"/>
                </a:solidFill>
                <a:ea typeface="Calibri"/>
                <a:cs typeface="Calibri"/>
              </a:rPr>
              <a:t>Wrap-up</a:t>
            </a:r>
          </a:p>
          <a:p>
            <a:pPr marL="0" indent="0">
              <a:buNone/>
            </a:pPr>
            <a:endParaRPr lang="en-GB">
              <a:solidFill>
                <a:srgbClr val="000000"/>
              </a:solidFill>
              <a:ea typeface="Calibri"/>
              <a:cs typeface="Calibri"/>
            </a:endParaRPr>
          </a:p>
        </p:txBody>
      </p:sp>
      <p:pic>
        <p:nvPicPr>
          <p:cNvPr id="6" name="Picture 5">
            <a:extLst>
              <a:ext uri="{FF2B5EF4-FFF2-40B4-BE49-F238E27FC236}">
                <a16:creationId xmlns:a16="http://schemas.microsoft.com/office/drawing/2014/main" id="{B059926F-A033-D02C-A545-06F747ED313A}"/>
              </a:ext>
            </a:extLst>
          </p:cNvPr>
          <p:cNvPicPr>
            <a:picLocks noChangeAspect="1"/>
          </p:cNvPicPr>
          <p:nvPr/>
        </p:nvPicPr>
        <p:blipFill>
          <a:blip r:embed="rId3">
            <a:duotone>
              <a:schemeClr val="accent4">
                <a:shade val="45000"/>
                <a:satMod val="135000"/>
              </a:schemeClr>
              <a:prstClr val="white"/>
            </a:duotone>
          </a:blip>
          <a:stretch>
            <a:fillRect/>
          </a:stretch>
        </p:blipFill>
        <p:spPr>
          <a:xfrm>
            <a:off x="260592" y="1077852"/>
            <a:ext cx="636358" cy="630541"/>
          </a:xfrm>
          <a:prstGeom prst="rect">
            <a:avLst/>
          </a:prstGeom>
        </p:spPr>
      </p:pic>
      <p:pic>
        <p:nvPicPr>
          <p:cNvPr id="7" name="Picture 6">
            <a:extLst>
              <a:ext uri="{FF2B5EF4-FFF2-40B4-BE49-F238E27FC236}">
                <a16:creationId xmlns:a16="http://schemas.microsoft.com/office/drawing/2014/main" id="{E77AF41F-C195-AABE-A10D-1E07C19DB0DC}"/>
              </a:ext>
            </a:extLst>
          </p:cNvPr>
          <p:cNvPicPr>
            <a:picLocks noChangeAspect="1"/>
          </p:cNvPicPr>
          <p:nvPr/>
        </p:nvPicPr>
        <p:blipFill>
          <a:blip r:embed="rId4">
            <a:duotone>
              <a:schemeClr val="accent4">
                <a:shade val="45000"/>
                <a:satMod val="135000"/>
              </a:schemeClr>
              <a:prstClr val="white"/>
            </a:duotone>
          </a:blip>
          <a:stretch>
            <a:fillRect/>
          </a:stretch>
        </p:blipFill>
        <p:spPr>
          <a:xfrm>
            <a:off x="312944" y="2060890"/>
            <a:ext cx="584007" cy="578190"/>
          </a:xfrm>
          <a:prstGeom prst="rect">
            <a:avLst/>
          </a:prstGeom>
        </p:spPr>
      </p:pic>
      <p:pic>
        <p:nvPicPr>
          <p:cNvPr id="8" name="Picture 7">
            <a:extLst>
              <a:ext uri="{FF2B5EF4-FFF2-40B4-BE49-F238E27FC236}">
                <a16:creationId xmlns:a16="http://schemas.microsoft.com/office/drawing/2014/main" id="{755DDD3A-DECA-C402-2FCA-43896492BAD5}"/>
              </a:ext>
            </a:extLst>
          </p:cNvPr>
          <p:cNvPicPr>
            <a:picLocks noChangeAspect="1"/>
          </p:cNvPicPr>
          <p:nvPr/>
        </p:nvPicPr>
        <p:blipFill>
          <a:blip r:embed="rId5">
            <a:duotone>
              <a:schemeClr val="accent4">
                <a:shade val="45000"/>
                <a:satMod val="135000"/>
              </a:schemeClr>
              <a:prstClr val="white"/>
            </a:duotone>
          </a:blip>
          <a:stretch>
            <a:fillRect/>
          </a:stretch>
        </p:blipFill>
        <p:spPr>
          <a:xfrm rot="5400000">
            <a:off x="292585" y="3198074"/>
            <a:ext cx="764328" cy="717793"/>
          </a:xfrm>
          <a:prstGeom prst="rect">
            <a:avLst/>
          </a:prstGeom>
        </p:spPr>
      </p:pic>
      <p:pic>
        <p:nvPicPr>
          <p:cNvPr id="9" name="Picture 8">
            <a:extLst>
              <a:ext uri="{FF2B5EF4-FFF2-40B4-BE49-F238E27FC236}">
                <a16:creationId xmlns:a16="http://schemas.microsoft.com/office/drawing/2014/main" id="{85E2B4DB-1DF3-92CB-E4DE-1BE4F2AE6C0D}"/>
              </a:ext>
            </a:extLst>
          </p:cNvPr>
          <p:cNvPicPr>
            <a:picLocks noChangeAspect="1"/>
          </p:cNvPicPr>
          <p:nvPr/>
        </p:nvPicPr>
        <p:blipFill>
          <a:blip r:embed="rId6">
            <a:duotone>
              <a:schemeClr val="accent4">
                <a:shade val="45000"/>
                <a:satMod val="135000"/>
              </a:schemeClr>
              <a:prstClr val="white"/>
            </a:duotone>
          </a:blip>
          <a:stretch>
            <a:fillRect/>
          </a:stretch>
        </p:blipFill>
        <p:spPr>
          <a:xfrm>
            <a:off x="196608" y="4143302"/>
            <a:ext cx="764327" cy="741060"/>
          </a:xfrm>
          <a:prstGeom prst="rect">
            <a:avLst/>
          </a:prstGeom>
        </p:spPr>
      </p:pic>
      <p:pic>
        <p:nvPicPr>
          <p:cNvPr id="10" name="Picture 9">
            <a:extLst>
              <a:ext uri="{FF2B5EF4-FFF2-40B4-BE49-F238E27FC236}">
                <a16:creationId xmlns:a16="http://schemas.microsoft.com/office/drawing/2014/main" id="{1BA7207F-47F9-8026-E085-656EE8389C26}"/>
              </a:ext>
            </a:extLst>
          </p:cNvPr>
          <p:cNvPicPr>
            <a:picLocks noChangeAspect="1"/>
          </p:cNvPicPr>
          <p:nvPr/>
        </p:nvPicPr>
        <p:blipFill>
          <a:blip r:embed="rId7">
            <a:duotone>
              <a:schemeClr val="accent4">
                <a:shade val="45000"/>
                <a:satMod val="135000"/>
              </a:schemeClr>
              <a:prstClr val="white"/>
            </a:duotone>
          </a:blip>
          <a:stretch>
            <a:fillRect/>
          </a:stretch>
        </p:blipFill>
        <p:spPr>
          <a:xfrm>
            <a:off x="167524" y="4887852"/>
            <a:ext cx="874846" cy="869030"/>
          </a:xfrm>
          <a:prstGeom prst="rect">
            <a:avLst/>
          </a:prstGeom>
        </p:spPr>
      </p:pic>
    </p:spTree>
    <p:extLst>
      <p:ext uri="{BB962C8B-B14F-4D97-AF65-F5344CB8AC3E}">
        <p14:creationId xmlns:p14="http://schemas.microsoft.com/office/powerpoint/2010/main" val="35395770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60043-9166-3204-7521-C3EC55B923A4}"/>
              </a:ext>
            </a:extLst>
          </p:cNvPr>
          <p:cNvSpPr>
            <a:spLocks noGrp="1"/>
          </p:cNvSpPr>
          <p:nvPr>
            <p:ph type="title"/>
          </p:nvPr>
        </p:nvSpPr>
        <p:spPr>
          <a:xfrm>
            <a:off x="100331" y="608475"/>
            <a:ext cx="8189184" cy="432843"/>
          </a:xfrm>
        </p:spPr>
        <p:txBody>
          <a:bodyPr vert="horz" lIns="91440" tIns="45720" rIns="91440" bIns="45720" rtlCol="0" anchor="b">
            <a:noAutofit/>
          </a:bodyPr>
          <a:lstStyle/>
          <a:p>
            <a:r>
              <a:rPr lang="en-US" sz="3200" b="1">
                <a:solidFill>
                  <a:schemeClr val="bg1"/>
                </a:solidFill>
              </a:rPr>
              <a:t>Tips am </a:t>
            </a:r>
            <a:r>
              <a:rPr lang="en-US" sz="3200" b="1" err="1">
                <a:solidFill>
                  <a:schemeClr val="bg1"/>
                </a:solidFill>
              </a:rPr>
              <a:t>golwg</a:t>
            </a:r>
            <a:r>
              <a:rPr lang="en-US" sz="3200" b="1">
                <a:solidFill>
                  <a:schemeClr val="bg1"/>
                </a:solidFill>
              </a:rPr>
              <a:t> </a:t>
            </a:r>
            <a:r>
              <a:rPr lang="en-US" sz="3200" b="1" err="1">
                <a:solidFill>
                  <a:schemeClr val="bg1"/>
                </a:solidFill>
              </a:rPr>
              <a:t>eich</a:t>
            </a:r>
            <a:r>
              <a:rPr lang="en-US" sz="3200" b="1">
                <a:solidFill>
                  <a:schemeClr val="bg1"/>
                </a:solidFill>
              </a:rPr>
              <a:t> </a:t>
            </a:r>
            <a:r>
              <a:rPr lang="en-US" sz="3200" b="1" err="1">
                <a:solidFill>
                  <a:schemeClr val="bg1"/>
                </a:solidFill>
              </a:rPr>
              <a:t>cyflwyniadau</a:t>
            </a:r>
            <a:br>
              <a:rPr lang="en-US" sz="3200" b="1"/>
            </a:br>
            <a:r>
              <a:rPr lang="en-US" sz="3200" b="1">
                <a:solidFill>
                  <a:schemeClr val="bg1"/>
                </a:solidFill>
                <a:ea typeface="Calibri Light"/>
                <a:cs typeface="Calibri Light"/>
              </a:rPr>
              <a:t>Tips for visual aspect of presentations</a:t>
            </a:r>
          </a:p>
        </p:txBody>
      </p:sp>
      <p:pic>
        <p:nvPicPr>
          <p:cNvPr id="5" name="Picture 4" descr="3D sphere graphic">
            <a:extLst>
              <a:ext uri="{FF2B5EF4-FFF2-40B4-BE49-F238E27FC236}">
                <a16:creationId xmlns:a16="http://schemas.microsoft.com/office/drawing/2014/main" id="{E2E5DB36-2045-B06D-8568-73B37A0522FA}"/>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7200"/>
                    </a14:imgEffect>
                  </a14:imgLayer>
                </a14:imgProps>
              </a:ext>
            </a:extLst>
          </a:blip>
          <a:srcRect l="29217" r="29217"/>
          <a:stretch/>
        </p:blipFill>
        <p:spPr>
          <a:xfrm>
            <a:off x="7919273" y="-5151"/>
            <a:ext cx="4275905" cy="685798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pSp>
        <p:nvGrpSpPr>
          <p:cNvPr id="44" name="Group 43">
            <a:extLst>
              <a:ext uri="{FF2B5EF4-FFF2-40B4-BE49-F238E27FC236}">
                <a16:creationId xmlns:a16="http://schemas.microsoft.com/office/drawing/2014/main" id="{E9866710-CD3D-71EE-9A37-085641495813}"/>
              </a:ext>
            </a:extLst>
          </p:cNvPr>
          <p:cNvGrpSpPr/>
          <p:nvPr/>
        </p:nvGrpSpPr>
        <p:grpSpPr>
          <a:xfrm>
            <a:off x="-237348" y="1126377"/>
            <a:ext cx="6622719" cy="607001"/>
            <a:chOff x="-237348" y="1126377"/>
            <a:chExt cx="6622719" cy="607001"/>
          </a:xfrm>
        </p:grpSpPr>
        <p:sp>
          <p:nvSpPr>
            <p:cNvPr id="8" name="Google Shape;662;p25">
              <a:extLst>
                <a:ext uri="{FF2B5EF4-FFF2-40B4-BE49-F238E27FC236}">
                  <a16:creationId xmlns:a16="http://schemas.microsoft.com/office/drawing/2014/main" id="{2C1216D4-8CE8-1A8B-44FF-573FAB7D3D82}"/>
                </a:ext>
              </a:extLst>
            </p:cNvPr>
            <p:cNvSpPr/>
            <p:nvPr/>
          </p:nvSpPr>
          <p:spPr>
            <a:xfrm>
              <a:off x="-237348" y="1126377"/>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9" name="Google Shape;663;p25">
              <a:extLst>
                <a:ext uri="{FF2B5EF4-FFF2-40B4-BE49-F238E27FC236}">
                  <a16:creationId xmlns:a16="http://schemas.microsoft.com/office/drawing/2014/main" id="{19C34C07-6CE6-1396-0B7B-5E28AFA41DE3}"/>
                </a:ext>
              </a:extLst>
            </p:cNvPr>
            <p:cNvSpPr/>
            <p:nvPr/>
          </p:nvSpPr>
          <p:spPr>
            <a:xfrm>
              <a:off x="5555191" y="1220927"/>
              <a:ext cx="394157"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10" name="Google Shape;664;p25">
              <a:extLst>
                <a:ext uri="{FF2B5EF4-FFF2-40B4-BE49-F238E27FC236}">
                  <a16:creationId xmlns:a16="http://schemas.microsoft.com/office/drawing/2014/main" id="{FDFDA030-423F-5012-711D-B1BD02318E7B}"/>
                </a:ext>
              </a:extLst>
            </p:cNvPr>
            <p:cNvSpPr/>
            <p:nvPr/>
          </p:nvSpPr>
          <p:spPr>
            <a:xfrm>
              <a:off x="5584846" y="1296862"/>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7" name="Google Shape;665;p25">
              <a:extLst>
                <a:ext uri="{FF2B5EF4-FFF2-40B4-BE49-F238E27FC236}">
                  <a16:creationId xmlns:a16="http://schemas.microsoft.com/office/drawing/2014/main" id="{1F799C7F-6680-5EAB-353B-F514972491DE}"/>
                </a:ext>
              </a:extLst>
            </p:cNvPr>
            <p:cNvSpPr/>
            <p:nvPr/>
          </p:nvSpPr>
          <p:spPr>
            <a:xfrm flipH="1">
              <a:off x="210596" y="1220927"/>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lvl="0" indent="0" algn="l" rtl="0">
                <a:spcBef>
                  <a:spcPts val="0"/>
                </a:spcBef>
                <a:spcAft>
                  <a:spcPts val="0"/>
                </a:spcAft>
                <a:buClr>
                  <a:srgbClr val="000000"/>
                </a:buClr>
                <a:buSzPts val="1100"/>
                <a:buFont typeface="Arial"/>
                <a:buNone/>
              </a:pPr>
              <a:r>
                <a:rPr lang="en-GB" err="1">
                  <a:solidFill>
                    <a:schemeClr val="bg1"/>
                  </a:solidFill>
                  <a:latin typeface="AkzidenzGrotesk" panose="02000903050000020004" pitchFamily="2" charset="0"/>
                  <a:ea typeface="Fira Sans Extra Condensed Medium"/>
                  <a:cs typeface="Fira Sans Extra Condensed Medium"/>
                  <a:sym typeface="Fira Sans Extra Condensed Medium"/>
                </a:rPr>
                <a:t>Syml</a:t>
              </a:r>
              <a:r>
                <a:rPr lang="en-GB">
                  <a:solidFill>
                    <a:schemeClr val="bg1"/>
                  </a:solidFill>
                  <a:latin typeface="AkzidenzGrotesk" panose="02000903050000020004" pitchFamily="2" charset="0"/>
                  <a:ea typeface="Fira Sans Extra Condensed Medium"/>
                  <a:cs typeface="Fira Sans Extra Condensed Medium"/>
                  <a:sym typeface="Fira Sans Extra Condensed Medium"/>
                </a:rPr>
                <a:t> / Simple &amp; uncluttered</a:t>
              </a:r>
            </a:p>
          </p:txBody>
        </p:sp>
      </p:grpSp>
      <p:grpSp>
        <p:nvGrpSpPr>
          <p:cNvPr id="49" name="Group 48">
            <a:extLst>
              <a:ext uri="{FF2B5EF4-FFF2-40B4-BE49-F238E27FC236}">
                <a16:creationId xmlns:a16="http://schemas.microsoft.com/office/drawing/2014/main" id="{9299EC7D-B9CD-34A2-AC7F-101B31B5A299}"/>
              </a:ext>
            </a:extLst>
          </p:cNvPr>
          <p:cNvGrpSpPr/>
          <p:nvPr/>
        </p:nvGrpSpPr>
        <p:grpSpPr>
          <a:xfrm>
            <a:off x="-217402" y="5191125"/>
            <a:ext cx="6622719" cy="607001"/>
            <a:chOff x="-217402" y="5191125"/>
            <a:chExt cx="6622719" cy="607001"/>
          </a:xfrm>
        </p:grpSpPr>
        <p:sp>
          <p:nvSpPr>
            <p:cNvPr id="38" name="Google Shape;662;p25">
              <a:extLst>
                <a:ext uri="{FF2B5EF4-FFF2-40B4-BE49-F238E27FC236}">
                  <a16:creationId xmlns:a16="http://schemas.microsoft.com/office/drawing/2014/main" id="{5F9D4209-13B5-FD5D-3A7E-3FDB14B14DCF}"/>
                </a:ext>
              </a:extLst>
            </p:cNvPr>
            <p:cNvSpPr/>
            <p:nvPr/>
          </p:nvSpPr>
          <p:spPr>
            <a:xfrm>
              <a:off x="-217402" y="5191125"/>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39" name="Google Shape;663;p25">
              <a:extLst>
                <a:ext uri="{FF2B5EF4-FFF2-40B4-BE49-F238E27FC236}">
                  <a16:creationId xmlns:a16="http://schemas.microsoft.com/office/drawing/2014/main" id="{3E5939F1-86CC-43FD-443A-A5334E7A0DD5}"/>
                </a:ext>
              </a:extLst>
            </p:cNvPr>
            <p:cNvSpPr/>
            <p:nvPr/>
          </p:nvSpPr>
          <p:spPr>
            <a:xfrm>
              <a:off x="5575139" y="5285675"/>
              <a:ext cx="394157"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40" name="Google Shape;664;p25">
              <a:extLst>
                <a:ext uri="{FF2B5EF4-FFF2-40B4-BE49-F238E27FC236}">
                  <a16:creationId xmlns:a16="http://schemas.microsoft.com/office/drawing/2014/main" id="{0EA2AB4F-BA0A-0289-789F-5BFFE5364CE9}"/>
                </a:ext>
              </a:extLst>
            </p:cNvPr>
            <p:cNvSpPr/>
            <p:nvPr/>
          </p:nvSpPr>
          <p:spPr>
            <a:xfrm>
              <a:off x="5604796" y="5361610"/>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41" name="Google Shape;665;p25">
              <a:extLst>
                <a:ext uri="{FF2B5EF4-FFF2-40B4-BE49-F238E27FC236}">
                  <a16:creationId xmlns:a16="http://schemas.microsoft.com/office/drawing/2014/main" id="{169C235F-8A57-8DB8-EF84-7EF924134E7C}"/>
                </a:ext>
              </a:extLst>
            </p:cNvPr>
            <p:cNvSpPr/>
            <p:nvPr/>
          </p:nvSpPr>
          <p:spPr>
            <a:xfrm flipH="1">
              <a:off x="230542" y="5285675"/>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Hygyrchedd</a:t>
              </a:r>
              <a:r>
                <a:rPr lang="en-US" sz="2000">
                  <a:solidFill>
                    <a:schemeClr val="bg1"/>
                  </a:solidFill>
                  <a:latin typeface="AkzidenzGrotesk" panose="02000903050000020004" pitchFamily="2" charset="0"/>
                </a:rPr>
                <a:t> / </a:t>
              </a:r>
              <a:r>
                <a:rPr lang="en-US" sz="2000" i="1">
                  <a:solidFill>
                    <a:schemeClr val="bg1"/>
                  </a:solidFill>
                  <a:latin typeface="AkzidenzGrotesk" panose="02000903050000020004" pitchFamily="2" charset="0"/>
                </a:rPr>
                <a:t>Accessibility</a:t>
              </a:r>
              <a:endParaRPr lang="en-US" sz="2000" i="1">
                <a:solidFill>
                  <a:schemeClr val="bg1"/>
                </a:solidFill>
                <a:latin typeface="AkzidenzGrotesk" panose="02000903050000020004" pitchFamily="2" charset="0"/>
                <a:ea typeface="Calibri"/>
                <a:cs typeface="Calibri"/>
              </a:endParaRPr>
            </a:p>
          </p:txBody>
        </p:sp>
      </p:grpSp>
      <p:grpSp>
        <p:nvGrpSpPr>
          <p:cNvPr id="45" name="Group 44">
            <a:extLst>
              <a:ext uri="{FF2B5EF4-FFF2-40B4-BE49-F238E27FC236}">
                <a16:creationId xmlns:a16="http://schemas.microsoft.com/office/drawing/2014/main" id="{A0821B80-B179-DE71-8321-CDB75CD27CD3}"/>
              </a:ext>
            </a:extLst>
          </p:cNvPr>
          <p:cNvGrpSpPr/>
          <p:nvPr/>
        </p:nvGrpSpPr>
        <p:grpSpPr>
          <a:xfrm>
            <a:off x="-237348" y="1947639"/>
            <a:ext cx="6622719" cy="607001"/>
            <a:chOff x="-237348" y="1947639"/>
            <a:chExt cx="6622719" cy="607001"/>
          </a:xfrm>
        </p:grpSpPr>
        <p:sp>
          <p:nvSpPr>
            <p:cNvPr id="14" name="Google Shape;678;p25">
              <a:extLst>
                <a:ext uri="{FF2B5EF4-FFF2-40B4-BE49-F238E27FC236}">
                  <a16:creationId xmlns:a16="http://schemas.microsoft.com/office/drawing/2014/main" id="{A425D6F4-1EA8-033E-80B8-DE1B0511A7CD}"/>
                </a:ext>
              </a:extLst>
            </p:cNvPr>
            <p:cNvSpPr/>
            <p:nvPr/>
          </p:nvSpPr>
          <p:spPr>
            <a:xfrm>
              <a:off x="-237348" y="1947639"/>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15" name="Google Shape;679;p25">
              <a:extLst>
                <a:ext uri="{FF2B5EF4-FFF2-40B4-BE49-F238E27FC236}">
                  <a16:creationId xmlns:a16="http://schemas.microsoft.com/office/drawing/2014/main" id="{E94AE15E-16C4-BA45-DA38-A386E1344E05}"/>
                </a:ext>
              </a:extLst>
            </p:cNvPr>
            <p:cNvSpPr/>
            <p:nvPr/>
          </p:nvSpPr>
          <p:spPr>
            <a:xfrm>
              <a:off x="5555191" y="2058942"/>
              <a:ext cx="394157"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16" name="Google Shape;680;p25">
              <a:extLst>
                <a:ext uri="{FF2B5EF4-FFF2-40B4-BE49-F238E27FC236}">
                  <a16:creationId xmlns:a16="http://schemas.microsoft.com/office/drawing/2014/main" id="{CC8F4318-E0BE-7AE8-1AFB-E36AF079F32E}"/>
                </a:ext>
              </a:extLst>
            </p:cNvPr>
            <p:cNvSpPr/>
            <p:nvPr/>
          </p:nvSpPr>
          <p:spPr>
            <a:xfrm>
              <a:off x="5584845" y="2150341"/>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13" name="Google Shape;681;p25">
              <a:extLst>
                <a:ext uri="{FF2B5EF4-FFF2-40B4-BE49-F238E27FC236}">
                  <a16:creationId xmlns:a16="http://schemas.microsoft.com/office/drawing/2014/main" id="{EABA0D58-90A1-FF95-DA75-CF2821B39FA3}"/>
                </a:ext>
              </a:extLst>
            </p:cNvPr>
            <p:cNvSpPr/>
            <p:nvPr/>
          </p:nvSpPr>
          <p:spPr>
            <a:xfrm flipH="1">
              <a:off x="210596" y="2039172"/>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ea typeface="+mn-lt"/>
                  <a:cs typeface="+mn-lt"/>
                </a:rPr>
                <a:t>Ffocws</a:t>
              </a:r>
              <a:r>
                <a:rPr lang="en-US" sz="2000">
                  <a:solidFill>
                    <a:schemeClr val="bg1"/>
                  </a:solidFill>
                  <a:latin typeface="AkzidenzGrotesk" panose="02000903050000020004" pitchFamily="2" charset="0"/>
                  <a:ea typeface="+mn-lt"/>
                  <a:cs typeface="+mn-lt"/>
                </a:rPr>
                <a:t> </a:t>
              </a:r>
              <a:r>
                <a:rPr lang="en-US" sz="2000" err="1">
                  <a:solidFill>
                    <a:schemeClr val="bg1"/>
                  </a:solidFill>
                  <a:latin typeface="AkzidenzGrotesk" panose="02000903050000020004" pitchFamily="2" charset="0"/>
                  <a:ea typeface="+mn-lt"/>
                  <a:cs typeface="+mn-lt"/>
                </a:rPr>
                <a:t>ar</a:t>
              </a:r>
              <a:r>
                <a:rPr lang="en-US" sz="2000">
                  <a:solidFill>
                    <a:schemeClr val="bg1"/>
                  </a:solidFill>
                  <a:latin typeface="AkzidenzGrotesk" panose="02000903050000020004" pitchFamily="2" charset="0"/>
                  <a:ea typeface="+mn-lt"/>
                  <a:cs typeface="+mn-lt"/>
                </a:rPr>
                <a:t> y </a:t>
              </a:r>
              <a:r>
                <a:rPr lang="en-US" sz="2000" err="1">
                  <a:solidFill>
                    <a:schemeClr val="bg1"/>
                  </a:solidFill>
                  <a:latin typeface="AkzidenzGrotesk" panose="02000903050000020004" pitchFamily="2" charset="0"/>
                  <a:ea typeface="+mn-lt"/>
                  <a:cs typeface="+mn-lt"/>
                </a:rPr>
                <a:t>ffeithiau</a:t>
              </a:r>
              <a:r>
                <a:rPr lang="en-US" sz="2000">
                  <a:solidFill>
                    <a:schemeClr val="bg1"/>
                  </a:solidFill>
                  <a:latin typeface="AkzidenzGrotesk" panose="02000903050000020004" pitchFamily="2" charset="0"/>
                  <a:ea typeface="+mn-lt"/>
                  <a:cs typeface="+mn-lt"/>
                </a:rPr>
                <a:t> </a:t>
              </a:r>
              <a:r>
                <a:rPr lang="en-US" sz="2000" err="1">
                  <a:solidFill>
                    <a:schemeClr val="bg1"/>
                  </a:solidFill>
                  <a:latin typeface="AkzidenzGrotesk" panose="02000903050000020004" pitchFamily="2" charset="0"/>
                  <a:ea typeface="+mn-lt"/>
                  <a:cs typeface="+mn-lt"/>
                </a:rPr>
                <a:t>pwysicaf</a:t>
              </a:r>
              <a:r>
                <a:rPr lang="en-US" sz="2000">
                  <a:solidFill>
                    <a:schemeClr val="bg1"/>
                  </a:solidFill>
                  <a:latin typeface="AkzidenzGrotesk" panose="02000903050000020004" pitchFamily="2" charset="0"/>
                </a:rPr>
                <a:t> /</a:t>
              </a:r>
              <a:r>
                <a:rPr lang="en-US" sz="2000" i="1">
                  <a:solidFill>
                    <a:schemeClr val="bg1"/>
                  </a:solidFill>
                  <a:latin typeface="AkzidenzGrotesk" panose="02000903050000020004" pitchFamily="2" charset="0"/>
                </a:rPr>
                <a:t> Focus on key points</a:t>
              </a:r>
              <a:endParaRPr lang="en-US" sz="2000" i="1">
                <a:solidFill>
                  <a:schemeClr val="bg1"/>
                </a:solidFill>
                <a:latin typeface="AkzidenzGrotesk" panose="02000903050000020004" pitchFamily="2" charset="0"/>
                <a:ea typeface="Calibri"/>
                <a:cs typeface="Calibri"/>
              </a:endParaRPr>
            </a:p>
          </p:txBody>
        </p:sp>
      </p:grpSp>
      <p:grpSp>
        <p:nvGrpSpPr>
          <p:cNvPr id="46" name="Group 45">
            <a:extLst>
              <a:ext uri="{FF2B5EF4-FFF2-40B4-BE49-F238E27FC236}">
                <a16:creationId xmlns:a16="http://schemas.microsoft.com/office/drawing/2014/main" id="{B24C8736-111A-54CC-16A9-B13E3346F9ED}"/>
              </a:ext>
            </a:extLst>
          </p:cNvPr>
          <p:cNvGrpSpPr/>
          <p:nvPr/>
        </p:nvGrpSpPr>
        <p:grpSpPr>
          <a:xfrm>
            <a:off x="-237348" y="2746743"/>
            <a:ext cx="6622719" cy="607001"/>
            <a:chOff x="-237348" y="2746743"/>
            <a:chExt cx="6622719" cy="607001"/>
          </a:xfrm>
        </p:grpSpPr>
        <p:sp>
          <p:nvSpPr>
            <p:cNvPr id="20" name="Google Shape;691;p25">
              <a:extLst>
                <a:ext uri="{FF2B5EF4-FFF2-40B4-BE49-F238E27FC236}">
                  <a16:creationId xmlns:a16="http://schemas.microsoft.com/office/drawing/2014/main" id="{29847AEC-E8D3-F69B-F48C-0EDDE39B7BAD}"/>
                </a:ext>
              </a:extLst>
            </p:cNvPr>
            <p:cNvSpPr/>
            <p:nvPr/>
          </p:nvSpPr>
          <p:spPr>
            <a:xfrm>
              <a:off x="-237348" y="2746743"/>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1" name="Google Shape;692;p25">
              <a:extLst>
                <a:ext uri="{FF2B5EF4-FFF2-40B4-BE49-F238E27FC236}">
                  <a16:creationId xmlns:a16="http://schemas.microsoft.com/office/drawing/2014/main" id="{565B6249-DAE4-B756-C5FB-6F47CE1839C2}"/>
                </a:ext>
              </a:extLst>
            </p:cNvPr>
            <p:cNvSpPr/>
            <p:nvPr/>
          </p:nvSpPr>
          <p:spPr>
            <a:xfrm>
              <a:off x="5555190" y="2862190"/>
              <a:ext cx="394157" cy="394157"/>
            </a:xfrm>
            <a:custGeom>
              <a:avLst/>
              <a:gdLst/>
              <a:ahLst/>
              <a:cxnLst/>
              <a:rect l="l" t="t" r="r" b="b"/>
              <a:pathLst>
                <a:path w="30626" h="30626" extrusionOk="0">
                  <a:moveTo>
                    <a:pt x="9068" y="0"/>
                  </a:moveTo>
                  <a:cubicBezTo>
                    <a:pt x="4048" y="0"/>
                    <a:pt x="1" y="4047"/>
                    <a:pt x="1" y="9223"/>
                  </a:cubicBezTo>
                  <a:lnTo>
                    <a:pt x="1" y="21403"/>
                  </a:lnTo>
                  <a:cubicBezTo>
                    <a:pt x="1" y="26578"/>
                    <a:pt x="4048" y="30625"/>
                    <a:pt x="9068" y="30625"/>
                  </a:cubicBezTo>
                  <a:lnTo>
                    <a:pt x="21403" y="30625"/>
                  </a:lnTo>
                  <a:cubicBezTo>
                    <a:pt x="26423" y="30625"/>
                    <a:pt x="30626" y="26578"/>
                    <a:pt x="30626" y="21403"/>
                  </a:cubicBezTo>
                  <a:lnTo>
                    <a:pt x="30626" y="9223"/>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2" name="Google Shape;693;p25">
              <a:extLst>
                <a:ext uri="{FF2B5EF4-FFF2-40B4-BE49-F238E27FC236}">
                  <a16:creationId xmlns:a16="http://schemas.microsoft.com/office/drawing/2014/main" id="{9E967004-7F87-8AF9-E645-8D526D02320F}"/>
                </a:ext>
              </a:extLst>
            </p:cNvPr>
            <p:cNvSpPr/>
            <p:nvPr/>
          </p:nvSpPr>
          <p:spPr>
            <a:xfrm>
              <a:off x="5584845" y="2940066"/>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19" name="Google Shape;694;p25">
              <a:extLst>
                <a:ext uri="{FF2B5EF4-FFF2-40B4-BE49-F238E27FC236}">
                  <a16:creationId xmlns:a16="http://schemas.microsoft.com/office/drawing/2014/main" id="{BD9A96AE-01AB-1B56-1BB2-3FB32636AB2E}"/>
                </a:ext>
              </a:extLst>
            </p:cNvPr>
            <p:cNvSpPr/>
            <p:nvPr/>
          </p:nvSpPr>
          <p:spPr>
            <a:xfrm flipH="1">
              <a:off x="210596" y="2838276"/>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Denfyddiwch</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delweddau</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e.e.</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Graffiau</a:t>
              </a:r>
              <a:r>
                <a:rPr lang="en-US" sz="2000">
                  <a:solidFill>
                    <a:schemeClr val="bg1"/>
                  </a:solidFill>
                  <a:latin typeface="AkzidenzGrotesk" panose="02000903050000020004" pitchFamily="2" charset="0"/>
                </a:rPr>
                <a:t> /</a:t>
              </a:r>
              <a:r>
                <a:rPr lang="en-US" sz="2000" i="1">
                  <a:solidFill>
                    <a:schemeClr val="bg1"/>
                  </a:solidFill>
                  <a:latin typeface="AkzidenzGrotesk" panose="02000903050000020004" pitchFamily="2" charset="0"/>
                </a:rPr>
                <a:t>Use Visuals e.g. graphs </a:t>
              </a:r>
              <a:endParaRPr lang="en-US" sz="2000" i="1">
                <a:solidFill>
                  <a:schemeClr val="bg1"/>
                </a:solidFill>
                <a:latin typeface="AkzidenzGrotesk" panose="02000903050000020004" pitchFamily="2" charset="0"/>
                <a:ea typeface="Calibri"/>
                <a:cs typeface="Calibri"/>
              </a:endParaRPr>
            </a:p>
          </p:txBody>
        </p:sp>
      </p:grpSp>
      <p:grpSp>
        <p:nvGrpSpPr>
          <p:cNvPr id="48" name="Group 47">
            <a:extLst>
              <a:ext uri="{FF2B5EF4-FFF2-40B4-BE49-F238E27FC236}">
                <a16:creationId xmlns:a16="http://schemas.microsoft.com/office/drawing/2014/main" id="{45C7E049-794F-B046-A52F-CC07B00D8F69}"/>
              </a:ext>
            </a:extLst>
          </p:cNvPr>
          <p:cNvGrpSpPr/>
          <p:nvPr/>
        </p:nvGrpSpPr>
        <p:grpSpPr>
          <a:xfrm>
            <a:off x="-237348" y="4400354"/>
            <a:ext cx="6622719" cy="607014"/>
            <a:chOff x="-237348" y="4400354"/>
            <a:chExt cx="6622719" cy="607014"/>
          </a:xfrm>
        </p:grpSpPr>
        <p:sp>
          <p:nvSpPr>
            <p:cNvPr id="32" name="Google Shape;713;p25">
              <a:extLst>
                <a:ext uri="{FF2B5EF4-FFF2-40B4-BE49-F238E27FC236}">
                  <a16:creationId xmlns:a16="http://schemas.microsoft.com/office/drawing/2014/main" id="{6587F0F0-C64D-D8FB-6B34-DA5D17A6714F}"/>
                </a:ext>
              </a:extLst>
            </p:cNvPr>
            <p:cNvSpPr/>
            <p:nvPr/>
          </p:nvSpPr>
          <p:spPr>
            <a:xfrm>
              <a:off x="-237348" y="4400354"/>
              <a:ext cx="6622719" cy="607014"/>
            </a:xfrm>
            <a:custGeom>
              <a:avLst/>
              <a:gdLst/>
              <a:ahLst/>
              <a:cxnLst/>
              <a:rect l="l" t="t" r="r" b="b"/>
              <a:pathLst>
                <a:path w="228969" h="47165" extrusionOk="0">
                  <a:moveTo>
                    <a:pt x="12648" y="1"/>
                  </a:moveTo>
                  <a:cubicBezTo>
                    <a:pt x="5682" y="1"/>
                    <a:pt x="1" y="5643"/>
                    <a:pt x="1" y="12648"/>
                  </a:cubicBezTo>
                  <a:lnTo>
                    <a:pt x="1" y="34517"/>
                  </a:lnTo>
                  <a:cubicBezTo>
                    <a:pt x="1" y="41483"/>
                    <a:pt x="5682" y="47164"/>
                    <a:pt x="12648" y="47164"/>
                  </a:cubicBezTo>
                  <a:lnTo>
                    <a:pt x="216322" y="47164"/>
                  </a:lnTo>
                  <a:cubicBezTo>
                    <a:pt x="223287" y="47164"/>
                    <a:pt x="228968" y="41483"/>
                    <a:pt x="228968" y="34517"/>
                  </a:cubicBezTo>
                  <a:lnTo>
                    <a:pt x="228968" y="12648"/>
                  </a:lnTo>
                  <a:cubicBezTo>
                    <a:pt x="228968" y="5643"/>
                    <a:pt x="223287" y="1"/>
                    <a:pt x="2163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33" name="Google Shape;714;p25">
              <a:extLst>
                <a:ext uri="{FF2B5EF4-FFF2-40B4-BE49-F238E27FC236}">
                  <a16:creationId xmlns:a16="http://schemas.microsoft.com/office/drawing/2014/main" id="{057F459D-542F-578C-C063-3EC537C9A57D}"/>
                </a:ext>
              </a:extLst>
            </p:cNvPr>
            <p:cNvSpPr/>
            <p:nvPr/>
          </p:nvSpPr>
          <p:spPr>
            <a:xfrm>
              <a:off x="5555190" y="4515042"/>
              <a:ext cx="394157" cy="394659"/>
            </a:xfrm>
            <a:custGeom>
              <a:avLst/>
              <a:gdLst/>
              <a:ahLst/>
              <a:cxnLst/>
              <a:rect l="l" t="t" r="r" b="b"/>
              <a:pathLst>
                <a:path w="30626" h="30665" extrusionOk="0">
                  <a:moveTo>
                    <a:pt x="9068" y="0"/>
                  </a:moveTo>
                  <a:cubicBezTo>
                    <a:pt x="4048" y="0"/>
                    <a:pt x="1" y="4047"/>
                    <a:pt x="1" y="9262"/>
                  </a:cubicBezTo>
                  <a:lnTo>
                    <a:pt x="1" y="21403"/>
                  </a:lnTo>
                  <a:cubicBezTo>
                    <a:pt x="1" y="26578"/>
                    <a:pt x="4048" y="30664"/>
                    <a:pt x="9068" y="30664"/>
                  </a:cubicBezTo>
                  <a:lnTo>
                    <a:pt x="21403" y="30664"/>
                  </a:lnTo>
                  <a:cubicBezTo>
                    <a:pt x="26423" y="30664"/>
                    <a:pt x="30626" y="26578"/>
                    <a:pt x="30626" y="21403"/>
                  </a:cubicBezTo>
                  <a:lnTo>
                    <a:pt x="30626" y="9262"/>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31" name="Google Shape;716;p25">
              <a:extLst>
                <a:ext uri="{FF2B5EF4-FFF2-40B4-BE49-F238E27FC236}">
                  <a16:creationId xmlns:a16="http://schemas.microsoft.com/office/drawing/2014/main" id="{28F8F922-13CC-DB5B-FCD3-27EF92C029BA}"/>
                </a:ext>
              </a:extLst>
            </p:cNvPr>
            <p:cNvSpPr/>
            <p:nvPr/>
          </p:nvSpPr>
          <p:spPr>
            <a:xfrm flipH="1">
              <a:off x="210596" y="4491894"/>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Defnyddiwch</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lluniau</a:t>
              </a:r>
              <a:r>
                <a:rPr lang="en-US" sz="2000">
                  <a:solidFill>
                    <a:schemeClr val="bg1"/>
                  </a:solidFill>
                  <a:latin typeface="AkzidenzGrotesk" panose="02000903050000020004" pitchFamily="2" charset="0"/>
                </a:rPr>
                <a:t> / </a:t>
              </a:r>
              <a:r>
                <a:rPr lang="en-US" sz="2000" i="1">
                  <a:solidFill>
                    <a:schemeClr val="bg1"/>
                  </a:solidFill>
                  <a:latin typeface="AkzidenzGrotesk" panose="02000903050000020004" pitchFamily="2" charset="0"/>
                </a:rPr>
                <a:t>Use of Images</a:t>
              </a:r>
              <a:endParaRPr lang="en-US" sz="2000" i="1">
                <a:solidFill>
                  <a:schemeClr val="bg1"/>
                </a:solidFill>
                <a:latin typeface="AkzidenzGrotesk" panose="02000903050000020004" pitchFamily="2" charset="0"/>
                <a:ea typeface="Calibri"/>
                <a:cs typeface="Calibri"/>
              </a:endParaRPr>
            </a:p>
          </p:txBody>
        </p:sp>
        <p:sp>
          <p:nvSpPr>
            <p:cNvPr id="42" name="Google Shape;664;p25">
              <a:extLst>
                <a:ext uri="{FF2B5EF4-FFF2-40B4-BE49-F238E27FC236}">
                  <a16:creationId xmlns:a16="http://schemas.microsoft.com/office/drawing/2014/main" id="{752F126A-8384-D63A-2D03-1E4221E0774B}"/>
                </a:ext>
              </a:extLst>
            </p:cNvPr>
            <p:cNvSpPr/>
            <p:nvPr/>
          </p:nvSpPr>
          <p:spPr>
            <a:xfrm>
              <a:off x="5584845" y="4597962"/>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grpSp>
      <p:grpSp>
        <p:nvGrpSpPr>
          <p:cNvPr id="47" name="Group 46">
            <a:extLst>
              <a:ext uri="{FF2B5EF4-FFF2-40B4-BE49-F238E27FC236}">
                <a16:creationId xmlns:a16="http://schemas.microsoft.com/office/drawing/2014/main" id="{9F920860-86B7-7A56-C9D7-0A9BF02C8602}"/>
              </a:ext>
            </a:extLst>
          </p:cNvPr>
          <p:cNvGrpSpPr/>
          <p:nvPr/>
        </p:nvGrpSpPr>
        <p:grpSpPr>
          <a:xfrm>
            <a:off x="-237348" y="3573551"/>
            <a:ext cx="6622719" cy="607001"/>
            <a:chOff x="-237348" y="3573551"/>
            <a:chExt cx="6622719" cy="607001"/>
          </a:xfrm>
        </p:grpSpPr>
        <p:sp>
          <p:nvSpPr>
            <p:cNvPr id="26" name="Google Shape;704;p25">
              <a:extLst>
                <a:ext uri="{FF2B5EF4-FFF2-40B4-BE49-F238E27FC236}">
                  <a16:creationId xmlns:a16="http://schemas.microsoft.com/office/drawing/2014/main" id="{F7C038B2-9420-E0BD-120B-4EF11B8FA9D0}"/>
                </a:ext>
              </a:extLst>
            </p:cNvPr>
            <p:cNvSpPr/>
            <p:nvPr/>
          </p:nvSpPr>
          <p:spPr>
            <a:xfrm>
              <a:off x="-237348" y="3573551"/>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7" name="Google Shape;705;p25">
              <a:extLst>
                <a:ext uri="{FF2B5EF4-FFF2-40B4-BE49-F238E27FC236}">
                  <a16:creationId xmlns:a16="http://schemas.microsoft.com/office/drawing/2014/main" id="{310C701C-B2E2-3ACF-939E-3C7AE857841E}"/>
                </a:ext>
              </a:extLst>
            </p:cNvPr>
            <p:cNvSpPr/>
            <p:nvPr/>
          </p:nvSpPr>
          <p:spPr>
            <a:xfrm>
              <a:off x="5555190" y="3688239"/>
              <a:ext cx="394157" cy="394659"/>
            </a:xfrm>
            <a:custGeom>
              <a:avLst/>
              <a:gdLst/>
              <a:ahLst/>
              <a:cxnLst/>
              <a:rect l="l" t="t" r="r" b="b"/>
              <a:pathLst>
                <a:path w="30626" h="30665" extrusionOk="0">
                  <a:moveTo>
                    <a:pt x="9068" y="0"/>
                  </a:moveTo>
                  <a:cubicBezTo>
                    <a:pt x="4048" y="0"/>
                    <a:pt x="1" y="4047"/>
                    <a:pt x="1" y="9067"/>
                  </a:cubicBezTo>
                  <a:lnTo>
                    <a:pt x="1" y="21403"/>
                  </a:lnTo>
                  <a:cubicBezTo>
                    <a:pt x="1" y="26422"/>
                    <a:pt x="4048" y="30664"/>
                    <a:pt x="9068" y="30664"/>
                  </a:cubicBezTo>
                  <a:lnTo>
                    <a:pt x="21403" y="30664"/>
                  </a:lnTo>
                  <a:cubicBezTo>
                    <a:pt x="26423" y="30664"/>
                    <a:pt x="30626" y="26422"/>
                    <a:pt x="30626" y="21403"/>
                  </a:cubicBezTo>
                  <a:lnTo>
                    <a:pt x="30626" y="9067"/>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5" name="Google Shape;707;p25">
              <a:extLst>
                <a:ext uri="{FF2B5EF4-FFF2-40B4-BE49-F238E27FC236}">
                  <a16:creationId xmlns:a16="http://schemas.microsoft.com/office/drawing/2014/main" id="{5AD7F352-1615-89C1-A41C-6B62F2C5A5F8}"/>
                </a:ext>
              </a:extLst>
            </p:cNvPr>
            <p:cNvSpPr/>
            <p:nvPr/>
          </p:nvSpPr>
          <p:spPr>
            <a:xfrm flipH="1">
              <a:off x="210596" y="3655263"/>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Cysondeb</a:t>
              </a:r>
              <a:r>
                <a:rPr lang="en-US" sz="2000">
                  <a:solidFill>
                    <a:schemeClr val="bg1"/>
                  </a:solidFill>
                  <a:latin typeface="AkzidenzGrotesk" panose="02000903050000020004" pitchFamily="2" charset="0"/>
                </a:rPr>
                <a:t> / </a:t>
              </a:r>
              <a:r>
                <a:rPr lang="en-US" sz="2000" i="1">
                  <a:solidFill>
                    <a:schemeClr val="bg1"/>
                  </a:solidFill>
                  <a:latin typeface="AkzidenzGrotesk" panose="02000903050000020004" pitchFamily="2" charset="0"/>
                </a:rPr>
                <a:t>Consistency in design elements</a:t>
              </a:r>
              <a:endParaRPr lang="en-US" sz="2000" i="1">
                <a:solidFill>
                  <a:schemeClr val="bg1"/>
                </a:solidFill>
                <a:latin typeface="AkzidenzGrotesk" panose="02000903050000020004" pitchFamily="2" charset="0"/>
                <a:ea typeface="Calibri"/>
                <a:cs typeface="Calibri"/>
              </a:endParaRPr>
            </a:p>
          </p:txBody>
        </p:sp>
        <p:sp>
          <p:nvSpPr>
            <p:cNvPr id="43" name="Google Shape;664;p25">
              <a:extLst>
                <a:ext uri="{FF2B5EF4-FFF2-40B4-BE49-F238E27FC236}">
                  <a16:creationId xmlns:a16="http://schemas.microsoft.com/office/drawing/2014/main" id="{11E9C49B-CCAA-84BC-03DE-66991442864B}"/>
                </a:ext>
              </a:extLst>
            </p:cNvPr>
            <p:cNvSpPr/>
            <p:nvPr/>
          </p:nvSpPr>
          <p:spPr>
            <a:xfrm>
              <a:off x="5588248" y="3778660"/>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grpSp>
    </p:spTree>
    <p:extLst>
      <p:ext uri="{BB962C8B-B14F-4D97-AF65-F5344CB8AC3E}">
        <p14:creationId xmlns:p14="http://schemas.microsoft.com/office/powerpoint/2010/main" val="1866972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500" fill="hold"/>
                                        <p:tgtEl>
                                          <p:spTgt spid="44"/>
                                        </p:tgtEl>
                                        <p:attrNameLst>
                                          <p:attrName>ppt_x</p:attrName>
                                        </p:attrNameLst>
                                      </p:cBhvr>
                                      <p:tavLst>
                                        <p:tav tm="0">
                                          <p:val>
                                            <p:strVal val="0-#ppt_w/2"/>
                                          </p:val>
                                        </p:tav>
                                        <p:tav tm="100000">
                                          <p:val>
                                            <p:strVal val="#ppt_x"/>
                                          </p:val>
                                        </p:tav>
                                      </p:tavLst>
                                    </p:anim>
                                    <p:anim calcmode="lin" valueType="num">
                                      <p:cBhvr additive="base">
                                        <p:cTn id="8" dur="50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5"/>
                                        </p:tgtEl>
                                        <p:attrNameLst>
                                          <p:attrName>style.visibility</p:attrName>
                                        </p:attrNameLst>
                                      </p:cBhvr>
                                      <p:to>
                                        <p:strVal val="visible"/>
                                      </p:to>
                                    </p:set>
                                    <p:anim calcmode="lin" valueType="num">
                                      <p:cBhvr additive="base">
                                        <p:cTn id="13" dur="500" fill="hold"/>
                                        <p:tgtEl>
                                          <p:spTgt spid="45"/>
                                        </p:tgtEl>
                                        <p:attrNameLst>
                                          <p:attrName>ppt_x</p:attrName>
                                        </p:attrNameLst>
                                      </p:cBhvr>
                                      <p:tavLst>
                                        <p:tav tm="0">
                                          <p:val>
                                            <p:strVal val="0-#ppt_w/2"/>
                                          </p:val>
                                        </p:tav>
                                        <p:tav tm="100000">
                                          <p:val>
                                            <p:strVal val="#ppt_x"/>
                                          </p:val>
                                        </p:tav>
                                      </p:tavLst>
                                    </p:anim>
                                    <p:anim calcmode="lin" valueType="num">
                                      <p:cBhvr additive="base">
                                        <p:cTn id="14" dur="500" fill="hold"/>
                                        <p:tgtEl>
                                          <p:spTgt spid="4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additive="base">
                                        <p:cTn id="19" dur="500" fill="hold"/>
                                        <p:tgtEl>
                                          <p:spTgt spid="46"/>
                                        </p:tgtEl>
                                        <p:attrNameLst>
                                          <p:attrName>ppt_x</p:attrName>
                                        </p:attrNameLst>
                                      </p:cBhvr>
                                      <p:tavLst>
                                        <p:tav tm="0">
                                          <p:val>
                                            <p:strVal val="0-#ppt_w/2"/>
                                          </p:val>
                                        </p:tav>
                                        <p:tav tm="100000">
                                          <p:val>
                                            <p:strVal val="#ppt_x"/>
                                          </p:val>
                                        </p:tav>
                                      </p:tavLst>
                                    </p:anim>
                                    <p:anim calcmode="lin" valueType="num">
                                      <p:cBhvr additive="base">
                                        <p:cTn id="20" dur="500" fill="hold"/>
                                        <p:tgtEl>
                                          <p:spTgt spid="4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47"/>
                                        </p:tgtEl>
                                        <p:attrNameLst>
                                          <p:attrName>style.visibility</p:attrName>
                                        </p:attrNameLst>
                                      </p:cBhvr>
                                      <p:to>
                                        <p:strVal val="visible"/>
                                      </p:to>
                                    </p:set>
                                    <p:anim calcmode="lin" valueType="num">
                                      <p:cBhvr additive="base">
                                        <p:cTn id="25" dur="500" fill="hold"/>
                                        <p:tgtEl>
                                          <p:spTgt spid="47"/>
                                        </p:tgtEl>
                                        <p:attrNameLst>
                                          <p:attrName>ppt_x</p:attrName>
                                        </p:attrNameLst>
                                      </p:cBhvr>
                                      <p:tavLst>
                                        <p:tav tm="0">
                                          <p:val>
                                            <p:strVal val="0-#ppt_w/2"/>
                                          </p:val>
                                        </p:tav>
                                        <p:tav tm="100000">
                                          <p:val>
                                            <p:strVal val="#ppt_x"/>
                                          </p:val>
                                        </p:tav>
                                      </p:tavLst>
                                    </p:anim>
                                    <p:anim calcmode="lin" valueType="num">
                                      <p:cBhvr additive="base">
                                        <p:cTn id="26" dur="500" fill="hold"/>
                                        <p:tgtEl>
                                          <p:spTgt spid="4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48"/>
                                        </p:tgtEl>
                                        <p:attrNameLst>
                                          <p:attrName>style.visibility</p:attrName>
                                        </p:attrNameLst>
                                      </p:cBhvr>
                                      <p:to>
                                        <p:strVal val="visible"/>
                                      </p:to>
                                    </p:set>
                                    <p:anim calcmode="lin" valueType="num">
                                      <p:cBhvr additive="base">
                                        <p:cTn id="31" dur="500" fill="hold"/>
                                        <p:tgtEl>
                                          <p:spTgt spid="48"/>
                                        </p:tgtEl>
                                        <p:attrNameLst>
                                          <p:attrName>ppt_x</p:attrName>
                                        </p:attrNameLst>
                                      </p:cBhvr>
                                      <p:tavLst>
                                        <p:tav tm="0">
                                          <p:val>
                                            <p:strVal val="0-#ppt_w/2"/>
                                          </p:val>
                                        </p:tav>
                                        <p:tav tm="100000">
                                          <p:val>
                                            <p:strVal val="#ppt_x"/>
                                          </p:val>
                                        </p:tav>
                                      </p:tavLst>
                                    </p:anim>
                                    <p:anim calcmode="lin" valueType="num">
                                      <p:cBhvr additive="base">
                                        <p:cTn id="32" dur="500" fill="hold"/>
                                        <p:tgtEl>
                                          <p:spTgt spid="48"/>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49"/>
                                        </p:tgtEl>
                                        <p:attrNameLst>
                                          <p:attrName>style.visibility</p:attrName>
                                        </p:attrNameLst>
                                      </p:cBhvr>
                                      <p:to>
                                        <p:strVal val="visible"/>
                                      </p:to>
                                    </p:set>
                                    <p:anim calcmode="lin" valueType="num">
                                      <p:cBhvr additive="base">
                                        <p:cTn id="37" dur="500" fill="hold"/>
                                        <p:tgtEl>
                                          <p:spTgt spid="49"/>
                                        </p:tgtEl>
                                        <p:attrNameLst>
                                          <p:attrName>ppt_x</p:attrName>
                                        </p:attrNameLst>
                                      </p:cBhvr>
                                      <p:tavLst>
                                        <p:tav tm="0">
                                          <p:val>
                                            <p:strVal val="0-#ppt_w/2"/>
                                          </p:val>
                                        </p:tav>
                                        <p:tav tm="100000">
                                          <p:val>
                                            <p:strVal val="#ppt_x"/>
                                          </p:val>
                                        </p:tav>
                                      </p:tavLst>
                                    </p:anim>
                                    <p:anim calcmode="lin" valueType="num">
                                      <p:cBhvr additive="base">
                                        <p:cTn id="38"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D2BE-1C72-D9BA-2259-CC550056796E}"/>
              </a:ext>
            </a:extLst>
          </p:cNvPr>
          <p:cNvSpPr>
            <a:spLocks noGrp="1"/>
          </p:cNvSpPr>
          <p:nvPr>
            <p:ph type="title"/>
          </p:nvPr>
        </p:nvSpPr>
        <p:spPr>
          <a:xfrm>
            <a:off x="1122336" y="-246025"/>
            <a:ext cx="10515600" cy="1325563"/>
          </a:xfrm>
        </p:spPr>
        <p:txBody>
          <a:bodyPr/>
          <a:lstStyle/>
          <a:p>
            <a:r>
              <a:rPr lang="en-US" b="1" err="1">
                <a:solidFill>
                  <a:schemeClr val="bg1"/>
                </a:solidFill>
                <a:cs typeface="Calibri Light"/>
              </a:rPr>
              <a:t>Rhestr</a:t>
            </a:r>
            <a:r>
              <a:rPr lang="en-US" b="1">
                <a:solidFill>
                  <a:schemeClr val="bg1"/>
                </a:solidFill>
                <a:cs typeface="Calibri Light"/>
              </a:rPr>
              <a:t> </a:t>
            </a:r>
            <a:r>
              <a:rPr lang="en-US" b="1" err="1">
                <a:solidFill>
                  <a:schemeClr val="bg1"/>
                </a:solidFill>
                <a:cs typeface="Calibri Light"/>
              </a:rPr>
              <a:t>oddi</a:t>
            </a:r>
            <a:r>
              <a:rPr lang="en-US" b="1">
                <a:solidFill>
                  <a:schemeClr val="bg1"/>
                </a:solidFill>
                <a:cs typeface="Calibri Light"/>
              </a:rPr>
              <a:t> </a:t>
            </a:r>
            <a:r>
              <a:rPr lang="en-US" b="1" err="1">
                <a:solidFill>
                  <a:schemeClr val="bg1"/>
                </a:solidFill>
                <a:cs typeface="Calibri Light"/>
              </a:rPr>
              <a:t>ar</a:t>
            </a:r>
            <a:r>
              <a:rPr lang="en-US" b="1">
                <a:solidFill>
                  <a:schemeClr val="bg1"/>
                </a:solidFill>
                <a:cs typeface="Calibri Light"/>
              </a:rPr>
              <a:t> GA36 / List from GA36</a:t>
            </a:r>
            <a:r>
              <a:rPr lang="en-US">
                <a:cs typeface="Calibri Light"/>
              </a:rPr>
              <a:t> </a:t>
            </a:r>
            <a:endParaRPr lang="en-US">
              <a:ea typeface="Calibri Light"/>
              <a:cs typeface="Calibri Light"/>
            </a:endParaRPr>
          </a:p>
        </p:txBody>
      </p:sp>
      <p:sp>
        <p:nvSpPr>
          <p:cNvPr id="4" name="TextBox 3">
            <a:extLst>
              <a:ext uri="{FF2B5EF4-FFF2-40B4-BE49-F238E27FC236}">
                <a16:creationId xmlns:a16="http://schemas.microsoft.com/office/drawing/2014/main" id="{867F1775-1987-4332-F3D0-CF821A0B768A}"/>
              </a:ext>
            </a:extLst>
          </p:cNvPr>
          <p:cNvSpPr txBox="1"/>
          <p:nvPr/>
        </p:nvSpPr>
        <p:spPr>
          <a:xfrm>
            <a:off x="290319" y="1082343"/>
            <a:ext cx="5263448"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err="1">
                <a:latin typeface="Arial"/>
                <a:cs typeface="Arial"/>
              </a:rPr>
              <a:t>Enghreifftiau</a:t>
            </a:r>
            <a:r>
              <a:rPr lang="en-US" sz="1600">
                <a:latin typeface="Arial"/>
                <a:cs typeface="Arial"/>
              </a:rPr>
              <a:t> (</a:t>
            </a:r>
            <a:r>
              <a:rPr lang="en-US" sz="1600" err="1">
                <a:latin typeface="Arial"/>
                <a:cs typeface="Arial"/>
              </a:rPr>
              <a:t>gallwch</a:t>
            </a:r>
            <a:r>
              <a:rPr lang="en-US" sz="1600">
                <a:latin typeface="Arial"/>
                <a:cs typeface="Arial"/>
              </a:rPr>
              <a:t> </a:t>
            </a:r>
            <a:r>
              <a:rPr lang="en-US" sz="1600" err="1">
                <a:latin typeface="Arial"/>
                <a:cs typeface="Arial"/>
              </a:rPr>
              <a:t>hefyd</a:t>
            </a:r>
            <a:r>
              <a:rPr lang="en-US" sz="1600">
                <a:latin typeface="Arial"/>
                <a:cs typeface="Arial"/>
              </a:rPr>
              <a:t> </a:t>
            </a:r>
            <a:r>
              <a:rPr lang="en-US" sz="1600" err="1">
                <a:latin typeface="Arial"/>
                <a:cs typeface="Arial"/>
              </a:rPr>
              <a:t>gyflwyno</a:t>
            </a:r>
            <a:r>
              <a:rPr lang="en-US" sz="1600">
                <a:latin typeface="Arial"/>
                <a:cs typeface="Arial"/>
              </a:rPr>
              <a:t> </a:t>
            </a:r>
            <a:r>
              <a:rPr lang="en-US" sz="1600" err="1">
                <a:latin typeface="Arial"/>
                <a:cs typeface="Arial"/>
              </a:rPr>
              <a:t>eich</a:t>
            </a:r>
            <a:r>
              <a:rPr lang="en-US" sz="1600">
                <a:latin typeface="Arial"/>
                <a:cs typeface="Arial"/>
              </a:rPr>
              <a:t> </a:t>
            </a:r>
            <a:r>
              <a:rPr lang="en-US" sz="1600" err="1">
                <a:latin typeface="Arial"/>
                <a:cs typeface="Arial"/>
              </a:rPr>
              <a:t>syniadau</a:t>
            </a:r>
            <a:r>
              <a:rPr lang="en-US" sz="1600">
                <a:latin typeface="Arial"/>
                <a:cs typeface="Arial"/>
              </a:rPr>
              <a:t> </a:t>
            </a:r>
            <a:r>
              <a:rPr lang="en-US" sz="1600" err="1">
                <a:latin typeface="Arial"/>
                <a:cs typeface="Arial"/>
              </a:rPr>
              <a:t>eich</a:t>
            </a:r>
            <a:r>
              <a:rPr lang="en-US" sz="1600">
                <a:latin typeface="Arial"/>
                <a:cs typeface="Arial"/>
              </a:rPr>
              <a:t> </a:t>
            </a:r>
            <a:r>
              <a:rPr lang="en-US" sz="1600" err="1">
                <a:latin typeface="Arial"/>
                <a:cs typeface="Arial"/>
              </a:rPr>
              <a:t>hun</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Oedi</a:t>
            </a:r>
            <a:r>
              <a:rPr lang="en-US" sz="1600">
                <a:latin typeface="Arial"/>
                <a:cs typeface="Arial"/>
              </a:rPr>
              <a:t> / </a:t>
            </a:r>
            <a:r>
              <a:rPr lang="en-US" sz="1600" err="1">
                <a:latin typeface="Arial"/>
                <a:cs typeface="Arial"/>
              </a:rPr>
              <a:t>Rheoli</a:t>
            </a:r>
            <a:r>
              <a:rPr lang="en-US" sz="1600">
                <a:latin typeface="Arial"/>
                <a:cs typeface="Arial"/>
              </a:rPr>
              <a:t> </a:t>
            </a:r>
            <a:r>
              <a:rPr lang="en-US" sz="1600" err="1">
                <a:latin typeface="Arial"/>
                <a:cs typeface="Arial"/>
              </a:rPr>
              <a:t>amser</a:t>
            </a:r>
            <a:endParaRPr lang="en-US" sz="1600">
              <a:ea typeface="Calibri"/>
              <a:cs typeface="Calibri"/>
            </a:endParaRPr>
          </a:p>
          <a:p>
            <a:pPr marL="285750" indent="-285750">
              <a:buFont typeface="Arial"/>
              <a:buChar char="•"/>
            </a:pPr>
            <a:r>
              <a:rPr lang="en-US" sz="1600" err="1">
                <a:latin typeface="Arial"/>
                <a:cs typeface="Arial"/>
              </a:rPr>
              <a:t>Ymgymryd</a:t>
            </a:r>
            <a:r>
              <a:rPr lang="en-US" sz="1600">
                <a:latin typeface="Arial"/>
                <a:cs typeface="Arial"/>
              </a:rPr>
              <a:t> </a:t>
            </a:r>
            <a:r>
              <a:rPr lang="en-US" sz="1600">
                <a:cs typeface="Calibri"/>
              </a:rPr>
              <a:t>â </a:t>
            </a:r>
            <a:r>
              <a:rPr lang="en-US" sz="1600" err="1">
                <a:latin typeface="Arial"/>
                <a:cs typeface="Arial"/>
              </a:rPr>
              <a:t>gormod</a:t>
            </a:r>
            <a:r>
              <a:rPr lang="en-US" sz="1600">
                <a:latin typeface="Arial"/>
                <a:cs typeface="Arial"/>
              </a:rPr>
              <a:t> o </a:t>
            </a:r>
            <a:r>
              <a:rPr lang="en-US" sz="1600" err="1">
                <a:latin typeface="Arial"/>
                <a:cs typeface="Arial"/>
              </a:rPr>
              <a:t>bethau</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Perffeithiwch</a:t>
            </a:r>
            <a:r>
              <a:rPr lang="en-US" sz="1600">
                <a:latin typeface="Arial"/>
                <a:cs typeface="Arial"/>
              </a:rPr>
              <a:t> </a:t>
            </a:r>
          </a:p>
          <a:p>
            <a:pPr marL="285750" indent="-285750">
              <a:buFont typeface="Arial"/>
              <a:buChar char="•"/>
            </a:pPr>
            <a:r>
              <a:rPr lang="en-US" sz="1600" err="1">
                <a:latin typeface="Arial"/>
                <a:cs typeface="Arial"/>
              </a:rPr>
              <a:t>Gweithgarwch</a:t>
            </a:r>
            <a:r>
              <a:rPr lang="en-US" sz="1600">
                <a:latin typeface="Arial"/>
                <a:cs typeface="Arial"/>
              </a:rPr>
              <a:t> </a:t>
            </a:r>
          </a:p>
          <a:p>
            <a:pPr marL="285750" indent="-285750">
              <a:buFont typeface="Arial"/>
              <a:buChar char="•"/>
            </a:pPr>
            <a:r>
              <a:rPr lang="en-US" sz="1600" err="1">
                <a:latin typeface="Arial"/>
                <a:cs typeface="Arial"/>
              </a:rPr>
              <a:t>Syndrom</a:t>
            </a:r>
            <a:r>
              <a:rPr lang="en-US" sz="1600">
                <a:latin typeface="Arial"/>
                <a:cs typeface="Arial"/>
              </a:rPr>
              <a:t> </a:t>
            </a:r>
            <a:r>
              <a:rPr lang="en-US" sz="1600" err="1">
                <a:latin typeface="Arial"/>
                <a:cs typeface="Arial"/>
              </a:rPr>
              <a:t>Twyllwr</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Ymdrech</a:t>
            </a:r>
            <a:r>
              <a:rPr lang="en-US" sz="1600">
                <a:latin typeface="Arial"/>
                <a:cs typeface="Arial"/>
              </a:rPr>
              <a:t> ac </a:t>
            </a:r>
            <a:r>
              <a:rPr lang="en-US" sz="1600" err="1">
                <a:latin typeface="Arial"/>
                <a:cs typeface="Arial"/>
              </a:rPr>
              <a:t>ansawdd</a:t>
            </a:r>
            <a:r>
              <a:rPr lang="en-US" sz="1600">
                <a:latin typeface="Arial"/>
                <a:cs typeface="Arial"/>
              </a:rPr>
              <a:t> </a:t>
            </a:r>
            <a:r>
              <a:rPr lang="en-US" sz="1600" err="1">
                <a:latin typeface="Arial"/>
                <a:cs typeface="Arial"/>
              </a:rPr>
              <a:t>gwaith</a:t>
            </a:r>
            <a:r>
              <a:rPr lang="en-US" sz="1600">
                <a:latin typeface="Arial"/>
                <a:cs typeface="Arial"/>
              </a:rPr>
              <a:t> </a:t>
            </a:r>
            <a:r>
              <a:rPr lang="en-US" sz="1600" err="1">
                <a:latin typeface="Arial"/>
                <a:cs typeface="Arial"/>
              </a:rPr>
              <a:t>cyffredinol</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Materion</a:t>
            </a:r>
            <a:r>
              <a:rPr lang="en-US" sz="1600">
                <a:latin typeface="Arial"/>
                <a:cs typeface="Arial"/>
              </a:rPr>
              <a:t> </a:t>
            </a:r>
            <a:r>
              <a:rPr lang="en-US" sz="1600" err="1">
                <a:latin typeface="Arial"/>
                <a:cs typeface="Arial"/>
              </a:rPr>
              <a:t>cyhyrol</a:t>
            </a:r>
            <a:r>
              <a:rPr lang="en-US" sz="1600">
                <a:latin typeface="Arial"/>
                <a:cs typeface="Arial"/>
              </a:rPr>
              <a:t> </a:t>
            </a:r>
            <a:r>
              <a:rPr lang="en-US" sz="1600" err="1">
                <a:latin typeface="Arial"/>
                <a:cs typeface="Arial"/>
              </a:rPr>
              <a:t>sy'n</a:t>
            </a:r>
            <a:r>
              <a:rPr lang="en-US" sz="1600">
                <a:latin typeface="Arial"/>
                <a:cs typeface="Arial"/>
              </a:rPr>
              <a:t> </a:t>
            </a:r>
            <a:r>
              <a:rPr lang="en-US" sz="1600" err="1">
                <a:latin typeface="Arial"/>
                <a:cs typeface="Arial"/>
              </a:rPr>
              <a:t>gysylltiedig</a:t>
            </a:r>
            <a:r>
              <a:rPr lang="en-US" sz="1600">
                <a:latin typeface="Arial"/>
                <a:cs typeface="Arial"/>
              </a:rPr>
              <a:t> â </a:t>
            </a:r>
            <a:r>
              <a:rPr lang="en-US" sz="1600" err="1">
                <a:latin typeface="Arial"/>
                <a:cs typeface="Arial"/>
              </a:rPr>
              <a:t>gweithio</a:t>
            </a:r>
            <a:r>
              <a:rPr lang="en-US" sz="1600">
                <a:latin typeface="Arial"/>
                <a:cs typeface="Arial"/>
              </a:rPr>
              <a:t> </a:t>
            </a:r>
            <a:r>
              <a:rPr lang="en-US" sz="1600" err="1">
                <a:latin typeface="Arial"/>
                <a:cs typeface="Arial"/>
              </a:rPr>
              <a:t>wrth</a:t>
            </a:r>
            <a:r>
              <a:rPr lang="en-US" sz="1600">
                <a:latin typeface="Arial"/>
                <a:cs typeface="Arial"/>
              </a:rPr>
              <a:t> </a:t>
            </a:r>
            <a:r>
              <a:rPr lang="en-US" sz="1600" err="1">
                <a:latin typeface="Arial"/>
                <a:cs typeface="Arial"/>
              </a:rPr>
              <a:t>ddesg</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Straen</a:t>
            </a:r>
            <a:r>
              <a:rPr lang="en-US" sz="1600">
                <a:latin typeface="Arial"/>
                <a:cs typeface="Arial"/>
              </a:rPr>
              <a:t>/</a:t>
            </a:r>
            <a:r>
              <a:rPr lang="en-US" sz="1600" err="1">
                <a:latin typeface="Arial"/>
                <a:cs typeface="Arial"/>
              </a:rPr>
              <a:t>pryder</a:t>
            </a:r>
            <a:r>
              <a:rPr lang="en-US" sz="1600">
                <a:latin typeface="Arial"/>
                <a:cs typeface="Arial"/>
              </a:rPr>
              <a:t> </a:t>
            </a:r>
            <a:r>
              <a:rPr lang="en-US" sz="1600" err="1">
                <a:latin typeface="Arial"/>
                <a:cs typeface="Arial"/>
              </a:rPr>
              <a:t>sy'n</a:t>
            </a:r>
            <a:r>
              <a:rPr lang="en-US" sz="1600">
                <a:latin typeface="Arial"/>
                <a:cs typeface="Arial"/>
              </a:rPr>
              <a:t> </a:t>
            </a:r>
            <a:r>
              <a:rPr lang="en-US" sz="1600" err="1">
                <a:latin typeface="Arial"/>
                <a:cs typeface="Arial"/>
              </a:rPr>
              <a:t>gysylltiedig</a:t>
            </a:r>
            <a:r>
              <a:rPr lang="en-US" sz="1600">
                <a:latin typeface="Arial"/>
                <a:cs typeface="Arial"/>
              </a:rPr>
              <a:t> â </a:t>
            </a:r>
            <a:r>
              <a:rPr lang="en-US" sz="1600" err="1">
                <a:latin typeface="Arial"/>
                <a:cs typeface="Arial"/>
              </a:rPr>
              <a:t>gwaith</a:t>
            </a:r>
            <a:r>
              <a:rPr lang="en-US" sz="1600">
                <a:latin typeface="Arial"/>
                <a:cs typeface="Arial"/>
              </a:rPr>
              <a:t>/</a:t>
            </a:r>
            <a:r>
              <a:rPr lang="en-US" sz="1600" err="1">
                <a:latin typeface="Arial"/>
                <a:cs typeface="Arial"/>
              </a:rPr>
              <a:t>gradd</a:t>
            </a:r>
            <a:r>
              <a:rPr lang="en-US" sz="1600">
                <a:latin typeface="Arial"/>
                <a:cs typeface="Arial"/>
              </a:rPr>
              <a:t> </a:t>
            </a:r>
            <a:endParaRPr lang="en-US" sz="1600">
              <a:ea typeface="Calibri"/>
              <a:cs typeface="Calibri"/>
            </a:endParaRPr>
          </a:p>
          <a:p>
            <a:pPr marL="285750" indent="-285750">
              <a:buFont typeface="Arial"/>
              <a:buChar char="•"/>
            </a:pPr>
            <a:r>
              <a:rPr lang="en-US" sz="1600">
                <a:latin typeface="Arial"/>
                <a:cs typeface="Arial"/>
              </a:rPr>
              <a:t>Blinder </a:t>
            </a:r>
            <a:r>
              <a:rPr lang="en-US" sz="1600" err="1">
                <a:latin typeface="Arial"/>
                <a:cs typeface="Arial"/>
              </a:rPr>
              <a:t>meddyliol</a:t>
            </a:r>
            <a:r>
              <a:rPr lang="en-US" sz="1600">
                <a:latin typeface="Arial"/>
                <a:cs typeface="Arial"/>
              </a:rPr>
              <a:t> </a:t>
            </a:r>
            <a:endParaRPr lang="en-US" sz="1600">
              <a:ea typeface="Calibri"/>
              <a:cs typeface="Calibri"/>
            </a:endParaRPr>
          </a:p>
          <a:p>
            <a:pPr marL="285750" indent="-285750">
              <a:buFont typeface="Arial"/>
              <a:buChar char="•"/>
            </a:pPr>
            <a:r>
              <a:rPr lang="en-US" sz="1600">
                <a:latin typeface="Arial"/>
                <a:cs typeface="Arial"/>
              </a:rPr>
              <a:t>I </a:t>
            </a:r>
            <a:r>
              <a:rPr lang="en-US" sz="1600" err="1">
                <a:latin typeface="Arial"/>
                <a:cs typeface="Arial"/>
              </a:rPr>
              <a:t>fod</a:t>
            </a:r>
            <a:r>
              <a:rPr lang="en-US" sz="1600">
                <a:latin typeface="Arial"/>
                <a:cs typeface="Arial"/>
              </a:rPr>
              <a:t> </a:t>
            </a:r>
            <a:r>
              <a:rPr lang="en-US" sz="1600" err="1">
                <a:latin typeface="Arial"/>
                <a:cs typeface="Arial"/>
              </a:rPr>
              <a:t>yn</a:t>
            </a:r>
            <a:r>
              <a:rPr lang="en-US" sz="1600">
                <a:latin typeface="Arial"/>
                <a:cs typeface="Arial"/>
              </a:rPr>
              <a:t> </a:t>
            </a:r>
            <a:r>
              <a:rPr lang="en-US" sz="1600" err="1">
                <a:latin typeface="Arial"/>
                <a:cs typeface="Arial"/>
              </a:rPr>
              <a:t>fwy</a:t>
            </a:r>
            <a:r>
              <a:rPr lang="en-US" sz="1600">
                <a:latin typeface="Arial"/>
                <a:cs typeface="Arial"/>
              </a:rPr>
              <a:t> </a:t>
            </a:r>
            <a:r>
              <a:rPr lang="en-US" sz="1600" err="1">
                <a:latin typeface="Arial"/>
                <a:cs typeface="Arial"/>
              </a:rPr>
              <a:t>myfyriol</a:t>
            </a:r>
            <a:r>
              <a:rPr lang="en-US" sz="1600">
                <a:latin typeface="Arial"/>
                <a:cs typeface="Arial"/>
              </a:rPr>
              <a:t> am y </a:t>
            </a:r>
            <a:r>
              <a:rPr lang="en-US" sz="1600" err="1">
                <a:latin typeface="Arial"/>
                <a:cs typeface="Arial"/>
              </a:rPr>
              <a:t>dysgu</a:t>
            </a:r>
            <a:r>
              <a:rPr lang="en-US" sz="1600">
                <a:latin typeface="Arial"/>
                <a:cs typeface="Arial"/>
              </a:rPr>
              <a:t> a </a:t>
            </a:r>
            <a:r>
              <a:rPr lang="en-US" sz="1600" err="1">
                <a:latin typeface="Arial"/>
                <a:cs typeface="Arial"/>
              </a:rPr>
              <a:t>thasgiau</a:t>
            </a:r>
            <a:r>
              <a:rPr lang="en-US" sz="1600">
                <a:latin typeface="Arial"/>
                <a:cs typeface="Arial"/>
              </a:rPr>
              <a:t> </a:t>
            </a:r>
            <a:r>
              <a:rPr lang="en-US" sz="1600" err="1">
                <a:latin typeface="Arial"/>
                <a:cs typeface="Arial"/>
              </a:rPr>
              <a:t>asesu</a:t>
            </a:r>
            <a:endParaRPr lang="en-US" sz="1600">
              <a:latin typeface="Arial"/>
              <a:cs typeface="Arial"/>
            </a:endParaRPr>
          </a:p>
          <a:p>
            <a:pPr marL="228600" indent="-228600" algn="just">
              <a:buFont typeface="Symbol,Sans-Serif"/>
              <a:buChar char="•"/>
            </a:pPr>
            <a:r>
              <a:rPr lang="en-GB" sz="1400" err="1">
                <a:latin typeface="Arial"/>
                <a:cs typeface="Arial"/>
              </a:rPr>
              <a:t>Strategaethau</a:t>
            </a:r>
            <a:r>
              <a:rPr lang="en-GB" sz="1400">
                <a:latin typeface="Arial"/>
                <a:cs typeface="Arial"/>
              </a:rPr>
              <a:t> </a:t>
            </a:r>
            <a:r>
              <a:rPr lang="en-GB" sz="1400" err="1">
                <a:latin typeface="Arial"/>
                <a:cs typeface="Arial"/>
              </a:rPr>
              <a:t>dysgu</a:t>
            </a:r>
            <a:r>
              <a:rPr lang="en-GB" sz="1400">
                <a:latin typeface="Arial"/>
                <a:cs typeface="Arial"/>
              </a:rPr>
              <a:t> </a:t>
            </a:r>
            <a:endParaRPr lang="en-US" sz="1400">
              <a:latin typeface="Arial"/>
              <a:cs typeface="Arial"/>
            </a:endParaRPr>
          </a:p>
          <a:p>
            <a:pPr marL="228600" indent="-228600" algn="just">
              <a:buFont typeface="Symbol,Sans-Serif"/>
              <a:buChar char="•"/>
            </a:pPr>
            <a:r>
              <a:rPr lang="en-GB" sz="1400" err="1">
                <a:latin typeface="Arial"/>
                <a:cs typeface="Arial"/>
              </a:rPr>
              <a:t>Amserlen</a:t>
            </a:r>
            <a:r>
              <a:rPr lang="en-GB" sz="1400">
                <a:latin typeface="Arial"/>
                <a:cs typeface="Arial"/>
              </a:rPr>
              <a:t> </a:t>
            </a:r>
            <a:r>
              <a:rPr lang="en-GB" sz="1400" err="1">
                <a:latin typeface="Arial"/>
                <a:cs typeface="Arial"/>
              </a:rPr>
              <a:t>astudio</a:t>
            </a:r>
            <a:r>
              <a:rPr lang="en-GB" sz="1400">
                <a:latin typeface="Arial"/>
                <a:cs typeface="Arial"/>
              </a:rPr>
              <a:t> </a:t>
            </a:r>
          </a:p>
          <a:p>
            <a:pPr marL="228600" indent="-228600" algn="just">
              <a:buFont typeface="Symbol,Sans-Serif"/>
              <a:buChar char="•"/>
            </a:pPr>
            <a:r>
              <a:rPr lang="en-GB" sz="1400" err="1">
                <a:latin typeface="Arial"/>
                <a:cs typeface="Arial"/>
              </a:rPr>
              <a:t>Trefnu</a:t>
            </a:r>
            <a:r>
              <a:rPr lang="en-GB" sz="1400">
                <a:latin typeface="Arial"/>
                <a:cs typeface="Arial"/>
              </a:rPr>
              <a:t> </a:t>
            </a:r>
            <a:r>
              <a:rPr lang="en-GB" sz="1400" err="1">
                <a:latin typeface="Arial"/>
                <a:cs typeface="Arial"/>
              </a:rPr>
              <a:t>aseiniadau</a:t>
            </a:r>
            <a:endParaRPr lang="en-GB" sz="1400">
              <a:latin typeface="Arial"/>
              <a:cs typeface="Arial"/>
            </a:endParaRPr>
          </a:p>
          <a:p>
            <a:pPr marL="228600" indent="-228600" algn="just">
              <a:buFont typeface="Symbol,Sans-Serif"/>
              <a:buChar char="•"/>
            </a:pPr>
            <a:r>
              <a:rPr lang="en-GB" sz="1400" err="1">
                <a:latin typeface="Arial"/>
                <a:cs typeface="Arial"/>
              </a:rPr>
              <a:t>Defnyddio</a:t>
            </a:r>
            <a:r>
              <a:rPr lang="en-GB" sz="1400">
                <a:latin typeface="Arial"/>
                <a:cs typeface="Arial"/>
              </a:rPr>
              <a:t> </a:t>
            </a:r>
            <a:r>
              <a:rPr lang="en-GB" sz="1400" err="1">
                <a:latin typeface="Arial"/>
                <a:cs typeface="Arial"/>
              </a:rPr>
              <a:t>adborth</a:t>
            </a:r>
            <a:r>
              <a:rPr lang="en-GB" sz="1400">
                <a:latin typeface="Arial"/>
                <a:cs typeface="Arial"/>
              </a:rPr>
              <a:t> </a:t>
            </a:r>
            <a:r>
              <a:rPr lang="en-GB" sz="1400" err="1">
                <a:latin typeface="Arial"/>
                <a:cs typeface="Arial"/>
              </a:rPr>
              <a:t>oddi</a:t>
            </a:r>
            <a:r>
              <a:rPr lang="en-GB" sz="1400">
                <a:latin typeface="Arial"/>
                <a:cs typeface="Arial"/>
              </a:rPr>
              <a:t> </a:t>
            </a:r>
            <a:r>
              <a:rPr lang="en-GB" sz="1400" err="1">
                <a:latin typeface="Arial"/>
                <a:cs typeface="Arial"/>
              </a:rPr>
              <a:t>wrth</a:t>
            </a:r>
            <a:r>
              <a:rPr lang="en-GB" sz="1400">
                <a:latin typeface="Arial"/>
                <a:cs typeface="Arial"/>
              </a:rPr>
              <a:t> </a:t>
            </a:r>
            <a:r>
              <a:rPr lang="en-GB" sz="1400" err="1">
                <a:latin typeface="Arial"/>
                <a:cs typeface="Arial"/>
              </a:rPr>
              <a:t>asesiadau</a:t>
            </a:r>
            <a:endParaRPr lang="en-GB" sz="1400">
              <a:latin typeface="Arial"/>
              <a:cs typeface="Arial"/>
            </a:endParaRPr>
          </a:p>
          <a:p>
            <a:pPr marL="228600" indent="-228600" algn="just">
              <a:buFont typeface="Symbol,Sans-Serif"/>
              <a:buChar char="•"/>
            </a:pPr>
            <a:r>
              <a:rPr lang="en-GB" sz="1400" err="1">
                <a:latin typeface="Arial"/>
                <a:cs typeface="Arial"/>
              </a:rPr>
              <a:t>Profiadau</a:t>
            </a:r>
            <a:r>
              <a:rPr lang="en-GB" sz="1400">
                <a:latin typeface="Arial"/>
                <a:cs typeface="Arial"/>
              </a:rPr>
              <a:t> </a:t>
            </a:r>
            <a:r>
              <a:rPr lang="en-GB" sz="1400" err="1">
                <a:latin typeface="Arial"/>
                <a:cs typeface="Arial"/>
              </a:rPr>
              <a:t>proffesiynol</a:t>
            </a:r>
            <a:r>
              <a:rPr lang="en-GB" sz="1400">
                <a:latin typeface="Arial"/>
                <a:cs typeface="Arial"/>
              </a:rPr>
              <a:t> </a:t>
            </a:r>
            <a:r>
              <a:rPr lang="en-GB" sz="1400" err="1">
                <a:latin typeface="Arial"/>
                <a:cs typeface="Arial"/>
              </a:rPr>
              <a:t>yn</a:t>
            </a:r>
            <a:r>
              <a:rPr lang="en-GB" sz="1400">
                <a:latin typeface="Arial"/>
                <a:cs typeface="Arial"/>
              </a:rPr>
              <a:t> </a:t>
            </a:r>
            <a:r>
              <a:rPr lang="en-GB" sz="1400" err="1">
                <a:latin typeface="Arial"/>
                <a:cs typeface="Arial"/>
              </a:rPr>
              <a:t>rhan</a:t>
            </a:r>
            <a:r>
              <a:rPr lang="en-GB" sz="1400">
                <a:latin typeface="Arial"/>
                <a:cs typeface="Arial"/>
              </a:rPr>
              <a:t> o </a:t>
            </a:r>
            <a:r>
              <a:rPr lang="en-GB" sz="1400" err="1">
                <a:latin typeface="Arial"/>
                <a:cs typeface="Arial"/>
              </a:rPr>
              <a:t>fodiwlau</a:t>
            </a:r>
            <a:r>
              <a:rPr lang="en-GB" sz="1400">
                <a:latin typeface="Arial"/>
                <a:cs typeface="Arial"/>
              </a:rPr>
              <a:t> </a:t>
            </a:r>
            <a:r>
              <a:rPr lang="en-GB" sz="1400" err="1">
                <a:latin typeface="Arial"/>
                <a:cs typeface="Arial"/>
              </a:rPr>
              <a:t>profiad</a:t>
            </a:r>
            <a:r>
              <a:rPr lang="en-GB" sz="1400">
                <a:latin typeface="Arial"/>
                <a:cs typeface="Arial"/>
              </a:rPr>
              <a:t> </a:t>
            </a:r>
            <a:r>
              <a:rPr lang="en-GB" sz="1400" err="1">
                <a:latin typeface="Arial"/>
                <a:cs typeface="Arial"/>
              </a:rPr>
              <a:t>gwaith</a:t>
            </a:r>
            <a:endParaRPr lang="en-US" sz="1400">
              <a:latin typeface="Arial"/>
              <a:cs typeface="Arial"/>
            </a:endParaRPr>
          </a:p>
          <a:p>
            <a:endParaRPr lang="en-US">
              <a:solidFill>
                <a:srgbClr val="000000"/>
              </a:solidFill>
              <a:latin typeface="Calibri" panose="020F0502020204030204"/>
              <a:ea typeface="Calibri" panose="020F0502020204030204"/>
              <a:cs typeface="Calibri"/>
            </a:endParaRPr>
          </a:p>
        </p:txBody>
      </p:sp>
      <p:sp>
        <p:nvSpPr>
          <p:cNvPr id="5" name="TextBox 4">
            <a:extLst>
              <a:ext uri="{FF2B5EF4-FFF2-40B4-BE49-F238E27FC236}">
                <a16:creationId xmlns:a16="http://schemas.microsoft.com/office/drawing/2014/main" id="{297BAA22-E1DE-91A7-F3B6-D6151087659B}"/>
              </a:ext>
            </a:extLst>
          </p:cNvPr>
          <p:cNvSpPr txBox="1"/>
          <p:nvPr/>
        </p:nvSpPr>
        <p:spPr>
          <a:xfrm>
            <a:off x="6480367" y="1083040"/>
            <a:ext cx="5153248"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panose="020B0604020202020204" pitchFamily="34" charset="0"/>
              <a:buChar char="•"/>
            </a:pPr>
            <a:r>
              <a:rPr lang="en-GB" sz="1600">
                <a:latin typeface="Arial"/>
                <a:cs typeface="Arial"/>
              </a:rPr>
              <a:t>Examples (you are also able to present your own ideas): </a:t>
            </a:r>
            <a:r>
              <a:rPr lang="en-US" sz="1600">
                <a:latin typeface="Arial"/>
                <a:cs typeface="Arial"/>
              </a:rPr>
              <a:t> </a:t>
            </a:r>
          </a:p>
          <a:p>
            <a:pPr marL="228600" indent="-228600" algn="just">
              <a:buFont typeface="Symbol"/>
              <a:buChar char="•"/>
            </a:pPr>
            <a:r>
              <a:rPr lang="en-GB" sz="1600">
                <a:latin typeface="Arial"/>
                <a:cs typeface="Arial"/>
              </a:rPr>
              <a:t>Procrastination </a:t>
            </a:r>
            <a:r>
              <a:rPr lang="en-US" sz="1600">
                <a:latin typeface="Arial"/>
                <a:cs typeface="Arial"/>
              </a:rPr>
              <a:t> / Time management</a:t>
            </a:r>
          </a:p>
          <a:p>
            <a:pPr marL="228600" indent="-228600" algn="just">
              <a:buFont typeface="Symbol"/>
              <a:buChar char="•"/>
            </a:pPr>
            <a:r>
              <a:rPr lang="en-GB" sz="1600">
                <a:latin typeface="Arial"/>
                <a:cs typeface="Arial"/>
              </a:rPr>
              <a:t>Taking on too much </a:t>
            </a:r>
            <a:r>
              <a:rPr lang="en-US" sz="1600">
                <a:latin typeface="Arial"/>
                <a:cs typeface="Arial"/>
              </a:rPr>
              <a:t> </a:t>
            </a:r>
          </a:p>
          <a:p>
            <a:pPr marL="228600" indent="-228600" algn="just">
              <a:buFont typeface="Symbol"/>
              <a:buChar char="•"/>
            </a:pPr>
            <a:r>
              <a:rPr lang="en-GB" sz="1600">
                <a:latin typeface="Arial"/>
                <a:cs typeface="Arial"/>
              </a:rPr>
              <a:t>Perfectionism </a:t>
            </a:r>
            <a:r>
              <a:rPr lang="en-US" sz="1600">
                <a:latin typeface="Arial"/>
                <a:cs typeface="Arial"/>
              </a:rPr>
              <a:t> </a:t>
            </a:r>
          </a:p>
          <a:p>
            <a:pPr marL="228600" indent="-228600" algn="just">
              <a:buFont typeface="Symbol"/>
              <a:buChar char="•"/>
            </a:pPr>
            <a:r>
              <a:rPr lang="en-GB" sz="1600">
                <a:latin typeface="Arial"/>
                <a:cs typeface="Arial"/>
              </a:rPr>
              <a:t>Physical activity and exercise around studying</a:t>
            </a:r>
            <a:r>
              <a:rPr lang="en-US" sz="1600">
                <a:latin typeface="Arial"/>
                <a:cs typeface="Arial"/>
              </a:rPr>
              <a:t> </a:t>
            </a:r>
          </a:p>
          <a:p>
            <a:pPr marL="228600" indent="-228600" algn="just">
              <a:buFont typeface="Symbol"/>
              <a:buChar char="•"/>
            </a:pPr>
            <a:r>
              <a:rPr lang="en-GB" sz="1600">
                <a:latin typeface="Arial"/>
                <a:cs typeface="Arial"/>
              </a:rPr>
              <a:t>Imposter Thoughts  </a:t>
            </a:r>
            <a:r>
              <a:rPr lang="en-US" sz="1600">
                <a:latin typeface="Arial"/>
                <a:cs typeface="Arial"/>
              </a:rPr>
              <a:t> </a:t>
            </a:r>
          </a:p>
          <a:p>
            <a:pPr marL="228600" indent="-228600" algn="just">
              <a:buFont typeface="Symbol"/>
              <a:buChar char="•"/>
            </a:pPr>
            <a:r>
              <a:rPr lang="en-GB" sz="1600">
                <a:latin typeface="Arial"/>
                <a:cs typeface="Arial"/>
              </a:rPr>
              <a:t>General work effort and quality </a:t>
            </a:r>
            <a:r>
              <a:rPr lang="en-US" sz="1600">
                <a:latin typeface="Arial"/>
                <a:cs typeface="Arial"/>
              </a:rPr>
              <a:t> </a:t>
            </a:r>
          </a:p>
          <a:p>
            <a:pPr marL="228600" indent="-228600" algn="just">
              <a:buFont typeface="Symbol"/>
              <a:buChar char="•"/>
            </a:pPr>
            <a:r>
              <a:rPr lang="en-GB" sz="1600">
                <a:latin typeface="Arial"/>
                <a:cs typeface="Arial"/>
              </a:rPr>
              <a:t>Desk related muscular issues </a:t>
            </a:r>
            <a:r>
              <a:rPr lang="en-US" sz="1600">
                <a:latin typeface="Arial"/>
                <a:cs typeface="Arial"/>
              </a:rPr>
              <a:t> </a:t>
            </a:r>
          </a:p>
          <a:p>
            <a:pPr marL="228600" indent="-228600" algn="just">
              <a:buFont typeface="Symbol"/>
              <a:buChar char="•"/>
            </a:pPr>
            <a:r>
              <a:rPr lang="en-GB" sz="1600">
                <a:latin typeface="Arial"/>
                <a:cs typeface="Arial"/>
              </a:rPr>
              <a:t>Work/degree related stress/ anxiety </a:t>
            </a:r>
            <a:r>
              <a:rPr lang="en-US" sz="1600">
                <a:latin typeface="Arial"/>
                <a:cs typeface="Arial"/>
              </a:rPr>
              <a:t> </a:t>
            </a:r>
          </a:p>
          <a:p>
            <a:pPr marL="228600" indent="-228600" algn="just">
              <a:buFont typeface="Symbol"/>
              <a:buChar char="•"/>
            </a:pPr>
            <a:r>
              <a:rPr lang="en-GB" sz="1600">
                <a:latin typeface="Arial"/>
                <a:cs typeface="Arial"/>
              </a:rPr>
              <a:t>Mental fatigue </a:t>
            </a:r>
            <a:r>
              <a:rPr lang="en-US" sz="1600">
                <a:latin typeface="Arial"/>
                <a:cs typeface="Arial"/>
              </a:rPr>
              <a:t> </a:t>
            </a:r>
          </a:p>
          <a:p>
            <a:pPr marL="228600" indent="-228600" algn="just">
              <a:buFont typeface="Symbol"/>
              <a:buChar char="•"/>
            </a:pPr>
            <a:r>
              <a:rPr lang="en-GB" sz="1600">
                <a:latin typeface="Arial"/>
                <a:cs typeface="Arial"/>
              </a:rPr>
              <a:t>Being more reflective about learning and assessment tasks </a:t>
            </a:r>
            <a:endParaRPr lang="en-US" sz="1600">
              <a:latin typeface="Arial"/>
              <a:cs typeface="Arial"/>
            </a:endParaRPr>
          </a:p>
          <a:p>
            <a:pPr marL="228600" indent="-228600" algn="just">
              <a:buFont typeface="Symbol"/>
              <a:buChar char="•"/>
            </a:pPr>
            <a:r>
              <a:rPr lang="en-GB" sz="1600">
                <a:latin typeface="Arial"/>
                <a:cs typeface="Arial"/>
              </a:rPr>
              <a:t>Learning strategies</a:t>
            </a:r>
            <a:r>
              <a:rPr lang="en-US" sz="1600">
                <a:latin typeface="Arial"/>
                <a:cs typeface="Arial"/>
              </a:rPr>
              <a:t> </a:t>
            </a:r>
          </a:p>
          <a:p>
            <a:pPr marL="228600" indent="-228600" algn="just">
              <a:buFont typeface="Symbol"/>
              <a:buChar char="•"/>
            </a:pPr>
            <a:r>
              <a:rPr lang="en-GB" sz="1600">
                <a:latin typeface="Arial"/>
                <a:cs typeface="Arial"/>
              </a:rPr>
              <a:t>Study schedule</a:t>
            </a:r>
            <a:r>
              <a:rPr lang="en-US" sz="1600">
                <a:latin typeface="Arial"/>
                <a:cs typeface="Arial"/>
              </a:rPr>
              <a:t> </a:t>
            </a:r>
          </a:p>
          <a:p>
            <a:pPr marL="228600" indent="-228600" algn="just">
              <a:buFont typeface="Symbol"/>
              <a:buChar char="•"/>
            </a:pPr>
            <a:r>
              <a:rPr lang="en-GB" sz="1600">
                <a:latin typeface="Arial"/>
                <a:cs typeface="Arial"/>
              </a:rPr>
              <a:t>Organising assessment </a:t>
            </a:r>
            <a:r>
              <a:rPr lang="en-US" sz="1600">
                <a:latin typeface="Arial"/>
                <a:cs typeface="Arial"/>
              </a:rPr>
              <a:t> </a:t>
            </a:r>
          </a:p>
          <a:p>
            <a:pPr marL="228600" indent="-228600" algn="just">
              <a:buFont typeface="Symbol"/>
              <a:buChar char="•"/>
            </a:pPr>
            <a:r>
              <a:rPr lang="en-GB" sz="1600">
                <a:latin typeface="Arial"/>
                <a:cs typeface="Arial"/>
              </a:rPr>
              <a:t>Applying assessment feedback</a:t>
            </a:r>
            <a:r>
              <a:rPr lang="en-US" sz="1600">
                <a:latin typeface="Arial"/>
                <a:cs typeface="Arial"/>
              </a:rPr>
              <a:t> </a:t>
            </a:r>
          </a:p>
          <a:p>
            <a:pPr marL="228600" indent="-228600" algn="just">
              <a:buFont typeface="Symbol"/>
              <a:buChar char="•"/>
            </a:pPr>
            <a:r>
              <a:rPr lang="en-GB" sz="1600">
                <a:latin typeface="Arial"/>
                <a:cs typeface="Arial"/>
              </a:rPr>
              <a:t>Professional experiences within course related placements. </a:t>
            </a:r>
            <a:r>
              <a:rPr lang="en-US" sz="1600">
                <a:latin typeface="Arial"/>
                <a:cs typeface="Arial"/>
              </a:rPr>
              <a:t> </a:t>
            </a:r>
          </a:p>
          <a:p>
            <a:pPr marL="342900" indent="-342900">
              <a:buFont typeface="Arial" panose="020B0604020202020204" pitchFamily="34" charset="0"/>
              <a:buChar char="•"/>
            </a:pPr>
            <a:endParaRPr lang="en-US" sz="2400">
              <a:latin typeface="Arial"/>
              <a:cs typeface="Arial"/>
            </a:endParaRPr>
          </a:p>
        </p:txBody>
      </p:sp>
      <p:sp>
        <p:nvSpPr>
          <p:cNvPr id="3" name="TextBox 2">
            <a:extLst>
              <a:ext uri="{FF2B5EF4-FFF2-40B4-BE49-F238E27FC236}">
                <a16:creationId xmlns:a16="http://schemas.microsoft.com/office/drawing/2014/main" id="{42AAEB9F-78C6-68EE-3FE8-74FA56ECB2B5}"/>
              </a:ext>
            </a:extLst>
          </p:cNvPr>
          <p:cNvSpPr txBox="1"/>
          <p:nvPr/>
        </p:nvSpPr>
        <p:spPr>
          <a:xfrm>
            <a:off x="2353901" y="6035643"/>
            <a:ext cx="7212594" cy="646331"/>
          </a:xfrm>
          <a:prstGeom prst="rect">
            <a:avLst/>
          </a:prstGeom>
          <a:solidFill>
            <a:schemeClr val="accent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ea typeface="Calibri"/>
                <a:cs typeface="Calibri"/>
              </a:rPr>
              <a:t>Check Turnitin for Research List of one of these challenges</a:t>
            </a:r>
          </a:p>
          <a:p>
            <a:pPr algn="ctr"/>
            <a:r>
              <a:rPr lang="en-US" b="1" err="1">
                <a:ea typeface="Calibri"/>
                <a:cs typeface="Calibri"/>
              </a:rPr>
              <a:t>Gwirio</a:t>
            </a:r>
            <a:r>
              <a:rPr lang="en-US" b="1">
                <a:ea typeface="Calibri"/>
                <a:cs typeface="Calibri"/>
              </a:rPr>
              <a:t> Turnitin am </a:t>
            </a:r>
            <a:r>
              <a:rPr lang="en-US" b="1" err="1">
                <a:ea typeface="Calibri"/>
                <a:cs typeface="Calibri"/>
              </a:rPr>
              <a:t>Restr</a:t>
            </a:r>
            <a:r>
              <a:rPr lang="en-US" b="1">
                <a:ea typeface="Calibri"/>
                <a:cs typeface="Calibri"/>
              </a:rPr>
              <a:t> </a:t>
            </a:r>
            <a:r>
              <a:rPr lang="en-US" b="1" err="1">
                <a:ea typeface="Calibri"/>
                <a:cs typeface="Calibri"/>
              </a:rPr>
              <a:t>Ymchwil</a:t>
            </a:r>
            <a:r>
              <a:rPr lang="en-US" b="1">
                <a:ea typeface="Calibri"/>
                <a:cs typeface="Calibri"/>
              </a:rPr>
              <a:t> </a:t>
            </a:r>
            <a:r>
              <a:rPr lang="en-US" b="1" err="1">
                <a:ea typeface="Calibri"/>
                <a:cs typeface="Calibri"/>
              </a:rPr>
              <a:t>ar</a:t>
            </a:r>
            <a:r>
              <a:rPr lang="en-US" b="1">
                <a:ea typeface="Calibri"/>
                <a:cs typeface="Calibri"/>
              </a:rPr>
              <a:t> </a:t>
            </a:r>
            <a:r>
              <a:rPr lang="en-US" b="1" err="1">
                <a:ea typeface="Calibri"/>
                <a:cs typeface="Calibri"/>
              </a:rPr>
              <a:t>gyfer</a:t>
            </a:r>
            <a:r>
              <a:rPr lang="en-US" b="1">
                <a:ea typeface="Calibri"/>
                <a:cs typeface="Calibri"/>
              </a:rPr>
              <a:t> un </a:t>
            </a:r>
            <a:r>
              <a:rPr lang="en-US" b="1" err="1">
                <a:ea typeface="Calibri"/>
                <a:cs typeface="Calibri"/>
              </a:rPr>
              <a:t>o'r</a:t>
            </a:r>
            <a:r>
              <a:rPr lang="en-US" b="1">
                <a:ea typeface="Calibri"/>
                <a:cs typeface="Calibri"/>
              </a:rPr>
              <a:t> </a:t>
            </a:r>
            <a:r>
              <a:rPr lang="en-US" b="1" err="1">
                <a:ea typeface="Calibri"/>
                <a:cs typeface="Calibri"/>
              </a:rPr>
              <a:t>heriau</a:t>
            </a:r>
            <a:r>
              <a:rPr lang="en-US" b="1">
                <a:ea typeface="Calibri"/>
                <a:cs typeface="Calibri"/>
              </a:rPr>
              <a:t> </a:t>
            </a:r>
            <a:r>
              <a:rPr lang="en-US" b="1" err="1">
                <a:ea typeface="Calibri"/>
                <a:cs typeface="Calibri"/>
              </a:rPr>
              <a:t>yma</a:t>
            </a:r>
            <a:endParaRPr lang="en-US" b="1">
              <a:ea typeface="Calibri"/>
              <a:cs typeface="Calibri"/>
            </a:endParaRPr>
          </a:p>
        </p:txBody>
      </p:sp>
    </p:spTree>
    <p:extLst>
      <p:ext uri="{BB962C8B-B14F-4D97-AF65-F5344CB8AC3E}">
        <p14:creationId xmlns:p14="http://schemas.microsoft.com/office/powerpoint/2010/main" val="1503943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338CB-096A-E1EF-7EC9-0415D15F57FA}"/>
              </a:ext>
            </a:extLst>
          </p:cNvPr>
          <p:cNvSpPr>
            <a:spLocks noGrp="1"/>
          </p:cNvSpPr>
          <p:nvPr>
            <p:ph type="title"/>
          </p:nvPr>
        </p:nvSpPr>
        <p:spPr>
          <a:xfrm>
            <a:off x="358220" y="134216"/>
            <a:ext cx="7706198" cy="782927"/>
          </a:xfrm>
        </p:spPr>
        <p:txBody>
          <a:bodyPr vert="horz" lIns="91440" tIns="45720" rIns="91440" bIns="45720" rtlCol="0" anchor="ctr">
            <a:noAutofit/>
          </a:bodyPr>
          <a:lstStyle/>
          <a:p>
            <a:r>
              <a:rPr lang="en-US" sz="3600" b="1">
                <a:solidFill>
                  <a:schemeClr val="bg1"/>
                </a:solidFill>
                <a:cs typeface="Calibri Light"/>
              </a:rPr>
              <a:t>Lets have a go! - log into Moodle and get your submission from Mon 24th Feb</a:t>
            </a:r>
            <a:r>
              <a:rPr lang="en-US" sz="3200">
                <a:cs typeface="Calibri Light"/>
              </a:rPr>
              <a:t> </a:t>
            </a:r>
            <a:endParaRPr lang="en-US" sz="3200"/>
          </a:p>
        </p:txBody>
      </p:sp>
      <p:sp>
        <p:nvSpPr>
          <p:cNvPr id="3" name="Content Placeholder 2">
            <a:extLst>
              <a:ext uri="{FF2B5EF4-FFF2-40B4-BE49-F238E27FC236}">
                <a16:creationId xmlns:a16="http://schemas.microsoft.com/office/drawing/2014/main" id="{9B98135D-202E-DE3A-AAF3-737279A9A2B1}"/>
              </a:ext>
            </a:extLst>
          </p:cNvPr>
          <p:cNvSpPr>
            <a:spLocks noGrp="1"/>
          </p:cNvSpPr>
          <p:nvPr>
            <p:ph idx="1"/>
          </p:nvPr>
        </p:nvSpPr>
        <p:spPr>
          <a:xfrm>
            <a:off x="358221" y="4869285"/>
            <a:ext cx="11434590" cy="1224748"/>
          </a:xfrm>
        </p:spPr>
        <p:txBody>
          <a:bodyPr vert="horz" lIns="91440" tIns="45720" rIns="91440" bIns="45720" rtlCol="0" anchor="t">
            <a:normAutofit/>
          </a:bodyPr>
          <a:lstStyle/>
          <a:p>
            <a:pPr marL="0" indent="0">
              <a:buNone/>
            </a:pPr>
            <a:r>
              <a:rPr lang="en-US" sz="2400" b="1">
                <a:cs typeface="Calibri"/>
              </a:rPr>
              <a:t>6. Lastly – include a recording of your </a:t>
            </a:r>
            <a:r>
              <a:rPr lang="en-US" sz="2400" b="1">
                <a:solidFill>
                  <a:schemeClr val="accent2"/>
                </a:solidFill>
                <a:cs typeface="Calibri"/>
              </a:rPr>
              <a:t>voice</a:t>
            </a:r>
            <a:r>
              <a:rPr lang="en-US" sz="2400" b="1">
                <a:cs typeface="Calibri"/>
              </a:rPr>
              <a:t> to support what's written on the slide – but </a:t>
            </a:r>
            <a:r>
              <a:rPr lang="en-US" sz="2400" b="1">
                <a:solidFill>
                  <a:schemeClr val="accent4"/>
                </a:solidFill>
                <a:cs typeface="Calibri"/>
              </a:rPr>
              <a:t>NOT reading </a:t>
            </a:r>
            <a:r>
              <a:rPr lang="en-US" sz="2400" b="1">
                <a:cs typeface="Calibri"/>
              </a:rPr>
              <a:t>the slide – recording should accompany and enhance the slide content. Here also you could mention a different reference from your list </a:t>
            </a:r>
            <a:r>
              <a:rPr lang="en-US" sz="2400">
                <a:cs typeface="Calibri"/>
              </a:rPr>
              <a:t>(homework task) </a:t>
            </a:r>
            <a:endParaRPr lang="en-US" sz="2400">
              <a:ea typeface="Calibri"/>
              <a:cs typeface="Calibri"/>
            </a:endParaRPr>
          </a:p>
        </p:txBody>
      </p:sp>
      <p:pic>
        <p:nvPicPr>
          <p:cNvPr id="9" name="Picture 8">
            <a:extLst>
              <a:ext uri="{FF2B5EF4-FFF2-40B4-BE49-F238E27FC236}">
                <a16:creationId xmlns:a16="http://schemas.microsoft.com/office/drawing/2014/main" id="{CA1747DD-F3C3-6A6C-4D83-6C1100E3C08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22333" y1="28821" x2="22333" y2="28821"/>
                        <a14:foregroundMark x1="12333" y1="41485" x2="12333" y2="41485"/>
                        <a14:foregroundMark x1="23333" y1="27948" x2="23333" y2="27948"/>
                      </a14:backgroundRemoval>
                    </a14:imgEffect>
                  </a14:imgLayer>
                </a14:imgProps>
              </a:ext>
            </a:extLst>
          </a:blip>
          <a:stretch>
            <a:fillRect/>
          </a:stretch>
        </p:blipFill>
        <p:spPr>
          <a:xfrm>
            <a:off x="7899237" y="-178288"/>
            <a:ext cx="1521440" cy="1161366"/>
          </a:xfrm>
          <a:prstGeom prst="rect">
            <a:avLst/>
          </a:prstGeom>
        </p:spPr>
      </p:pic>
      <p:pic>
        <p:nvPicPr>
          <p:cNvPr id="1030" name="Picture 6" descr="Creative Video Production and Scriptwriting Tactics | Motion design  animation, Motion graphics inspiration, Motion design">
            <a:extLst>
              <a:ext uri="{FF2B5EF4-FFF2-40B4-BE49-F238E27FC236}">
                <a16:creationId xmlns:a16="http://schemas.microsoft.com/office/drawing/2014/main" id="{8DC683D6-296B-E17B-1346-07D555DBC0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290" r="12245"/>
          <a:stretch/>
        </p:blipFill>
        <p:spPr bwMode="auto">
          <a:xfrm>
            <a:off x="-442451" y="1282669"/>
            <a:ext cx="2823503" cy="292229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7D2D6A8A-FC45-2B9E-C57F-231C042F0E4A}"/>
              </a:ext>
            </a:extLst>
          </p:cNvPr>
          <p:cNvSpPr txBox="1">
            <a:spLocks/>
          </p:cNvSpPr>
          <p:nvPr/>
        </p:nvSpPr>
        <p:spPr>
          <a:xfrm>
            <a:off x="2428247" y="1102339"/>
            <a:ext cx="9594638" cy="404189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US">
                <a:cs typeface="Calibri"/>
              </a:rPr>
              <a:t>Open your chosen app &amp; choose your </a:t>
            </a:r>
            <a:r>
              <a:rPr lang="en-US" b="1">
                <a:solidFill>
                  <a:schemeClr val="accent2"/>
                </a:solidFill>
                <a:cs typeface="Calibri"/>
              </a:rPr>
              <a:t>design</a:t>
            </a:r>
            <a:endParaRPr lang="en-US" b="1">
              <a:solidFill>
                <a:schemeClr val="accent2"/>
              </a:solidFill>
              <a:ea typeface="Calibri"/>
              <a:cs typeface="Calibri"/>
            </a:endParaRPr>
          </a:p>
          <a:p>
            <a:pPr marL="514350" indent="-514350">
              <a:buFont typeface="+mj-lt"/>
              <a:buAutoNum type="arabicPeriod"/>
            </a:pPr>
            <a:r>
              <a:rPr lang="en-US">
                <a:cs typeface="Calibri"/>
              </a:rPr>
              <a:t>Give your </a:t>
            </a:r>
            <a:r>
              <a:rPr lang="en-US" b="1">
                <a:solidFill>
                  <a:schemeClr val="accent2"/>
                </a:solidFill>
                <a:cs typeface="Calibri"/>
              </a:rPr>
              <a:t>cover</a:t>
            </a:r>
            <a:r>
              <a:rPr lang="en-US">
                <a:cs typeface="Calibri"/>
              </a:rPr>
              <a:t> a title, include module code, student no., etc.</a:t>
            </a:r>
            <a:endParaRPr lang="en-US">
              <a:ea typeface="Calibri"/>
              <a:cs typeface="Calibri"/>
            </a:endParaRPr>
          </a:p>
          <a:p>
            <a:pPr marL="514350" indent="-514350">
              <a:buFont typeface="+mj-lt"/>
              <a:buAutoNum type="arabicPeriod"/>
            </a:pPr>
            <a:r>
              <a:rPr lang="en-US">
                <a:cs typeface="Calibri"/>
              </a:rPr>
              <a:t>Next slide put some text (one of your chosen </a:t>
            </a:r>
            <a:r>
              <a:rPr lang="en-US" b="1">
                <a:solidFill>
                  <a:schemeClr val="accent2"/>
                </a:solidFill>
                <a:cs typeface="Calibri"/>
              </a:rPr>
              <a:t>theme</a:t>
            </a:r>
            <a:r>
              <a:rPr lang="en-US">
                <a:cs typeface="Calibri"/>
              </a:rPr>
              <a:t> for your second assessment) - choose clear, large font – clear highlights</a:t>
            </a:r>
            <a:endParaRPr lang="en-US">
              <a:ea typeface="Calibri"/>
              <a:cs typeface="Calibri"/>
            </a:endParaRPr>
          </a:p>
          <a:p>
            <a:pPr marL="514350" indent="-514350">
              <a:buFont typeface="+mj-lt"/>
              <a:buAutoNum type="arabicPeriod"/>
            </a:pPr>
            <a:r>
              <a:rPr lang="en-US" b="1">
                <a:solidFill>
                  <a:schemeClr val="accent2"/>
                </a:solidFill>
                <a:ea typeface="Calibri"/>
                <a:cs typeface="Calibri"/>
              </a:rPr>
              <a:t>Support</a:t>
            </a:r>
            <a:r>
              <a:rPr lang="en-US">
                <a:ea typeface="Calibri"/>
                <a:cs typeface="Calibri"/>
              </a:rPr>
              <a:t> the text with a reference from your list (homework task)</a:t>
            </a:r>
            <a:endParaRPr lang="en-US">
              <a:cs typeface="Calibri"/>
            </a:endParaRPr>
          </a:p>
          <a:p>
            <a:pPr marL="514350" indent="-514350">
              <a:buFont typeface="+mj-lt"/>
              <a:buAutoNum type="arabicPeriod"/>
            </a:pPr>
            <a:r>
              <a:rPr lang="en-US">
                <a:cs typeface="Calibri"/>
              </a:rPr>
              <a:t>Find </a:t>
            </a:r>
            <a:r>
              <a:rPr lang="en-US" b="1">
                <a:solidFill>
                  <a:schemeClr val="accent2"/>
                </a:solidFill>
                <a:cs typeface="Calibri"/>
              </a:rPr>
              <a:t>images</a:t>
            </a:r>
            <a:r>
              <a:rPr lang="en-US">
                <a:cs typeface="Calibri"/>
              </a:rPr>
              <a:t> to support the content of the text – i.e. places such as </a:t>
            </a:r>
            <a:r>
              <a:rPr lang="en-US" sz="2400" err="1">
                <a:cs typeface="Calibri"/>
              </a:rPr>
              <a:t>pixabay</a:t>
            </a:r>
            <a:r>
              <a:rPr lang="en-US" sz="2400">
                <a:cs typeface="Calibri"/>
              </a:rPr>
              <a:t>, </a:t>
            </a:r>
            <a:r>
              <a:rPr lang="en-US" sz="2400" err="1">
                <a:cs typeface="Calibri"/>
              </a:rPr>
              <a:t>freepik</a:t>
            </a:r>
            <a:r>
              <a:rPr lang="en-US" sz="2400">
                <a:cs typeface="Calibri"/>
              </a:rPr>
              <a:t> &amp; others.</a:t>
            </a:r>
            <a:endParaRPr lang="en-US" sz="2400">
              <a:ea typeface="Calibri"/>
              <a:cs typeface="Calibri"/>
            </a:endParaRPr>
          </a:p>
        </p:txBody>
      </p:sp>
    </p:spTree>
    <p:extLst>
      <p:ext uri="{BB962C8B-B14F-4D97-AF65-F5344CB8AC3E}">
        <p14:creationId xmlns:p14="http://schemas.microsoft.com/office/powerpoint/2010/main" val="3370721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F1D9-EFA0-922D-498B-58E8AD216061}"/>
              </a:ext>
            </a:extLst>
          </p:cNvPr>
          <p:cNvSpPr>
            <a:spLocks noGrp="1"/>
          </p:cNvSpPr>
          <p:nvPr>
            <p:ph type="title"/>
          </p:nvPr>
        </p:nvSpPr>
        <p:spPr>
          <a:xfrm>
            <a:off x="702501" y="-217"/>
            <a:ext cx="10515600" cy="918468"/>
          </a:xfrm>
        </p:spPr>
        <p:txBody>
          <a:bodyPr/>
          <a:lstStyle/>
          <a:p>
            <a:r>
              <a:rPr lang="en-US" err="1">
                <a:ea typeface="Calibri Light"/>
                <a:cs typeface="Calibri Light"/>
              </a:rPr>
              <a:t>Tasg</a:t>
            </a:r>
            <a:r>
              <a:rPr lang="en-US">
                <a:ea typeface="Calibri Light"/>
                <a:cs typeface="Calibri Light"/>
              </a:rPr>
              <a:t> </a:t>
            </a:r>
            <a:r>
              <a:rPr lang="en-US" err="1">
                <a:ea typeface="Calibri Light"/>
                <a:cs typeface="Calibri Light"/>
              </a:rPr>
              <a:t>ar</a:t>
            </a:r>
            <a:r>
              <a:rPr lang="en-US">
                <a:ea typeface="Calibri Light"/>
                <a:cs typeface="Calibri Light"/>
              </a:rPr>
              <a:t> </a:t>
            </a:r>
            <a:r>
              <a:rPr lang="en-US" err="1">
                <a:ea typeface="Calibri Light"/>
                <a:cs typeface="Calibri Light"/>
              </a:rPr>
              <a:t>gyfer</a:t>
            </a:r>
            <a:r>
              <a:rPr lang="en-US">
                <a:ea typeface="Calibri Light"/>
                <a:cs typeface="Calibri Light"/>
              </a:rPr>
              <a:t> </a:t>
            </a:r>
            <a:r>
              <a:rPr lang="en-US" err="1">
                <a:ea typeface="Calibri Light"/>
                <a:cs typeface="Calibri Light"/>
              </a:rPr>
              <a:t>dydd</a:t>
            </a:r>
            <a:r>
              <a:rPr lang="en-US">
                <a:ea typeface="Calibri Light"/>
                <a:cs typeface="Calibri Light"/>
              </a:rPr>
              <a:t> </a:t>
            </a:r>
            <a:r>
              <a:rPr lang="en-US" err="1">
                <a:ea typeface="Calibri Light"/>
                <a:cs typeface="Calibri Light"/>
              </a:rPr>
              <a:t>Llun</a:t>
            </a:r>
            <a:r>
              <a:rPr lang="en-US">
                <a:ea typeface="Calibri Light"/>
                <a:cs typeface="Calibri Light"/>
              </a:rPr>
              <a:t> Mawrth 3ydd, 2025. </a:t>
            </a:r>
            <a:endParaRPr lang="en-US"/>
          </a:p>
        </p:txBody>
      </p:sp>
      <p:sp>
        <p:nvSpPr>
          <p:cNvPr id="4" name="TextBox 3">
            <a:extLst>
              <a:ext uri="{FF2B5EF4-FFF2-40B4-BE49-F238E27FC236}">
                <a16:creationId xmlns:a16="http://schemas.microsoft.com/office/drawing/2014/main" id="{4B77F026-2852-9B4A-F1D9-87A94FF17F07}"/>
              </a:ext>
            </a:extLst>
          </p:cNvPr>
          <p:cNvSpPr txBox="1"/>
          <p:nvPr/>
        </p:nvSpPr>
        <p:spPr>
          <a:xfrm>
            <a:off x="329852" y="1164920"/>
            <a:ext cx="1146966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400" i="1" err="1"/>
              <a:t>Dydd</a:t>
            </a:r>
            <a:r>
              <a:rPr lang="en-US" sz="2400" i="1"/>
              <a:t> </a:t>
            </a:r>
            <a:r>
              <a:rPr lang="en-US" sz="2400" i="1" err="1"/>
              <a:t>Llun</a:t>
            </a:r>
            <a:r>
              <a:rPr lang="en-US" sz="2400" i="1"/>
              <a:t>, mis Mawrth 3ydd </a:t>
            </a:r>
            <a:r>
              <a:rPr lang="en-US" sz="2400" i="1" err="1"/>
              <a:t>hoffwn</a:t>
            </a:r>
            <a:r>
              <a:rPr lang="en-US" sz="2400" i="1"/>
              <a:t> </a:t>
            </a:r>
            <a:r>
              <a:rPr lang="en-US" sz="2400" i="1" err="1"/>
              <a:t>eich</a:t>
            </a:r>
            <a:r>
              <a:rPr lang="en-US" sz="2400" i="1"/>
              <a:t> </a:t>
            </a:r>
            <a:r>
              <a:rPr lang="en-US" sz="2400" i="1" err="1"/>
              <a:t>annog</a:t>
            </a:r>
            <a:r>
              <a:rPr lang="en-US" sz="2400" i="1"/>
              <a:t> chi </a:t>
            </a:r>
            <a:r>
              <a:rPr lang="en-US" sz="2400" i="1" err="1"/>
              <a:t>i</a:t>
            </a:r>
            <a:r>
              <a:rPr lang="en-US" sz="2400" i="1"/>
              <a:t> </a:t>
            </a:r>
            <a:r>
              <a:rPr lang="en-US" sz="2400" i="1" err="1"/>
              <a:t>ddewis</a:t>
            </a:r>
            <a:r>
              <a:rPr lang="en-US" sz="2400" i="1"/>
              <a:t> </a:t>
            </a:r>
            <a:r>
              <a:rPr lang="en-US" sz="2400" i="1" err="1"/>
              <a:t>topig</a:t>
            </a:r>
            <a:r>
              <a:rPr lang="en-US" sz="2400" i="1"/>
              <a:t> </a:t>
            </a:r>
            <a:r>
              <a:rPr lang="en-US" sz="2400" i="1" err="1"/>
              <a:t>oddi</a:t>
            </a:r>
            <a:r>
              <a:rPr lang="en-US" sz="2400" i="1"/>
              <a:t> </a:t>
            </a:r>
            <a:r>
              <a:rPr lang="en-US" sz="2400" i="1" err="1"/>
              <a:t>ar</a:t>
            </a:r>
            <a:r>
              <a:rPr lang="en-US" sz="2400" i="1"/>
              <a:t> y </a:t>
            </a:r>
            <a:r>
              <a:rPr lang="en-US" sz="2400" i="1" err="1"/>
              <a:t>rhestr</a:t>
            </a:r>
            <a:r>
              <a:rPr lang="en-US" sz="2400" i="1"/>
              <a:t> a </a:t>
            </a:r>
            <a:r>
              <a:rPr lang="en-US" sz="2400" i="1" err="1"/>
              <a:t>rhannwyd</a:t>
            </a:r>
            <a:r>
              <a:rPr lang="en-US" sz="2400" i="1"/>
              <a:t> </a:t>
            </a:r>
            <a:r>
              <a:rPr lang="en-US" sz="2400" i="1" err="1"/>
              <a:t>ar</a:t>
            </a:r>
            <a:r>
              <a:rPr lang="en-US" sz="2400" i="1"/>
              <a:t> </a:t>
            </a:r>
            <a:r>
              <a:rPr lang="en-US" sz="2400" i="1" err="1"/>
              <a:t>gyfer</a:t>
            </a:r>
            <a:r>
              <a:rPr lang="en-US" sz="2400" i="1"/>
              <a:t> </a:t>
            </a:r>
            <a:r>
              <a:rPr lang="en-US" sz="2400" i="1" err="1"/>
              <a:t>eich</a:t>
            </a:r>
            <a:r>
              <a:rPr lang="en-US" sz="2400" i="1"/>
              <a:t> ail </a:t>
            </a:r>
            <a:r>
              <a:rPr lang="en-US" sz="2400" i="1" err="1"/>
              <a:t>aseiniad</a:t>
            </a:r>
            <a:r>
              <a:rPr lang="en-US" sz="2400" i="1"/>
              <a:t>. </a:t>
            </a:r>
            <a:r>
              <a:rPr lang="en-US" sz="2400" i="1" err="1"/>
              <a:t>Unwaith</a:t>
            </a:r>
            <a:r>
              <a:rPr lang="en-US" sz="2400" i="1"/>
              <a:t> chi </a:t>
            </a:r>
            <a:r>
              <a:rPr lang="en-US" sz="2400" i="1" err="1"/>
              <a:t>wedi</a:t>
            </a:r>
            <a:r>
              <a:rPr lang="en-US" sz="2400" i="1"/>
              <a:t> </a:t>
            </a:r>
            <a:r>
              <a:rPr lang="en-US" sz="2400" i="1" err="1"/>
              <a:t>dewis</a:t>
            </a:r>
            <a:r>
              <a:rPr lang="en-US" sz="2400" i="1"/>
              <a:t> </a:t>
            </a:r>
            <a:r>
              <a:rPr lang="en-US" sz="2400" i="1" err="1"/>
              <a:t>sy'n</a:t>
            </a:r>
            <a:r>
              <a:rPr lang="en-US" sz="2400" i="1"/>
              <a:t> </a:t>
            </a:r>
            <a:r>
              <a:rPr lang="en-US" sz="2400" i="1" err="1"/>
              <a:t>berthnasol</a:t>
            </a:r>
            <a:r>
              <a:rPr lang="en-US" sz="2400" i="1"/>
              <a:t> </a:t>
            </a:r>
            <a:r>
              <a:rPr lang="en-US" sz="2400" i="1" err="1"/>
              <a:t>i'ch</a:t>
            </a:r>
            <a:r>
              <a:rPr lang="en-US" sz="2400" i="1"/>
              <a:t> </a:t>
            </a:r>
            <a:r>
              <a:rPr lang="en-US" sz="2400" i="1" err="1"/>
              <a:t>bywyd</a:t>
            </a:r>
            <a:r>
              <a:rPr lang="en-US" sz="2400" i="1"/>
              <a:t> chi - </a:t>
            </a:r>
            <a:r>
              <a:rPr lang="en-US" sz="2400" i="1" err="1"/>
              <a:t>ystyriwch</a:t>
            </a:r>
            <a:r>
              <a:rPr lang="en-US" sz="2400" i="1"/>
              <a:t> </a:t>
            </a:r>
            <a:r>
              <a:rPr lang="en-US" sz="2400" i="1" err="1"/>
              <a:t>fel</a:t>
            </a:r>
            <a:r>
              <a:rPr lang="en-US" sz="2400" i="1"/>
              <a:t> </a:t>
            </a:r>
            <a:r>
              <a:rPr lang="en-US" sz="2400" i="1" err="1"/>
              <a:t>medrwch</a:t>
            </a:r>
            <a:r>
              <a:rPr lang="en-US" sz="2400" i="1"/>
              <a:t> </a:t>
            </a:r>
            <a:r>
              <a:rPr lang="en-US" sz="2400" i="1" err="1"/>
              <a:t>goresgyn</a:t>
            </a:r>
            <a:r>
              <a:rPr lang="en-US" sz="2400" i="1"/>
              <a:t> a </a:t>
            </a:r>
            <a:r>
              <a:rPr lang="en-US" sz="2400" i="1" err="1"/>
              <a:t>dewch</a:t>
            </a:r>
            <a:r>
              <a:rPr lang="en-US" sz="2400" i="1"/>
              <a:t> o </a:t>
            </a:r>
            <a:r>
              <a:rPr lang="en-US" sz="2400" i="1" err="1"/>
              <a:t>hyd</a:t>
            </a:r>
            <a:r>
              <a:rPr lang="en-US" sz="2400" i="1"/>
              <a:t> </a:t>
            </a:r>
            <a:r>
              <a:rPr lang="en-US" sz="2400" i="1" err="1"/>
              <a:t>i</a:t>
            </a:r>
            <a:r>
              <a:rPr lang="en-US" sz="2400" i="1"/>
              <a:t> </a:t>
            </a:r>
            <a:r>
              <a:rPr lang="en-US" sz="2400" i="1" err="1"/>
              <a:t>ffynonellau</a:t>
            </a:r>
            <a:r>
              <a:rPr lang="en-US" sz="2400" i="1"/>
              <a:t> </a:t>
            </a:r>
            <a:r>
              <a:rPr lang="en-US" sz="2400" i="1" err="1"/>
              <a:t>ymchwil</a:t>
            </a:r>
            <a:r>
              <a:rPr lang="en-US" sz="2400" i="1"/>
              <a:t> gall </a:t>
            </a:r>
            <a:r>
              <a:rPr lang="en-US" sz="2400" i="1" err="1"/>
              <a:t>cefnogi'ch</a:t>
            </a:r>
            <a:r>
              <a:rPr lang="en-US" sz="2400" i="1"/>
              <a:t> </a:t>
            </a:r>
            <a:r>
              <a:rPr lang="en-US" sz="2400" i="1" err="1"/>
              <a:t>argymhellion</a:t>
            </a:r>
            <a:r>
              <a:rPr lang="en-US" sz="2400" i="1"/>
              <a:t>. </a:t>
            </a:r>
            <a:endParaRPr lang="en-US" sz="2400" i="1">
              <a:ea typeface="Calibri"/>
              <a:cs typeface="Calibri"/>
            </a:endParaRPr>
          </a:p>
          <a:p>
            <a:pPr marL="228600" indent="-228600">
              <a:buFont typeface=""/>
              <a:buChar char="•"/>
            </a:pPr>
            <a:r>
              <a:rPr lang="en-US" sz="2400" i="1" err="1"/>
              <a:t>nodwch</a:t>
            </a:r>
            <a:r>
              <a:rPr lang="en-US" sz="2400" i="1"/>
              <a:t> </a:t>
            </a:r>
            <a:r>
              <a:rPr lang="en-US" sz="2400" i="1" err="1"/>
              <a:t>mewn</a:t>
            </a:r>
            <a:r>
              <a:rPr lang="en-US" sz="2400" i="1"/>
              <a:t> </a:t>
            </a:r>
            <a:r>
              <a:rPr lang="en-US" sz="2400" i="1" err="1"/>
              <a:t>pwyntiau</a:t>
            </a:r>
            <a:r>
              <a:rPr lang="en-US" sz="2400" i="1"/>
              <a:t> </a:t>
            </a:r>
            <a:r>
              <a:rPr lang="en-US" sz="2400" i="1" err="1"/>
              <a:t>bwled</a:t>
            </a:r>
            <a:r>
              <a:rPr lang="en-US" sz="2400" i="1"/>
              <a:t> (does dim </a:t>
            </a:r>
            <a:r>
              <a:rPr lang="en-US" sz="2400" i="1" err="1"/>
              <a:t>angen</a:t>
            </a:r>
            <a:r>
              <a:rPr lang="en-US" sz="2400" i="1"/>
              <a:t> </a:t>
            </a:r>
            <a:r>
              <a:rPr lang="en-US" sz="2400" i="1" err="1"/>
              <a:t>ysgrifennu</a:t>
            </a:r>
            <a:r>
              <a:rPr lang="en-US" sz="2400" i="1"/>
              <a:t> </a:t>
            </a:r>
            <a:r>
              <a:rPr lang="en-US" sz="2400" i="1" err="1"/>
              <a:t>mewn</a:t>
            </a:r>
            <a:r>
              <a:rPr lang="en-US" sz="2400" i="1"/>
              <a:t> </a:t>
            </a:r>
            <a:r>
              <a:rPr lang="en-US" sz="2400" i="1" err="1"/>
              <a:t>brawddegau</a:t>
            </a:r>
            <a:r>
              <a:rPr lang="en-US" sz="2400" i="1"/>
              <a:t>/</a:t>
            </a:r>
            <a:r>
              <a:rPr lang="en-US" sz="2400" i="1" err="1"/>
              <a:t>paragraffau</a:t>
            </a:r>
            <a:r>
              <a:rPr lang="en-US" sz="2400" i="1"/>
              <a:t>)</a:t>
            </a:r>
            <a:endParaRPr lang="en-US" sz="2400" i="1">
              <a:ea typeface="Calibri"/>
              <a:cs typeface="Calibri"/>
            </a:endParaRPr>
          </a:p>
          <a:p>
            <a:pPr marL="228600" indent="-228600">
              <a:buFont typeface=""/>
              <a:buChar char="•"/>
            </a:pPr>
            <a:r>
              <a:rPr lang="en-US" sz="2400" i="1"/>
              <a:t>Yna </a:t>
            </a:r>
            <a:r>
              <a:rPr lang="en-US" sz="2400" i="1" err="1"/>
              <a:t>nodwch</a:t>
            </a:r>
            <a:r>
              <a:rPr lang="en-US" sz="2400" i="1"/>
              <a:t> </a:t>
            </a:r>
            <a:r>
              <a:rPr lang="en-US" sz="2400" i="1" err="1"/>
              <a:t>beth</a:t>
            </a:r>
            <a:r>
              <a:rPr lang="en-US" sz="2400" i="1"/>
              <a:t> gall </a:t>
            </a:r>
            <a:r>
              <a:rPr lang="en-US" sz="2400" i="1" err="1"/>
              <a:t>fod</a:t>
            </a:r>
            <a:r>
              <a:rPr lang="en-US" sz="2400" i="1"/>
              <a:t> y </a:t>
            </a:r>
            <a:r>
              <a:rPr lang="en-US" sz="2400" i="1" err="1"/>
              <a:t>rhwystrau</a:t>
            </a:r>
            <a:r>
              <a:rPr lang="en-US" sz="2400" i="1"/>
              <a:t> </a:t>
            </a:r>
            <a:r>
              <a:rPr lang="en-US" sz="2400" i="1" err="1"/>
              <a:t>i</a:t>
            </a:r>
            <a:r>
              <a:rPr lang="en-US" sz="2400" i="1"/>
              <a:t> </a:t>
            </a:r>
            <a:r>
              <a:rPr lang="en-US" sz="2400" i="1" err="1"/>
              <a:t>oresgyn</a:t>
            </a:r>
            <a:r>
              <a:rPr lang="en-US" sz="2400" i="1"/>
              <a:t> </a:t>
            </a:r>
            <a:endParaRPr lang="en-US" sz="2400" i="1">
              <a:ea typeface="Calibri"/>
              <a:cs typeface="Calibri"/>
            </a:endParaRPr>
          </a:p>
          <a:p>
            <a:pPr marL="228600" indent="-228600">
              <a:buFont typeface=""/>
              <a:buChar char="•"/>
            </a:pPr>
            <a:r>
              <a:rPr lang="en-US" sz="2400" i="1"/>
              <a:t> </a:t>
            </a:r>
            <a:r>
              <a:rPr lang="en-US" sz="2400" i="1" err="1"/>
              <a:t>Hoffwn</a:t>
            </a:r>
            <a:r>
              <a:rPr lang="en-US" sz="2400" i="1"/>
              <a:t> </a:t>
            </a:r>
            <a:r>
              <a:rPr lang="en-US" sz="2400" i="1" err="1"/>
              <a:t>i</a:t>
            </a:r>
            <a:r>
              <a:rPr lang="en-US" sz="2400" i="1"/>
              <a:t> chi </a:t>
            </a:r>
            <a:r>
              <a:rPr lang="en-US" sz="2400" i="1" err="1"/>
              <a:t>chwilio</a:t>
            </a:r>
            <a:r>
              <a:rPr lang="en-US" sz="2400" i="1"/>
              <a:t> 5 </a:t>
            </a:r>
            <a:r>
              <a:rPr lang="en-US" sz="2400" i="1" err="1"/>
              <a:t>ffynhonnell</a:t>
            </a:r>
            <a:r>
              <a:rPr lang="en-US" sz="2400" i="1"/>
              <a:t> </a:t>
            </a:r>
            <a:r>
              <a:rPr lang="en-US" sz="2400" i="1" err="1"/>
              <a:t>sy'n</a:t>
            </a:r>
            <a:r>
              <a:rPr lang="en-US" sz="2400" i="1"/>
              <a:t> </a:t>
            </a:r>
            <a:r>
              <a:rPr lang="en-US" sz="2400" i="1" err="1"/>
              <a:t>wahanol</a:t>
            </a:r>
            <a:endParaRPr lang="en-US" sz="2400" i="1">
              <a:ea typeface="Calibri"/>
              <a:cs typeface="Calibri"/>
            </a:endParaRPr>
          </a:p>
          <a:p>
            <a:r>
              <a:rPr lang="en-US" sz="2400" i="1"/>
              <a:t>(</a:t>
            </a:r>
            <a:r>
              <a:rPr lang="en-US" sz="2400" i="1" err="1"/>
              <a:t>i</a:t>
            </a:r>
            <a:r>
              <a:rPr lang="en-US" sz="2400" i="1"/>
              <a:t>)</a:t>
            </a:r>
            <a:r>
              <a:rPr lang="en-US" sz="2400" i="1" err="1"/>
              <a:t>gan</a:t>
            </a:r>
            <a:r>
              <a:rPr lang="en-US" sz="2400" i="1"/>
              <a:t> </a:t>
            </a:r>
            <a:r>
              <a:rPr lang="en-US" sz="2400" i="1" err="1"/>
              <a:t>ddefnyddio</a:t>
            </a:r>
            <a:r>
              <a:rPr lang="en-US" sz="2400" i="1"/>
              <a:t> data </a:t>
            </a:r>
            <a:r>
              <a:rPr lang="en-US" sz="2400" i="1" err="1"/>
              <a:t>statudol</a:t>
            </a:r>
            <a:endParaRPr lang="en-US" sz="2400" i="1">
              <a:ea typeface="Calibri"/>
              <a:cs typeface="Calibri"/>
            </a:endParaRPr>
          </a:p>
          <a:p>
            <a:r>
              <a:rPr lang="en-US" sz="2400" i="1"/>
              <a:t>(ii)</a:t>
            </a:r>
            <a:r>
              <a:rPr lang="en-US" sz="2400" i="1" err="1"/>
              <a:t>ar</a:t>
            </a:r>
            <a:r>
              <a:rPr lang="en-US" sz="2400" i="1"/>
              <a:t> </a:t>
            </a:r>
            <a:r>
              <a:rPr lang="en-US" sz="2400" i="1" err="1"/>
              <a:t>effaith</a:t>
            </a:r>
            <a:r>
              <a:rPr lang="en-US" sz="2400" i="1"/>
              <a:t> </a:t>
            </a:r>
            <a:r>
              <a:rPr lang="en-US" sz="2400" i="1" err="1"/>
              <a:t>ar</a:t>
            </a:r>
            <a:r>
              <a:rPr lang="en-US" sz="2400" i="1"/>
              <a:t> </a:t>
            </a:r>
            <a:r>
              <a:rPr lang="en-US" sz="2400" i="1" err="1"/>
              <a:t>ddylanwad</a:t>
            </a:r>
            <a:r>
              <a:rPr lang="en-US" sz="2400" i="1"/>
              <a:t> </a:t>
            </a:r>
            <a:r>
              <a:rPr lang="en-US" sz="2400" i="1" err="1"/>
              <a:t>lles</a:t>
            </a:r>
            <a:r>
              <a:rPr lang="en-US" sz="2400" i="1"/>
              <a:t> </a:t>
            </a:r>
            <a:r>
              <a:rPr lang="en-US" sz="2400" i="1" err="1"/>
              <a:t>myfyriwr</a:t>
            </a:r>
            <a:endParaRPr lang="en-US" sz="2400" i="1">
              <a:ea typeface="Calibri"/>
              <a:cs typeface="Calibri"/>
            </a:endParaRPr>
          </a:p>
          <a:p>
            <a:r>
              <a:rPr lang="en-US" sz="2400" i="1"/>
              <a:t>(iii)</a:t>
            </a:r>
            <a:r>
              <a:rPr lang="en-US" sz="2400" i="1" err="1"/>
              <a:t>ar</a:t>
            </a:r>
            <a:r>
              <a:rPr lang="en-US" sz="2400" i="1"/>
              <a:t> y </a:t>
            </a:r>
            <a:r>
              <a:rPr lang="en-US" sz="2400" i="1" err="1"/>
              <a:t>strategaethau</a:t>
            </a:r>
            <a:r>
              <a:rPr lang="en-US" sz="2400" i="1"/>
              <a:t> </a:t>
            </a:r>
            <a:r>
              <a:rPr lang="en-US" sz="2400" i="1" err="1"/>
              <a:t>ar</a:t>
            </a:r>
            <a:r>
              <a:rPr lang="en-US" sz="2400" i="1"/>
              <a:t> </a:t>
            </a:r>
            <a:r>
              <a:rPr lang="en-US" sz="2400" i="1" err="1"/>
              <a:t>argymhellion</a:t>
            </a:r>
            <a:r>
              <a:rPr lang="en-US" sz="2400" i="1"/>
              <a:t> </a:t>
            </a:r>
            <a:r>
              <a:rPr lang="en-US" sz="2400" i="1" err="1"/>
              <a:t>i</a:t>
            </a:r>
            <a:r>
              <a:rPr lang="en-US" sz="2400" i="1"/>
              <a:t> </a:t>
            </a:r>
            <a:r>
              <a:rPr lang="en-US" sz="2400" i="1" err="1"/>
              <a:t>ymateb</a:t>
            </a:r>
            <a:r>
              <a:rPr lang="en-US" sz="2400" i="1"/>
              <a:t>/ </a:t>
            </a:r>
            <a:r>
              <a:rPr lang="en-US" sz="2400" i="1" err="1"/>
              <a:t>rheoli</a:t>
            </a:r>
            <a:r>
              <a:rPr lang="en-US" sz="2400" i="1"/>
              <a:t> /  ac </a:t>
            </a:r>
            <a:r>
              <a:rPr lang="en-US" sz="2400" i="1" err="1"/>
              <a:t>i</a:t>
            </a:r>
            <a:r>
              <a:rPr lang="en-US" sz="2400" i="1"/>
              <a:t> </a:t>
            </a:r>
            <a:r>
              <a:rPr lang="en-US" sz="2400" i="1" err="1"/>
              <a:t>greu</a:t>
            </a:r>
            <a:r>
              <a:rPr lang="en-US" sz="2400" i="1"/>
              <a:t> </a:t>
            </a:r>
            <a:r>
              <a:rPr lang="en-US" sz="2400" i="1" err="1"/>
              <a:t>sylwadau</a:t>
            </a:r>
            <a:r>
              <a:rPr lang="en-US" sz="2400" i="1"/>
              <a:t> </a:t>
            </a:r>
            <a:r>
              <a:rPr lang="en-US" sz="2400" i="1" err="1"/>
              <a:t>cadarnhaol</a:t>
            </a:r>
            <a:r>
              <a:rPr lang="en-US" sz="2400" i="1"/>
              <a:t> </a:t>
            </a:r>
            <a:endParaRPr lang="en-US" sz="2400" i="1">
              <a:ea typeface="Calibri"/>
              <a:cs typeface="Calibri"/>
            </a:endParaRPr>
          </a:p>
          <a:p>
            <a:pPr marL="228600" indent="-228600">
              <a:buFont typeface=""/>
              <a:buChar char="•"/>
            </a:pPr>
            <a:r>
              <a:rPr lang="en-US" sz="2400" i="1" u="sng" err="1"/>
              <a:t>Cyflwynwch</a:t>
            </a:r>
            <a:r>
              <a:rPr lang="en-US" sz="2400" i="1" u="sng"/>
              <a:t> </a:t>
            </a:r>
            <a:r>
              <a:rPr lang="en-US" sz="2400" i="1" u="sng" err="1"/>
              <a:t>ar</a:t>
            </a:r>
            <a:r>
              <a:rPr lang="en-US" sz="2400" i="1" u="sng"/>
              <a:t> </a:t>
            </a:r>
            <a:r>
              <a:rPr lang="en-US" sz="2400" i="1" u="sng" err="1"/>
              <a:t>turnitin</a:t>
            </a:r>
            <a:r>
              <a:rPr lang="en-US" sz="2400" i="1" u="sng"/>
              <a:t> </a:t>
            </a:r>
            <a:r>
              <a:rPr lang="en-US" sz="2400" i="1" u="sng" err="1"/>
              <a:t>erbyn</a:t>
            </a:r>
            <a:r>
              <a:rPr lang="en-US" sz="2400" i="1" u="sng"/>
              <a:t> </a:t>
            </a:r>
            <a:r>
              <a:rPr lang="en-US" sz="2400" i="1" u="sng" err="1"/>
              <a:t>dydd</a:t>
            </a:r>
            <a:r>
              <a:rPr lang="en-US" sz="2400" i="1" u="sng"/>
              <a:t> </a:t>
            </a:r>
            <a:r>
              <a:rPr lang="en-US" sz="2400" i="1" u="sng" err="1"/>
              <a:t>Llun</a:t>
            </a:r>
            <a:r>
              <a:rPr lang="en-US" sz="2400" i="1" u="sng"/>
              <a:t> 3ydd o </a:t>
            </a:r>
            <a:r>
              <a:rPr lang="en-US" sz="2400" i="1" u="sng" err="1"/>
              <a:t>Fawrth</a:t>
            </a:r>
            <a:r>
              <a:rPr lang="en-US" sz="2400" i="1" u="sng"/>
              <a:t>, 2025. </a:t>
            </a:r>
            <a:endParaRPr lang="en-US" sz="2400" i="1" u="sng">
              <a:ea typeface="Calibri"/>
              <a:cs typeface="Calibri"/>
            </a:endParaRPr>
          </a:p>
        </p:txBody>
      </p:sp>
    </p:spTree>
    <p:extLst>
      <p:ext uri="{BB962C8B-B14F-4D97-AF65-F5344CB8AC3E}">
        <p14:creationId xmlns:p14="http://schemas.microsoft.com/office/powerpoint/2010/main" val="224144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2184-51D6-0335-3077-0D13FDCD2373}"/>
              </a:ext>
            </a:extLst>
          </p:cNvPr>
          <p:cNvSpPr>
            <a:spLocks noGrp="1"/>
          </p:cNvSpPr>
          <p:nvPr>
            <p:ph type="title"/>
          </p:nvPr>
        </p:nvSpPr>
        <p:spPr>
          <a:xfrm>
            <a:off x="253653" y="365125"/>
            <a:ext cx="11100147" cy="636632"/>
          </a:xfrm>
        </p:spPr>
        <p:txBody>
          <a:bodyPr>
            <a:noAutofit/>
          </a:bodyPr>
          <a:lstStyle/>
          <a:p>
            <a:r>
              <a:rPr lang="en-US" sz="4900" b="1">
                <a:solidFill>
                  <a:schemeClr val="bg1"/>
                </a:solidFill>
                <a:ea typeface="Calibri Light"/>
                <a:cs typeface="Calibri Light"/>
              </a:rPr>
              <a:t>Independent Learning in prep for 3/3/2025</a:t>
            </a:r>
          </a:p>
        </p:txBody>
      </p:sp>
      <p:sp>
        <p:nvSpPr>
          <p:cNvPr id="3" name="Content Placeholder 2">
            <a:extLst>
              <a:ext uri="{FF2B5EF4-FFF2-40B4-BE49-F238E27FC236}">
                <a16:creationId xmlns:a16="http://schemas.microsoft.com/office/drawing/2014/main" id="{826D2D55-CACB-1B2B-EEE3-7DCF795868D5}"/>
              </a:ext>
            </a:extLst>
          </p:cNvPr>
          <p:cNvSpPr>
            <a:spLocks noGrp="1"/>
          </p:cNvSpPr>
          <p:nvPr>
            <p:ph idx="1"/>
          </p:nvPr>
        </p:nvSpPr>
        <p:spPr>
          <a:xfrm>
            <a:off x="431104" y="1251515"/>
            <a:ext cx="10515600" cy="4695803"/>
          </a:xfrm>
        </p:spPr>
        <p:txBody>
          <a:bodyPr vert="horz" lIns="91440" tIns="45720" rIns="91440" bIns="45720" rtlCol="0" anchor="t">
            <a:normAutofit fontScale="92500" lnSpcReduction="20000"/>
          </a:bodyPr>
          <a:lstStyle/>
          <a:p>
            <a:r>
              <a:rPr lang="en-US" sz="2400">
                <a:latin typeface="Cambria"/>
                <a:ea typeface="Cambria"/>
              </a:rPr>
              <a:t>For Monday the 3</a:t>
            </a:r>
            <a:r>
              <a:rPr lang="en-US" sz="2400" baseline="30000">
                <a:latin typeface="Cambria"/>
                <a:ea typeface="Cambria"/>
              </a:rPr>
              <a:t>rd</a:t>
            </a:r>
            <a:r>
              <a:rPr lang="en-US" sz="2400">
                <a:latin typeface="Cambria"/>
                <a:ea typeface="Cambria"/>
              </a:rPr>
              <a:t> of March we would like you to consider a topic from the list provided for your second assessment. Once you have chosen a possible topic that's relevant to you consider possible solutions &amp; find sources of research that can support your recommendations. </a:t>
            </a:r>
            <a:endParaRPr lang="en-US" sz="2400">
              <a:latin typeface="Calibri" panose="020F0502020204030204"/>
              <a:ea typeface="Calibri" panose="020F0502020204030204"/>
              <a:cs typeface="Calibri" panose="020F0502020204030204"/>
            </a:endParaRPr>
          </a:p>
          <a:p>
            <a:r>
              <a:rPr lang="en-US" sz="2400">
                <a:latin typeface="Cambria"/>
                <a:ea typeface="Cambria"/>
              </a:rPr>
              <a:t>Write bullet points (paragraphs not necessary). </a:t>
            </a:r>
            <a:endParaRPr lang="en-US" sz="2400">
              <a:latin typeface="Calibri" panose="020F0502020204030204"/>
              <a:ea typeface="Calibri" panose="020F0502020204030204"/>
              <a:cs typeface="Calibri" panose="020F0502020204030204"/>
            </a:endParaRPr>
          </a:p>
          <a:p>
            <a:r>
              <a:rPr lang="en-US" sz="2400">
                <a:latin typeface="Cambria"/>
                <a:ea typeface="Cambria"/>
              </a:rPr>
              <a:t>Then consider what could be the barriers to these solutions. </a:t>
            </a:r>
            <a:endParaRPr lang="en-US" sz="2400">
              <a:ea typeface="Calibri" panose="020F0502020204030204"/>
              <a:cs typeface="Calibri" panose="020F0502020204030204"/>
            </a:endParaRPr>
          </a:p>
          <a:p>
            <a:r>
              <a:rPr lang="en-US" sz="2400">
                <a:latin typeface="Cambria"/>
                <a:ea typeface="Cambria"/>
                <a:cs typeface="+mn-lt"/>
              </a:rPr>
              <a:t>We encourage you to find and use 5 </a:t>
            </a:r>
            <a:r>
              <a:rPr lang="en-US" sz="2400">
                <a:latin typeface="Calibri"/>
                <a:ea typeface="Calibri"/>
                <a:cs typeface="+mn-lt"/>
              </a:rPr>
              <a:t>sources</a:t>
            </a:r>
            <a:r>
              <a:rPr lang="en-US" sz="2400">
                <a:ea typeface="+mn-lt"/>
                <a:cs typeface="+mn-lt"/>
              </a:rPr>
              <a:t> that are varied: </a:t>
            </a:r>
          </a:p>
          <a:p>
            <a:pPr marL="0" indent="0">
              <a:buNone/>
            </a:pPr>
            <a:r>
              <a:rPr lang="en-US" sz="2400">
                <a:ea typeface="+mn-lt"/>
                <a:cs typeface="+mn-lt"/>
              </a:rPr>
              <a:t>(</a:t>
            </a:r>
            <a:r>
              <a:rPr lang="en-US" sz="2400" err="1">
                <a:ea typeface="+mn-lt"/>
                <a:cs typeface="+mn-lt"/>
              </a:rPr>
              <a:t>i</a:t>
            </a:r>
            <a:r>
              <a:rPr lang="en-US" sz="2400">
                <a:ea typeface="+mn-lt"/>
                <a:cs typeface="+mn-lt"/>
              </a:rPr>
              <a:t>)on relevant official data/statistics, on the framing of their selected topic (theories, causes, </a:t>
            </a:r>
            <a:r>
              <a:rPr lang="en-US" sz="2400" err="1">
                <a:ea typeface="+mn-lt"/>
                <a:cs typeface="+mn-lt"/>
              </a:rPr>
              <a:t>etc</a:t>
            </a:r>
            <a:r>
              <a:rPr lang="en-US" sz="2400">
                <a:ea typeface="+mn-lt"/>
                <a:cs typeface="+mn-lt"/>
              </a:rPr>
              <a:t>), </a:t>
            </a:r>
          </a:p>
          <a:p>
            <a:pPr marL="0" indent="0">
              <a:buNone/>
            </a:pPr>
            <a:r>
              <a:rPr lang="en-US" sz="2400">
                <a:ea typeface="+mn-lt"/>
                <a:cs typeface="+mn-lt"/>
              </a:rPr>
              <a:t>(ii)on their consequences &amp; impact on student well-being (data, research), and </a:t>
            </a:r>
          </a:p>
          <a:p>
            <a:pPr marL="0" indent="0">
              <a:buNone/>
            </a:pPr>
            <a:r>
              <a:rPr lang="en-US" sz="2400">
                <a:ea typeface="+mn-lt"/>
                <a:cs typeface="+mn-lt"/>
              </a:rPr>
              <a:t>(iii)on the strategies &amp; recommendations to address/manage/ generate positive impacts(supporting theories and research, additional supporting arguments from health, science, education, </a:t>
            </a:r>
            <a:r>
              <a:rPr lang="en-US" sz="2400" err="1">
                <a:ea typeface="+mn-lt"/>
                <a:cs typeface="+mn-lt"/>
              </a:rPr>
              <a:t>etc</a:t>
            </a:r>
            <a:r>
              <a:rPr lang="en-US" sz="2400">
                <a:ea typeface="+mn-lt"/>
                <a:cs typeface="+mn-lt"/>
              </a:rPr>
              <a:t>)</a:t>
            </a:r>
            <a:endParaRPr lang="en-US" sz="2400">
              <a:ea typeface="Calibri"/>
              <a:cs typeface="Calibri"/>
            </a:endParaRPr>
          </a:p>
          <a:p>
            <a:r>
              <a:rPr lang="en-US"/>
              <a:t>Submit onto </a:t>
            </a:r>
            <a:r>
              <a:rPr lang="en-US" err="1"/>
              <a:t>turnitin</a:t>
            </a:r>
            <a:r>
              <a:rPr lang="en-US"/>
              <a:t> by Monday 3rd March, 2025</a:t>
            </a:r>
            <a:br>
              <a:rPr lang="en-US"/>
            </a:br>
            <a:endParaRPr lang="en-US">
              <a:ea typeface="Calibri" panose="020F0502020204030204"/>
              <a:cs typeface="Calibri" panose="020F0502020204030204"/>
            </a:endParaRPr>
          </a:p>
        </p:txBody>
      </p:sp>
    </p:spTree>
    <p:extLst>
      <p:ext uri="{BB962C8B-B14F-4D97-AF65-F5344CB8AC3E}">
        <p14:creationId xmlns:p14="http://schemas.microsoft.com/office/powerpoint/2010/main" val="3652689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A1C89-5FE9-E15E-A1D1-B9A2DDCDE6C1}"/>
              </a:ext>
            </a:extLst>
          </p:cNvPr>
          <p:cNvSpPr>
            <a:spLocks noGrp="1"/>
          </p:cNvSpPr>
          <p:nvPr>
            <p:ph type="title"/>
          </p:nvPr>
        </p:nvSpPr>
        <p:spPr>
          <a:xfrm>
            <a:off x="358219" y="-1764"/>
            <a:ext cx="11481847" cy="1325563"/>
          </a:xfrm>
        </p:spPr>
        <p:txBody>
          <a:bodyPr/>
          <a:lstStyle/>
          <a:p>
            <a:r>
              <a:rPr lang="en-GB">
                <a:solidFill>
                  <a:schemeClr val="bg1"/>
                </a:solidFill>
                <a:cs typeface="Calibri Light"/>
              </a:rPr>
              <a:t>Recording PPT on Teams</a:t>
            </a:r>
          </a:p>
        </p:txBody>
      </p:sp>
      <p:pic>
        <p:nvPicPr>
          <p:cNvPr id="6" name="Content Placeholder 5" descr="A screenshot of a computer screen&#10;&#10;Description automatically generated">
            <a:extLst>
              <a:ext uri="{FF2B5EF4-FFF2-40B4-BE49-F238E27FC236}">
                <a16:creationId xmlns:a16="http://schemas.microsoft.com/office/drawing/2014/main" id="{ED4C3F4A-3112-64C5-71BF-7DBED136F67C}"/>
              </a:ext>
            </a:extLst>
          </p:cNvPr>
          <p:cNvPicPr>
            <a:picLocks noGrp="1" noChangeAspect="1"/>
          </p:cNvPicPr>
          <p:nvPr>
            <p:ph idx="1"/>
          </p:nvPr>
        </p:nvPicPr>
        <p:blipFill>
          <a:blip r:embed="rId4"/>
          <a:stretch>
            <a:fillRect/>
          </a:stretch>
        </p:blipFill>
        <p:spPr>
          <a:xfrm>
            <a:off x="221307" y="2038621"/>
            <a:ext cx="5194252" cy="3338160"/>
          </a:xfrm>
        </p:spPr>
      </p:pic>
      <p:sp>
        <p:nvSpPr>
          <p:cNvPr id="7" name="Oval 6">
            <a:extLst>
              <a:ext uri="{FF2B5EF4-FFF2-40B4-BE49-F238E27FC236}">
                <a16:creationId xmlns:a16="http://schemas.microsoft.com/office/drawing/2014/main" id="{D0FEE147-47F5-F372-E1C4-71D336F3194E}"/>
              </a:ext>
            </a:extLst>
          </p:cNvPr>
          <p:cNvSpPr/>
          <p:nvPr/>
        </p:nvSpPr>
        <p:spPr>
          <a:xfrm>
            <a:off x="917279" y="2008188"/>
            <a:ext cx="671042" cy="25892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00F3B07-5079-D85B-EF19-5CA9FD88B436}"/>
              </a:ext>
            </a:extLst>
          </p:cNvPr>
          <p:cNvSpPr/>
          <p:nvPr/>
        </p:nvSpPr>
        <p:spPr>
          <a:xfrm>
            <a:off x="219737" y="2185176"/>
            <a:ext cx="697542" cy="2421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utoShape 2">
            <a:extLst>
              <a:ext uri="{FF2B5EF4-FFF2-40B4-BE49-F238E27FC236}">
                <a16:creationId xmlns:a16="http://schemas.microsoft.com/office/drawing/2014/main" id="{54CB4DE7-E5C0-01BD-FFF5-E5C9ACCB5A02}"/>
              </a:ext>
            </a:extLst>
          </p:cNvPr>
          <p:cNvSpPr>
            <a:spLocks noChangeAspect="1" noChangeArrowheads="1"/>
          </p:cNvSpPr>
          <p:nvPr/>
        </p:nvSpPr>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51FAD948-C03B-9778-A0FC-C16AE880A972}"/>
              </a:ext>
            </a:extLst>
          </p:cNvPr>
          <p:cNvSpPr>
            <a:spLocks noChangeAspect="1" noChangeArrowheads="1"/>
          </p:cNvSpPr>
          <p:nvPr/>
        </p:nvSpPr>
        <p:spPr bwMode="auto">
          <a:xfrm>
            <a:off x="152400" y="2373456"/>
            <a:ext cx="8243455" cy="46369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a:extLst>
              <a:ext uri="{FF2B5EF4-FFF2-40B4-BE49-F238E27FC236}">
                <a16:creationId xmlns:a16="http://schemas.microsoft.com/office/drawing/2014/main" id="{6A8D1007-642D-3BF2-8D19-01BE8CF05D1E}"/>
              </a:ext>
            </a:extLst>
          </p:cNvPr>
          <p:cNvSpPr>
            <a:spLocks noChangeAspect="1" noChangeArrowheads="1"/>
          </p:cNvSpPr>
          <p:nvPr/>
        </p:nvSpPr>
        <p:spPr bwMode="auto">
          <a:xfrm>
            <a:off x="152400" y="1524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10" descr="Recording a Video and Presentation in Powerpoint">
            <a:extLst>
              <a:ext uri="{FF2B5EF4-FFF2-40B4-BE49-F238E27FC236}">
                <a16:creationId xmlns:a16="http://schemas.microsoft.com/office/drawing/2014/main" id="{C5206902-97A3-C52F-0DBB-1DFFFE82DE1B}"/>
              </a:ext>
            </a:extLst>
          </p:cNvPr>
          <p:cNvSpPr>
            <a:spLocks noChangeAspect="1" noChangeArrowheads="1"/>
          </p:cNvSpPr>
          <p:nvPr/>
        </p:nvSpPr>
        <p:spPr bwMode="auto">
          <a:xfrm>
            <a:off x="5943599" y="3276599"/>
            <a:ext cx="3045229" cy="30452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12">
            <a:extLst>
              <a:ext uri="{FF2B5EF4-FFF2-40B4-BE49-F238E27FC236}">
                <a16:creationId xmlns:a16="http://schemas.microsoft.com/office/drawing/2014/main" id="{A25ACDF7-4DE5-AB91-C2A4-406707D00336}"/>
              </a:ext>
            </a:extLst>
          </p:cNvPr>
          <p:cNvSpPr>
            <a:spLocks noChangeAspect="1" noChangeArrowheads="1"/>
          </p:cNvSpPr>
          <p:nvPr/>
        </p:nvSpPr>
        <p:spPr bwMode="auto">
          <a:xfrm>
            <a:off x="304800" y="3048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18">
            <a:extLst>
              <a:ext uri="{FF2B5EF4-FFF2-40B4-BE49-F238E27FC236}">
                <a16:creationId xmlns:a16="http://schemas.microsoft.com/office/drawing/2014/main" id="{EDF6ECF7-CA2E-997E-8F74-77801FE097F7}"/>
              </a:ext>
            </a:extLst>
          </p:cNvPr>
          <p:cNvSpPr>
            <a:spLocks noChangeAspect="1" noChangeArrowheads="1"/>
          </p:cNvSpPr>
          <p:nvPr/>
        </p:nvSpPr>
        <p:spPr bwMode="auto">
          <a:xfrm>
            <a:off x="457200" y="4572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9" name="Recording-20250227_170245">
            <a:hlinkClick r:id="" action="ppaction://media"/>
            <a:extLst>
              <a:ext uri="{FF2B5EF4-FFF2-40B4-BE49-F238E27FC236}">
                <a16:creationId xmlns:a16="http://schemas.microsoft.com/office/drawing/2014/main" id="{FE5D6DC6-34BA-EC5A-0397-E1F980B8938B}"/>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6674" t="9503" r="6587" b="1689"/>
          <a:stretch/>
        </p:blipFill>
        <p:spPr>
          <a:xfrm>
            <a:off x="6096000" y="2884663"/>
            <a:ext cx="5287617" cy="3045229"/>
          </a:xfrm>
          <a:prstGeom prst="rect">
            <a:avLst/>
          </a:prstGeom>
        </p:spPr>
      </p:pic>
      <p:pic>
        <p:nvPicPr>
          <p:cNvPr id="31" name="Picture 30" descr="A screenshot of a computer&#10;&#10;AI-generated content may be incorrect.">
            <a:extLst>
              <a:ext uri="{FF2B5EF4-FFF2-40B4-BE49-F238E27FC236}">
                <a16:creationId xmlns:a16="http://schemas.microsoft.com/office/drawing/2014/main" id="{9996F122-3637-F314-EEA5-63336DD0207C}"/>
              </a:ext>
            </a:extLst>
          </p:cNvPr>
          <p:cNvPicPr>
            <a:picLocks noChangeAspect="1"/>
          </p:cNvPicPr>
          <p:nvPr/>
        </p:nvPicPr>
        <p:blipFill>
          <a:blip r:embed="rId6"/>
          <a:srcRect l="-373" r="1" b="73830"/>
          <a:stretch/>
        </p:blipFill>
        <p:spPr>
          <a:xfrm>
            <a:off x="5839138" y="1551212"/>
            <a:ext cx="5527709" cy="810685"/>
          </a:xfrm>
          <a:prstGeom prst="rect">
            <a:avLst/>
          </a:prstGeom>
        </p:spPr>
      </p:pic>
      <p:sp>
        <p:nvSpPr>
          <p:cNvPr id="32" name="Oval 31">
            <a:extLst>
              <a:ext uri="{FF2B5EF4-FFF2-40B4-BE49-F238E27FC236}">
                <a16:creationId xmlns:a16="http://schemas.microsoft.com/office/drawing/2014/main" id="{969AB656-DEBD-1BA4-7A35-145814063720}"/>
              </a:ext>
            </a:extLst>
          </p:cNvPr>
          <p:cNvSpPr/>
          <p:nvPr/>
        </p:nvSpPr>
        <p:spPr>
          <a:xfrm>
            <a:off x="7916114" y="1718721"/>
            <a:ext cx="697542" cy="2421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2931ABDD-D767-2A0F-A85A-92302083C171}"/>
              </a:ext>
            </a:extLst>
          </p:cNvPr>
          <p:cNvSpPr/>
          <p:nvPr/>
        </p:nvSpPr>
        <p:spPr>
          <a:xfrm>
            <a:off x="10196569" y="1698106"/>
            <a:ext cx="671042" cy="25892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a:extLst>
              <a:ext uri="{FF2B5EF4-FFF2-40B4-BE49-F238E27FC236}">
                <a16:creationId xmlns:a16="http://schemas.microsoft.com/office/drawing/2014/main" id="{4A879E4D-F9B9-9778-6101-3264431E3789}"/>
              </a:ext>
            </a:extLst>
          </p:cNvPr>
          <p:cNvGrpSpPr/>
          <p:nvPr/>
        </p:nvGrpSpPr>
        <p:grpSpPr>
          <a:xfrm>
            <a:off x="193106" y="1141985"/>
            <a:ext cx="1940006" cy="607001"/>
            <a:chOff x="-13765710" y="-242699"/>
            <a:chExt cx="6622720" cy="607001"/>
          </a:xfrm>
        </p:grpSpPr>
        <p:sp>
          <p:nvSpPr>
            <p:cNvPr id="45" name="Google Shape;678;p25">
              <a:extLst>
                <a:ext uri="{FF2B5EF4-FFF2-40B4-BE49-F238E27FC236}">
                  <a16:creationId xmlns:a16="http://schemas.microsoft.com/office/drawing/2014/main" id="{0B8E142A-794F-33D9-1AFB-D2C85F1CAD50}"/>
                </a:ext>
              </a:extLst>
            </p:cNvPr>
            <p:cNvSpPr/>
            <p:nvPr/>
          </p:nvSpPr>
          <p:spPr>
            <a:xfrm>
              <a:off x="-13765710" y="-242699"/>
              <a:ext cx="6622720"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48" name="Google Shape;681;p25">
              <a:extLst>
                <a:ext uri="{FF2B5EF4-FFF2-40B4-BE49-F238E27FC236}">
                  <a16:creationId xmlns:a16="http://schemas.microsoft.com/office/drawing/2014/main" id="{BBD9BD17-C4FE-5BCF-E59D-883FB143EAF3}"/>
                </a:ext>
              </a:extLst>
            </p:cNvPr>
            <p:cNvSpPr/>
            <p:nvPr/>
          </p:nvSpPr>
          <p:spPr>
            <a:xfrm flipH="1">
              <a:off x="-13317766" y="-151166"/>
              <a:ext cx="5709067"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ea typeface="+mn-lt"/>
                  <a:cs typeface="+mn-lt"/>
                </a:rPr>
                <a:t>Option 1</a:t>
              </a:r>
              <a:endParaRPr lang="en-US" sz="2000" i="1">
                <a:solidFill>
                  <a:schemeClr val="bg1"/>
                </a:solidFill>
                <a:latin typeface="AkzidenzGrotesk" panose="02000903050000020004" pitchFamily="2" charset="0"/>
                <a:ea typeface="Calibri"/>
                <a:cs typeface="Calibri"/>
              </a:endParaRPr>
            </a:p>
          </p:txBody>
        </p:sp>
      </p:grpSp>
      <p:grpSp>
        <p:nvGrpSpPr>
          <p:cNvPr id="49" name="Group 48">
            <a:extLst>
              <a:ext uri="{FF2B5EF4-FFF2-40B4-BE49-F238E27FC236}">
                <a16:creationId xmlns:a16="http://schemas.microsoft.com/office/drawing/2014/main" id="{75191417-6EC5-5335-BF19-1648D02FF001}"/>
              </a:ext>
            </a:extLst>
          </p:cNvPr>
          <p:cNvGrpSpPr/>
          <p:nvPr/>
        </p:nvGrpSpPr>
        <p:grpSpPr>
          <a:xfrm>
            <a:off x="7764736" y="891814"/>
            <a:ext cx="1940006" cy="607001"/>
            <a:chOff x="12082035" y="-492870"/>
            <a:chExt cx="6622719" cy="607001"/>
          </a:xfrm>
        </p:grpSpPr>
        <p:sp>
          <p:nvSpPr>
            <p:cNvPr id="50" name="Google Shape;704;p25">
              <a:extLst>
                <a:ext uri="{FF2B5EF4-FFF2-40B4-BE49-F238E27FC236}">
                  <a16:creationId xmlns:a16="http://schemas.microsoft.com/office/drawing/2014/main" id="{1AD90F11-FF1B-94EA-ADD1-2E41D42D9692}"/>
                </a:ext>
              </a:extLst>
            </p:cNvPr>
            <p:cNvSpPr/>
            <p:nvPr/>
          </p:nvSpPr>
          <p:spPr>
            <a:xfrm>
              <a:off x="12082035" y="-492870"/>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Fira Sans"/>
                <a:ea typeface="Fira Sans"/>
                <a:cs typeface="Fira Sans"/>
                <a:sym typeface="Fira Sans"/>
              </a:endParaRPr>
            </a:p>
          </p:txBody>
        </p:sp>
        <p:sp>
          <p:nvSpPr>
            <p:cNvPr id="52" name="Google Shape;707;p25">
              <a:extLst>
                <a:ext uri="{FF2B5EF4-FFF2-40B4-BE49-F238E27FC236}">
                  <a16:creationId xmlns:a16="http://schemas.microsoft.com/office/drawing/2014/main" id="{61B78BF6-B41C-5E60-421E-1EED2866F0CE}"/>
                </a:ext>
              </a:extLst>
            </p:cNvPr>
            <p:cNvSpPr/>
            <p:nvPr/>
          </p:nvSpPr>
          <p:spPr>
            <a:xfrm flipH="1">
              <a:off x="12696769" y="-410983"/>
              <a:ext cx="4908573"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rPr>
                <a:t>Option 2</a:t>
              </a:r>
              <a:endParaRPr lang="en-US" sz="2000" i="1">
                <a:solidFill>
                  <a:schemeClr val="bg1"/>
                </a:solidFill>
                <a:latin typeface="AkzidenzGrotesk" panose="02000903050000020004" pitchFamily="2" charset="0"/>
                <a:ea typeface="Calibri"/>
                <a:cs typeface="Calibri"/>
              </a:endParaRPr>
            </a:p>
          </p:txBody>
        </p:sp>
      </p:grpSp>
      <p:sp>
        <p:nvSpPr>
          <p:cNvPr id="54" name="Arrow: Down 53">
            <a:extLst>
              <a:ext uri="{FF2B5EF4-FFF2-40B4-BE49-F238E27FC236}">
                <a16:creationId xmlns:a16="http://schemas.microsoft.com/office/drawing/2014/main" id="{3F9C4879-0A94-AC71-85C6-E487342332EF}"/>
              </a:ext>
            </a:extLst>
          </p:cNvPr>
          <p:cNvSpPr/>
          <p:nvPr/>
        </p:nvSpPr>
        <p:spPr>
          <a:xfrm>
            <a:off x="8395855" y="24273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0213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3"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anim calcmode="lin" valueType="num">
                                      <p:cBhvr additive="base">
                                        <p:cTn id="11" dur="500" fill="hold"/>
                                        <p:tgtEl>
                                          <p:spTgt spid="44"/>
                                        </p:tgtEl>
                                        <p:attrNameLst>
                                          <p:attrName>ppt_x</p:attrName>
                                        </p:attrNameLst>
                                      </p:cBhvr>
                                      <p:tavLst>
                                        <p:tav tm="0">
                                          <p:val>
                                            <p:strVal val="0-#ppt_w/2"/>
                                          </p:val>
                                        </p:tav>
                                        <p:tav tm="100000">
                                          <p:val>
                                            <p:strVal val="#ppt_x"/>
                                          </p:val>
                                        </p:tav>
                                      </p:tavLst>
                                    </p:anim>
                                    <p:anim calcmode="lin" valueType="num">
                                      <p:cBhvr additive="base">
                                        <p:cTn id="12" dur="50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49"/>
                                        </p:tgtEl>
                                        <p:attrNameLst>
                                          <p:attrName>style.visibility</p:attrName>
                                        </p:attrNameLst>
                                      </p:cBhvr>
                                      <p:to>
                                        <p:strVal val="visible"/>
                                      </p:to>
                                    </p:set>
                                    <p:anim calcmode="lin" valueType="num">
                                      <p:cBhvr additive="base">
                                        <p:cTn id="17" dur="500" fill="hold"/>
                                        <p:tgtEl>
                                          <p:spTgt spid="49"/>
                                        </p:tgtEl>
                                        <p:attrNameLst>
                                          <p:attrName>ppt_x</p:attrName>
                                        </p:attrNameLst>
                                      </p:cBhvr>
                                      <p:tavLst>
                                        <p:tav tm="0">
                                          <p:val>
                                            <p:strVal val="0-#ppt_w/2"/>
                                          </p:val>
                                        </p:tav>
                                        <p:tav tm="100000">
                                          <p:val>
                                            <p:strVal val="#ppt_x"/>
                                          </p:val>
                                        </p:tav>
                                      </p:tavLst>
                                    </p:anim>
                                    <p:anim calcmode="lin" valueType="num">
                                      <p:cBhvr additive="base">
                                        <p:cTn id="18"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9" fill="hold" display="0">
                  <p:stCondLst>
                    <p:cond delay="indefinite"/>
                  </p:stCondLst>
                </p:cTn>
                <p:tgtEl>
                  <p:spTgt spid="29"/>
                </p:tgtEl>
              </p:cMediaNode>
            </p:video>
            <p:seq concurrent="1" nextAc="seek">
              <p:cTn id="20" restart="whenNotActive" fill="hold" evtFilter="cancelBubble" nodeType="interactiveSeq">
                <p:stCondLst>
                  <p:cond evt="onClick" delay="0">
                    <p:tgtEl>
                      <p:spTgt spid="2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F76B4-E466-13C3-CE0E-F35F89F12F09}"/>
              </a:ext>
            </a:extLst>
          </p:cNvPr>
          <p:cNvSpPr>
            <a:spLocks noGrp="1"/>
          </p:cNvSpPr>
          <p:nvPr>
            <p:ph type="title"/>
          </p:nvPr>
        </p:nvSpPr>
        <p:spPr>
          <a:xfrm>
            <a:off x="432302" y="1074208"/>
            <a:ext cx="11481847" cy="1325563"/>
          </a:xfrm>
        </p:spPr>
        <p:txBody>
          <a:bodyPr/>
          <a:lstStyle/>
          <a:p>
            <a:r>
              <a:rPr lang="en-US">
                <a:cs typeface="Calibri Light"/>
              </a:rPr>
              <a:t>Dyma </a:t>
            </a:r>
            <a:r>
              <a:rPr lang="en-US" err="1">
                <a:cs typeface="Calibri Light"/>
              </a:rPr>
              <a:t>enghraifft</a:t>
            </a:r>
            <a:r>
              <a:rPr lang="en-US">
                <a:cs typeface="Calibri Light"/>
              </a:rPr>
              <a:t> o </a:t>
            </a:r>
            <a:r>
              <a:rPr lang="en-US" err="1">
                <a:cs typeface="Calibri Light"/>
              </a:rPr>
              <a:t>ddefnyddio</a:t>
            </a:r>
            <a:r>
              <a:rPr lang="en-US">
                <a:cs typeface="Calibri Light"/>
              </a:rPr>
              <a:t> Adobe Spark ...</a:t>
            </a:r>
            <a:endParaRPr lang="en-US"/>
          </a:p>
        </p:txBody>
      </p:sp>
      <p:sp>
        <p:nvSpPr>
          <p:cNvPr id="3" name="Content Placeholder 2">
            <a:extLst>
              <a:ext uri="{FF2B5EF4-FFF2-40B4-BE49-F238E27FC236}">
                <a16:creationId xmlns:a16="http://schemas.microsoft.com/office/drawing/2014/main" id="{0DC051D2-88A5-9D46-3AF5-981508BA207A}"/>
              </a:ext>
            </a:extLst>
          </p:cNvPr>
          <p:cNvSpPr>
            <a:spLocks noGrp="1"/>
          </p:cNvSpPr>
          <p:nvPr>
            <p:ph idx="1"/>
          </p:nvPr>
        </p:nvSpPr>
        <p:spPr>
          <a:xfrm>
            <a:off x="358219" y="2682875"/>
            <a:ext cx="11481847" cy="2718684"/>
          </a:xfrm>
        </p:spPr>
        <p:txBody>
          <a:bodyPr vert="horz" lIns="91440" tIns="45720" rIns="91440" bIns="45720" rtlCol="0" anchor="t">
            <a:normAutofit/>
          </a:bodyPr>
          <a:lstStyle/>
          <a:p>
            <a:pPr marL="0" indent="0">
              <a:buNone/>
            </a:pPr>
            <a:r>
              <a:rPr lang="en-US" b="1">
                <a:ea typeface="+mn-lt"/>
                <a:cs typeface="+mn-lt"/>
              </a:rPr>
              <a:t>See guidance and ideas here:</a:t>
            </a:r>
            <a:r>
              <a:rPr lang="en-US">
                <a:ea typeface="+mn-lt"/>
                <a:cs typeface="+mn-lt"/>
              </a:rPr>
              <a:t> </a:t>
            </a:r>
            <a:r>
              <a:rPr lang="en-US">
                <a:ea typeface="+mn-lt"/>
                <a:cs typeface="+mn-lt"/>
                <a:hlinkClick r:id="rId4"/>
              </a:rPr>
              <a:t>https://express.adobe.com/page/sGjUxzLkevyZl/</a:t>
            </a:r>
            <a:r>
              <a:rPr lang="en-US">
                <a:ea typeface="+mn-lt"/>
                <a:cs typeface="+mn-lt"/>
              </a:rPr>
              <a:t> </a:t>
            </a:r>
          </a:p>
          <a:p>
            <a:pPr marL="0" indent="0">
              <a:buNone/>
            </a:pPr>
            <a:endParaRPr lang="en-US">
              <a:ea typeface="+mn-lt"/>
              <a:cs typeface="+mn-lt"/>
            </a:endParaRPr>
          </a:p>
          <a:p>
            <a:pPr marL="0" indent="0">
              <a:buNone/>
            </a:pPr>
            <a:r>
              <a:rPr lang="en-US" err="1">
                <a:ea typeface="+mn-lt"/>
                <a:cs typeface="+mn-lt"/>
              </a:rPr>
              <a:t>Syniadai</a:t>
            </a:r>
            <a:r>
              <a:rPr lang="en-US">
                <a:ea typeface="+mn-lt"/>
                <a:cs typeface="+mn-lt"/>
              </a:rPr>
              <a:t> </a:t>
            </a:r>
            <a:r>
              <a:rPr lang="en-US" err="1">
                <a:ea typeface="+mn-lt"/>
                <a:cs typeface="+mn-lt"/>
              </a:rPr>
              <a:t>eraill</a:t>
            </a:r>
            <a:r>
              <a:rPr lang="en-US">
                <a:ea typeface="+mn-lt"/>
                <a:cs typeface="+mn-lt"/>
              </a:rPr>
              <a:t>/ Other ideas </a:t>
            </a:r>
            <a:endParaRPr lang="en-US"/>
          </a:p>
          <a:p>
            <a:pPr marL="0" indent="0">
              <a:buNone/>
            </a:pPr>
            <a:endParaRPr lang="en-US">
              <a:cs typeface="Calibri" panose="020F0502020204030204"/>
            </a:endParaRPr>
          </a:p>
        </p:txBody>
      </p:sp>
      <p:pic>
        <p:nvPicPr>
          <p:cNvPr id="1026" name="Picture 2">
            <a:extLst>
              <a:ext uri="{FF2B5EF4-FFF2-40B4-BE49-F238E27FC236}">
                <a16:creationId xmlns:a16="http://schemas.microsoft.com/office/drawing/2014/main" id="{8821BFCE-03F5-B8D5-41A5-5094D22C71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53133" y="4075997"/>
            <a:ext cx="3647048" cy="1695308"/>
          </a:xfrm>
          <a:prstGeom prst="rect">
            <a:avLst/>
          </a:prstGeom>
          <a:noFill/>
          <a:extLst>
            <a:ext uri="{909E8E84-426E-40DD-AFC4-6F175D3DCCD1}">
              <a14:hiddenFill xmlns:a14="http://schemas.microsoft.com/office/drawing/2010/main">
                <a:solidFill>
                  <a:srgbClr val="FFFFFF"/>
                </a:solidFill>
              </a14:hiddenFill>
            </a:ext>
          </a:extLst>
        </p:spPr>
      </p:pic>
      <p:pic>
        <p:nvPicPr>
          <p:cNvPr id="4" name="demo screenrecorder canva">
            <a:hlinkClick r:id="" action="ppaction://media"/>
            <a:extLst>
              <a:ext uri="{FF2B5EF4-FFF2-40B4-BE49-F238E27FC236}">
                <a16:creationId xmlns:a16="http://schemas.microsoft.com/office/drawing/2014/main" id="{1DD7DB2C-7B3A-2A56-B6B4-66FF79FC8B4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614430" y="4185177"/>
            <a:ext cx="2625686" cy="1476948"/>
          </a:xfrm>
          <a:prstGeom prst="rect">
            <a:avLst/>
          </a:prstGeom>
        </p:spPr>
      </p:pic>
      <p:pic>
        <p:nvPicPr>
          <p:cNvPr id="2050" name="Picture 2" descr="canva logo - Oregon Coast Community College">
            <a:extLst>
              <a:ext uri="{FF2B5EF4-FFF2-40B4-BE49-F238E27FC236}">
                <a16:creationId xmlns:a16="http://schemas.microsoft.com/office/drawing/2014/main" id="{200080FC-8A13-29F3-AF75-C1AF5053D50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95800" y="4749337"/>
            <a:ext cx="1388225" cy="13882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rezi Video logo landscape transparent PNG - StickPNG">
            <a:extLst>
              <a:ext uri="{FF2B5EF4-FFF2-40B4-BE49-F238E27FC236}">
                <a16:creationId xmlns:a16="http://schemas.microsoft.com/office/drawing/2014/main" id="{E15DA375-39E1-CB94-CE56-889E551396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66167" y="3626426"/>
            <a:ext cx="2173778" cy="442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84271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60853-B80A-F4AE-53EE-2029E5239C16}"/>
              </a:ext>
            </a:extLst>
          </p:cNvPr>
          <p:cNvSpPr>
            <a:spLocks noGrp="1"/>
          </p:cNvSpPr>
          <p:nvPr>
            <p:ph type="title"/>
          </p:nvPr>
        </p:nvSpPr>
        <p:spPr>
          <a:xfrm>
            <a:off x="358219" y="-1764"/>
            <a:ext cx="11481847" cy="1325563"/>
          </a:xfrm>
        </p:spPr>
        <p:txBody>
          <a:bodyPr/>
          <a:lstStyle/>
          <a:p>
            <a:r>
              <a:rPr lang="en-GB">
                <a:solidFill>
                  <a:srgbClr val="FFFFFF"/>
                </a:solidFill>
                <a:ea typeface="Calibri Light"/>
                <a:cs typeface="Calibri Light"/>
              </a:rPr>
              <a:t>CANVA</a:t>
            </a:r>
            <a:endParaRPr lang="en-GB">
              <a:solidFill>
                <a:srgbClr val="FFFFFF"/>
              </a:solidFill>
            </a:endParaRPr>
          </a:p>
        </p:txBody>
      </p:sp>
      <p:pic>
        <p:nvPicPr>
          <p:cNvPr id="4" name="Online Media 3" title="Record Yourself  | Canva Design Skills for Students | Canva for Education">
            <a:hlinkClick r:id="" action="ppaction://media"/>
            <a:extLst>
              <a:ext uri="{FF2B5EF4-FFF2-40B4-BE49-F238E27FC236}">
                <a16:creationId xmlns:a16="http://schemas.microsoft.com/office/drawing/2014/main" id="{6951B829-CCD7-F4D1-114C-225788D111BF}"/>
              </a:ext>
            </a:extLst>
          </p:cNvPr>
          <p:cNvPicPr>
            <a:picLocks noRot="1" noChangeAspect="1"/>
          </p:cNvPicPr>
          <p:nvPr>
            <a:videoFile r:link="rId1"/>
          </p:nvPr>
        </p:nvPicPr>
        <p:blipFill>
          <a:blip r:embed="rId3"/>
          <a:stretch>
            <a:fillRect/>
          </a:stretch>
        </p:blipFill>
        <p:spPr>
          <a:xfrm>
            <a:off x="808609" y="935736"/>
            <a:ext cx="10478834" cy="5919216"/>
          </a:xfrm>
          <a:prstGeom prst="rect">
            <a:avLst/>
          </a:prstGeom>
        </p:spPr>
      </p:pic>
    </p:spTree>
    <p:extLst>
      <p:ext uri="{BB962C8B-B14F-4D97-AF65-F5344CB8AC3E}">
        <p14:creationId xmlns:p14="http://schemas.microsoft.com/office/powerpoint/2010/main" val="35299244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People meeting in conference room">
            <a:extLst>
              <a:ext uri="{FF2B5EF4-FFF2-40B4-BE49-F238E27FC236}">
                <a16:creationId xmlns:a16="http://schemas.microsoft.com/office/drawing/2014/main" id="{0DBEAF93-47F9-4B06-14BC-6CA93758E470}"/>
              </a:ext>
            </a:extLst>
          </p:cNvPr>
          <p:cNvPicPr>
            <a:picLocks noChangeAspect="1"/>
          </p:cNvPicPr>
          <p:nvPr/>
        </p:nvPicPr>
        <p:blipFill>
          <a:blip r:embed="rId2"/>
          <a:srcRect l="8849" t="38484" r="9246" b="12221"/>
          <a:stretch/>
        </p:blipFill>
        <p:spPr>
          <a:xfrm>
            <a:off x="0" y="955535"/>
            <a:ext cx="12194385" cy="4959163"/>
          </a:xfrm>
          <a:prstGeom prst="rect">
            <a:avLst/>
          </a:prstGeom>
        </p:spPr>
      </p:pic>
      <p:sp>
        <p:nvSpPr>
          <p:cNvPr id="2" name="Title 1">
            <a:extLst>
              <a:ext uri="{FF2B5EF4-FFF2-40B4-BE49-F238E27FC236}">
                <a16:creationId xmlns:a16="http://schemas.microsoft.com/office/drawing/2014/main" id="{FC6E2095-8C33-8A1A-C553-629CD1559770}"/>
              </a:ext>
            </a:extLst>
          </p:cNvPr>
          <p:cNvSpPr>
            <a:spLocks noGrp="1"/>
          </p:cNvSpPr>
          <p:nvPr>
            <p:ph type="title"/>
          </p:nvPr>
        </p:nvSpPr>
        <p:spPr>
          <a:xfrm>
            <a:off x="621792" y="3612683"/>
            <a:ext cx="3868549" cy="2293444"/>
          </a:xfrm>
        </p:spPr>
        <p:txBody>
          <a:bodyPr vert="horz" lIns="91440" tIns="45720" rIns="91440" bIns="45720" rtlCol="0" anchor="ctr">
            <a:normAutofit/>
          </a:bodyPr>
          <a:lstStyle/>
          <a:p>
            <a:r>
              <a:rPr lang="en-US" sz="4000" b="1" kern="1200">
                <a:solidFill>
                  <a:schemeClr val="bg1"/>
                </a:solidFill>
                <a:highlight>
                  <a:srgbClr val="000080"/>
                </a:highlight>
                <a:latin typeface="AkzidenzGrotesk"/>
              </a:rPr>
              <a:t>Delivering memorable presentations</a:t>
            </a:r>
          </a:p>
        </p:txBody>
      </p:sp>
      <p:graphicFrame>
        <p:nvGraphicFramePr>
          <p:cNvPr id="5" name="Content Placeholder 2">
            <a:extLst>
              <a:ext uri="{FF2B5EF4-FFF2-40B4-BE49-F238E27FC236}">
                <a16:creationId xmlns:a16="http://schemas.microsoft.com/office/drawing/2014/main" id="{763FD431-33F7-2AEE-A06B-7D3603D74A25}"/>
              </a:ext>
            </a:extLst>
          </p:cNvPr>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0208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graphicEl>
                                              <a:dgm id="{2DDD4DB5-BCFE-4F18-93A6-FC726617295C}"/>
                                            </p:graphicEl>
                                          </p:spTgt>
                                        </p:tgtEl>
                                        <p:attrNameLst>
                                          <p:attrName>style.visibility</p:attrName>
                                        </p:attrNameLst>
                                      </p:cBhvr>
                                      <p:to>
                                        <p:strVal val="visible"/>
                                      </p:to>
                                    </p:set>
                                    <p:animEffect transition="in" filter="fade">
                                      <p:cBhvr>
                                        <p:cTn id="11" dur="500"/>
                                        <p:tgtEl>
                                          <p:spTgt spid="5">
                                            <p:graphicEl>
                                              <a:dgm id="{2DDD4DB5-BCFE-4F18-93A6-FC726617295C}"/>
                                            </p:graphic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graphicEl>
                                              <a:dgm id="{C3F91DA1-F143-4AE8-8464-EE2A99C8201B}"/>
                                            </p:graphicEl>
                                          </p:spTgt>
                                        </p:tgtEl>
                                        <p:attrNameLst>
                                          <p:attrName>style.visibility</p:attrName>
                                        </p:attrNameLst>
                                      </p:cBhvr>
                                      <p:to>
                                        <p:strVal val="visible"/>
                                      </p:to>
                                    </p:set>
                                    <p:animEffect transition="in" filter="fade">
                                      <p:cBhvr>
                                        <p:cTn id="15" dur="500"/>
                                        <p:tgtEl>
                                          <p:spTgt spid="5">
                                            <p:graphicEl>
                                              <a:dgm id="{C3F91DA1-F143-4AE8-8464-EE2A99C8201B}"/>
                                            </p:graphic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5">
                                            <p:graphicEl>
                                              <a:dgm id="{78D46091-00F9-4D0C-9670-A714506DD2B6}"/>
                                            </p:graphicEl>
                                          </p:spTgt>
                                        </p:tgtEl>
                                        <p:attrNameLst>
                                          <p:attrName>style.visibility</p:attrName>
                                        </p:attrNameLst>
                                      </p:cBhvr>
                                      <p:to>
                                        <p:strVal val="visible"/>
                                      </p:to>
                                    </p:set>
                                    <p:animEffect transition="in" filter="fade">
                                      <p:cBhvr>
                                        <p:cTn id="19" dur="500"/>
                                        <p:tgtEl>
                                          <p:spTgt spid="5">
                                            <p:graphicEl>
                                              <a:dgm id="{78D46091-00F9-4D0C-9670-A714506DD2B6}"/>
                                            </p:graphic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5">
                                            <p:graphicEl>
                                              <a:dgm id="{8BB2C0E3-1801-40D2-BCA6-28D01029D0A5}"/>
                                            </p:graphicEl>
                                          </p:spTgt>
                                        </p:tgtEl>
                                        <p:attrNameLst>
                                          <p:attrName>style.visibility</p:attrName>
                                        </p:attrNameLst>
                                      </p:cBhvr>
                                      <p:to>
                                        <p:strVal val="visible"/>
                                      </p:to>
                                    </p:set>
                                    <p:animEffect transition="in" filter="fade">
                                      <p:cBhvr>
                                        <p:cTn id="23" dur="500"/>
                                        <p:tgtEl>
                                          <p:spTgt spid="5">
                                            <p:graphicEl>
                                              <a:dgm id="{8BB2C0E3-1801-40D2-BCA6-28D01029D0A5}"/>
                                            </p:graphic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5">
                                            <p:graphicEl>
                                              <a:dgm id="{21996EBC-DD3E-4641-8787-E0CF31550B83}"/>
                                            </p:graphicEl>
                                          </p:spTgt>
                                        </p:tgtEl>
                                        <p:attrNameLst>
                                          <p:attrName>style.visibility</p:attrName>
                                        </p:attrNameLst>
                                      </p:cBhvr>
                                      <p:to>
                                        <p:strVal val="visible"/>
                                      </p:to>
                                    </p:set>
                                    <p:animEffect transition="in" filter="fade">
                                      <p:cBhvr>
                                        <p:cTn id="27" dur="500"/>
                                        <p:tgtEl>
                                          <p:spTgt spid="5">
                                            <p:graphicEl>
                                              <a:dgm id="{21996EBC-DD3E-4641-8787-E0CF31550B83}"/>
                                            </p:graphic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5">
                                            <p:graphicEl>
                                              <a:dgm id="{EEFEBC23-7341-4B9B-BFD6-595297C39F96}"/>
                                            </p:graphicEl>
                                          </p:spTgt>
                                        </p:tgtEl>
                                        <p:attrNameLst>
                                          <p:attrName>style.visibility</p:attrName>
                                        </p:attrNameLst>
                                      </p:cBhvr>
                                      <p:to>
                                        <p:strVal val="visible"/>
                                      </p:to>
                                    </p:set>
                                    <p:animEffect transition="in" filter="fade">
                                      <p:cBhvr>
                                        <p:cTn id="31" dur="500"/>
                                        <p:tgtEl>
                                          <p:spTgt spid="5">
                                            <p:graphicEl>
                                              <a:dgm id="{EEFEBC23-7341-4B9B-BFD6-595297C39F96}"/>
                                            </p:graphicEl>
                                          </p:spTgt>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5">
                                            <p:graphicEl>
                                              <a:dgm id="{66ECA70C-77FC-4301-A32E-2B82DAA8ABE1}"/>
                                            </p:graphicEl>
                                          </p:spTgt>
                                        </p:tgtEl>
                                        <p:attrNameLst>
                                          <p:attrName>style.visibility</p:attrName>
                                        </p:attrNameLst>
                                      </p:cBhvr>
                                      <p:to>
                                        <p:strVal val="visible"/>
                                      </p:to>
                                    </p:set>
                                    <p:animEffect transition="in" filter="fade">
                                      <p:cBhvr>
                                        <p:cTn id="35" dur="500"/>
                                        <p:tgtEl>
                                          <p:spTgt spid="5">
                                            <p:graphicEl>
                                              <a:dgm id="{66ECA70C-77FC-4301-A32E-2B82DAA8ABE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1C338-2181-8BB4-AFD7-C3E68FBC86B9}"/>
              </a:ext>
            </a:extLst>
          </p:cNvPr>
          <p:cNvSpPr>
            <a:spLocks noGrp="1"/>
          </p:cNvSpPr>
          <p:nvPr>
            <p:ph type="title"/>
          </p:nvPr>
        </p:nvSpPr>
        <p:spPr>
          <a:xfrm>
            <a:off x="1202238" y="-1764"/>
            <a:ext cx="10632184" cy="1325563"/>
          </a:xfrm>
        </p:spPr>
        <p:txBody>
          <a:bodyPr>
            <a:normAutofit/>
          </a:bodyPr>
          <a:lstStyle/>
          <a:p>
            <a:r>
              <a:rPr lang="en" sz="3200" err="1">
                <a:solidFill>
                  <a:schemeClr val="bg1"/>
                </a:solidFill>
                <a:ea typeface="+mj-lt"/>
                <a:cs typeface="+mj-lt"/>
              </a:rPr>
              <a:t>Cadwch</a:t>
            </a:r>
            <a:r>
              <a:rPr lang="en" sz="3200">
                <a:solidFill>
                  <a:schemeClr val="bg1"/>
                </a:solidFill>
                <a:ea typeface="+mj-lt"/>
                <a:cs typeface="+mj-lt"/>
              </a:rPr>
              <a:t> </a:t>
            </a:r>
            <a:r>
              <a:rPr lang="en" sz="3200" err="1">
                <a:solidFill>
                  <a:schemeClr val="bg1"/>
                </a:solidFill>
                <a:ea typeface="+mj-lt"/>
                <a:cs typeface="+mj-lt"/>
              </a:rPr>
              <a:t>dyddiadur</a:t>
            </a:r>
            <a:r>
              <a:rPr lang="en" sz="3200">
                <a:solidFill>
                  <a:schemeClr val="bg1"/>
                </a:solidFill>
                <a:ea typeface="+mj-lt"/>
                <a:cs typeface="+mj-lt"/>
              </a:rPr>
              <a:t> </a:t>
            </a:r>
            <a:r>
              <a:rPr lang="en" sz="3200" err="1">
                <a:solidFill>
                  <a:schemeClr val="bg1"/>
                </a:solidFill>
                <a:ea typeface="+mj-lt"/>
                <a:cs typeface="+mj-lt"/>
              </a:rPr>
              <a:t>myfyriol</a:t>
            </a:r>
            <a:r>
              <a:rPr lang="en" sz="3200">
                <a:solidFill>
                  <a:schemeClr val="bg1"/>
                </a:solidFill>
                <a:ea typeface="+mj-lt"/>
                <a:cs typeface="+mj-lt"/>
              </a:rPr>
              <a:t>      /     Keep a reflective diary</a:t>
            </a:r>
          </a:p>
        </p:txBody>
      </p:sp>
      <p:sp>
        <p:nvSpPr>
          <p:cNvPr id="3" name="Content Placeholder 2">
            <a:extLst>
              <a:ext uri="{FF2B5EF4-FFF2-40B4-BE49-F238E27FC236}">
                <a16:creationId xmlns:a16="http://schemas.microsoft.com/office/drawing/2014/main" id="{E95AB53D-F70A-34D9-0818-86BC73EDB314}"/>
              </a:ext>
            </a:extLst>
          </p:cNvPr>
          <p:cNvSpPr>
            <a:spLocks noGrp="1"/>
          </p:cNvSpPr>
          <p:nvPr>
            <p:ph idx="1"/>
          </p:nvPr>
        </p:nvSpPr>
        <p:spPr>
          <a:xfrm>
            <a:off x="6920609" y="1165625"/>
            <a:ext cx="5089140" cy="4524200"/>
          </a:xfrm>
        </p:spPr>
        <p:txBody>
          <a:bodyPr vert="horz" lIns="91440" tIns="45720" rIns="91440" bIns="45720" rtlCol="0" anchor="t">
            <a:noAutofit/>
          </a:bodyPr>
          <a:lstStyle/>
          <a:p>
            <a:r>
              <a:rPr lang="en" sz="1800">
                <a:solidFill>
                  <a:srgbClr val="202124"/>
                </a:solidFill>
                <a:ea typeface="+mn-lt"/>
                <a:cs typeface="+mn-lt"/>
              </a:rPr>
              <a:t>Write down ideas as they come to you</a:t>
            </a:r>
            <a:endParaRPr lang="en-GB" sz="1800">
              <a:solidFill>
                <a:srgbClr val="000000"/>
              </a:solidFill>
              <a:ea typeface="+mn-lt"/>
              <a:cs typeface="+mn-lt"/>
            </a:endParaRPr>
          </a:p>
          <a:p>
            <a:r>
              <a:rPr lang="en" sz="1800">
                <a:solidFill>
                  <a:srgbClr val="202124"/>
                </a:solidFill>
                <a:ea typeface="+mn-lt"/>
                <a:cs typeface="+mn-lt"/>
              </a:rPr>
              <a:t>Don't worry about structure, order, spelling, grammar</a:t>
            </a:r>
            <a:endParaRPr lang="en-GB" sz="1800">
              <a:solidFill>
                <a:srgbClr val="000000"/>
              </a:solidFill>
              <a:ea typeface="+mn-lt"/>
              <a:cs typeface="+mn-lt"/>
            </a:endParaRPr>
          </a:p>
          <a:p>
            <a:r>
              <a:rPr lang="en" sz="1800">
                <a:solidFill>
                  <a:srgbClr val="202124"/>
                </a:solidFill>
                <a:ea typeface="+mn-lt"/>
                <a:cs typeface="+mn-lt"/>
              </a:rPr>
              <a:t>Make sense later with the help of a more formal structure
</a:t>
            </a:r>
          </a:p>
          <a:p>
            <a:r>
              <a:rPr lang="en" sz="1800">
                <a:solidFill>
                  <a:srgbClr val="202124"/>
                </a:solidFill>
                <a:ea typeface="+mn-lt"/>
                <a:cs typeface="+mn-lt"/>
              </a:rPr>
              <a:t>Think.... What would I do in a similar situation in the future?​</a:t>
            </a:r>
            <a:endParaRPr lang="en-GB" sz="1800">
              <a:solidFill>
                <a:srgbClr val="000000"/>
              </a:solidFill>
              <a:ea typeface="+mn-lt"/>
              <a:cs typeface="+mn-lt"/>
            </a:endParaRPr>
          </a:p>
          <a:p>
            <a:r>
              <a:rPr lang="en" sz="1800">
                <a:solidFill>
                  <a:srgbClr val="202124"/>
                </a:solidFill>
                <a:ea typeface="+mn-lt"/>
                <a:cs typeface="+mn-lt"/>
              </a:rPr>
              <a:t>What aspects of my understanding/skills could I develop?​</a:t>
            </a:r>
            <a:endParaRPr lang="en-GB" sz="1800">
              <a:solidFill>
                <a:srgbClr val="000000"/>
              </a:solidFill>
              <a:ea typeface="+mn-lt"/>
              <a:cs typeface="+mn-lt"/>
            </a:endParaRPr>
          </a:p>
          <a:p>
            <a:r>
              <a:rPr lang="en" sz="1800">
                <a:solidFill>
                  <a:srgbClr val="202124"/>
                </a:solidFill>
                <a:ea typeface="+mn-lt"/>
                <a:cs typeface="+mn-lt"/>
              </a:rPr>
              <a:t>How will I do this?​</a:t>
            </a:r>
            <a:endParaRPr lang="en-GB" sz="1800">
              <a:solidFill>
                <a:srgbClr val="000000"/>
              </a:solidFill>
              <a:ea typeface="+mn-lt"/>
              <a:cs typeface="+mn-lt"/>
            </a:endParaRPr>
          </a:p>
          <a:p>
            <a:r>
              <a:rPr lang="en" sz="1800">
                <a:solidFill>
                  <a:srgbClr val="202124"/>
                </a:solidFill>
                <a:ea typeface="+mn-lt"/>
                <a:cs typeface="+mn-lt"/>
              </a:rPr>
              <a:t>What goals can I set myself for the future?​</a:t>
            </a:r>
            <a:endParaRPr lang="en-GB" sz="1800">
              <a:solidFill>
                <a:srgbClr val="000000"/>
              </a:solidFill>
              <a:ea typeface="+mn-lt"/>
              <a:cs typeface="+mn-lt"/>
            </a:endParaRPr>
          </a:p>
          <a:p>
            <a:r>
              <a:rPr lang="en" sz="1800">
                <a:solidFill>
                  <a:srgbClr val="202124"/>
                </a:solidFill>
                <a:ea typeface="+mn-lt"/>
                <a:cs typeface="+mn-lt"/>
              </a:rPr>
              <a:t>What outcomes / competencies do I need to focus on?</a:t>
            </a:r>
            <a:endParaRPr lang="en-GB" sz="1800">
              <a:ea typeface="+mn-lt"/>
              <a:cs typeface="+mn-lt"/>
            </a:endParaRPr>
          </a:p>
        </p:txBody>
      </p:sp>
      <p:sp>
        <p:nvSpPr>
          <p:cNvPr id="7" name="Content Placeholder 2">
            <a:extLst>
              <a:ext uri="{FF2B5EF4-FFF2-40B4-BE49-F238E27FC236}">
                <a16:creationId xmlns:a16="http://schemas.microsoft.com/office/drawing/2014/main" id="{BE9315D8-34F7-8E87-2CF6-C3CFD6926842}"/>
              </a:ext>
            </a:extLst>
          </p:cNvPr>
          <p:cNvSpPr txBox="1">
            <a:spLocks/>
          </p:cNvSpPr>
          <p:nvPr/>
        </p:nvSpPr>
        <p:spPr>
          <a:xfrm>
            <a:off x="181293" y="1046421"/>
            <a:ext cx="6181564" cy="452420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sz="1800" err="1">
                <a:solidFill>
                  <a:srgbClr val="202124"/>
                </a:solidFill>
                <a:ea typeface="+mn-lt"/>
                <a:cs typeface="+mn-lt"/>
              </a:rPr>
              <a:t>Nodwch</a:t>
            </a:r>
            <a:r>
              <a:rPr lang="en" sz="1800">
                <a:solidFill>
                  <a:srgbClr val="202124"/>
                </a:solidFill>
                <a:ea typeface="+mn-lt"/>
                <a:cs typeface="+mn-lt"/>
              </a:rPr>
              <a:t> </a:t>
            </a:r>
            <a:r>
              <a:rPr lang="en" sz="1800" err="1">
                <a:solidFill>
                  <a:srgbClr val="202124"/>
                </a:solidFill>
                <a:ea typeface="+mn-lt"/>
                <a:cs typeface="+mn-lt"/>
              </a:rPr>
              <a:t>syniadau</a:t>
            </a:r>
            <a:r>
              <a:rPr lang="en" sz="1800">
                <a:solidFill>
                  <a:srgbClr val="202124"/>
                </a:solidFill>
                <a:ea typeface="+mn-lt"/>
                <a:cs typeface="+mn-lt"/>
              </a:rPr>
              <a:t> </a:t>
            </a:r>
            <a:r>
              <a:rPr lang="en" sz="1800" err="1">
                <a:solidFill>
                  <a:srgbClr val="202124"/>
                </a:solidFill>
                <a:ea typeface="+mn-lt"/>
                <a:cs typeface="+mn-lt"/>
              </a:rPr>
              <a:t>fel</a:t>
            </a:r>
            <a:r>
              <a:rPr lang="en" sz="1800">
                <a:solidFill>
                  <a:srgbClr val="202124"/>
                </a:solidFill>
                <a:ea typeface="+mn-lt"/>
                <a:cs typeface="+mn-lt"/>
              </a:rPr>
              <a:t> </a:t>
            </a:r>
            <a:r>
              <a:rPr lang="en" sz="1800" err="1">
                <a:solidFill>
                  <a:srgbClr val="202124"/>
                </a:solidFill>
                <a:ea typeface="+mn-lt"/>
                <a:cs typeface="+mn-lt"/>
              </a:rPr>
              <a:t>chi'n</a:t>
            </a:r>
            <a:r>
              <a:rPr lang="en" sz="1800">
                <a:solidFill>
                  <a:srgbClr val="202124"/>
                </a:solidFill>
                <a:ea typeface="+mn-lt"/>
                <a:cs typeface="+mn-lt"/>
              </a:rPr>
              <a:t> </a:t>
            </a:r>
            <a:r>
              <a:rPr lang="en" sz="1800" err="1">
                <a:solidFill>
                  <a:srgbClr val="202124"/>
                </a:solidFill>
                <a:ea typeface="+mn-lt"/>
                <a:cs typeface="+mn-lt"/>
              </a:rPr>
              <a:t>meddwl</a:t>
            </a:r>
            <a:r>
              <a:rPr lang="en" sz="1800">
                <a:solidFill>
                  <a:srgbClr val="202124"/>
                </a:solidFill>
                <a:ea typeface="+mn-lt"/>
                <a:cs typeface="+mn-lt"/>
              </a:rPr>
              <a:t> </a:t>
            </a:r>
            <a:r>
              <a:rPr lang="en" sz="1800" err="1">
                <a:solidFill>
                  <a:srgbClr val="202124"/>
                </a:solidFill>
                <a:ea typeface="+mn-lt"/>
                <a:cs typeface="+mn-lt"/>
              </a:rPr>
              <a:t>amdanynt</a:t>
            </a:r>
            <a:r>
              <a:rPr lang="en" sz="1800">
                <a:solidFill>
                  <a:srgbClr val="202124"/>
                </a:solidFill>
                <a:ea typeface="+mn-lt"/>
                <a:cs typeface="+mn-lt"/>
              </a:rPr>
              <a:t>. </a:t>
            </a:r>
            <a:endParaRPr lang="en-GB" sz="1800">
              <a:solidFill>
                <a:srgbClr val="000000"/>
              </a:solidFill>
              <a:ea typeface="+mn-lt"/>
              <a:cs typeface="+mn-lt"/>
            </a:endParaRPr>
          </a:p>
          <a:p>
            <a:r>
              <a:rPr lang="en" sz="1800" err="1">
                <a:solidFill>
                  <a:srgbClr val="202124"/>
                </a:solidFill>
                <a:ea typeface="+mn-lt"/>
                <a:cs typeface="+mn-lt"/>
              </a:rPr>
              <a:t>Peidiwch</a:t>
            </a:r>
            <a:r>
              <a:rPr lang="en" sz="1800">
                <a:solidFill>
                  <a:srgbClr val="202124"/>
                </a:solidFill>
                <a:ea typeface="+mn-lt"/>
                <a:cs typeface="+mn-lt"/>
              </a:rPr>
              <a:t> </a:t>
            </a:r>
            <a:r>
              <a:rPr lang="en" sz="1800" err="1">
                <a:solidFill>
                  <a:srgbClr val="202124"/>
                </a:solidFill>
                <a:ea typeface="+mn-lt"/>
                <a:cs typeface="+mn-lt"/>
              </a:rPr>
              <a:t>poeni</a:t>
            </a:r>
            <a:r>
              <a:rPr lang="en" sz="1800">
                <a:solidFill>
                  <a:srgbClr val="202124"/>
                </a:solidFill>
                <a:ea typeface="+mn-lt"/>
                <a:cs typeface="+mn-lt"/>
              </a:rPr>
              <a:t> am </a:t>
            </a:r>
            <a:r>
              <a:rPr lang="en" sz="1800" err="1">
                <a:solidFill>
                  <a:srgbClr val="202124"/>
                </a:solidFill>
                <a:ea typeface="+mn-lt"/>
                <a:cs typeface="+mn-lt"/>
              </a:rPr>
              <a:t>strwythur</a:t>
            </a:r>
            <a:r>
              <a:rPr lang="en" sz="1800">
                <a:solidFill>
                  <a:srgbClr val="202124"/>
                </a:solidFill>
                <a:ea typeface="+mn-lt"/>
                <a:cs typeface="+mn-lt"/>
              </a:rPr>
              <a:t>, </a:t>
            </a:r>
            <a:r>
              <a:rPr lang="en" sz="1800" err="1">
                <a:solidFill>
                  <a:srgbClr val="202124"/>
                </a:solidFill>
                <a:ea typeface="+mn-lt"/>
                <a:cs typeface="+mn-lt"/>
              </a:rPr>
              <a:t>trefn</a:t>
            </a:r>
            <a:r>
              <a:rPr lang="en" sz="1800">
                <a:solidFill>
                  <a:srgbClr val="202124"/>
                </a:solidFill>
                <a:ea typeface="+mn-lt"/>
                <a:cs typeface="+mn-lt"/>
              </a:rPr>
              <a:t>, </a:t>
            </a:r>
            <a:r>
              <a:rPr lang="en" sz="1800" err="1">
                <a:solidFill>
                  <a:srgbClr val="202124"/>
                </a:solidFill>
                <a:ea typeface="+mn-lt"/>
                <a:cs typeface="+mn-lt"/>
              </a:rPr>
              <a:t>sillafu</a:t>
            </a:r>
            <a:r>
              <a:rPr lang="en" sz="1800">
                <a:solidFill>
                  <a:srgbClr val="202124"/>
                </a:solidFill>
                <a:ea typeface="+mn-lt"/>
                <a:cs typeface="+mn-lt"/>
              </a:rPr>
              <a:t> </a:t>
            </a:r>
            <a:r>
              <a:rPr lang="en" sz="1800" err="1">
                <a:solidFill>
                  <a:srgbClr val="202124"/>
                </a:solidFill>
                <a:ea typeface="+mn-lt"/>
                <a:cs typeface="+mn-lt"/>
              </a:rPr>
              <a:t>na</a:t>
            </a:r>
            <a:r>
              <a:rPr lang="en" sz="1800">
                <a:solidFill>
                  <a:srgbClr val="202124"/>
                </a:solidFill>
                <a:ea typeface="+mn-lt"/>
                <a:cs typeface="+mn-lt"/>
              </a:rPr>
              <a:t> </a:t>
            </a:r>
            <a:r>
              <a:rPr lang="en" sz="1800" err="1">
                <a:solidFill>
                  <a:srgbClr val="202124"/>
                </a:solidFill>
                <a:ea typeface="+mn-lt"/>
                <a:cs typeface="+mn-lt"/>
              </a:rPr>
              <a:t>gramadeg</a:t>
            </a:r>
            <a:endParaRPr lang="en-GB" sz="1800" err="1">
              <a:solidFill>
                <a:srgbClr val="000000"/>
              </a:solidFill>
              <a:ea typeface="+mn-lt"/>
              <a:cs typeface="+mn-lt"/>
            </a:endParaRPr>
          </a:p>
          <a:p>
            <a:r>
              <a:rPr lang="en" sz="1800" err="1">
                <a:solidFill>
                  <a:srgbClr val="202124"/>
                </a:solidFill>
                <a:ea typeface="+mn-lt"/>
                <a:cs typeface="+mn-lt"/>
              </a:rPr>
              <a:t>Byddwn</a:t>
            </a:r>
            <a:r>
              <a:rPr lang="en" sz="1800">
                <a:solidFill>
                  <a:srgbClr val="202124"/>
                </a:solidFill>
                <a:ea typeface="+mn-lt"/>
                <a:cs typeface="+mn-lt"/>
              </a:rPr>
              <a:t> </a:t>
            </a:r>
            <a:r>
              <a:rPr lang="en" sz="1800" err="1">
                <a:solidFill>
                  <a:srgbClr val="202124"/>
                </a:solidFill>
                <a:ea typeface="+mn-lt"/>
                <a:cs typeface="+mn-lt"/>
              </a:rPr>
              <a:t>yn</a:t>
            </a:r>
            <a:r>
              <a:rPr lang="en" sz="1800">
                <a:solidFill>
                  <a:srgbClr val="202124"/>
                </a:solidFill>
                <a:ea typeface="+mn-lt"/>
                <a:cs typeface="+mn-lt"/>
              </a:rPr>
              <a:t> </a:t>
            </a:r>
            <a:r>
              <a:rPr lang="en" sz="1800" err="1">
                <a:solidFill>
                  <a:srgbClr val="202124"/>
                </a:solidFill>
                <a:ea typeface="+mn-lt"/>
                <a:cs typeface="+mn-lt"/>
              </a:rPr>
              <a:t>gwneud</a:t>
            </a:r>
            <a:r>
              <a:rPr lang="en" sz="1800">
                <a:solidFill>
                  <a:srgbClr val="202124"/>
                </a:solidFill>
                <a:ea typeface="+mn-lt"/>
                <a:cs typeface="+mn-lt"/>
              </a:rPr>
              <a:t> </a:t>
            </a:r>
            <a:r>
              <a:rPr lang="en" sz="1800" err="1">
                <a:solidFill>
                  <a:srgbClr val="202124"/>
                </a:solidFill>
                <a:ea typeface="+mn-lt"/>
                <a:cs typeface="+mn-lt"/>
              </a:rPr>
              <a:t>synnwyr</a:t>
            </a:r>
            <a:r>
              <a:rPr lang="en" sz="1800">
                <a:solidFill>
                  <a:srgbClr val="202124"/>
                </a:solidFill>
                <a:ea typeface="+mn-lt"/>
                <a:cs typeface="+mn-lt"/>
              </a:rPr>
              <a:t> o </a:t>
            </a:r>
            <a:r>
              <a:rPr lang="en" sz="1800" err="1">
                <a:solidFill>
                  <a:srgbClr val="202124"/>
                </a:solidFill>
                <a:ea typeface="+mn-lt"/>
                <a:cs typeface="+mn-lt"/>
              </a:rPr>
              <a:t>hyn</a:t>
            </a:r>
            <a:r>
              <a:rPr lang="en" sz="1800">
                <a:solidFill>
                  <a:srgbClr val="202124"/>
                </a:solidFill>
                <a:ea typeface="+mn-lt"/>
                <a:cs typeface="+mn-lt"/>
              </a:rPr>
              <a:t> </a:t>
            </a:r>
            <a:r>
              <a:rPr lang="en" sz="1800" err="1">
                <a:solidFill>
                  <a:srgbClr val="202124"/>
                </a:solidFill>
                <a:ea typeface="+mn-lt"/>
                <a:cs typeface="+mn-lt"/>
              </a:rPr>
              <a:t>wedyn</a:t>
            </a:r>
            <a:r>
              <a:rPr lang="en" sz="1800">
                <a:solidFill>
                  <a:srgbClr val="202124"/>
                </a:solidFill>
                <a:ea typeface="+mn-lt"/>
                <a:cs typeface="+mn-lt"/>
              </a:rPr>
              <a:t> </a:t>
            </a:r>
            <a:r>
              <a:rPr lang="en" sz="1800" err="1">
                <a:solidFill>
                  <a:srgbClr val="202124"/>
                </a:solidFill>
                <a:ea typeface="+mn-lt"/>
                <a:cs typeface="+mn-lt"/>
              </a:rPr>
              <a:t>gyda</a:t>
            </a:r>
            <a:r>
              <a:rPr lang="en" sz="1800">
                <a:solidFill>
                  <a:srgbClr val="202124"/>
                </a:solidFill>
                <a:ea typeface="+mn-lt"/>
                <a:cs typeface="+mn-lt"/>
              </a:rPr>
              <a:t> </a:t>
            </a:r>
            <a:r>
              <a:rPr lang="en" sz="1800" err="1">
                <a:solidFill>
                  <a:srgbClr val="202124"/>
                </a:solidFill>
                <a:ea typeface="+mn-lt"/>
                <a:cs typeface="+mn-lt"/>
              </a:rPr>
              <a:t>strwythur</a:t>
            </a:r>
            <a:r>
              <a:rPr lang="en" sz="1800">
                <a:solidFill>
                  <a:srgbClr val="202124"/>
                </a:solidFill>
                <a:ea typeface="+mn-lt"/>
                <a:cs typeface="+mn-lt"/>
              </a:rPr>
              <a:t> </a:t>
            </a:r>
            <a:r>
              <a:rPr lang="en" sz="1800" err="1">
                <a:solidFill>
                  <a:srgbClr val="202124"/>
                </a:solidFill>
                <a:ea typeface="+mn-lt"/>
                <a:cs typeface="+mn-lt"/>
              </a:rPr>
              <a:t>ychydig</a:t>
            </a:r>
            <a:r>
              <a:rPr lang="en" sz="1800">
                <a:solidFill>
                  <a:srgbClr val="202124"/>
                </a:solidFill>
                <a:ea typeface="+mn-lt"/>
                <a:cs typeface="+mn-lt"/>
              </a:rPr>
              <a:t> </a:t>
            </a:r>
            <a:r>
              <a:rPr lang="en" sz="1800" err="1">
                <a:solidFill>
                  <a:srgbClr val="202124"/>
                </a:solidFill>
                <a:ea typeface="+mn-lt"/>
                <a:cs typeface="+mn-lt"/>
              </a:rPr>
              <a:t>mwy</a:t>
            </a:r>
            <a:r>
              <a:rPr lang="en" sz="1800">
                <a:solidFill>
                  <a:srgbClr val="202124"/>
                </a:solidFill>
                <a:ea typeface="+mn-lt"/>
                <a:cs typeface="+mn-lt"/>
              </a:rPr>
              <a:t> </a:t>
            </a:r>
            <a:r>
              <a:rPr lang="en" sz="1800" err="1">
                <a:solidFill>
                  <a:srgbClr val="202124"/>
                </a:solidFill>
                <a:ea typeface="+mn-lt"/>
                <a:cs typeface="+mn-lt"/>
              </a:rPr>
              <a:t>ffurfiol</a:t>
            </a:r>
            <a:endParaRPr lang="en" sz="1800">
              <a:solidFill>
                <a:srgbClr val="202124"/>
              </a:solidFill>
              <a:ea typeface="+mn-lt"/>
              <a:cs typeface="+mn-lt"/>
            </a:endParaRPr>
          </a:p>
          <a:p>
            <a:pPr marL="0" indent="0">
              <a:buNone/>
            </a:pPr>
            <a:r>
              <a:rPr lang="en" sz="1800">
                <a:solidFill>
                  <a:srgbClr val="202124"/>
                </a:solidFill>
                <a:ea typeface="+mn-lt"/>
                <a:cs typeface="+mn-lt"/>
              </a:rPr>
              <a:t>
</a:t>
            </a:r>
          </a:p>
          <a:p>
            <a:r>
              <a:rPr lang="en" sz="1800" err="1">
                <a:solidFill>
                  <a:srgbClr val="202124"/>
                </a:solidFill>
                <a:ea typeface="+mn-lt"/>
                <a:cs typeface="+mn-lt"/>
              </a:rPr>
              <a:t>Meddyliwch</a:t>
            </a:r>
            <a:r>
              <a:rPr lang="en" sz="1800">
                <a:solidFill>
                  <a:srgbClr val="202124"/>
                </a:solidFill>
                <a:ea typeface="+mn-lt"/>
                <a:cs typeface="+mn-lt"/>
              </a:rPr>
              <a:t> ... </a:t>
            </a:r>
            <a:r>
              <a:rPr lang="en" sz="1800" err="1">
                <a:solidFill>
                  <a:srgbClr val="202124"/>
                </a:solidFill>
                <a:ea typeface="+mn-lt"/>
                <a:cs typeface="+mn-lt"/>
              </a:rPr>
              <a:t>beth</a:t>
            </a:r>
            <a:r>
              <a:rPr lang="en" sz="1800">
                <a:solidFill>
                  <a:srgbClr val="202124"/>
                </a:solidFill>
                <a:ea typeface="+mn-lt"/>
                <a:cs typeface="+mn-lt"/>
              </a:rPr>
              <a:t> </a:t>
            </a:r>
            <a:r>
              <a:rPr lang="en" sz="1800" err="1">
                <a:solidFill>
                  <a:srgbClr val="202124"/>
                </a:solidFill>
                <a:ea typeface="+mn-lt"/>
                <a:cs typeface="+mn-lt"/>
              </a:rPr>
              <a:t>byddwn</a:t>
            </a:r>
            <a:r>
              <a:rPr lang="en" sz="1800">
                <a:solidFill>
                  <a:srgbClr val="202124"/>
                </a:solidFill>
                <a:ea typeface="+mn-lt"/>
                <a:cs typeface="+mn-lt"/>
              </a:rPr>
              <a:t> </a:t>
            </a:r>
            <a:r>
              <a:rPr lang="en" sz="1800" err="1">
                <a:solidFill>
                  <a:srgbClr val="202124"/>
                </a:solidFill>
                <a:ea typeface="+mn-lt"/>
                <a:cs typeface="+mn-lt"/>
              </a:rPr>
              <a:t>i'n</a:t>
            </a:r>
            <a:r>
              <a:rPr lang="en" sz="1800">
                <a:solidFill>
                  <a:srgbClr val="202124"/>
                </a:solidFill>
                <a:ea typeface="+mn-lt"/>
                <a:cs typeface="+mn-lt"/>
              </a:rPr>
              <a:t> </a:t>
            </a:r>
            <a:r>
              <a:rPr lang="en" sz="1800" err="1">
                <a:solidFill>
                  <a:srgbClr val="202124"/>
                </a:solidFill>
                <a:ea typeface="+mn-lt"/>
                <a:cs typeface="+mn-lt"/>
              </a:rPr>
              <a:t>ei</a:t>
            </a:r>
            <a:r>
              <a:rPr lang="en" sz="1800">
                <a:solidFill>
                  <a:srgbClr val="202124"/>
                </a:solidFill>
                <a:ea typeface="+mn-lt"/>
                <a:cs typeface="+mn-lt"/>
              </a:rPr>
              <a:t> </a:t>
            </a:r>
            <a:r>
              <a:rPr lang="en" sz="1800" err="1">
                <a:solidFill>
                  <a:srgbClr val="202124"/>
                </a:solidFill>
                <a:ea typeface="+mn-lt"/>
                <a:cs typeface="+mn-lt"/>
              </a:rPr>
              <a:t>wneud</a:t>
            </a:r>
            <a:r>
              <a:rPr lang="en" sz="1800">
                <a:solidFill>
                  <a:srgbClr val="202124"/>
                </a:solidFill>
                <a:ea typeface="+mn-lt"/>
                <a:cs typeface="+mn-lt"/>
              </a:rPr>
              <a:t> </a:t>
            </a:r>
            <a:r>
              <a:rPr lang="en" sz="1800" err="1">
                <a:solidFill>
                  <a:srgbClr val="202124"/>
                </a:solidFill>
                <a:ea typeface="+mn-lt"/>
                <a:cs typeface="+mn-lt"/>
              </a:rPr>
              <a:t>mewn</a:t>
            </a:r>
            <a:r>
              <a:rPr lang="en" sz="1800">
                <a:solidFill>
                  <a:srgbClr val="202124"/>
                </a:solidFill>
                <a:ea typeface="+mn-lt"/>
                <a:cs typeface="+mn-lt"/>
              </a:rPr>
              <a:t> </a:t>
            </a:r>
            <a:r>
              <a:rPr lang="en" sz="1800" err="1">
                <a:solidFill>
                  <a:srgbClr val="202124"/>
                </a:solidFill>
                <a:ea typeface="+mn-lt"/>
                <a:cs typeface="+mn-lt"/>
              </a:rPr>
              <a:t>sefyllfa</a:t>
            </a:r>
            <a:r>
              <a:rPr lang="en" sz="1800">
                <a:solidFill>
                  <a:srgbClr val="202124"/>
                </a:solidFill>
                <a:ea typeface="+mn-lt"/>
                <a:cs typeface="+mn-lt"/>
              </a:rPr>
              <a:t> </a:t>
            </a:r>
            <a:r>
              <a:rPr lang="en" sz="1800" err="1">
                <a:solidFill>
                  <a:srgbClr val="202124"/>
                </a:solidFill>
                <a:ea typeface="+mn-lt"/>
                <a:cs typeface="+mn-lt"/>
              </a:rPr>
              <a:t>tebyg</a:t>
            </a:r>
            <a:r>
              <a:rPr lang="en" sz="1800">
                <a:solidFill>
                  <a:srgbClr val="202124"/>
                </a:solidFill>
                <a:ea typeface="+mn-lt"/>
                <a:cs typeface="+mn-lt"/>
              </a:rPr>
              <a:t> </a:t>
            </a:r>
            <a:r>
              <a:rPr lang="en" sz="1800" err="1">
                <a:solidFill>
                  <a:srgbClr val="202124"/>
                </a:solidFill>
                <a:ea typeface="+mn-lt"/>
                <a:cs typeface="+mn-lt"/>
              </a:rPr>
              <a:t>yn</a:t>
            </a:r>
            <a:r>
              <a:rPr lang="en" sz="1800">
                <a:solidFill>
                  <a:srgbClr val="202124"/>
                </a:solidFill>
                <a:ea typeface="+mn-lt"/>
                <a:cs typeface="+mn-lt"/>
              </a:rPr>
              <a:t> y </a:t>
            </a:r>
            <a:r>
              <a:rPr lang="en" sz="1800" err="1">
                <a:solidFill>
                  <a:srgbClr val="202124"/>
                </a:solidFill>
                <a:ea typeface="+mn-lt"/>
                <a:cs typeface="+mn-lt"/>
              </a:rPr>
              <a:t>dyfodol</a:t>
            </a:r>
            <a:r>
              <a:rPr lang="en" sz="1800">
                <a:solidFill>
                  <a:srgbClr val="202124"/>
                </a:solidFill>
                <a:ea typeface="+mn-lt"/>
                <a:cs typeface="+mn-lt"/>
              </a:rPr>
              <a:t>? </a:t>
            </a:r>
            <a:endParaRPr lang="en-GB" sz="1800">
              <a:solidFill>
                <a:srgbClr val="000000"/>
              </a:solidFill>
              <a:ea typeface="+mn-lt"/>
              <a:cs typeface="+mn-lt"/>
            </a:endParaRPr>
          </a:p>
          <a:p>
            <a:r>
              <a:rPr lang="en" sz="1800">
                <a:solidFill>
                  <a:srgbClr val="202124"/>
                </a:solidFill>
                <a:ea typeface="+mn-lt"/>
                <a:cs typeface="+mn-lt"/>
              </a:rPr>
              <a:t>Pa </a:t>
            </a:r>
            <a:r>
              <a:rPr lang="en" sz="1800" err="1">
                <a:solidFill>
                  <a:srgbClr val="202124"/>
                </a:solidFill>
                <a:ea typeface="+mn-lt"/>
                <a:cs typeface="+mn-lt"/>
              </a:rPr>
              <a:t>agweddau</a:t>
            </a:r>
            <a:r>
              <a:rPr lang="en" sz="1800">
                <a:solidFill>
                  <a:srgbClr val="202124"/>
                </a:solidFill>
                <a:ea typeface="+mn-lt"/>
                <a:cs typeface="+mn-lt"/>
              </a:rPr>
              <a:t> o </a:t>
            </a:r>
            <a:r>
              <a:rPr lang="en" sz="1800" err="1">
                <a:solidFill>
                  <a:srgbClr val="202124"/>
                </a:solidFill>
                <a:ea typeface="+mn-lt"/>
                <a:cs typeface="+mn-lt"/>
              </a:rPr>
              <a:t>fy</a:t>
            </a:r>
            <a:r>
              <a:rPr lang="en" sz="1800">
                <a:solidFill>
                  <a:srgbClr val="202124"/>
                </a:solidFill>
                <a:ea typeface="+mn-lt"/>
                <a:cs typeface="+mn-lt"/>
              </a:rPr>
              <a:t> </a:t>
            </a:r>
            <a:r>
              <a:rPr lang="en" sz="1800" err="1">
                <a:solidFill>
                  <a:srgbClr val="202124"/>
                </a:solidFill>
                <a:ea typeface="+mn-lt"/>
                <a:cs typeface="+mn-lt"/>
              </a:rPr>
              <a:t>nealltwriaeth</a:t>
            </a:r>
            <a:r>
              <a:rPr lang="en" sz="1800">
                <a:solidFill>
                  <a:srgbClr val="202124"/>
                </a:solidFill>
                <a:ea typeface="+mn-lt"/>
                <a:cs typeface="+mn-lt"/>
              </a:rPr>
              <a:t> a </a:t>
            </a:r>
            <a:r>
              <a:rPr lang="en" sz="1800" err="1">
                <a:solidFill>
                  <a:srgbClr val="202124"/>
                </a:solidFill>
                <a:ea typeface="+mn-lt"/>
                <a:cs typeface="+mn-lt"/>
              </a:rPr>
              <a:t>sgiliau</a:t>
            </a:r>
            <a:r>
              <a:rPr lang="en" sz="1800">
                <a:solidFill>
                  <a:srgbClr val="202124"/>
                </a:solidFill>
                <a:ea typeface="+mn-lt"/>
                <a:cs typeface="+mn-lt"/>
              </a:rPr>
              <a:t> </a:t>
            </a:r>
            <a:r>
              <a:rPr lang="en" sz="1800" err="1">
                <a:solidFill>
                  <a:srgbClr val="202124"/>
                </a:solidFill>
                <a:ea typeface="+mn-lt"/>
                <a:cs typeface="+mn-lt"/>
              </a:rPr>
              <a:t>gallwn</a:t>
            </a:r>
            <a:r>
              <a:rPr lang="en" sz="1800">
                <a:solidFill>
                  <a:srgbClr val="202124"/>
                </a:solidFill>
                <a:ea typeface="+mn-lt"/>
                <a:cs typeface="+mn-lt"/>
              </a:rPr>
              <a:t> </a:t>
            </a:r>
            <a:r>
              <a:rPr lang="en" sz="1800" err="1">
                <a:solidFill>
                  <a:srgbClr val="202124"/>
                </a:solidFill>
                <a:ea typeface="+mn-lt"/>
                <a:cs typeface="+mn-lt"/>
              </a:rPr>
              <a:t>ddatblygu</a:t>
            </a:r>
            <a:r>
              <a:rPr lang="en" sz="1800">
                <a:solidFill>
                  <a:srgbClr val="202124"/>
                </a:solidFill>
                <a:ea typeface="+mn-lt"/>
                <a:cs typeface="+mn-lt"/>
              </a:rPr>
              <a:t> </a:t>
            </a:r>
            <a:r>
              <a:rPr lang="en" sz="1800" err="1">
                <a:solidFill>
                  <a:srgbClr val="202124"/>
                </a:solidFill>
                <a:ea typeface="+mn-lt"/>
                <a:cs typeface="+mn-lt"/>
              </a:rPr>
              <a:t>nesaf</a:t>
            </a:r>
            <a:r>
              <a:rPr lang="en" sz="1800">
                <a:solidFill>
                  <a:srgbClr val="202124"/>
                </a:solidFill>
                <a:ea typeface="+mn-lt"/>
                <a:cs typeface="+mn-lt"/>
              </a:rPr>
              <a:t>? </a:t>
            </a:r>
            <a:endParaRPr lang="en-GB" sz="1800">
              <a:solidFill>
                <a:srgbClr val="000000"/>
              </a:solidFill>
              <a:ea typeface="+mn-lt"/>
              <a:cs typeface="+mn-lt"/>
            </a:endParaRPr>
          </a:p>
          <a:p>
            <a:pPr>
              <a:lnSpc>
                <a:spcPct val="110000"/>
              </a:lnSpc>
            </a:pPr>
            <a:r>
              <a:rPr lang="en-GB" sz="1800">
                <a:solidFill>
                  <a:srgbClr val="000000"/>
                </a:solidFill>
                <a:latin typeface="Calibri"/>
                <a:ea typeface="Verdana"/>
                <a:cs typeface="+mn-lt"/>
              </a:rPr>
              <a:t>Sut y </a:t>
            </a:r>
            <a:r>
              <a:rPr lang="en-GB" sz="1800" err="1">
                <a:solidFill>
                  <a:srgbClr val="000000"/>
                </a:solidFill>
                <a:latin typeface="Calibri"/>
                <a:ea typeface="Verdana"/>
                <a:cs typeface="+mn-lt"/>
              </a:rPr>
              <a:t>byddaf</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yn</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gwneud</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hyn</a:t>
            </a:r>
            <a:r>
              <a:rPr lang="en-GB" sz="1800">
                <a:solidFill>
                  <a:srgbClr val="000000"/>
                </a:solidFill>
                <a:latin typeface="Calibri"/>
                <a:ea typeface="Verdana"/>
                <a:cs typeface="+mn-lt"/>
              </a:rPr>
              <a:t>?</a:t>
            </a:r>
            <a:endParaRPr lang="en-US" sz="1800">
              <a:solidFill>
                <a:srgbClr val="000000"/>
              </a:solidFill>
              <a:latin typeface="Calibri"/>
              <a:ea typeface="Verdana"/>
              <a:cs typeface="+mn-lt"/>
            </a:endParaRPr>
          </a:p>
          <a:p>
            <a:pPr>
              <a:lnSpc>
                <a:spcPct val="110000"/>
              </a:lnSpc>
            </a:pPr>
            <a:r>
              <a:rPr lang="en-GB" sz="1800">
                <a:solidFill>
                  <a:srgbClr val="000000"/>
                </a:solidFill>
                <a:latin typeface="Calibri"/>
                <a:ea typeface="Verdana"/>
                <a:cs typeface="+mn-lt"/>
              </a:rPr>
              <a:t>Pa </a:t>
            </a:r>
            <a:r>
              <a:rPr lang="en-GB" sz="1800" err="1">
                <a:solidFill>
                  <a:srgbClr val="000000"/>
                </a:solidFill>
                <a:latin typeface="Calibri"/>
                <a:ea typeface="Verdana"/>
                <a:cs typeface="+mn-lt"/>
              </a:rPr>
              <a:t>nodau</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gallaf</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osod</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fy</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hun</a:t>
            </a:r>
            <a:r>
              <a:rPr lang="en-GB" sz="1800">
                <a:solidFill>
                  <a:srgbClr val="000000"/>
                </a:solidFill>
                <a:latin typeface="Calibri"/>
                <a:ea typeface="Verdana"/>
                <a:cs typeface="+mn-lt"/>
              </a:rPr>
              <a:t> am y </a:t>
            </a:r>
            <a:r>
              <a:rPr lang="en-GB" sz="1800" err="1">
                <a:solidFill>
                  <a:srgbClr val="000000"/>
                </a:solidFill>
                <a:latin typeface="Calibri"/>
                <a:ea typeface="Verdana"/>
                <a:cs typeface="+mn-lt"/>
              </a:rPr>
              <a:t>dyfodol</a:t>
            </a:r>
            <a:r>
              <a:rPr lang="en-GB" sz="1800">
                <a:solidFill>
                  <a:srgbClr val="000000"/>
                </a:solidFill>
                <a:latin typeface="Calibri"/>
                <a:ea typeface="Verdana"/>
                <a:cs typeface="+mn-lt"/>
              </a:rPr>
              <a:t>?</a:t>
            </a:r>
            <a:endParaRPr lang="en-US" sz="1800">
              <a:solidFill>
                <a:srgbClr val="000000"/>
              </a:solidFill>
              <a:latin typeface="Calibri"/>
              <a:ea typeface="Verdana"/>
              <a:cs typeface="+mn-lt"/>
            </a:endParaRPr>
          </a:p>
          <a:p>
            <a:pPr>
              <a:lnSpc>
                <a:spcPct val="110000"/>
              </a:lnSpc>
            </a:pPr>
            <a:r>
              <a:rPr lang="en-GB" sz="1800">
                <a:solidFill>
                  <a:srgbClr val="000000"/>
                </a:solidFill>
                <a:latin typeface="Calibri"/>
                <a:ea typeface="Verdana"/>
                <a:cs typeface="+mn-lt"/>
              </a:rPr>
              <a:t>Pa </a:t>
            </a:r>
            <a:r>
              <a:rPr lang="en-GB" sz="1800" err="1">
                <a:solidFill>
                  <a:srgbClr val="000000"/>
                </a:solidFill>
                <a:latin typeface="Calibri"/>
                <a:ea typeface="Verdana"/>
                <a:cs typeface="+mn-lt"/>
              </a:rPr>
              <a:t>ganlyniadau</a:t>
            </a:r>
            <a:r>
              <a:rPr lang="en-GB" sz="1800">
                <a:solidFill>
                  <a:srgbClr val="000000"/>
                </a:solidFill>
                <a:latin typeface="Calibri"/>
                <a:ea typeface="Verdana"/>
                <a:cs typeface="+mn-lt"/>
              </a:rPr>
              <a:t> / </a:t>
            </a:r>
            <a:r>
              <a:rPr lang="en-GB" sz="1800" err="1">
                <a:solidFill>
                  <a:srgbClr val="000000"/>
                </a:solidFill>
                <a:latin typeface="Calibri"/>
                <a:ea typeface="Verdana"/>
                <a:cs typeface="+mn-lt"/>
              </a:rPr>
              <a:t>cymwyseddau</a:t>
            </a:r>
            <a:r>
              <a:rPr lang="en-GB" sz="1800">
                <a:solidFill>
                  <a:srgbClr val="000000"/>
                </a:solidFill>
                <a:latin typeface="Calibri"/>
                <a:ea typeface="Verdana"/>
                <a:cs typeface="+mn-lt"/>
              </a:rPr>
              <a:t> y </a:t>
            </a:r>
            <a:r>
              <a:rPr lang="en-GB" sz="1800" err="1">
                <a:solidFill>
                  <a:srgbClr val="000000"/>
                </a:solidFill>
                <a:latin typeface="Calibri"/>
                <a:ea typeface="Verdana"/>
                <a:cs typeface="+mn-lt"/>
              </a:rPr>
              <a:t>mae</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angen</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i</a:t>
            </a:r>
            <a:r>
              <a:rPr lang="en-GB" sz="1800">
                <a:solidFill>
                  <a:srgbClr val="000000"/>
                </a:solidFill>
                <a:latin typeface="Calibri"/>
                <a:ea typeface="Verdana"/>
                <a:cs typeface="+mn-lt"/>
              </a:rPr>
              <a:t> mi </a:t>
            </a:r>
            <a:r>
              <a:rPr lang="en-GB" sz="1800" err="1">
                <a:solidFill>
                  <a:srgbClr val="000000"/>
                </a:solidFill>
                <a:latin typeface="Calibri"/>
                <a:ea typeface="Verdana"/>
                <a:cs typeface="+mn-lt"/>
              </a:rPr>
              <a:t>ganolbwyntio</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ar</a:t>
            </a:r>
            <a:r>
              <a:rPr lang="en-GB" sz="1800">
                <a:solidFill>
                  <a:srgbClr val="000000"/>
                </a:solidFill>
                <a:latin typeface="Calibri"/>
                <a:ea typeface="Verdana"/>
                <a:cs typeface="+mn-lt"/>
              </a:rPr>
              <a:t>?</a:t>
            </a:r>
            <a:endParaRPr lang="en" sz="1800">
              <a:latin typeface="Calibri"/>
              <a:ea typeface="Calibri"/>
              <a:cs typeface="Calibri"/>
            </a:endParaRPr>
          </a:p>
        </p:txBody>
      </p:sp>
    </p:spTree>
    <p:extLst>
      <p:ext uri="{BB962C8B-B14F-4D97-AF65-F5344CB8AC3E}">
        <p14:creationId xmlns:p14="http://schemas.microsoft.com/office/powerpoint/2010/main" val="1948477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F636-C780-5BDF-5F1E-C2CA7BA9AFAC}"/>
              </a:ext>
            </a:extLst>
          </p:cNvPr>
          <p:cNvSpPr>
            <a:spLocks noGrp="1"/>
          </p:cNvSpPr>
          <p:nvPr>
            <p:ph type="title"/>
          </p:nvPr>
        </p:nvSpPr>
        <p:spPr>
          <a:xfrm>
            <a:off x="358219" y="-1764"/>
            <a:ext cx="11481847" cy="1325563"/>
          </a:xfrm>
        </p:spPr>
        <p:txBody>
          <a:bodyPr/>
          <a:lstStyle/>
          <a:p>
            <a:r>
              <a:rPr lang="en-GB" b="1" err="1">
                <a:solidFill>
                  <a:srgbClr val="FFFFFF"/>
                </a:solidFill>
                <a:cs typeface="Calibri Light"/>
              </a:rPr>
              <a:t>Wythnos</a:t>
            </a:r>
            <a:r>
              <a:rPr lang="en-GB" b="1">
                <a:solidFill>
                  <a:srgbClr val="FFFFFF"/>
                </a:solidFill>
                <a:cs typeface="Calibri Light"/>
              </a:rPr>
              <a:t> Nesaf / Next Week </a:t>
            </a:r>
            <a:endParaRPr lang="en-GB" b="1">
              <a:solidFill>
                <a:srgbClr val="FFFFFF"/>
              </a:solidFill>
            </a:endParaRPr>
          </a:p>
        </p:txBody>
      </p:sp>
      <p:sp>
        <p:nvSpPr>
          <p:cNvPr id="3" name="Content Placeholder 2">
            <a:extLst>
              <a:ext uri="{FF2B5EF4-FFF2-40B4-BE49-F238E27FC236}">
                <a16:creationId xmlns:a16="http://schemas.microsoft.com/office/drawing/2014/main" id="{5F1BEAA0-A30E-D14B-4FD9-7C61930EB18A}"/>
              </a:ext>
            </a:extLst>
          </p:cNvPr>
          <p:cNvSpPr>
            <a:spLocks noGrp="1"/>
          </p:cNvSpPr>
          <p:nvPr>
            <p:ph idx="1"/>
          </p:nvPr>
        </p:nvSpPr>
        <p:spPr>
          <a:xfrm>
            <a:off x="1778924" y="1101348"/>
            <a:ext cx="10061142" cy="4949042"/>
          </a:xfrm>
        </p:spPr>
        <p:txBody>
          <a:bodyPr vert="horz" lIns="91440" tIns="45720" rIns="91440" bIns="45720" rtlCol="0" anchor="t">
            <a:normAutofit fontScale="85000" lnSpcReduction="20000"/>
          </a:bodyPr>
          <a:lstStyle/>
          <a:p>
            <a:r>
              <a:rPr lang="en-GB" sz="3600">
                <a:ea typeface="Calibri"/>
                <a:cs typeface="Calibri"/>
              </a:rPr>
              <a:t>Bring questions on various apps to record your e-portfolio</a:t>
            </a:r>
          </a:p>
          <a:p>
            <a:r>
              <a:rPr lang="en-GB" sz="3600" i="1" err="1">
                <a:ea typeface="Calibri"/>
                <a:cs typeface="Calibri"/>
              </a:rPr>
              <a:t>Dewch</a:t>
            </a:r>
            <a:r>
              <a:rPr lang="en-GB" sz="3600" i="1">
                <a:ea typeface="Calibri"/>
                <a:cs typeface="Calibri"/>
              </a:rPr>
              <a:t> </a:t>
            </a:r>
            <a:r>
              <a:rPr lang="en-GB" sz="3600" i="1" err="1">
                <a:ea typeface="Calibri"/>
                <a:cs typeface="Calibri"/>
              </a:rPr>
              <a:t>a'ch</a:t>
            </a:r>
            <a:r>
              <a:rPr lang="en-GB" sz="3600" i="1">
                <a:ea typeface="Calibri"/>
                <a:cs typeface="Calibri"/>
              </a:rPr>
              <a:t> </a:t>
            </a:r>
            <a:r>
              <a:rPr lang="en-GB" sz="3600" i="1" err="1">
                <a:ea typeface="Calibri"/>
                <a:cs typeface="Calibri"/>
              </a:rPr>
              <a:t>cwestiynau</a:t>
            </a:r>
            <a:r>
              <a:rPr lang="en-GB" sz="3600" i="1">
                <a:ea typeface="Calibri"/>
                <a:cs typeface="Calibri"/>
              </a:rPr>
              <a:t> </a:t>
            </a:r>
            <a:r>
              <a:rPr lang="en-GB" sz="3600" i="1" err="1">
                <a:ea typeface="Calibri"/>
                <a:cs typeface="Calibri"/>
              </a:rPr>
              <a:t>ar</a:t>
            </a:r>
            <a:r>
              <a:rPr lang="en-GB" sz="3600" i="1">
                <a:ea typeface="Calibri"/>
                <a:cs typeface="Calibri"/>
              </a:rPr>
              <a:t> </a:t>
            </a:r>
            <a:r>
              <a:rPr lang="en-GB" sz="3600" i="1" err="1">
                <a:ea typeface="Calibri"/>
                <a:cs typeface="Calibri"/>
              </a:rPr>
              <a:t>gyfer</a:t>
            </a:r>
            <a:r>
              <a:rPr lang="en-GB" sz="3600" i="1">
                <a:ea typeface="Calibri"/>
                <a:cs typeface="Calibri"/>
              </a:rPr>
              <a:t> </a:t>
            </a:r>
            <a:r>
              <a:rPr lang="en-GB" sz="3600" i="1" err="1">
                <a:ea typeface="Calibri"/>
                <a:cs typeface="Calibri"/>
              </a:rPr>
              <a:t>recordio</a:t>
            </a:r>
            <a:r>
              <a:rPr lang="en-GB" sz="3600" i="1">
                <a:ea typeface="Calibri"/>
                <a:cs typeface="Calibri"/>
              </a:rPr>
              <a:t> </a:t>
            </a:r>
            <a:r>
              <a:rPr lang="en-GB" sz="3600" i="1" err="1">
                <a:ea typeface="Calibri"/>
                <a:cs typeface="Calibri"/>
              </a:rPr>
              <a:t>eich</a:t>
            </a:r>
            <a:r>
              <a:rPr lang="en-GB" sz="3600" i="1">
                <a:ea typeface="Calibri"/>
                <a:cs typeface="Calibri"/>
              </a:rPr>
              <a:t> e-</a:t>
            </a:r>
            <a:r>
              <a:rPr lang="en-GB" sz="3600" i="1" err="1">
                <a:ea typeface="Calibri"/>
                <a:cs typeface="Calibri"/>
              </a:rPr>
              <a:t>bortffolio</a:t>
            </a:r>
            <a:endParaRPr lang="en-GB" sz="3600" i="1">
              <a:ea typeface="Calibri"/>
              <a:cs typeface="Calibri"/>
            </a:endParaRPr>
          </a:p>
          <a:p>
            <a:endParaRPr lang="en-GB" sz="3600">
              <a:ea typeface="Calibri"/>
              <a:cs typeface="Calibri"/>
            </a:endParaRPr>
          </a:p>
          <a:p>
            <a:r>
              <a:rPr lang="en-GB" sz="3600">
                <a:ea typeface="Calibri"/>
                <a:cs typeface="Calibri"/>
              </a:rPr>
              <a:t>Learning Agility</a:t>
            </a:r>
            <a:endParaRPr lang="en-GB"/>
          </a:p>
          <a:p>
            <a:r>
              <a:rPr lang="en-GB" sz="3600">
                <a:ea typeface="Calibri"/>
                <a:cs typeface="Calibri"/>
              </a:rPr>
              <a:t>Technology solutions for challenges notes in Assessment 2</a:t>
            </a:r>
            <a:endParaRPr lang="en-GB"/>
          </a:p>
          <a:p>
            <a:r>
              <a:rPr lang="en-GB" sz="3600" i="1" err="1">
                <a:ea typeface="Calibri" panose="020F0502020204030204"/>
                <a:cs typeface="Calibri" panose="020F0502020204030204"/>
              </a:rPr>
              <a:t>Dysgu</a:t>
            </a:r>
            <a:r>
              <a:rPr lang="en-GB" sz="3600" i="1">
                <a:ea typeface="Calibri"/>
                <a:cs typeface="Calibri"/>
              </a:rPr>
              <a:t> </a:t>
            </a:r>
            <a:r>
              <a:rPr lang="en-GB" sz="3600" i="1" err="1">
                <a:ea typeface="Calibri" panose="020F0502020204030204"/>
                <a:cs typeface="Calibri" panose="020F0502020204030204"/>
              </a:rPr>
              <a:t>Effeithiol</a:t>
            </a:r>
            <a:endParaRPr lang="en-GB" sz="3600" i="1">
              <a:ea typeface="Calibri" panose="020F0502020204030204"/>
              <a:cs typeface="Calibri" panose="020F0502020204030204"/>
            </a:endParaRPr>
          </a:p>
          <a:p>
            <a:r>
              <a:rPr lang="en-GB" sz="3600" i="1" err="1">
                <a:ea typeface="Calibri" panose="020F0502020204030204"/>
                <a:cs typeface="Calibri" panose="020F0502020204030204"/>
              </a:rPr>
              <a:t>Datrusiadau</a:t>
            </a:r>
            <a:r>
              <a:rPr lang="en-GB" sz="3600" i="1">
                <a:ea typeface="Calibri"/>
                <a:cs typeface="Calibri"/>
              </a:rPr>
              <a:t> </a:t>
            </a:r>
            <a:r>
              <a:rPr lang="en-GB" sz="3600" i="1" err="1">
                <a:ea typeface="Calibri" panose="020F0502020204030204"/>
                <a:cs typeface="Calibri" panose="020F0502020204030204"/>
              </a:rPr>
              <a:t>ar</a:t>
            </a:r>
            <a:r>
              <a:rPr lang="en-GB" sz="3600" i="1">
                <a:ea typeface="Calibri"/>
                <a:cs typeface="Calibri"/>
              </a:rPr>
              <a:t> </a:t>
            </a:r>
            <a:r>
              <a:rPr lang="en-GB" sz="3600" i="1" err="1">
                <a:ea typeface="Calibri" panose="020F0502020204030204"/>
                <a:cs typeface="Calibri" panose="020F0502020204030204"/>
              </a:rPr>
              <a:t>gyfer</a:t>
            </a:r>
            <a:r>
              <a:rPr lang="en-GB" sz="3600" i="1">
                <a:ea typeface="Calibri"/>
                <a:cs typeface="Calibri"/>
              </a:rPr>
              <a:t> </a:t>
            </a:r>
            <a:r>
              <a:rPr lang="en-GB" sz="3600" i="1" err="1">
                <a:ea typeface="Calibri" panose="020F0502020204030204"/>
                <a:cs typeface="Calibri" panose="020F0502020204030204"/>
              </a:rPr>
              <a:t>heriau</a:t>
            </a:r>
            <a:r>
              <a:rPr lang="en-GB" sz="3600" i="1">
                <a:ea typeface="Calibri"/>
                <a:cs typeface="Calibri"/>
              </a:rPr>
              <a:t> </a:t>
            </a:r>
            <a:r>
              <a:rPr lang="en-GB" sz="3600" i="1" err="1">
                <a:ea typeface="Calibri" panose="020F0502020204030204"/>
                <a:cs typeface="Calibri" panose="020F0502020204030204"/>
              </a:rPr>
              <a:t>nodwyd</a:t>
            </a:r>
            <a:r>
              <a:rPr lang="en-GB" sz="3600" i="1">
                <a:ea typeface="Calibri"/>
                <a:cs typeface="Calibri"/>
              </a:rPr>
              <a:t> </a:t>
            </a:r>
            <a:r>
              <a:rPr lang="en-GB" sz="3600" i="1" err="1">
                <a:ea typeface="Calibri" panose="020F0502020204030204"/>
                <a:cs typeface="Calibri" panose="020F0502020204030204"/>
              </a:rPr>
              <a:t>yn</a:t>
            </a:r>
            <a:r>
              <a:rPr lang="en-GB" sz="3600" i="1">
                <a:ea typeface="Calibri"/>
                <a:cs typeface="Calibri"/>
              </a:rPr>
              <a:t> </a:t>
            </a:r>
            <a:r>
              <a:rPr lang="en-GB" sz="3600" i="1" err="1">
                <a:ea typeface="Calibri" panose="020F0502020204030204"/>
                <a:cs typeface="Calibri" panose="020F0502020204030204"/>
              </a:rPr>
              <a:t>Aseiniad</a:t>
            </a:r>
            <a:r>
              <a:rPr lang="en-GB" sz="3600" i="1">
                <a:ea typeface="Calibri"/>
                <a:cs typeface="Calibri"/>
              </a:rPr>
              <a:t> 2 </a:t>
            </a:r>
            <a:r>
              <a:rPr lang="en-GB" sz="3600" i="1" err="1">
                <a:ea typeface="Calibri" panose="020F0502020204030204"/>
                <a:cs typeface="Calibri" panose="020F0502020204030204"/>
              </a:rPr>
              <a:t>gan</a:t>
            </a:r>
            <a:r>
              <a:rPr lang="en-GB" sz="3600" i="1">
                <a:ea typeface="Calibri"/>
                <a:cs typeface="Calibri"/>
              </a:rPr>
              <a:t> </a:t>
            </a:r>
            <a:r>
              <a:rPr lang="en-GB" sz="3600" i="1" err="1">
                <a:ea typeface="Calibri" panose="020F0502020204030204"/>
                <a:cs typeface="Calibri" panose="020F0502020204030204"/>
              </a:rPr>
              <a:t>ddefnyddio</a:t>
            </a:r>
            <a:r>
              <a:rPr lang="en-GB" sz="3600" i="1">
                <a:ea typeface="Calibri"/>
                <a:cs typeface="Calibri"/>
              </a:rPr>
              <a:t> </a:t>
            </a:r>
            <a:r>
              <a:rPr lang="en-GB" sz="3600" i="1" err="1">
                <a:ea typeface="Calibri" panose="020F0502020204030204"/>
                <a:cs typeface="Calibri" panose="020F0502020204030204"/>
              </a:rPr>
              <a:t>Technoleg</a:t>
            </a:r>
            <a:endParaRPr lang="en-GB" sz="3600" i="1">
              <a:ea typeface="Calibri"/>
              <a:cs typeface="Calibri"/>
            </a:endParaRPr>
          </a:p>
          <a:p>
            <a:endParaRPr lang="en-GB" sz="3600">
              <a:ea typeface="Calibri"/>
              <a:cs typeface="Calibri"/>
            </a:endParaRPr>
          </a:p>
          <a:p>
            <a:r>
              <a:rPr lang="en-GB" sz="3600">
                <a:ea typeface="Calibri"/>
                <a:cs typeface="Calibri"/>
              </a:rPr>
              <a:t>Also guidance on how to submit via YouTube</a:t>
            </a:r>
          </a:p>
          <a:p>
            <a:r>
              <a:rPr lang="en-GB" sz="3600" i="1" err="1">
                <a:ea typeface="Calibri" panose="020F0502020204030204"/>
                <a:cs typeface="Calibri" panose="020F0502020204030204"/>
              </a:rPr>
              <a:t>Hefyd</a:t>
            </a:r>
            <a:r>
              <a:rPr lang="en-GB" sz="3600" i="1">
                <a:ea typeface="Calibri"/>
                <a:cs typeface="Calibri"/>
              </a:rPr>
              <a:t> </a:t>
            </a:r>
            <a:r>
              <a:rPr lang="en-GB" sz="3600" i="1" err="1">
                <a:ea typeface="Calibri" panose="020F0502020204030204"/>
                <a:cs typeface="Calibri" panose="020F0502020204030204"/>
              </a:rPr>
              <a:t>arweiniad</a:t>
            </a:r>
            <a:r>
              <a:rPr lang="en-GB" sz="3600" i="1">
                <a:ea typeface="Calibri"/>
                <a:cs typeface="Calibri"/>
              </a:rPr>
              <a:t> am </a:t>
            </a:r>
            <a:r>
              <a:rPr lang="en-GB" sz="3600" i="1" err="1">
                <a:ea typeface="Calibri" panose="020F0502020204030204"/>
                <a:cs typeface="Calibri" panose="020F0502020204030204"/>
              </a:rPr>
              <a:t>sut</a:t>
            </a:r>
            <a:r>
              <a:rPr lang="en-GB" sz="3600" i="1">
                <a:ea typeface="Calibri"/>
                <a:cs typeface="Calibri"/>
              </a:rPr>
              <a:t> </a:t>
            </a:r>
            <a:r>
              <a:rPr lang="en-GB" sz="3600" i="1" err="1">
                <a:ea typeface="Calibri" panose="020F0502020204030204"/>
                <a:cs typeface="Calibri" panose="020F0502020204030204"/>
              </a:rPr>
              <a:t>i</a:t>
            </a:r>
            <a:r>
              <a:rPr lang="en-GB" sz="3600" i="1">
                <a:ea typeface="Calibri"/>
                <a:cs typeface="Calibri"/>
              </a:rPr>
              <a:t> </a:t>
            </a:r>
            <a:r>
              <a:rPr lang="en-GB" sz="3600" i="1" err="1">
                <a:ea typeface="Calibri" panose="020F0502020204030204"/>
                <a:cs typeface="Calibri" panose="020F0502020204030204"/>
              </a:rPr>
              <a:t>gyflwyno</a:t>
            </a:r>
            <a:r>
              <a:rPr lang="en-GB" sz="3600" i="1">
                <a:ea typeface="Calibri"/>
                <a:cs typeface="Calibri"/>
              </a:rPr>
              <a:t> </a:t>
            </a:r>
            <a:r>
              <a:rPr lang="en-GB" sz="3600" i="1" err="1">
                <a:ea typeface="Calibri" panose="020F0502020204030204"/>
                <a:cs typeface="Calibri" panose="020F0502020204030204"/>
              </a:rPr>
              <a:t>trwy</a:t>
            </a:r>
            <a:r>
              <a:rPr lang="en-GB" sz="3600" i="1">
                <a:ea typeface="Calibri"/>
                <a:cs typeface="Calibri"/>
              </a:rPr>
              <a:t> </a:t>
            </a:r>
            <a:r>
              <a:rPr lang="en-GB" sz="3600" i="1" err="1">
                <a:ea typeface="Calibri" panose="020F0502020204030204"/>
                <a:cs typeface="Calibri" panose="020F0502020204030204"/>
              </a:rPr>
              <a:t>ddefnyddio</a:t>
            </a:r>
            <a:r>
              <a:rPr lang="en-GB" sz="3600" i="1">
                <a:ea typeface="Calibri" panose="020F0502020204030204"/>
                <a:cs typeface="Calibri" panose="020F0502020204030204"/>
              </a:rPr>
              <a:t> YouTube</a:t>
            </a:r>
          </a:p>
        </p:txBody>
      </p:sp>
      <p:pic>
        <p:nvPicPr>
          <p:cNvPr id="3074" name="Picture 2" descr="Youtube, logo icon - Free download on Iconfinder">
            <a:extLst>
              <a:ext uri="{FF2B5EF4-FFF2-40B4-BE49-F238E27FC236}">
                <a16:creationId xmlns:a16="http://schemas.microsoft.com/office/drawing/2014/main" id="{85A6B256-1DC9-E7E4-0B27-6C75662A62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934" y="4876910"/>
            <a:ext cx="1173480" cy="117348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obile app - Free technology icons">
            <a:extLst>
              <a:ext uri="{FF2B5EF4-FFF2-40B4-BE49-F238E27FC236}">
                <a16:creationId xmlns:a16="http://schemas.microsoft.com/office/drawing/2014/main" id="{7E73B040-746A-D82A-02C4-939D76B663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73" y="1067402"/>
            <a:ext cx="1035202" cy="1035202"/>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Head with gears with solid fill">
            <a:extLst>
              <a:ext uri="{FF2B5EF4-FFF2-40B4-BE49-F238E27FC236}">
                <a16:creationId xmlns:a16="http://schemas.microsoft.com/office/drawing/2014/main" id="{9EA2FF44-6E6B-13CF-419A-B1409059E1B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7408" y="2546465"/>
            <a:ext cx="1601516" cy="1601516"/>
          </a:xfrm>
          <a:prstGeom prst="rect">
            <a:avLst/>
          </a:prstGeom>
        </p:spPr>
      </p:pic>
    </p:spTree>
    <p:extLst>
      <p:ext uri="{BB962C8B-B14F-4D97-AF65-F5344CB8AC3E}">
        <p14:creationId xmlns:p14="http://schemas.microsoft.com/office/powerpoint/2010/main" val="2284342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57887-7FE2-9277-36D7-4CF0C35DC8FD}"/>
              </a:ext>
            </a:extLst>
          </p:cNvPr>
          <p:cNvSpPr>
            <a:spLocks noGrp="1"/>
          </p:cNvSpPr>
          <p:nvPr>
            <p:ph type="title"/>
          </p:nvPr>
        </p:nvSpPr>
        <p:spPr>
          <a:xfrm>
            <a:off x="3987405" y="3498"/>
            <a:ext cx="7852661" cy="1325563"/>
          </a:xfrm>
        </p:spPr>
        <p:txBody>
          <a:bodyPr/>
          <a:lstStyle/>
          <a:p>
            <a:r>
              <a:rPr lang="en-US" b="1">
                <a:solidFill>
                  <a:schemeClr val="bg1"/>
                </a:solidFill>
                <a:ea typeface="Calibri Light"/>
                <a:cs typeface="Calibri Light"/>
              </a:rPr>
              <a:t>Nawr  / Now</a:t>
            </a:r>
          </a:p>
        </p:txBody>
      </p:sp>
      <p:sp>
        <p:nvSpPr>
          <p:cNvPr id="3" name="Content Placeholder 2">
            <a:extLst>
              <a:ext uri="{FF2B5EF4-FFF2-40B4-BE49-F238E27FC236}">
                <a16:creationId xmlns:a16="http://schemas.microsoft.com/office/drawing/2014/main" id="{B03B35C4-9493-F5A4-6895-E71996D889C1}"/>
              </a:ext>
            </a:extLst>
          </p:cNvPr>
          <p:cNvSpPr>
            <a:spLocks noGrp="1"/>
          </p:cNvSpPr>
          <p:nvPr>
            <p:ph idx="1"/>
          </p:nvPr>
        </p:nvSpPr>
        <p:spPr>
          <a:xfrm>
            <a:off x="6518795" y="1709388"/>
            <a:ext cx="5928288" cy="3575934"/>
          </a:xfrm>
        </p:spPr>
        <p:txBody>
          <a:bodyPr vert="horz" lIns="91440" tIns="45720" rIns="91440" bIns="45720" rtlCol="0" anchor="t">
            <a:normAutofit fontScale="92500" lnSpcReduction="10000"/>
          </a:bodyPr>
          <a:lstStyle/>
          <a:p>
            <a:r>
              <a:rPr lang="en-US">
                <a:ea typeface="Calibri"/>
                <a:cs typeface="Calibri"/>
              </a:rPr>
              <a:t>Have a go each of these apps to record voice and image</a:t>
            </a:r>
          </a:p>
          <a:p>
            <a:endParaRPr lang="en-US">
              <a:ea typeface="Calibri"/>
              <a:cs typeface="Calibri"/>
            </a:endParaRPr>
          </a:p>
          <a:p>
            <a:r>
              <a:rPr lang="en-US">
                <a:ea typeface="Calibri"/>
                <a:cs typeface="Calibri"/>
              </a:rPr>
              <a:t>Canva / PPT / Adobe Spark / video- recording app</a:t>
            </a:r>
          </a:p>
          <a:p>
            <a:endParaRPr lang="en-US">
              <a:ea typeface="Calibri"/>
              <a:cs typeface="Calibri"/>
            </a:endParaRPr>
          </a:p>
          <a:p>
            <a:r>
              <a:rPr lang="en-US">
                <a:ea typeface="Calibri"/>
                <a:cs typeface="Calibri"/>
              </a:rPr>
              <a:t>After creating - share link for the recording with </a:t>
            </a:r>
            <a:r>
              <a:rPr lang="en-US">
                <a:ea typeface="+mn-lt"/>
                <a:cs typeface="+mn-lt"/>
                <a:hlinkClick r:id="rId2"/>
              </a:rPr>
              <a:t>m.tgonzalez@uwtsd.ac.uk</a:t>
            </a:r>
            <a:r>
              <a:rPr lang="en-US">
                <a:ea typeface="+mn-lt"/>
                <a:cs typeface="+mn-lt"/>
              </a:rPr>
              <a:t> </a:t>
            </a:r>
          </a:p>
        </p:txBody>
      </p:sp>
      <p:sp>
        <p:nvSpPr>
          <p:cNvPr id="5" name="Content Placeholder 2">
            <a:extLst>
              <a:ext uri="{FF2B5EF4-FFF2-40B4-BE49-F238E27FC236}">
                <a16:creationId xmlns:a16="http://schemas.microsoft.com/office/drawing/2014/main" id="{A908AD6D-23B6-C8CE-3CB3-F92C06B1806A}"/>
              </a:ext>
            </a:extLst>
          </p:cNvPr>
          <p:cNvSpPr txBox="1">
            <a:spLocks/>
          </p:cNvSpPr>
          <p:nvPr/>
        </p:nvSpPr>
        <p:spPr>
          <a:xfrm>
            <a:off x="161907" y="1706804"/>
            <a:ext cx="538584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err="1">
                <a:ea typeface="Calibri"/>
                <a:cs typeface="Calibri"/>
              </a:rPr>
              <a:t>Cymrwch</a:t>
            </a:r>
            <a:r>
              <a:rPr lang="en-US">
                <a:ea typeface="Calibri"/>
                <a:cs typeface="Calibri"/>
              </a:rPr>
              <a:t> </a:t>
            </a:r>
            <a:r>
              <a:rPr lang="en-US" err="1">
                <a:ea typeface="Calibri"/>
                <a:cs typeface="Calibri"/>
              </a:rPr>
              <a:t>tro</a:t>
            </a:r>
            <a:r>
              <a:rPr lang="en-US">
                <a:ea typeface="Calibri"/>
                <a:cs typeface="Calibri"/>
              </a:rPr>
              <a:t> </a:t>
            </a:r>
            <a:r>
              <a:rPr lang="en-US" err="1">
                <a:ea typeface="Calibri"/>
                <a:cs typeface="Calibri"/>
              </a:rPr>
              <a:t>ar</a:t>
            </a:r>
            <a:r>
              <a:rPr lang="en-US">
                <a:ea typeface="Calibri"/>
                <a:cs typeface="Calibri"/>
              </a:rPr>
              <a:t> bob un </a:t>
            </a:r>
            <a:r>
              <a:rPr lang="en-US" err="1">
                <a:ea typeface="Calibri"/>
                <a:cs typeface="Calibri"/>
              </a:rPr>
              <a:t>o'r</a:t>
            </a:r>
            <a:r>
              <a:rPr lang="en-US">
                <a:ea typeface="Calibri"/>
                <a:cs typeface="Calibri"/>
              </a:rPr>
              <a:t> </a:t>
            </a:r>
            <a:r>
              <a:rPr lang="en-US" err="1">
                <a:ea typeface="Calibri"/>
                <a:cs typeface="Calibri"/>
              </a:rPr>
              <a:t>apiau</a:t>
            </a:r>
            <a:r>
              <a:rPr lang="en-US">
                <a:ea typeface="Calibri"/>
                <a:cs typeface="Calibri"/>
              </a:rPr>
              <a:t> </a:t>
            </a:r>
            <a:r>
              <a:rPr lang="en-US" err="1">
                <a:ea typeface="Calibri"/>
                <a:cs typeface="Calibri"/>
              </a:rPr>
              <a:t>yma</a:t>
            </a:r>
            <a:r>
              <a:rPr lang="en-US">
                <a:ea typeface="Calibri"/>
                <a:cs typeface="Calibri"/>
              </a:rPr>
              <a:t> </a:t>
            </a:r>
            <a:r>
              <a:rPr lang="en-US" err="1">
                <a:ea typeface="Calibri"/>
                <a:cs typeface="Calibri"/>
              </a:rPr>
              <a:t>i</a:t>
            </a:r>
            <a:r>
              <a:rPr lang="en-US">
                <a:ea typeface="Calibri"/>
                <a:cs typeface="Calibri"/>
              </a:rPr>
              <a:t> </a:t>
            </a:r>
            <a:r>
              <a:rPr lang="en-US" err="1">
                <a:ea typeface="Calibri"/>
                <a:cs typeface="Calibri"/>
              </a:rPr>
              <a:t>recordio</a:t>
            </a:r>
            <a:r>
              <a:rPr lang="en-US">
                <a:ea typeface="Calibri"/>
                <a:cs typeface="Calibri"/>
              </a:rPr>
              <a:t> </a:t>
            </a:r>
            <a:r>
              <a:rPr lang="en-US" err="1">
                <a:ea typeface="Calibri"/>
                <a:cs typeface="Calibri"/>
              </a:rPr>
              <a:t>eich</a:t>
            </a:r>
            <a:r>
              <a:rPr lang="en-US">
                <a:ea typeface="Calibri"/>
                <a:cs typeface="Calibri"/>
              </a:rPr>
              <a:t> </a:t>
            </a:r>
            <a:r>
              <a:rPr lang="en-US" err="1">
                <a:ea typeface="Calibri"/>
                <a:cs typeface="Calibri"/>
              </a:rPr>
              <a:t>llais</a:t>
            </a:r>
            <a:r>
              <a:rPr lang="en-US">
                <a:ea typeface="Calibri"/>
                <a:cs typeface="Calibri"/>
              </a:rPr>
              <a:t> a </a:t>
            </a:r>
            <a:r>
              <a:rPr lang="en-US" err="1">
                <a:ea typeface="Calibri"/>
                <a:cs typeface="Calibri"/>
              </a:rPr>
              <a:t>llun</a:t>
            </a:r>
            <a:endParaRPr lang="en-US" err="1"/>
          </a:p>
          <a:p>
            <a:endParaRPr lang="en-US">
              <a:ea typeface="Calibri"/>
              <a:cs typeface="Calibri"/>
            </a:endParaRPr>
          </a:p>
          <a:p>
            <a:r>
              <a:rPr lang="en-US">
                <a:ea typeface="Calibri"/>
                <a:cs typeface="Calibri"/>
              </a:rPr>
              <a:t>Canva / PPT / Adobe Spark / Video - vlog </a:t>
            </a:r>
          </a:p>
          <a:p>
            <a:endParaRPr lang="en-US">
              <a:ea typeface="Calibri"/>
              <a:cs typeface="Calibri"/>
            </a:endParaRPr>
          </a:p>
          <a:p>
            <a:r>
              <a:rPr lang="en-US" err="1">
                <a:ea typeface="Calibri"/>
                <a:cs typeface="Calibri"/>
              </a:rPr>
              <a:t>Ar</a:t>
            </a:r>
            <a:r>
              <a:rPr lang="en-US">
                <a:ea typeface="Calibri"/>
                <a:cs typeface="Calibri"/>
              </a:rPr>
              <a:t> </a:t>
            </a:r>
            <a:r>
              <a:rPr lang="en-US" err="1">
                <a:ea typeface="Calibri"/>
                <a:cs typeface="Calibri"/>
              </a:rPr>
              <a:t>ol</a:t>
            </a:r>
            <a:r>
              <a:rPr lang="en-US">
                <a:ea typeface="Calibri"/>
                <a:cs typeface="Calibri"/>
              </a:rPr>
              <a:t> </a:t>
            </a:r>
            <a:r>
              <a:rPr lang="en-US" err="1">
                <a:ea typeface="Calibri"/>
                <a:cs typeface="Calibri"/>
              </a:rPr>
              <a:t>creu</a:t>
            </a:r>
            <a:r>
              <a:rPr lang="en-US">
                <a:ea typeface="Calibri"/>
                <a:cs typeface="Calibri"/>
              </a:rPr>
              <a:t> – </a:t>
            </a:r>
            <a:r>
              <a:rPr lang="en-US" err="1">
                <a:ea typeface="Calibri"/>
                <a:cs typeface="Calibri"/>
              </a:rPr>
              <a:t>rhannwch</a:t>
            </a:r>
            <a:r>
              <a:rPr lang="en-US">
                <a:ea typeface="Calibri"/>
                <a:cs typeface="Calibri"/>
              </a:rPr>
              <a:t> link </a:t>
            </a:r>
            <a:r>
              <a:rPr lang="en-US" err="1">
                <a:ea typeface="Calibri"/>
                <a:cs typeface="Calibri"/>
              </a:rPr>
              <a:t>i'ch</a:t>
            </a:r>
            <a:r>
              <a:rPr lang="en-US">
                <a:ea typeface="Calibri"/>
                <a:cs typeface="Calibri"/>
              </a:rPr>
              <a:t> </a:t>
            </a:r>
            <a:r>
              <a:rPr lang="en-US" err="1">
                <a:ea typeface="Calibri"/>
                <a:cs typeface="Calibri"/>
              </a:rPr>
              <a:t>recordiad</a:t>
            </a:r>
            <a:r>
              <a:rPr lang="en-US">
                <a:ea typeface="Calibri"/>
                <a:cs typeface="Calibri"/>
              </a:rPr>
              <a:t> </a:t>
            </a:r>
            <a:r>
              <a:rPr lang="en-US" err="1">
                <a:ea typeface="Calibri"/>
                <a:cs typeface="Calibri"/>
              </a:rPr>
              <a:t>gyda</a:t>
            </a:r>
            <a:r>
              <a:rPr lang="en-US">
                <a:ea typeface="Calibri"/>
                <a:cs typeface="Calibri"/>
              </a:rPr>
              <a:t> </a:t>
            </a:r>
            <a:r>
              <a:rPr lang="en-US">
                <a:ea typeface="Calibri"/>
                <a:cs typeface="Calibri"/>
                <a:hlinkClick r:id="rId3"/>
              </a:rPr>
              <a:t>heddwen.davies@uwtsd.ac.uk</a:t>
            </a:r>
            <a:r>
              <a:rPr lang="en-US">
                <a:ea typeface="Calibri"/>
                <a:cs typeface="Calibri"/>
              </a:rPr>
              <a:t> </a:t>
            </a:r>
          </a:p>
          <a:p>
            <a:endParaRPr lang="en-US">
              <a:ea typeface="Calibri"/>
              <a:cs typeface="Calibri"/>
            </a:endParaRPr>
          </a:p>
        </p:txBody>
      </p:sp>
    </p:spTree>
    <p:extLst>
      <p:ext uri="{BB962C8B-B14F-4D97-AF65-F5344CB8AC3E}">
        <p14:creationId xmlns:p14="http://schemas.microsoft.com/office/powerpoint/2010/main" val="827455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UWTSD">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2061</Words>
  <Application>Microsoft Office PowerPoint</Application>
  <PresentationFormat>Widescreen</PresentationFormat>
  <Paragraphs>212</Paragraphs>
  <Slides>20</Slides>
  <Notes>7</Notes>
  <HiddenSlides>2</HiddenSlides>
  <MMClips>3</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20</vt:i4>
      </vt:variant>
    </vt:vector>
  </HeadingPairs>
  <TitlesOfParts>
    <vt:vector size="32" baseType="lpstr">
      <vt:lpstr>AkzidenzGrotesk</vt:lpstr>
      <vt:lpstr>Arial</vt:lpstr>
      <vt:lpstr>Calibri</vt:lpstr>
      <vt:lpstr>Calibri Light</vt:lpstr>
      <vt:lpstr>Cambria</vt:lpstr>
      <vt:lpstr>Fira Sans</vt:lpstr>
      <vt:lpstr>Symbol</vt:lpstr>
      <vt:lpstr>Symbol,Sans-Serif</vt:lpstr>
      <vt:lpstr>Wingdings</vt:lpstr>
      <vt:lpstr>Office Theme</vt:lpstr>
      <vt:lpstr>Custom Design</vt:lpstr>
      <vt:lpstr>1_Custom Design</vt:lpstr>
      <vt:lpstr>PowerPoint Presentation</vt:lpstr>
      <vt:lpstr>Bluetooth ideas! </vt:lpstr>
      <vt:lpstr>Cyflwyniad wedi recordio i greu e-Bortffolio Recorded presentation to create an e-portfolio</vt:lpstr>
      <vt:lpstr>PowerPoint Presentation</vt:lpstr>
      <vt:lpstr>Nodweddion am  siaradwraig/wr  effeithiol   Characteristics of an effective speaker </vt:lpstr>
      <vt:lpstr>What are the book-ends for any presentation? Beth ydy dechrau a diwedd unrhyw cyflwyniad?</vt:lpstr>
      <vt:lpstr>Strwythur y cyflwyniad – dweud stori.</vt:lpstr>
      <vt:lpstr>Structure of presentation – Tell a Story</vt:lpstr>
      <vt:lpstr>Tips am golwg eich cyflwyniadau Tips for visual aspect of presentations</vt:lpstr>
      <vt:lpstr>Rhestr oddi ar GA36 / List from GA36 </vt:lpstr>
      <vt:lpstr>Lets have a go! - log into Moodle and get your submission from Mon 24th Feb </vt:lpstr>
      <vt:lpstr>Tasg ar gyfer dydd Llun Mawrth 3ydd, 2025. </vt:lpstr>
      <vt:lpstr>Independent Learning in prep for 3/3/2025</vt:lpstr>
      <vt:lpstr>Recording PPT on Teams</vt:lpstr>
      <vt:lpstr>Dyma enghraifft o ddefnyddio Adobe Spark ...</vt:lpstr>
      <vt:lpstr>CANVA</vt:lpstr>
      <vt:lpstr>Delivering memorable presentations</vt:lpstr>
      <vt:lpstr>Cadwch dyddiadur myfyriol      /     Keep a reflective diary</vt:lpstr>
      <vt:lpstr>Wythnos Nesaf / Next Week </vt:lpstr>
      <vt:lpstr>Nawr  / Now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Maria Trevino Gonzalez</cp:lastModifiedBy>
  <cp:revision>1</cp:revision>
  <cp:lastPrinted>2022-09-04T21:06:10Z</cp:lastPrinted>
  <dcterms:created xsi:type="dcterms:W3CDTF">2019-09-12T10:20:23Z</dcterms:created>
  <dcterms:modified xsi:type="dcterms:W3CDTF">2025-03-03T12:06:50Z</dcterms:modified>
</cp:coreProperties>
</file>