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/>
    <p:restoredTop sz="94615"/>
  </p:normalViewPr>
  <p:slideViewPr>
    <p:cSldViewPr snapToGrid="0">
      <p:cViewPr varScale="1">
        <p:scale>
          <a:sx n="83" d="100"/>
          <a:sy n="83" d="100"/>
        </p:scale>
        <p:origin x="144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10/21/19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10/21/19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4493108" y="0"/>
            <a:ext cx="3488787" cy="3460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My name is Amy </a:t>
            </a:r>
            <a:r>
              <a:rPr lang="en-GB" sz="1200" dirty="0" err="1"/>
              <a:t>Strelley</a:t>
            </a:r>
            <a:r>
              <a:rPr lang="en-GB" sz="1200" dirty="0"/>
              <a:t>, I am 22 years old and I am from Llanelli. I am currently in my second year of the BA Primary Education with QTS degree</a:t>
            </a:r>
            <a:r>
              <a:rPr lang="en-GB" sz="1400" dirty="0"/>
              <a:t>. </a:t>
            </a:r>
            <a:r>
              <a:rPr lang="en-GB" sz="1200" dirty="0"/>
              <a:t>I am a hardworking, punctual individual. I enjoy going to the gym in my spare time. I am currently working alongside completing my degree as a health care assistant for a Care Home in Llanelli and for a Nursing Agency.  </a:t>
            </a:r>
            <a:endParaRPr lang="en-GB" sz="1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493108" y="253470"/>
            <a:ext cx="3488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Amdana</a:t>
            </a:r>
            <a:r>
              <a:rPr lang="en-GB" sz="1400" b="1" u="sng" dirty="0"/>
              <a:t> </a:t>
            </a:r>
            <a:r>
              <a:rPr lang="en-GB" sz="1400" b="1" u="sng" dirty="0" err="1"/>
              <a:t>i</a:t>
            </a:r>
            <a:endParaRPr lang="en-GB" sz="1400" b="1" u="sng" dirty="0"/>
          </a:p>
          <a:p>
            <a:r>
              <a:rPr lang="en-GB" sz="1400" b="1" u="sng" dirty="0"/>
              <a:t>About Me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29" y="1488759"/>
            <a:ext cx="3505504" cy="189175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40329" y="1562724"/>
            <a:ext cx="3567861" cy="2118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 </a:t>
            </a:r>
            <a:endParaRPr lang="en-GB" sz="1100" dirty="0"/>
          </a:p>
          <a:p>
            <a:r>
              <a:rPr lang="en-GB" sz="1100" dirty="0"/>
              <a:t>During my first teaching experience, I attended </a:t>
            </a:r>
            <a:r>
              <a:rPr lang="en-GB" sz="1100" dirty="0" err="1"/>
              <a:t>Gowerton</a:t>
            </a:r>
            <a:r>
              <a:rPr lang="en-GB" sz="1100" dirty="0"/>
              <a:t> Primary School. During my first placement, I taught in a mixed Year 1 / 2 class and I also taught in a Year 4 class. </a:t>
            </a:r>
          </a:p>
          <a:p>
            <a:endParaRPr lang="en-GB" sz="1100" dirty="0"/>
          </a:p>
          <a:p>
            <a:r>
              <a:rPr lang="en-GB" sz="1100" dirty="0"/>
              <a:t>During college, I completed a placement in </a:t>
            </a:r>
            <a:r>
              <a:rPr lang="en-GB" sz="1100" dirty="0" err="1"/>
              <a:t>Brynteg</a:t>
            </a:r>
            <a:r>
              <a:rPr lang="en-GB" sz="1100" dirty="0"/>
              <a:t> Primary School in Llanelli. I had experience in Reception, Year 2 and Year 5. </a:t>
            </a:r>
          </a:p>
          <a:p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401" y="3604878"/>
            <a:ext cx="5607495" cy="324949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4108667" y="3629626"/>
            <a:ext cx="5354277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r>
              <a:rPr lang="en-GB" sz="1400" b="1" u="sng" dirty="0"/>
              <a:t>Reasons for entering the teaching profession </a:t>
            </a:r>
          </a:p>
          <a:p>
            <a:endParaRPr lang="en-GB" sz="1100" dirty="0"/>
          </a:p>
          <a:p>
            <a:r>
              <a:rPr lang="en-GB" sz="1200" dirty="0"/>
              <a:t>I have entered the teaching profession as I enjoy working with children in the classroom and being a part of their learning journey. I am very excited to see where the new curriculum will take the next generation of learners and I am very pleased to be a part of the journey that Wales is on. </a:t>
            </a:r>
          </a:p>
          <a:p>
            <a:r>
              <a:rPr lang="en-GB" sz="1200" dirty="0"/>
              <a:t>I thoroughly enjoy helping learners to achieve their goals and to become ambitious, capable learners of the future!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370" y="1377691"/>
            <a:ext cx="3716630" cy="21532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8546169" y="1438639"/>
            <a:ext cx="350550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Y math o </a:t>
            </a:r>
            <a:r>
              <a:rPr lang="en-GB" sz="1400" b="1" u="sng" dirty="0" err="1"/>
              <a:t>athro</a:t>
            </a:r>
            <a:r>
              <a:rPr lang="en-GB" sz="1400" b="1" u="sng" dirty="0"/>
              <a:t> </a:t>
            </a:r>
            <a:r>
              <a:rPr lang="en-GB" sz="1400" b="1" u="sng" dirty="0" err="1"/>
              <a:t>hoffaf</a:t>
            </a:r>
            <a:r>
              <a:rPr lang="en-GB" sz="1400" b="1" u="sng" dirty="0"/>
              <a:t> bod</a:t>
            </a:r>
          </a:p>
          <a:p>
            <a:r>
              <a:rPr lang="en-GB" sz="1400" b="1" u="sng" dirty="0"/>
              <a:t>The kind of teacher I aspire to be</a:t>
            </a:r>
          </a:p>
          <a:p>
            <a:endParaRPr lang="en-GB" sz="1200" dirty="0"/>
          </a:p>
          <a:p>
            <a:r>
              <a:rPr lang="en-GB" sz="1200" dirty="0"/>
              <a:t>I aspire to be an approachable and fair teacher who is able to engage learners and make learning an enjoyable experience for all member of the class.   </a:t>
            </a:r>
          </a:p>
          <a:p>
            <a:pPr marL="228600" indent="-228600">
              <a:buAutoNum type="arabicParenR"/>
            </a:pPr>
            <a:endParaRPr lang="en-GB" sz="12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0253" y="3680748"/>
            <a:ext cx="2455036" cy="2156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664504" y="3792219"/>
            <a:ext cx="2229207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Meysydd</a:t>
            </a:r>
            <a:r>
              <a:rPr lang="en-GB" sz="1400" b="1" u="sng" dirty="0"/>
              <a:t> / </a:t>
            </a:r>
            <a:r>
              <a:rPr lang="en-GB" sz="1400" b="1" u="sng" dirty="0" err="1"/>
              <a:t>pynciau</a:t>
            </a:r>
            <a:r>
              <a:rPr lang="en-GB" sz="1400" b="1" u="sng" dirty="0"/>
              <a:t> </a:t>
            </a:r>
            <a:r>
              <a:rPr lang="en-GB" sz="1400" b="1" u="sng" dirty="0" err="1"/>
              <a:t>medraf</a:t>
            </a:r>
            <a:r>
              <a:rPr lang="en-GB" sz="1400" b="1" u="sng" dirty="0"/>
              <a:t> </a:t>
            </a:r>
            <a:r>
              <a:rPr lang="en-GB" sz="1400" b="1" u="sng" dirty="0" err="1"/>
              <a:t>eu</a:t>
            </a:r>
            <a:r>
              <a:rPr lang="en-GB" sz="1400" b="1" u="sng" dirty="0"/>
              <a:t> </a:t>
            </a:r>
            <a:r>
              <a:rPr lang="en-GB" sz="1400" b="1" u="sng" dirty="0" err="1"/>
              <a:t>haddysgu</a:t>
            </a:r>
            <a:endParaRPr lang="en-GB" sz="1400" b="1" u="sng" dirty="0"/>
          </a:p>
          <a:p>
            <a:r>
              <a:rPr lang="en-GB" sz="1400" b="1" u="sng" dirty="0"/>
              <a:t>Areas / subjects I could teach</a:t>
            </a:r>
          </a:p>
          <a:p>
            <a:endParaRPr lang="en-GB" sz="1400" b="1" u="sng" dirty="0"/>
          </a:p>
          <a:p>
            <a:r>
              <a:rPr lang="en-GB" sz="1200" dirty="0"/>
              <a:t>I am happy to teach all subjects to all year groups. </a:t>
            </a:r>
          </a:p>
          <a:p>
            <a:endParaRPr lang="en-GB" sz="12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29" y="4024141"/>
            <a:ext cx="3505504" cy="189175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64424" y="4160452"/>
            <a:ext cx="34887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Cefndir</a:t>
            </a:r>
            <a:r>
              <a:rPr lang="en-GB" sz="1400" b="1" u="sng" dirty="0"/>
              <a:t> </a:t>
            </a:r>
            <a:r>
              <a:rPr lang="en-GB" sz="1400" b="1" u="sng" dirty="0" err="1"/>
              <a:t>academaidd</a:t>
            </a:r>
            <a:endParaRPr lang="en-GB" sz="1400" b="1" u="sng" dirty="0"/>
          </a:p>
          <a:p>
            <a:r>
              <a:rPr lang="en-GB" sz="1400" b="1" u="sng" dirty="0"/>
              <a:t>Academic history</a:t>
            </a:r>
          </a:p>
          <a:p>
            <a:endParaRPr lang="en-GB" sz="1200" dirty="0"/>
          </a:p>
          <a:p>
            <a:r>
              <a:rPr lang="en-GB" sz="1200" dirty="0"/>
              <a:t>GCSE’s achieved: 2 A grade GCSE’s, 7 B grade GCSE’s and 1 C grade GCSE. </a:t>
            </a:r>
          </a:p>
          <a:p>
            <a:endParaRPr lang="en-GB" sz="1200" dirty="0"/>
          </a:p>
          <a:p>
            <a:r>
              <a:rPr lang="en-GB" sz="1200" dirty="0"/>
              <a:t>I have achieved a Level 3 CACHE Diploma and Level 3 Extended Diploma in Children’s Care Learning and  Development.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122</TotalTime>
  <Words>348</Words>
  <Application>Microsoft Macintosh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Wells T (FBS)</cp:lastModifiedBy>
  <cp:revision>14</cp:revision>
  <dcterms:created xsi:type="dcterms:W3CDTF">2019-09-05T20:58:34Z</dcterms:created>
  <dcterms:modified xsi:type="dcterms:W3CDTF">2019-10-21T11:32:44Z</dcterms:modified>
</cp:coreProperties>
</file>