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7" r:id="rId6"/>
    <p:sldId id="259" r:id="rId7"/>
    <p:sldId id="260" r:id="rId8"/>
    <p:sldId id="266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7AFC35-D810-728E-671D-3355F8D7FB59}" v="10" dt="2024-09-06T11:33:40.8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988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image" Target="../media/image3.jpeg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hyperlink" Target="mailto:birminghamassessments@uwtsd.ac.uk" TargetMode="External"/><Relationship Id="rId4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image" Target="../media/image4.jpeg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mailto:birminghamassessments@uwtsd.ac.uk" TargetMode="External"/><Relationship Id="rId1" Type="http://schemas.openxmlformats.org/officeDocument/2006/relationships/image" Target="../media/image11.jpeg"/><Relationship Id="rId4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886AD4-8121-42FB-8904-D42C24F7CC43}" type="doc">
      <dgm:prSet loTypeId="urn:microsoft.com/office/officeart/2008/layout/Hexagon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408E040-EF91-4990-9496-6F8675498800}">
      <dgm:prSet phldrT="[Text]"/>
      <dgm:spPr/>
      <dgm:t>
        <a:bodyPr/>
        <a:lstStyle/>
        <a:p>
          <a:r>
            <a:rPr lang="en-GB" b="1" dirty="0"/>
            <a:t>Academic Misconduct</a:t>
          </a:r>
        </a:p>
      </dgm:t>
    </dgm:pt>
    <dgm:pt modelId="{3262A6E0-ED4C-4D39-AAF5-207129556E70}" type="parTrans" cxnId="{C3BB9517-675B-49D8-A2E1-082497BADC14}">
      <dgm:prSet/>
      <dgm:spPr/>
      <dgm:t>
        <a:bodyPr/>
        <a:lstStyle/>
        <a:p>
          <a:endParaRPr lang="en-GB"/>
        </a:p>
      </dgm:t>
    </dgm:pt>
    <dgm:pt modelId="{47EE4FDD-233A-4F65-975C-29D926B15AC5}" type="sibTrans" cxnId="{C3BB9517-675B-49D8-A2E1-082497BADC14}">
      <dgm:prSet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</dgm:spPr>
      <dgm:t>
        <a:bodyPr/>
        <a:lstStyle/>
        <a:p>
          <a:endParaRPr lang="en-GB"/>
        </a:p>
      </dgm:t>
    </dgm:pt>
    <dgm:pt modelId="{A8020471-4A5E-428D-8B43-75F8E7D98B72}">
      <dgm:prSet phldrT="[Text]"/>
      <dgm:spPr/>
      <dgm:t>
        <a:bodyPr/>
        <a:lstStyle/>
        <a:p>
          <a:r>
            <a:rPr lang="en-GB" b="1" dirty="0"/>
            <a:t>Resit/Rework Queries</a:t>
          </a:r>
        </a:p>
      </dgm:t>
    </dgm:pt>
    <dgm:pt modelId="{AD2EE69A-A806-485B-9A8A-21EFBF3E789B}" type="parTrans" cxnId="{51F4231D-FFA8-49BD-BF85-5306E58EB3A3}">
      <dgm:prSet/>
      <dgm:spPr/>
      <dgm:t>
        <a:bodyPr/>
        <a:lstStyle/>
        <a:p>
          <a:endParaRPr lang="en-GB"/>
        </a:p>
      </dgm:t>
    </dgm:pt>
    <dgm:pt modelId="{E7EDCF8E-A305-42E5-AAE7-507DBF13FD28}" type="sibTrans" cxnId="{51F4231D-FFA8-49BD-BF85-5306E58EB3A3}">
      <dgm:prSet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en-GB"/>
        </a:p>
      </dgm:t>
    </dgm:pt>
    <dgm:pt modelId="{FCC1BCC3-3A45-4FD5-AD15-58228C0DF893}">
      <dgm:prSet phldrT="[Text]"/>
      <dgm:spPr/>
      <dgm:t>
        <a:bodyPr/>
        <a:lstStyle/>
        <a:p>
          <a:r>
            <a:rPr lang="en-GB" b="1" dirty="0"/>
            <a:t>Extenuating Circumstances</a:t>
          </a:r>
        </a:p>
      </dgm:t>
    </dgm:pt>
    <dgm:pt modelId="{D5F9F769-A884-49E8-8355-02C6B63F2EA7}" type="parTrans" cxnId="{8F49CDEC-F45E-4292-B7DE-468C2E776055}">
      <dgm:prSet/>
      <dgm:spPr/>
      <dgm:t>
        <a:bodyPr/>
        <a:lstStyle/>
        <a:p>
          <a:endParaRPr lang="en-GB"/>
        </a:p>
      </dgm:t>
    </dgm:pt>
    <dgm:pt modelId="{E6D99896-7062-4DD3-936F-776235712DC4}" type="sibTrans" cxnId="{8F49CDEC-F45E-4292-B7DE-468C2E776055}">
      <dgm:prSet/>
      <dgm:spPr>
        <a:blipFill>
          <a:blip xmlns:r="http://schemas.openxmlformats.org/officeDocument/2006/relationships" r:embed="rId3"/>
          <a:srcRect/>
          <a:stretch>
            <a:fillRect t="-8000" b="-8000"/>
          </a:stretch>
        </a:blipFill>
      </dgm:spPr>
      <dgm:t>
        <a:bodyPr/>
        <a:lstStyle/>
        <a:p>
          <a:endParaRPr lang="en-GB"/>
        </a:p>
      </dgm:t>
    </dgm:pt>
    <dgm:pt modelId="{10DDC5E5-4C10-42A8-8279-B67136535088}">
      <dgm:prSet phldrT="[Text]"/>
      <dgm:spPr/>
      <dgm:t>
        <a:bodyPr/>
        <a:lstStyle/>
        <a:p>
          <a:pPr algn="ctr"/>
          <a:r>
            <a:rPr lang="en-GB" b="1" dirty="0"/>
            <a:t>Examination Board</a:t>
          </a:r>
        </a:p>
      </dgm:t>
    </dgm:pt>
    <dgm:pt modelId="{4421E200-F65C-4439-97B1-876406C41375}" type="parTrans" cxnId="{19604228-68AF-46F6-8E2E-D3BF80767C3B}">
      <dgm:prSet/>
      <dgm:spPr/>
      <dgm:t>
        <a:bodyPr/>
        <a:lstStyle/>
        <a:p>
          <a:endParaRPr lang="en-GB"/>
        </a:p>
      </dgm:t>
    </dgm:pt>
    <dgm:pt modelId="{5CEF80A8-39DC-4B24-8A96-0D25D12009D3}" type="sibTrans" cxnId="{19604228-68AF-46F6-8E2E-D3BF80767C3B}">
      <dgm:prSet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</dgm:spPr>
      <dgm:t>
        <a:bodyPr/>
        <a:lstStyle/>
        <a:p>
          <a:endParaRPr lang="en-GB"/>
        </a:p>
      </dgm:t>
    </dgm:pt>
    <dgm:pt modelId="{DDF1750D-635C-418B-AD88-DBD654957C94}">
      <dgm:prSet phldrT="[Text]"/>
      <dgm:spPr/>
      <dgm:t>
        <a:bodyPr/>
        <a:lstStyle/>
        <a:p>
          <a:pPr algn="ctr"/>
          <a:r>
            <a:rPr lang="en-GB" b="1" dirty="0"/>
            <a:t>Examination Support</a:t>
          </a:r>
        </a:p>
      </dgm:t>
    </dgm:pt>
    <dgm:pt modelId="{AD9565BD-D0F9-475A-BAD1-13ECCBE13913}" type="parTrans" cxnId="{8047E161-A4C6-41C4-9EEF-1EBF26C88781}">
      <dgm:prSet/>
      <dgm:spPr/>
      <dgm:t>
        <a:bodyPr/>
        <a:lstStyle/>
        <a:p>
          <a:endParaRPr lang="en-GB"/>
        </a:p>
      </dgm:t>
    </dgm:pt>
    <dgm:pt modelId="{434A494F-6D30-4439-BD0F-0B1EAEB9E0CA}" type="sibTrans" cxnId="{8047E161-A4C6-41C4-9EEF-1EBF26C88781}">
      <dgm:prSet/>
      <dgm:spPr>
        <a:blipFill>
          <a:blip xmlns:r="http://schemas.openxmlformats.org/officeDocument/2006/relationships" r:embed="rId5"/>
          <a:srcRect/>
          <a:stretch>
            <a:fillRect l="-14000" r="-14000"/>
          </a:stretch>
        </a:blip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Computer keyboard and notepad"/>
        </a:ext>
      </dgm:extLst>
    </dgm:pt>
    <dgm:pt modelId="{D331E4E1-D367-4A1E-B685-E3807C1A8C48}" type="pres">
      <dgm:prSet presAssocID="{22886AD4-8121-42FB-8904-D42C24F7CC43}" presName="Name0" presStyleCnt="0">
        <dgm:presLayoutVars>
          <dgm:chMax val="21"/>
          <dgm:chPref val="21"/>
        </dgm:presLayoutVars>
      </dgm:prSet>
      <dgm:spPr/>
    </dgm:pt>
    <dgm:pt modelId="{272B1CE8-ACFB-4940-A2AF-DBC1DD98ECFD}" type="pres">
      <dgm:prSet presAssocID="{A8020471-4A5E-428D-8B43-75F8E7D98B72}" presName="text1" presStyleCnt="0"/>
      <dgm:spPr/>
    </dgm:pt>
    <dgm:pt modelId="{44272B9B-415C-485B-BCB7-F3CAF2F50D0B}" type="pres">
      <dgm:prSet presAssocID="{A8020471-4A5E-428D-8B43-75F8E7D98B72}" presName="textRepeatNode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8299EF59-D2C8-488E-866A-C4CE1D06191D}" type="pres">
      <dgm:prSet presAssocID="{A8020471-4A5E-428D-8B43-75F8E7D98B72}" presName="textaccent1" presStyleCnt="0"/>
      <dgm:spPr/>
    </dgm:pt>
    <dgm:pt modelId="{206E465D-6477-4E23-8CB4-2DB50B82255F}" type="pres">
      <dgm:prSet presAssocID="{A8020471-4A5E-428D-8B43-75F8E7D98B72}" presName="accentRepeatNode" presStyleLbl="solidAlignAcc1" presStyleIdx="0" presStyleCnt="10"/>
      <dgm:spPr/>
    </dgm:pt>
    <dgm:pt modelId="{2CE5C5B4-3854-45F8-ADE3-7E817315FECA}" type="pres">
      <dgm:prSet presAssocID="{E7EDCF8E-A305-42E5-AAE7-507DBF13FD28}" presName="image1" presStyleCnt="0"/>
      <dgm:spPr/>
    </dgm:pt>
    <dgm:pt modelId="{A84C9AFD-5AC5-4F3E-B497-FE9EE66FEE92}" type="pres">
      <dgm:prSet presAssocID="{E7EDCF8E-A305-42E5-AAE7-507DBF13FD28}" presName="imageRepeatNode" presStyleLbl="alignAcc1" presStyleIdx="0" presStyleCnt="5" custLinFactNeighborX="-1381"/>
      <dgm:spPr/>
    </dgm:pt>
    <dgm:pt modelId="{411161EC-EF91-476B-925B-BF530D8296EB}" type="pres">
      <dgm:prSet presAssocID="{E7EDCF8E-A305-42E5-AAE7-507DBF13FD28}" presName="imageaccent1" presStyleCnt="0"/>
      <dgm:spPr/>
    </dgm:pt>
    <dgm:pt modelId="{8B55B1F2-5D58-454E-924C-02EA1E27564D}" type="pres">
      <dgm:prSet presAssocID="{E7EDCF8E-A305-42E5-AAE7-507DBF13FD28}" presName="accentRepeatNode" presStyleLbl="solidAlignAcc1" presStyleIdx="1" presStyleCnt="10"/>
      <dgm:spPr/>
    </dgm:pt>
    <dgm:pt modelId="{95DC460D-79A6-486E-B4FA-4E875370A280}" type="pres">
      <dgm:prSet presAssocID="{E408E040-EF91-4990-9496-6F8675498800}" presName="text2" presStyleCnt="0"/>
      <dgm:spPr/>
    </dgm:pt>
    <dgm:pt modelId="{9DE51063-D811-427D-B5D9-FB20F97AD5C4}" type="pres">
      <dgm:prSet presAssocID="{E408E040-EF91-4990-9496-6F8675498800}" presName="textRepeatNode" presStyleLbl="alignNode1" presStyleIdx="1" presStyleCnt="5" custLinFactNeighborY="-1883">
        <dgm:presLayoutVars>
          <dgm:chMax val="0"/>
          <dgm:chPref val="0"/>
          <dgm:bulletEnabled val="1"/>
        </dgm:presLayoutVars>
      </dgm:prSet>
      <dgm:spPr/>
    </dgm:pt>
    <dgm:pt modelId="{769E01DD-5C63-428F-9415-71D39FBCBB89}" type="pres">
      <dgm:prSet presAssocID="{E408E040-EF91-4990-9496-6F8675498800}" presName="textaccent2" presStyleCnt="0"/>
      <dgm:spPr/>
    </dgm:pt>
    <dgm:pt modelId="{4E2A2D7A-1DF6-4560-B762-1B0088AF17C7}" type="pres">
      <dgm:prSet presAssocID="{E408E040-EF91-4990-9496-6F8675498800}" presName="accentRepeatNode" presStyleLbl="solidAlignAcc1" presStyleIdx="2" presStyleCnt="10"/>
      <dgm:spPr/>
    </dgm:pt>
    <dgm:pt modelId="{D49CB344-F3CD-4FF5-B651-24DCF27BB052}" type="pres">
      <dgm:prSet presAssocID="{47EE4FDD-233A-4F65-975C-29D926B15AC5}" presName="image2" presStyleCnt="0"/>
      <dgm:spPr/>
    </dgm:pt>
    <dgm:pt modelId="{06207ED4-D6AF-4FFE-80F9-11623BD532FA}" type="pres">
      <dgm:prSet presAssocID="{47EE4FDD-233A-4F65-975C-29D926B15AC5}" presName="imageRepeatNode" presStyleLbl="alignAcc1" presStyleIdx="1" presStyleCnt="5"/>
      <dgm:spPr/>
    </dgm:pt>
    <dgm:pt modelId="{DCE81638-08D2-49F4-A1CB-B961C238F9AA}" type="pres">
      <dgm:prSet presAssocID="{47EE4FDD-233A-4F65-975C-29D926B15AC5}" presName="imageaccent2" presStyleCnt="0"/>
      <dgm:spPr/>
    </dgm:pt>
    <dgm:pt modelId="{6ABF7569-F432-47A4-994F-DFF161AB0B0D}" type="pres">
      <dgm:prSet presAssocID="{47EE4FDD-233A-4F65-975C-29D926B15AC5}" presName="accentRepeatNode" presStyleLbl="solidAlignAcc1" presStyleIdx="3" presStyleCnt="10"/>
      <dgm:spPr/>
    </dgm:pt>
    <dgm:pt modelId="{BC394AC7-FBAB-4FAC-92B8-A90DA2EC2BC7}" type="pres">
      <dgm:prSet presAssocID="{FCC1BCC3-3A45-4FD5-AD15-58228C0DF893}" presName="text3" presStyleCnt="0"/>
      <dgm:spPr/>
    </dgm:pt>
    <dgm:pt modelId="{AD8A83B5-A36D-4C82-AD59-66E2074BD3A5}" type="pres">
      <dgm:prSet presAssocID="{FCC1BCC3-3A45-4FD5-AD15-58228C0DF893}" presName="textRepeatNode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A232B0C5-2673-473E-8FF3-F72AAB2DABA9}" type="pres">
      <dgm:prSet presAssocID="{FCC1BCC3-3A45-4FD5-AD15-58228C0DF893}" presName="textaccent3" presStyleCnt="0"/>
      <dgm:spPr/>
    </dgm:pt>
    <dgm:pt modelId="{EB44518A-6FE0-4592-A019-4213C348865D}" type="pres">
      <dgm:prSet presAssocID="{FCC1BCC3-3A45-4FD5-AD15-58228C0DF893}" presName="accentRepeatNode" presStyleLbl="solidAlignAcc1" presStyleIdx="4" presStyleCnt="10"/>
      <dgm:spPr/>
    </dgm:pt>
    <dgm:pt modelId="{8335A35F-CA1C-4E08-85F2-038F9D68F488}" type="pres">
      <dgm:prSet presAssocID="{E6D99896-7062-4DD3-936F-776235712DC4}" presName="image3" presStyleCnt="0"/>
      <dgm:spPr/>
    </dgm:pt>
    <dgm:pt modelId="{5FAB4C92-B72A-4ABC-A347-23A3939CE802}" type="pres">
      <dgm:prSet presAssocID="{E6D99896-7062-4DD3-936F-776235712DC4}" presName="imageRepeatNode" presStyleLbl="alignAcc1" presStyleIdx="2" presStyleCnt="5"/>
      <dgm:spPr/>
    </dgm:pt>
    <dgm:pt modelId="{DD046B1B-02EB-4AD6-BC93-E4D6DFE32C60}" type="pres">
      <dgm:prSet presAssocID="{E6D99896-7062-4DD3-936F-776235712DC4}" presName="imageaccent3" presStyleCnt="0"/>
      <dgm:spPr/>
    </dgm:pt>
    <dgm:pt modelId="{AC3E9A9C-E14B-438A-B861-C3A04A75C721}" type="pres">
      <dgm:prSet presAssocID="{E6D99896-7062-4DD3-936F-776235712DC4}" presName="accentRepeatNode" presStyleLbl="solidAlignAcc1" presStyleIdx="5" presStyleCnt="10"/>
      <dgm:spPr/>
    </dgm:pt>
    <dgm:pt modelId="{B0020105-30B1-4814-9F13-CCDA4AF0264D}" type="pres">
      <dgm:prSet presAssocID="{10DDC5E5-4C10-42A8-8279-B67136535088}" presName="text4" presStyleCnt="0"/>
      <dgm:spPr/>
    </dgm:pt>
    <dgm:pt modelId="{2EE16C26-FDDB-47C8-AD78-02D9FC4FA8FB}" type="pres">
      <dgm:prSet presAssocID="{10DDC5E5-4C10-42A8-8279-B67136535088}" presName="textRepeatNode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694D3D70-967F-440B-A332-D8182239F18C}" type="pres">
      <dgm:prSet presAssocID="{10DDC5E5-4C10-42A8-8279-B67136535088}" presName="textaccent4" presStyleCnt="0"/>
      <dgm:spPr/>
    </dgm:pt>
    <dgm:pt modelId="{DFE244EE-9073-4DBE-92DF-DEFE1327E195}" type="pres">
      <dgm:prSet presAssocID="{10DDC5E5-4C10-42A8-8279-B67136535088}" presName="accentRepeatNode" presStyleLbl="solidAlignAcc1" presStyleIdx="6" presStyleCnt="10"/>
      <dgm:spPr/>
    </dgm:pt>
    <dgm:pt modelId="{D18D81AD-9F7A-482C-9F0D-BE6DD9974C0A}" type="pres">
      <dgm:prSet presAssocID="{5CEF80A8-39DC-4B24-8A96-0D25D12009D3}" presName="image4" presStyleCnt="0"/>
      <dgm:spPr/>
    </dgm:pt>
    <dgm:pt modelId="{1531070B-338B-496D-AF4A-62C30836F138}" type="pres">
      <dgm:prSet presAssocID="{5CEF80A8-39DC-4B24-8A96-0D25D12009D3}" presName="imageRepeatNode" presStyleLbl="alignAcc1" presStyleIdx="3" presStyleCnt="5"/>
      <dgm:spPr/>
    </dgm:pt>
    <dgm:pt modelId="{E71CA21E-0BD8-4E48-9543-88EF4A1BFAB9}" type="pres">
      <dgm:prSet presAssocID="{5CEF80A8-39DC-4B24-8A96-0D25D12009D3}" presName="imageaccent4" presStyleCnt="0"/>
      <dgm:spPr/>
    </dgm:pt>
    <dgm:pt modelId="{41B30069-B79E-4732-BF10-36F1E09B9E49}" type="pres">
      <dgm:prSet presAssocID="{5CEF80A8-39DC-4B24-8A96-0D25D12009D3}" presName="accentRepeatNode" presStyleLbl="solidAlignAcc1" presStyleIdx="7" presStyleCnt="10"/>
      <dgm:spPr/>
    </dgm:pt>
    <dgm:pt modelId="{BC5C513C-D203-4DA8-A0A4-7A1CB093F4C0}" type="pres">
      <dgm:prSet presAssocID="{DDF1750D-635C-418B-AD88-DBD654957C94}" presName="text5" presStyleCnt="0"/>
      <dgm:spPr/>
    </dgm:pt>
    <dgm:pt modelId="{FEE42D16-FC1E-400A-9171-281F6FA5CB13}" type="pres">
      <dgm:prSet presAssocID="{DDF1750D-635C-418B-AD88-DBD654957C94}" presName="textRepeatNode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014AACE4-9D41-43E9-A231-CEFB35B327EB}" type="pres">
      <dgm:prSet presAssocID="{DDF1750D-635C-418B-AD88-DBD654957C94}" presName="textaccent5" presStyleCnt="0"/>
      <dgm:spPr/>
    </dgm:pt>
    <dgm:pt modelId="{9E3D5839-B1B8-43A6-9AF0-B12F49E45F09}" type="pres">
      <dgm:prSet presAssocID="{DDF1750D-635C-418B-AD88-DBD654957C94}" presName="accentRepeatNode" presStyleLbl="solidAlignAcc1" presStyleIdx="8" presStyleCnt="10"/>
      <dgm:spPr/>
    </dgm:pt>
    <dgm:pt modelId="{6AD04A73-DD1A-4964-B94D-BACDD3B25DEF}" type="pres">
      <dgm:prSet presAssocID="{434A494F-6D30-4439-BD0F-0B1EAEB9E0CA}" presName="image5" presStyleCnt="0"/>
      <dgm:spPr/>
    </dgm:pt>
    <dgm:pt modelId="{4A881E7F-91CD-4840-80CC-662C0ADB377B}" type="pres">
      <dgm:prSet presAssocID="{434A494F-6D30-4439-BD0F-0B1EAEB9E0CA}" presName="imageRepeatNode" presStyleLbl="alignAcc1" presStyleIdx="4" presStyleCnt="5"/>
      <dgm:spPr/>
    </dgm:pt>
    <dgm:pt modelId="{DAA191AB-02D8-42DE-894D-32C9E4D3F22F}" type="pres">
      <dgm:prSet presAssocID="{434A494F-6D30-4439-BD0F-0B1EAEB9E0CA}" presName="imageaccent5" presStyleCnt="0"/>
      <dgm:spPr/>
    </dgm:pt>
    <dgm:pt modelId="{BF59CA98-AB91-47C9-95FB-902FDFF3A093}" type="pres">
      <dgm:prSet presAssocID="{434A494F-6D30-4439-BD0F-0B1EAEB9E0CA}" presName="accentRepeatNode" presStyleLbl="solidAlignAcc1" presStyleIdx="9" presStyleCnt="10"/>
      <dgm:spPr/>
    </dgm:pt>
  </dgm:ptLst>
  <dgm:cxnLst>
    <dgm:cxn modelId="{E03FBF12-49C8-48D9-98D8-20DCBE337718}" type="presOf" srcId="{E6D99896-7062-4DD3-936F-776235712DC4}" destId="{5FAB4C92-B72A-4ABC-A347-23A3939CE802}" srcOrd="0" destOrd="0" presId="urn:microsoft.com/office/officeart/2008/layout/HexagonCluster"/>
    <dgm:cxn modelId="{C3BB9517-675B-49D8-A2E1-082497BADC14}" srcId="{22886AD4-8121-42FB-8904-D42C24F7CC43}" destId="{E408E040-EF91-4990-9496-6F8675498800}" srcOrd="1" destOrd="0" parTransId="{3262A6E0-ED4C-4D39-AAF5-207129556E70}" sibTransId="{47EE4FDD-233A-4F65-975C-29D926B15AC5}"/>
    <dgm:cxn modelId="{51F4231D-FFA8-49BD-BF85-5306E58EB3A3}" srcId="{22886AD4-8121-42FB-8904-D42C24F7CC43}" destId="{A8020471-4A5E-428D-8B43-75F8E7D98B72}" srcOrd="0" destOrd="0" parTransId="{AD2EE69A-A806-485B-9A8A-21EFBF3E789B}" sibTransId="{E7EDCF8E-A305-42E5-AAE7-507DBF13FD28}"/>
    <dgm:cxn modelId="{19604228-68AF-46F6-8E2E-D3BF80767C3B}" srcId="{22886AD4-8121-42FB-8904-D42C24F7CC43}" destId="{10DDC5E5-4C10-42A8-8279-B67136535088}" srcOrd="3" destOrd="0" parTransId="{4421E200-F65C-4439-97B1-876406C41375}" sibTransId="{5CEF80A8-39DC-4B24-8A96-0D25D12009D3}"/>
    <dgm:cxn modelId="{6D624931-4067-4DC1-9A33-5C50126CE5A5}" type="presOf" srcId="{FCC1BCC3-3A45-4FD5-AD15-58228C0DF893}" destId="{AD8A83B5-A36D-4C82-AD59-66E2074BD3A5}" srcOrd="0" destOrd="0" presId="urn:microsoft.com/office/officeart/2008/layout/HexagonCluster"/>
    <dgm:cxn modelId="{5234DF38-13DE-44CC-A321-8A7D834409B8}" type="presOf" srcId="{E7EDCF8E-A305-42E5-AAE7-507DBF13FD28}" destId="{A84C9AFD-5AC5-4F3E-B497-FE9EE66FEE92}" srcOrd="0" destOrd="0" presId="urn:microsoft.com/office/officeart/2008/layout/HexagonCluster"/>
    <dgm:cxn modelId="{8047E161-A4C6-41C4-9EEF-1EBF26C88781}" srcId="{22886AD4-8121-42FB-8904-D42C24F7CC43}" destId="{DDF1750D-635C-418B-AD88-DBD654957C94}" srcOrd="4" destOrd="0" parTransId="{AD9565BD-D0F9-475A-BAD1-13ECCBE13913}" sibTransId="{434A494F-6D30-4439-BD0F-0B1EAEB9E0CA}"/>
    <dgm:cxn modelId="{A3334872-8106-4D1A-AF21-F96A97FC2D6E}" type="presOf" srcId="{DDF1750D-635C-418B-AD88-DBD654957C94}" destId="{FEE42D16-FC1E-400A-9171-281F6FA5CB13}" srcOrd="0" destOrd="0" presId="urn:microsoft.com/office/officeart/2008/layout/HexagonCluster"/>
    <dgm:cxn modelId="{FD828356-6CF7-47C7-9D7B-76EE69C80895}" type="presOf" srcId="{434A494F-6D30-4439-BD0F-0B1EAEB9E0CA}" destId="{4A881E7F-91CD-4840-80CC-662C0ADB377B}" srcOrd="0" destOrd="0" presId="urn:microsoft.com/office/officeart/2008/layout/HexagonCluster"/>
    <dgm:cxn modelId="{59BF4E8E-6210-4E4C-B3ED-6875D169359C}" type="presOf" srcId="{A8020471-4A5E-428D-8B43-75F8E7D98B72}" destId="{44272B9B-415C-485B-BCB7-F3CAF2F50D0B}" srcOrd="0" destOrd="0" presId="urn:microsoft.com/office/officeart/2008/layout/HexagonCluster"/>
    <dgm:cxn modelId="{65BA94A1-6A90-4D73-90EF-A3F3010E88FC}" type="presOf" srcId="{47EE4FDD-233A-4F65-975C-29D926B15AC5}" destId="{06207ED4-D6AF-4FFE-80F9-11623BD532FA}" srcOrd="0" destOrd="0" presId="urn:microsoft.com/office/officeart/2008/layout/HexagonCluster"/>
    <dgm:cxn modelId="{632EB3BC-07D1-46B3-A923-3EAD3DA49657}" type="presOf" srcId="{10DDC5E5-4C10-42A8-8279-B67136535088}" destId="{2EE16C26-FDDB-47C8-AD78-02D9FC4FA8FB}" srcOrd="0" destOrd="0" presId="urn:microsoft.com/office/officeart/2008/layout/HexagonCluster"/>
    <dgm:cxn modelId="{60D211C4-0654-4DBE-ACCD-9953F0B0C08D}" type="presOf" srcId="{5CEF80A8-39DC-4B24-8A96-0D25D12009D3}" destId="{1531070B-338B-496D-AF4A-62C30836F138}" srcOrd="0" destOrd="0" presId="urn:microsoft.com/office/officeart/2008/layout/HexagonCluster"/>
    <dgm:cxn modelId="{0B9D72D9-3CD6-4AAE-BAAC-E6CBE6983357}" type="presOf" srcId="{22886AD4-8121-42FB-8904-D42C24F7CC43}" destId="{D331E4E1-D367-4A1E-B685-E3807C1A8C48}" srcOrd="0" destOrd="0" presId="urn:microsoft.com/office/officeart/2008/layout/HexagonCluster"/>
    <dgm:cxn modelId="{8F49CDEC-F45E-4292-B7DE-468C2E776055}" srcId="{22886AD4-8121-42FB-8904-D42C24F7CC43}" destId="{FCC1BCC3-3A45-4FD5-AD15-58228C0DF893}" srcOrd="2" destOrd="0" parTransId="{D5F9F769-A884-49E8-8355-02C6B63F2EA7}" sibTransId="{E6D99896-7062-4DD3-936F-776235712DC4}"/>
    <dgm:cxn modelId="{AB5A91F1-AB36-4A1C-B33F-92D9CE442D36}" type="presOf" srcId="{E408E040-EF91-4990-9496-6F8675498800}" destId="{9DE51063-D811-427D-B5D9-FB20F97AD5C4}" srcOrd="0" destOrd="0" presId="urn:microsoft.com/office/officeart/2008/layout/HexagonCluster"/>
    <dgm:cxn modelId="{708A571B-8758-4D2B-811B-2546A0CB5C31}" type="presParOf" srcId="{D331E4E1-D367-4A1E-B685-E3807C1A8C48}" destId="{272B1CE8-ACFB-4940-A2AF-DBC1DD98ECFD}" srcOrd="0" destOrd="0" presId="urn:microsoft.com/office/officeart/2008/layout/HexagonCluster"/>
    <dgm:cxn modelId="{1A548345-2DB3-499B-9817-3AB171F1C069}" type="presParOf" srcId="{272B1CE8-ACFB-4940-A2AF-DBC1DD98ECFD}" destId="{44272B9B-415C-485B-BCB7-F3CAF2F50D0B}" srcOrd="0" destOrd="0" presId="urn:microsoft.com/office/officeart/2008/layout/HexagonCluster"/>
    <dgm:cxn modelId="{D9C84021-A717-42DE-9742-009BE50FAB7D}" type="presParOf" srcId="{D331E4E1-D367-4A1E-B685-E3807C1A8C48}" destId="{8299EF59-D2C8-488E-866A-C4CE1D06191D}" srcOrd="1" destOrd="0" presId="urn:microsoft.com/office/officeart/2008/layout/HexagonCluster"/>
    <dgm:cxn modelId="{E5F53B14-1683-40BC-96CD-86D14CF0B92F}" type="presParOf" srcId="{8299EF59-D2C8-488E-866A-C4CE1D06191D}" destId="{206E465D-6477-4E23-8CB4-2DB50B82255F}" srcOrd="0" destOrd="0" presId="urn:microsoft.com/office/officeart/2008/layout/HexagonCluster"/>
    <dgm:cxn modelId="{22060CAA-9301-4DD2-AFA4-A2789E35F909}" type="presParOf" srcId="{D331E4E1-D367-4A1E-B685-E3807C1A8C48}" destId="{2CE5C5B4-3854-45F8-ADE3-7E817315FECA}" srcOrd="2" destOrd="0" presId="urn:microsoft.com/office/officeart/2008/layout/HexagonCluster"/>
    <dgm:cxn modelId="{35C4D1B8-409D-488E-8311-21EFAA2AF294}" type="presParOf" srcId="{2CE5C5B4-3854-45F8-ADE3-7E817315FECA}" destId="{A84C9AFD-5AC5-4F3E-B497-FE9EE66FEE92}" srcOrd="0" destOrd="0" presId="urn:microsoft.com/office/officeart/2008/layout/HexagonCluster"/>
    <dgm:cxn modelId="{2663C9C8-86A8-4F4C-B23B-43197C63AA55}" type="presParOf" srcId="{D331E4E1-D367-4A1E-B685-E3807C1A8C48}" destId="{411161EC-EF91-476B-925B-BF530D8296EB}" srcOrd="3" destOrd="0" presId="urn:microsoft.com/office/officeart/2008/layout/HexagonCluster"/>
    <dgm:cxn modelId="{9C376339-A753-496A-B1EB-3CA1AF18DEF4}" type="presParOf" srcId="{411161EC-EF91-476B-925B-BF530D8296EB}" destId="{8B55B1F2-5D58-454E-924C-02EA1E27564D}" srcOrd="0" destOrd="0" presId="urn:microsoft.com/office/officeart/2008/layout/HexagonCluster"/>
    <dgm:cxn modelId="{12C975F8-37BA-474B-8544-FECE2DA4E79E}" type="presParOf" srcId="{D331E4E1-D367-4A1E-B685-E3807C1A8C48}" destId="{95DC460D-79A6-486E-B4FA-4E875370A280}" srcOrd="4" destOrd="0" presId="urn:microsoft.com/office/officeart/2008/layout/HexagonCluster"/>
    <dgm:cxn modelId="{31B7AB28-EAB8-4E54-A2A3-8311BD758D48}" type="presParOf" srcId="{95DC460D-79A6-486E-B4FA-4E875370A280}" destId="{9DE51063-D811-427D-B5D9-FB20F97AD5C4}" srcOrd="0" destOrd="0" presId="urn:microsoft.com/office/officeart/2008/layout/HexagonCluster"/>
    <dgm:cxn modelId="{DA09BE2B-8AC0-4F5F-A1A0-D71098EA83B9}" type="presParOf" srcId="{D331E4E1-D367-4A1E-B685-E3807C1A8C48}" destId="{769E01DD-5C63-428F-9415-71D39FBCBB89}" srcOrd="5" destOrd="0" presId="urn:microsoft.com/office/officeart/2008/layout/HexagonCluster"/>
    <dgm:cxn modelId="{8CE6D840-297B-4BD8-A83B-3C4FA05A0D23}" type="presParOf" srcId="{769E01DD-5C63-428F-9415-71D39FBCBB89}" destId="{4E2A2D7A-1DF6-4560-B762-1B0088AF17C7}" srcOrd="0" destOrd="0" presId="urn:microsoft.com/office/officeart/2008/layout/HexagonCluster"/>
    <dgm:cxn modelId="{4DA32026-86C7-428E-8766-27A97BE5C013}" type="presParOf" srcId="{D331E4E1-D367-4A1E-B685-E3807C1A8C48}" destId="{D49CB344-F3CD-4FF5-B651-24DCF27BB052}" srcOrd="6" destOrd="0" presId="urn:microsoft.com/office/officeart/2008/layout/HexagonCluster"/>
    <dgm:cxn modelId="{554EBCD4-6CF2-43FB-AA26-C80C18DB575A}" type="presParOf" srcId="{D49CB344-F3CD-4FF5-B651-24DCF27BB052}" destId="{06207ED4-D6AF-4FFE-80F9-11623BD532FA}" srcOrd="0" destOrd="0" presId="urn:microsoft.com/office/officeart/2008/layout/HexagonCluster"/>
    <dgm:cxn modelId="{AF397377-984C-46E8-8762-F262A49A3B2D}" type="presParOf" srcId="{D331E4E1-D367-4A1E-B685-E3807C1A8C48}" destId="{DCE81638-08D2-49F4-A1CB-B961C238F9AA}" srcOrd="7" destOrd="0" presId="urn:microsoft.com/office/officeart/2008/layout/HexagonCluster"/>
    <dgm:cxn modelId="{CDA7C5BE-7B55-4047-AC4B-2A27ACD5AE5E}" type="presParOf" srcId="{DCE81638-08D2-49F4-A1CB-B961C238F9AA}" destId="{6ABF7569-F432-47A4-994F-DFF161AB0B0D}" srcOrd="0" destOrd="0" presId="urn:microsoft.com/office/officeart/2008/layout/HexagonCluster"/>
    <dgm:cxn modelId="{7996EC6C-6F32-4FE4-B8F4-7A4322101C25}" type="presParOf" srcId="{D331E4E1-D367-4A1E-B685-E3807C1A8C48}" destId="{BC394AC7-FBAB-4FAC-92B8-A90DA2EC2BC7}" srcOrd="8" destOrd="0" presId="urn:microsoft.com/office/officeart/2008/layout/HexagonCluster"/>
    <dgm:cxn modelId="{3DFEB36A-6CF8-4AED-8971-6E89E3DFEF92}" type="presParOf" srcId="{BC394AC7-FBAB-4FAC-92B8-A90DA2EC2BC7}" destId="{AD8A83B5-A36D-4C82-AD59-66E2074BD3A5}" srcOrd="0" destOrd="0" presId="urn:microsoft.com/office/officeart/2008/layout/HexagonCluster"/>
    <dgm:cxn modelId="{85AB7405-F189-4E2C-9E80-4060168D2106}" type="presParOf" srcId="{D331E4E1-D367-4A1E-B685-E3807C1A8C48}" destId="{A232B0C5-2673-473E-8FF3-F72AAB2DABA9}" srcOrd="9" destOrd="0" presId="urn:microsoft.com/office/officeart/2008/layout/HexagonCluster"/>
    <dgm:cxn modelId="{8AC40B51-BD68-41C6-97B0-0EFCE6430AE8}" type="presParOf" srcId="{A232B0C5-2673-473E-8FF3-F72AAB2DABA9}" destId="{EB44518A-6FE0-4592-A019-4213C348865D}" srcOrd="0" destOrd="0" presId="urn:microsoft.com/office/officeart/2008/layout/HexagonCluster"/>
    <dgm:cxn modelId="{448D7BE7-914E-4B9D-B056-172E4A113D20}" type="presParOf" srcId="{D331E4E1-D367-4A1E-B685-E3807C1A8C48}" destId="{8335A35F-CA1C-4E08-85F2-038F9D68F488}" srcOrd="10" destOrd="0" presId="urn:microsoft.com/office/officeart/2008/layout/HexagonCluster"/>
    <dgm:cxn modelId="{3901B49B-3B84-488D-81D4-B9DCA098A3B9}" type="presParOf" srcId="{8335A35F-CA1C-4E08-85F2-038F9D68F488}" destId="{5FAB4C92-B72A-4ABC-A347-23A3939CE802}" srcOrd="0" destOrd="0" presId="urn:microsoft.com/office/officeart/2008/layout/HexagonCluster"/>
    <dgm:cxn modelId="{69969A25-7C77-46CF-909C-A2D7E08F78A7}" type="presParOf" srcId="{D331E4E1-D367-4A1E-B685-E3807C1A8C48}" destId="{DD046B1B-02EB-4AD6-BC93-E4D6DFE32C60}" srcOrd="11" destOrd="0" presId="urn:microsoft.com/office/officeart/2008/layout/HexagonCluster"/>
    <dgm:cxn modelId="{A526A1D9-FFD6-47A8-ADF7-954482CC6F50}" type="presParOf" srcId="{DD046B1B-02EB-4AD6-BC93-E4D6DFE32C60}" destId="{AC3E9A9C-E14B-438A-B861-C3A04A75C721}" srcOrd="0" destOrd="0" presId="urn:microsoft.com/office/officeart/2008/layout/HexagonCluster"/>
    <dgm:cxn modelId="{07AC8405-1C48-4049-8BA5-952B99BAE025}" type="presParOf" srcId="{D331E4E1-D367-4A1E-B685-E3807C1A8C48}" destId="{B0020105-30B1-4814-9F13-CCDA4AF0264D}" srcOrd="12" destOrd="0" presId="urn:microsoft.com/office/officeart/2008/layout/HexagonCluster"/>
    <dgm:cxn modelId="{1C140C2B-95F4-4C59-9F96-217D562EA607}" type="presParOf" srcId="{B0020105-30B1-4814-9F13-CCDA4AF0264D}" destId="{2EE16C26-FDDB-47C8-AD78-02D9FC4FA8FB}" srcOrd="0" destOrd="0" presId="urn:microsoft.com/office/officeart/2008/layout/HexagonCluster"/>
    <dgm:cxn modelId="{FF634285-E6E7-4FD1-9231-F6A154385193}" type="presParOf" srcId="{D331E4E1-D367-4A1E-B685-E3807C1A8C48}" destId="{694D3D70-967F-440B-A332-D8182239F18C}" srcOrd="13" destOrd="0" presId="urn:microsoft.com/office/officeart/2008/layout/HexagonCluster"/>
    <dgm:cxn modelId="{55979B01-C981-4BD6-893B-D636B1976723}" type="presParOf" srcId="{694D3D70-967F-440B-A332-D8182239F18C}" destId="{DFE244EE-9073-4DBE-92DF-DEFE1327E195}" srcOrd="0" destOrd="0" presId="urn:microsoft.com/office/officeart/2008/layout/HexagonCluster"/>
    <dgm:cxn modelId="{78B1E3A1-5FB1-4C6A-98A8-9F5BD0DDAFC1}" type="presParOf" srcId="{D331E4E1-D367-4A1E-B685-E3807C1A8C48}" destId="{D18D81AD-9F7A-482C-9F0D-BE6DD9974C0A}" srcOrd="14" destOrd="0" presId="urn:microsoft.com/office/officeart/2008/layout/HexagonCluster"/>
    <dgm:cxn modelId="{7752F69D-1A6E-4B74-BE27-BFB917946FE6}" type="presParOf" srcId="{D18D81AD-9F7A-482C-9F0D-BE6DD9974C0A}" destId="{1531070B-338B-496D-AF4A-62C30836F138}" srcOrd="0" destOrd="0" presId="urn:microsoft.com/office/officeart/2008/layout/HexagonCluster"/>
    <dgm:cxn modelId="{BB0EBEA1-85A2-461D-8573-6DD76E787A3B}" type="presParOf" srcId="{D331E4E1-D367-4A1E-B685-E3807C1A8C48}" destId="{E71CA21E-0BD8-4E48-9543-88EF4A1BFAB9}" srcOrd="15" destOrd="0" presId="urn:microsoft.com/office/officeart/2008/layout/HexagonCluster"/>
    <dgm:cxn modelId="{6B779CA9-0857-4883-9BE4-94301962C23A}" type="presParOf" srcId="{E71CA21E-0BD8-4E48-9543-88EF4A1BFAB9}" destId="{41B30069-B79E-4732-BF10-36F1E09B9E49}" srcOrd="0" destOrd="0" presId="urn:microsoft.com/office/officeart/2008/layout/HexagonCluster"/>
    <dgm:cxn modelId="{4A2F1498-B4BD-40AE-8878-73A9A97DF045}" type="presParOf" srcId="{D331E4E1-D367-4A1E-B685-E3807C1A8C48}" destId="{BC5C513C-D203-4DA8-A0A4-7A1CB093F4C0}" srcOrd="16" destOrd="0" presId="urn:microsoft.com/office/officeart/2008/layout/HexagonCluster"/>
    <dgm:cxn modelId="{AB017FCE-E486-42EA-9C44-5F6CA2D73702}" type="presParOf" srcId="{BC5C513C-D203-4DA8-A0A4-7A1CB093F4C0}" destId="{FEE42D16-FC1E-400A-9171-281F6FA5CB13}" srcOrd="0" destOrd="0" presId="urn:microsoft.com/office/officeart/2008/layout/HexagonCluster"/>
    <dgm:cxn modelId="{B7C4876F-63A4-4493-9AB4-5744F7DCD470}" type="presParOf" srcId="{D331E4E1-D367-4A1E-B685-E3807C1A8C48}" destId="{014AACE4-9D41-43E9-A231-CEFB35B327EB}" srcOrd="17" destOrd="0" presId="urn:microsoft.com/office/officeart/2008/layout/HexagonCluster"/>
    <dgm:cxn modelId="{137322CD-A0CC-40C7-88A5-D3D8ACBE256B}" type="presParOf" srcId="{014AACE4-9D41-43E9-A231-CEFB35B327EB}" destId="{9E3D5839-B1B8-43A6-9AF0-B12F49E45F09}" srcOrd="0" destOrd="0" presId="urn:microsoft.com/office/officeart/2008/layout/HexagonCluster"/>
    <dgm:cxn modelId="{070040E8-C60B-4EA1-BA40-E385077D792C}" type="presParOf" srcId="{D331E4E1-D367-4A1E-B685-E3807C1A8C48}" destId="{6AD04A73-DD1A-4964-B94D-BACDD3B25DEF}" srcOrd="18" destOrd="0" presId="urn:microsoft.com/office/officeart/2008/layout/HexagonCluster"/>
    <dgm:cxn modelId="{F1F81D18-7249-4759-A0DE-37FD91C111AD}" type="presParOf" srcId="{6AD04A73-DD1A-4964-B94D-BACDD3B25DEF}" destId="{4A881E7F-91CD-4840-80CC-662C0ADB377B}" srcOrd="0" destOrd="0" presId="urn:microsoft.com/office/officeart/2008/layout/HexagonCluster"/>
    <dgm:cxn modelId="{6CB8408B-1895-48C4-853C-FBE6FB55E6EE}" type="presParOf" srcId="{D331E4E1-D367-4A1E-B685-E3807C1A8C48}" destId="{DAA191AB-02D8-42DE-894D-32C9E4D3F22F}" srcOrd="19" destOrd="0" presId="urn:microsoft.com/office/officeart/2008/layout/HexagonCluster"/>
    <dgm:cxn modelId="{A4AD72C7-933E-4369-8CAC-AC0D94BDA8A9}" type="presParOf" srcId="{DAA191AB-02D8-42DE-894D-32C9E4D3F22F}" destId="{BF59CA98-AB91-47C9-95FB-902FDFF3A093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813D31-9238-4D4E-BF62-36535F0F6DE6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F4293A-AFEF-4D34-8F10-BF29CC6C0AFA}">
      <dgm:prSet phldrT="[Text]"/>
      <dgm:spPr/>
      <dgm:t>
        <a:bodyPr/>
        <a:lstStyle/>
        <a:p>
          <a:r>
            <a:rPr lang="en-GB" b="1" dirty="0"/>
            <a:t>RESIT</a:t>
          </a:r>
          <a:r>
            <a:rPr lang="en-GB" dirty="0"/>
            <a:t>: Complete a new assignment with a different assignment brief</a:t>
          </a:r>
        </a:p>
      </dgm:t>
    </dgm:pt>
    <dgm:pt modelId="{B29B68AB-E42D-4573-948C-139CF08DE0B3}" type="parTrans" cxnId="{718920DD-0E03-4B60-8018-13F434939687}">
      <dgm:prSet/>
      <dgm:spPr/>
      <dgm:t>
        <a:bodyPr/>
        <a:lstStyle/>
        <a:p>
          <a:endParaRPr lang="en-GB"/>
        </a:p>
      </dgm:t>
    </dgm:pt>
    <dgm:pt modelId="{78C3C060-E514-46CA-9F5D-F21D232348B9}" type="sibTrans" cxnId="{718920DD-0E03-4B60-8018-13F434939687}">
      <dgm:prSet/>
      <dgm:spPr/>
      <dgm:t>
        <a:bodyPr/>
        <a:lstStyle/>
        <a:p>
          <a:endParaRPr lang="en-GB"/>
        </a:p>
      </dgm:t>
    </dgm:pt>
    <dgm:pt modelId="{01820EEA-D368-460B-AB51-F47F565CA4B4}">
      <dgm:prSet phldrT="[Text]"/>
      <dgm:spPr/>
      <dgm:t>
        <a:bodyPr/>
        <a:lstStyle/>
        <a:p>
          <a:r>
            <a:rPr lang="en-GB" b="1" dirty="0"/>
            <a:t>REWORK</a:t>
          </a:r>
          <a:r>
            <a:rPr lang="en-GB" dirty="0"/>
            <a:t>: Based on the lecturers’ feedback, improve your assignment following the original assignment brief</a:t>
          </a:r>
        </a:p>
      </dgm:t>
    </dgm:pt>
    <dgm:pt modelId="{656DCAB8-7263-403B-A3E8-5076E2E805DB}" type="parTrans" cxnId="{B0455836-5D8B-424D-A73E-7DA8FCE35E4E}">
      <dgm:prSet/>
      <dgm:spPr/>
      <dgm:t>
        <a:bodyPr/>
        <a:lstStyle/>
        <a:p>
          <a:endParaRPr lang="en-GB"/>
        </a:p>
      </dgm:t>
    </dgm:pt>
    <dgm:pt modelId="{75A9ED90-6174-45F9-B77C-886E5D35D126}" type="sibTrans" cxnId="{B0455836-5D8B-424D-A73E-7DA8FCE35E4E}">
      <dgm:prSet/>
      <dgm:spPr/>
      <dgm:t>
        <a:bodyPr/>
        <a:lstStyle/>
        <a:p>
          <a:endParaRPr lang="en-GB"/>
        </a:p>
      </dgm:t>
    </dgm:pt>
    <dgm:pt modelId="{96FD8C81-96F3-49C7-A3A7-8AB711782988}" type="pres">
      <dgm:prSet presAssocID="{A8813D31-9238-4D4E-BF62-36535F0F6DE6}" presName="compositeShape" presStyleCnt="0">
        <dgm:presLayoutVars>
          <dgm:chMax val="2"/>
          <dgm:dir/>
          <dgm:resizeHandles val="exact"/>
        </dgm:presLayoutVars>
      </dgm:prSet>
      <dgm:spPr/>
    </dgm:pt>
    <dgm:pt modelId="{CC8C4539-156D-4E98-B6D2-FC3882D6DEFF}" type="pres">
      <dgm:prSet presAssocID="{A8813D31-9238-4D4E-BF62-36535F0F6DE6}" presName="ribbon" presStyleLbl="node1" presStyleIdx="0" presStyleCnt="1"/>
      <dgm:spPr>
        <a:solidFill>
          <a:schemeClr val="accent1">
            <a:lumMod val="75000"/>
          </a:schemeClr>
        </a:solidFill>
      </dgm:spPr>
    </dgm:pt>
    <dgm:pt modelId="{78F8E0A1-0190-4FA5-B76F-8CE4B91C4F44}" type="pres">
      <dgm:prSet presAssocID="{A8813D31-9238-4D4E-BF62-36535F0F6DE6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D73B204D-7F76-49B4-9ACA-534D1B3381B5}" type="pres">
      <dgm:prSet presAssocID="{A8813D31-9238-4D4E-BF62-36535F0F6DE6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0455836-5D8B-424D-A73E-7DA8FCE35E4E}" srcId="{A8813D31-9238-4D4E-BF62-36535F0F6DE6}" destId="{01820EEA-D368-460B-AB51-F47F565CA4B4}" srcOrd="1" destOrd="0" parTransId="{656DCAB8-7263-403B-A3E8-5076E2E805DB}" sibTransId="{75A9ED90-6174-45F9-B77C-886E5D35D126}"/>
    <dgm:cxn modelId="{08D9BE51-5AEB-4ADC-ADC0-0D9AEC60808F}" type="presOf" srcId="{4FF4293A-AFEF-4D34-8F10-BF29CC6C0AFA}" destId="{78F8E0A1-0190-4FA5-B76F-8CE4B91C4F44}" srcOrd="0" destOrd="0" presId="urn:microsoft.com/office/officeart/2005/8/layout/arrow6"/>
    <dgm:cxn modelId="{0DDFF275-7D8E-46FD-A64D-B72EC232BA52}" type="presOf" srcId="{01820EEA-D368-460B-AB51-F47F565CA4B4}" destId="{D73B204D-7F76-49B4-9ACA-534D1B3381B5}" srcOrd="0" destOrd="0" presId="urn:microsoft.com/office/officeart/2005/8/layout/arrow6"/>
    <dgm:cxn modelId="{11F388BF-7C33-4644-B781-A21DDDEFC8CC}" type="presOf" srcId="{A8813D31-9238-4D4E-BF62-36535F0F6DE6}" destId="{96FD8C81-96F3-49C7-A3A7-8AB711782988}" srcOrd="0" destOrd="0" presId="urn:microsoft.com/office/officeart/2005/8/layout/arrow6"/>
    <dgm:cxn modelId="{718920DD-0E03-4B60-8018-13F434939687}" srcId="{A8813D31-9238-4D4E-BF62-36535F0F6DE6}" destId="{4FF4293A-AFEF-4D34-8F10-BF29CC6C0AFA}" srcOrd="0" destOrd="0" parTransId="{B29B68AB-E42D-4573-948C-139CF08DE0B3}" sibTransId="{78C3C060-E514-46CA-9F5D-F21D232348B9}"/>
    <dgm:cxn modelId="{4B1AC4FC-96FF-4CD1-8CBA-D8849DEC6E65}" type="presParOf" srcId="{96FD8C81-96F3-49C7-A3A7-8AB711782988}" destId="{CC8C4539-156D-4E98-B6D2-FC3882D6DEFF}" srcOrd="0" destOrd="0" presId="urn:microsoft.com/office/officeart/2005/8/layout/arrow6"/>
    <dgm:cxn modelId="{20D3374B-3110-4E44-BC2F-8A441CA6B59E}" type="presParOf" srcId="{96FD8C81-96F3-49C7-A3A7-8AB711782988}" destId="{78F8E0A1-0190-4FA5-B76F-8CE4B91C4F44}" srcOrd="1" destOrd="0" presId="urn:microsoft.com/office/officeart/2005/8/layout/arrow6"/>
    <dgm:cxn modelId="{30D6F2F7-1C6D-42C5-A0F1-A6B88F62115A}" type="presParOf" srcId="{96FD8C81-96F3-49C7-A3A7-8AB711782988}" destId="{D73B204D-7F76-49B4-9ACA-534D1B3381B5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8FE18B-6918-4737-966D-C5A60EA27589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52E1A65D-D134-47B1-B6D2-5A74B40F2FFA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b="0" dirty="0"/>
            <a:t>Assessments Help Desk (Quay Place &amp; Sparkhill)</a:t>
          </a:r>
          <a:endParaRPr lang="en-GB" sz="1100" b="0" dirty="0"/>
        </a:p>
      </dgm:t>
    </dgm:pt>
    <dgm:pt modelId="{3FBF3370-2C74-465B-A5FB-8527BF2E66AF}" type="parTrans" cxnId="{77DF5ABB-196E-4F29-A36C-B0D2E0787707}">
      <dgm:prSet/>
      <dgm:spPr/>
      <dgm:t>
        <a:bodyPr/>
        <a:lstStyle/>
        <a:p>
          <a:endParaRPr lang="en-GB"/>
        </a:p>
      </dgm:t>
    </dgm:pt>
    <dgm:pt modelId="{61118D9A-EC33-43BC-83CE-1C4F651FBA89}" type="sibTrans" cxnId="{77DF5ABB-196E-4F29-A36C-B0D2E0787707}">
      <dgm:prSet/>
      <dgm:spPr/>
      <dgm:t>
        <a:bodyPr/>
        <a:lstStyle/>
        <a:p>
          <a:endParaRPr lang="en-GB"/>
        </a:p>
      </dgm:t>
    </dgm:pt>
    <dgm:pt modelId="{2A400DFD-F858-408C-B935-5012543850DB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dirty="0"/>
            <a:t>Email: </a:t>
          </a:r>
          <a:br>
            <a:rPr lang="en-GB" sz="2000" dirty="0"/>
          </a:br>
          <a:r>
            <a:rPr lang="en-GB" sz="2000" dirty="0">
              <a:hlinkClick xmlns:r="http://schemas.openxmlformats.org/officeDocument/2006/relationships" r:id="rId1"/>
            </a:rPr>
            <a:t>birminghamassessments@uwtsd.ac.uk</a:t>
          </a:r>
          <a:endParaRPr lang="en-GB" sz="2000" dirty="0"/>
        </a:p>
      </dgm:t>
    </dgm:pt>
    <dgm:pt modelId="{B8316971-C737-4D11-ACA6-26CD3BEB9D5A}" type="parTrans" cxnId="{291AB34F-8A74-4215-9999-DD997851ED99}">
      <dgm:prSet/>
      <dgm:spPr/>
      <dgm:t>
        <a:bodyPr/>
        <a:lstStyle/>
        <a:p>
          <a:endParaRPr lang="en-GB"/>
        </a:p>
      </dgm:t>
    </dgm:pt>
    <dgm:pt modelId="{B6E4D890-946D-497D-B38A-BE522A55449E}" type="sibTrans" cxnId="{291AB34F-8A74-4215-9999-DD997851ED99}">
      <dgm:prSet/>
      <dgm:spPr/>
      <dgm:t>
        <a:bodyPr/>
        <a:lstStyle/>
        <a:p>
          <a:endParaRPr lang="en-GB"/>
        </a:p>
      </dgm:t>
    </dgm:pt>
    <dgm:pt modelId="{A630370B-3E1B-46CB-8F1A-FD87039B6E3E}">
      <dgm:prSet phldrT="[Text]"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dirty="0"/>
            <a:t>Call us:</a:t>
          </a:r>
          <a:br>
            <a:rPr lang="en-GB" sz="2000" dirty="0"/>
          </a:br>
          <a:r>
            <a:rPr lang="en-GB" sz="2000" dirty="0"/>
            <a:t>+44 (0) 1212 293 000</a:t>
          </a:r>
        </a:p>
      </dgm:t>
    </dgm:pt>
    <dgm:pt modelId="{7521785E-46AE-40A6-B47D-F0DE67B267D7}" type="parTrans" cxnId="{EB5B818C-457C-4DB9-933E-26B638763150}">
      <dgm:prSet/>
      <dgm:spPr/>
      <dgm:t>
        <a:bodyPr/>
        <a:lstStyle/>
        <a:p>
          <a:endParaRPr lang="en-GB"/>
        </a:p>
      </dgm:t>
    </dgm:pt>
    <dgm:pt modelId="{EE8878F9-D58E-4FE2-8F75-0EFF1E7868A3}" type="sibTrans" cxnId="{EB5B818C-457C-4DB9-933E-26B638763150}">
      <dgm:prSet/>
      <dgm:spPr/>
      <dgm:t>
        <a:bodyPr/>
        <a:lstStyle/>
        <a:p>
          <a:endParaRPr lang="en-GB"/>
        </a:p>
      </dgm:t>
    </dgm:pt>
    <dgm:pt modelId="{19D4D69C-8F54-44AB-89B3-8DCAEA0BFA73}" type="pres">
      <dgm:prSet presAssocID="{E78FE18B-6918-4737-966D-C5A60EA27589}" presName="linearFlow" presStyleCnt="0">
        <dgm:presLayoutVars>
          <dgm:dir/>
          <dgm:resizeHandles val="exact"/>
        </dgm:presLayoutVars>
      </dgm:prSet>
      <dgm:spPr/>
    </dgm:pt>
    <dgm:pt modelId="{1D2B2A6B-478D-4339-9E51-4E5ED500A6E9}" type="pres">
      <dgm:prSet presAssocID="{52E1A65D-D134-47B1-B6D2-5A74B40F2FFA}" presName="composite" presStyleCnt="0"/>
      <dgm:spPr/>
    </dgm:pt>
    <dgm:pt modelId="{84F8F7C5-6054-433B-904F-9E81DB3146C2}" type="pres">
      <dgm:prSet presAssocID="{52E1A65D-D134-47B1-B6D2-5A74B40F2FFA}" presName="imgShp" presStyleLbl="fgImgPlace1" presStyleIdx="0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8006679B-2742-440C-AF60-BD8F4E9CCEE7}" type="pres">
      <dgm:prSet presAssocID="{52E1A65D-D134-47B1-B6D2-5A74B40F2FFA}" presName="txShp" presStyleLbl="node1" presStyleIdx="0" presStyleCnt="3">
        <dgm:presLayoutVars>
          <dgm:bulletEnabled val="1"/>
        </dgm:presLayoutVars>
      </dgm:prSet>
      <dgm:spPr/>
    </dgm:pt>
    <dgm:pt modelId="{3CCFF7A8-668F-47B9-8FF4-5C5F84361DE6}" type="pres">
      <dgm:prSet presAssocID="{61118D9A-EC33-43BC-83CE-1C4F651FBA89}" presName="spacing" presStyleCnt="0"/>
      <dgm:spPr/>
    </dgm:pt>
    <dgm:pt modelId="{75A16567-C7EB-41A3-B33F-0DEAC793786B}" type="pres">
      <dgm:prSet presAssocID="{2A400DFD-F858-408C-B935-5012543850DB}" presName="composite" presStyleCnt="0"/>
      <dgm:spPr/>
    </dgm:pt>
    <dgm:pt modelId="{5F7A4DF8-A5C1-48FD-8CDA-F37056855FBA}" type="pres">
      <dgm:prSet presAssocID="{2A400DFD-F858-408C-B935-5012543850DB}" presName="imgShp" presStyleLbl="fgImgPlace1" presStyleIdx="1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  <dgm:pt modelId="{9D0821D0-1359-4A2D-9E35-A1F0DF9584EF}" type="pres">
      <dgm:prSet presAssocID="{2A400DFD-F858-408C-B935-5012543850DB}" presName="txShp" presStyleLbl="node1" presStyleIdx="1" presStyleCnt="3">
        <dgm:presLayoutVars>
          <dgm:bulletEnabled val="1"/>
        </dgm:presLayoutVars>
      </dgm:prSet>
      <dgm:spPr/>
    </dgm:pt>
    <dgm:pt modelId="{787BC973-73E0-4A82-AAA2-AA2E2669FD39}" type="pres">
      <dgm:prSet presAssocID="{B6E4D890-946D-497D-B38A-BE522A55449E}" presName="spacing" presStyleCnt="0"/>
      <dgm:spPr/>
    </dgm:pt>
    <dgm:pt modelId="{8BACF40C-53C6-4ACE-9A0C-980B7F2B7791}" type="pres">
      <dgm:prSet presAssocID="{A630370B-3E1B-46CB-8F1A-FD87039B6E3E}" presName="composite" presStyleCnt="0"/>
      <dgm:spPr/>
    </dgm:pt>
    <dgm:pt modelId="{74015901-2D6A-4065-A919-7E9DD8653D6C}" type="pres">
      <dgm:prSet presAssocID="{A630370B-3E1B-46CB-8F1A-FD87039B6E3E}" presName="imgShp" presStyleLbl="fgImgPlace1" presStyleIdx="2" presStyleCnt="3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F2B03731-A6D1-4A66-82A2-77FAFB7B8797}" type="pres">
      <dgm:prSet presAssocID="{A630370B-3E1B-46CB-8F1A-FD87039B6E3E}" presName="txShp" presStyleLbl="node1" presStyleIdx="2" presStyleCnt="3">
        <dgm:presLayoutVars>
          <dgm:bulletEnabled val="1"/>
        </dgm:presLayoutVars>
      </dgm:prSet>
      <dgm:spPr/>
    </dgm:pt>
  </dgm:ptLst>
  <dgm:cxnLst>
    <dgm:cxn modelId="{A25A936E-02CD-438B-97EC-F8843D2EC3D8}" type="presOf" srcId="{2A400DFD-F858-408C-B935-5012543850DB}" destId="{9D0821D0-1359-4A2D-9E35-A1F0DF9584EF}" srcOrd="0" destOrd="0" presId="urn:microsoft.com/office/officeart/2005/8/layout/vList3"/>
    <dgm:cxn modelId="{291AB34F-8A74-4215-9999-DD997851ED99}" srcId="{E78FE18B-6918-4737-966D-C5A60EA27589}" destId="{2A400DFD-F858-408C-B935-5012543850DB}" srcOrd="1" destOrd="0" parTransId="{B8316971-C737-4D11-ACA6-26CD3BEB9D5A}" sibTransId="{B6E4D890-946D-497D-B38A-BE522A55449E}"/>
    <dgm:cxn modelId="{EB5B818C-457C-4DB9-933E-26B638763150}" srcId="{E78FE18B-6918-4737-966D-C5A60EA27589}" destId="{A630370B-3E1B-46CB-8F1A-FD87039B6E3E}" srcOrd="2" destOrd="0" parTransId="{7521785E-46AE-40A6-B47D-F0DE67B267D7}" sibTransId="{EE8878F9-D58E-4FE2-8F75-0EFF1E7868A3}"/>
    <dgm:cxn modelId="{2BA8D6A0-1CFD-4594-A875-3611F667F366}" type="presOf" srcId="{A630370B-3E1B-46CB-8F1A-FD87039B6E3E}" destId="{F2B03731-A6D1-4A66-82A2-77FAFB7B8797}" srcOrd="0" destOrd="0" presId="urn:microsoft.com/office/officeart/2005/8/layout/vList3"/>
    <dgm:cxn modelId="{9EAC51AB-70CF-445E-A658-F2D1CB58D9B3}" type="presOf" srcId="{52E1A65D-D134-47B1-B6D2-5A74B40F2FFA}" destId="{8006679B-2742-440C-AF60-BD8F4E9CCEE7}" srcOrd="0" destOrd="0" presId="urn:microsoft.com/office/officeart/2005/8/layout/vList3"/>
    <dgm:cxn modelId="{77DF5ABB-196E-4F29-A36C-B0D2E0787707}" srcId="{E78FE18B-6918-4737-966D-C5A60EA27589}" destId="{52E1A65D-D134-47B1-B6D2-5A74B40F2FFA}" srcOrd="0" destOrd="0" parTransId="{3FBF3370-2C74-465B-A5FB-8527BF2E66AF}" sibTransId="{61118D9A-EC33-43BC-83CE-1C4F651FBA89}"/>
    <dgm:cxn modelId="{919693D3-16EA-4284-891D-90F854D87F10}" type="presOf" srcId="{E78FE18B-6918-4737-966D-C5A60EA27589}" destId="{19D4D69C-8F54-44AB-89B3-8DCAEA0BFA73}" srcOrd="0" destOrd="0" presId="urn:microsoft.com/office/officeart/2005/8/layout/vList3"/>
    <dgm:cxn modelId="{728370AC-8BCB-476D-A591-1E13731AA33B}" type="presParOf" srcId="{19D4D69C-8F54-44AB-89B3-8DCAEA0BFA73}" destId="{1D2B2A6B-478D-4339-9E51-4E5ED500A6E9}" srcOrd="0" destOrd="0" presId="urn:microsoft.com/office/officeart/2005/8/layout/vList3"/>
    <dgm:cxn modelId="{0C4577E4-BAA2-484A-B444-E47C3264DB44}" type="presParOf" srcId="{1D2B2A6B-478D-4339-9E51-4E5ED500A6E9}" destId="{84F8F7C5-6054-433B-904F-9E81DB3146C2}" srcOrd="0" destOrd="0" presId="urn:microsoft.com/office/officeart/2005/8/layout/vList3"/>
    <dgm:cxn modelId="{20368023-F55E-4E83-A219-CA9AE5EE14CE}" type="presParOf" srcId="{1D2B2A6B-478D-4339-9E51-4E5ED500A6E9}" destId="{8006679B-2742-440C-AF60-BD8F4E9CCEE7}" srcOrd="1" destOrd="0" presId="urn:microsoft.com/office/officeart/2005/8/layout/vList3"/>
    <dgm:cxn modelId="{BC64343A-8CAA-417B-AB5C-4712D1E7E989}" type="presParOf" srcId="{19D4D69C-8F54-44AB-89B3-8DCAEA0BFA73}" destId="{3CCFF7A8-668F-47B9-8FF4-5C5F84361DE6}" srcOrd="1" destOrd="0" presId="urn:microsoft.com/office/officeart/2005/8/layout/vList3"/>
    <dgm:cxn modelId="{17E84545-7BCC-4EBA-B40C-46C89B257C63}" type="presParOf" srcId="{19D4D69C-8F54-44AB-89B3-8DCAEA0BFA73}" destId="{75A16567-C7EB-41A3-B33F-0DEAC793786B}" srcOrd="2" destOrd="0" presId="urn:microsoft.com/office/officeart/2005/8/layout/vList3"/>
    <dgm:cxn modelId="{9CE702CF-4EE3-4F97-B7AD-348654962358}" type="presParOf" srcId="{75A16567-C7EB-41A3-B33F-0DEAC793786B}" destId="{5F7A4DF8-A5C1-48FD-8CDA-F37056855FBA}" srcOrd="0" destOrd="0" presId="urn:microsoft.com/office/officeart/2005/8/layout/vList3"/>
    <dgm:cxn modelId="{94920D06-4585-4FF5-9ED5-E91779E9BB61}" type="presParOf" srcId="{75A16567-C7EB-41A3-B33F-0DEAC793786B}" destId="{9D0821D0-1359-4A2D-9E35-A1F0DF9584EF}" srcOrd="1" destOrd="0" presId="urn:microsoft.com/office/officeart/2005/8/layout/vList3"/>
    <dgm:cxn modelId="{AABA37B4-A9A0-44CE-89D8-A146517EB655}" type="presParOf" srcId="{19D4D69C-8F54-44AB-89B3-8DCAEA0BFA73}" destId="{787BC973-73E0-4A82-AAA2-AA2E2669FD39}" srcOrd="3" destOrd="0" presId="urn:microsoft.com/office/officeart/2005/8/layout/vList3"/>
    <dgm:cxn modelId="{8AD77D95-0C6C-4AC0-ABFE-C7B0382E1CCF}" type="presParOf" srcId="{19D4D69C-8F54-44AB-89B3-8DCAEA0BFA73}" destId="{8BACF40C-53C6-4ACE-9A0C-980B7F2B7791}" srcOrd="4" destOrd="0" presId="urn:microsoft.com/office/officeart/2005/8/layout/vList3"/>
    <dgm:cxn modelId="{88D7FDF4-9053-4FDF-A0BE-F150938C35D0}" type="presParOf" srcId="{8BACF40C-53C6-4ACE-9A0C-980B7F2B7791}" destId="{74015901-2D6A-4065-A919-7E9DD8653D6C}" srcOrd="0" destOrd="0" presId="urn:microsoft.com/office/officeart/2005/8/layout/vList3"/>
    <dgm:cxn modelId="{357683E3-6B1C-45A6-83EF-B3E88FB69CAC}" type="presParOf" srcId="{8BACF40C-53C6-4ACE-9A0C-980B7F2B7791}" destId="{F2B03731-A6D1-4A66-82A2-77FAFB7B879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72B9B-415C-485B-BCB7-F3CAF2F50D0B}">
      <dsp:nvSpPr>
        <dsp:cNvPr id="0" name=""/>
        <dsp:cNvSpPr/>
      </dsp:nvSpPr>
      <dsp:spPr>
        <a:xfrm>
          <a:off x="1320619" y="2636795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Resit/Rework Queries</a:t>
          </a:r>
        </a:p>
      </dsp:txBody>
      <dsp:txXfrm>
        <a:off x="1558297" y="2840849"/>
        <a:ext cx="1059264" cy="909409"/>
      </dsp:txXfrm>
    </dsp:sp>
    <dsp:sp modelId="{206E465D-6477-4E23-8CB4-2DB50B82255F}">
      <dsp:nvSpPr>
        <dsp:cNvPr id="0" name=""/>
        <dsp:cNvSpPr/>
      </dsp:nvSpPr>
      <dsp:spPr>
        <a:xfrm>
          <a:off x="1357235" y="3225943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4C9AFD-5AC5-4F3E-B497-FE9EE66FEE92}">
      <dsp:nvSpPr>
        <dsp:cNvPr id="0" name=""/>
        <dsp:cNvSpPr/>
      </dsp:nvSpPr>
      <dsp:spPr>
        <a:xfrm>
          <a:off x="0" y="1908426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55B1F2-5D58-454E-924C-02EA1E27564D}">
      <dsp:nvSpPr>
        <dsp:cNvPr id="0" name=""/>
        <dsp:cNvSpPr/>
      </dsp:nvSpPr>
      <dsp:spPr>
        <a:xfrm>
          <a:off x="1051287" y="3050952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51063-D811-427D-B5D9-FB20F97AD5C4}">
      <dsp:nvSpPr>
        <dsp:cNvPr id="0" name=""/>
        <dsp:cNvSpPr/>
      </dsp:nvSpPr>
      <dsp:spPr>
        <a:xfrm>
          <a:off x="2641239" y="1879409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Academic Misconduct</a:t>
          </a:r>
        </a:p>
      </dsp:txBody>
      <dsp:txXfrm>
        <a:off x="2878917" y="2083463"/>
        <a:ext cx="1059264" cy="909409"/>
      </dsp:txXfrm>
    </dsp:sp>
    <dsp:sp modelId="{4E2A2D7A-1DF6-4560-B762-1B0088AF17C7}">
      <dsp:nvSpPr>
        <dsp:cNvPr id="0" name=""/>
        <dsp:cNvSpPr/>
      </dsp:nvSpPr>
      <dsp:spPr>
        <a:xfrm>
          <a:off x="3697409" y="3043938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07ED4-D6AF-4FFE-80F9-11623BD532FA}">
      <dsp:nvSpPr>
        <dsp:cNvPr id="0" name=""/>
        <dsp:cNvSpPr/>
      </dsp:nvSpPr>
      <dsp:spPr>
        <a:xfrm>
          <a:off x="3961044" y="2633989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F7569-F432-47A4-994F-DFF161AB0B0D}">
      <dsp:nvSpPr>
        <dsp:cNvPr id="0" name=""/>
        <dsp:cNvSpPr/>
      </dsp:nvSpPr>
      <dsp:spPr>
        <a:xfrm>
          <a:off x="3998474" y="3220332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8A83B5-A36D-4C82-AD59-66E2074BD3A5}">
      <dsp:nvSpPr>
        <dsp:cNvPr id="0" name=""/>
        <dsp:cNvSpPr/>
      </dsp:nvSpPr>
      <dsp:spPr>
        <a:xfrm>
          <a:off x="1320619" y="1180056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Extenuating Circumstances</a:t>
          </a:r>
        </a:p>
      </dsp:txBody>
      <dsp:txXfrm>
        <a:off x="1558297" y="1384110"/>
        <a:ext cx="1059264" cy="909409"/>
      </dsp:txXfrm>
    </dsp:sp>
    <dsp:sp modelId="{EB44518A-6FE0-4592-A019-4213C348865D}">
      <dsp:nvSpPr>
        <dsp:cNvPr id="0" name=""/>
        <dsp:cNvSpPr/>
      </dsp:nvSpPr>
      <dsp:spPr>
        <a:xfrm>
          <a:off x="2371907" y="1204955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B4C92-B72A-4ABC-A347-23A3939CE802}">
      <dsp:nvSpPr>
        <dsp:cNvPr id="0" name=""/>
        <dsp:cNvSpPr/>
      </dsp:nvSpPr>
      <dsp:spPr>
        <a:xfrm>
          <a:off x="2641239" y="447479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/>
          <a:srcRect/>
          <a:stretch>
            <a:fillRect t="-8000" b="-8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E9A9C-E14B-438A-B861-C3A04A75C721}">
      <dsp:nvSpPr>
        <dsp:cNvPr id="0" name=""/>
        <dsp:cNvSpPr/>
      </dsp:nvSpPr>
      <dsp:spPr>
        <a:xfrm>
          <a:off x="2684364" y="1031367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16C26-FDDB-47C8-AD78-02D9FC4FA8FB}">
      <dsp:nvSpPr>
        <dsp:cNvPr id="0" name=""/>
        <dsp:cNvSpPr/>
      </dsp:nvSpPr>
      <dsp:spPr>
        <a:xfrm>
          <a:off x="3961044" y="1177251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Examination Board</a:t>
          </a:r>
        </a:p>
      </dsp:txBody>
      <dsp:txXfrm>
        <a:off x="4198722" y="1381305"/>
        <a:ext cx="1059264" cy="909409"/>
      </dsp:txXfrm>
    </dsp:sp>
    <dsp:sp modelId="{DFE244EE-9073-4DBE-92DF-DEFE1327E195}">
      <dsp:nvSpPr>
        <dsp:cNvPr id="0" name=""/>
        <dsp:cNvSpPr/>
      </dsp:nvSpPr>
      <dsp:spPr>
        <a:xfrm>
          <a:off x="5288987" y="1761139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1070B-338B-496D-AF4A-62C30836F138}">
      <dsp:nvSpPr>
        <dsp:cNvPr id="0" name=""/>
        <dsp:cNvSpPr/>
      </dsp:nvSpPr>
      <dsp:spPr>
        <a:xfrm>
          <a:off x="5281664" y="1917894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30069-B79E-4732-BF10-36F1E09B9E49}">
      <dsp:nvSpPr>
        <dsp:cNvPr id="0" name=""/>
        <dsp:cNvSpPr/>
      </dsp:nvSpPr>
      <dsp:spPr>
        <a:xfrm>
          <a:off x="5581102" y="1941741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42D16-FC1E-400A-9171-281F6FA5CB13}">
      <dsp:nvSpPr>
        <dsp:cNvPr id="0" name=""/>
        <dsp:cNvSpPr/>
      </dsp:nvSpPr>
      <dsp:spPr>
        <a:xfrm>
          <a:off x="5281664" y="461506"/>
          <a:ext cx="1534620" cy="131751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Examination Support</a:t>
          </a:r>
        </a:p>
      </dsp:txBody>
      <dsp:txXfrm>
        <a:off x="5519342" y="665560"/>
        <a:ext cx="1059264" cy="909409"/>
      </dsp:txXfrm>
    </dsp:sp>
    <dsp:sp modelId="{9E3D5839-B1B8-43A6-9AF0-B12F49E45F09}">
      <dsp:nvSpPr>
        <dsp:cNvPr id="0" name=""/>
        <dsp:cNvSpPr/>
      </dsp:nvSpPr>
      <dsp:spPr>
        <a:xfrm>
          <a:off x="6609607" y="1052057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881E7F-91CD-4840-80CC-662C0ADB377B}">
      <dsp:nvSpPr>
        <dsp:cNvPr id="0" name=""/>
        <dsp:cNvSpPr/>
      </dsp:nvSpPr>
      <dsp:spPr>
        <a:xfrm>
          <a:off x="6602283" y="1196539"/>
          <a:ext cx="1534620" cy="1317517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5"/>
          <a:srcRect/>
          <a:stretch>
            <a:fillRect l="-14000" r="-14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9CA98-AB91-47C9-95FB-902FDFF3A093}">
      <dsp:nvSpPr>
        <dsp:cNvPr id="0" name=""/>
        <dsp:cNvSpPr/>
      </dsp:nvSpPr>
      <dsp:spPr>
        <a:xfrm>
          <a:off x="6908231" y="1225996"/>
          <a:ext cx="179011" cy="154300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8C4539-156D-4E98-B6D2-FC3882D6DEFF}">
      <dsp:nvSpPr>
        <dsp:cNvPr id="0" name=""/>
        <dsp:cNvSpPr/>
      </dsp:nvSpPr>
      <dsp:spPr>
        <a:xfrm>
          <a:off x="570892" y="0"/>
          <a:ext cx="5760640" cy="2304256"/>
        </a:xfrm>
        <a:prstGeom prst="leftRightRibbon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F8E0A1-0190-4FA5-B76F-8CE4B91C4F44}">
      <dsp:nvSpPr>
        <dsp:cNvPr id="0" name=""/>
        <dsp:cNvSpPr/>
      </dsp:nvSpPr>
      <dsp:spPr>
        <a:xfrm>
          <a:off x="1262168" y="403244"/>
          <a:ext cx="1901011" cy="112908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9784" rIns="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RESIT</a:t>
          </a:r>
          <a:r>
            <a:rPr lang="en-GB" sz="1400" kern="1200" dirty="0"/>
            <a:t>: Complete a new assignment with a different assignment brief</a:t>
          </a:r>
        </a:p>
      </dsp:txBody>
      <dsp:txXfrm>
        <a:off x="1262168" y="403244"/>
        <a:ext cx="1901011" cy="1129085"/>
      </dsp:txXfrm>
    </dsp:sp>
    <dsp:sp modelId="{D73B204D-7F76-49B4-9ACA-534D1B3381B5}">
      <dsp:nvSpPr>
        <dsp:cNvPr id="0" name=""/>
        <dsp:cNvSpPr/>
      </dsp:nvSpPr>
      <dsp:spPr>
        <a:xfrm>
          <a:off x="3451212" y="771925"/>
          <a:ext cx="2246649" cy="112908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9784" rIns="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REWORK</a:t>
          </a:r>
          <a:r>
            <a:rPr lang="en-GB" sz="1400" kern="1200" dirty="0"/>
            <a:t>: Based on the lecturers’ feedback, improve your assignment following the original assignment brief</a:t>
          </a:r>
        </a:p>
      </dsp:txBody>
      <dsp:txXfrm>
        <a:off x="3451212" y="771925"/>
        <a:ext cx="2246649" cy="11290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6679B-2742-440C-AF60-BD8F4E9CCEE7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Assessments Help Desk (Quay Place &amp; Sparkhill)</a:t>
          </a:r>
          <a:endParaRPr lang="en-GB" sz="1100" b="0" kern="1200" dirty="0"/>
        </a:p>
      </dsp:txBody>
      <dsp:txXfrm rot="10800000">
        <a:off x="1585466" y="1895"/>
        <a:ext cx="3771647" cy="1128772"/>
      </dsp:txXfrm>
    </dsp:sp>
    <dsp:sp modelId="{84F8F7C5-6054-433B-904F-9E81DB3146C2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821D0-1359-4A2D-9E35-A1F0DF9584EF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Email: </a:t>
          </a:r>
          <a:br>
            <a:rPr lang="en-GB" sz="2000" kern="1200" dirty="0"/>
          </a:br>
          <a:r>
            <a:rPr lang="en-GB" sz="2000" kern="1200" dirty="0">
              <a:hlinkClick xmlns:r="http://schemas.openxmlformats.org/officeDocument/2006/relationships" r:id="rId2"/>
            </a:rPr>
            <a:t>birminghamassessments@uwtsd.ac.uk</a:t>
          </a:r>
          <a:endParaRPr lang="en-GB" sz="2000" kern="1200" dirty="0"/>
        </a:p>
      </dsp:txBody>
      <dsp:txXfrm rot="10800000">
        <a:off x="1585466" y="1467613"/>
        <a:ext cx="3771647" cy="1128772"/>
      </dsp:txXfrm>
    </dsp:sp>
    <dsp:sp modelId="{5F7A4DF8-A5C1-48FD-8CDA-F37056855FBA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03731-A6D1-4A66-82A2-77FAFB7B8797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Call us:</a:t>
          </a:r>
          <a:br>
            <a:rPr lang="en-GB" sz="2000" kern="1200" dirty="0"/>
          </a:br>
          <a:r>
            <a:rPr lang="en-GB" sz="2000" kern="1200" dirty="0"/>
            <a:t>+44 (0) 1212 293 000</a:t>
          </a:r>
        </a:p>
      </dsp:txBody>
      <dsp:txXfrm rot="10800000">
        <a:off x="1585466" y="2933332"/>
        <a:ext cx="3771647" cy="1128772"/>
      </dsp:txXfrm>
    </dsp:sp>
    <dsp:sp modelId="{74015901-2D6A-4065-A919-7E9DD8653D6C}">
      <dsp:nvSpPr>
        <dsp:cNvPr id="0" name=""/>
        <dsp:cNvSpPr/>
      </dsp:nvSpPr>
      <dsp:spPr>
        <a:xfrm>
          <a:off x="738886" y="2933332"/>
          <a:ext cx="1128772" cy="1128772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B674C3-FBE3-47FA-950A-B2D5A798C97A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E5A9C-8BBF-4FF6-9357-E8665353D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73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mailto:birminghamassessments@uwtsd.ac.uk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mailto:birminghamassessments@uwtsd.ac.uk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arkansasgopwing.blogspot.com/2017/01/helpful-tips-for-discussing-politics.html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skatechteacher.com/turnitin-launches-global-innovation-award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765" y="928045"/>
            <a:ext cx="7992888" cy="2016224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UWTSD Birmingham</a:t>
            </a:r>
            <a:br>
              <a:rPr lang="en-GB" sz="4000" b="1" dirty="0">
                <a:latin typeface="Calibri"/>
                <a:ea typeface="Calibri"/>
                <a:cs typeface="Calibri"/>
              </a:rPr>
            </a:br>
            <a:r>
              <a:rPr lang="en-GB" sz="4000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476B7B-2ADF-85DE-B047-F444329D22D4}"/>
              </a:ext>
            </a:extLst>
          </p:cNvPr>
          <p:cNvSpPr txBox="1"/>
          <p:nvPr/>
        </p:nvSpPr>
        <p:spPr>
          <a:xfrm>
            <a:off x="353291" y="2940627"/>
            <a:ext cx="508115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Jakub Ceglarz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Principal Administrative Officer (Assessment) 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Marianne Brooks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Senior</a:t>
            </a:r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Michelle Tang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Diana Willsher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 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Suzanne Clark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 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Joshua But 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Nkechi </a:t>
            </a:r>
            <a:r>
              <a:rPr lang="en-GB" b="1" dirty="0" err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Oseji</a:t>
            </a:r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Sayeeda Khatoon 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Weekend Assessment Officer</a:t>
            </a:r>
          </a:p>
          <a:p>
            <a:r>
              <a:rPr lang="en-GB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tbc </a:t>
            </a:r>
            <a:r>
              <a:rPr lang="en-GB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Weekend Assessment Officer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193FF89-8DCE-A579-75BB-46864C252F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9437867"/>
              </p:ext>
            </p:extLst>
          </p:nvPr>
        </p:nvGraphicFramePr>
        <p:xfrm>
          <a:off x="683569" y="764704"/>
          <a:ext cx="8136904" cy="4401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409" y="204911"/>
            <a:ext cx="6192688" cy="698026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latin typeface="Calibri"/>
                <a:ea typeface="Calibri"/>
                <a:cs typeface="Calibri"/>
              </a:rPr>
              <a:t>What does </a:t>
            </a: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Calibri"/>
                <a:ea typeface="Calibri"/>
                <a:cs typeface="Calibri"/>
              </a:rPr>
              <a:t>Assessments Team </a:t>
            </a:r>
            <a:r>
              <a:rPr lang="en-GB" sz="2000" dirty="0">
                <a:latin typeface="Calibri"/>
                <a:ea typeface="Calibri"/>
                <a:cs typeface="Calibri"/>
              </a:rPr>
              <a:t>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5739EC-4A03-9268-37DA-6FA552918C5B}"/>
              </a:ext>
            </a:extLst>
          </p:cNvPr>
          <p:cNvSpPr txBox="1"/>
          <p:nvPr/>
        </p:nvSpPr>
        <p:spPr>
          <a:xfrm>
            <a:off x="1727684" y="5166496"/>
            <a:ext cx="5688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dirty="0"/>
              <a:t>Contact us at </a:t>
            </a:r>
            <a:r>
              <a:rPr lang="en-GB" dirty="0">
                <a:hlinkClick r:id="rId7"/>
              </a:rPr>
              <a:t>birminghamassessments@uwtsd.ac.uk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F6CB1-BE3C-4F36-A6BB-D97DE745D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9276" y="611043"/>
            <a:ext cx="5496700" cy="3767836"/>
          </a:xfrm>
        </p:spPr>
        <p:txBody>
          <a:bodyPr anchor="ctr"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/>
              </a:rPr>
              <a:t>Note your Post-Dates (and marking deadline)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/>
              </a:rPr>
              <a:t>Check that you raised any AM cases and submitted where necessary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/>
              </a:rPr>
              <a:t>Provide accurate Feedback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/>
              </a:rPr>
              <a:t>Submit your grades on time and support moderation process </a:t>
            </a: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/>
                <a:sym typeface="Wingdings" panose="05000000000000000000" pitchFamily="2" charset="2"/>
              </a:rPr>
              <a:t></a:t>
            </a:r>
            <a:endParaRPr lang="en-GB" sz="19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cs typeface="Arial"/>
              <a:sym typeface="Wingdings" panose="05000000000000000000" pitchFamily="2" charset="2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1C01CA6-8B90-FDAC-3DC7-8196D70C7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712" y="4509120"/>
            <a:ext cx="5389188" cy="1022995"/>
          </a:xfrm>
        </p:spPr>
        <p:txBody>
          <a:bodyPr>
            <a:normAutofit/>
          </a:bodyPr>
          <a:lstStyle/>
          <a:p>
            <a:r>
              <a:rPr lang="en-GB" b="0" dirty="0">
                <a:latin typeface="+mn-lt"/>
              </a:rPr>
              <a:t>Contact Birmingham Assessments</a:t>
            </a:r>
            <a:br>
              <a:rPr lang="en-GB" b="0" dirty="0">
                <a:latin typeface="+mn-lt"/>
              </a:rPr>
            </a:br>
            <a:r>
              <a:rPr lang="en-GB" b="0" dirty="0">
                <a:latin typeface="+mn-lt"/>
                <a:hlinkClick r:id="rId2"/>
              </a:rPr>
              <a:t>birminghamassessments@uwtsd.ac.uk</a:t>
            </a:r>
            <a:endParaRPr lang="en-GB" b="0" dirty="0">
              <a:latin typeface="+mn-lt"/>
            </a:endParaRPr>
          </a:p>
        </p:txBody>
      </p:sp>
      <p:pic>
        <p:nvPicPr>
          <p:cNvPr id="7" name="Picture 6" descr="A yellow note pinned to a cork board&#10;&#10;Description automatically generated with medium confidence">
            <a:extLst>
              <a:ext uri="{FF2B5EF4-FFF2-40B4-BE49-F238E27FC236}">
                <a16:creationId xmlns:a16="http://schemas.microsoft.com/office/drawing/2014/main" id="{12434128-137B-729B-EF88-1800C4ABB7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7544" y="1623423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747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26FE-BE2E-4D21-89B8-66FC4D1B4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99412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sz="2000" dirty="0">
                <a:latin typeface="Calibri"/>
                <a:ea typeface="Calibri"/>
                <a:cs typeface="Calibri"/>
              </a:rPr>
              <a:t>When things happen </a:t>
            </a:r>
            <a:r>
              <a:rPr lang="en-GB" sz="2000" b="1" dirty="0">
                <a:latin typeface="Calibri"/>
                <a:ea typeface="Calibri"/>
                <a:cs typeface="Calibri"/>
              </a:rPr>
              <a:t>BEYOND STUDENT CONTROL</a:t>
            </a:r>
            <a:r>
              <a:rPr lang="en-GB" sz="2000" dirty="0">
                <a:latin typeface="Calibri"/>
                <a:ea typeface="Calibri"/>
                <a:cs typeface="Calibri"/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E4FAD-84F0-4AED-AC27-265711B7C6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85769"/>
            <a:ext cx="3394720" cy="3744415"/>
          </a:xfrm>
          <a:solidFill>
            <a:schemeClr val="tx2"/>
          </a:solidFill>
        </p:spPr>
        <p:txBody>
          <a:bodyPr anchor="ctr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Extenuating Circumstances (EC)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endParaRPr lang="en-GB" sz="1600" b="1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is for students whose performance in an assignment or ability to submit an assignment on time is </a:t>
            </a:r>
            <a:r>
              <a:rPr lang="en-GB" sz="1600" i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negatively affected by circumstances beyond their control, e.g., bereavement, hospitalisation, eviction, etc</a:t>
            </a:r>
            <a:r>
              <a:rPr lang="en-GB" sz="16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15060-231B-4627-B692-3DDE8B293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3928" y="1285768"/>
            <a:ext cx="4968552" cy="437547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b="1" dirty="0">
                <a:latin typeface="Calibri"/>
                <a:ea typeface="Calibri"/>
                <a:cs typeface="Arial"/>
              </a:rPr>
              <a:t>UWTSD DOES NOT OFFER EXTENSIONS</a:t>
            </a:r>
            <a:endParaRPr lang="en-GB" sz="1600" dirty="0">
              <a:latin typeface="Calibri"/>
              <a:ea typeface="Calibri"/>
              <a:cs typeface="Arial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latin typeface="Calibri"/>
                <a:ea typeface="Calibri"/>
                <a:cs typeface="Arial"/>
              </a:rPr>
              <a:t>EC claims are made online through MyTSD under ‘Data Changes &amp; Forms’. Student needs to provide independent evidence to support your claim.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latin typeface="Calibri"/>
              <a:ea typeface="Calibri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latin typeface="Calibri"/>
              <a:ea typeface="Calibri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latin typeface="Calibri"/>
              <a:ea typeface="Calibri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latin typeface="Calibri"/>
              <a:ea typeface="Calibri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latin typeface="Calibri"/>
                <a:ea typeface="Calibri"/>
                <a:cs typeface="Arial"/>
              </a:rPr>
              <a:t>Please make sure you sign post the students to Assessments Team who you think need to apply for EC and we will help you out.</a:t>
            </a:r>
            <a:endParaRPr lang="en-GB" sz="1600">
              <a:latin typeface="Calibri"/>
              <a:ea typeface="Calibri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4C96EE-80DA-32E0-E500-565B342CD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7145" y="2727749"/>
            <a:ext cx="3819995" cy="173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94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9C63D-1731-4D11-B3C7-79371718C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libri"/>
                <a:ea typeface="Calibri"/>
                <a:cs typeface="Calibri"/>
              </a:rPr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26215-2C92-4DDF-9FDF-465E577F5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77" y="1715651"/>
            <a:ext cx="4114800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latin typeface="Calibri"/>
                <a:ea typeface="Calibri"/>
                <a:cs typeface="Calibri"/>
              </a:rPr>
              <a:t>During marking you are required to flag assignments that you believe are potential cases of Academic Misconduct</a:t>
            </a: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This is done by submitting a SC05 Form to Assessments Team</a:t>
            </a: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Calibri"/>
                <a:ea typeface="Calibri"/>
                <a:cs typeface="Calibri"/>
              </a:rPr>
              <a:t>Please be advised that we have both </a:t>
            </a:r>
            <a:r>
              <a:rPr lang="en-GB" sz="1600" b="1" dirty="0">
                <a:latin typeface="Calibri"/>
                <a:ea typeface="Calibri"/>
                <a:cs typeface="Calibri"/>
              </a:rPr>
              <a:t>Draft and Final Submission Links (students have opportunity to check their Turnitin score)</a:t>
            </a:r>
            <a:endParaRPr lang="en-GB" sz="1600" dirty="0"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 descr="A picture containing logo, font, symbol, graphics&#10;&#10;Description automatically generated">
            <a:extLst>
              <a:ext uri="{FF2B5EF4-FFF2-40B4-BE49-F238E27FC236}">
                <a16:creationId xmlns:a16="http://schemas.microsoft.com/office/drawing/2014/main" id="{009BF830-B711-8ADF-8A79-F88B86E1AEC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56517" y="2340333"/>
            <a:ext cx="1224136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972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1F012-3516-44F4-AFF1-A3AB15A58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What if student</a:t>
            </a:r>
            <a:r>
              <a:rPr lang="en-GB" sz="2800" b="1" dirty="0">
                <a:latin typeface="Calibri"/>
                <a:ea typeface="Calibri"/>
                <a:cs typeface="Calibri"/>
              </a:rPr>
              <a:t> </a:t>
            </a:r>
            <a:r>
              <a:rPr lang="en-GB" sz="3200" b="1" dirty="0">
                <a:latin typeface="Calibri"/>
                <a:ea typeface="Calibri"/>
                <a:cs typeface="Calibri"/>
              </a:rPr>
              <a:t>fails</a:t>
            </a:r>
            <a:r>
              <a:rPr lang="en-GB" sz="2400" dirty="0">
                <a:latin typeface="Calibri"/>
                <a:ea typeface="Calibri"/>
                <a:cs typeface="Calibri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6449F-FB2F-40DF-AAB1-A7DA3A44C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23628"/>
            <a:ext cx="8496944" cy="16561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Students failing a module (scoring less than 40% or 50% for PG) may have an opportunity to retake their assignment as a</a:t>
            </a:r>
            <a:r>
              <a:rPr lang="en-GB" sz="1600" b="1" dirty="0">
                <a:latin typeface="Calibri"/>
                <a:ea typeface="Calibri"/>
                <a:cs typeface="Calibri"/>
              </a:rPr>
              <a:t> resit or a rework</a:t>
            </a:r>
            <a:r>
              <a:rPr lang="en-GB" sz="1600" dirty="0">
                <a:latin typeface="Calibri"/>
                <a:ea typeface="Calibri"/>
                <a:cs typeface="Calibri"/>
              </a:rPr>
              <a:t>. Please note that the results for resit/rework are </a:t>
            </a:r>
            <a:r>
              <a:rPr lang="en-GB" sz="1600" b="1" dirty="0">
                <a:latin typeface="Calibri"/>
                <a:ea typeface="Calibri"/>
                <a:cs typeface="Calibri"/>
              </a:rPr>
              <a:t>capped at 40%</a:t>
            </a:r>
            <a:r>
              <a:rPr lang="en-GB" sz="16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latin typeface="Calibri"/>
                <a:ea typeface="Calibri"/>
                <a:cs typeface="Calibri"/>
              </a:rPr>
              <a:t>Students might also be required to repeat failed modules with attendance.</a:t>
            </a:r>
            <a:r>
              <a:rPr lang="en-GB" sz="1400" dirty="0">
                <a:latin typeface="Calibri"/>
                <a:ea typeface="Calibri"/>
                <a:cs typeface="Calibri"/>
              </a:rPr>
              <a:t>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B816610-8689-87DC-C81B-90B3A99AA6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5760815"/>
              </p:ext>
            </p:extLst>
          </p:nvPr>
        </p:nvGraphicFramePr>
        <p:xfrm>
          <a:off x="1120788" y="2780928"/>
          <a:ext cx="6902424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1091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5E71526-FBEC-6670-1BE2-163D335C8D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7394329"/>
              </p:ext>
            </p:extLst>
          </p:nvPr>
        </p:nvGraphicFramePr>
        <p:xfrm>
          <a:off x="2699792" y="83671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857F879B-D8A6-4370-9B5E-F849E2A12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40520"/>
            <a:ext cx="2952328" cy="3456384"/>
          </a:xfrm>
        </p:spPr>
        <p:txBody>
          <a:bodyPr anchor="ctr">
            <a:normAutofit/>
          </a:bodyPr>
          <a:lstStyle/>
          <a:p>
            <a:r>
              <a:rPr lang="en-GB" b="1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79105207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23338C805855D449ACDE54BDAC31346" ma:contentTypeVersion="15" ma:contentTypeDescription="Create a new document." ma:contentTypeScope="" ma:versionID="d1a387a662497b1d9acccd88dbbaf7d7">
  <xsd:schema xmlns:xsd="http://www.w3.org/2001/XMLSchema" xmlns:xs="http://www.w3.org/2001/XMLSchema" xmlns:p="http://schemas.microsoft.com/office/2006/metadata/properties" xmlns:ns2="79b4c4c8-238c-41cb-8e92-72fe06517c4f" xmlns:ns3="f39889a6-f62d-4705-a464-f9666e3daabc" targetNamespace="http://schemas.microsoft.com/office/2006/metadata/properties" ma:root="true" ma:fieldsID="5de6ac91ba5c8427c3c9795a120eadc7" ns2:_="" ns3:_="">
    <xsd:import namespace="79b4c4c8-238c-41cb-8e92-72fe06517c4f"/>
    <xsd:import namespace="f39889a6-f62d-4705-a464-f9666e3daab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b4c4c8-238c-41cb-8e92-72fe06517c4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9889a6-f62d-4705-a464-f9666e3daabc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5" nillable="true" ma:displayName="Taxonomy Catch All Column" ma:hidden="true" ma:list="{3f8dd5c3-4581-4bf6-abb0-258b114190e8}" ma:internalName="TaxCatchAll" ma:showField="CatchAllData" ma:web="f39889a6-f62d-4705-a464-f9666e3daab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f39889a6-f62d-4705-a464-f9666e3daabc">
      <UserInfo>
        <DisplayName>Margaret Gordon</DisplayName>
        <AccountId>98</AccountId>
        <AccountType/>
      </UserInfo>
    </SharedWithUsers>
    <lcf76f155ced4ddcb4097134ff3c332f xmlns="79b4c4c8-238c-41cb-8e92-72fe06517c4f">
      <Terms xmlns="http://schemas.microsoft.com/office/infopath/2007/PartnerControls"/>
    </lcf76f155ced4ddcb4097134ff3c332f>
    <TaxCatchAll xmlns="f39889a6-f62d-4705-a464-f9666e3daabc" xsi:nil="true"/>
  </documentManagement>
</p:properties>
</file>

<file path=customXml/itemProps1.xml><?xml version="1.0" encoding="utf-8"?>
<ds:datastoreItem xmlns:ds="http://schemas.openxmlformats.org/officeDocument/2006/customXml" ds:itemID="{C916E08C-717D-4F3D-8F41-686665E3A0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9b4c4c8-238c-41cb-8e92-72fe06517c4f"/>
    <ds:schemaRef ds:uri="f39889a6-f62d-4705-a464-f9666e3daab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e4575570-b73c-4350-aef7-f336898d0494"/>
    <ds:schemaRef ds:uri="7340be44-0415-4863-ac38-21b337616bb7"/>
    <ds:schemaRef ds:uri="http://www.w3.org/XML/1998/namespace"/>
    <ds:schemaRef ds:uri="f39889a6-f62d-4705-a464-f9666e3daabc"/>
    <ds:schemaRef ds:uri="79b4c4c8-238c-41cb-8e92-72fe06517c4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398</Words>
  <Application>Microsoft Office PowerPoint</Application>
  <PresentationFormat>On-screen Show (4:3)</PresentationFormat>
  <Paragraphs>48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Myriad Pro</vt:lpstr>
      <vt:lpstr>Arial</vt:lpstr>
      <vt:lpstr>Calibri</vt:lpstr>
      <vt:lpstr>20140311PresentationUWTSDTemplate</vt:lpstr>
      <vt:lpstr>UWTSD Birmingham Assessments</vt:lpstr>
      <vt:lpstr>What does Assessments Team do?</vt:lpstr>
      <vt:lpstr>Contact Birmingham Assessments birminghamassessments@uwtsd.ac.uk</vt:lpstr>
      <vt:lpstr>When things happen BEYOND STUDENT CONTROL…</vt:lpstr>
      <vt:lpstr>ACADEMIC MISCONDUCT</vt:lpstr>
      <vt:lpstr>What if student fails?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Birmingham Assessments</dc:title>
  <dc:creator>Bella Anton</dc:creator>
  <cp:lastModifiedBy>Margaret Gordon</cp:lastModifiedBy>
  <cp:revision>140</cp:revision>
  <dcterms:created xsi:type="dcterms:W3CDTF">2020-09-17T10:21:54Z</dcterms:created>
  <dcterms:modified xsi:type="dcterms:W3CDTF">2024-11-28T10:15:41Z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0x010100823338C805855D449ACDE54BDAC31346</vt:lpwstr>
  </property>
  <property fmtid="{D5CDD505-2E9C-101B-9397-08002B2CF9AE}" pid="3" name="MediaServiceImageTags">
    <vt:lpwstr/>
  </property>
</Properties>
</file>