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notesMasterIdLst>
    <p:notesMasterId r:id="rId13"/>
  </p:notesMasterIdLst>
  <p:sldIdLst>
    <p:sldId id="256" r:id="rId2"/>
    <p:sldId id="266" r:id="rId3"/>
    <p:sldId id="257" r:id="rId4"/>
    <p:sldId id="258" r:id="rId5"/>
    <p:sldId id="264" r:id="rId6"/>
    <p:sldId id="265" r:id="rId7"/>
    <p:sldId id="259" r:id="rId8"/>
    <p:sldId id="260" r:id="rId9"/>
    <p:sldId id="262" r:id="rId10"/>
    <p:sldId id="261"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1038"/>
  </p:normalViewPr>
  <p:slideViewPr>
    <p:cSldViewPr snapToGrid="0">
      <p:cViewPr varScale="1">
        <p:scale>
          <a:sx n="99" d="100"/>
          <a:sy n="99" d="100"/>
        </p:scale>
        <p:origin x="105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ata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7904B5-1A16-4ED0-802B-13CC0A74E7F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C517C81-FD2C-43A5-8B12-65F0E35153F6}">
      <dgm:prSet/>
      <dgm:spPr/>
      <dgm:t>
        <a:bodyPr/>
        <a:lstStyle/>
        <a:p>
          <a:r>
            <a:rPr lang="en-US"/>
            <a:t>Introduction</a:t>
          </a:r>
        </a:p>
      </dgm:t>
    </dgm:pt>
    <dgm:pt modelId="{CCCA1C81-B299-441B-8542-0D827BE8392D}" type="parTrans" cxnId="{D355B15A-24D6-4A9A-94CC-6AAC06A6A5E4}">
      <dgm:prSet/>
      <dgm:spPr/>
      <dgm:t>
        <a:bodyPr/>
        <a:lstStyle/>
        <a:p>
          <a:endParaRPr lang="en-US"/>
        </a:p>
      </dgm:t>
    </dgm:pt>
    <dgm:pt modelId="{EE3164A6-2027-4F7F-BE25-357228C5CE98}" type="sibTrans" cxnId="{D355B15A-24D6-4A9A-94CC-6AAC06A6A5E4}">
      <dgm:prSet/>
      <dgm:spPr/>
      <dgm:t>
        <a:bodyPr/>
        <a:lstStyle/>
        <a:p>
          <a:endParaRPr lang="en-US"/>
        </a:p>
      </dgm:t>
    </dgm:pt>
    <dgm:pt modelId="{7CD67C9B-0455-4D96-B9BC-6DFF273D5E69}">
      <dgm:prSet/>
      <dgm:spPr/>
      <dgm:t>
        <a:bodyPr/>
        <a:lstStyle/>
        <a:p>
          <a:r>
            <a:rPr lang="en-US"/>
            <a:t>Literature Review</a:t>
          </a:r>
        </a:p>
      </dgm:t>
    </dgm:pt>
    <dgm:pt modelId="{AA2A11CC-4FE8-4609-8B5A-F7D42BAA7A06}" type="parTrans" cxnId="{CE9169E2-3182-4E3A-AB90-1358FA92D5D3}">
      <dgm:prSet/>
      <dgm:spPr/>
      <dgm:t>
        <a:bodyPr/>
        <a:lstStyle/>
        <a:p>
          <a:endParaRPr lang="en-US"/>
        </a:p>
      </dgm:t>
    </dgm:pt>
    <dgm:pt modelId="{2D313B42-C38A-47C7-AEA6-69A2D641B6B8}" type="sibTrans" cxnId="{CE9169E2-3182-4E3A-AB90-1358FA92D5D3}">
      <dgm:prSet/>
      <dgm:spPr/>
      <dgm:t>
        <a:bodyPr/>
        <a:lstStyle/>
        <a:p>
          <a:endParaRPr lang="en-US"/>
        </a:p>
      </dgm:t>
    </dgm:pt>
    <dgm:pt modelId="{5AEA7EA2-DF18-4367-AEB8-33C73555D5CD}">
      <dgm:prSet/>
      <dgm:spPr/>
      <dgm:t>
        <a:bodyPr/>
        <a:lstStyle/>
        <a:p>
          <a:r>
            <a:rPr lang="en-US" dirty="0"/>
            <a:t>Curriculum Reform</a:t>
          </a:r>
        </a:p>
      </dgm:t>
    </dgm:pt>
    <dgm:pt modelId="{23AAE931-5CA3-4601-BCB8-5BC8A7E401C6}" type="parTrans" cxnId="{FA0FFEF2-52C7-4DB5-B780-9AD2A802FD68}">
      <dgm:prSet/>
      <dgm:spPr/>
      <dgm:t>
        <a:bodyPr/>
        <a:lstStyle/>
        <a:p>
          <a:endParaRPr lang="en-US"/>
        </a:p>
      </dgm:t>
    </dgm:pt>
    <dgm:pt modelId="{B22AD0BE-FB84-4940-B232-A904DE075ED5}" type="sibTrans" cxnId="{FA0FFEF2-52C7-4DB5-B780-9AD2A802FD68}">
      <dgm:prSet/>
      <dgm:spPr/>
      <dgm:t>
        <a:bodyPr/>
        <a:lstStyle/>
        <a:p>
          <a:endParaRPr lang="en-US"/>
        </a:p>
      </dgm:t>
    </dgm:pt>
    <dgm:pt modelId="{9A2234A6-8101-4B35-8524-65ED8B2345CB}">
      <dgm:prSet/>
      <dgm:spPr/>
      <dgm:t>
        <a:bodyPr/>
        <a:lstStyle/>
        <a:p>
          <a:r>
            <a:rPr lang="en-US"/>
            <a:t>Curriculum Implementation</a:t>
          </a:r>
        </a:p>
      </dgm:t>
    </dgm:pt>
    <dgm:pt modelId="{A0FB501D-72CC-466A-8570-C0D82C4AFCC8}" type="parTrans" cxnId="{29F2E2F4-4CBF-4516-8E54-4B6E1DEE2F26}">
      <dgm:prSet/>
      <dgm:spPr/>
      <dgm:t>
        <a:bodyPr/>
        <a:lstStyle/>
        <a:p>
          <a:endParaRPr lang="en-US"/>
        </a:p>
      </dgm:t>
    </dgm:pt>
    <dgm:pt modelId="{9E68C006-C11C-40EA-9938-B5BD23DB0E35}" type="sibTrans" cxnId="{29F2E2F4-4CBF-4516-8E54-4B6E1DEE2F26}">
      <dgm:prSet/>
      <dgm:spPr/>
      <dgm:t>
        <a:bodyPr/>
        <a:lstStyle/>
        <a:p>
          <a:endParaRPr lang="en-US"/>
        </a:p>
      </dgm:t>
    </dgm:pt>
    <dgm:pt modelId="{E26328A7-9F63-4E46-A495-3E6D0DBB3892}">
      <dgm:prSet/>
      <dgm:spPr/>
      <dgm:t>
        <a:bodyPr/>
        <a:lstStyle/>
        <a:p>
          <a:r>
            <a:rPr lang="en-US"/>
            <a:t>Methodology</a:t>
          </a:r>
        </a:p>
      </dgm:t>
    </dgm:pt>
    <dgm:pt modelId="{A0231D7A-EF73-474E-8636-18860CC8BEDC}" type="parTrans" cxnId="{D892DA23-9B29-4877-9F6A-CACE870FA0BA}">
      <dgm:prSet/>
      <dgm:spPr/>
      <dgm:t>
        <a:bodyPr/>
        <a:lstStyle/>
        <a:p>
          <a:endParaRPr lang="en-US"/>
        </a:p>
      </dgm:t>
    </dgm:pt>
    <dgm:pt modelId="{8DE16F97-1146-4A4B-B736-78100C82CDEF}" type="sibTrans" cxnId="{D892DA23-9B29-4877-9F6A-CACE870FA0BA}">
      <dgm:prSet/>
      <dgm:spPr/>
      <dgm:t>
        <a:bodyPr/>
        <a:lstStyle/>
        <a:p>
          <a:endParaRPr lang="en-US"/>
        </a:p>
      </dgm:t>
    </dgm:pt>
    <dgm:pt modelId="{CF765D85-A235-48A2-A5F4-0EAF115C21AF}">
      <dgm:prSet/>
      <dgm:spPr/>
      <dgm:t>
        <a:bodyPr/>
        <a:lstStyle/>
        <a:p>
          <a:r>
            <a:rPr lang="en-US"/>
            <a:t>Results</a:t>
          </a:r>
        </a:p>
      </dgm:t>
    </dgm:pt>
    <dgm:pt modelId="{D4A7BA73-C42E-4F4D-8289-5B685425397A}" type="parTrans" cxnId="{E002C538-3ACF-48C2-95E5-46B09C59B73B}">
      <dgm:prSet/>
      <dgm:spPr/>
      <dgm:t>
        <a:bodyPr/>
        <a:lstStyle/>
        <a:p>
          <a:endParaRPr lang="en-US"/>
        </a:p>
      </dgm:t>
    </dgm:pt>
    <dgm:pt modelId="{11D9CD5E-BD68-41E6-863B-39B8ABA3FDB1}" type="sibTrans" cxnId="{E002C538-3ACF-48C2-95E5-46B09C59B73B}">
      <dgm:prSet/>
      <dgm:spPr/>
      <dgm:t>
        <a:bodyPr/>
        <a:lstStyle/>
        <a:p>
          <a:endParaRPr lang="en-US"/>
        </a:p>
      </dgm:t>
    </dgm:pt>
    <dgm:pt modelId="{F51D9EC3-4F31-488B-ACD2-32C9BF3CCBE5}">
      <dgm:prSet/>
      <dgm:spPr/>
      <dgm:t>
        <a:bodyPr/>
        <a:lstStyle/>
        <a:p>
          <a:r>
            <a:rPr lang="en-US"/>
            <a:t>Evaluation and Next Steps</a:t>
          </a:r>
        </a:p>
      </dgm:t>
    </dgm:pt>
    <dgm:pt modelId="{F5B82C9B-36A5-4551-ACD4-4CA0F915B44F}" type="parTrans" cxnId="{86723654-7DEA-45ED-9E53-401F7C48BA19}">
      <dgm:prSet/>
      <dgm:spPr/>
      <dgm:t>
        <a:bodyPr/>
        <a:lstStyle/>
        <a:p>
          <a:endParaRPr lang="en-US"/>
        </a:p>
      </dgm:t>
    </dgm:pt>
    <dgm:pt modelId="{ADE18B59-5438-47F1-8725-CFE0C6797C43}" type="sibTrans" cxnId="{86723654-7DEA-45ED-9E53-401F7C48BA19}">
      <dgm:prSet/>
      <dgm:spPr/>
      <dgm:t>
        <a:bodyPr/>
        <a:lstStyle/>
        <a:p>
          <a:endParaRPr lang="en-US"/>
        </a:p>
      </dgm:t>
    </dgm:pt>
    <dgm:pt modelId="{947B1FE4-47D9-4A89-911C-84B726B51EB6}">
      <dgm:prSet/>
      <dgm:spPr/>
      <dgm:t>
        <a:bodyPr/>
        <a:lstStyle/>
        <a:p>
          <a:r>
            <a:rPr lang="en-US" dirty="0"/>
            <a:t>References </a:t>
          </a:r>
        </a:p>
      </dgm:t>
    </dgm:pt>
    <dgm:pt modelId="{E5489B7E-78FF-4B81-8FDE-3A4C02A130C1}" type="parTrans" cxnId="{CEDE671D-8D46-4CEB-AF6B-3C94CE935D3D}">
      <dgm:prSet/>
      <dgm:spPr/>
      <dgm:t>
        <a:bodyPr/>
        <a:lstStyle/>
        <a:p>
          <a:endParaRPr lang="en-US"/>
        </a:p>
      </dgm:t>
    </dgm:pt>
    <dgm:pt modelId="{F7F659FF-E093-4B9B-ADA4-BDBB56603DFF}" type="sibTrans" cxnId="{CEDE671D-8D46-4CEB-AF6B-3C94CE935D3D}">
      <dgm:prSet/>
      <dgm:spPr/>
      <dgm:t>
        <a:bodyPr/>
        <a:lstStyle/>
        <a:p>
          <a:endParaRPr lang="en-US"/>
        </a:p>
      </dgm:t>
    </dgm:pt>
    <dgm:pt modelId="{36FB2E16-5821-447F-BFBC-23FD8DE38CAA}" type="pres">
      <dgm:prSet presAssocID="{7F7904B5-1A16-4ED0-802B-13CC0A74E7F5}" presName="root" presStyleCnt="0">
        <dgm:presLayoutVars>
          <dgm:dir/>
          <dgm:resizeHandles val="exact"/>
        </dgm:presLayoutVars>
      </dgm:prSet>
      <dgm:spPr/>
    </dgm:pt>
    <dgm:pt modelId="{E1B82720-78F8-47DF-93D6-BE2558C1A744}" type="pres">
      <dgm:prSet presAssocID="{DC517C81-FD2C-43A5-8B12-65F0E35153F6}" presName="compNode" presStyleCnt="0"/>
      <dgm:spPr/>
    </dgm:pt>
    <dgm:pt modelId="{8568877A-549E-45DB-9C36-DE31B823ABD9}" type="pres">
      <dgm:prSet presAssocID="{DC517C81-FD2C-43A5-8B12-65F0E35153F6}" presName="bgRect" presStyleLbl="bgShp" presStyleIdx="0" presStyleCnt="8"/>
      <dgm:spPr/>
    </dgm:pt>
    <dgm:pt modelId="{2B6452DE-2C82-4136-962D-288D7D92C30B}" type="pres">
      <dgm:prSet presAssocID="{DC517C81-FD2C-43A5-8B12-65F0E35153F6}"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ke"/>
        </a:ext>
      </dgm:extLst>
    </dgm:pt>
    <dgm:pt modelId="{A10F5240-6AD4-4B53-A711-F7F58DAF6569}" type="pres">
      <dgm:prSet presAssocID="{DC517C81-FD2C-43A5-8B12-65F0E35153F6}" presName="spaceRect" presStyleCnt="0"/>
      <dgm:spPr/>
    </dgm:pt>
    <dgm:pt modelId="{C98846E3-142B-481C-B637-694FE7E0019E}" type="pres">
      <dgm:prSet presAssocID="{DC517C81-FD2C-43A5-8B12-65F0E35153F6}" presName="parTx" presStyleLbl="revTx" presStyleIdx="0" presStyleCnt="8">
        <dgm:presLayoutVars>
          <dgm:chMax val="0"/>
          <dgm:chPref val="0"/>
        </dgm:presLayoutVars>
      </dgm:prSet>
      <dgm:spPr/>
    </dgm:pt>
    <dgm:pt modelId="{83476E25-E838-4B55-BF81-22665241BEFB}" type="pres">
      <dgm:prSet presAssocID="{EE3164A6-2027-4F7F-BE25-357228C5CE98}" presName="sibTrans" presStyleCnt="0"/>
      <dgm:spPr/>
    </dgm:pt>
    <dgm:pt modelId="{B8FDD326-7BC5-407E-A6EA-84DC1765CA5D}" type="pres">
      <dgm:prSet presAssocID="{7CD67C9B-0455-4D96-B9BC-6DFF273D5E69}" presName="compNode" presStyleCnt="0"/>
      <dgm:spPr/>
    </dgm:pt>
    <dgm:pt modelId="{1E62DC23-2A90-468D-8B51-ADBC0FD9D737}" type="pres">
      <dgm:prSet presAssocID="{7CD67C9B-0455-4D96-B9BC-6DFF273D5E69}" presName="bgRect" presStyleLbl="bgShp" presStyleIdx="1" presStyleCnt="8"/>
      <dgm:spPr/>
    </dgm:pt>
    <dgm:pt modelId="{19569EE6-DA61-4D0E-B452-7790751A3DB5}" type="pres">
      <dgm:prSet presAssocID="{7CD67C9B-0455-4D96-B9BC-6DFF273D5E69}"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abric Report Library"/>
        </a:ext>
      </dgm:extLst>
    </dgm:pt>
    <dgm:pt modelId="{8585C564-2AF2-4ED4-B1C1-E080FEC37182}" type="pres">
      <dgm:prSet presAssocID="{7CD67C9B-0455-4D96-B9BC-6DFF273D5E69}" presName="spaceRect" presStyleCnt="0"/>
      <dgm:spPr/>
    </dgm:pt>
    <dgm:pt modelId="{0B042E2F-3A4D-4D4B-8AE5-31E4F0816A2C}" type="pres">
      <dgm:prSet presAssocID="{7CD67C9B-0455-4D96-B9BC-6DFF273D5E69}" presName="parTx" presStyleLbl="revTx" presStyleIdx="1" presStyleCnt="8">
        <dgm:presLayoutVars>
          <dgm:chMax val="0"/>
          <dgm:chPref val="0"/>
        </dgm:presLayoutVars>
      </dgm:prSet>
      <dgm:spPr/>
    </dgm:pt>
    <dgm:pt modelId="{BF34A3B4-63E5-4E0F-8379-2FBBAEA9030F}" type="pres">
      <dgm:prSet presAssocID="{2D313B42-C38A-47C7-AEA6-69A2D641B6B8}" presName="sibTrans" presStyleCnt="0"/>
      <dgm:spPr/>
    </dgm:pt>
    <dgm:pt modelId="{EF74F411-7331-4095-9189-242767A120DC}" type="pres">
      <dgm:prSet presAssocID="{5AEA7EA2-DF18-4367-AEB8-33C73555D5CD}" presName="compNode" presStyleCnt="0"/>
      <dgm:spPr/>
    </dgm:pt>
    <dgm:pt modelId="{B600106B-4171-4798-AFFE-4BDFF1058538}" type="pres">
      <dgm:prSet presAssocID="{5AEA7EA2-DF18-4367-AEB8-33C73555D5CD}" presName="bgRect" presStyleLbl="bgShp" presStyleIdx="2" presStyleCnt="8"/>
      <dgm:spPr/>
    </dgm:pt>
    <dgm:pt modelId="{63E60D04-693C-4855-8CBC-3B1EE2192057}" type="pres">
      <dgm:prSet presAssocID="{5AEA7EA2-DF18-4367-AEB8-33C73555D5CD}"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ctionary Remove"/>
        </a:ext>
      </dgm:extLst>
    </dgm:pt>
    <dgm:pt modelId="{6F152C58-DB9C-4E8D-8BCC-3169F66C99C0}" type="pres">
      <dgm:prSet presAssocID="{5AEA7EA2-DF18-4367-AEB8-33C73555D5CD}" presName="spaceRect" presStyleCnt="0"/>
      <dgm:spPr/>
    </dgm:pt>
    <dgm:pt modelId="{510F8304-E247-4A0E-8579-2BBE94D6BB08}" type="pres">
      <dgm:prSet presAssocID="{5AEA7EA2-DF18-4367-AEB8-33C73555D5CD}" presName="parTx" presStyleLbl="revTx" presStyleIdx="2" presStyleCnt="8">
        <dgm:presLayoutVars>
          <dgm:chMax val="0"/>
          <dgm:chPref val="0"/>
        </dgm:presLayoutVars>
      </dgm:prSet>
      <dgm:spPr/>
    </dgm:pt>
    <dgm:pt modelId="{A2FFF0C3-F9F2-4615-87A8-F902388BE1AB}" type="pres">
      <dgm:prSet presAssocID="{B22AD0BE-FB84-4940-B232-A904DE075ED5}" presName="sibTrans" presStyleCnt="0"/>
      <dgm:spPr/>
    </dgm:pt>
    <dgm:pt modelId="{2B7C9075-AFAA-451E-A760-2920AE9135ED}" type="pres">
      <dgm:prSet presAssocID="{9A2234A6-8101-4B35-8524-65ED8B2345CB}" presName="compNode" presStyleCnt="0"/>
      <dgm:spPr/>
    </dgm:pt>
    <dgm:pt modelId="{B272ABF6-E3EA-4D90-B8DC-726C35600F3F}" type="pres">
      <dgm:prSet presAssocID="{9A2234A6-8101-4B35-8524-65ED8B2345CB}" presName="bgRect" presStyleLbl="bgShp" presStyleIdx="3" presStyleCnt="8"/>
      <dgm:spPr/>
    </dgm:pt>
    <dgm:pt modelId="{D626E827-EDB8-49BA-8E30-6D621574E5E3}" type="pres">
      <dgm:prSet presAssocID="{9A2234A6-8101-4B35-8524-65ED8B2345CB}"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hedule Event Action"/>
        </a:ext>
      </dgm:extLst>
    </dgm:pt>
    <dgm:pt modelId="{1DB8507C-C520-4875-9C20-AF7C0BCCD098}" type="pres">
      <dgm:prSet presAssocID="{9A2234A6-8101-4B35-8524-65ED8B2345CB}" presName="spaceRect" presStyleCnt="0"/>
      <dgm:spPr/>
    </dgm:pt>
    <dgm:pt modelId="{C0144391-1D03-4A42-939A-53E097B3EDC1}" type="pres">
      <dgm:prSet presAssocID="{9A2234A6-8101-4B35-8524-65ED8B2345CB}" presName="parTx" presStyleLbl="revTx" presStyleIdx="3" presStyleCnt="8">
        <dgm:presLayoutVars>
          <dgm:chMax val="0"/>
          <dgm:chPref val="0"/>
        </dgm:presLayoutVars>
      </dgm:prSet>
      <dgm:spPr/>
    </dgm:pt>
    <dgm:pt modelId="{2D608C64-2CF6-4C27-9348-09186B1C7531}" type="pres">
      <dgm:prSet presAssocID="{9E68C006-C11C-40EA-9938-B5BD23DB0E35}" presName="sibTrans" presStyleCnt="0"/>
      <dgm:spPr/>
    </dgm:pt>
    <dgm:pt modelId="{05A80F61-04F0-4720-A194-D41F55B14E9F}" type="pres">
      <dgm:prSet presAssocID="{E26328A7-9F63-4E46-A495-3E6D0DBB3892}" presName="compNode" presStyleCnt="0"/>
      <dgm:spPr/>
    </dgm:pt>
    <dgm:pt modelId="{C81B3DF0-C9E3-49A1-980D-158202B4C3A6}" type="pres">
      <dgm:prSet presAssocID="{E26328A7-9F63-4E46-A495-3E6D0DBB3892}" presName="bgRect" presStyleLbl="bgShp" presStyleIdx="4" presStyleCnt="8"/>
      <dgm:spPr/>
    </dgm:pt>
    <dgm:pt modelId="{9B838E38-5034-42D6-9B36-7444E27464C1}" type="pres">
      <dgm:prSet presAssocID="{E26328A7-9F63-4E46-A495-3E6D0DBB3892}"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pen Enrolment"/>
        </a:ext>
      </dgm:extLst>
    </dgm:pt>
    <dgm:pt modelId="{A7156B75-D083-445B-BA2E-7FDD5E476EEC}" type="pres">
      <dgm:prSet presAssocID="{E26328A7-9F63-4E46-A495-3E6D0DBB3892}" presName="spaceRect" presStyleCnt="0"/>
      <dgm:spPr/>
    </dgm:pt>
    <dgm:pt modelId="{BD51A657-25EF-4482-9C89-02293090B0C4}" type="pres">
      <dgm:prSet presAssocID="{E26328A7-9F63-4E46-A495-3E6D0DBB3892}" presName="parTx" presStyleLbl="revTx" presStyleIdx="4" presStyleCnt="8">
        <dgm:presLayoutVars>
          <dgm:chMax val="0"/>
          <dgm:chPref val="0"/>
        </dgm:presLayoutVars>
      </dgm:prSet>
      <dgm:spPr/>
    </dgm:pt>
    <dgm:pt modelId="{35BBF20E-AFCF-47DE-9982-546F3D660EF6}" type="pres">
      <dgm:prSet presAssocID="{8DE16F97-1146-4A4B-B736-78100C82CDEF}" presName="sibTrans" presStyleCnt="0"/>
      <dgm:spPr/>
    </dgm:pt>
    <dgm:pt modelId="{A2C29988-9546-4827-9288-DD2204342619}" type="pres">
      <dgm:prSet presAssocID="{CF765D85-A235-48A2-A5F4-0EAF115C21AF}" presName="compNode" presStyleCnt="0"/>
      <dgm:spPr/>
    </dgm:pt>
    <dgm:pt modelId="{13463384-CEB1-471F-B950-66B36BCD989C}" type="pres">
      <dgm:prSet presAssocID="{CF765D85-A235-48A2-A5F4-0EAF115C21AF}" presName="bgRect" presStyleLbl="bgShp" presStyleIdx="5" presStyleCnt="8"/>
      <dgm:spPr/>
    </dgm:pt>
    <dgm:pt modelId="{704FFED6-0376-4F49-81E9-9B4FDB2302B7}" type="pres">
      <dgm:prSet presAssocID="{CF765D85-A235-48A2-A5F4-0EAF115C21AF}"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Questionnaire"/>
        </a:ext>
      </dgm:extLst>
    </dgm:pt>
    <dgm:pt modelId="{98A523FC-3F45-4147-8917-1E0E10E6CFC9}" type="pres">
      <dgm:prSet presAssocID="{CF765D85-A235-48A2-A5F4-0EAF115C21AF}" presName="spaceRect" presStyleCnt="0"/>
      <dgm:spPr/>
    </dgm:pt>
    <dgm:pt modelId="{91C1F43E-FBDD-43CF-B9F2-272FEF49629D}" type="pres">
      <dgm:prSet presAssocID="{CF765D85-A235-48A2-A5F4-0EAF115C21AF}" presName="parTx" presStyleLbl="revTx" presStyleIdx="5" presStyleCnt="8">
        <dgm:presLayoutVars>
          <dgm:chMax val="0"/>
          <dgm:chPref val="0"/>
        </dgm:presLayoutVars>
      </dgm:prSet>
      <dgm:spPr/>
    </dgm:pt>
    <dgm:pt modelId="{FB23390E-6DB0-4846-9A07-02D1C4AC7ED6}" type="pres">
      <dgm:prSet presAssocID="{11D9CD5E-BD68-41E6-863B-39B8ABA3FDB1}" presName="sibTrans" presStyleCnt="0"/>
      <dgm:spPr/>
    </dgm:pt>
    <dgm:pt modelId="{C2F28775-0B23-4DBE-90D0-C1D7DD8D2100}" type="pres">
      <dgm:prSet presAssocID="{F51D9EC3-4F31-488B-ACD2-32C9BF3CCBE5}" presName="compNode" presStyleCnt="0"/>
      <dgm:spPr/>
    </dgm:pt>
    <dgm:pt modelId="{CF06C2AB-7AD6-474D-8B47-9E155FCB27FB}" type="pres">
      <dgm:prSet presAssocID="{F51D9EC3-4F31-488B-ACD2-32C9BF3CCBE5}" presName="bgRect" presStyleLbl="bgShp" presStyleIdx="6" presStyleCnt="8"/>
      <dgm:spPr/>
    </dgm:pt>
    <dgm:pt modelId="{DC367205-D858-4194-8B62-5A20D2994C46}" type="pres">
      <dgm:prSet presAssocID="{F51D9EC3-4F31-488B-ACD2-32C9BF3CCBE5}"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Step"/>
        </a:ext>
      </dgm:extLst>
    </dgm:pt>
    <dgm:pt modelId="{DBBE44FF-5C42-4A9E-BB29-653A25CFCAAA}" type="pres">
      <dgm:prSet presAssocID="{F51D9EC3-4F31-488B-ACD2-32C9BF3CCBE5}" presName="spaceRect" presStyleCnt="0"/>
      <dgm:spPr/>
    </dgm:pt>
    <dgm:pt modelId="{57F3CAF1-9578-4290-941B-4A3173D4F671}" type="pres">
      <dgm:prSet presAssocID="{F51D9EC3-4F31-488B-ACD2-32C9BF3CCBE5}" presName="parTx" presStyleLbl="revTx" presStyleIdx="6" presStyleCnt="8">
        <dgm:presLayoutVars>
          <dgm:chMax val="0"/>
          <dgm:chPref val="0"/>
        </dgm:presLayoutVars>
      </dgm:prSet>
      <dgm:spPr/>
    </dgm:pt>
    <dgm:pt modelId="{F566CBB1-89A7-4487-87CF-65A50775CD08}" type="pres">
      <dgm:prSet presAssocID="{ADE18B59-5438-47F1-8725-CFE0C6797C43}" presName="sibTrans" presStyleCnt="0"/>
      <dgm:spPr/>
    </dgm:pt>
    <dgm:pt modelId="{E03BE96E-7E89-4635-B014-3D9A57B8B5F0}" type="pres">
      <dgm:prSet presAssocID="{947B1FE4-47D9-4A89-911C-84B726B51EB6}" presName="compNode" presStyleCnt="0"/>
      <dgm:spPr/>
    </dgm:pt>
    <dgm:pt modelId="{30A4FAE3-8202-46DC-9AF7-AB6A9BD77B73}" type="pres">
      <dgm:prSet presAssocID="{947B1FE4-47D9-4A89-911C-84B726B51EB6}" presName="bgRect" presStyleLbl="bgShp" presStyleIdx="7" presStyleCnt="8"/>
      <dgm:spPr/>
    </dgm:pt>
    <dgm:pt modelId="{5C25FC0A-4D40-42D2-862E-C1E53A5AAC56}" type="pres">
      <dgm:prSet presAssocID="{947B1FE4-47D9-4A89-911C-84B726B51EB6}"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Footer"/>
        </a:ext>
      </dgm:extLst>
    </dgm:pt>
    <dgm:pt modelId="{A38F4235-8A8C-42D7-A1A5-E15A65F89AB5}" type="pres">
      <dgm:prSet presAssocID="{947B1FE4-47D9-4A89-911C-84B726B51EB6}" presName="spaceRect" presStyleCnt="0"/>
      <dgm:spPr/>
    </dgm:pt>
    <dgm:pt modelId="{2A9754DD-0BE7-4C5A-ADFB-67BB3E27FF52}" type="pres">
      <dgm:prSet presAssocID="{947B1FE4-47D9-4A89-911C-84B726B51EB6}" presName="parTx" presStyleLbl="revTx" presStyleIdx="7" presStyleCnt="8">
        <dgm:presLayoutVars>
          <dgm:chMax val="0"/>
          <dgm:chPref val="0"/>
        </dgm:presLayoutVars>
      </dgm:prSet>
      <dgm:spPr/>
    </dgm:pt>
  </dgm:ptLst>
  <dgm:cxnLst>
    <dgm:cxn modelId="{72EFF717-D847-43CB-A4AA-F11C6C1C075F}" type="presOf" srcId="{7F7904B5-1A16-4ED0-802B-13CC0A74E7F5}" destId="{36FB2E16-5821-447F-BFBC-23FD8DE38CAA}" srcOrd="0" destOrd="0" presId="urn:microsoft.com/office/officeart/2018/2/layout/IconVerticalSolidList"/>
    <dgm:cxn modelId="{CEDE671D-8D46-4CEB-AF6B-3C94CE935D3D}" srcId="{7F7904B5-1A16-4ED0-802B-13CC0A74E7F5}" destId="{947B1FE4-47D9-4A89-911C-84B726B51EB6}" srcOrd="7" destOrd="0" parTransId="{E5489B7E-78FF-4B81-8FDE-3A4C02A130C1}" sibTransId="{F7F659FF-E093-4B9B-ADA4-BDBB56603DFF}"/>
    <dgm:cxn modelId="{D892DA23-9B29-4877-9F6A-CACE870FA0BA}" srcId="{7F7904B5-1A16-4ED0-802B-13CC0A74E7F5}" destId="{E26328A7-9F63-4E46-A495-3E6D0DBB3892}" srcOrd="4" destOrd="0" parTransId="{A0231D7A-EF73-474E-8636-18860CC8BEDC}" sibTransId="{8DE16F97-1146-4A4B-B736-78100C82CDEF}"/>
    <dgm:cxn modelId="{4FC95429-975A-49FC-A92F-930F4232CA5F}" type="presOf" srcId="{7CD67C9B-0455-4D96-B9BC-6DFF273D5E69}" destId="{0B042E2F-3A4D-4D4B-8AE5-31E4F0816A2C}" srcOrd="0" destOrd="0" presId="urn:microsoft.com/office/officeart/2018/2/layout/IconVerticalSolidList"/>
    <dgm:cxn modelId="{35611C30-4F40-4CB5-A3C2-52DA3B6C1EFF}" type="presOf" srcId="{947B1FE4-47D9-4A89-911C-84B726B51EB6}" destId="{2A9754DD-0BE7-4C5A-ADFB-67BB3E27FF52}" srcOrd="0" destOrd="0" presId="urn:microsoft.com/office/officeart/2018/2/layout/IconVerticalSolidList"/>
    <dgm:cxn modelId="{E002C538-3ACF-48C2-95E5-46B09C59B73B}" srcId="{7F7904B5-1A16-4ED0-802B-13CC0A74E7F5}" destId="{CF765D85-A235-48A2-A5F4-0EAF115C21AF}" srcOrd="5" destOrd="0" parTransId="{D4A7BA73-C42E-4F4D-8289-5B685425397A}" sibTransId="{11D9CD5E-BD68-41E6-863B-39B8ABA3FDB1}"/>
    <dgm:cxn modelId="{86723654-7DEA-45ED-9E53-401F7C48BA19}" srcId="{7F7904B5-1A16-4ED0-802B-13CC0A74E7F5}" destId="{F51D9EC3-4F31-488B-ACD2-32C9BF3CCBE5}" srcOrd="6" destOrd="0" parTransId="{F5B82C9B-36A5-4551-ACD4-4CA0F915B44F}" sibTransId="{ADE18B59-5438-47F1-8725-CFE0C6797C43}"/>
    <dgm:cxn modelId="{D355B15A-24D6-4A9A-94CC-6AAC06A6A5E4}" srcId="{7F7904B5-1A16-4ED0-802B-13CC0A74E7F5}" destId="{DC517C81-FD2C-43A5-8B12-65F0E35153F6}" srcOrd="0" destOrd="0" parTransId="{CCCA1C81-B299-441B-8542-0D827BE8392D}" sibTransId="{EE3164A6-2027-4F7F-BE25-357228C5CE98}"/>
    <dgm:cxn modelId="{FDB37A78-51EB-44F8-B62B-53483D8485E9}" type="presOf" srcId="{E26328A7-9F63-4E46-A495-3E6D0DBB3892}" destId="{BD51A657-25EF-4482-9C89-02293090B0C4}" srcOrd="0" destOrd="0" presId="urn:microsoft.com/office/officeart/2018/2/layout/IconVerticalSolidList"/>
    <dgm:cxn modelId="{3DF8AD82-6D1F-4509-9ED8-D4606C17F9F9}" type="presOf" srcId="{F51D9EC3-4F31-488B-ACD2-32C9BF3CCBE5}" destId="{57F3CAF1-9578-4290-941B-4A3173D4F671}" srcOrd="0" destOrd="0" presId="urn:microsoft.com/office/officeart/2018/2/layout/IconVerticalSolidList"/>
    <dgm:cxn modelId="{D4E16C88-C8A5-48C6-8879-F1FFCF49C4E5}" type="presOf" srcId="{DC517C81-FD2C-43A5-8B12-65F0E35153F6}" destId="{C98846E3-142B-481C-B637-694FE7E0019E}" srcOrd="0" destOrd="0" presId="urn:microsoft.com/office/officeart/2018/2/layout/IconVerticalSolidList"/>
    <dgm:cxn modelId="{5BE131BA-D74D-41FC-8F9C-6A3676BE9F8D}" type="presOf" srcId="{5AEA7EA2-DF18-4367-AEB8-33C73555D5CD}" destId="{510F8304-E247-4A0E-8579-2BBE94D6BB08}" srcOrd="0" destOrd="0" presId="urn:microsoft.com/office/officeart/2018/2/layout/IconVerticalSolidList"/>
    <dgm:cxn modelId="{984E46CC-384A-41A1-BB6B-9ABC110B395C}" type="presOf" srcId="{CF765D85-A235-48A2-A5F4-0EAF115C21AF}" destId="{91C1F43E-FBDD-43CF-B9F2-272FEF49629D}" srcOrd="0" destOrd="0" presId="urn:microsoft.com/office/officeart/2018/2/layout/IconVerticalSolidList"/>
    <dgm:cxn modelId="{81B331D1-7185-4A0C-8DB3-4C9A8ACC5113}" type="presOf" srcId="{9A2234A6-8101-4B35-8524-65ED8B2345CB}" destId="{C0144391-1D03-4A42-939A-53E097B3EDC1}" srcOrd="0" destOrd="0" presId="urn:microsoft.com/office/officeart/2018/2/layout/IconVerticalSolidList"/>
    <dgm:cxn modelId="{CE9169E2-3182-4E3A-AB90-1358FA92D5D3}" srcId="{7F7904B5-1A16-4ED0-802B-13CC0A74E7F5}" destId="{7CD67C9B-0455-4D96-B9BC-6DFF273D5E69}" srcOrd="1" destOrd="0" parTransId="{AA2A11CC-4FE8-4609-8B5A-F7D42BAA7A06}" sibTransId="{2D313B42-C38A-47C7-AEA6-69A2D641B6B8}"/>
    <dgm:cxn modelId="{FA0FFEF2-52C7-4DB5-B780-9AD2A802FD68}" srcId="{7F7904B5-1A16-4ED0-802B-13CC0A74E7F5}" destId="{5AEA7EA2-DF18-4367-AEB8-33C73555D5CD}" srcOrd="2" destOrd="0" parTransId="{23AAE931-5CA3-4601-BCB8-5BC8A7E401C6}" sibTransId="{B22AD0BE-FB84-4940-B232-A904DE075ED5}"/>
    <dgm:cxn modelId="{29F2E2F4-4CBF-4516-8E54-4B6E1DEE2F26}" srcId="{7F7904B5-1A16-4ED0-802B-13CC0A74E7F5}" destId="{9A2234A6-8101-4B35-8524-65ED8B2345CB}" srcOrd="3" destOrd="0" parTransId="{A0FB501D-72CC-466A-8570-C0D82C4AFCC8}" sibTransId="{9E68C006-C11C-40EA-9938-B5BD23DB0E35}"/>
    <dgm:cxn modelId="{DB6E0370-7C20-4AD2-BDCA-A028240126FF}" type="presParOf" srcId="{36FB2E16-5821-447F-BFBC-23FD8DE38CAA}" destId="{E1B82720-78F8-47DF-93D6-BE2558C1A744}" srcOrd="0" destOrd="0" presId="urn:microsoft.com/office/officeart/2018/2/layout/IconVerticalSolidList"/>
    <dgm:cxn modelId="{BFC9FD0C-380F-4450-99AE-C4DC95A3C338}" type="presParOf" srcId="{E1B82720-78F8-47DF-93D6-BE2558C1A744}" destId="{8568877A-549E-45DB-9C36-DE31B823ABD9}" srcOrd="0" destOrd="0" presId="urn:microsoft.com/office/officeart/2018/2/layout/IconVerticalSolidList"/>
    <dgm:cxn modelId="{A222D2B0-F706-48E4-85B8-30435096523F}" type="presParOf" srcId="{E1B82720-78F8-47DF-93D6-BE2558C1A744}" destId="{2B6452DE-2C82-4136-962D-288D7D92C30B}" srcOrd="1" destOrd="0" presId="urn:microsoft.com/office/officeart/2018/2/layout/IconVerticalSolidList"/>
    <dgm:cxn modelId="{2A997EF2-EDBF-442B-8EB4-393EB48D5094}" type="presParOf" srcId="{E1B82720-78F8-47DF-93D6-BE2558C1A744}" destId="{A10F5240-6AD4-4B53-A711-F7F58DAF6569}" srcOrd="2" destOrd="0" presId="urn:microsoft.com/office/officeart/2018/2/layout/IconVerticalSolidList"/>
    <dgm:cxn modelId="{D1936FC3-2FF4-4E3F-B9EE-F01B17B66E08}" type="presParOf" srcId="{E1B82720-78F8-47DF-93D6-BE2558C1A744}" destId="{C98846E3-142B-481C-B637-694FE7E0019E}" srcOrd="3" destOrd="0" presId="urn:microsoft.com/office/officeart/2018/2/layout/IconVerticalSolidList"/>
    <dgm:cxn modelId="{2916F650-D458-4A03-BFFF-3DF5D02A1A67}" type="presParOf" srcId="{36FB2E16-5821-447F-BFBC-23FD8DE38CAA}" destId="{83476E25-E838-4B55-BF81-22665241BEFB}" srcOrd="1" destOrd="0" presId="urn:microsoft.com/office/officeart/2018/2/layout/IconVerticalSolidList"/>
    <dgm:cxn modelId="{2FD84288-2C19-4334-8A4B-D65A77E5F20B}" type="presParOf" srcId="{36FB2E16-5821-447F-BFBC-23FD8DE38CAA}" destId="{B8FDD326-7BC5-407E-A6EA-84DC1765CA5D}" srcOrd="2" destOrd="0" presId="urn:microsoft.com/office/officeart/2018/2/layout/IconVerticalSolidList"/>
    <dgm:cxn modelId="{21081E1F-F0A8-4657-BE2F-49894D4E901D}" type="presParOf" srcId="{B8FDD326-7BC5-407E-A6EA-84DC1765CA5D}" destId="{1E62DC23-2A90-468D-8B51-ADBC0FD9D737}" srcOrd="0" destOrd="0" presId="urn:microsoft.com/office/officeart/2018/2/layout/IconVerticalSolidList"/>
    <dgm:cxn modelId="{6C86CDAE-A84C-428C-8FFB-64E0CA41ED4C}" type="presParOf" srcId="{B8FDD326-7BC5-407E-A6EA-84DC1765CA5D}" destId="{19569EE6-DA61-4D0E-B452-7790751A3DB5}" srcOrd="1" destOrd="0" presId="urn:microsoft.com/office/officeart/2018/2/layout/IconVerticalSolidList"/>
    <dgm:cxn modelId="{BB8EE064-4566-443F-9534-A2D040B023D6}" type="presParOf" srcId="{B8FDD326-7BC5-407E-A6EA-84DC1765CA5D}" destId="{8585C564-2AF2-4ED4-B1C1-E080FEC37182}" srcOrd="2" destOrd="0" presId="urn:microsoft.com/office/officeart/2018/2/layout/IconVerticalSolidList"/>
    <dgm:cxn modelId="{C1B187B3-955A-43D4-8C27-808DB49CCB04}" type="presParOf" srcId="{B8FDD326-7BC5-407E-A6EA-84DC1765CA5D}" destId="{0B042E2F-3A4D-4D4B-8AE5-31E4F0816A2C}" srcOrd="3" destOrd="0" presId="urn:microsoft.com/office/officeart/2018/2/layout/IconVerticalSolidList"/>
    <dgm:cxn modelId="{606B6051-C9F0-41AD-91F7-533639AC2DC2}" type="presParOf" srcId="{36FB2E16-5821-447F-BFBC-23FD8DE38CAA}" destId="{BF34A3B4-63E5-4E0F-8379-2FBBAEA9030F}" srcOrd="3" destOrd="0" presId="urn:microsoft.com/office/officeart/2018/2/layout/IconVerticalSolidList"/>
    <dgm:cxn modelId="{63C74C8D-33AE-413E-8431-0C905D7B5495}" type="presParOf" srcId="{36FB2E16-5821-447F-BFBC-23FD8DE38CAA}" destId="{EF74F411-7331-4095-9189-242767A120DC}" srcOrd="4" destOrd="0" presId="urn:microsoft.com/office/officeart/2018/2/layout/IconVerticalSolidList"/>
    <dgm:cxn modelId="{7652811A-14F6-416B-8AC7-62944874B699}" type="presParOf" srcId="{EF74F411-7331-4095-9189-242767A120DC}" destId="{B600106B-4171-4798-AFFE-4BDFF1058538}" srcOrd="0" destOrd="0" presId="urn:microsoft.com/office/officeart/2018/2/layout/IconVerticalSolidList"/>
    <dgm:cxn modelId="{A19D8BA3-1D0F-439D-B40A-6FE8F0169D54}" type="presParOf" srcId="{EF74F411-7331-4095-9189-242767A120DC}" destId="{63E60D04-693C-4855-8CBC-3B1EE2192057}" srcOrd="1" destOrd="0" presId="urn:microsoft.com/office/officeart/2018/2/layout/IconVerticalSolidList"/>
    <dgm:cxn modelId="{880BF229-34AB-428D-978E-349BCCB04640}" type="presParOf" srcId="{EF74F411-7331-4095-9189-242767A120DC}" destId="{6F152C58-DB9C-4E8D-8BCC-3169F66C99C0}" srcOrd="2" destOrd="0" presId="urn:microsoft.com/office/officeart/2018/2/layout/IconVerticalSolidList"/>
    <dgm:cxn modelId="{9F0DC98A-D501-4DBE-B34A-77DA28E955D8}" type="presParOf" srcId="{EF74F411-7331-4095-9189-242767A120DC}" destId="{510F8304-E247-4A0E-8579-2BBE94D6BB08}" srcOrd="3" destOrd="0" presId="urn:microsoft.com/office/officeart/2018/2/layout/IconVerticalSolidList"/>
    <dgm:cxn modelId="{896DA7E3-F7DF-4077-8674-7B3C4FA6989E}" type="presParOf" srcId="{36FB2E16-5821-447F-BFBC-23FD8DE38CAA}" destId="{A2FFF0C3-F9F2-4615-87A8-F902388BE1AB}" srcOrd="5" destOrd="0" presId="urn:microsoft.com/office/officeart/2018/2/layout/IconVerticalSolidList"/>
    <dgm:cxn modelId="{1CAA7F67-F775-49D1-810A-C48297CFF1C2}" type="presParOf" srcId="{36FB2E16-5821-447F-BFBC-23FD8DE38CAA}" destId="{2B7C9075-AFAA-451E-A760-2920AE9135ED}" srcOrd="6" destOrd="0" presId="urn:microsoft.com/office/officeart/2018/2/layout/IconVerticalSolidList"/>
    <dgm:cxn modelId="{5CCDAF68-0C1A-4CA3-B553-925835F2968A}" type="presParOf" srcId="{2B7C9075-AFAA-451E-A760-2920AE9135ED}" destId="{B272ABF6-E3EA-4D90-B8DC-726C35600F3F}" srcOrd="0" destOrd="0" presId="urn:microsoft.com/office/officeart/2018/2/layout/IconVerticalSolidList"/>
    <dgm:cxn modelId="{DB9847CF-C638-422E-8F9B-0B9DD2BD8D13}" type="presParOf" srcId="{2B7C9075-AFAA-451E-A760-2920AE9135ED}" destId="{D626E827-EDB8-49BA-8E30-6D621574E5E3}" srcOrd="1" destOrd="0" presId="urn:microsoft.com/office/officeart/2018/2/layout/IconVerticalSolidList"/>
    <dgm:cxn modelId="{DF63AD27-9EDD-4BCC-8BEF-485426C22338}" type="presParOf" srcId="{2B7C9075-AFAA-451E-A760-2920AE9135ED}" destId="{1DB8507C-C520-4875-9C20-AF7C0BCCD098}" srcOrd="2" destOrd="0" presId="urn:microsoft.com/office/officeart/2018/2/layout/IconVerticalSolidList"/>
    <dgm:cxn modelId="{BCA2E362-549C-4EB2-9F4D-9B593D4A0D97}" type="presParOf" srcId="{2B7C9075-AFAA-451E-A760-2920AE9135ED}" destId="{C0144391-1D03-4A42-939A-53E097B3EDC1}" srcOrd="3" destOrd="0" presId="urn:microsoft.com/office/officeart/2018/2/layout/IconVerticalSolidList"/>
    <dgm:cxn modelId="{937364A9-152D-4141-84C1-F97EA83E38B3}" type="presParOf" srcId="{36FB2E16-5821-447F-BFBC-23FD8DE38CAA}" destId="{2D608C64-2CF6-4C27-9348-09186B1C7531}" srcOrd="7" destOrd="0" presId="urn:microsoft.com/office/officeart/2018/2/layout/IconVerticalSolidList"/>
    <dgm:cxn modelId="{4B14A279-898C-4B4E-ACBF-2B8D5499E81A}" type="presParOf" srcId="{36FB2E16-5821-447F-BFBC-23FD8DE38CAA}" destId="{05A80F61-04F0-4720-A194-D41F55B14E9F}" srcOrd="8" destOrd="0" presId="urn:microsoft.com/office/officeart/2018/2/layout/IconVerticalSolidList"/>
    <dgm:cxn modelId="{0066B1F8-4CC1-4D6E-ACF8-31A981BACDFA}" type="presParOf" srcId="{05A80F61-04F0-4720-A194-D41F55B14E9F}" destId="{C81B3DF0-C9E3-49A1-980D-158202B4C3A6}" srcOrd="0" destOrd="0" presId="urn:microsoft.com/office/officeart/2018/2/layout/IconVerticalSolidList"/>
    <dgm:cxn modelId="{53D61047-40FF-498D-B5BA-B137B21C7621}" type="presParOf" srcId="{05A80F61-04F0-4720-A194-D41F55B14E9F}" destId="{9B838E38-5034-42D6-9B36-7444E27464C1}" srcOrd="1" destOrd="0" presId="urn:microsoft.com/office/officeart/2018/2/layout/IconVerticalSolidList"/>
    <dgm:cxn modelId="{C9C68AAD-7298-4FD2-81DE-C96C6DE81080}" type="presParOf" srcId="{05A80F61-04F0-4720-A194-D41F55B14E9F}" destId="{A7156B75-D083-445B-BA2E-7FDD5E476EEC}" srcOrd="2" destOrd="0" presId="urn:microsoft.com/office/officeart/2018/2/layout/IconVerticalSolidList"/>
    <dgm:cxn modelId="{28AFB54B-ABC5-481C-8DD6-8B325CF0BD19}" type="presParOf" srcId="{05A80F61-04F0-4720-A194-D41F55B14E9F}" destId="{BD51A657-25EF-4482-9C89-02293090B0C4}" srcOrd="3" destOrd="0" presId="urn:microsoft.com/office/officeart/2018/2/layout/IconVerticalSolidList"/>
    <dgm:cxn modelId="{5BA50433-83CE-42B9-9907-0B274B775D5C}" type="presParOf" srcId="{36FB2E16-5821-447F-BFBC-23FD8DE38CAA}" destId="{35BBF20E-AFCF-47DE-9982-546F3D660EF6}" srcOrd="9" destOrd="0" presId="urn:microsoft.com/office/officeart/2018/2/layout/IconVerticalSolidList"/>
    <dgm:cxn modelId="{2E2F8397-F8C3-46E7-AEE0-6F17112A7F01}" type="presParOf" srcId="{36FB2E16-5821-447F-BFBC-23FD8DE38CAA}" destId="{A2C29988-9546-4827-9288-DD2204342619}" srcOrd="10" destOrd="0" presId="urn:microsoft.com/office/officeart/2018/2/layout/IconVerticalSolidList"/>
    <dgm:cxn modelId="{24C51597-9F76-4F89-BEEE-E6C55C310A0C}" type="presParOf" srcId="{A2C29988-9546-4827-9288-DD2204342619}" destId="{13463384-CEB1-471F-B950-66B36BCD989C}" srcOrd="0" destOrd="0" presId="urn:microsoft.com/office/officeart/2018/2/layout/IconVerticalSolidList"/>
    <dgm:cxn modelId="{E5046A0D-EB85-4EFE-A209-26CD81F4523B}" type="presParOf" srcId="{A2C29988-9546-4827-9288-DD2204342619}" destId="{704FFED6-0376-4F49-81E9-9B4FDB2302B7}" srcOrd="1" destOrd="0" presId="urn:microsoft.com/office/officeart/2018/2/layout/IconVerticalSolidList"/>
    <dgm:cxn modelId="{197E609C-B53E-4B9B-B18F-DA0F99F98229}" type="presParOf" srcId="{A2C29988-9546-4827-9288-DD2204342619}" destId="{98A523FC-3F45-4147-8917-1E0E10E6CFC9}" srcOrd="2" destOrd="0" presId="urn:microsoft.com/office/officeart/2018/2/layout/IconVerticalSolidList"/>
    <dgm:cxn modelId="{C0CE4028-BAF0-4072-936B-4FAAE2CBA707}" type="presParOf" srcId="{A2C29988-9546-4827-9288-DD2204342619}" destId="{91C1F43E-FBDD-43CF-B9F2-272FEF49629D}" srcOrd="3" destOrd="0" presId="urn:microsoft.com/office/officeart/2018/2/layout/IconVerticalSolidList"/>
    <dgm:cxn modelId="{0BE09410-3BCE-49FA-ADED-6C4D2B5D1FA1}" type="presParOf" srcId="{36FB2E16-5821-447F-BFBC-23FD8DE38CAA}" destId="{FB23390E-6DB0-4846-9A07-02D1C4AC7ED6}" srcOrd="11" destOrd="0" presId="urn:microsoft.com/office/officeart/2018/2/layout/IconVerticalSolidList"/>
    <dgm:cxn modelId="{385C0AAB-B36D-4977-BEDA-368344F0A2AF}" type="presParOf" srcId="{36FB2E16-5821-447F-BFBC-23FD8DE38CAA}" destId="{C2F28775-0B23-4DBE-90D0-C1D7DD8D2100}" srcOrd="12" destOrd="0" presId="urn:microsoft.com/office/officeart/2018/2/layout/IconVerticalSolidList"/>
    <dgm:cxn modelId="{10938634-5EBD-46A4-A49D-1DF6311BF2F6}" type="presParOf" srcId="{C2F28775-0B23-4DBE-90D0-C1D7DD8D2100}" destId="{CF06C2AB-7AD6-474D-8B47-9E155FCB27FB}" srcOrd="0" destOrd="0" presId="urn:microsoft.com/office/officeart/2018/2/layout/IconVerticalSolidList"/>
    <dgm:cxn modelId="{864BC900-D81B-467C-9F22-8116A3522980}" type="presParOf" srcId="{C2F28775-0B23-4DBE-90D0-C1D7DD8D2100}" destId="{DC367205-D858-4194-8B62-5A20D2994C46}" srcOrd="1" destOrd="0" presId="urn:microsoft.com/office/officeart/2018/2/layout/IconVerticalSolidList"/>
    <dgm:cxn modelId="{0B51E548-97A7-4ADC-A2BD-595E860A70BA}" type="presParOf" srcId="{C2F28775-0B23-4DBE-90D0-C1D7DD8D2100}" destId="{DBBE44FF-5C42-4A9E-BB29-653A25CFCAAA}" srcOrd="2" destOrd="0" presId="urn:microsoft.com/office/officeart/2018/2/layout/IconVerticalSolidList"/>
    <dgm:cxn modelId="{A35D0680-AAFE-48FD-932C-8CA1C78E3B3A}" type="presParOf" srcId="{C2F28775-0B23-4DBE-90D0-C1D7DD8D2100}" destId="{57F3CAF1-9578-4290-941B-4A3173D4F671}" srcOrd="3" destOrd="0" presId="urn:microsoft.com/office/officeart/2018/2/layout/IconVerticalSolidList"/>
    <dgm:cxn modelId="{DBDB83CC-74B8-47E8-AF3E-F366FE807428}" type="presParOf" srcId="{36FB2E16-5821-447F-BFBC-23FD8DE38CAA}" destId="{F566CBB1-89A7-4487-87CF-65A50775CD08}" srcOrd="13" destOrd="0" presId="urn:microsoft.com/office/officeart/2018/2/layout/IconVerticalSolidList"/>
    <dgm:cxn modelId="{DBC492EC-495B-4BE4-A31F-4CB846861E4E}" type="presParOf" srcId="{36FB2E16-5821-447F-BFBC-23FD8DE38CAA}" destId="{E03BE96E-7E89-4635-B014-3D9A57B8B5F0}" srcOrd="14" destOrd="0" presId="urn:microsoft.com/office/officeart/2018/2/layout/IconVerticalSolidList"/>
    <dgm:cxn modelId="{C5BCAA8A-DE69-4155-94BA-3989493F35BF}" type="presParOf" srcId="{E03BE96E-7E89-4635-B014-3D9A57B8B5F0}" destId="{30A4FAE3-8202-46DC-9AF7-AB6A9BD77B73}" srcOrd="0" destOrd="0" presId="urn:microsoft.com/office/officeart/2018/2/layout/IconVerticalSolidList"/>
    <dgm:cxn modelId="{A98A9257-DD4D-4C59-9F9F-E66D27A96CD6}" type="presParOf" srcId="{E03BE96E-7E89-4635-B014-3D9A57B8B5F0}" destId="{5C25FC0A-4D40-42D2-862E-C1E53A5AAC56}" srcOrd="1" destOrd="0" presId="urn:microsoft.com/office/officeart/2018/2/layout/IconVerticalSolidList"/>
    <dgm:cxn modelId="{CDEEBF6F-D53E-42D8-8225-74474C30AC1E}" type="presParOf" srcId="{E03BE96E-7E89-4635-B014-3D9A57B8B5F0}" destId="{A38F4235-8A8C-42D7-A1A5-E15A65F89AB5}" srcOrd="2" destOrd="0" presId="urn:microsoft.com/office/officeart/2018/2/layout/IconVerticalSolidList"/>
    <dgm:cxn modelId="{1C0323A4-AAE5-401C-829A-6D4EAAB50746}" type="presParOf" srcId="{E03BE96E-7E89-4635-B014-3D9A57B8B5F0}" destId="{2A9754DD-0BE7-4C5A-ADFB-67BB3E27FF5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05C7BB-63B5-4DB9-8EA9-4BCA0B032E7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EBFCE8B8-F32E-413A-8313-7AAC4392BA22}">
      <dgm:prSet/>
      <dgm:spPr/>
      <dgm:t>
        <a:bodyPr/>
        <a:lstStyle/>
        <a:p>
          <a:r>
            <a:rPr lang="en-US" dirty="0"/>
            <a:t>The current cycle of curriculum reform in Wales was heralded in the Successful Futers Report (Donaldson, 2015), and has since been created by working groups consisting of Pioneer Schools, representatives from </a:t>
          </a:r>
          <a:r>
            <a:rPr lang="en-US" dirty="0" err="1"/>
            <a:t>Estyn</a:t>
          </a:r>
          <a:r>
            <a:rPr lang="en-US" dirty="0"/>
            <a:t> (school inspectorate), local authorities and Government (Sinnema </a:t>
          </a:r>
          <a:r>
            <a:rPr lang="en-US" i="1" dirty="0"/>
            <a:t>et al</a:t>
          </a:r>
          <a:r>
            <a:rPr lang="en-US" dirty="0"/>
            <a:t>., 2020). </a:t>
          </a:r>
        </a:p>
      </dgm:t>
    </dgm:pt>
    <dgm:pt modelId="{DF23912C-F77B-4E5C-A3B0-BE1B82951FE6}" type="parTrans" cxnId="{FB3C6B86-E4D0-4605-95C4-8312AF9B2EA8}">
      <dgm:prSet/>
      <dgm:spPr/>
      <dgm:t>
        <a:bodyPr/>
        <a:lstStyle/>
        <a:p>
          <a:endParaRPr lang="en-US"/>
        </a:p>
      </dgm:t>
    </dgm:pt>
    <dgm:pt modelId="{693EAE40-1121-47F1-B182-6B383BC6D552}" type="sibTrans" cxnId="{FB3C6B86-E4D0-4605-95C4-8312AF9B2EA8}">
      <dgm:prSet/>
      <dgm:spPr/>
      <dgm:t>
        <a:bodyPr/>
        <a:lstStyle/>
        <a:p>
          <a:endParaRPr lang="en-US"/>
        </a:p>
      </dgm:t>
    </dgm:pt>
    <dgm:pt modelId="{84F35CB0-92C7-4614-89CC-F090C6AE84FD}">
      <dgm:prSet/>
      <dgm:spPr/>
      <dgm:t>
        <a:bodyPr/>
        <a:lstStyle/>
        <a:p>
          <a:r>
            <a:rPr lang="en-US" dirty="0"/>
            <a:t>Co-construction of the curriculum has been a ‘strong feature’ of the reform, and Crick and Priestley (2019) suggest that this has been a genuine rather than contrived process of engagement. </a:t>
          </a:r>
        </a:p>
      </dgm:t>
    </dgm:pt>
    <dgm:pt modelId="{9FA163B2-D11E-4951-B99D-799AFF4AD984}" type="parTrans" cxnId="{D0360A3D-143C-40EE-B422-B2C9918E23C7}">
      <dgm:prSet/>
      <dgm:spPr/>
      <dgm:t>
        <a:bodyPr/>
        <a:lstStyle/>
        <a:p>
          <a:endParaRPr lang="en-US"/>
        </a:p>
      </dgm:t>
    </dgm:pt>
    <dgm:pt modelId="{24C0FF75-2B57-4CF5-A927-79884AD88739}" type="sibTrans" cxnId="{D0360A3D-143C-40EE-B422-B2C9918E23C7}">
      <dgm:prSet/>
      <dgm:spPr/>
      <dgm:t>
        <a:bodyPr/>
        <a:lstStyle/>
        <a:p>
          <a:endParaRPr lang="en-US"/>
        </a:p>
      </dgm:t>
    </dgm:pt>
    <dgm:pt modelId="{DEAFA3B5-2EF2-3C4F-93F7-7C17B9C8216A}" type="pres">
      <dgm:prSet presAssocID="{6605C7BB-63B5-4DB9-8EA9-4BCA0B032E7B}" presName="hierChild1" presStyleCnt="0">
        <dgm:presLayoutVars>
          <dgm:chPref val="1"/>
          <dgm:dir/>
          <dgm:animOne val="branch"/>
          <dgm:animLvl val="lvl"/>
          <dgm:resizeHandles/>
        </dgm:presLayoutVars>
      </dgm:prSet>
      <dgm:spPr/>
    </dgm:pt>
    <dgm:pt modelId="{164E6C37-49C8-0A48-BB17-4310A950C478}" type="pres">
      <dgm:prSet presAssocID="{EBFCE8B8-F32E-413A-8313-7AAC4392BA22}" presName="hierRoot1" presStyleCnt="0"/>
      <dgm:spPr/>
    </dgm:pt>
    <dgm:pt modelId="{1DB7B8E3-9E88-E942-9ECA-1D48DBEFA11C}" type="pres">
      <dgm:prSet presAssocID="{EBFCE8B8-F32E-413A-8313-7AAC4392BA22}" presName="composite" presStyleCnt="0"/>
      <dgm:spPr/>
    </dgm:pt>
    <dgm:pt modelId="{08AA9A9C-EBA4-0447-9228-33979195DE8F}" type="pres">
      <dgm:prSet presAssocID="{EBFCE8B8-F32E-413A-8313-7AAC4392BA22}" presName="background" presStyleLbl="node0" presStyleIdx="0" presStyleCnt="2"/>
      <dgm:spPr/>
    </dgm:pt>
    <dgm:pt modelId="{9FBB6CCB-38F7-644D-993D-84F24E6CEF14}" type="pres">
      <dgm:prSet presAssocID="{EBFCE8B8-F32E-413A-8313-7AAC4392BA22}" presName="text" presStyleLbl="fgAcc0" presStyleIdx="0" presStyleCnt="2">
        <dgm:presLayoutVars>
          <dgm:chPref val="3"/>
        </dgm:presLayoutVars>
      </dgm:prSet>
      <dgm:spPr/>
    </dgm:pt>
    <dgm:pt modelId="{7EFC024F-00C9-A347-A8F1-FC17FEF71A1E}" type="pres">
      <dgm:prSet presAssocID="{EBFCE8B8-F32E-413A-8313-7AAC4392BA22}" presName="hierChild2" presStyleCnt="0"/>
      <dgm:spPr/>
    </dgm:pt>
    <dgm:pt modelId="{F2A4DA75-5CF5-DD40-9113-EEB90BFC8DDA}" type="pres">
      <dgm:prSet presAssocID="{84F35CB0-92C7-4614-89CC-F090C6AE84FD}" presName="hierRoot1" presStyleCnt="0"/>
      <dgm:spPr/>
    </dgm:pt>
    <dgm:pt modelId="{1D7BBEC0-D55C-B34F-9F70-861051678552}" type="pres">
      <dgm:prSet presAssocID="{84F35CB0-92C7-4614-89CC-F090C6AE84FD}" presName="composite" presStyleCnt="0"/>
      <dgm:spPr/>
    </dgm:pt>
    <dgm:pt modelId="{17C0D083-2688-1040-B1B4-E669777E827C}" type="pres">
      <dgm:prSet presAssocID="{84F35CB0-92C7-4614-89CC-F090C6AE84FD}" presName="background" presStyleLbl="node0" presStyleIdx="1" presStyleCnt="2"/>
      <dgm:spPr/>
    </dgm:pt>
    <dgm:pt modelId="{5E48A421-AB6C-8D4E-862E-735D9B99CB30}" type="pres">
      <dgm:prSet presAssocID="{84F35CB0-92C7-4614-89CC-F090C6AE84FD}" presName="text" presStyleLbl="fgAcc0" presStyleIdx="1" presStyleCnt="2">
        <dgm:presLayoutVars>
          <dgm:chPref val="3"/>
        </dgm:presLayoutVars>
      </dgm:prSet>
      <dgm:spPr/>
    </dgm:pt>
    <dgm:pt modelId="{E0FF7C65-A634-5E49-A626-FE13B4C2843F}" type="pres">
      <dgm:prSet presAssocID="{84F35CB0-92C7-4614-89CC-F090C6AE84FD}" presName="hierChild2" presStyleCnt="0"/>
      <dgm:spPr/>
    </dgm:pt>
  </dgm:ptLst>
  <dgm:cxnLst>
    <dgm:cxn modelId="{D0360A3D-143C-40EE-B422-B2C9918E23C7}" srcId="{6605C7BB-63B5-4DB9-8EA9-4BCA0B032E7B}" destId="{84F35CB0-92C7-4614-89CC-F090C6AE84FD}" srcOrd="1" destOrd="0" parTransId="{9FA163B2-D11E-4951-B99D-799AFF4AD984}" sibTransId="{24C0FF75-2B57-4CF5-A927-79884AD88739}"/>
    <dgm:cxn modelId="{DD306D5F-07EC-E349-887C-4A0C9443C7D1}" type="presOf" srcId="{EBFCE8B8-F32E-413A-8313-7AAC4392BA22}" destId="{9FBB6CCB-38F7-644D-993D-84F24E6CEF14}" srcOrd="0" destOrd="0" presId="urn:microsoft.com/office/officeart/2005/8/layout/hierarchy1"/>
    <dgm:cxn modelId="{5504F167-9A89-914B-92C6-D0CC77AFE672}" type="presOf" srcId="{6605C7BB-63B5-4DB9-8EA9-4BCA0B032E7B}" destId="{DEAFA3B5-2EF2-3C4F-93F7-7C17B9C8216A}" srcOrd="0" destOrd="0" presId="urn:microsoft.com/office/officeart/2005/8/layout/hierarchy1"/>
    <dgm:cxn modelId="{FB3C6B86-E4D0-4605-95C4-8312AF9B2EA8}" srcId="{6605C7BB-63B5-4DB9-8EA9-4BCA0B032E7B}" destId="{EBFCE8B8-F32E-413A-8313-7AAC4392BA22}" srcOrd="0" destOrd="0" parTransId="{DF23912C-F77B-4E5C-A3B0-BE1B82951FE6}" sibTransId="{693EAE40-1121-47F1-B182-6B383BC6D552}"/>
    <dgm:cxn modelId="{7C56488D-3F7E-D84D-952D-F62F558B4E8B}" type="presOf" srcId="{84F35CB0-92C7-4614-89CC-F090C6AE84FD}" destId="{5E48A421-AB6C-8D4E-862E-735D9B99CB30}" srcOrd="0" destOrd="0" presId="urn:microsoft.com/office/officeart/2005/8/layout/hierarchy1"/>
    <dgm:cxn modelId="{132210EB-CD3D-7344-955A-DE8C731C40DF}" type="presParOf" srcId="{DEAFA3B5-2EF2-3C4F-93F7-7C17B9C8216A}" destId="{164E6C37-49C8-0A48-BB17-4310A950C478}" srcOrd="0" destOrd="0" presId="urn:microsoft.com/office/officeart/2005/8/layout/hierarchy1"/>
    <dgm:cxn modelId="{6D7E908B-46CD-7E4E-88FD-5577F51665E8}" type="presParOf" srcId="{164E6C37-49C8-0A48-BB17-4310A950C478}" destId="{1DB7B8E3-9E88-E942-9ECA-1D48DBEFA11C}" srcOrd="0" destOrd="0" presId="urn:microsoft.com/office/officeart/2005/8/layout/hierarchy1"/>
    <dgm:cxn modelId="{87145A94-5C72-4C47-90CD-AACD40DEA7B8}" type="presParOf" srcId="{1DB7B8E3-9E88-E942-9ECA-1D48DBEFA11C}" destId="{08AA9A9C-EBA4-0447-9228-33979195DE8F}" srcOrd="0" destOrd="0" presId="urn:microsoft.com/office/officeart/2005/8/layout/hierarchy1"/>
    <dgm:cxn modelId="{9C846DDF-1E45-9A45-AD8C-29DA6523BB2A}" type="presParOf" srcId="{1DB7B8E3-9E88-E942-9ECA-1D48DBEFA11C}" destId="{9FBB6CCB-38F7-644D-993D-84F24E6CEF14}" srcOrd="1" destOrd="0" presId="urn:microsoft.com/office/officeart/2005/8/layout/hierarchy1"/>
    <dgm:cxn modelId="{2738F224-645B-E04B-AE77-AACE284BD747}" type="presParOf" srcId="{164E6C37-49C8-0A48-BB17-4310A950C478}" destId="{7EFC024F-00C9-A347-A8F1-FC17FEF71A1E}" srcOrd="1" destOrd="0" presId="urn:microsoft.com/office/officeart/2005/8/layout/hierarchy1"/>
    <dgm:cxn modelId="{36EED2B7-C139-454B-AF21-534A45EA8046}" type="presParOf" srcId="{DEAFA3B5-2EF2-3C4F-93F7-7C17B9C8216A}" destId="{F2A4DA75-5CF5-DD40-9113-EEB90BFC8DDA}" srcOrd="1" destOrd="0" presId="urn:microsoft.com/office/officeart/2005/8/layout/hierarchy1"/>
    <dgm:cxn modelId="{40971F51-27E6-EB45-83E6-B7B0FB2747F0}" type="presParOf" srcId="{F2A4DA75-5CF5-DD40-9113-EEB90BFC8DDA}" destId="{1D7BBEC0-D55C-B34F-9F70-861051678552}" srcOrd="0" destOrd="0" presId="urn:microsoft.com/office/officeart/2005/8/layout/hierarchy1"/>
    <dgm:cxn modelId="{95CCFB67-7695-A54A-91F9-F65257EF4AF9}" type="presParOf" srcId="{1D7BBEC0-D55C-B34F-9F70-861051678552}" destId="{17C0D083-2688-1040-B1B4-E669777E827C}" srcOrd="0" destOrd="0" presId="urn:microsoft.com/office/officeart/2005/8/layout/hierarchy1"/>
    <dgm:cxn modelId="{CCD07567-F1E6-C84F-BA02-6D4A573A0C63}" type="presParOf" srcId="{1D7BBEC0-D55C-B34F-9F70-861051678552}" destId="{5E48A421-AB6C-8D4E-862E-735D9B99CB30}" srcOrd="1" destOrd="0" presId="urn:microsoft.com/office/officeart/2005/8/layout/hierarchy1"/>
    <dgm:cxn modelId="{465F02C8-A5F3-224E-BCF4-BFC61C58E6B5}" type="presParOf" srcId="{F2A4DA75-5CF5-DD40-9113-EEB90BFC8DDA}" destId="{E0FF7C65-A634-5E49-A626-FE13B4C2843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BC55A0A-B0E4-4177-AE23-FD9C7C2BFC17}"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C76040B0-1AE5-4E74-A488-6F875A9095B2}">
      <dgm:prSet custT="1"/>
      <dgm:spPr/>
      <dgm:t>
        <a:bodyPr/>
        <a:lstStyle/>
        <a:p>
          <a:pPr>
            <a:lnSpc>
              <a:spcPct val="100000"/>
            </a:lnSpc>
          </a:pPr>
          <a:r>
            <a:rPr lang="en-US" sz="1600" dirty="0"/>
            <a:t>There is often resistance to the quality of standards implementation (Edgerton and Desimone, 2018) and  impact of the standards movement on student achievement and long-standing achievement gaps (Loveless, 2020; Polikoff, 2020). </a:t>
          </a:r>
        </a:p>
      </dgm:t>
    </dgm:pt>
    <dgm:pt modelId="{2EAA8787-6911-4B4C-A5C1-0516CD6CC412}" type="parTrans" cxnId="{53964FF2-DD3F-400C-8671-A7DE7B72A550}">
      <dgm:prSet/>
      <dgm:spPr/>
      <dgm:t>
        <a:bodyPr/>
        <a:lstStyle/>
        <a:p>
          <a:endParaRPr lang="en-US"/>
        </a:p>
      </dgm:t>
    </dgm:pt>
    <dgm:pt modelId="{7187B2CD-C4F4-46BE-B7A7-580821291CD5}" type="sibTrans" cxnId="{53964FF2-DD3F-400C-8671-A7DE7B72A550}">
      <dgm:prSet/>
      <dgm:spPr/>
      <dgm:t>
        <a:bodyPr/>
        <a:lstStyle/>
        <a:p>
          <a:pPr>
            <a:lnSpc>
              <a:spcPct val="100000"/>
            </a:lnSpc>
          </a:pPr>
          <a:endParaRPr lang="en-US"/>
        </a:p>
      </dgm:t>
    </dgm:pt>
    <dgm:pt modelId="{FEEDA494-B57C-4858-978E-0230E0E13787}">
      <dgm:prSet custT="1"/>
      <dgm:spPr/>
      <dgm:t>
        <a:bodyPr/>
        <a:lstStyle/>
        <a:p>
          <a:pPr>
            <a:lnSpc>
              <a:spcPct val="100000"/>
            </a:lnSpc>
          </a:pPr>
          <a:r>
            <a:rPr lang="en-US" sz="1600" dirty="0"/>
            <a:t>Educational initiatives can sometimes enter a cycle of initial enthusiasm which is followed by uncertainty over the fundamental concepts driving the initiative, implementation difficulties, and a disappointing conclusion that the reform has failed to bring about the desired results (Grigg, 2016). </a:t>
          </a:r>
        </a:p>
      </dgm:t>
    </dgm:pt>
    <dgm:pt modelId="{8B3074DA-82FF-4728-8E43-129F23B021EC}" type="parTrans" cxnId="{C2BF5247-F771-4DD4-9E8B-8DC8C0210A9C}">
      <dgm:prSet/>
      <dgm:spPr/>
      <dgm:t>
        <a:bodyPr/>
        <a:lstStyle/>
        <a:p>
          <a:endParaRPr lang="en-US"/>
        </a:p>
      </dgm:t>
    </dgm:pt>
    <dgm:pt modelId="{CD43BB83-55C8-4000-9C9A-32D9FED45F51}" type="sibTrans" cxnId="{C2BF5247-F771-4DD4-9E8B-8DC8C0210A9C}">
      <dgm:prSet/>
      <dgm:spPr/>
      <dgm:t>
        <a:bodyPr/>
        <a:lstStyle/>
        <a:p>
          <a:endParaRPr lang="en-US"/>
        </a:p>
      </dgm:t>
    </dgm:pt>
    <dgm:pt modelId="{E113C31A-4A6D-41D4-B28D-CE8BEC662961}" type="pres">
      <dgm:prSet presAssocID="{EBC55A0A-B0E4-4177-AE23-FD9C7C2BFC17}" presName="root" presStyleCnt="0">
        <dgm:presLayoutVars>
          <dgm:dir/>
          <dgm:resizeHandles val="exact"/>
        </dgm:presLayoutVars>
      </dgm:prSet>
      <dgm:spPr/>
    </dgm:pt>
    <dgm:pt modelId="{A96EC0C0-DA24-47E7-80D8-2767B4439BBC}" type="pres">
      <dgm:prSet presAssocID="{EBC55A0A-B0E4-4177-AE23-FD9C7C2BFC17}" presName="container" presStyleCnt="0">
        <dgm:presLayoutVars>
          <dgm:dir/>
          <dgm:resizeHandles val="exact"/>
        </dgm:presLayoutVars>
      </dgm:prSet>
      <dgm:spPr/>
    </dgm:pt>
    <dgm:pt modelId="{E0121487-B3CE-4C20-B31F-6E0F92105716}" type="pres">
      <dgm:prSet presAssocID="{C76040B0-1AE5-4E74-A488-6F875A9095B2}" presName="compNode" presStyleCnt="0"/>
      <dgm:spPr/>
    </dgm:pt>
    <dgm:pt modelId="{4B8B781E-AB60-4F02-9A1C-4E540ED09EAB}" type="pres">
      <dgm:prSet presAssocID="{C76040B0-1AE5-4E74-A488-6F875A9095B2}" presName="iconBgRect" presStyleLbl="bgShp" presStyleIdx="0" presStyleCnt="2"/>
      <dgm:spPr/>
    </dgm:pt>
    <dgm:pt modelId="{4B5DE568-66A9-4F13-80CB-67A65BB0DE22}" type="pres">
      <dgm:prSet presAssocID="{C76040B0-1AE5-4E74-A488-6F875A9095B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B9FCA564-79FD-4912-A192-821FFE55EA0B}" type="pres">
      <dgm:prSet presAssocID="{C76040B0-1AE5-4E74-A488-6F875A9095B2}" presName="spaceRect" presStyleCnt="0"/>
      <dgm:spPr/>
    </dgm:pt>
    <dgm:pt modelId="{45534C5E-19ED-4726-81CF-4E5D1A9751DC}" type="pres">
      <dgm:prSet presAssocID="{C76040B0-1AE5-4E74-A488-6F875A9095B2}" presName="textRect" presStyleLbl="revTx" presStyleIdx="0" presStyleCnt="2">
        <dgm:presLayoutVars>
          <dgm:chMax val="1"/>
          <dgm:chPref val="1"/>
        </dgm:presLayoutVars>
      </dgm:prSet>
      <dgm:spPr/>
    </dgm:pt>
    <dgm:pt modelId="{36982A27-92E4-40C1-95B9-17ED41F9D51B}" type="pres">
      <dgm:prSet presAssocID="{7187B2CD-C4F4-46BE-B7A7-580821291CD5}" presName="sibTrans" presStyleLbl="sibTrans2D1" presStyleIdx="0" presStyleCnt="0"/>
      <dgm:spPr/>
    </dgm:pt>
    <dgm:pt modelId="{2F83AD28-EAB1-4F5B-93ED-60221E54CACA}" type="pres">
      <dgm:prSet presAssocID="{FEEDA494-B57C-4858-978E-0230E0E13787}" presName="compNode" presStyleCnt="0"/>
      <dgm:spPr/>
    </dgm:pt>
    <dgm:pt modelId="{4ECED89B-F5F6-477B-8B41-B94CEFC10014}" type="pres">
      <dgm:prSet presAssocID="{FEEDA494-B57C-4858-978E-0230E0E13787}" presName="iconBgRect" presStyleLbl="bgShp" presStyleIdx="1" presStyleCnt="2"/>
      <dgm:spPr/>
    </dgm:pt>
    <dgm:pt modelId="{EA16F88E-B1F3-4DBF-AD78-4F1BF44D41DA}" type="pres">
      <dgm:prSet presAssocID="{FEEDA494-B57C-4858-978E-0230E0E1378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ght Bulb and Gear"/>
        </a:ext>
      </dgm:extLst>
    </dgm:pt>
    <dgm:pt modelId="{3F450AFA-55EC-4011-886B-EC7C54E3C89B}" type="pres">
      <dgm:prSet presAssocID="{FEEDA494-B57C-4858-978E-0230E0E13787}" presName="spaceRect" presStyleCnt="0"/>
      <dgm:spPr/>
    </dgm:pt>
    <dgm:pt modelId="{1A304DDE-31DB-4B48-8B78-62ACFA2F0B0E}" type="pres">
      <dgm:prSet presAssocID="{FEEDA494-B57C-4858-978E-0230E0E13787}" presName="textRect" presStyleLbl="revTx" presStyleIdx="1" presStyleCnt="2">
        <dgm:presLayoutVars>
          <dgm:chMax val="1"/>
          <dgm:chPref val="1"/>
        </dgm:presLayoutVars>
      </dgm:prSet>
      <dgm:spPr/>
    </dgm:pt>
  </dgm:ptLst>
  <dgm:cxnLst>
    <dgm:cxn modelId="{C2BF5247-F771-4DD4-9E8B-8DC8C0210A9C}" srcId="{EBC55A0A-B0E4-4177-AE23-FD9C7C2BFC17}" destId="{FEEDA494-B57C-4858-978E-0230E0E13787}" srcOrd="1" destOrd="0" parTransId="{8B3074DA-82FF-4728-8E43-129F23B021EC}" sibTransId="{CD43BB83-55C8-4000-9C9A-32D9FED45F51}"/>
    <dgm:cxn modelId="{A12B8E4D-2A2F-400A-BC9D-FC829DFC10F2}" type="presOf" srcId="{FEEDA494-B57C-4858-978E-0230E0E13787}" destId="{1A304DDE-31DB-4B48-8B78-62ACFA2F0B0E}" srcOrd="0" destOrd="0" presId="urn:microsoft.com/office/officeart/2018/2/layout/IconCircleList"/>
    <dgm:cxn modelId="{0D5B2468-9695-4BAB-BF36-E00FC2C32F14}" type="presOf" srcId="{7187B2CD-C4F4-46BE-B7A7-580821291CD5}" destId="{36982A27-92E4-40C1-95B9-17ED41F9D51B}" srcOrd="0" destOrd="0" presId="urn:microsoft.com/office/officeart/2018/2/layout/IconCircleList"/>
    <dgm:cxn modelId="{B91A4D69-0FF9-42E4-9783-4FEF3E0CAB00}" type="presOf" srcId="{EBC55A0A-B0E4-4177-AE23-FD9C7C2BFC17}" destId="{E113C31A-4A6D-41D4-B28D-CE8BEC662961}" srcOrd="0" destOrd="0" presId="urn:microsoft.com/office/officeart/2018/2/layout/IconCircleList"/>
    <dgm:cxn modelId="{266847BA-7F02-4D41-9E8A-DFB7E29FDA9C}" type="presOf" srcId="{C76040B0-1AE5-4E74-A488-6F875A9095B2}" destId="{45534C5E-19ED-4726-81CF-4E5D1A9751DC}" srcOrd="0" destOrd="0" presId="urn:microsoft.com/office/officeart/2018/2/layout/IconCircleList"/>
    <dgm:cxn modelId="{53964FF2-DD3F-400C-8671-A7DE7B72A550}" srcId="{EBC55A0A-B0E4-4177-AE23-FD9C7C2BFC17}" destId="{C76040B0-1AE5-4E74-A488-6F875A9095B2}" srcOrd="0" destOrd="0" parTransId="{2EAA8787-6911-4B4C-A5C1-0516CD6CC412}" sibTransId="{7187B2CD-C4F4-46BE-B7A7-580821291CD5}"/>
    <dgm:cxn modelId="{5AFE844B-FE86-46E0-929F-40C4A9D7D472}" type="presParOf" srcId="{E113C31A-4A6D-41D4-B28D-CE8BEC662961}" destId="{A96EC0C0-DA24-47E7-80D8-2767B4439BBC}" srcOrd="0" destOrd="0" presId="urn:microsoft.com/office/officeart/2018/2/layout/IconCircleList"/>
    <dgm:cxn modelId="{1F063DC7-4CFA-4DD4-9D2D-538C039A8CA5}" type="presParOf" srcId="{A96EC0C0-DA24-47E7-80D8-2767B4439BBC}" destId="{E0121487-B3CE-4C20-B31F-6E0F92105716}" srcOrd="0" destOrd="0" presId="urn:microsoft.com/office/officeart/2018/2/layout/IconCircleList"/>
    <dgm:cxn modelId="{FF5723DE-9223-487D-B636-D5D69B9E5E23}" type="presParOf" srcId="{E0121487-B3CE-4C20-B31F-6E0F92105716}" destId="{4B8B781E-AB60-4F02-9A1C-4E540ED09EAB}" srcOrd="0" destOrd="0" presId="urn:microsoft.com/office/officeart/2018/2/layout/IconCircleList"/>
    <dgm:cxn modelId="{001F8DFB-F725-44DD-80D6-CDC1C93FA3FB}" type="presParOf" srcId="{E0121487-B3CE-4C20-B31F-6E0F92105716}" destId="{4B5DE568-66A9-4F13-80CB-67A65BB0DE22}" srcOrd="1" destOrd="0" presId="urn:microsoft.com/office/officeart/2018/2/layout/IconCircleList"/>
    <dgm:cxn modelId="{D08ED4FE-393C-4608-AEA7-871027EFA5D6}" type="presParOf" srcId="{E0121487-B3CE-4C20-B31F-6E0F92105716}" destId="{B9FCA564-79FD-4912-A192-821FFE55EA0B}" srcOrd="2" destOrd="0" presId="urn:microsoft.com/office/officeart/2018/2/layout/IconCircleList"/>
    <dgm:cxn modelId="{15F30296-35FA-42A8-B395-EC236C2F4F92}" type="presParOf" srcId="{E0121487-B3CE-4C20-B31F-6E0F92105716}" destId="{45534C5E-19ED-4726-81CF-4E5D1A9751DC}" srcOrd="3" destOrd="0" presId="urn:microsoft.com/office/officeart/2018/2/layout/IconCircleList"/>
    <dgm:cxn modelId="{03A225E3-E2FD-4FB2-B5E9-A1347F21024D}" type="presParOf" srcId="{A96EC0C0-DA24-47E7-80D8-2767B4439BBC}" destId="{36982A27-92E4-40C1-95B9-17ED41F9D51B}" srcOrd="1" destOrd="0" presId="urn:microsoft.com/office/officeart/2018/2/layout/IconCircleList"/>
    <dgm:cxn modelId="{50E8D98E-6F8C-4193-A2CB-6F71C1863C11}" type="presParOf" srcId="{A96EC0C0-DA24-47E7-80D8-2767B4439BBC}" destId="{2F83AD28-EAB1-4F5B-93ED-60221E54CACA}" srcOrd="2" destOrd="0" presId="urn:microsoft.com/office/officeart/2018/2/layout/IconCircleList"/>
    <dgm:cxn modelId="{46B81342-DBE2-4D98-9B68-B8E31716F394}" type="presParOf" srcId="{2F83AD28-EAB1-4F5B-93ED-60221E54CACA}" destId="{4ECED89B-F5F6-477B-8B41-B94CEFC10014}" srcOrd="0" destOrd="0" presId="urn:microsoft.com/office/officeart/2018/2/layout/IconCircleList"/>
    <dgm:cxn modelId="{BE29119E-FD94-4138-A5CB-020AF0BD413A}" type="presParOf" srcId="{2F83AD28-EAB1-4F5B-93ED-60221E54CACA}" destId="{EA16F88E-B1F3-4DBF-AD78-4F1BF44D41DA}" srcOrd="1" destOrd="0" presId="urn:microsoft.com/office/officeart/2018/2/layout/IconCircleList"/>
    <dgm:cxn modelId="{7F979AF0-4B82-4B75-BA9F-AB52647D4595}" type="presParOf" srcId="{2F83AD28-EAB1-4F5B-93ED-60221E54CACA}" destId="{3F450AFA-55EC-4011-886B-EC7C54E3C89B}" srcOrd="2" destOrd="0" presId="urn:microsoft.com/office/officeart/2018/2/layout/IconCircleList"/>
    <dgm:cxn modelId="{426C31A3-B2DE-4E62-B95B-970FC8D80236}" type="presParOf" srcId="{2F83AD28-EAB1-4F5B-93ED-60221E54CACA}" destId="{1A304DDE-31DB-4B48-8B78-62ACFA2F0B0E}"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3690FC9-D55D-49EC-A4DC-EEB3451A8B06}"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27269C8A-B691-491E-A337-232A8B37A353}">
      <dgm:prSet/>
      <dgm:spPr/>
      <dgm:t>
        <a:bodyPr/>
        <a:lstStyle/>
        <a:p>
          <a:r>
            <a:rPr lang="en-US"/>
            <a:t>Review of Schemes of Work (SoW) from across the school.</a:t>
          </a:r>
        </a:p>
      </dgm:t>
    </dgm:pt>
    <dgm:pt modelId="{79A61083-6AF0-416F-A86A-CF6A922D224F}" type="parTrans" cxnId="{166EBFBA-0595-488B-818F-02BB2515F798}">
      <dgm:prSet/>
      <dgm:spPr/>
      <dgm:t>
        <a:bodyPr/>
        <a:lstStyle/>
        <a:p>
          <a:endParaRPr lang="en-US"/>
        </a:p>
      </dgm:t>
    </dgm:pt>
    <dgm:pt modelId="{BB1ED94C-8507-4035-A2A6-552C8E833675}" type="sibTrans" cxnId="{166EBFBA-0595-488B-818F-02BB2515F798}">
      <dgm:prSet/>
      <dgm:spPr/>
      <dgm:t>
        <a:bodyPr/>
        <a:lstStyle/>
        <a:p>
          <a:endParaRPr lang="en-US"/>
        </a:p>
      </dgm:t>
    </dgm:pt>
    <dgm:pt modelId="{88922163-78F3-4FE8-BB71-70544A0A3244}">
      <dgm:prSet/>
      <dgm:spPr/>
      <dgm:t>
        <a:bodyPr/>
        <a:lstStyle/>
        <a:p>
          <a:r>
            <a:rPr lang="en-US"/>
            <a:t>Analysed and evaluated for their suitability to integrate environmental education.</a:t>
          </a:r>
        </a:p>
      </dgm:t>
    </dgm:pt>
    <dgm:pt modelId="{F2179A4D-294A-4572-8191-1CA1739A2CE4}" type="parTrans" cxnId="{D78F2ED8-8164-447D-81E9-E49840CC4FD3}">
      <dgm:prSet/>
      <dgm:spPr/>
      <dgm:t>
        <a:bodyPr/>
        <a:lstStyle/>
        <a:p>
          <a:endParaRPr lang="en-US"/>
        </a:p>
      </dgm:t>
    </dgm:pt>
    <dgm:pt modelId="{1C3FB3A0-4194-4D3E-91D1-5DF467A8D8F7}" type="sibTrans" cxnId="{D78F2ED8-8164-447D-81E9-E49840CC4FD3}">
      <dgm:prSet/>
      <dgm:spPr/>
      <dgm:t>
        <a:bodyPr/>
        <a:lstStyle/>
        <a:p>
          <a:endParaRPr lang="en-US"/>
        </a:p>
      </dgm:t>
    </dgm:pt>
    <dgm:pt modelId="{7D2E051D-C275-456D-A811-02A6E6DA8715}">
      <dgm:prSet/>
      <dgm:spPr/>
      <dgm:t>
        <a:bodyPr/>
        <a:lstStyle/>
        <a:p>
          <a:r>
            <a:rPr lang="en-US" dirty="0"/>
            <a:t>Key Stage 3  SoW</a:t>
          </a:r>
          <a:r>
            <a:rPr lang="en-GB" dirty="0"/>
            <a:t> were provided from the following subject areas: Geography, History, Religious Studies, Mathematics and Art. </a:t>
          </a:r>
          <a:endParaRPr lang="en-US" dirty="0"/>
        </a:p>
      </dgm:t>
    </dgm:pt>
    <dgm:pt modelId="{3F356A4D-FEE9-4B4E-AA5E-6BA7BDAC77FC}" type="parTrans" cxnId="{DA52C290-93F8-4229-8893-04D5A0E5BB65}">
      <dgm:prSet/>
      <dgm:spPr/>
      <dgm:t>
        <a:bodyPr/>
        <a:lstStyle/>
        <a:p>
          <a:endParaRPr lang="en-US"/>
        </a:p>
      </dgm:t>
    </dgm:pt>
    <dgm:pt modelId="{34605445-2064-4BA9-9140-22DA226246F9}" type="sibTrans" cxnId="{DA52C290-93F8-4229-8893-04D5A0E5BB65}">
      <dgm:prSet/>
      <dgm:spPr/>
      <dgm:t>
        <a:bodyPr/>
        <a:lstStyle/>
        <a:p>
          <a:endParaRPr lang="en-US"/>
        </a:p>
      </dgm:t>
    </dgm:pt>
    <dgm:pt modelId="{B0B29E0C-1266-4907-AA9B-EDE060D55E2D}">
      <dgm:prSet/>
      <dgm:spPr/>
      <dgm:t>
        <a:bodyPr/>
        <a:lstStyle/>
        <a:p>
          <a:r>
            <a:rPr lang="en-US"/>
            <a:t>Number of topics reviewed from a range of subject areas.</a:t>
          </a:r>
        </a:p>
      </dgm:t>
    </dgm:pt>
    <dgm:pt modelId="{527360CB-860B-43B1-A082-86376B8DD57A}" type="parTrans" cxnId="{2456B981-B338-460C-AD5D-C884FDD6A217}">
      <dgm:prSet/>
      <dgm:spPr/>
      <dgm:t>
        <a:bodyPr/>
        <a:lstStyle/>
        <a:p>
          <a:endParaRPr lang="en-US"/>
        </a:p>
      </dgm:t>
    </dgm:pt>
    <dgm:pt modelId="{50BA865C-68A8-40DE-A51F-1C3598C80F3D}" type="sibTrans" cxnId="{2456B981-B338-460C-AD5D-C884FDD6A217}">
      <dgm:prSet/>
      <dgm:spPr/>
      <dgm:t>
        <a:bodyPr/>
        <a:lstStyle/>
        <a:p>
          <a:endParaRPr lang="en-US"/>
        </a:p>
      </dgm:t>
    </dgm:pt>
    <dgm:pt modelId="{DAC02720-32A8-4006-B91A-57D1F82CA62E}">
      <dgm:prSet/>
      <dgm:spPr/>
      <dgm:t>
        <a:bodyPr/>
        <a:lstStyle/>
        <a:p>
          <a:r>
            <a:rPr lang="en-US"/>
            <a:t>Beginnings of a framework to support the whole school curriculum.</a:t>
          </a:r>
        </a:p>
      </dgm:t>
    </dgm:pt>
    <dgm:pt modelId="{0FC9EFCC-FC6C-48EA-BBDD-9DDEF1266364}" type="parTrans" cxnId="{33E89F32-7479-41F4-81CA-A42CF2BD51EC}">
      <dgm:prSet/>
      <dgm:spPr/>
      <dgm:t>
        <a:bodyPr/>
        <a:lstStyle/>
        <a:p>
          <a:endParaRPr lang="en-US"/>
        </a:p>
      </dgm:t>
    </dgm:pt>
    <dgm:pt modelId="{932971A2-B812-43C5-9ECF-751C4997FB76}" type="sibTrans" cxnId="{33E89F32-7479-41F4-81CA-A42CF2BD51EC}">
      <dgm:prSet/>
      <dgm:spPr/>
      <dgm:t>
        <a:bodyPr/>
        <a:lstStyle/>
        <a:p>
          <a:endParaRPr lang="en-US"/>
        </a:p>
      </dgm:t>
    </dgm:pt>
    <dgm:pt modelId="{78F02BC8-F623-ED46-AC91-8535EB5EC390}" type="pres">
      <dgm:prSet presAssocID="{33690FC9-D55D-49EC-A4DC-EEB3451A8B06}" presName="vert0" presStyleCnt="0">
        <dgm:presLayoutVars>
          <dgm:dir/>
          <dgm:animOne val="branch"/>
          <dgm:animLvl val="lvl"/>
        </dgm:presLayoutVars>
      </dgm:prSet>
      <dgm:spPr/>
    </dgm:pt>
    <dgm:pt modelId="{E7CAE537-2D61-5E4C-BA74-AFE55026B7AF}" type="pres">
      <dgm:prSet presAssocID="{27269C8A-B691-491E-A337-232A8B37A353}" presName="thickLine" presStyleLbl="alignNode1" presStyleIdx="0" presStyleCnt="5"/>
      <dgm:spPr/>
    </dgm:pt>
    <dgm:pt modelId="{696398B8-AE02-2046-B4C5-500E5FBF1873}" type="pres">
      <dgm:prSet presAssocID="{27269C8A-B691-491E-A337-232A8B37A353}" presName="horz1" presStyleCnt="0"/>
      <dgm:spPr/>
    </dgm:pt>
    <dgm:pt modelId="{7754EFBB-5B88-C24B-8A30-12D7D158FD62}" type="pres">
      <dgm:prSet presAssocID="{27269C8A-B691-491E-A337-232A8B37A353}" presName="tx1" presStyleLbl="revTx" presStyleIdx="0" presStyleCnt="5"/>
      <dgm:spPr/>
    </dgm:pt>
    <dgm:pt modelId="{539C6746-8676-774B-895B-2056551C15DA}" type="pres">
      <dgm:prSet presAssocID="{27269C8A-B691-491E-A337-232A8B37A353}" presName="vert1" presStyleCnt="0"/>
      <dgm:spPr/>
    </dgm:pt>
    <dgm:pt modelId="{CC95C543-CA88-B945-8FC5-20C83055913F}" type="pres">
      <dgm:prSet presAssocID="{88922163-78F3-4FE8-BB71-70544A0A3244}" presName="thickLine" presStyleLbl="alignNode1" presStyleIdx="1" presStyleCnt="5"/>
      <dgm:spPr/>
    </dgm:pt>
    <dgm:pt modelId="{CBEB387B-0588-4F47-8DBF-F8812125BB60}" type="pres">
      <dgm:prSet presAssocID="{88922163-78F3-4FE8-BB71-70544A0A3244}" presName="horz1" presStyleCnt="0"/>
      <dgm:spPr/>
    </dgm:pt>
    <dgm:pt modelId="{9F72B0EE-9CC9-4447-9B0B-AEAB52CE098D}" type="pres">
      <dgm:prSet presAssocID="{88922163-78F3-4FE8-BB71-70544A0A3244}" presName="tx1" presStyleLbl="revTx" presStyleIdx="1" presStyleCnt="5"/>
      <dgm:spPr/>
    </dgm:pt>
    <dgm:pt modelId="{1DE52751-0496-2044-8F03-5BF2F2A04259}" type="pres">
      <dgm:prSet presAssocID="{88922163-78F3-4FE8-BB71-70544A0A3244}" presName="vert1" presStyleCnt="0"/>
      <dgm:spPr/>
    </dgm:pt>
    <dgm:pt modelId="{C596E367-6776-B74B-87AD-E379529A28C6}" type="pres">
      <dgm:prSet presAssocID="{7D2E051D-C275-456D-A811-02A6E6DA8715}" presName="thickLine" presStyleLbl="alignNode1" presStyleIdx="2" presStyleCnt="5"/>
      <dgm:spPr/>
    </dgm:pt>
    <dgm:pt modelId="{86D0751E-06A1-7D40-86E4-AADC1963645C}" type="pres">
      <dgm:prSet presAssocID="{7D2E051D-C275-456D-A811-02A6E6DA8715}" presName="horz1" presStyleCnt="0"/>
      <dgm:spPr/>
    </dgm:pt>
    <dgm:pt modelId="{DA3FC63A-677F-CB4E-91F7-2B6DF44B144F}" type="pres">
      <dgm:prSet presAssocID="{7D2E051D-C275-456D-A811-02A6E6DA8715}" presName="tx1" presStyleLbl="revTx" presStyleIdx="2" presStyleCnt="5"/>
      <dgm:spPr/>
    </dgm:pt>
    <dgm:pt modelId="{52CCC59B-4C0C-3048-AD3E-6F8BC51B16F1}" type="pres">
      <dgm:prSet presAssocID="{7D2E051D-C275-456D-A811-02A6E6DA8715}" presName="vert1" presStyleCnt="0"/>
      <dgm:spPr/>
    </dgm:pt>
    <dgm:pt modelId="{CD4DA651-DDE6-1042-A5D7-6425C237B9F7}" type="pres">
      <dgm:prSet presAssocID="{B0B29E0C-1266-4907-AA9B-EDE060D55E2D}" presName="thickLine" presStyleLbl="alignNode1" presStyleIdx="3" presStyleCnt="5"/>
      <dgm:spPr/>
    </dgm:pt>
    <dgm:pt modelId="{847F4CBE-D2CE-3045-8A1F-B9A56570B386}" type="pres">
      <dgm:prSet presAssocID="{B0B29E0C-1266-4907-AA9B-EDE060D55E2D}" presName="horz1" presStyleCnt="0"/>
      <dgm:spPr/>
    </dgm:pt>
    <dgm:pt modelId="{66A3ED82-B994-CE4B-A036-D6A5A820F82C}" type="pres">
      <dgm:prSet presAssocID="{B0B29E0C-1266-4907-AA9B-EDE060D55E2D}" presName="tx1" presStyleLbl="revTx" presStyleIdx="3" presStyleCnt="5"/>
      <dgm:spPr/>
    </dgm:pt>
    <dgm:pt modelId="{BD4FBD06-3BFA-1949-B63E-D87C84AC7819}" type="pres">
      <dgm:prSet presAssocID="{B0B29E0C-1266-4907-AA9B-EDE060D55E2D}" presName="vert1" presStyleCnt="0"/>
      <dgm:spPr/>
    </dgm:pt>
    <dgm:pt modelId="{443C1940-921A-E54F-B0AE-49B91FD7EC7A}" type="pres">
      <dgm:prSet presAssocID="{DAC02720-32A8-4006-B91A-57D1F82CA62E}" presName="thickLine" presStyleLbl="alignNode1" presStyleIdx="4" presStyleCnt="5"/>
      <dgm:spPr/>
    </dgm:pt>
    <dgm:pt modelId="{8BD83835-B7F0-D44C-86E6-D2132CF28E8D}" type="pres">
      <dgm:prSet presAssocID="{DAC02720-32A8-4006-B91A-57D1F82CA62E}" presName="horz1" presStyleCnt="0"/>
      <dgm:spPr/>
    </dgm:pt>
    <dgm:pt modelId="{55CBB06A-7330-A44B-9326-5A2C90773F3F}" type="pres">
      <dgm:prSet presAssocID="{DAC02720-32A8-4006-B91A-57D1F82CA62E}" presName="tx1" presStyleLbl="revTx" presStyleIdx="4" presStyleCnt="5"/>
      <dgm:spPr/>
    </dgm:pt>
    <dgm:pt modelId="{85CC7565-03A0-1B4E-94FA-905B6F0743F5}" type="pres">
      <dgm:prSet presAssocID="{DAC02720-32A8-4006-B91A-57D1F82CA62E}" presName="vert1" presStyleCnt="0"/>
      <dgm:spPr/>
    </dgm:pt>
  </dgm:ptLst>
  <dgm:cxnLst>
    <dgm:cxn modelId="{322D4713-BA19-6542-A17A-C14E3A2A0267}" type="presOf" srcId="{27269C8A-B691-491E-A337-232A8B37A353}" destId="{7754EFBB-5B88-C24B-8A30-12D7D158FD62}" srcOrd="0" destOrd="0" presId="urn:microsoft.com/office/officeart/2008/layout/LinedList"/>
    <dgm:cxn modelId="{33E89F32-7479-41F4-81CA-A42CF2BD51EC}" srcId="{33690FC9-D55D-49EC-A4DC-EEB3451A8B06}" destId="{DAC02720-32A8-4006-B91A-57D1F82CA62E}" srcOrd="4" destOrd="0" parTransId="{0FC9EFCC-FC6C-48EA-BBDD-9DDEF1266364}" sibTransId="{932971A2-B812-43C5-9ECF-751C4997FB76}"/>
    <dgm:cxn modelId="{2456B981-B338-460C-AD5D-C884FDD6A217}" srcId="{33690FC9-D55D-49EC-A4DC-EEB3451A8B06}" destId="{B0B29E0C-1266-4907-AA9B-EDE060D55E2D}" srcOrd="3" destOrd="0" parTransId="{527360CB-860B-43B1-A082-86376B8DD57A}" sibTransId="{50BA865C-68A8-40DE-A51F-1C3598C80F3D}"/>
    <dgm:cxn modelId="{A7FE458E-16DE-C64A-8345-0A358D8BE986}" type="presOf" srcId="{88922163-78F3-4FE8-BB71-70544A0A3244}" destId="{9F72B0EE-9CC9-4447-9B0B-AEAB52CE098D}" srcOrd="0" destOrd="0" presId="urn:microsoft.com/office/officeart/2008/layout/LinedList"/>
    <dgm:cxn modelId="{DA52C290-93F8-4229-8893-04D5A0E5BB65}" srcId="{33690FC9-D55D-49EC-A4DC-EEB3451A8B06}" destId="{7D2E051D-C275-456D-A811-02A6E6DA8715}" srcOrd="2" destOrd="0" parTransId="{3F356A4D-FEE9-4B4E-AA5E-6BA7BDAC77FC}" sibTransId="{34605445-2064-4BA9-9140-22DA226246F9}"/>
    <dgm:cxn modelId="{3D10D99F-5897-224E-9817-C2914CE6E562}" type="presOf" srcId="{7D2E051D-C275-456D-A811-02A6E6DA8715}" destId="{DA3FC63A-677F-CB4E-91F7-2B6DF44B144F}" srcOrd="0" destOrd="0" presId="urn:microsoft.com/office/officeart/2008/layout/LinedList"/>
    <dgm:cxn modelId="{166EBFBA-0595-488B-818F-02BB2515F798}" srcId="{33690FC9-D55D-49EC-A4DC-EEB3451A8B06}" destId="{27269C8A-B691-491E-A337-232A8B37A353}" srcOrd="0" destOrd="0" parTransId="{79A61083-6AF0-416F-A86A-CF6A922D224F}" sibTransId="{BB1ED94C-8507-4035-A2A6-552C8E833675}"/>
    <dgm:cxn modelId="{331718CA-DC99-A14A-83DF-61E6FA77A19A}" type="presOf" srcId="{DAC02720-32A8-4006-B91A-57D1F82CA62E}" destId="{55CBB06A-7330-A44B-9326-5A2C90773F3F}" srcOrd="0" destOrd="0" presId="urn:microsoft.com/office/officeart/2008/layout/LinedList"/>
    <dgm:cxn modelId="{D78F2ED8-8164-447D-81E9-E49840CC4FD3}" srcId="{33690FC9-D55D-49EC-A4DC-EEB3451A8B06}" destId="{88922163-78F3-4FE8-BB71-70544A0A3244}" srcOrd="1" destOrd="0" parTransId="{F2179A4D-294A-4572-8191-1CA1739A2CE4}" sibTransId="{1C3FB3A0-4194-4D3E-91D1-5DF467A8D8F7}"/>
    <dgm:cxn modelId="{2CA714E6-ADE1-6B45-A010-A24884EFBDA7}" type="presOf" srcId="{33690FC9-D55D-49EC-A4DC-EEB3451A8B06}" destId="{78F02BC8-F623-ED46-AC91-8535EB5EC390}" srcOrd="0" destOrd="0" presId="urn:microsoft.com/office/officeart/2008/layout/LinedList"/>
    <dgm:cxn modelId="{DE5223FA-2B6B-3448-9058-52E8219027FF}" type="presOf" srcId="{B0B29E0C-1266-4907-AA9B-EDE060D55E2D}" destId="{66A3ED82-B994-CE4B-A036-D6A5A820F82C}" srcOrd="0" destOrd="0" presId="urn:microsoft.com/office/officeart/2008/layout/LinedList"/>
    <dgm:cxn modelId="{8E9E3112-52E9-0246-B855-608970E66672}" type="presParOf" srcId="{78F02BC8-F623-ED46-AC91-8535EB5EC390}" destId="{E7CAE537-2D61-5E4C-BA74-AFE55026B7AF}" srcOrd="0" destOrd="0" presId="urn:microsoft.com/office/officeart/2008/layout/LinedList"/>
    <dgm:cxn modelId="{18A04AB9-059C-3544-9EB4-50E7A7223919}" type="presParOf" srcId="{78F02BC8-F623-ED46-AC91-8535EB5EC390}" destId="{696398B8-AE02-2046-B4C5-500E5FBF1873}" srcOrd="1" destOrd="0" presId="urn:microsoft.com/office/officeart/2008/layout/LinedList"/>
    <dgm:cxn modelId="{174B51C4-192F-B041-BDB5-65ACAF807647}" type="presParOf" srcId="{696398B8-AE02-2046-B4C5-500E5FBF1873}" destId="{7754EFBB-5B88-C24B-8A30-12D7D158FD62}" srcOrd="0" destOrd="0" presId="urn:microsoft.com/office/officeart/2008/layout/LinedList"/>
    <dgm:cxn modelId="{EC32CF0A-88EF-6D46-A443-56CEE71688EE}" type="presParOf" srcId="{696398B8-AE02-2046-B4C5-500E5FBF1873}" destId="{539C6746-8676-774B-895B-2056551C15DA}" srcOrd="1" destOrd="0" presId="urn:microsoft.com/office/officeart/2008/layout/LinedList"/>
    <dgm:cxn modelId="{1F2E61E3-75D3-714F-A061-0B7FB3EE3A8F}" type="presParOf" srcId="{78F02BC8-F623-ED46-AC91-8535EB5EC390}" destId="{CC95C543-CA88-B945-8FC5-20C83055913F}" srcOrd="2" destOrd="0" presId="urn:microsoft.com/office/officeart/2008/layout/LinedList"/>
    <dgm:cxn modelId="{75EA1062-AD7C-DB40-BAE7-19254BF1BCDA}" type="presParOf" srcId="{78F02BC8-F623-ED46-AC91-8535EB5EC390}" destId="{CBEB387B-0588-4F47-8DBF-F8812125BB60}" srcOrd="3" destOrd="0" presId="urn:microsoft.com/office/officeart/2008/layout/LinedList"/>
    <dgm:cxn modelId="{F0DD7DC1-A854-9E4C-A327-9BD4CB527472}" type="presParOf" srcId="{CBEB387B-0588-4F47-8DBF-F8812125BB60}" destId="{9F72B0EE-9CC9-4447-9B0B-AEAB52CE098D}" srcOrd="0" destOrd="0" presId="urn:microsoft.com/office/officeart/2008/layout/LinedList"/>
    <dgm:cxn modelId="{0AA84939-D424-CC45-83CA-1A13E78421B9}" type="presParOf" srcId="{CBEB387B-0588-4F47-8DBF-F8812125BB60}" destId="{1DE52751-0496-2044-8F03-5BF2F2A04259}" srcOrd="1" destOrd="0" presId="urn:microsoft.com/office/officeart/2008/layout/LinedList"/>
    <dgm:cxn modelId="{634206BF-F2AA-1849-91D2-84890D0892DF}" type="presParOf" srcId="{78F02BC8-F623-ED46-AC91-8535EB5EC390}" destId="{C596E367-6776-B74B-87AD-E379529A28C6}" srcOrd="4" destOrd="0" presId="urn:microsoft.com/office/officeart/2008/layout/LinedList"/>
    <dgm:cxn modelId="{6C624442-9D3D-3746-82CA-BB5CE927D4C1}" type="presParOf" srcId="{78F02BC8-F623-ED46-AC91-8535EB5EC390}" destId="{86D0751E-06A1-7D40-86E4-AADC1963645C}" srcOrd="5" destOrd="0" presId="urn:microsoft.com/office/officeart/2008/layout/LinedList"/>
    <dgm:cxn modelId="{EE2B01FA-AB87-5E44-8B21-9EEE10216D3F}" type="presParOf" srcId="{86D0751E-06A1-7D40-86E4-AADC1963645C}" destId="{DA3FC63A-677F-CB4E-91F7-2B6DF44B144F}" srcOrd="0" destOrd="0" presId="urn:microsoft.com/office/officeart/2008/layout/LinedList"/>
    <dgm:cxn modelId="{09617C65-0974-EA4A-85E0-7356B138CC3A}" type="presParOf" srcId="{86D0751E-06A1-7D40-86E4-AADC1963645C}" destId="{52CCC59B-4C0C-3048-AD3E-6F8BC51B16F1}" srcOrd="1" destOrd="0" presId="urn:microsoft.com/office/officeart/2008/layout/LinedList"/>
    <dgm:cxn modelId="{9FF88606-3F8A-854E-AC4C-42C873E10A57}" type="presParOf" srcId="{78F02BC8-F623-ED46-AC91-8535EB5EC390}" destId="{CD4DA651-DDE6-1042-A5D7-6425C237B9F7}" srcOrd="6" destOrd="0" presId="urn:microsoft.com/office/officeart/2008/layout/LinedList"/>
    <dgm:cxn modelId="{8A24AF54-DF6F-F94E-8806-866287EF6FEC}" type="presParOf" srcId="{78F02BC8-F623-ED46-AC91-8535EB5EC390}" destId="{847F4CBE-D2CE-3045-8A1F-B9A56570B386}" srcOrd="7" destOrd="0" presId="urn:microsoft.com/office/officeart/2008/layout/LinedList"/>
    <dgm:cxn modelId="{B562302D-1FDE-0E48-B09B-665F8F629432}" type="presParOf" srcId="{847F4CBE-D2CE-3045-8A1F-B9A56570B386}" destId="{66A3ED82-B994-CE4B-A036-D6A5A820F82C}" srcOrd="0" destOrd="0" presId="urn:microsoft.com/office/officeart/2008/layout/LinedList"/>
    <dgm:cxn modelId="{0E002252-6BCD-F948-A44E-64304F2B3CFA}" type="presParOf" srcId="{847F4CBE-D2CE-3045-8A1F-B9A56570B386}" destId="{BD4FBD06-3BFA-1949-B63E-D87C84AC7819}" srcOrd="1" destOrd="0" presId="urn:microsoft.com/office/officeart/2008/layout/LinedList"/>
    <dgm:cxn modelId="{A1E196B4-8CEA-944C-8A05-280E7A3D2566}" type="presParOf" srcId="{78F02BC8-F623-ED46-AC91-8535EB5EC390}" destId="{443C1940-921A-E54F-B0AE-49B91FD7EC7A}" srcOrd="8" destOrd="0" presId="urn:microsoft.com/office/officeart/2008/layout/LinedList"/>
    <dgm:cxn modelId="{079BA871-4082-C84B-834D-3069CEA560E6}" type="presParOf" srcId="{78F02BC8-F623-ED46-AC91-8535EB5EC390}" destId="{8BD83835-B7F0-D44C-86E6-D2132CF28E8D}" srcOrd="9" destOrd="0" presId="urn:microsoft.com/office/officeart/2008/layout/LinedList"/>
    <dgm:cxn modelId="{F39AFDAB-A723-9343-BE11-C248A4882975}" type="presParOf" srcId="{8BD83835-B7F0-D44C-86E6-D2132CF28E8D}" destId="{55CBB06A-7330-A44B-9326-5A2C90773F3F}" srcOrd="0" destOrd="0" presId="urn:microsoft.com/office/officeart/2008/layout/LinedList"/>
    <dgm:cxn modelId="{1D2DB887-7F9D-224A-A2E9-F9E3B2F3500F}" type="presParOf" srcId="{8BD83835-B7F0-D44C-86E6-D2132CF28E8D}" destId="{85CC7565-03A0-1B4E-94FA-905B6F0743F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F0CA2E6-EAC4-4B4F-AD47-8EDAE27809A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92F3DBA-5614-4790-A37B-BB0DA9627C83}">
      <dgm:prSet/>
      <dgm:spPr/>
      <dgm:t>
        <a:bodyPr/>
        <a:lstStyle/>
        <a:p>
          <a:r>
            <a:rPr lang="en-US"/>
            <a:t>This table shows an example from Religious Studies. </a:t>
          </a:r>
        </a:p>
      </dgm:t>
    </dgm:pt>
    <dgm:pt modelId="{7E64763E-A1E2-4C54-AF02-1D29C6976406}" type="parTrans" cxnId="{DB665715-E85E-4586-A671-EB5D02620194}">
      <dgm:prSet/>
      <dgm:spPr/>
      <dgm:t>
        <a:bodyPr/>
        <a:lstStyle/>
        <a:p>
          <a:endParaRPr lang="en-US"/>
        </a:p>
      </dgm:t>
    </dgm:pt>
    <dgm:pt modelId="{C43CF856-AE0E-446A-A8AB-2824AE04AB09}" type="sibTrans" cxnId="{DB665715-E85E-4586-A671-EB5D02620194}">
      <dgm:prSet/>
      <dgm:spPr/>
      <dgm:t>
        <a:bodyPr/>
        <a:lstStyle/>
        <a:p>
          <a:endParaRPr lang="en-US"/>
        </a:p>
      </dgm:t>
    </dgm:pt>
    <dgm:pt modelId="{928A5B9A-1EDA-4C3F-86F2-E6C086C47834}">
      <dgm:prSet/>
      <dgm:spPr/>
      <dgm:t>
        <a:bodyPr/>
        <a:lstStyle/>
        <a:p>
          <a:r>
            <a:rPr lang="en-US"/>
            <a:t>Expert input needed.</a:t>
          </a:r>
        </a:p>
      </dgm:t>
    </dgm:pt>
    <dgm:pt modelId="{7D38A750-1A8C-4348-AA02-5B8DDCDCB830}" type="parTrans" cxnId="{F29F6F66-5F54-4AC0-9396-DECA85741AFE}">
      <dgm:prSet/>
      <dgm:spPr/>
      <dgm:t>
        <a:bodyPr/>
        <a:lstStyle/>
        <a:p>
          <a:endParaRPr lang="en-US"/>
        </a:p>
      </dgm:t>
    </dgm:pt>
    <dgm:pt modelId="{EA64A658-7D8B-4CDF-9A30-EB7817AB34BC}" type="sibTrans" cxnId="{F29F6F66-5F54-4AC0-9396-DECA85741AFE}">
      <dgm:prSet/>
      <dgm:spPr/>
      <dgm:t>
        <a:bodyPr/>
        <a:lstStyle/>
        <a:p>
          <a:endParaRPr lang="en-US"/>
        </a:p>
      </dgm:t>
    </dgm:pt>
    <dgm:pt modelId="{E77A500C-C3C2-7C43-851C-35CAAB81134C}" type="pres">
      <dgm:prSet presAssocID="{AF0CA2E6-EAC4-4B4F-AD47-8EDAE27809A3}" presName="linear" presStyleCnt="0">
        <dgm:presLayoutVars>
          <dgm:animLvl val="lvl"/>
          <dgm:resizeHandles val="exact"/>
        </dgm:presLayoutVars>
      </dgm:prSet>
      <dgm:spPr/>
    </dgm:pt>
    <dgm:pt modelId="{1B809EAA-6EBF-1A4E-B624-786D5B3FA307}" type="pres">
      <dgm:prSet presAssocID="{492F3DBA-5614-4790-A37B-BB0DA9627C83}" presName="parentText" presStyleLbl="node1" presStyleIdx="0" presStyleCnt="2">
        <dgm:presLayoutVars>
          <dgm:chMax val="0"/>
          <dgm:bulletEnabled val="1"/>
        </dgm:presLayoutVars>
      </dgm:prSet>
      <dgm:spPr/>
    </dgm:pt>
    <dgm:pt modelId="{D8F53CD7-7D2D-0041-AE0E-BA3FB1510696}" type="pres">
      <dgm:prSet presAssocID="{C43CF856-AE0E-446A-A8AB-2824AE04AB09}" presName="spacer" presStyleCnt="0"/>
      <dgm:spPr/>
    </dgm:pt>
    <dgm:pt modelId="{4A991E3F-2A87-D14E-860D-6CE293BE5760}" type="pres">
      <dgm:prSet presAssocID="{928A5B9A-1EDA-4C3F-86F2-E6C086C47834}" presName="parentText" presStyleLbl="node1" presStyleIdx="1" presStyleCnt="2">
        <dgm:presLayoutVars>
          <dgm:chMax val="0"/>
          <dgm:bulletEnabled val="1"/>
        </dgm:presLayoutVars>
      </dgm:prSet>
      <dgm:spPr/>
    </dgm:pt>
  </dgm:ptLst>
  <dgm:cxnLst>
    <dgm:cxn modelId="{DB665715-E85E-4586-A671-EB5D02620194}" srcId="{AF0CA2E6-EAC4-4B4F-AD47-8EDAE27809A3}" destId="{492F3DBA-5614-4790-A37B-BB0DA9627C83}" srcOrd="0" destOrd="0" parTransId="{7E64763E-A1E2-4C54-AF02-1D29C6976406}" sibTransId="{C43CF856-AE0E-446A-A8AB-2824AE04AB09}"/>
    <dgm:cxn modelId="{8AFA562C-4A6E-3349-A2DD-8BCF37C1AE4D}" type="presOf" srcId="{928A5B9A-1EDA-4C3F-86F2-E6C086C47834}" destId="{4A991E3F-2A87-D14E-860D-6CE293BE5760}" srcOrd="0" destOrd="0" presId="urn:microsoft.com/office/officeart/2005/8/layout/vList2"/>
    <dgm:cxn modelId="{F29F6F66-5F54-4AC0-9396-DECA85741AFE}" srcId="{AF0CA2E6-EAC4-4B4F-AD47-8EDAE27809A3}" destId="{928A5B9A-1EDA-4C3F-86F2-E6C086C47834}" srcOrd="1" destOrd="0" parTransId="{7D38A750-1A8C-4348-AA02-5B8DDCDCB830}" sibTransId="{EA64A658-7D8B-4CDF-9A30-EB7817AB34BC}"/>
    <dgm:cxn modelId="{A0273767-7C86-2C4C-B56D-C6801FF3BACC}" type="presOf" srcId="{492F3DBA-5614-4790-A37B-BB0DA9627C83}" destId="{1B809EAA-6EBF-1A4E-B624-786D5B3FA307}" srcOrd="0" destOrd="0" presId="urn:microsoft.com/office/officeart/2005/8/layout/vList2"/>
    <dgm:cxn modelId="{8CBDEC9B-2010-8F41-B799-D403C5691D65}" type="presOf" srcId="{AF0CA2E6-EAC4-4B4F-AD47-8EDAE27809A3}" destId="{E77A500C-C3C2-7C43-851C-35CAAB81134C}" srcOrd="0" destOrd="0" presId="urn:microsoft.com/office/officeart/2005/8/layout/vList2"/>
    <dgm:cxn modelId="{3372D9F9-239B-A545-90A9-BEE8AC7E5B95}" type="presParOf" srcId="{E77A500C-C3C2-7C43-851C-35CAAB81134C}" destId="{1B809EAA-6EBF-1A4E-B624-786D5B3FA307}" srcOrd="0" destOrd="0" presId="urn:microsoft.com/office/officeart/2005/8/layout/vList2"/>
    <dgm:cxn modelId="{8CB5D4EA-9662-9142-A89F-DA4519F78318}" type="presParOf" srcId="{E77A500C-C3C2-7C43-851C-35CAAB81134C}" destId="{D8F53CD7-7D2D-0041-AE0E-BA3FB1510696}" srcOrd="1" destOrd="0" presId="urn:microsoft.com/office/officeart/2005/8/layout/vList2"/>
    <dgm:cxn modelId="{C8D3A0F3-416D-394B-8493-42E20B508ACB}" type="presParOf" srcId="{E77A500C-C3C2-7C43-851C-35CAAB81134C}" destId="{4A991E3F-2A87-D14E-860D-6CE293BE576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68877A-549E-45DB-9C36-DE31B823ABD9}">
      <dsp:nvSpPr>
        <dsp:cNvPr id="0" name=""/>
        <dsp:cNvSpPr/>
      </dsp:nvSpPr>
      <dsp:spPr>
        <a:xfrm>
          <a:off x="0" y="703"/>
          <a:ext cx="6373813" cy="5905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6452DE-2C82-4136-962D-288D7D92C30B}">
      <dsp:nvSpPr>
        <dsp:cNvPr id="0" name=""/>
        <dsp:cNvSpPr/>
      </dsp:nvSpPr>
      <dsp:spPr>
        <a:xfrm>
          <a:off x="178647" y="133580"/>
          <a:ext cx="324812" cy="324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8846E3-142B-481C-B637-694FE7E0019E}">
      <dsp:nvSpPr>
        <dsp:cNvPr id="0" name=""/>
        <dsp:cNvSpPr/>
      </dsp:nvSpPr>
      <dsp:spPr>
        <a:xfrm>
          <a:off x="682106" y="703"/>
          <a:ext cx="5691707" cy="590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502" tIns="62502" rIns="62502" bIns="62502" numCol="1" spcCol="1270" anchor="ctr" anchorCtr="0">
          <a:noAutofit/>
        </a:bodyPr>
        <a:lstStyle/>
        <a:p>
          <a:pPr marL="0" lvl="0" indent="0" algn="l" defTabSz="711200">
            <a:lnSpc>
              <a:spcPct val="90000"/>
            </a:lnSpc>
            <a:spcBef>
              <a:spcPct val="0"/>
            </a:spcBef>
            <a:spcAft>
              <a:spcPct val="35000"/>
            </a:spcAft>
            <a:buNone/>
          </a:pPr>
          <a:r>
            <a:rPr lang="en-US" sz="1600" kern="1200"/>
            <a:t>Introduction</a:t>
          </a:r>
        </a:p>
      </dsp:txBody>
      <dsp:txXfrm>
        <a:off x="682106" y="703"/>
        <a:ext cx="5691707" cy="590568"/>
      </dsp:txXfrm>
    </dsp:sp>
    <dsp:sp modelId="{1E62DC23-2A90-468D-8B51-ADBC0FD9D737}">
      <dsp:nvSpPr>
        <dsp:cNvPr id="0" name=""/>
        <dsp:cNvSpPr/>
      </dsp:nvSpPr>
      <dsp:spPr>
        <a:xfrm>
          <a:off x="0" y="738913"/>
          <a:ext cx="6373813" cy="5905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569EE6-DA61-4D0E-B452-7790751A3DB5}">
      <dsp:nvSpPr>
        <dsp:cNvPr id="0" name=""/>
        <dsp:cNvSpPr/>
      </dsp:nvSpPr>
      <dsp:spPr>
        <a:xfrm>
          <a:off x="178647" y="871791"/>
          <a:ext cx="324812" cy="324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042E2F-3A4D-4D4B-8AE5-31E4F0816A2C}">
      <dsp:nvSpPr>
        <dsp:cNvPr id="0" name=""/>
        <dsp:cNvSpPr/>
      </dsp:nvSpPr>
      <dsp:spPr>
        <a:xfrm>
          <a:off x="682106" y="738913"/>
          <a:ext cx="5691707" cy="590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502" tIns="62502" rIns="62502" bIns="62502" numCol="1" spcCol="1270" anchor="ctr" anchorCtr="0">
          <a:noAutofit/>
        </a:bodyPr>
        <a:lstStyle/>
        <a:p>
          <a:pPr marL="0" lvl="0" indent="0" algn="l" defTabSz="711200">
            <a:lnSpc>
              <a:spcPct val="90000"/>
            </a:lnSpc>
            <a:spcBef>
              <a:spcPct val="0"/>
            </a:spcBef>
            <a:spcAft>
              <a:spcPct val="35000"/>
            </a:spcAft>
            <a:buNone/>
          </a:pPr>
          <a:r>
            <a:rPr lang="en-US" sz="1600" kern="1200"/>
            <a:t>Literature Review</a:t>
          </a:r>
        </a:p>
      </dsp:txBody>
      <dsp:txXfrm>
        <a:off x="682106" y="738913"/>
        <a:ext cx="5691707" cy="590568"/>
      </dsp:txXfrm>
    </dsp:sp>
    <dsp:sp modelId="{B600106B-4171-4798-AFFE-4BDFF1058538}">
      <dsp:nvSpPr>
        <dsp:cNvPr id="0" name=""/>
        <dsp:cNvSpPr/>
      </dsp:nvSpPr>
      <dsp:spPr>
        <a:xfrm>
          <a:off x="0" y="1477124"/>
          <a:ext cx="6373813" cy="5905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E60D04-693C-4855-8CBC-3B1EE2192057}">
      <dsp:nvSpPr>
        <dsp:cNvPr id="0" name=""/>
        <dsp:cNvSpPr/>
      </dsp:nvSpPr>
      <dsp:spPr>
        <a:xfrm>
          <a:off x="178647" y="1610002"/>
          <a:ext cx="324812" cy="324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0F8304-E247-4A0E-8579-2BBE94D6BB08}">
      <dsp:nvSpPr>
        <dsp:cNvPr id="0" name=""/>
        <dsp:cNvSpPr/>
      </dsp:nvSpPr>
      <dsp:spPr>
        <a:xfrm>
          <a:off x="682106" y="1477124"/>
          <a:ext cx="5691707" cy="590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502" tIns="62502" rIns="62502" bIns="62502" numCol="1" spcCol="1270" anchor="ctr" anchorCtr="0">
          <a:noAutofit/>
        </a:bodyPr>
        <a:lstStyle/>
        <a:p>
          <a:pPr marL="0" lvl="0" indent="0" algn="l" defTabSz="711200">
            <a:lnSpc>
              <a:spcPct val="90000"/>
            </a:lnSpc>
            <a:spcBef>
              <a:spcPct val="0"/>
            </a:spcBef>
            <a:spcAft>
              <a:spcPct val="35000"/>
            </a:spcAft>
            <a:buNone/>
          </a:pPr>
          <a:r>
            <a:rPr lang="en-US" sz="1600" kern="1200" dirty="0"/>
            <a:t>Curriculum Reform</a:t>
          </a:r>
        </a:p>
      </dsp:txBody>
      <dsp:txXfrm>
        <a:off x="682106" y="1477124"/>
        <a:ext cx="5691707" cy="590568"/>
      </dsp:txXfrm>
    </dsp:sp>
    <dsp:sp modelId="{B272ABF6-E3EA-4D90-B8DC-726C35600F3F}">
      <dsp:nvSpPr>
        <dsp:cNvPr id="0" name=""/>
        <dsp:cNvSpPr/>
      </dsp:nvSpPr>
      <dsp:spPr>
        <a:xfrm>
          <a:off x="0" y="2215335"/>
          <a:ext cx="6373813" cy="5905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26E827-EDB8-49BA-8E30-6D621574E5E3}">
      <dsp:nvSpPr>
        <dsp:cNvPr id="0" name=""/>
        <dsp:cNvSpPr/>
      </dsp:nvSpPr>
      <dsp:spPr>
        <a:xfrm>
          <a:off x="178647" y="2348213"/>
          <a:ext cx="324812" cy="32481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144391-1D03-4A42-939A-53E097B3EDC1}">
      <dsp:nvSpPr>
        <dsp:cNvPr id="0" name=""/>
        <dsp:cNvSpPr/>
      </dsp:nvSpPr>
      <dsp:spPr>
        <a:xfrm>
          <a:off x="682106" y="2215335"/>
          <a:ext cx="5691707" cy="590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502" tIns="62502" rIns="62502" bIns="62502" numCol="1" spcCol="1270" anchor="ctr" anchorCtr="0">
          <a:noAutofit/>
        </a:bodyPr>
        <a:lstStyle/>
        <a:p>
          <a:pPr marL="0" lvl="0" indent="0" algn="l" defTabSz="711200">
            <a:lnSpc>
              <a:spcPct val="90000"/>
            </a:lnSpc>
            <a:spcBef>
              <a:spcPct val="0"/>
            </a:spcBef>
            <a:spcAft>
              <a:spcPct val="35000"/>
            </a:spcAft>
            <a:buNone/>
          </a:pPr>
          <a:r>
            <a:rPr lang="en-US" sz="1600" kern="1200"/>
            <a:t>Curriculum Implementation</a:t>
          </a:r>
        </a:p>
      </dsp:txBody>
      <dsp:txXfrm>
        <a:off x="682106" y="2215335"/>
        <a:ext cx="5691707" cy="590568"/>
      </dsp:txXfrm>
    </dsp:sp>
    <dsp:sp modelId="{C81B3DF0-C9E3-49A1-980D-158202B4C3A6}">
      <dsp:nvSpPr>
        <dsp:cNvPr id="0" name=""/>
        <dsp:cNvSpPr/>
      </dsp:nvSpPr>
      <dsp:spPr>
        <a:xfrm>
          <a:off x="0" y="2953546"/>
          <a:ext cx="6373813" cy="5905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838E38-5034-42D6-9B36-7444E27464C1}">
      <dsp:nvSpPr>
        <dsp:cNvPr id="0" name=""/>
        <dsp:cNvSpPr/>
      </dsp:nvSpPr>
      <dsp:spPr>
        <a:xfrm>
          <a:off x="178647" y="3086424"/>
          <a:ext cx="324812" cy="32481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51A657-25EF-4482-9C89-02293090B0C4}">
      <dsp:nvSpPr>
        <dsp:cNvPr id="0" name=""/>
        <dsp:cNvSpPr/>
      </dsp:nvSpPr>
      <dsp:spPr>
        <a:xfrm>
          <a:off x="682106" y="2953546"/>
          <a:ext cx="5691707" cy="590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502" tIns="62502" rIns="62502" bIns="62502" numCol="1" spcCol="1270" anchor="ctr" anchorCtr="0">
          <a:noAutofit/>
        </a:bodyPr>
        <a:lstStyle/>
        <a:p>
          <a:pPr marL="0" lvl="0" indent="0" algn="l" defTabSz="711200">
            <a:lnSpc>
              <a:spcPct val="90000"/>
            </a:lnSpc>
            <a:spcBef>
              <a:spcPct val="0"/>
            </a:spcBef>
            <a:spcAft>
              <a:spcPct val="35000"/>
            </a:spcAft>
            <a:buNone/>
          </a:pPr>
          <a:r>
            <a:rPr lang="en-US" sz="1600" kern="1200"/>
            <a:t>Methodology</a:t>
          </a:r>
        </a:p>
      </dsp:txBody>
      <dsp:txXfrm>
        <a:off x="682106" y="2953546"/>
        <a:ext cx="5691707" cy="590568"/>
      </dsp:txXfrm>
    </dsp:sp>
    <dsp:sp modelId="{13463384-CEB1-471F-B950-66B36BCD989C}">
      <dsp:nvSpPr>
        <dsp:cNvPr id="0" name=""/>
        <dsp:cNvSpPr/>
      </dsp:nvSpPr>
      <dsp:spPr>
        <a:xfrm>
          <a:off x="0" y="3691756"/>
          <a:ext cx="6373813" cy="5905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4FFED6-0376-4F49-81E9-9B4FDB2302B7}">
      <dsp:nvSpPr>
        <dsp:cNvPr id="0" name=""/>
        <dsp:cNvSpPr/>
      </dsp:nvSpPr>
      <dsp:spPr>
        <a:xfrm>
          <a:off x="178647" y="3824634"/>
          <a:ext cx="324812" cy="32481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C1F43E-FBDD-43CF-B9F2-272FEF49629D}">
      <dsp:nvSpPr>
        <dsp:cNvPr id="0" name=""/>
        <dsp:cNvSpPr/>
      </dsp:nvSpPr>
      <dsp:spPr>
        <a:xfrm>
          <a:off x="682106" y="3691756"/>
          <a:ext cx="5691707" cy="590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502" tIns="62502" rIns="62502" bIns="62502" numCol="1" spcCol="1270" anchor="ctr" anchorCtr="0">
          <a:noAutofit/>
        </a:bodyPr>
        <a:lstStyle/>
        <a:p>
          <a:pPr marL="0" lvl="0" indent="0" algn="l" defTabSz="711200">
            <a:lnSpc>
              <a:spcPct val="90000"/>
            </a:lnSpc>
            <a:spcBef>
              <a:spcPct val="0"/>
            </a:spcBef>
            <a:spcAft>
              <a:spcPct val="35000"/>
            </a:spcAft>
            <a:buNone/>
          </a:pPr>
          <a:r>
            <a:rPr lang="en-US" sz="1600" kern="1200"/>
            <a:t>Results</a:t>
          </a:r>
        </a:p>
      </dsp:txBody>
      <dsp:txXfrm>
        <a:off x="682106" y="3691756"/>
        <a:ext cx="5691707" cy="590568"/>
      </dsp:txXfrm>
    </dsp:sp>
    <dsp:sp modelId="{CF06C2AB-7AD6-474D-8B47-9E155FCB27FB}">
      <dsp:nvSpPr>
        <dsp:cNvPr id="0" name=""/>
        <dsp:cNvSpPr/>
      </dsp:nvSpPr>
      <dsp:spPr>
        <a:xfrm>
          <a:off x="0" y="4429967"/>
          <a:ext cx="6373813" cy="5905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367205-D858-4194-8B62-5A20D2994C46}">
      <dsp:nvSpPr>
        <dsp:cNvPr id="0" name=""/>
        <dsp:cNvSpPr/>
      </dsp:nvSpPr>
      <dsp:spPr>
        <a:xfrm>
          <a:off x="178647" y="4562845"/>
          <a:ext cx="324812" cy="32481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F3CAF1-9578-4290-941B-4A3173D4F671}">
      <dsp:nvSpPr>
        <dsp:cNvPr id="0" name=""/>
        <dsp:cNvSpPr/>
      </dsp:nvSpPr>
      <dsp:spPr>
        <a:xfrm>
          <a:off x="682106" y="4429967"/>
          <a:ext cx="5691707" cy="590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502" tIns="62502" rIns="62502" bIns="62502" numCol="1" spcCol="1270" anchor="ctr" anchorCtr="0">
          <a:noAutofit/>
        </a:bodyPr>
        <a:lstStyle/>
        <a:p>
          <a:pPr marL="0" lvl="0" indent="0" algn="l" defTabSz="711200">
            <a:lnSpc>
              <a:spcPct val="90000"/>
            </a:lnSpc>
            <a:spcBef>
              <a:spcPct val="0"/>
            </a:spcBef>
            <a:spcAft>
              <a:spcPct val="35000"/>
            </a:spcAft>
            <a:buNone/>
          </a:pPr>
          <a:r>
            <a:rPr lang="en-US" sz="1600" kern="1200"/>
            <a:t>Evaluation and Next Steps</a:t>
          </a:r>
        </a:p>
      </dsp:txBody>
      <dsp:txXfrm>
        <a:off x="682106" y="4429967"/>
        <a:ext cx="5691707" cy="590568"/>
      </dsp:txXfrm>
    </dsp:sp>
    <dsp:sp modelId="{30A4FAE3-8202-46DC-9AF7-AB6A9BD77B73}">
      <dsp:nvSpPr>
        <dsp:cNvPr id="0" name=""/>
        <dsp:cNvSpPr/>
      </dsp:nvSpPr>
      <dsp:spPr>
        <a:xfrm>
          <a:off x="0" y="5168178"/>
          <a:ext cx="6373813" cy="5905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25FC0A-4D40-42D2-862E-C1E53A5AAC56}">
      <dsp:nvSpPr>
        <dsp:cNvPr id="0" name=""/>
        <dsp:cNvSpPr/>
      </dsp:nvSpPr>
      <dsp:spPr>
        <a:xfrm>
          <a:off x="178647" y="5301056"/>
          <a:ext cx="324812" cy="324812"/>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9754DD-0BE7-4C5A-ADFB-67BB3E27FF52}">
      <dsp:nvSpPr>
        <dsp:cNvPr id="0" name=""/>
        <dsp:cNvSpPr/>
      </dsp:nvSpPr>
      <dsp:spPr>
        <a:xfrm>
          <a:off x="682106" y="5168178"/>
          <a:ext cx="5691707" cy="590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502" tIns="62502" rIns="62502" bIns="62502" numCol="1" spcCol="1270" anchor="ctr" anchorCtr="0">
          <a:noAutofit/>
        </a:bodyPr>
        <a:lstStyle/>
        <a:p>
          <a:pPr marL="0" lvl="0" indent="0" algn="l" defTabSz="711200">
            <a:lnSpc>
              <a:spcPct val="90000"/>
            </a:lnSpc>
            <a:spcBef>
              <a:spcPct val="0"/>
            </a:spcBef>
            <a:spcAft>
              <a:spcPct val="35000"/>
            </a:spcAft>
            <a:buNone/>
          </a:pPr>
          <a:r>
            <a:rPr lang="en-US" sz="1600" kern="1200" dirty="0"/>
            <a:t>References </a:t>
          </a:r>
        </a:p>
      </dsp:txBody>
      <dsp:txXfrm>
        <a:off x="682106" y="5168178"/>
        <a:ext cx="5691707" cy="5905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AA9A9C-EBA4-0447-9228-33979195DE8F}">
      <dsp:nvSpPr>
        <dsp:cNvPr id="0" name=""/>
        <dsp:cNvSpPr/>
      </dsp:nvSpPr>
      <dsp:spPr>
        <a:xfrm>
          <a:off x="1353" y="230321"/>
          <a:ext cx="4751814" cy="301740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BB6CCB-38F7-644D-993D-84F24E6CEF14}">
      <dsp:nvSpPr>
        <dsp:cNvPr id="0" name=""/>
        <dsp:cNvSpPr/>
      </dsp:nvSpPr>
      <dsp:spPr>
        <a:xfrm>
          <a:off x="529333" y="731901"/>
          <a:ext cx="4751814" cy="301740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The current cycle of curriculum reform in Wales was heralded in the Successful Futers Report (Donaldson, 2015), and has since been created by working groups consisting of Pioneer Schools, representatives from </a:t>
          </a:r>
          <a:r>
            <a:rPr lang="en-US" sz="2100" kern="1200" dirty="0" err="1"/>
            <a:t>Estyn</a:t>
          </a:r>
          <a:r>
            <a:rPr lang="en-US" sz="2100" kern="1200" dirty="0"/>
            <a:t> (school inspectorate), local authorities and Government (Sinnema </a:t>
          </a:r>
          <a:r>
            <a:rPr lang="en-US" sz="2100" i="1" kern="1200" dirty="0"/>
            <a:t>et al</a:t>
          </a:r>
          <a:r>
            <a:rPr lang="en-US" sz="2100" kern="1200" dirty="0"/>
            <a:t>., 2020). </a:t>
          </a:r>
        </a:p>
      </dsp:txBody>
      <dsp:txXfrm>
        <a:off x="617710" y="820278"/>
        <a:ext cx="4575060" cy="2840648"/>
      </dsp:txXfrm>
    </dsp:sp>
    <dsp:sp modelId="{17C0D083-2688-1040-B1B4-E669777E827C}">
      <dsp:nvSpPr>
        <dsp:cNvPr id="0" name=""/>
        <dsp:cNvSpPr/>
      </dsp:nvSpPr>
      <dsp:spPr>
        <a:xfrm>
          <a:off x="5809126" y="230321"/>
          <a:ext cx="4751814" cy="301740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48A421-AB6C-8D4E-862E-735D9B99CB30}">
      <dsp:nvSpPr>
        <dsp:cNvPr id="0" name=""/>
        <dsp:cNvSpPr/>
      </dsp:nvSpPr>
      <dsp:spPr>
        <a:xfrm>
          <a:off x="6337106" y="731901"/>
          <a:ext cx="4751814" cy="301740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Co-construction of the curriculum has been a ‘strong feature’ of the reform, and Crick and Priestley (2019) suggest that this has been a genuine rather than contrived process of engagement. </a:t>
          </a:r>
        </a:p>
      </dsp:txBody>
      <dsp:txXfrm>
        <a:off x="6425483" y="820278"/>
        <a:ext cx="4575060" cy="28406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8B781E-AB60-4F02-9A1C-4E540ED09EAB}">
      <dsp:nvSpPr>
        <dsp:cNvPr id="0" name=""/>
        <dsp:cNvSpPr/>
      </dsp:nvSpPr>
      <dsp:spPr>
        <a:xfrm>
          <a:off x="14642" y="1257643"/>
          <a:ext cx="1464338" cy="146433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5DE568-66A9-4F13-80CB-67A65BB0DE22}">
      <dsp:nvSpPr>
        <dsp:cNvPr id="0" name=""/>
        <dsp:cNvSpPr/>
      </dsp:nvSpPr>
      <dsp:spPr>
        <a:xfrm>
          <a:off x="322154" y="1565154"/>
          <a:ext cx="849316" cy="8493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534C5E-19ED-4726-81CF-4E5D1A9751DC}">
      <dsp:nvSpPr>
        <dsp:cNvPr id="0" name=""/>
        <dsp:cNvSpPr/>
      </dsp:nvSpPr>
      <dsp:spPr>
        <a:xfrm>
          <a:off x="1792768" y="1257643"/>
          <a:ext cx="3451655" cy="1464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dirty="0"/>
            <a:t>There is often resistance to the quality of standards implementation (Edgerton and Desimone, 2018) and  impact of the standards movement on student achievement and long-standing achievement gaps (Loveless, 2020; Polikoff, 2020). </a:t>
          </a:r>
        </a:p>
      </dsp:txBody>
      <dsp:txXfrm>
        <a:off x="1792768" y="1257643"/>
        <a:ext cx="3451655" cy="1464338"/>
      </dsp:txXfrm>
    </dsp:sp>
    <dsp:sp modelId="{4ECED89B-F5F6-477B-8B41-B94CEFC10014}">
      <dsp:nvSpPr>
        <dsp:cNvPr id="0" name=""/>
        <dsp:cNvSpPr/>
      </dsp:nvSpPr>
      <dsp:spPr>
        <a:xfrm>
          <a:off x="5845849" y="1257643"/>
          <a:ext cx="1464338" cy="146433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16F88E-B1F3-4DBF-AD78-4F1BF44D41DA}">
      <dsp:nvSpPr>
        <dsp:cNvPr id="0" name=""/>
        <dsp:cNvSpPr/>
      </dsp:nvSpPr>
      <dsp:spPr>
        <a:xfrm>
          <a:off x="6153360" y="1565154"/>
          <a:ext cx="849316" cy="8493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304DDE-31DB-4B48-8B78-62ACFA2F0B0E}">
      <dsp:nvSpPr>
        <dsp:cNvPr id="0" name=""/>
        <dsp:cNvSpPr/>
      </dsp:nvSpPr>
      <dsp:spPr>
        <a:xfrm>
          <a:off x="7623975" y="1257643"/>
          <a:ext cx="3451655" cy="1464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dirty="0"/>
            <a:t>Educational initiatives can sometimes enter a cycle of initial enthusiasm which is followed by uncertainty over the fundamental concepts driving the initiative, implementation difficulties, and a disappointing conclusion that the reform has failed to bring about the desired results (Grigg, 2016). </a:t>
          </a:r>
        </a:p>
      </dsp:txBody>
      <dsp:txXfrm>
        <a:off x="7623975" y="1257643"/>
        <a:ext cx="3451655" cy="14643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CAE537-2D61-5E4C-BA74-AFE55026B7AF}">
      <dsp:nvSpPr>
        <dsp:cNvPr id="0" name=""/>
        <dsp:cNvSpPr/>
      </dsp:nvSpPr>
      <dsp:spPr>
        <a:xfrm>
          <a:off x="0" y="703"/>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54EFBB-5B88-C24B-8A30-12D7D158FD62}">
      <dsp:nvSpPr>
        <dsp:cNvPr id="0" name=""/>
        <dsp:cNvSpPr/>
      </dsp:nvSpPr>
      <dsp:spPr>
        <a:xfrm>
          <a:off x="0" y="703"/>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Review of Schemes of Work (SoW) from across the school.</a:t>
          </a:r>
        </a:p>
      </dsp:txBody>
      <dsp:txXfrm>
        <a:off x="0" y="703"/>
        <a:ext cx="6373813" cy="1151608"/>
      </dsp:txXfrm>
    </dsp:sp>
    <dsp:sp modelId="{CC95C543-CA88-B945-8FC5-20C83055913F}">
      <dsp:nvSpPr>
        <dsp:cNvPr id="0" name=""/>
        <dsp:cNvSpPr/>
      </dsp:nvSpPr>
      <dsp:spPr>
        <a:xfrm>
          <a:off x="0" y="1152311"/>
          <a:ext cx="6373813" cy="0"/>
        </a:xfrm>
        <a:prstGeom prst="line">
          <a:avLst/>
        </a:prstGeom>
        <a:solidFill>
          <a:schemeClr val="accent2">
            <a:hueOff val="376962"/>
            <a:satOff val="-1008"/>
            <a:lumOff val="1275"/>
            <a:alphaOff val="0"/>
          </a:schemeClr>
        </a:solidFill>
        <a:ln w="12700" cap="flat" cmpd="sng" algn="ctr">
          <a:solidFill>
            <a:schemeClr val="accent2">
              <a:hueOff val="376962"/>
              <a:satOff val="-1008"/>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72B0EE-9CC9-4447-9B0B-AEAB52CE098D}">
      <dsp:nvSpPr>
        <dsp:cNvPr id="0" name=""/>
        <dsp:cNvSpPr/>
      </dsp:nvSpPr>
      <dsp:spPr>
        <a:xfrm>
          <a:off x="0" y="1152311"/>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Analysed and evaluated for their suitability to integrate environmental education.</a:t>
          </a:r>
        </a:p>
      </dsp:txBody>
      <dsp:txXfrm>
        <a:off x="0" y="1152311"/>
        <a:ext cx="6373813" cy="1151608"/>
      </dsp:txXfrm>
    </dsp:sp>
    <dsp:sp modelId="{C596E367-6776-B74B-87AD-E379529A28C6}">
      <dsp:nvSpPr>
        <dsp:cNvPr id="0" name=""/>
        <dsp:cNvSpPr/>
      </dsp:nvSpPr>
      <dsp:spPr>
        <a:xfrm>
          <a:off x="0" y="2303920"/>
          <a:ext cx="6373813" cy="0"/>
        </a:xfrm>
        <a:prstGeom prst="line">
          <a:avLst/>
        </a:prstGeom>
        <a:solidFill>
          <a:schemeClr val="accent2">
            <a:hueOff val="753924"/>
            <a:satOff val="-2015"/>
            <a:lumOff val="2549"/>
            <a:alphaOff val="0"/>
          </a:schemeClr>
        </a:solidFill>
        <a:ln w="12700" cap="flat" cmpd="sng" algn="ctr">
          <a:solidFill>
            <a:schemeClr val="accent2">
              <a:hueOff val="753924"/>
              <a:satOff val="-2015"/>
              <a:lumOff val="25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3FC63A-677F-CB4E-91F7-2B6DF44B144F}">
      <dsp:nvSpPr>
        <dsp:cNvPr id="0" name=""/>
        <dsp:cNvSpPr/>
      </dsp:nvSpPr>
      <dsp:spPr>
        <a:xfrm>
          <a:off x="0" y="2303920"/>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Key Stage 3  SoW</a:t>
          </a:r>
          <a:r>
            <a:rPr lang="en-GB" sz="2300" kern="1200" dirty="0"/>
            <a:t> were provided from the following subject areas: Geography, History, Religious Studies, Mathematics and Art. </a:t>
          </a:r>
          <a:endParaRPr lang="en-US" sz="2300" kern="1200" dirty="0"/>
        </a:p>
      </dsp:txBody>
      <dsp:txXfrm>
        <a:off x="0" y="2303920"/>
        <a:ext cx="6373813" cy="1151608"/>
      </dsp:txXfrm>
    </dsp:sp>
    <dsp:sp modelId="{CD4DA651-DDE6-1042-A5D7-6425C237B9F7}">
      <dsp:nvSpPr>
        <dsp:cNvPr id="0" name=""/>
        <dsp:cNvSpPr/>
      </dsp:nvSpPr>
      <dsp:spPr>
        <a:xfrm>
          <a:off x="0" y="3455529"/>
          <a:ext cx="6373813" cy="0"/>
        </a:xfrm>
        <a:prstGeom prst="line">
          <a:avLst/>
        </a:prstGeom>
        <a:solidFill>
          <a:schemeClr val="accent2">
            <a:hueOff val="1130887"/>
            <a:satOff val="-3023"/>
            <a:lumOff val="3824"/>
            <a:alphaOff val="0"/>
          </a:schemeClr>
        </a:solidFill>
        <a:ln w="12700" cap="flat" cmpd="sng" algn="ctr">
          <a:solidFill>
            <a:schemeClr val="accent2">
              <a:hueOff val="1130887"/>
              <a:satOff val="-3023"/>
              <a:lumOff val="38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A3ED82-B994-CE4B-A036-D6A5A820F82C}">
      <dsp:nvSpPr>
        <dsp:cNvPr id="0" name=""/>
        <dsp:cNvSpPr/>
      </dsp:nvSpPr>
      <dsp:spPr>
        <a:xfrm>
          <a:off x="0" y="3455529"/>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Number of topics reviewed from a range of subject areas.</a:t>
          </a:r>
        </a:p>
      </dsp:txBody>
      <dsp:txXfrm>
        <a:off x="0" y="3455529"/>
        <a:ext cx="6373813" cy="1151608"/>
      </dsp:txXfrm>
    </dsp:sp>
    <dsp:sp modelId="{443C1940-921A-E54F-B0AE-49B91FD7EC7A}">
      <dsp:nvSpPr>
        <dsp:cNvPr id="0" name=""/>
        <dsp:cNvSpPr/>
      </dsp:nvSpPr>
      <dsp:spPr>
        <a:xfrm>
          <a:off x="0" y="4607138"/>
          <a:ext cx="6373813" cy="0"/>
        </a:xfrm>
        <a:prstGeom prst="line">
          <a:avLst/>
        </a:prstGeom>
        <a:solidFill>
          <a:schemeClr val="accent2">
            <a:hueOff val="1507849"/>
            <a:satOff val="-4030"/>
            <a:lumOff val="5098"/>
            <a:alphaOff val="0"/>
          </a:schemeClr>
        </a:solidFill>
        <a:ln w="12700" cap="flat" cmpd="sng" algn="ctr">
          <a:solidFill>
            <a:schemeClr val="accent2">
              <a:hueOff val="1507849"/>
              <a:satOff val="-4030"/>
              <a:lumOff val="50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CBB06A-7330-A44B-9326-5A2C90773F3F}">
      <dsp:nvSpPr>
        <dsp:cNvPr id="0" name=""/>
        <dsp:cNvSpPr/>
      </dsp:nvSpPr>
      <dsp:spPr>
        <a:xfrm>
          <a:off x="0" y="4607138"/>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Beginnings of a framework to support the whole school curriculum.</a:t>
          </a:r>
        </a:p>
      </dsp:txBody>
      <dsp:txXfrm>
        <a:off x="0" y="4607138"/>
        <a:ext cx="6373813" cy="11516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809EAA-6EBF-1A4E-B624-786D5B3FA307}">
      <dsp:nvSpPr>
        <dsp:cNvPr id="0" name=""/>
        <dsp:cNvSpPr/>
      </dsp:nvSpPr>
      <dsp:spPr>
        <a:xfrm>
          <a:off x="0" y="15893"/>
          <a:ext cx="11074866"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This table shows an example from Religious Studies. </a:t>
          </a:r>
        </a:p>
      </dsp:txBody>
      <dsp:txXfrm>
        <a:off x="36296" y="52189"/>
        <a:ext cx="11002274" cy="670943"/>
      </dsp:txXfrm>
    </dsp:sp>
    <dsp:sp modelId="{4A991E3F-2A87-D14E-860D-6CE293BE5760}">
      <dsp:nvSpPr>
        <dsp:cNvPr id="0" name=""/>
        <dsp:cNvSpPr/>
      </dsp:nvSpPr>
      <dsp:spPr>
        <a:xfrm>
          <a:off x="0" y="848708"/>
          <a:ext cx="11074866"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Expert input needed.</a:t>
          </a:r>
        </a:p>
      </dsp:txBody>
      <dsp:txXfrm>
        <a:off x="36296" y="885004"/>
        <a:ext cx="11002274" cy="67094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481B7A-CEDA-F346-B0E5-BACBA3CA3D29}" type="datetimeFigureOut">
              <a:rPr lang="en-US" smtClean="0"/>
              <a:t>5/1/23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EE46CC-8CC1-4F48-9991-F4C5B28FABC9}" type="slidenum">
              <a:rPr lang="en-US" smtClean="0"/>
              <a:t>‹#›</a:t>
            </a:fld>
            <a:endParaRPr lang="en-US"/>
          </a:p>
        </p:txBody>
      </p:sp>
    </p:spTree>
    <p:extLst>
      <p:ext uri="{BB962C8B-B14F-4D97-AF65-F5344CB8AC3E}">
        <p14:creationId xmlns:p14="http://schemas.microsoft.com/office/powerpoint/2010/main" val="32946993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0EE46CC-8CC1-4F48-9991-F4C5B28FABC9}" type="slidenum">
              <a:rPr lang="en-US" smtClean="0"/>
              <a:t>1</a:t>
            </a:fld>
            <a:endParaRPr lang="en-US"/>
          </a:p>
        </p:txBody>
      </p:sp>
    </p:spTree>
    <p:extLst>
      <p:ext uri="{BB962C8B-B14F-4D97-AF65-F5344CB8AC3E}">
        <p14:creationId xmlns:p14="http://schemas.microsoft.com/office/powerpoint/2010/main" val="29001814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0EE46CC-8CC1-4F48-9991-F4C5B28FABC9}" type="slidenum">
              <a:rPr lang="en-US" smtClean="0"/>
              <a:t>2</a:t>
            </a:fld>
            <a:endParaRPr lang="en-US"/>
          </a:p>
        </p:txBody>
      </p:sp>
    </p:spTree>
    <p:extLst>
      <p:ext uri="{BB962C8B-B14F-4D97-AF65-F5344CB8AC3E}">
        <p14:creationId xmlns:p14="http://schemas.microsoft.com/office/powerpoint/2010/main" val="1601276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research aim was to first understand how much was already being done to develop pupils’ understanding of the environment. And from here to develop a supporting framework to develop this work further. Rationale - School is currently working on implementing the new curriculum so lots is being done – good time to integrate a new framework. Study looked at… Also looked at relevant literature. As the curriculum in Wales is currently going through a ‘revamp’ it could be argued that this change is in-</a:t>
            </a:r>
            <a:r>
              <a:rPr lang="en-US" dirty="0" err="1"/>
              <a:t>ilne</a:t>
            </a:r>
            <a:r>
              <a:rPr lang="en-US" dirty="0"/>
              <a:t> with the new goals and expectations and so would be good timing to implement now. Explain a bit about the school – representative of many schools in Wales. Familiar with the school and staff as I’ve worked there for many years. Easy to access information and had the support of the senior team. </a:t>
            </a:r>
          </a:p>
        </p:txBody>
      </p:sp>
      <p:sp>
        <p:nvSpPr>
          <p:cNvPr id="4" name="Slide Number Placeholder 3"/>
          <p:cNvSpPr>
            <a:spLocks noGrp="1"/>
          </p:cNvSpPr>
          <p:nvPr>
            <p:ph type="sldNum" sz="quarter" idx="5"/>
          </p:nvPr>
        </p:nvSpPr>
        <p:spPr/>
        <p:txBody>
          <a:bodyPr/>
          <a:lstStyle/>
          <a:p>
            <a:fld id="{B0EE46CC-8CC1-4F48-9991-F4C5B28FABC9}" type="slidenum">
              <a:rPr lang="en-US" smtClean="0"/>
              <a:t>3</a:t>
            </a:fld>
            <a:endParaRPr lang="en-US"/>
          </a:p>
        </p:txBody>
      </p:sp>
    </p:spTree>
    <p:extLst>
      <p:ext uri="{BB962C8B-B14F-4D97-AF65-F5344CB8AC3E}">
        <p14:creationId xmlns:p14="http://schemas.microsoft.com/office/powerpoint/2010/main" val="8635292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Literature review was split into three sections, which became evident while researching: reform, development and implementation. One theme that emerged from the lit review – looking at the new CFW which aims to (look at quote).  Also became clear that new initiatives can be ‘slow off the mark’ due to resistance from staff. Staff in schools often feel like workload is high – need to make sure that purpose is clear and supported. Staff often have the desire but not the skills, therefore a framework to support implementation is justified. Env education is important given the current environmental condition worldwide etc. Important to develop a generation ready to be ‘ethical, informed citizens of the world’.</a:t>
            </a:r>
          </a:p>
        </p:txBody>
      </p:sp>
      <p:sp>
        <p:nvSpPr>
          <p:cNvPr id="4" name="Slide Number Placeholder 3"/>
          <p:cNvSpPr>
            <a:spLocks noGrp="1"/>
          </p:cNvSpPr>
          <p:nvPr>
            <p:ph type="sldNum" sz="quarter" idx="5"/>
          </p:nvPr>
        </p:nvSpPr>
        <p:spPr/>
        <p:txBody>
          <a:bodyPr/>
          <a:lstStyle/>
          <a:p>
            <a:fld id="{B0EE46CC-8CC1-4F48-9991-F4C5B28FABC9}" type="slidenum">
              <a:rPr lang="en-US" smtClean="0"/>
              <a:t>4</a:t>
            </a:fld>
            <a:endParaRPr lang="en-US"/>
          </a:p>
        </p:txBody>
      </p:sp>
    </p:spTree>
    <p:extLst>
      <p:ext uri="{BB962C8B-B14F-4D97-AF65-F5344CB8AC3E}">
        <p14:creationId xmlns:p14="http://schemas.microsoft.com/office/powerpoint/2010/main" val="40686802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50000"/>
              </a:lnSpc>
              <a:buFont typeface="Symbol" pitchFamily="2" charset="2"/>
              <a:buChar char=""/>
            </a:pPr>
            <a:r>
              <a:rPr lang="en-US" dirty="0"/>
              <a:t>CFW came from the Successful Futures Report – this called for changes, therefore safe to assume the changes posed in this research would also be justified. Co-construction a feature, later on in the review this research also notes this (more on this later). The reason for reform stems from poor PISA results compared to our neighbours – new ways of working needed – eventually led to the new CFW. Four purposes: </a:t>
            </a:r>
            <a:r>
              <a:rPr lang="en-GB" dirty="0"/>
              <a:t>‘ambitious, capable learners, ready to learn throughout their lives; </a:t>
            </a:r>
          </a:p>
          <a:p>
            <a:pPr marL="342900" lvl="0" indent="-342900">
              <a:lnSpc>
                <a:spcPct val="150000"/>
              </a:lnSpc>
              <a:buFont typeface="Symbol" pitchFamily="2" charset="2"/>
              <a:buChar char=""/>
            </a:pPr>
            <a:r>
              <a:rPr lang="en-GB" dirty="0"/>
              <a:t>enterprising, creative contributors, ready to play a full part in life and work; </a:t>
            </a:r>
          </a:p>
          <a:p>
            <a:pPr marL="342900" lvl="0" indent="-342900">
              <a:lnSpc>
                <a:spcPct val="150000"/>
              </a:lnSpc>
              <a:buFont typeface="Symbol" pitchFamily="2" charset="2"/>
              <a:buChar char=""/>
            </a:pPr>
            <a:r>
              <a:rPr lang="en-GB" dirty="0"/>
              <a:t>ethical, informed citizens of Wales and the world; </a:t>
            </a:r>
          </a:p>
          <a:p>
            <a:pPr marL="342900" lvl="0" indent="-342900">
              <a:lnSpc>
                <a:spcPct val="150000"/>
              </a:lnSpc>
              <a:buFont typeface="Symbol" pitchFamily="2" charset="2"/>
              <a:buChar char=""/>
            </a:pPr>
            <a:r>
              <a:rPr lang="en-GB" dirty="0"/>
              <a:t>healthy, confident individuals, ready to lead fulfilling lives as valued members of society’ (Welsh Government, 2019). </a:t>
            </a:r>
          </a:p>
          <a:p>
            <a:r>
              <a:rPr lang="en-US" dirty="0"/>
              <a:t>Pick out parts that link to education for sustainability. Talk a little about framework – reforming school curriculum.</a:t>
            </a:r>
          </a:p>
        </p:txBody>
      </p:sp>
      <p:sp>
        <p:nvSpPr>
          <p:cNvPr id="4" name="Slide Number Placeholder 3"/>
          <p:cNvSpPr>
            <a:spLocks noGrp="1"/>
          </p:cNvSpPr>
          <p:nvPr>
            <p:ph type="sldNum" sz="quarter" idx="5"/>
          </p:nvPr>
        </p:nvSpPr>
        <p:spPr/>
        <p:txBody>
          <a:bodyPr/>
          <a:lstStyle/>
          <a:p>
            <a:fld id="{B0EE46CC-8CC1-4F48-9991-F4C5B28FABC9}" type="slidenum">
              <a:rPr lang="en-US" smtClean="0"/>
              <a:t>5</a:t>
            </a:fld>
            <a:endParaRPr lang="en-US"/>
          </a:p>
        </p:txBody>
      </p:sp>
    </p:spTree>
    <p:extLst>
      <p:ext uri="{BB962C8B-B14F-4D97-AF65-F5344CB8AC3E}">
        <p14:creationId xmlns:p14="http://schemas.microsoft.com/office/powerpoint/2010/main" val="5282187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Most common – staff not keen on buying into new initiatives. Discuss this.</a:t>
            </a:r>
          </a:p>
        </p:txBody>
      </p:sp>
      <p:sp>
        <p:nvSpPr>
          <p:cNvPr id="4" name="Slide Number Placeholder 3"/>
          <p:cNvSpPr>
            <a:spLocks noGrp="1"/>
          </p:cNvSpPr>
          <p:nvPr>
            <p:ph type="sldNum" sz="quarter" idx="5"/>
          </p:nvPr>
        </p:nvSpPr>
        <p:spPr/>
        <p:txBody>
          <a:bodyPr/>
          <a:lstStyle/>
          <a:p>
            <a:fld id="{B0EE46CC-8CC1-4F48-9991-F4C5B28FABC9}" type="slidenum">
              <a:rPr lang="en-US" smtClean="0"/>
              <a:t>6</a:t>
            </a:fld>
            <a:endParaRPr lang="en-US"/>
          </a:p>
        </p:txBody>
      </p:sp>
    </p:spTree>
    <p:extLst>
      <p:ext uri="{BB962C8B-B14F-4D97-AF65-F5344CB8AC3E}">
        <p14:creationId xmlns:p14="http://schemas.microsoft.com/office/powerpoint/2010/main" val="13740530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Talk through methods. </a:t>
            </a:r>
          </a:p>
        </p:txBody>
      </p:sp>
      <p:sp>
        <p:nvSpPr>
          <p:cNvPr id="4" name="Slide Number Placeholder 3"/>
          <p:cNvSpPr>
            <a:spLocks noGrp="1"/>
          </p:cNvSpPr>
          <p:nvPr>
            <p:ph type="sldNum" sz="quarter" idx="5"/>
          </p:nvPr>
        </p:nvSpPr>
        <p:spPr/>
        <p:txBody>
          <a:bodyPr/>
          <a:lstStyle/>
          <a:p>
            <a:fld id="{B0EE46CC-8CC1-4F48-9991-F4C5B28FABC9}" type="slidenum">
              <a:rPr lang="en-US" smtClean="0"/>
              <a:t>7</a:t>
            </a:fld>
            <a:endParaRPr lang="en-US"/>
          </a:p>
        </p:txBody>
      </p:sp>
    </p:spTree>
    <p:extLst>
      <p:ext uri="{BB962C8B-B14F-4D97-AF65-F5344CB8AC3E}">
        <p14:creationId xmlns:p14="http://schemas.microsoft.com/office/powerpoint/2010/main" val="26372394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0EE46CC-8CC1-4F48-9991-F4C5B28FABC9}" type="slidenum">
              <a:rPr lang="en-US" smtClean="0"/>
              <a:t>8</a:t>
            </a:fld>
            <a:endParaRPr lang="en-US"/>
          </a:p>
        </p:txBody>
      </p:sp>
    </p:spTree>
    <p:extLst>
      <p:ext uri="{BB962C8B-B14F-4D97-AF65-F5344CB8AC3E}">
        <p14:creationId xmlns:p14="http://schemas.microsoft.com/office/powerpoint/2010/main" val="22697531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just a sample. Talk through some of the results. Explain that subject specialists would be needed.</a:t>
            </a:r>
          </a:p>
        </p:txBody>
      </p:sp>
      <p:sp>
        <p:nvSpPr>
          <p:cNvPr id="4" name="Slide Number Placeholder 3"/>
          <p:cNvSpPr>
            <a:spLocks noGrp="1"/>
          </p:cNvSpPr>
          <p:nvPr>
            <p:ph type="sldNum" sz="quarter" idx="5"/>
          </p:nvPr>
        </p:nvSpPr>
        <p:spPr/>
        <p:txBody>
          <a:bodyPr/>
          <a:lstStyle/>
          <a:p>
            <a:fld id="{B0EE46CC-8CC1-4F48-9991-F4C5B28FABC9}" type="slidenum">
              <a:rPr lang="en-US" smtClean="0"/>
              <a:t>9</a:t>
            </a:fld>
            <a:endParaRPr lang="en-US"/>
          </a:p>
        </p:txBody>
      </p:sp>
    </p:spTree>
    <p:extLst>
      <p:ext uri="{BB962C8B-B14F-4D97-AF65-F5344CB8AC3E}">
        <p14:creationId xmlns:p14="http://schemas.microsoft.com/office/powerpoint/2010/main" val="36271750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rPr>
              <a:t>Cotton (2006) indicates that previous studies give little insight into teachers’ beliefs and classroom behaviours. They therefore suggest that a study in this area should provide an alternative perspective by producing: a detailed account of staff beliefs within a school, practices relating to environmental issues, extensive data, and a detailed analysis of data collected. </a:t>
            </a:r>
            <a:endParaRPr lang="en-US" dirty="0"/>
          </a:p>
        </p:txBody>
      </p:sp>
      <p:sp>
        <p:nvSpPr>
          <p:cNvPr id="4" name="Slide Number Placeholder 3"/>
          <p:cNvSpPr>
            <a:spLocks noGrp="1"/>
          </p:cNvSpPr>
          <p:nvPr>
            <p:ph type="sldNum" sz="quarter" idx="5"/>
          </p:nvPr>
        </p:nvSpPr>
        <p:spPr/>
        <p:txBody>
          <a:bodyPr/>
          <a:lstStyle/>
          <a:p>
            <a:fld id="{B0EE46CC-8CC1-4F48-9991-F4C5B28FABC9}" type="slidenum">
              <a:rPr lang="en-US" smtClean="0"/>
              <a:t>10</a:t>
            </a:fld>
            <a:endParaRPr lang="en-US"/>
          </a:p>
        </p:txBody>
      </p:sp>
    </p:spTree>
    <p:extLst>
      <p:ext uri="{BB962C8B-B14F-4D97-AF65-F5344CB8AC3E}">
        <p14:creationId xmlns:p14="http://schemas.microsoft.com/office/powerpoint/2010/main" val="35763754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0EE46CC-8CC1-4F48-9991-F4C5B28FABC9}" type="slidenum">
              <a:rPr lang="en-US" smtClean="0"/>
              <a:t>11</a:t>
            </a:fld>
            <a:endParaRPr lang="en-US"/>
          </a:p>
        </p:txBody>
      </p:sp>
    </p:spTree>
    <p:extLst>
      <p:ext uri="{BB962C8B-B14F-4D97-AF65-F5344CB8AC3E}">
        <p14:creationId xmlns:p14="http://schemas.microsoft.com/office/powerpoint/2010/main" val="9979137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Monday, May 1, 2023</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3490840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Monday, May 1, 2023</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8897085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Monday, May 1, 2023</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97022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Monday, May 1, 2023</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8143330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Monday, May 1, 2023</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341334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Monday, May 1, 2023</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21423871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Monday, May 1, 2023</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3714822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Monday, May 1, 2023</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0540603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Monday, May 1, 2023</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386837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Monday, May 1, 2023</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4971423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Monday, May 1, 2023</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0705297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fld id="{246CB39B-5F4C-4A7E-9BE3-AAFD45576D16}" type="datetime2">
              <a:rPr lang="en-US" smtClean="0"/>
              <a:t>Monday, May 1, 2023</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139810827"/>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4.sv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6.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9" name="Rectangle 30">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E1C707AF-15A2-8DE8-99EF-1DE8AE4C5F16}"/>
              </a:ext>
            </a:extLst>
          </p:cNvPr>
          <p:cNvPicPr>
            <a:picLocks noChangeAspect="1"/>
          </p:cNvPicPr>
          <p:nvPr/>
        </p:nvPicPr>
        <p:blipFill rotWithShape="1">
          <a:blip r:embed="rId3"/>
          <a:srcRect t="4819" b="4819"/>
          <a:stretch/>
        </p:blipFill>
        <p:spPr>
          <a:xfrm>
            <a:off x="20" y="1"/>
            <a:ext cx="12191980" cy="6858000"/>
          </a:xfrm>
          <a:prstGeom prst="rect">
            <a:avLst/>
          </a:prstGeom>
        </p:spPr>
      </p:pic>
      <p:sp>
        <p:nvSpPr>
          <p:cNvPr id="40" name="Rectangle 32">
            <a:extLst>
              <a:ext uri="{FF2B5EF4-FFF2-40B4-BE49-F238E27FC236}">
                <a16:creationId xmlns:a16="http://schemas.microsoft.com/office/drawing/2014/main" id="{D7750348-5249-48BE-B8D8-43608AD7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43862079-EA6D-85B4-B79E-DC0440A184CB}"/>
              </a:ext>
            </a:extLst>
          </p:cNvPr>
          <p:cNvSpPr>
            <a:spLocks noGrp="1" noChangeArrowheads="1"/>
          </p:cNvSpPr>
          <p:nvPr>
            <p:ph type="ctrTitle"/>
          </p:nvPr>
        </p:nvSpPr>
        <p:spPr bwMode="auto">
          <a:xfrm>
            <a:off x="550863" y="549275"/>
            <a:ext cx="5437187" cy="298623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b" anchorCtr="0" compatLnSpc="1">
            <a:prstTxWarp prst="textNoShape">
              <a:avLst/>
            </a:prstTxWarp>
            <a:normAutofit/>
          </a:bodyPr>
          <a:lstStyle/>
          <a:p>
            <a:pPr marL="0" marR="0" lvl="0" indent="0" defTabSz="914400" rtl="0" eaLnBrk="0" fontAlgn="base" latinLnBrk="0" hangingPunct="0">
              <a:lnSpc>
                <a:spcPct val="90000"/>
              </a:lnSpc>
              <a:spcBef>
                <a:spcPct val="0"/>
              </a:spcBef>
              <a:spcAft>
                <a:spcPct val="0"/>
              </a:spcAft>
              <a:buClrTx/>
              <a:buSzTx/>
              <a:buFontTx/>
              <a:buNone/>
              <a:tabLst/>
            </a:pPr>
            <a:r>
              <a:rPr kumimoji="0" lang="en-US" altLang="zh-CN" sz="4500" b="0" i="0" u="none" strike="noStrike" cap="none" normalizeH="0" baseline="0">
                <a:ln>
                  <a:noFill/>
                </a:ln>
                <a:effectLst/>
                <a:latin typeface="Calibri" panose="020F0502020204030204" pitchFamily="34" charset="0"/>
                <a:ea typeface="DengXian" panose="02010600030101010101" pitchFamily="2" charset="-122"/>
                <a:cs typeface="Times New Roman" panose="02020603050405020304" pitchFamily="18" charset="0"/>
              </a:rPr>
              <a:t>Education for Environmental Sustainability: A Cross-curricular Theme?</a:t>
            </a:r>
            <a:endParaRPr kumimoji="0" lang="en-US" altLang="zh-CN" sz="4500" b="0" i="0" u="none" strike="noStrike" cap="none" normalizeH="0" baseline="0">
              <a:ln>
                <a:noFill/>
              </a:ln>
              <a:effectLst/>
              <a:latin typeface="Arial" panose="020B0604020202020204" pitchFamily="34" charset="0"/>
            </a:endParaRPr>
          </a:p>
        </p:txBody>
      </p:sp>
      <p:sp>
        <p:nvSpPr>
          <p:cNvPr id="41" name="Rectangle 34">
            <a:extLst>
              <a:ext uri="{FF2B5EF4-FFF2-40B4-BE49-F238E27FC236}">
                <a16:creationId xmlns:a16="http://schemas.microsoft.com/office/drawing/2014/main" id="{1BC3C586-41D9-4369-AF7F-3A2DB21DB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33B7538F-D173-C840-D21C-F90D9C6DBB81}"/>
              </a:ext>
            </a:extLst>
          </p:cNvPr>
          <p:cNvSpPr>
            <a:spLocks noGrp="1"/>
          </p:cNvSpPr>
          <p:nvPr>
            <p:ph type="subTitle" idx="1"/>
          </p:nvPr>
        </p:nvSpPr>
        <p:spPr>
          <a:xfrm>
            <a:off x="550863" y="3827610"/>
            <a:ext cx="5437187" cy="2265216"/>
          </a:xfrm>
        </p:spPr>
        <p:txBody>
          <a:bodyPr>
            <a:normAutofit/>
          </a:bodyPr>
          <a:lstStyle/>
          <a:p>
            <a:r>
              <a:rPr lang="en-US" dirty="0">
                <a:solidFill>
                  <a:schemeClr val="tx1">
                    <a:alpha val="60000"/>
                  </a:schemeClr>
                </a:solidFill>
              </a:rPr>
              <a:t>Charlotte Morgan 1550929</a:t>
            </a:r>
          </a:p>
        </p:txBody>
      </p:sp>
    </p:spTree>
    <p:extLst>
      <p:ext uri="{BB962C8B-B14F-4D97-AF65-F5344CB8AC3E}">
        <p14:creationId xmlns:p14="http://schemas.microsoft.com/office/powerpoint/2010/main" val="39969460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A593B1-EB96-2AF3-CDA2-26A86395AADA}"/>
              </a:ext>
            </a:extLst>
          </p:cNvPr>
          <p:cNvSpPr>
            <a:spLocks noGrp="1"/>
          </p:cNvSpPr>
          <p:nvPr>
            <p:ph type="title"/>
          </p:nvPr>
        </p:nvSpPr>
        <p:spPr>
          <a:xfrm>
            <a:off x="550863" y="549275"/>
            <a:ext cx="3565525" cy="5543549"/>
          </a:xfrm>
        </p:spPr>
        <p:txBody>
          <a:bodyPr wrap="square" anchor="ctr">
            <a:normAutofit/>
          </a:bodyPr>
          <a:lstStyle/>
          <a:p>
            <a:r>
              <a:rPr lang="en-US" dirty="0"/>
              <a:t>Contents</a:t>
            </a:r>
          </a:p>
        </p:txBody>
      </p:sp>
      <p:sp>
        <p:nvSpPr>
          <p:cNvPr id="14"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A227048-A401-CC7A-D657-B7CA56C6BC9D}"/>
              </a:ext>
            </a:extLst>
          </p:cNvPr>
          <p:cNvGraphicFramePr>
            <a:graphicFrameLocks noGrp="1"/>
          </p:cNvGraphicFramePr>
          <p:nvPr>
            <p:ph idx="1"/>
            <p:extLst>
              <p:ext uri="{D42A27DB-BD31-4B8C-83A1-F6EECF244321}">
                <p14:modId xmlns:p14="http://schemas.microsoft.com/office/powerpoint/2010/main" val="1749080154"/>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3388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03417E-F5E2-9D34-6EC8-26F8E4E8A39F}"/>
              </a:ext>
            </a:extLst>
          </p:cNvPr>
          <p:cNvSpPr>
            <a:spLocks noGrp="1"/>
          </p:cNvSpPr>
          <p:nvPr>
            <p:ph type="title"/>
          </p:nvPr>
        </p:nvSpPr>
        <p:spPr>
          <a:xfrm>
            <a:off x="550863" y="4508500"/>
            <a:ext cx="4500562" cy="1562959"/>
          </a:xfrm>
        </p:spPr>
        <p:txBody>
          <a:bodyPr wrap="square" anchor="t">
            <a:normAutofit/>
          </a:bodyPr>
          <a:lstStyle/>
          <a:p>
            <a:r>
              <a:rPr lang="en-US" dirty="0"/>
              <a:t>Introduction</a:t>
            </a:r>
          </a:p>
        </p:txBody>
      </p:sp>
      <p:pic>
        <p:nvPicPr>
          <p:cNvPr id="32" name="Picture 31" descr="Close-up of open book against blurred bookshelf background">
            <a:extLst>
              <a:ext uri="{FF2B5EF4-FFF2-40B4-BE49-F238E27FC236}">
                <a16:creationId xmlns:a16="http://schemas.microsoft.com/office/drawing/2014/main" id="{6C385F89-9D80-71D5-5300-4116911C8F32}"/>
              </a:ext>
            </a:extLst>
          </p:cNvPr>
          <p:cNvPicPr>
            <a:picLocks noChangeAspect="1"/>
          </p:cNvPicPr>
          <p:nvPr/>
        </p:nvPicPr>
        <p:blipFill rotWithShape="1">
          <a:blip r:embed="rId3"/>
          <a:srcRect t="37255" b="16332"/>
          <a:stretch/>
        </p:blipFill>
        <p:spPr>
          <a:xfrm>
            <a:off x="20" y="1"/>
            <a:ext cx="12191980" cy="3777175"/>
          </a:xfrm>
          <a:custGeom>
            <a:avLst/>
            <a:gdLst/>
            <a:ahLst/>
            <a:cxnLst/>
            <a:rect l="l" t="t" r="r" b="b"/>
            <a:pathLst>
              <a:path w="12192000" h="3777175">
                <a:moveTo>
                  <a:pt x="0" y="0"/>
                </a:moveTo>
                <a:lnTo>
                  <a:pt x="12192000" y="0"/>
                </a:lnTo>
                <a:lnTo>
                  <a:pt x="12192000" y="3777175"/>
                </a:lnTo>
                <a:lnTo>
                  <a:pt x="0" y="3777175"/>
                </a:lnTo>
                <a:close/>
              </a:path>
            </a:pathLst>
          </a:custGeom>
        </p:spPr>
      </p:pic>
      <p:sp>
        <p:nvSpPr>
          <p:cNvPr id="38" name="Oval 37">
            <a:extLst>
              <a:ext uri="{FF2B5EF4-FFF2-40B4-BE49-F238E27FC236}">
                <a16:creationId xmlns:a16="http://schemas.microsoft.com/office/drawing/2014/main" id="{C5D31EF7-7A67-43B2-8B5E-B4A6241B1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13" y="360283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A190E730-9C02-D5E8-0D27-9448CDDDA304}"/>
              </a:ext>
            </a:extLst>
          </p:cNvPr>
          <p:cNvSpPr>
            <a:spLocks noGrp="1"/>
          </p:cNvSpPr>
          <p:nvPr>
            <p:ph idx="1"/>
          </p:nvPr>
        </p:nvSpPr>
        <p:spPr>
          <a:xfrm>
            <a:off x="5267324" y="4247237"/>
            <a:ext cx="6373813" cy="2085483"/>
          </a:xfrm>
        </p:spPr>
        <p:txBody>
          <a:bodyPr anchor="t">
            <a:normAutofit/>
          </a:bodyPr>
          <a:lstStyle/>
          <a:p>
            <a:r>
              <a:rPr lang="en-US" sz="1600" dirty="0"/>
              <a:t>Research aim.</a:t>
            </a:r>
          </a:p>
          <a:p>
            <a:r>
              <a:rPr lang="en-US" sz="1600" dirty="0"/>
              <a:t>This research looked at the curriculum of a Secondary Comprehensive School in South Wales.</a:t>
            </a:r>
          </a:p>
          <a:p>
            <a:r>
              <a:rPr lang="en-US" sz="1600" dirty="0"/>
              <a:t>Evaluated for potential to increase environmental education.</a:t>
            </a:r>
          </a:p>
          <a:p>
            <a:r>
              <a:rPr lang="en-US" sz="1600" dirty="0"/>
              <a:t>Reviewed literature to support the research. </a:t>
            </a:r>
          </a:p>
        </p:txBody>
      </p:sp>
    </p:spTree>
    <p:extLst>
      <p:ext uri="{BB962C8B-B14F-4D97-AF65-F5344CB8AC3E}">
        <p14:creationId xmlns:p14="http://schemas.microsoft.com/office/powerpoint/2010/main" val="33043769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D2A5D2-5C2C-1614-141D-789573FEA6A4}"/>
              </a:ext>
            </a:extLst>
          </p:cNvPr>
          <p:cNvSpPr>
            <a:spLocks noGrp="1"/>
          </p:cNvSpPr>
          <p:nvPr>
            <p:ph type="title"/>
          </p:nvPr>
        </p:nvSpPr>
        <p:spPr>
          <a:xfrm>
            <a:off x="550864" y="549275"/>
            <a:ext cx="3565524" cy="1997855"/>
          </a:xfrm>
        </p:spPr>
        <p:txBody>
          <a:bodyPr wrap="square" anchor="b">
            <a:normAutofit/>
          </a:bodyPr>
          <a:lstStyle/>
          <a:p>
            <a:r>
              <a:rPr lang="en-US" dirty="0"/>
              <a:t>Literature Review</a:t>
            </a:r>
          </a:p>
        </p:txBody>
      </p:sp>
      <p:sp>
        <p:nvSpPr>
          <p:cNvPr id="3" name="Content Placeholder 2">
            <a:extLst>
              <a:ext uri="{FF2B5EF4-FFF2-40B4-BE49-F238E27FC236}">
                <a16:creationId xmlns:a16="http://schemas.microsoft.com/office/drawing/2014/main" id="{FC001452-09F6-5A51-6DF2-B4E7398287F5}"/>
              </a:ext>
            </a:extLst>
          </p:cNvPr>
          <p:cNvSpPr>
            <a:spLocks noGrp="1"/>
          </p:cNvSpPr>
          <p:nvPr>
            <p:ph idx="1"/>
          </p:nvPr>
        </p:nvSpPr>
        <p:spPr>
          <a:xfrm>
            <a:off x="550863" y="2678400"/>
            <a:ext cx="3565525" cy="3414425"/>
          </a:xfrm>
        </p:spPr>
        <p:txBody>
          <a:bodyPr anchor="t">
            <a:normAutofit/>
          </a:bodyPr>
          <a:lstStyle/>
          <a:p>
            <a:pPr>
              <a:lnSpc>
                <a:spcPct val="100000"/>
              </a:lnSpc>
            </a:pPr>
            <a:r>
              <a:rPr lang="en-US" sz="1600"/>
              <a:t>The CFW suggests that learners should have the opportunity to explore the multiple and connected issues of sustainability through “entrepreneurial education”, which affords them opportunities to “understand the interconnected nature of economic, environmental and social sustainability; justice and authority; and the need to live in and contribute to a fair and inclusive society” (Welsh Government, 2020). </a:t>
            </a:r>
          </a:p>
        </p:txBody>
      </p:sp>
      <p:pic>
        <p:nvPicPr>
          <p:cNvPr id="5" name="Picture 4" descr="Plant growing in a concrete crack">
            <a:extLst>
              <a:ext uri="{FF2B5EF4-FFF2-40B4-BE49-F238E27FC236}">
                <a16:creationId xmlns:a16="http://schemas.microsoft.com/office/drawing/2014/main" id="{1E13E832-4607-4584-21E8-34899E0538FD}"/>
              </a:ext>
            </a:extLst>
          </p:cNvPr>
          <p:cNvPicPr>
            <a:picLocks noChangeAspect="1"/>
          </p:cNvPicPr>
          <p:nvPr/>
        </p:nvPicPr>
        <p:blipFill rotWithShape="1">
          <a:blip r:embed="rId3"/>
          <a:srcRect l="3497" r="22130" b="-1"/>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1" name="Rectangle 10">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70256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0E96E-6A11-FD80-3A57-3A4918F69E1F}"/>
              </a:ext>
            </a:extLst>
          </p:cNvPr>
          <p:cNvSpPr>
            <a:spLocks noGrp="1"/>
          </p:cNvSpPr>
          <p:nvPr>
            <p:ph type="title"/>
          </p:nvPr>
        </p:nvSpPr>
        <p:spPr/>
        <p:txBody>
          <a:bodyPr/>
          <a:lstStyle/>
          <a:p>
            <a:r>
              <a:rPr lang="en-US" dirty="0"/>
              <a:t>Curriculum Reform</a:t>
            </a:r>
          </a:p>
        </p:txBody>
      </p:sp>
      <p:graphicFrame>
        <p:nvGraphicFramePr>
          <p:cNvPr id="5" name="Content Placeholder 2">
            <a:extLst>
              <a:ext uri="{FF2B5EF4-FFF2-40B4-BE49-F238E27FC236}">
                <a16:creationId xmlns:a16="http://schemas.microsoft.com/office/drawing/2014/main" id="{01833932-3797-E19F-1950-17D38B709556}"/>
              </a:ext>
            </a:extLst>
          </p:cNvPr>
          <p:cNvGraphicFramePr>
            <a:graphicFrameLocks noGrp="1"/>
          </p:cNvGraphicFramePr>
          <p:nvPr>
            <p:ph idx="1"/>
            <p:extLst>
              <p:ext uri="{D42A27DB-BD31-4B8C-83A1-F6EECF244321}">
                <p14:modId xmlns:p14="http://schemas.microsoft.com/office/powerpoint/2010/main" val="3332750183"/>
              </p:ext>
            </p:extLst>
          </p:nvPr>
        </p:nvGraphicFramePr>
        <p:xfrm>
          <a:off x="550863" y="2113199"/>
          <a:ext cx="11090274" cy="3979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2206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7D79E-9818-B94B-D564-905944930536}"/>
              </a:ext>
            </a:extLst>
          </p:cNvPr>
          <p:cNvSpPr>
            <a:spLocks noGrp="1"/>
          </p:cNvSpPr>
          <p:nvPr>
            <p:ph type="title"/>
          </p:nvPr>
        </p:nvSpPr>
        <p:spPr/>
        <p:txBody>
          <a:bodyPr/>
          <a:lstStyle/>
          <a:p>
            <a:r>
              <a:rPr lang="en-US"/>
              <a:t>Curriculum Implementation</a:t>
            </a:r>
            <a:endParaRPr lang="en-US" dirty="0"/>
          </a:p>
        </p:txBody>
      </p:sp>
      <p:graphicFrame>
        <p:nvGraphicFramePr>
          <p:cNvPr id="5" name="Content Placeholder 2">
            <a:extLst>
              <a:ext uri="{FF2B5EF4-FFF2-40B4-BE49-F238E27FC236}">
                <a16:creationId xmlns:a16="http://schemas.microsoft.com/office/drawing/2014/main" id="{127D6C1D-3A22-3D0B-C6DB-A2FDA735E0A6}"/>
              </a:ext>
            </a:extLst>
          </p:cNvPr>
          <p:cNvGraphicFramePr>
            <a:graphicFrameLocks noGrp="1"/>
          </p:cNvGraphicFramePr>
          <p:nvPr>
            <p:ph idx="1"/>
            <p:extLst>
              <p:ext uri="{D42A27DB-BD31-4B8C-83A1-F6EECF244321}">
                <p14:modId xmlns:p14="http://schemas.microsoft.com/office/powerpoint/2010/main" val="115185179"/>
              </p:ext>
            </p:extLst>
          </p:nvPr>
        </p:nvGraphicFramePr>
        <p:xfrm>
          <a:off x="550863" y="2113199"/>
          <a:ext cx="11090274" cy="3979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78035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DEEF40-D043-40E2-BB2B-746417DF76C6}"/>
              </a:ext>
            </a:extLst>
          </p:cNvPr>
          <p:cNvSpPr>
            <a:spLocks noGrp="1"/>
          </p:cNvSpPr>
          <p:nvPr>
            <p:ph type="title"/>
          </p:nvPr>
        </p:nvSpPr>
        <p:spPr>
          <a:xfrm>
            <a:off x="550863" y="549275"/>
            <a:ext cx="3565525" cy="5543549"/>
          </a:xfrm>
        </p:spPr>
        <p:txBody>
          <a:bodyPr wrap="square" anchor="ctr">
            <a:normAutofit/>
          </a:bodyPr>
          <a:lstStyle/>
          <a:p>
            <a:r>
              <a:rPr lang="en-US" sz="4400"/>
              <a:t>Methodology</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ED87FCA-DE83-2F84-75B2-2BEE99EBDD3E}"/>
              </a:ext>
            </a:extLst>
          </p:cNvPr>
          <p:cNvGraphicFramePr>
            <a:graphicFrameLocks noGrp="1"/>
          </p:cNvGraphicFramePr>
          <p:nvPr>
            <p:ph idx="1"/>
            <p:extLst>
              <p:ext uri="{D42A27DB-BD31-4B8C-83A1-F6EECF244321}">
                <p14:modId xmlns:p14="http://schemas.microsoft.com/office/powerpoint/2010/main" val="3494582745"/>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103220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671897-D98F-0D1B-C2C8-A2BFB34747DE}"/>
              </a:ext>
            </a:extLst>
          </p:cNvPr>
          <p:cNvSpPr>
            <a:spLocks noGrp="1"/>
          </p:cNvSpPr>
          <p:nvPr>
            <p:ph type="title"/>
          </p:nvPr>
        </p:nvSpPr>
        <p:spPr>
          <a:xfrm>
            <a:off x="550863" y="549275"/>
            <a:ext cx="5437185" cy="1997855"/>
          </a:xfrm>
        </p:spPr>
        <p:txBody>
          <a:bodyPr wrap="square" anchor="b">
            <a:normAutofit/>
          </a:bodyPr>
          <a:lstStyle/>
          <a:p>
            <a:r>
              <a:rPr lang="en-US" dirty="0"/>
              <a:t>Results</a:t>
            </a:r>
          </a:p>
        </p:txBody>
      </p:sp>
      <p:sp>
        <p:nvSpPr>
          <p:cNvPr id="8" name="Content Placeholder 2">
            <a:extLst>
              <a:ext uri="{FF2B5EF4-FFF2-40B4-BE49-F238E27FC236}">
                <a16:creationId xmlns:a16="http://schemas.microsoft.com/office/drawing/2014/main" id="{E02540EC-064F-2CEE-4523-C06949C09C57}"/>
              </a:ext>
            </a:extLst>
          </p:cNvPr>
          <p:cNvSpPr>
            <a:spLocks noGrp="1"/>
          </p:cNvSpPr>
          <p:nvPr>
            <p:ph idx="1"/>
          </p:nvPr>
        </p:nvSpPr>
        <p:spPr>
          <a:xfrm>
            <a:off x="550863" y="2677306"/>
            <a:ext cx="5437187" cy="3415519"/>
          </a:xfrm>
        </p:spPr>
        <p:txBody>
          <a:bodyPr anchor="t">
            <a:normAutofit/>
          </a:bodyPr>
          <a:lstStyle/>
          <a:p>
            <a:pPr>
              <a:lnSpc>
                <a:spcPct val="100000"/>
              </a:lnSpc>
            </a:pPr>
            <a:r>
              <a:rPr lang="en-US" sz="1700"/>
              <a:t>Anticipated that some work would already be done to include environmental sustainability into lessons. Particularly in subjects such as Geography, Science and Ethics – the traditional homes of environmental education (Tomlins and Froud, 1994; Grace and Sharp, 2000; Michel, 2022). </a:t>
            </a:r>
          </a:p>
          <a:p>
            <a:pPr>
              <a:lnSpc>
                <a:spcPct val="100000"/>
              </a:lnSpc>
            </a:pPr>
            <a:r>
              <a:rPr lang="en-US" sz="1700"/>
              <a:t>Use the findings as a basis for environmental sustainability being taught as a cross curricular subject, and use it as a starting point to build a detailed framework that will cover the whole school curriculum.</a:t>
            </a:r>
          </a:p>
          <a:p>
            <a:pPr>
              <a:lnSpc>
                <a:spcPct val="100000"/>
              </a:lnSpc>
            </a:pPr>
            <a:endParaRPr lang="en-US" sz="1700"/>
          </a:p>
          <a:p>
            <a:pPr>
              <a:lnSpc>
                <a:spcPct val="100000"/>
              </a:lnSpc>
            </a:pPr>
            <a:endParaRPr lang="en-US" sz="1700"/>
          </a:p>
        </p:txBody>
      </p:sp>
      <p:pic>
        <p:nvPicPr>
          <p:cNvPr id="7" name="Graphic 6" descr="Classroom">
            <a:extLst>
              <a:ext uri="{FF2B5EF4-FFF2-40B4-BE49-F238E27FC236}">
                <a16:creationId xmlns:a16="http://schemas.microsoft.com/office/drawing/2014/main" id="{0B9E2EDB-05A7-FA9A-93AD-1ECC1081CC4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924675" y="1072039"/>
            <a:ext cx="4713922" cy="4713922"/>
          </a:xfrm>
          <a:custGeom>
            <a:avLst/>
            <a:gdLst/>
            <a:ahLst/>
            <a:cxnLst/>
            <a:rect l="l" t="t" r="r" b="b"/>
            <a:pathLst>
              <a:path w="4713922" h="5759450">
                <a:moveTo>
                  <a:pt x="0" y="0"/>
                </a:moveTo>
                <a:lnTo>
                  <a:pt x="4713922" y="0"/>
                </a:lnTo>
                <a:lnTo>
                  <a:pt x="4713922" y="5759450"/>
                </a:lnTo>
                <a:lnTo>
                  <a:pt x="0" y="5759450"/>
                </a:lnTo>
                <a:close/>
              </a:path>
            </a:pathLst>
          </a:custGeom>
        </p:spPr>
      </p:pic>
    </p:spTree>
    <p:extLst>
      <p:ext uri="{BB962C8B-B14F-4D97-AF65-F5344CB8AC3E}">
        <p14:creationId xmlns:p14="http://schemas.microsoft.com/office/powerpoint/2010/main" val="6954801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99BB98C4-7DD0-4807-2CF9-DDB82D771689}"/>
              </a:ext>
            </a:extLst>
          </p:cNvPr>
          <p:cNvGraphicFramePr>
            <a:graphicFrameLocks noGrp="1"/>
          </p:cNvGraphicFramePr>
          <p:nvPr>
            <p:extLst>
              <p:ext uri="{D42A27DB-BD31-4B8C-83A1-F6EECF244321}">
                <p14:modId xmlns:p14="http://schemas.microsoft.com/office/powerpoint/2010/main" val="2624552749"/>
              </p:ext>
            </p:extLst>
          </p:nvPr>
        </p:nvGraphicFramePr>
        <p:xfrm>
          <a:off x="316736" y="461605"/>
          <a:ext cx="11558527" cy="3978275"/>
        </p:xfrm>
        <a:graphic>
          <a:graphicData uri="http://schemas.openxmlformats.org/drawingml/2006/table">
            <a:tbl>
              <a:tblPr firstRow="1" firstCol="1" bandRow="1">
                <a:tableStyleId>{69CF1AB2-1976-4502-BF36-3FF5EA218861}</a:tableStyleId>
              </a:tblPr>
              <a:tblGrid>
                <a:gridCol w="1968888">
                  <a:extLst>
                    <a:ext uri="{9D8B030D-6E8A-4147-A177-3AD203B41FA5}">
                      <a16:colId xmlns:a16="http://schemas.microsoft.com/office/drawing/2014/main" val="3426051335"/>
                    </a:ext>
                  </a:extLst>
                </a:gridCol>
                <a:gridCol w="1551946">
                  <a:extLst>
                    <a:ext uri="{9D8B030D-6E8A-4147-A177-3AD203B41FA5}">
                      <a16:colId xmlns:a16="http://schemas.microsoft.com/office/drawing/2014/main" val="1458617616"/>
                    </a:ext>
                  </a:extLst>
                </a:gridCol>
                <a:gridCol w="4447369">
                  <a:extLst>
                    <a:ext uri="{9D8B030D-6E8A-4147-A177-3AD203B41FA5}">
                      <a16:colId xmlns:a16="http://schemas.microsoft.com/office/drawing/2014/main" val="2891684589"/>
                    </a:ext>
                  </a:extLst>
                </a:gridCol>
                <a:gridCol w="3590324">
                  <a:extLst>
                    <a:ext uri="{9D8B030D-6E8A-4147-A177-3AD203B41FA5}">
                      <a16:colId xmlns:a16="http://schemas.microsoft.com/office/drawing/2014/main" val="1203202628"/>
                    </a:ext>
                  </a:extLst>
                </a:gridCol>
              </a:tblGrid>
              <a:tr h="1802900">
                <a:tc>
                  <a:txBody>
                    <a:bodyPr/>
                    <a:lstStyle/>
                    <a:p>
                      <a:pPr algn="ctr"/>
                      <a:r>
                        <a:rPr lang="en-GB" sz="1100" kern="100">
                          <a:effectLst/>
                        </a:rPr>
                        <a:t>Religious Studies</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7609" marR="67609" marT="0" marB="0" anchor="b"/>
                </a:tc>
                <a:tc>
                  <a:txBody>
                    <a:bodyPr/>
                    <a:lstStyle/>
                    <a:p>
                      <a:pPr algn="ctr"/>
                      <a:r>
                        <a:rPr lang="en-GB" sz="1100" b="0" kern="100" dirty="0">
                          <a:effectLst/>
                        </a:rPr>
                        <a:t>Christianity</a:t>
                      </a:r>
                      <a:endParaRPr lang="en-GB" sz="1200" b="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7609" marR="67609" marT="0" marB="0" anchor="b"/>
                </a:tc>
                <a:tc>
                  <a:txBody>
                    <a:bodyPr/>
                    <a:lstStyle/>
                    <a:p>
                      <a:pPr algn="just"/>
                      <a:r>
                        <a:rPr lang="en-GB" sz="1100" b="0" kern="100" dirty="0">
                          <a:effectLst/>
                        </a:rPr>
                        <a:t>This topic looks at Christian views, role of the Church, creation stories, teachings of Jesus and Stewardship.</a:t>
                      </a:r>
                      <a:endParaRPr lang="en-GB" sz="1200" b="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7609" marR="67609" marT="0" marB="0" anchor="b"/>
                </a:tc>
                <a:tc>
                  <a:txBody>
                    <a:bodyPr/>
                    <a:lstStyle/>
                    <a:p>
                      <a:pPr algn="just"/>
                      <a:r>
                        <a:rPr lang="en-GB" sz="1100" b="0" kern="100" dirty="0">
                          <a:effectLst/>
                        </a:rPr>
                        <a:t>Yes - the stewardship lessons look at religious and non-religious opinions on how the planet should be protected. This could be enhanced to include more discussion and information on why this is important, regardless of religious/non-religious views.</a:t>
                      </a:r>
                      <a:endParaRPr lang="en-GB" sz="1200" b="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7609" marR="67609" marT="0" marB="0" anchor="b"/>
                </a:tc>
                <a:extLst>
                  <a:ext uri="{0D108BD9-81ED-4DB2-BD59-A6C34878D82A}">
                    <a16:rowId xmlns:a16="http://schemas.microsoft.com/office/drawing/2014/main" val="1458843683"/>
                  </a:ext>
                </a:extLst>
              </a:tr>
              <a:tr h="853248">
                <a:tc>
                  <a:txBody>
                    <a:bodyPr/>
                    <a:lstStyle/>
                    <a:p>
                      <a:pPr algn="r"/>
                      <a:endParaRPr lang="en-GB" sz="1200" kern="100">
                        <a:effectLst/>
                        <a:latin typeface="Calibri" panose="020F0502020204030204" pitchFamily="34" charset="0"/>
                        <a:cs typeface="Times New Roman" panose="02020603050405020304" pitchFamily="18" charset="0"/>
                      </a:endParaRPr>
                    </a:p>
                  </a:txBody>
                  <a:tcPr marL="67609" marR="67609" marT="0" marB="0" anchor="b"/>
                </a:tc>
                <a:tc>
                  <a:txBody>
                    <a:bodyPr/>
                    <a:lstStyle/>
                    <a:p>
                      <a:pPr algn="ctr"/>
                      <a:r>
                        <a:rPr lang="en-GB" sz="1100" kern="100">
                          <a:effectLst/>
                        </a:rPr>
                        <a:t>Islam</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7609" marR="67609" marT="0" marB="0" anchor="b"/>
                </a:tc>
                <a:tc>
                  <a:txBody>
                    <a:bodyPr/>
                    <a:lstStyle/>
                    <a:p>
                      <a:pPr algn="just"/>
                      <a:r>
                        <a:rPr lang="en-GB" sz="1100" kern="100">
                          <a:effectLst/>
                        </a:rPr>
                        <a:t>This topic explores different elements of Islam - places of worship, prayer, traditions.</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7609" marR="67609" marT="0" marB="0" anchor="b"/>
                </a:tc>
                <a:tc>
                  <a:txBody>
                    <a:bodyPr/>
                    <a:lstStyle/>
                    <a:p>
                      <a:pPr algn="just"/>
                      <a:r>
                        <a:rPr lang="en-GB" sz="1100" kern="100">
                          <a:effectLst/>
                        </a:rPr>
                        <a:t>No - not obvious where links can be made to environmental sustainability that wouldn’t be tenuous. Would need subject specialist input.</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7609" marR="67609" marT="0" marB="0" anchor="b"/>
                </a:tc>
                <a:extLst>
                  <a:ext uri="{0D108BD9-81ED-4DB2-BD59-A6C34878D82A}">
                    <a16:rowId xmlns:a16="http://schemas.microsoft.com/office/drawing/2014/main" val="3751701645"/>
                  </a:ext>
                </a:extLst>
              </a:tr>
              <a:tr h="1322127">
                <a:tc>
                  <a:txBody>
                    <a:bodyPr/>
                    <a:lstStyle/>
                    <a:p>
                      <a:pPr algn="r"/>
                      <a:endParaRPr lang="en-GB" sz="1200" kern="100">
                        <a:effectLst/>
                        <a:latin typeface="Calibri" panose="020F0502020204030204" pitchFamily="34" charset="0"/>
                        <a:cs typeface="Times New Roman" panose="02020603050405020304" pitchFamily="18" charset="0"/>
                      </a:endParaRPr>
                    </a:p>
                  </a:txBody>
                  <a:tcPr marL="67609" marR="67609" marT="0" marB="0" anchor="b"/>
                </a:tc>
                <a:tc>
                  <a:txBody>
                    <a:bodyPr/>
                    <a:lstStyle/>
                    <a:p>
                      <a:pPr algn="ctr"/>
                      <a:r>
                        <a:rPr lang="en-GB" sz="1100" kern="100">
                          <a:effectLst/>
                        </a:rPr>
                        <a:t>Good and Evil</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7609" marR="67609" marT="0" marB="0" anchor="b"/>
                </a:tc>
                <a:tc>
                  <a:txBody>
                    <a:bodyPr/>
                    <a:lstStyle/>
                    <a:p>
                      <a:pPr algn="just"/>
                      <a:r>
                        <a:rPr lang="en-GB" sz="1100" kern="100">
                          <a:effectLst/>
                        </a:rPr>
                        <a:t>The topic looks at acts of wrongdoing and the religious opinions on them, treatment of criminals, forgiveness and religious teachings.</a:t>
                      </a:r>
                      <a:endParaRPr lang="en-GB" sz="1200" kern="100">
                        <a:effectLst/>
                        <a:latin typeface="Calibri" panose="020F0502020204030204" pitchFamily="34" charset="0"/>
                        <a:ea typeface="Calibri" panose="020F0502020204030204" pitchFamily="34" charset="0"/>
                        <a:cs typeface="Times New Roman" panose="02020603050405020304" pitchFamily="18" charset="0"/>
                      </a:endParaRPr>
                    </a:p>
                  </a:txBody>
                  <a:tcPr marL="67609" marR="67609" marT="0" marB="0" anchor="b"/>
                </a:tc>
                <a:tc>
                  <a:txBody>
                    <a:bodyPr/>
                    <a:lstStyle/>
                    <a:p>
                      <a:pPr algn="just"/>
                      <a:r>
                        <a:rPr lang="en-GB" sz="1100" kern="100" dirty="0">
                          <a:effectLst/>
                        </a:rPr>
                        <a:t>Yes - the topic looks at morality, an example could be used of environmental damage due to poor choices or environmental negligence by a company. This is potentially a tenuous link - would need input from subject specialists.</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7609" marR="67609" marT="0" marB="0" anchor="b"/>
                </a:tc>
                <a:extLst>
                  <a:ext uri="{0D108BD9-81ED-4DB2-BD59-A6C34878D82A}">
                    <a16:rowId xmlns:a16="http://schemas.microsoft.com/office/drawing/2014/main" val="1568440552"/>
                  </a:ext>
                </a:extLst>
              </a:tr>
            </a:tbl>
          </a:graphicData>
        </a:graphic>
      </p:graphicFrame>
      <p:graphicFrame>
        <p:nvGraphicFramePr>
          <p:cNvPr id="10" name="Text Placeholder 7">
            <a:extLst>
              <a:ext uri="{FF2B5EF4-FFF2-40B4-BE49-F238E27FC236}">
                <a16:creationId xmlns:a16="http://schemas.microsoft.com/office/drawing/2014/main" id="{68FD1C7F-563C-F04D-DEBC-A8D09366139F}"/>
              </a:ext>
            </a:extLst>
          </p:cNvPr>
          <p:cNvGraphicFramePr/>
          <p:nvPr/>
        </p:nvGraphicFramePr>
        <p:xfrm>
          <a:off x="566271" y="4700588"/>
          <a:ext cx="11074866" cy="16081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3475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222033-274F-80F9-20D9-B7F6019BBA36}"/>
              </a:ext>
            </a:extLst>
          </p:cNvPr>
          <p:cNvSpPr>
            <a:spLocks noGrp="1"/>
          </p:cNvSpPr>
          <p:nvPr>
            <p:ph type="title"/>
          </p:nvPr>
        </p:nvSpPr>
        <p:spPr>
          <a:xfrm>
            <a:off x="6201412" y="549275"/>
            <a:ext cx="5437185" cy="1997855"/>
          </a:xfrm>
        </p:spPr>
        <p:txBody>
          <a:bodyPr wrap="square" anchor="b">
            <a:normAutofit/>
          </a:bodyPr>
          <a:lstStyle/>
          <a:p>
            <a:r>
              <a:rPr lang="en-US" dirty="0"/>
              <a:t>Evaluation and Next Steps</a:t>
            </a:r>
          </a:p>
        </p:txBody>
      </p:sp>
      <p:pic>
        <p:nvPicPr>
          <p:cNvPr id="7" name="Graphic 6" descr="Customer Review">
            <a:extLst>
              <a:ext uri="{FF2B5EF4-FFF2-40B4-BE49-F238E27FC236}">
                <a16:creationId xmlns:a16="http://schemas.microsoft.com/office/drawing/2014/main" id="{53212E53-BD7E-E7CE-51DB-F5B03D8548C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53403" y="882969"/>
            <a:ext cx="5092062" cy="5092062"/>
          </a:xfrm>
          <a:custGeom>
            <a:avLst/>
            <a:gdLst/>
            <a:ahLst/>
            <a:cxnLst/>
            <a:rect l="l" t="t" r="r" b="b"/>
            <a:pathLst>
              <a:path w="5092062" h="5759450">
                <a:moveTo>
                  <a:pt x="0" y="0"/>
                </a:moveTo>
                <a:lnTo>
                  <a:pt x="5092062" y="0"/>
                </a:lnTo>
                <a:lnTo>
                  <a:pt x="5092062" y="5759450"/>
                </a:lnTo>
                <a:lnTo>
                  <a:pt x="0" y="5759450"/>
                </a:lnTo>
                <a:close/>
              </a:path>
            </a:pathLst>
          </a:custGeom>
        </p:spPr>
      </p:pic>
      <p:sp>
        <p:nvSpPr>
          <p:cNvPr id="3" name="Content Placeholder 2">
            <a:extLst>
              <a:ext uri="{FF2B5EF4-FFF2-40B4-BE49-F238E27FC236}">
                <a16:creationId xmlns:a16="http://schemas.microsoft.com/office/drawing/2014/main" id="{F7872BBC-7B0B-4EAD-16EE-C092FE6010F7}"/>
              </a:ext>
            </a:extLst>
          </p:cNvPr>
          <p:cNvSpPr>
            <a:spLocks noGrp="1"/>
          </p:cNvSpPr>
          <p:nvPr>
            <p:ph idx="1"/>
          </p:nvPr>
        </p:nvSpPr>
        <p:spPr>
          <a:xfrm>
            <a:off x="6201410" y="2677306"/>
            <a:ext cx="5437187" cy="3415519"/>
          </a:xfrm>
        </p:spPr>
        <p:txBody>
          <a:bodyPr anchor="t">
            <a:normAutofit/>
          </a:bodyPr>
          <a:lstStyle/>
          <a:p>
            <a:pPr>
              <a:lnSpc>
                <a:spcPct val="100000"/>
              </a:lnSpc>
            </a:pPr>
            <a:r>
              <a:rPr lang="en-US" sz="2000" dirty="0"/>
              <a:t>Review all schemes of work across the school.</a:t>
            </a:r>
          </a:p>
          <a:p>
            <a:pPr>
              <a:lnSpc>
                <a:spcPct val="100000"/>
              </a:lnSpc>
            </a:pPr>
            <a:r>
              <a:rPr lang="en-US" sz="2000" dirty="0"/>
              <a:t>Pupil input needed.</a:t>
            </a:r>
          </a:p>
          <a:p>
            <a:pPr>
              <a:lnSpc>
                <a:spcPct val="100000"/>
              </a:lnSpc>
            </a:pPr>
            <a:r>
              <a:rPr lang="en-US" sz="2000" dirty="0"/>
              <a:t>Survey staff – input from staff will help gain their support Cotton (2006).</a:t>
            </a:r>
          </a:p>
          <a:p>
            <a:pPr>
              <a:lnSpc>
                <a:spcPct val="100000"/>
              </a:lnSpc>
            </a:pPr>
            <a:r>
              <a:rPr lang="en-US" sz="2000" dirty="0"/>
              <a:t>Enhance SoW with environmental information.</a:t>
            </a:r>
          </a:p>
          <a:p>
            <a:pPr>
              <a:lnSpc>
                <a:spcPct val="100000"/>
              </a:lnSpc>
            </a:pPr>
            <a:r>
              <a:rPr lang="en-US" sz="2000" dirty="0"/>
              <a:t>Review its success following implementation.</a:t>
            </a:r>
          </a:p>
        </p:txBody>
      </p:sp>
    </p:spTree>
    <p:extLst>
      <p:ext uri="{BB962C8B-B14F-4D97-AF65-F5344CB8AC3E}">
        <p14:creationId xmlns:p14="http://schemas.microsoft.com/office/powerpoint/2010/main" val="1561373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972B8-68FC-6CB0-66DA-7AA53663AEF3}"/>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D52A8746-5F8C-58AD-EF1D-DBDF317B1343}"/>
              </a:ext>
            </a:extLst>
          </p:cNvPr>
          <p:cNvSpPr>
            <a:spLocks noGrp="1"/>
          </p:cNvSpPr>
          <p:nvPr>
            <p:ph idx="1"/>
          </p:nvPr>
        </p:nvSpPr>
        <p:spPr>
          <a:xfrm>
            <a:off x="550863" y="1383957"/>
            <a:ext cx="11090274" cy="5214551"/>
          </a:xfrm>
        </p:spPr>
        <p:txBody>
          <a:bodyPr>
            <a:normAutofit lnSpcReduction="10000"/>
          </a:bodyPr>
          <a:lstStyle/>
          <a:p>
            <a:pPr marL="0" indent="0">
              <a:buNone/>
            </a:pPr>
            <a:r>
              <a:rPr lang="en-US" sz="1200" dirty="0"/>
              <a:t>Crick, T. &amp; Priestley, M. (2019) Co-construction of a national curriculum: The role of teachers as curriculum policy makers in Wales, paper presented at the European Conference on Educational Research, Hamburg, Germany, 3–6 September.</a:t>
            </a:r>
          </a:p>
          <a:p>
            <a:pPr marL="0" indent="0">
              <a:buNone/>
            </a:pPr>
            <a:r>
              <a:rPr lang="en-US" sz="1200" dirty="0"/>
              <a:t>D. R. E. Cotton (2006) Implementing curriculum guidance on environmental education: the importance of teachers' beliefs, Journal of Curriculum Studies, 38:1, 67-83, DOI: 10.1080/00220270500038644</a:t>
            </a:r>
          </a:p>
          <a:p>
            <a:pPr marL="0" indent="0">
              <a:buNone/>
            </a:pPr>
            <a:r>
              <a:rPr lang="en-US" sz="1200" dirty="0"/>
              <a:t>Grace, M. and Sharp, J. (2000) Exploring the actual and potential rhetoric-reality gaps in environmental education and their implications for pre-service teacher training. Environmental Education Research, 6(4), 331–345.</a:t>
            </a:r>
          </a:p>
          <a:p>
            <a:pPr marL="0" indent="0">
              <a:buNone/>
            </a:pPr>
            <a:r>
              <a:rPr lang="en-US" sz="1200" dirty="0"/>
              <a:t>Loveless, T. (2020). Common Core has not worked. Education Next, 20(2). https://</a:t>
            </a:r>
            <a:r>
              <a:rPr lang="en-US" sz="1200" dirty="0" err="1"/>
              <a:t>www.educationnext.org</a:t>
            </a:r>
            <a:r>
              <a:rPr lang="en-US" sz="1200" dirty="0"/>
              <a:t>/common-core-hasnot-worked-forum-decade-on-has-common-core-failed/</a:t>
            </a:r>
          </a:p>
          <a:p>
            <a:pPr marL="0" indent="0">
              <a:buNone/>
            </a:pPr>
            <a:r>
              <a:rPr lang="en-US" sz="1200" dirty="0"/>
              <a:t>Michel, J. O. (2020). “Toward Conceptualizing Education for Sustainability in Higher Education.” New Directions in Teaching and Learning 161: 23–33.</a:t>
            </a:r>
          </a:p>
          <a:p>
            <a:pPr marL="0" indent="0">
              <a:buNone/>
            </a:pPr>
            <a:r>
              <a:rPr lang="en-US" sz="1200" dirty="0"/>
              <a:t>Polikoff, M. S. (2020). Common standards aren’t enough. Education Next, 20(2). https://</a:t>
            </a:r>
            <a:r>
              <a:rPr lang="en-US" sz="1200" dirty="0" err="1"/>
              <a:t>www.educationnext.org</a:t>
            </a:r>
            <a:r>
              <a:rPr lang="en-US" sz="1200" dirty="0"/>
              <a:t>/common-standards-arent-enough-forum-decade-on-has-commoncore-failed/</a:t>
            </a:r>
          </a:p>
          <a:p>
            <a:pPr marL="0" indent="0">
              <a:buNone/>
            </a:pPr>
            <a:r>
              <a:rPr lang="en-US" sz="1200" dirty="0"/>
              <a:t>Sinnema, C.; </a:t>
            </a:r>
            <a:r>
              <a:rPr lang="en-US" sz="1200" dirty="0" err="1"/>
              <a:t>Nieveen</a:t>
            </a:r>
            <a:r>
              <a:rPr lang="en-US" sz="1200" dirty="0"/>
              <a:t>, N.; Priestley, M. (2020). Successful futures, successful curriculum: What can Wales learn from international curriculum reforms? </a:t>
            </a:r>
            <a:r>
              <a:rPr lang="en-US" sz="1200" dirty="0" err="1"/>
              <a:t>Curric</a:t>
            </a:r>
            <a:r>
              <a:rPr lang="en-US" sz="1200" dirty="0"/>
              <a:t>. J. 31, 181–201.</a:t>
            </a:r>
          </a:p>
          <a:p>
            <a:pPr marL="0" indent="0">
              <a:buNone/>
            </a:pPr>
            <a:r>
              <a:rPr lang="en-US" sz="1200" dirty="0"/>
              <a:t>Tomlins, B. and Froud, K. (1994) Environmental education: teaching approaches and students’ attitudes: a briefing paper (Slough, UK: National Foundation for Educational Research).</a:t>
            </a:r>
          </a:p>
          <a:p>
            <a:pPr marL="0" indent="0">
              <a:buNone/>
            </a:pPr>
            <a:r>
              <a:rPr lang="en-US" sz="1200" dirty="0"/>
              <a:t>Welsh Government (2020) The curriculum for Wales. Available online at: https://</a:t>
            </a:r>
            <a:r>
              <a:rPr lang="en-US" sz="1200" dirty="0" err="1"/>
              <a:t>hwb.gov.wales</a:t>
            </a:r>
            <a:r>
              <a:rPr lang="en-US" sz="1200" dirty="0"/>
              <a:t> /</a:t>
            </a:r>
            <a:r>
              <a:rPr lang="en-US" sz="1200" dirty="0" err="1"/>
              <a:t>curri</a:t>
            </a:r>
            <a:r>
              <a:rPr lang="en-US" sz="1200" dirty="0"/>
              <a:t> </a:t>
            </a:r>
            <a:r>
              <a:rPr lang="en-US" sz="1200" dirty="0" err="1"/>
              <a:t>culum</a:t>
            </a:r>
            <a:r>
              <a:rPr lang="en-US" sz="1200" dirty="0"/>
              <a:t> -for-</a:t>
            </a:r>
            <a:r>
              <a:rPr lang="en-US" sz="1200" dirty="0" err="1"/>
              <a:t>wales</a:t>
            </a:r>
            <a:r>
              <a:rPr lang="en-US" sz="1200" dirty="0"/>
              <a:t> /intro duction (accessed 4 November 2022).</a:t>
            </a:r>
          </a:p>
          <a:p>
            <a:pPr marL="0" indent="0">
              <a:buNone/>
            </a:pPr>
            <a:endParaRPr lang="en-US" sz="1200" dirty="0"/>
          </a:p>
          <a:p>
            <a:pPr marL="0" indent="0">
              <a:buNone/>
            </a:pPr>
            <a:endParaRPr lang="en-US" sz="1600" dirty="0"/>
          </a:p>
          <a:p>
            <a:pPr marL="0" indent="0">
              <a:buNone/>
            </a:pPr>
            <a:endParaRPr lang="en-US" sz="1600" dirty="0"/>
          </a:p>
          <a:p>
            <a:pPr marL="0" indent="0">
              <a:buNone/>
            </a:pPr>
            <a:endParaRPr lang="en-US" sz="1800" dirty="0"/>
          </a:p>
          <a:p>
            <a:pPr marL="0" indent="0">
              <a:buNone/>
            </a:pPr>
            <a:endParaRPr lang="en-US" sz="1800" dirty="0"/>
          </a:p>
          <a:p>
            <a:pPr marL="0" indent="0">
              <a:buNone/>
            </a:pPr>
            <a:endParaRPr lang="en-US" sz="1800" dirty="0"/>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3557011476"/>
      </p:ext>
    </p:extLst>
  </p:cSld>
  <p:clrMapOvr>
    <a:masterClrMapping/>
  </p:clrMapOvr>
</p:sld>
</file>

<file path=ppt/theme/theme1.xml><?xml version="1.0" encoding="utf-8"?>
<a:theme xmlns:a="http://schemas.openxmlformats.org/drawingml/2006/main" name="3DFloatVTI">
  <a:themeElements>
    <a:clrScheme name="AnalogousFromDarkSeedRightStep">
      <a:dk1>
        <a:srgbClr val="000000"/>
      </a:dk1>
      <a:lt1>
        <a:srgbClr val="FFFFFF"/>
      </a:lt1>
      <a:dk2>
        <a:srgbClr val="1B3021"/>
      </a:dk2>
      <a:lt2>
        <a:srgbClr val="F3F0F2"/>
      </a:lt2>
      <a:accent1>
        <a:srgbClr val="47B665"/>
      </a:accent1>
      <a:accent2>
        <a:srgbClr val="3BB18C"/>
      </a:accent2>
      <a:accent3>
        <a:srgbClr val="4AB0BC"/>
      </a:accent3>
      <a:accent4>
        <a:srgbClr val="3B74B1"/>
      </a:accent4>
      <a:accent5>
        <a:srgbClr val="4D54C3"/>
      </a:accent5>
      <a:accent6>
        <a:srgbClr val="6B43B5"/>
      </a:accent6>
      <a:hlink>
        <a:srgbClr val="A08735"/>
      </a:hlink>
      <a:folHlink>
        <a:srgbClr val="7F7F7F"/>
      </a:folHlink>
    </a:clrScheme>
    <a:fontScheme name="Float">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2142</TotalTime>
  <Words>1562</Words>
  <Application>Microsoft Macintosh PowerPoint</Application>
  <PresentationFormat>Widescreen</PresentationFormat>
  <Paragraphs>90</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Avenir Next LT Pro</vt:lpstr>
      <vt:lpstr>Calibri</vt:lpstr>
      <vt:lpstr>Symbol</vt:lpstr>
      <vt:lpstr>3DFloatVTI</vt:lpstr>
      <vt:lpstr>Education for Environmental Sustainability: A Cross-curricular Theme?</vt:lpstr>
      <vt:lpstr>Contents</vt:lpstr>
      <vt:lpstr>Introduction</vt:lpstr>
      <vt:lpstr>Literature Review</vt:lpstr>
      <vt:lpstr>Curriculum Reform</vt:lpstr>
      <vt:lpstr>Curriculum Implementation</vt:lpstr>
      <vt:lpstr>Methodology</vt:lpstr>
      <vt:lpstr>Results</vt:lpstr>
      <vt:lpstr>PowerPoint Presentation</vt:lpstr>
      <vt:lpstr>Evaluation and Next Steps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Education for Environmental Sustainability: A Cross-curricular Theme?</dc:title>
  <dc:creator>Charlotte Angharad Morgan (1550929)</dc:creator>
  <cp:lastModifiedBy>Charlotte Angharad Morgan (1550929)</cp:lastModifiedBy>
  <cp:revision>8</cp:revision>
  <cp:lastPrinted>2023-05-02T20:39:42Z</cp:lastPrinted>
  <dcterms:created xsi:type="dcterms:W3CDTF">2023-05-01T09:10:56Z</dcterms:created>
  <dcterms:modified xsi:type="dcterms:W3CDTF">2023-05-02T20:53:08Z</dcterms:modified>
</cp:coreProperties>
</file>