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77E577-0DBE-4D41-AA1A-5D1988038360}" v="1130" dt="2022-03-18T22:24:28.1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108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theme" Target="theme/theme1.xml" Id="rId18" /><Relationship Type="http://schemas.openxmlformats.org/officeDocument/2006/relationships/slide" Target="slides/slide2.xml" Id="rId3" /><Relationship Type="http://schemas.microsoft.com/office/2015/10/relationships/revisionInfo" Target="revisionInfo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viewProps" Target="viewProps.xml" Id="rId17" /><Relationship Type="http://schemas.openxmlformats.org/officeDocument/2006/relationships/slide" Target="slides/slide1.xml" Id="rId2" /><Relationship Type="http://schemas.openxmlformats.org/officeDocument/2006/relationships/presProps" Target="presProps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handoutMaster" Target="handoutMasters/handoutMaster1.xml" Id="rId15" /><Relationship Type="http://schemas.openxmlformats.org/officeDocument/2006/relationships/slide" Target="slides/slide9.xml" Id="rId10" /><Relationship Type="http://schemas.openxmlformats.org/officeDocument/2006/relationships/tableStyles" Target="tableStyles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notesMaster" Target="notesMasters/notesMaster1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3BAD84-98F6-4510-9F7F-279CF3359A3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58FEAA9-89FD-4108-8AA7-845485FC6AE2}">
      <dgm:prSet/>
      <dgm:spPr/>
      <dgm:t>
        <a:bodyPr/>
        <a:lstStyle/>
        <a:p>
          <a:r>
            <a:rPr lang="en-GB"/>
            <a:t>What is evidence-based practise?</a:t>
          </a:r>
          <a:endParaRPr lang="en-US"/>
        </a:p>
      </dgm:t>
    </dgm:pt>
    <dgm:pt modelId="{0DF60E6F-14F3-446E-B330-4690D51E1B4B}" type="parTrans" cxnId="{05E54E0E-682F-4812-866B-3BE86746A1A2}">
      <dgm:prSet/>
      <dgm:spPr/>
      <dgm:t>
        <a:bodyPr/>
        <a:lstStyle/>
        <a:p>
          <a:endParaRPr lang="en-US"/>
        </a:p>
      </dgm:t>
    </dgm:pt>
    <dgm:pt modelId="{46203CF3-4E7C-41ED-8AAC-B49E563B5E2A}" type="sibTrans" cxnId="{05E54E0E-682F-4812-866B-3BE86746A1A2}">
      <dgm:prSet/>
      <dgm:spPr/>
      <dgm:t>
        <a:bodyPr/>
        <a:lstStyle/>
        <a:p>
          <a:endParaRPr lang="en-US"/>
        </a:p>
      </dgm:t>
    </dgm:pt>
    <dgm:pt modelId="{2D4E20C6-3E8B-4530-8819-C5EDF9A43911}">
      <dgm:prSet/>
      <dgm:spPr/>
      <dgm:t>
        <a:bodyPr/>
        <a:lstStyle/>
        <a:p>
          <a:r>
            <a:rPr lang="en-GB"/>
            <a:t>How we use it in care?</a:t>
          </a:r>
          <a:endParaRPr lang="en-US"/>
        </a:p>
      </dgm:t>
    </dgm:pt>
    <dgm:pt modelId="{B11B0BF6-B725-41FB-AF50-877E08238AF5}" type="parTrans" cxnId="{B363D5A0-8425-409D-8EED-3E94FA5244E3}">
      <dgm:prSet/>
      <dgm:spPr/>
      <dgm:t>
        <a:bodyPr/>
        <a:lstStyle/>
        <a:p>
          <a:endParaRPr lang="en-US"/>
        </a:p>
      </dgm:t>
    </dgm:pt>
    <dgm:pt modelId="{0E159DE7-26E3-48E3-84F2-FB2A296C6A28}" type="sibTrans" cxnId="{B363D5A0-8425-409D-8EED-3E94FA5244E3}">
      <dgm:prSet/>
      <dgm:spPr/>
      <dgm:t>
        <a:bodyPr/>
        <a:lstStyle/>
        <a:p>
          <a:endParaRPr lang="en-US"/>
        </a:p>
      </dgm:t>
    </dgm:pt>
    <dgm:pt modelId="{78496425-6F2E-4569-A826-042F9C0E9476}">
      <dgm:prSet/>
      <dgm:spPr/>
      <dgm:t>
        <a:bodyPr/>
        <a:lstStyle/>
        <a:p>
          <a:r>
            <a:rPr lang="en-GB"/>
            <a:t>History of evidence-based practise.</a:t>
          </a:r>
          <a:endParaRPr lang="en-US"/>
        </a:p>
      </dgm:t>
    </dgm:pt>
    <dgm:pt modelId="{9338F88B-0E9E-4045-8829-F90A4D216BD0}" type="parTrans" cxnId="{9BEC2CB8-9FDC-4957-8857-A8508559689C}">
      <dgm:prSet/>
      <dgm:spPr/>
      <dgm:t>
        <a:bodyPr/>
        <a:lstStyle/>
        <a:p>
          <a:endParaRPr lang="en-US"/>
        </a:p>
      </dgm:t>
    </dgm:pt>
    <dgm:pt modelId="{E77A6869-D973-4BEC-91AF-98B1B1229478}" type="sibTrans" cxnId="{9BEC2CB8-9FDC-4957-8857-A8508559689C}">
      <dgm:prSet/>
      <dgm:spPr/>
      <dgm:t>
        <a:bodyPr/>
        <a:lstStyle/>
        <a:p>
          <a:endParaRPr lang="en-US"/>
        </a:p>
      </dgm:t>
    </dgm:pt>
    <dgm:pt modelId="{D26CB8D8-41E9-49CB-88E8-EAF2FA4ACD1E}">
      <dgm:prSet/>
      <dgm:spPr/>
      <dgm:t>
        <a:bodyPr/>
        <a:lstStyle/>
        <a:p>
          <a:r>
            <a:rPr lang="en-GB"/>
            <a:t>A video of where it all started.</a:t>
          </a:r>
          <a:endParaRPr lang="en-US"/>
        </a:p>
      </dgm:t>
    </dgm:pt>
    <dgm:pt modelId="{C6A4F90F-F54B-43CD-98D8-D096CC198CE6}" type="parTrans" cxnId="{F307A894-1079-4B63-8318-AF868CE97C28}">
      <dgm:prSet/>
      <dgm:spPr/>
      <dgm:t>
        <a:bodyPr/>
        <a:lstStyle/>
        <a:p>
          <a:endParaRPr lang="en-US"/>
        </a:p>
      </dgm:t>
    </dgm:pt>
    <dgm:pt modelId="{3DE69E3A-7621-4FE5-9995-990A3831A87A}" type="sibTrans" cxnId="{F307A894-1079-4B63-8318-AF868CE97C28}">
      <dgm:prSet/>
      <dgm:spPr/>
      <dgm:t>
        <a:bodyPr/>
        <a:lstStyle/>
        <a:p>
          <a:endParaRPr lang="en-US"/>
        </a:p>
      </dgm:t>
    </dgm:pt>
    <dgm:pt modelId="{324F4336-6902-4A9B-9657-B1F83F04AE66}">
      <dgm:prSet/>
      <dgm:spPr/>
      <dgm:t>
        <a:bodyPr/>
        <a:lstStyle/>
        <a:p>
          <a:r>
            <a:rPr lang="en-GB"/>
            <a:t>The importance of evidence-based practise.</a:t>
          </a:r>
          <a:endParaRPr lang="en-US"/>
        </a:p>
      </dgm:t>
    </dgm:pt>
    <dgm:pt modelId="{CD2527A0-3D52-4A57-92CA-A10CC55A7DE5}" type="parTrans" cxnId="{68ECD669-BCCB-46B5-9734-7F8B66FAC58A}">
      <dgm:prSet/>
      <dgm:spPr/>
      <dgm:t>
        <a:bodyPr/>
        <a:lstStyle/>
        <a:p>
          <a:endParaRPr lang="en-US"/>
        </a:p>
      </dgm:t>
    </dgm:pt>
    <dgm:pt modelId="{3DFC2692-F2C7-49ED-BD3A-6710E89ECC1B}" type="sibTrans" cxnId="{68ECD669-BCCB-46B5-9734-7F8B66FAC58A}">
      <dgm:prSet/>
      <dgm:spPr/>
      <dgm:t>
        <a:bodyPr/>
        <a:lstStyle/>
        <a:p>
          <a:endParaRPr lang="en-US"/>
        </a:p>
      </dgm:t>
    </dgm:pt>
    <dgm:pt modelId="{505F2BFE-77BD-4B59-99BB-5C83E4125C32}">
      <dgm:prSet/>
      <dgm:spPr/>
      <dgm:t>
        <a:bodyPr/>
        <a:lstStyle/>
        <a:p>
          <a:r>
            <a:rPr lang="en-GB"/>
            <a:t>Own experiences.</a:t>
          </a:r>
          <a:endParaRPr lang="en-US"/>
        </a:p>
      </dgm:t>
    </dgm:pt>
    <dgm:pt modelId="{2FB9B011-2748-48CF-BE72-0D1A7E76C3DA}" type="parTrans" cxnId="{8516FCC6-B346-43FA-BBB8-4B6E57D09690}">
      <dgm:prSet/>
      <dgm:spPr/>
      <dgm:t>
        <a:bodyPr/>
        <a:lstStyle/>
        <a:p>
          <a:endParaRPr lang="en-US"/>
        </a:p>
      </dgm:t>
    </dgm:pt>
    <dgm:pt modelId="{9742D5A8-6D0D-4B39-8453-3EF1AEDB2CDE}" type="sibTrans" cxnId="{8516FCC6-B346-43FA-BBB8-4B6E57D09690}">
      <dgm:prSet/>
      <dgm:spPr/>
      <dgm:t>
        <a:bodyPr/>
        <a:lstStyle/>
        <a:p>
          <a:endParaRPr lang="en-US"/>
        </a:p>
      </dgm:t>
    </dgm:pt>
    <dgm:pt modelId="{12F440CD-0582-4CDF-89E3-6E69756A6C7C}">
      <dgm:prSet/>
      <dgm:spPr/>
      <dgm:t>
        <a:bodyPr/>
        <a:lstStyle/>
        <a:p>
          <a:r>
            <a:rPr lang="en-GB"/>
            <a:t>Conclusion.</a:t>
          </a:r>
          <a:endParaRPr lang="en-US"/>
        </a:p>
      </dgm:t>
    </dgm:pt>
    <dgm:pt modelId="{98F1F2CB-5AE7-4D4B-A5F4-81E173962763}" type="parTrans" cxnId="{42EC76B2-787C-4ED6-9F56-F32AC5195CA2}">
      <dgm:prSet/>
      <dgm:spPr/>
      <dgm:t>
        <a:bodyPr/>
        <a:lstStyle/>
        <a:p>
          <a:endParaRPr lang="en-US"/>
        </a:p>
      </dgm:t>
    </dgm:pt>
    <dgm:pt modelId="{E7EDC4BA-E9B9-4BEC-ABCF-2E62D3E5A7EF}" type="sibTrans" cxnId="{42EC76B2-787C-4ED6-9F56-F32AC5195CA2}">
      <dgm:prSet/>
      <dgm:spPr/>
      <dgm:t>
        <a:bodyPr/>
        <a:lstStyle/>
        <a:p>
          <a:endParaRPr lang="en-US"/>
        </a:p>
      </dgm:t>
    </dgm:pt>
    <dgm:pt modelId="{37DE35D3-C1AC-48E4-A8AE-4F1BF85AF1CF}">
      <dgm:prSet/>
      <dgm:spPr/>
      <dgm:t>
        <a:bodyPr/>
        <a:lstStyle/>
        <a:p>
          <a:r>
            <a:rPr lang="en-GB"/>
            <a:t>References.</a:t>
          </a:r>
          <a:endParaRPr lang="en-US"/>
        </a:p>
      </dgm:t>
    </dgm:pt>
    <dgm:pt modelId="{B510F885-5176-4397-8072-A5A04DF3AFE5}" type="parTrans" cxnId="{8D7A09F5-8367-4FA0-B75D-56E7FB9B9BDA}">
      <dgm:prSet/>
      <dgm:spPr/>
      <dgm:t>
        <a:bodyPr/>
        <a:lstStyle/>
        <a:p>
          <a:endParaRPr lang="en-US"/>
        </a:p>
      </dgm:t>
    </dgm:pt>
    <dgm:pt modelId="{1CB709E7-34E2-4573-9B96-14E72E264D16}" type="sibTrans" cxnId="{8D7A09F5-8367-4FA0-B75D-56E7FB9B9BDA}">
      <dgm:prSet/>
      <dgm:spPr/>
      <dgm:t>
        <a:bodyPr/>
        <a:lstStyle/>
        <a:p>
          <a:endParaRPr lang="en-US"/>
        </a:p>
      </dgm:t>
    </dgm:pt>
    <dgm:pt modelId="{2222B13E-72CC-4A55-8C08-1AAFF8775E41}" type="pres">
      <dgm:prSet presAssocID="{D33BAD84-98F6-4510-9F7F-279CF3359A36}" presName="vert0" presStyleCnt="0">
        <dgm:presLayoutVars>
          <dgm:dir/>
          <dgm:animOne val="branch"/>
          <dgm:animLvl val="lvl"/>
        </dgm:presLayoutVars>
      </dgm:prSet>
      <dgm:spPr/>
    </dgm:pt>
    <dgm:pt modelId="{C20B9F09-0564-438E-B981-1B38B551211B}" type="pres">
      <dgm:prSet presAssocID="{558FEAA9-89FD-4108-8AA7-845485FC6AE2}" presName="thickLine" presStyleLbl="alignNode1" presStyleIdx="0" presStyleCnt="8"/>
      <dgm:spPr/>
    </dgm:pt>
    <dgm:pt modelId="{AED20349-ABF2-40B8-83C7-A532D7717250}" type="pres">
      <dgm:prSet presAssocID="{558FEAA9-89FD-4108-8AA7-845485FC6AE2}" presName="horz1" presStyleCnt="0"/>
      <dgm:spPr/>
    </dgm:pt>
    <dgm:pt modelId="{2B5E4ECE-EC87-424D-A86A-1A444D467E8A}" type="pres">
      <dgm:prSet presAssocID="{558FEAA9-89FD-4108-8AA7-845485FC6AE2}" presName="tx1" presStyleLbl="revTx" presStyleIdx="0" presStyleCnt="8"/>
      <dgm:spPr/>
    </dgm:pt>
    <dgm:pt modelId="{99D03BF4-C7DA-47FE-9916-9754C64141FD}" type="pres">
      <dgm:prSet presAssocID="{558FEAA9-89FD-4108-8AA7-845485FC6AE2}" presName="vert1" presStyleCnt="0"/>
      <dgm:spPr/>
    </dgm:pt>
    <dgm:pt modelId="{82510FF9-D345-4C39-9848-4011A2F95BA7}" type="pres">
      <dgm:prSet presAssocID="{2D4E20C6-3E8B-4530-8819-C5EDF9A43911}" presName="thickLine" presStyleLbl="alignNode1" presStyleIdx="1" presStyleCnt="8"/>
      <dgm:spPr/>
    </dgm:pt>
    <dgm:pt modelId="{46C4EC1C-3F63-481D-A4F9-A66902107AE6}" type="pres">
      <dgm:prSet presAssocID="{2D4E20C6-3E8B-4530-8819-C5EDF9A43911}" presName="horz1" presStyleCnt="0"/>
      <dgm:spPr/>
    </dgm:pt>
    <dgm:pt modelId="{95A3270F-EE5F-4CDF-9A7E-D75CC5C8C51E}" type="pres">
      <dgm:prSet presAssocID="{2D4E20C6-3E8B-4530-8819-C5EDF9A43911}" presName="tx1" presStyleLbl="revTx" presStyleIdx="1" presStyleCnt="8"/>
      <dgm:spPr/>
    </dgm:pt>
    <dgm:pt modelId="{2A3FB320-3AD2-424F-8139-9B776DE96507}" type="pres">
      <dgm:prSet presAssocID="{2D4E20C6-3E8B-4530-8819-C5EDF9A43911}" presName="vert1" presStyleCnt="0"/>
      <dgm:spPr/>
    </dgm:pt>
    <dgm:pt modelId="{AF69F783-C334-41FB-9FD7-A50BD1DDFA33}" type="pres">
      <dgm:prSet presAssocID="{78496425-6F2E-4569-A826-042F9C0E9476}" presName="thickLine" presStyleLbl="alignNode1" presStyleIdx="2" presStyleCnt="8"/>
      <dgm:spPr/>
    </dgm:pt>
    <dgm:pt modelId="{0D624BBA-4E73-4EA4-9FC6-78D3BAA85EF1}" type="pres">
      <dgm:prSet presAssocID="{78496425-6F2E-4569-A826-042F9C0E9476}" presName="horz1" presStyleCnt="0"/>
      <dgm:spPr/>
    </dgm:pt>
    <dgm:pt modelId="{710C84D1-9E2E-44A5-8152-E2B3EF9A9B71}" type="pres">
      <dgm:prSet presAssocID="{78496425-6F2E-4569-A826-042F9C0E9476}" presName="tx1" presStyleLbl="revTx" presStyleIdx="2" presStyleCnt="8"/>
      <dgm:spPr/>
    </dgm:pt>
    <dgm:pt modelId="{B2A719D5-4876-424D-9557-65364405638A}" type="pres">
      <dgm:prSet presAssocID="{78496425-6F2E-4569-A826-042F9C0E9476}" presName="vert1" presStyleCnt="0"/>
      <dgm:spPr/>
    </dgm:pt>
    <dgm:pt modelId="{921B653A-282F-4564-9835-AC296183ADC6}" type="pres">
      <dgm:prSet presAssocID="{D26CB8D8-41E9-49CB-88E8-EAF2FA4ACD1E}" presName="thickLine" presStyleLbl="alignNode1" presStyleIdx="3" presStyleCnt="8"/>
      <dgm:spPr/>
    </dgm:pt>
    <dgm:pt modelId="{7B84737A-AB40-4958-9B6D-42B90ABB67F1}" type="pres">
      <dgm:prSet presAssocID="{D26CB8D8-41E9-49CB-88E8-EAF2FA4ACD1E}" presName="horz1" presStyleCnt="0"/>
      <dgm:spPr/>
    </dgm:pt>
    <dgm:pt modelId="{F25B652F-0221-4478-B6C1-4BE213DDFF39}" type="pres">
      <dgm:prSet presAssocID="{D26CB8D8-41E9-49CB-88E8-EAF2FA4ACD1E}" presName="tx1" presStyleLbl="revTx" presStyleIdx="3" presStyleCnt="8"/>
      <dgm:spPr/>
    </dgm:pt>
    <dgm:pt modelId="{0F08EF20-22F7-44BC-9110-432C2C0542F5}" type="pres">
      <dgm:prSet presAssocID="{D26CB8D8-41E9-49CB-88E8-EAF2FA4ACD1E}" presName="vert1" presStyleCnt="0"/>
      <dgm:spPr/>
    </dgm:pt>
    <dgm:pt modelId="{C3E098C3-2446-4F03-A417-CDF102F4E64D}" type="pres">
      <dgm:prSet presAssocID="{324F4336-6902-4A9B-9657-B1F83F04AE66}" presName="thickLine" presStyleLbl="alignNode1" presStyleIdx="4" presStyleCnt="8"/>
      <dgm:spPr/>
    </dgm:pt>
    <dgm:pt modelId="{0985AE3E-FD04-4F50-A876-41C8D6189063}" type="pres">
      <dgm:prSet presAssocID="{324F4336-6902-4A9B-9657-B1F83F04AE66}" presName="horz1" presStyleCnt="0"/>
      <dgm:spPr/>
    </dgm:pt>
    <dgm:pt modelId="{354CFEAA-50FD-4D2B-BB9E-E8BC829203A6}" type="pres">
      <dgm:prSet presAssocID="{324F4336-6902-4A9B-9657-B1F83F04AE66}" presName="tx1" presStyleLbl="revTx" presStyleIdx="4" presStyleCnt="8"/>
      <dgm:spPr/>
    </dgm:pt>
    <dgm:pt modelId="{226904F1-5632-4F22-838E-2520C90E6BAF}" type="pres">
      <dgm:prSet presAssocID="{324F4336-6902-4A9B-9657-B1F83F04AE66}" presName="vert1" presStyleCnt="0"/>
      <dgm:spPr/>
    </dgm:pt>
    <dgm:pt modelId="{F6D9B5DE-C5D2-40F0-B00E-F4EBE1B696E5}" type="pres">
      <dgm:prSet presAssocID="{505F2BFE-77BD-4B59-99BB-5C83E4125C32}" presName="thickLine" presStyleLbl="alignNode1" presStyleIdx="5" presStyleCnt="8"/>
      <dgm:spPr/>
    </dgm:pt>
    <dgm:pt modelId="{9C8BE121-CA06-48AC-9CB6-CA77B6F83BA7}" type="pres">
      <dgm:prSet presAssocID="{505F2BFE-77BD-4B59-99BB-5C83E4125C32}" presName="horz1" presStyleCnt="0"/>
      <dgm:spPr/>
    </dgm:pt>
    <dgm:pt modelId="{24CA0433-5A68-41F4-9DC3-47D7155E2D18}" type="pres">
      <dgm:prSet presAssocID="{505F2BFE-77BD-4B59-99BB-5C83E4125C32}" presName="tx1" presStyleLbl="revTx" presStyleIdx="5" presStyleCnt="8"/>
      <dgm:spPr/>
    </dgm:pt>
    <dgm:pt modelId="{1C628AB6-31CA-4745-B306-C6B023660B69}" type="pres">
      <dgm:prSet presAssocID="{505F2BFE-77BD-4B59-99BB-5C83E4125C32}" presName="vert1" presStyleCnt="0"/>
      <dgm:spPr/>
    </dgm:pt>
    <dgm:pt modelId="{6CF3A8D2-14C5-4378-B27A-E30F316DD877}" type="pres">
      <dgm:prSet presAssocID="{12F440CD-0582-4CDF-89E3-6E69756A6C7C}" presName="thickLine" presStyleLbl="alignNode1" presStyleIdx="6" presStyleCnt="8"/>
      <dgm:spPr/>
    </dgm:pt>
    <dgm:pt modelId="{2EC28531-E9B6-4B29-A8A8-C2F782809DD6}" type="pres">
      <dgm:prSet presAssocID="{12F440CD-0582-4CDF-89E3-6E69756A6C7C}" presName="horz1" presStyleCnt="0"/>
      <dgm:spPr/>
    </dgm:pt>
    <dgm:pt modelId="{AB3FA2D0-53F4-4241-9B84-DB2935101943}" type="pres">
      <dgm:prSet presAssocID="{12F440CD-0582-4CDF-89E3-6E69756A6C7C}" presName="tx1" presStyleLbl="revTx" presStyleIdx="6" presStyleCnt="8"/>
      <dgm:spPr/>
    </dgm:pt>
    <dgm:pt modelId="{E09216C5-3330-42BC-9B28-68E4F9ED2A1B}" type="pres">
      <dgm:prSet presAssocID="{12F440CD-0582-4CDF-89E3-6E69756A6C7C}" presName="vert1" presStyleCnt="0"/>
      <dgm:spPr/>
    </dgm:pt>
    <dgm:pt modelId="{109D6A92-4F5B-40D8-A7E8-1C8FC384DC82}" type="pres">
      <dgm:prSet presAssocID="{37DE35D3-C1AC-48E4-A8AE-4F1BF85AF1CF}" presName="thickLine" presStyleLbl="alignNode1" presStyleIdx="7" presStyleCnt="8"/>
      <dgm:spPr/>
    </dgm:pt>
    <dgm:pt modelId="{E3BA7FE4-3724-4224-9621-657CA0F98C1F}" type="pres">
      <dgm:prSet presAssocID="{37DE35D3-C1AC-48E4-A8AE-4F1BF85AF1CF}" presName="horz1" presStyleCnt="0"/>
      <dgm:spPr/>
    </dgm:pt>
    <dgm:pt modelId="{105BEC65-EDF6-4700-8BD5-C788B4776E61}" type="pres">
      <dgm:prSet presAssocID="{37DE35D3-C1AC-48E4-A8AE-4F1BF85AF1CF}" presName="tx1" presStyleLbl="revTx" presStyleIdx="7" presStyleCnt="8"/>
      <dgm:spPr/>
    </dgm:pt>
    <dgm:pt modelId="{9994C6E8-D1ED-4AB2-BD1D-3561728F482A}" type="pres">
      <dgm:prSet presAssocID="{37DE35D3-C1AC-48E4-A8AE-4F1BF85AF1CF}" presName="vert1" presStyleCnt="0"/>
      <dgm:spPr/>
    </dgm:pt>
  </dgm:ptLst>
  <dgm:cxnLst>
    <dgm:cxn modelId="{05E54E0E-682F-4812-866B-3BE86746A1A2}" srcId="{D33BAD84-98F6-4510-9F7F-279CF3359A36}" destId="{558FEAA9-89FD-4108-8AA7-845485FC6AE2}" srcOrd="0" destOrd="0" parTransId="{0DF60E6F-14F3-446E-B330-4690D51E1B4B}" sibTransId="{46203CF3-4E7C-41ED-8AAC-B49E563B5E2A}"/>
    <dgm:cxn modelId="{178B4026-4C49-4681-89EA-CD9677E2769C}" type="presOf" srcId="{324F4336-6902-4A9B-9657-B1F83F04AE66}" destId="{354CFEAA-50FD-4D2B-BB9E-E8BC829203A6}" srcOrd="0" destOrd="0" presId="urn:microsoft.com/office/officeart/2008/layout/LinedList"/>
    <dgm:cxn modelId="{91F06E34-B20C-4E06-8796-5E82F14389AC}" type="presOf" srcId="{505F2BFE-77BD-4B59-99BB-5C83E4125C32}" destId="{24CA0433-5A68-41F4-9DC3-47D7155E2D18}" srcOrd="0" destOrd="0" presId="urn:microsoft.com/office/officeart/2008/layout/LinedList"/>
    <dgm:cxn modelId="{68ECD669-BCCB-46B5-9734-7F8B66FAC58A}" srcId="{D33BAD84-98F6-4510-9F7F-279CF3359A36}" destId="{324F4336-6902-4A9B-9657-B1F83F04AE66}" srcOrd="4" destOrd="0" parTransId="{CD2527A0-3D52-4A57-92CA-A10CC55A7DE5}" sibTransId="{3DFC2692-F2C7-49ED-BD3A-6710E89ECC1B}"/>
    <dgm:cxn modelId="{58DBF350-3644-43CD-B76B-A1FBA15659E3}" type="presOf" srcId="{2D4E20C6-3E8B-4530-8819-C5EDF9A43911}" destId="{95A3270F-EE5F-4CDF-9A7E-D75CC5C8C51E}" srcOrd="0" destOrd="0" presId="urn:microsoft.com/office/officeart/2008/layout/LinedList"/>
    <dgm:cxn modelId="{0A5FEA7C-C4B9-4FF2-89BD-DE6E4A4FC09F}" type="presOf" srcId="{78496425-6F2E-4569-A826-042F9C0E9476}" destId="{710C84D1-9E2E-44A5-8152-E2B3EF9A9B71}" srcOrd="0" destOrd="0" presId="urn:microsoft.com/office/officeart/2008/layout/LinedList"/>
    <dgm:cxn modelId="{9CDB8894-F9FC-44A5-8E0D-66844B246E4D}" type="presOf" srcId="{12F440CD-0582-4CDF-89E3-6E69756A6C7C}" destId="{AB3FA2D0-53F4-4241-9B84-DB2935101943}" srcOrd="0" destOrd="0" presId="urn:microsoft.com/office/officeart/2008/layout/LinedList"/>
    <dgm:cxn modelId="{F307A894-1079-4B63-8318-AF868CE97C28}" srcId="{D33BAD84-98F6-4510-9F7F-279CF3359A36}" destId="{D26CB8D8-41E9-49CB-88E8-EAF2FA4ACD1E}" srcOrd="3" destOrd="0" parTransId="{C6A4F90F-F54B-43CD-98D8-D096CC198CE6}" sibTransId="{3DE69E3A-7621-4FE5-9995-990A3831A87A}"/>
    <dgm:cxn modelId="{B363D5A0-8425-409D-8EED-3E94FA5244E3}" srcId="{D33BAD84-98F6-4510-9F7F-279CF3359A36}" destId="{2D4E20C6-3E8B-4530-8819-C5EDF9A43911}" srcOrd="1" destOrd="0" parTransId="{B11B0BF6-B725-41FB-AF50-877E08238AF5}" sibTransId="{0E159DE7-26E3-48E3-84F2-FB2A296C6A28}"/>
    <dgm:cxn modelId="{2F1238AB-EC74-4929-BD12-3E744FABB955}" type="presOf" srcId="{37DE35D3-C1AC-48E4-A8AE-4F1BF85AF1CF}" destId="{105BEC65-EDF6-4700-8BD5-C788B4776E61}" srcOrd="0" destOrd="0" presId="urn:microsoft.com/office/officeart/2008/layout/LinedList"/>
    <dgm:cxn modelId="{42EC76B2-787C-4ED6-9F56-F32AC5195CA2}" srcId="{D33BAD84-98F6-4510-9F7F-279CF3359A36}" destId="{12F440CD-0582-4CDF-89E3-6E69756A6C7C}" srcOrd="6" destOrd="0" parTransId="{98F1F2CB-5AE7-4D4B-A5F4-81E173962763}" sibTransId="{E7EDC4BA-E9B9-4BEC-ABCF-2E62D3E5A7EF}"/>
    <dgm:cxn modelId="{9BEC2CB8-9FDC-4957-8857-A8508559689C}" srcId="{D33BAD84-98F6-4510-9F7F-279CF3359A36}" destId="{78496425-6F2E-4569-A826-042F9C0E9476}" srcOrd="2" destOrd="0" parTransId="{9338F88B-0E9E-4045-8829-F90A4D216BD0}" sibTransId="{E77A6869-D973-4BEC-91AF-98B1B1229478}"/>
    <dgm:cxn modelId="{025F39BE-4FEA-430E-8C0F-ADDEFF8F72E2}" type="presOf" srcId="{D26CB8D8-41E9-49CB-88E8-EAF2FA4ACD1E}" destId="{F25B652F-0221-4478-B6C1-4BE213DDFF39}" srcOrd="0" destOrd="0" presId="urn:microsoft.com/office/officeart/2008/layout/LinedList"/>
    <dgm:cxn modelId="{8516FCC6-B346-43FA-BBB8-4B6E57D09690}" srcId="{D33BAD84-98F6-4510-9F7F-279CF3359A36}" destId="{505F2BFE-77BD-4B59-99BB-5C83E4125C32}" srcOrd="5" destOrd="0" parTransId="{2FB9B011-2748-48CF-BE72-0D1A7E76C3DA}" sibTransId="{9742D5A8-6D0D-4B39-8453-3EF1AEDB2CDE}"/>
    <dgm:cxn modelId="{FCFDD0DB-3F02-4AEE-95E9-C1960141A31C}" type="presOf" srcId="{D33BAD84-98F6-4510-9F7F-279CF3359A36}" destId="{2222B13E-72CC-4A55-8C08-1AAFF8775E41}" srcOrd="0" destOrd="0" presId="urn:microsoft.com/office/officeart/2008/layout/LinedList"/>
    <dgm:cxn modelId="{8D7A09F5-8367-4FA0-B75D-56E7FB9B9BDA}" srcId="{D33BAD84-98F6-4510-9F7F-279CF3359A36}" destId="{37DE35D3-C1AC-48E4-A8AE-4F1BF85AF1CF}" srcOrd="7" destOrd="0" parTransId="{B510F885-5176-4397-8072-A5A04DF3AFE5}" sibTransId="{1CB709E7-34E2-4573-9B96-14E72E264D16}"/>
    <dgm:cxn modelId="{6FF304FA-A150-47FA-A9B1-D0DCAAA3D81B}" type="presOf" srcId="{558FEAA9-89FD-4108-8AA7-845485FC6AE2}" destId="{2B5E4ECE-EC87-424D-A86A-1A444D467E8A}" srcOrd="0" destOrd="0" presId="urn:microsoft.com/office/officeart/2008/layout/LinedList"/>
    <dgm:cxn modelId="{FEFD6818-C08A-4352-A7FA-DFA4E7EB700B}" type="presParOf" srcId="{2222B13E-72CC-4A55-8C08-1AAFF8775E41}" destId="{C20B9F09-0564-438E-B981-1B38B551211B}" srcOrd="0" destOrd="0" presId="urn:microsoft.com/office/officeart/2008/layout/LinedList"/>
    <dgm:cxn modelId="{154F5078-940E-4297-B3A3-B2B29E309DDB}" type="presParOf" srcId="{2222B13E-72CC-4A55-8C08-1AAFF8775E41}" destId="{AED20349-ABF2-40B8-83C7-A532D7717250}" srcOrd="1" destOrd="0" presId="urn:microsoft.com/office/officeart/2008/layout/LinedList"/>
    <dgm:cxn modelId="{4A859E0D-7708-4736-8B18-56F65327238A}" type="presParOf" srcId="{AED20349-ABF2-40B8-83C7-A532D7717250}" destId="{2B5E4ECE-EC87-424D-A86A-1A444D467E8A}" srcOrd="0" destOrd="0" presId="urn:microsoft.com/office/officeart/2008/layout/LinedList"/>
    <dgm:cxn modelId="{FDA645F2-64AC-484E-B5CC-31F44083DAC7}" type="presParOf" srcId="{AED20349-ABF2-40B8-83C7-A532D7717250}" destId="{99D03BF4-C7DA-47FE-9916-9754C64141FD}" srcOrd="1" destOrd="0" presId="urn:microsoft.com/office/officeart/2008/layout/LinedList"/>
    <dgm:cxn modelId="{4C504AEF-F9A0-4962-8107-F8D0237E520F}" type="presParOf" srcId="{2222B13E-72CC-4A55-8C08-1AAFF8775E41}" destId="{82510FF9-D345-4C39-9848-4011A2F95BA7}" srcOrd="2" destOrd="0" presId="urn:microsoft.com/office/officeart/2008/layout/LinedList"/>
    <dgm:cxn modelId="{6C392472-28AF-4DCA-8304-D71536A9BAA2}" type="presParOf" srcId="{2222B13E-72CC-4A55-8C08-1AAFF8775E41}" destId="{46C4EC1C-3F63-481D-A4F9-A66902107AE6}" srcOrd="3" destOrd="0" presId="urn:microsoft.com/office/officeart/2008/layout/LinedList"/>
    <dgm:cxn modelId="{D8460A2E-AC58-4720-8B41-D2065DB35E0C}" type="presParOf" srcId="{46C4EC1C-3F63-481D-A4F9-A66902107AE6}" destId="{95A3270F-EE5F-4CDF-9A7E-D75CC5C8C51E}" srcOrd="0" destOrd="0" presId="urn:microsoft.com/office/officeart/2008/layout/LinedList"/>
    <dgm:cxn modelId="{9797E5B2-F69C-4184-B8E6-9EAB24B8BEAC}" type="presParOf" srcId="{46C4EC1C-3F63-481D-A4F9-A66902107AE6}" destId="{2A3FB320-3AD2-424F-8139-9B776DE96507}" srcOrd="1" destOrd="0" presId="urn:microsoft.com/office/officeart/2008/layout/LinedList"/>
    <dgm:cxn modelId="{58E1679A-7155-476C-9521-7D68867BC216}" type="presParOf" srcId="{2222B13E-72CC-4A55-8C08-1AAFF8775E41}" destId="{AF69F783-C334-41FB-9FD7-A50BD1DDFA33}" srcOrd="4" destOrd="0" presId="urn:microsoft.com/office/officeart/2008/layout/LinedList"/>
    <dgm:cxn modelId="{BC592D6B-91B6-45CF-934A-9FC8E1EFC480}" type="presParOf" srcId="{2222B13E-72CC-4A55-8C08-1AAFF8775E41}" destId="{0D624BBA-4E73-4EA4-9FC6-78D3BAA85EF1}" srcOrd="5" destOrd="0" presId="urn:microsoft.com/office/officeart/2008/layout/LinedList"/>
    <dgm:cxn modelId="{530013A7-2DCA-4ECF-9F5D-A4CDAFB54AC0}" type="presParOf" srcId="{0D624BBA-4E73-4EA4-9FC6-78D3BAA85EF1}" destId="{710C84D1-9E2E-44A5-8152-E2B3EF9A9B71}" srcOrd="0" destOrd="0" presId="urn:microsoft.com/office/officeart/2008/layout/LinedList"/>
    <dgm:cxn modelId="{F793E142-355D-4E61-A467-01E42B5681AB}" type="presParOf" srcId="{0D624BBA-4E73-4EA4-9FC6-78D3BAA85EF1}" destId="{B2A719D5-4876-424D-9557-65364405638A}" srcOrd="1" destOrd="0" presId="urn:microsoft.com/office/officeart/2008/layout/LinedList"/>
    <dgm:cxn modelId="{A69DA93F-3FA7-4144-B2AB-B3F14A1551EC}" type="presParOf" srcId="{2222B13E-72CC-4A55-8C08-1AAFF8775E41}" destId="{921B653A-282F-4564-9835-AC296183ADC6}" srcOrd="6" destOrd="0" presId="urn:microsoft.com/office/officeart/2008/layout/LinedList"/>
    <dgm:cxn modelId="{47B30EEF-7509-4736-B44D-BB6CAE3E24F5}" type="presParOf" srcId="{2222B13E-72CC-4A55-8C08-1AAFF8775E41}" destId="{7B84737A-AB40-4958-9B6D-42B90ABB67F1}" srcOrd="7" destOrd="0" presId="urn:microsoft.com/office/officeart/2008/layout/LinedList"/>
    <dgm:cxn modelId="{8A797855-183E-4932-A875-708CFD613BA3}" type="presParOf" srcId="{7B84737A-AB40-4958-9B6D-42B90ABB67F1}" destId="{F25B652F-0221-4478-B6C1-4BE213DDFF39}" srcOrd="0" destOrd="0" presId="urn:microsoft.com/office/officeart/2008/layout/LinedList"/>
    <dgm:cxn modelId="{5610C70F-815C-4FD7-97A8-FF76E0F82CC7}" type="presParOf" srcId="{7B84737A-AB40-4958-9B6D-42B90ABB67F1}" destId="{0F08EF20-22F7-44BC-9110-432C2C0542F5}" srcOrd="1" destOrd="0" presId="urn:microsoft.com/office/officeart/2008/layout/LinedList"/>
    <dgm:cxn modelId="{8C64DBF4-E8C8-4121-A724-F8DFDEEEB183}" type="presParOf" srcId="{2222B13E-72CC-4A55-8C08-1AAFF8775E41}" destId="{C3E098C3-2446-4F03-A417-CDF102F4E64D}" srcOrd="8" destOrd="0" presId="urn:microsoft.com/office/officeart/2008/layout/LinedList"/>
    <dgm:cxn modelId="{C677A1DE-D45D-4A1C-960E-894CDE157B48}" type="presParOf" srcId="{2222B13E-72CC-4A55-8C08-1AAFF8775E41}" destId="{0985AE3E-FD04-4F50-A876-41C8D6189063}" srcOrd="9" destOrd="0" presId="urn:microsoft.com/office/officeart/2008/layout/LinedList"/>
    <dgm:cxn modelId="{1BD67A89-FFB5-4107-8D49-F61C841E4154}" type="presParOf" srcId="{0985AE3E-FD04-4F50-A876-41C8D6189063}" destId="{354CFEAA-50FD-4D2B-BB9E-E8BC829203A6}" srcOrd="0" destOrd="0" presId="urn:microsoft.com/office/officeart/2008/layout/LinedList"/>
    <dgm:cxn modelId="{7D14FD0E-38AD-48B0-BE87-578F2D5711A7}" type="presParOf" srcId="{0985AE3E-FD04-4F50-A876-41C8D6189063}" destId="{226904F1-5632-4F22-838E-2520C90E6BAF}" srcOrd="1" destOrd="0" presId="urn:microsoft.com/office/officeart/2008/layout/LinedList"/>
    <dgm:cxn modelId="{DFA97E9B-F5A9-431B-BE68-FABE6ADF2FA5}" type="presParOf" srcId="{2222B13E-72CC-4A55-8C08-1AAFF8775E41}" destId="{F6D9B5DE-C5D2-40F0-B00E-F4EBE1B696E5}" srcOrd="10" destOrd="0" presId="urn:microsoft.com/office/officeart/2008/layout/LinedList"/>
    <dgm:cxn modelId="{F29F80A8-D42D-4257-AC94-0E618394D419}" type="presParOf" srcId="{2222B13E-72CC-4A55-8C08-1AAFF8775E41}" destId="{9C8BE121-CA06-48AC-9CB6-CA77B6F83BA7}" srcOrd="11" destOrd="0" presId="urn:microsoft.com/office/officeart/2008/layout/LinedList"/>
    <dgm:cxn modelId="{1D62F109-6CC7-48AB-BD5D-7C888C1186DC}" type="presParOf" srcId="{9C8BE121-CA06-48AC-9CB6-CA77B6F83BA7}" destId="{24CA0433-5A68-41F4-9DC3-47D7155E2D18}" srcOrd="0" destOrd="0" presId="urn:microsoft.com/office/officeart/2008/layout/LinedList"/>
    <dgm:cxn modelId="{B62A8C53-56B5-4DE1-851C-80811447A7F4}" type="presParOf" srcId="{9C8BE121-CA06-48AC-9CB6-CA77B6F83BA7}" destId="{1C628AB6-31CA-4745-B306-C6B023660B69}" srcOrd="1" destOrd="0" presId="urn:microsoft.com/office/officeart/2008/layout/LinedList"/>
    <dgm:cxn modelId="{9BB9DFBC-664A-447A-8C6A-20B439B77443}" type="presParOf" srcId="{2222B13E-72CC-4A55-8C08-1AAFF8775E41}" destId="{6CF3A8D2-14C5-4378-B27A-E30F316DD877}" srcOrd="12" destOrd="0" presId="urn:microsoft.com/office/officeart/2008/layout/LinedList"/>
    <dgm:cxn modelId="{6E69EBB9-A958-462F-B0BE-E5E7CC5529F4}" type="presParOf" srcId="{2222B13E-72CC-4A55-8C08-1AAFF8775E41}" destId="{2EC28531-E9B6-4B29-A8A8-C2F782809DD6}" srcOrd="13" destOrd="0" presId="urn:microsoft.com/office/officeart/2008/layout/LinedList"/>
    <dgm:cxn modelId="{A77DDCB6-D639-40CE-BAA6-B59B0059E8EA}" type="presParOf" srcId="{2EC28531-E9B6-4B29-A8A8-C2F782809DD6}" destId="{AB3FA2D0-53F4-4241-9B84-DB2935101943}" srcOrd="0" destOrd="0" presId="urn:microsoft.com/office/officeart/2008/layout/LinedList"/>
    <dgm:cxn modelId="{D532A071-8E29-40B5-9210-C41C1BFE603B}" type="presParOf" srcId="{2EC28531-E9B6-4B29-A8A8-C2F782809DD6}" destId="{E09216C5-3330-42BC-9B28-68E4F9ED2A1B}" srcOrd="1" destOrd="0" presId="urn:microsoft.com/office/officeart/2008/layout/LinedList"/>
    <dgm:cxn modelId="{CC6C756B-C616-4F45-9C0F-2B108B695B8B}" type="presParOf" srcId="{2222B13E-72CC-4A55-8C08-1AAFF8775E41}" destId="{109D6A92-4F5B-40D8-A7E8-1C8FC384DC82}" srcOrd="14" destOrd="0" presId="urn:microsoft.com/office/officeart/2008/layout/LinedList"/>
    <dgm:cxn modelId="{48D59E9F-BD48-4882-847C-12F77ADC1BBA}" type="presParOf" srcId="{2222B13E-72CC-4A55-8C08-1AAFF8775E41}" destId="{E3BA7FE4-3724-4224-9621-657CA0F98C1F}" srcOrd="15" destOrd="0" presId="urn:microsoft.com/office/officeart/2008/layout/LinedList"/>
    <dgm:cxn modelId="{1DF50523-34AD-428A-862E-5E5F97D2C195}" type="presParOf" srcId="{E3BA7FE4-3724-4224-9621-657CA0F98C1F}" destId="{105BEC65-EDF6-4700-8BD5-C788B4776E61}" srcOrd="0" destOrd="0" presId="urn:microsoft.com/office/officeart/2008/layout/LinedList"/>
    <dgm:cxn modelId="{1EA046B8-0920-4072-BDFF-C03C1CD5EA65}" type="presParOf" srcId="{E3BA7FE4-3724-4224-9621-657CA0F98C1F}" destId="{9994C6E8-D1ED-4AB2-BD1D-3561728F482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0B9F09-0564-438E-B981-1B38B551211B}">
      <dsp:nvSpPr>
        <dsp:cNvPr id="0" name=""/>
        <dsp:cNvSpPr/>
      </dsp:nvSpPr>
      <dsp:spPr>
        <a:xfrm>
          <a:off x="0" y="0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E4ECE-EC87-424D-A86A-1A444D467E8A}">
      <dsp:nvSpPr>
        <dsp:cNvPr id="0" name=""/>
        <dsp:cNvSpPr/>
      </dsp:nvSpPr>
      <dsp:spPr>
        <a:xfrm>
          <a:off x="0" y="0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is evidence-based practise?</a:t>
          </a:r>
          <a:endParaRPr lang="en-US" sz="2400" kern="1200"/>
        </a:p>
      </dsp:txBody>
      <dsp:txXfrm>
        <a:off x="0" y="0"/>
        <a:ext cx="10058399" cy="506349"/>
      </dsp:txXfrm>
    </dsp:sp>
    <dsp:sp modelId="{82510FF9-D345-4C39-9848-4011A2F95BA7}">
      <dsp:nvSpPr>
        <dsp:cNvPr id="0" name=""/>
        <dsp:cNvSpPr/>
      </dsp:nvSpPr>
      <dsp:spPr>
        <a:xfrm>
          <a:off x="0" y="506348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A3270F-EE5F-4CDF-9A7E-D75CC5C8C51E}">
      <dsp:nvSpPr>
        <dsp:cNvPr id="0" name=""/>
        <dsp:cNvSpPr/>
      </dsp:nvSpPr>
      <dsp:spPr>
        <a:xfrm>
          <a:off x="0" y="506349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we use it in care?</a:t>
          </a:r>
          <a:endParaRPr lang="en-US" sz="2400" kern="1200"/>
        </a:p>
      </dsp:txBody>
      <dsp:txXfrm>
        <a:off x="0" y="506349"/>
        <a:ext cx="10058399" cy="506349"/>
      </dsp:txXfrm>
    </dsp:sp>
    <dsp:sp modelId="{AF69F783-C334-41FB-9FD7-A50BD1DDFA33}">
      <dsp:nvSpPr>
        <dsp:cNvPr id="0" name=""/>
        <dsp:cNvSpPr/>
      </dsp:nvSpPr>
      <dsp:spPr>
        <a:xfrm>
          <a:off x="0" y="1012697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C84D1-9E2E-44A5-8152-E2B3EF9A9B71}">
      <dsp:nvSpPr>
        <dsp:cNvPr id="0" name=""/>
        <dsp:cNvSpPr/>
      </dsp:nvSpPr>
      <dsp:spPr>
        <a:xfrm>
          <a:off x="0" y="1012698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History of evidence-based practise.</a:t>
          </a:r>
          <a:endParaRPr lang="en-US" sz="2400" kern="1200"/>
        </a:p>
      </dsp:txBody>
      <dsp:txXfrm>
        <a:off x="0" y="1012698"/>
        <a:ext cx="10058399" cy="506349"/>
      </dsp:txXfrm>
    </dsp:sp>
    <dsp:sp modelId="{921B653A-282F-4564-9835-AC296183ADC6}">
      <dsp:nvSpPr>
        <dsp:cNvPr id="0" name=""/>
        <dsp:cNvSpPr/>
      </dsp:nvSpPr>
      <dsp:spPr>
        <a:xfrm>
          <a:off x="0" y="151904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5B652F-0221-4478-B6C1-4BE213DDFF39}">
      <dsp:nvSpPr>
        <dsp:cNvPr id="0" name=""/>
        <dsp:cNvSpPr/>
      </dsp:nvSpPr>
      <dsp:spPr>
        <a:xfrm>
          <a:off x="0" y="1519046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video of where it all started.</a:t>
          </a:r>
          <a:endParaRPr lang="en-US" sz="2400" kern="1200"/>
        </a:p>
      </dsp:txBody>
      <dsp:txXfrm>
        <a:off x="0" y="1519046"/>
        <a:ext cx="10058399" cy="506349"/>
      </dsp:txXfrm>
    </dsp:sp>
    <dsp:sp modelId="{C3E098C3-2446-4F03-A417-CDF102F4E64D}">
      <dsp:nvSpPr>
        <dsp:cNvPr id="0" name=""/>
        <dsp:cNvSpPr/>
      </dsp:nvSpPr>
      <dsp:spPr>
        <a:xfrm>
          <a:off x="0" y="202539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4CFEAA-50FD-4D2B-BB9E-E8BC829203A6}">
      <dsp:nvSpPr>
        <dsp:cNvPr id="0" name=""/>
        <dsp:cNvSpPr/>
      </dsp:nvSpPr>
      <dsp:spPr>
        <a:xfrm>
          <a:off x="0" y="2025396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importance of evidence-based practise.</a:t>
          </a:r>
          <a:endParaRPr lang="en-US" sz="2400" kern="1200"/>
        </a:p>
      </dsp:txBody>
      <dsp:txXfrm>
        <a:off x="0" y="2025396"/>
        <a:ext cx="10058399" cy="506349"/>
      </dsp:txXfrm>
    </dsp:sp>
    <dsp:sp modelId="{F6D9B5DE-C5D2-40F0-B00E-F4EBE1B696E5}">
      <dsp:nvSpPr>
        <dsp:cNvPr id="0" name=""/>
        <dsp:cNvSpPr/>
      </dsp:nvSpPr>
      <dsp:spPr>
        <a:xfrm>
          <a:off x="0" y="253174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A0433-5A68-41F4-9DC3-47D7155E2D18}">
      <dsp:nvSpPr>
        <dsp:cNvPr id="0" name=""/>
        <dsp:cNvSpPr/>
      </dsp:nvSpPr>
      <dsp:spPr>
        <a:xfrm>
          <a:off x="0" y="2531744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Own experiences.</a:t>
          </a:r>
          <a:endParaRPr lang="en-US" sz="2400" kern="1200"/>
        </a:p>
      </dsp:txBody>
      <dsp:txXfrm>
        <a:off x="0" y="2531744"/>
        <a:ext cx="10058399" cy="506349"/>
      </dsp:txXfrm>
    </dsp:sp>
    <dsp:sp modelId="{6CF3A8D2-14C5-4378-B27A-E30F316DD877}">
      <dsp:nvSpPr>
        <dsp:cNvPr id="0" name=""/>
        <dsp:cNvSpPr/>
      </dsp:nvSpPr>
      <dsp:spPr>
        <a:xfrm>
          <a:off x="0" y="3038093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3FA2D0-53F4-4241-9B84-DB2935101943}">
      <dsp:nvSpPr>
        <dsp:cNvPr id="0" name=""/>
        <dsp:cNvSpPr/>
      </dsp:nvSpPr>
      <dsp:spPr>
        <a:xfrm>
          <a:off x="0" y="3038093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Conclusion.</a:t>
          </a:r>
          <a:endParaRPr lang="en-US" sz="2400" kern="1200"/>
        </a:p>
      </dsp:txBody>
      <dsp:txXfrm>
        <a:off x="0" y="3038093"/>
        <a:ext cx="10058399" cy="506349"/>
      </dsp:txXfrm>
    </dsp:sp>
    <dsp:sp modelId="{109D6A92-4F5B-40D8-A7E8-1C8FC384DC82}">
      <dsp:nvSpPr>
        <dsp:cNvPr id="0" name=""/>
        <dsp:cNvSpPr/>
      </dsp:nvSpPr>
      <dsp:spPr>
        <a:xfrm>
          <a:off x="0" y="3544442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5BEC65-EDF6-4700-8BD5-C788B4776E61}">
      <dsp:nvSpPr>
        <dsp:cNvPr id="0" name=""/>
        <dsp:cNvSpPr/>
      </dsp:nvSpPr>
      <dsp:spPr>
        <a:xfrm>
          <a:off x="0" y="3544442"/>
          <a:ext cx="10058399" cy="5063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References.</a:t>
          </a:r>
          <a:endParaRPr lang="en-US" sz="2400" kern="1200"/>
        </a:p>
      </dsp:txBody>
      <dsp:txXfrm>
        <a:off x="0" y="3544442"/>
        <a:ext cx="10058399" cy="5063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2C2E953-B8C5-4E93-925A-6982BDCA1C2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DAF8E-D5F9-4DF2-8C8A-033031341D1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CC3AD3-A696-4BAE-8A8B-AB8BA5017DFC}" type="datetime1">
              <a:rPr lang="en-GB" smtClean="0"/>
              <a:t>18/03/2022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22962D-718B-4683-B60B-78C0FB18BB9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5A7A6A-4FB7-4F9F-B7E8-B7E124C797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077B8-B87F-4F12-B9AE-C10D8C208D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48615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79EDEC-F7C2-4173-9984-61BD005D96A3}" type="datetime1">
              <a:rPr lang="en-GB" smtClean="0"/>
              <a:pPr/>
              <a:t>18/03/2022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D091EA-579B-497F-BE44-DB67AFC69E5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863655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D091EA-579B-497F-BE44-DB67AFC69E5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4992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rtlCol="0"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 rtlCol="0"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9A4741-5499-44E0-ABCA-388ADC7B2099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 rtlCol="0"/>
          <a:lstStyle>
            <a:lvl1pPr>
              <a:defRPr sz="2800"/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4E5350C-76F4-4BD2-8DD9-10AA6B63CEC1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rtlCol="0"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rtlCol="0"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 rtlCol="0"/>
          <a:lstStyle/>
          <a:p>
            <a:pPr rtl="0"/>
            <a:fld id="{A731BECD-7148-4EE9-9700-A2A45287F2CC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 rtlCol="0"/>
          <a:lstStyle/>
          <a:p>
            <a:pPr rtl="0"/>
            <a:endParaRPr lang="en-GB" noProof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 rtlCol="0"/>
          <a:lstStyle>
            <a:lvl1pPr>
              <a:defRPr sz="2800"/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288A005-A4E9-4BDB-AAB2-FB1E2F1EDF47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F95B64F-1C7F-4183-BCA4-A7B72B621015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F46E30-DC83-421A-A469-83C1FECF886D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5B5B76C-BD0F-4B08-B959-23CC6039D7B0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rtlCol="0" anchor="b">
            <a:normAutofit/>
          </a:bodyPr>
          <a:lstStyle>
            <a:lvl1pPr>
              <a:defRPr sz="32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 rtlCol="0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17D71FB-37E4-4254-AFED-DEAFBDA61575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rtlCol="0" anchor="b">
            <a:normAutofit/>
          </a:bodyPr>
          <a:lstStyle>
            <a:lvl1pPr>
              <a:defRPr sz="32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E42E72-7C73-406C-A79D-B88096F38137}" type="datetime1">
              <a:rPr lang="en-GB" noProof="0" smtClean="0"/>
              <a:t>18/03/2022</a:t>
            </a:fld>
            <a:endParaRPr lang="en-GB" noProof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53AB296-4D79-4932-A8F9-92A24394E0B7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E4ECDDF-8182-4B77-BC6E-C26F90EC3D96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pPr rtl="0"/>
            <a:fld id="{FC06B701-E514-4A26-AE77-148AF091999F}" type="datetime1">
              <a:rPr lang="en-GB" noProof="0" smtClean="0"/>
              <a:t>18/03/2022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jimzglebeblog.blogspot.com/2009/02/my-depressive-lumber-laminectomy-at.html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s://www.mujeresenlahistoria.com/2011/06/la-dama-de-la-lampara-florence.html" TargetMode="Externa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KZlYuMwwMs?feature=oemb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7591/9780801460241" TargetMode="External"/><Relationship Id="rId2" Type="http://schemas.openxmlformats.org/officeDocument/2006/relationships/hyperlink" Target="https://doi.org/10.1111/j.1365-2648.2007.04589.x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bpobgyn.2004.09.003" TargetMode="External"/><Relationship Id="rId2" Type="http://schemas.openxmlformats.org/officeDocument/2006/relationships/hyperlink" Target="https://doi.org/10.12987/978030017172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353/lm.1995.0010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pette filling tray with sample">
            <a:extLst>
              <a:ext uri="{FF2B5EF4-FFF2-40B4-BE49-F238E27FC236}">
                <a16:creationId xmlns:a16="http://schemas.microsoft.com/office/drawing/2014/main" id="{9F4B998D-A76F-DC2F-8B68-5A25F73BC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376" r="-2" b="2227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rtlCol="0"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Evidence Based Practise.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 rtlCol="0">
            <a:normAutofit/>
          </a:bodyPr>
          <a:lstStyle/>
          <a:p>
            <a:pPr rtl="0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346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67FED-5822-4C67-83A1-2514D2FB3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Introduction.</a:t>
            </a:r>
            <a:br>
              <a:rPr lang="en-GB" dirty="0">
                <a:latin typeface="Rockwell Condensed"/>
              </a:rPr>
            </a:br>
            <a:endParaRPr lang="en-GB">
              <a:latin typeface="Rockwell Condensed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FCD7E8-0640-7F2A-76FA-72ACCE267BC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9052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BDE02-3B85-4A65-ADFB-546ECA83C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798394"/>
            <a:ext cx="4730451" cy="1637730"/>
          </a:xfrm>
        </p:spPr>
        <p:txBody>
          <a:bodyPr>
            <a:normAutofit/>
          </a:bodyPr>
          <a:lstStyle/>
          <a:p>
            <a:r>
              <a:rPr lang="en-GB" sz="4400"/>
              <a:t>What is evidence-based practise?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61F577-8C52-4D96-84A8-845ED16B27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578608"/>
            <a:ext cx="4730451" cy="35935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/>
              <a:t>Access</a:t>
            </a:r>
          </a:p>
          <a:p>
            <a:pPr>
              <a:buClr>
                <a:srgbClr val="9E3611"/>
              </a:buClr>
            </a:pPr>
            <a:r>
              <a:rPr lang="en-GB" sz="1800"/>
              <a:t>Summarize</a:t>
            </a:r>
          </a:p>
          <a:p>
            <a:pPr>
              <a:buClr>
                <a:srgbClr val="9E3611"/>
              </a:buClr>
            </a:pPr>
            <a:r>
              <a:rPr lang="en-GB" sz="1800"/>
              <a:t>Apply information</a:t>
            </a:r>
          </a:p>
          <a:p>
            <a:pPr marL="0" indent="0">
              <a:buClr>
                <a:srgbClr val="9E3611"/>
              </a:buClr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Tribe,morrisserJ.(2015)</a:t>
            </a:r>
          </a:p>
        </p:txBody>
      </p:sp>
      <p:pic>
        <p:nvPicPr>
          <p:cNvPr id="4" name="Picture 4" descr="A hand holding a pen and shading circles on a sheet">
            <a:extLst>
              <a:ext uri="{FF2B5EF4-FFF2-40B4-BE49-F238E27FC236}">
                <a16:creationId xmlns:a16="http://schemas.microsoft.com/office/drawing/2014/main" id="{6CCCBE8D-BB89-4DF6-B5D6-B191B34717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25" r="11843" b="-1"/>
          <a:stretch/>
        </p:blipFill>
        <p:spPr>
          <a:xfrm>
            <a:off x="5913124" y="10"/>
            <a:ext cx="6278877" cy="6857990"/>
          </a:xfrm>
          <a:custGeom>
            <a:avLst/>
            <a:gdLst/>
            <a:ahLst/>
            <a:cxnLst/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4E34F7-E155-426C-A88E-8AEA6CF3F7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13123" y="0"/>
            <a:ext cx="6278877" cy="6858000"/>
          </a:xfrm>
          <a:custGeom>
            <a:avLst/>
            <a:gdLst>
              <a:gd name="connsiteX0" fmla="*/ 45571 w 6278877"/>
              <a:gd name="connsiteY0" fmla="*/ 0 h 6858000"/>
              <a:gd name="connsiteX1" fmla="*/ 6278877 w 6278877"/>
              <a:gd name="connsiteY1" fmla="*/ 0 h 6858000"/>
              <a:gd name="connsiteX2" fmla="*/ 6278877 w 6278877"/>
              <a:gd name="connsiteY2" fmla="*/ 6858000 h 6858000"/>
              <a:gd name="connsiteX3" fmla="*/ 3292307 w 6278877"/>
              <a:gd name="connsiteY3" fmla="*/ 6858000 h 6858000"/>
              <a:gd name="connsiteX4" fmla="*/ 3181525 w 6278877"/>
              <a:gd name="connsiteY4" fmla="*/ 6786980 h 6858000"/>
              <a:gd name="connsiteX5" fmla="*/ 0 w 6278877"/>
              <a:gd name="connsiteY5" fmla="*/ 803252 h 6858000"/>
              <a:gd name="connsiteX6" fmla="*/ 37255 w 6278877"/>
              <a:gd name="connsiteY6" fmla="*/ 654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78877" h="6858000">
                <a:moveTo>
                  <a:pt x="45571" y="0"/>
                </a:moveTo>
                <a:lnTo>
                  <a:pt x="6278877" y="0"/>
                </a:lnTo>
                <a:lnTo>
                  <a:pt x="6278877" y="6858000"/>
                </a:lnTo>
                <a:lnTo>
                  <a:pt x="3292307" y="6858000"/>
                </a:lnTo>
                <a:lnTo>
                  <a:pt x="3181525" y="6786980"/>
                </a:lnTo>
                <a:cubicBezTo>
                  <a:pt x="1262020" y="5490189"/>
                  <a:pt x="0" y="3294101"/>
                  <a:pt x="0" y="803252"/>
                </a:cubicBezTo>
                <a:cubicBezTo>
                  <a:pt x="0" y="554167"/>
                  <a:pt x="12619" y="308030"/>
                  <a:pt x="37255" y="65445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111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39EE8-13DF-4165-84A9-F3C489F9E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0924" y="685800"/>
            <a:ext cx="4920019" cy="2021553"/>
          </a:xfrm>
        </p:spPr>
        <p:txBody>
          <a:bodyPr>
            <a:normAutofit/>
          </a:bodyPr>
          <a:lstStyle/>
          <a:p>
            <a:r>
              <a:rPr lang="en-GB" sz="4600">
                <a:solidFill>
                  <a:schemeClr val="tx1"/>
                </a:solidFill>
              </a:rPr>
              <a:t>How we use evidence based practise in care.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26DBAB5D-808B-4622-879C-4F689A5AB7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622" r="17190" b="1"/>
          <a:stretch/>
        </p:blipFill>
        <p:spPr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977A9-3169-466E-AB38-DA40553BD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924" y="2927444"/>
            <a:ext cx="4920019" cy="324475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400"/>
              <a:t>Pressure sores.</a:t>
            </a:r>
          </a:p>
          <a:p>
            <a:pPr>
              <a:buClr>
                <a:srgbClr val="9E3611"/>
              </a:buClr>
            </a:pPr>
            <a:endParaRPr lang="en-GB" sz="1400"/>
          </a:p>
          <a:p>
            <a:pPr>
              <a:buClr>
                <a:srgbClr val="9E3611"/>
              </a:buClr>
            </a:pPr>
            <a:r>
              <a:rPr lang="en-GB" sz="1400"/>
              <a:t>Tilt technique.</a:t>
            </a:r>
          </a:p>
          <a:p>
            <a:pPr>
              <a:buClr>
                <a:srgbClr val="9E3611"/>
              </a:buClr>
            </a:pPr>
            <a:endParaRPr lang="en-GB" sz="1400"/>
          </a:p>
          <a:p>
            <a:pPr>
              <a:buClr>
                <a:srgbClr val="9E3611"/>
              </a:buClr>
            </a:pPr>
            <a:r>
              <a:rPr lang="en-GB" sz="1400"/>
              <a:t>Repositioning</a:t>
            </a:r>
          </a:p>
          <a:p>
            <a:pPr>
              <a:buClr>
                <a:srgbClr val="9E3611"/>
              </a:buClr>
            </a:pPr>
            <a:endParaRPr lang="en-GB" sz="1400"/>
          </a:p>
          <a:p>
            <a:pPr>
              <a:buClr>
                <a:srgbClr val="9E3611"/>
              </a:buClr>
            </a:pPr>
            <a:r>
              <a:rPr lang="en-GB" sz="1400"/>
              <a:t>Dressings </a:t>
            </a:r>
          </a:p>
          <a:p>
            <a:pPr>
              <a:buClr>
                <a:srgbClr val="9E3611"/>
              </a:buClr>
            </a:pPr>
            <a:endParaRPr lang="en-GB" sz="1400"/>
          </a:p>
          <a:p>
            <a:pPr marL="0" indent="0">
              <a:buClr>
                <a:srgbClr val="9E3611"/>
              </a:buClr>
              <a:buNone/>
            </a:pPr>
            <a:r>
              <a:rPr lang="en-GB" sz="1400"/>
              <a:t>Koehn,&amp;Lehman,K.(2008)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A0F939-AD5B-4011-8F3A-54CC77F5E3D3}"/>
              </a:ext>
            </a:extLst>
          </p:cNvPr>
          <p:cNvSpPr txBox="1"/>
          <p:nvPr/>
        </p:nvSpPr>
        <p:spPr>
          <a:xfrm>
            <a:off x="9541916" y="6657945"/>
            <a:ext cx="265008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63483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CE5EFF9-B12A-4A10-94DD-F33EDBCD27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769317" cy="3355942"/>
          </a:xfrm>
          <a:prstGeom prst="rect">
            <a:avLst/>
          </a:prstGeom>
          <a:blipFill dpi="0" rotWithShape="1">
            <a:blip r:embed="rId2"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2000" sy="89000" flip="xy" algn="ctr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pic>
        <p:nvPicPr>
          <p:cNvPr id="7" name="Picture 7" descr="Notes on Nursing : Florence Nightingale : Free Download ...">
            <a:extLst>
              <a:ext uri="{FF2B5EF4-FFF2-40B4-BE49-F238E27FC236}">
                <a16:creationId xmlns:a16="http://schemas.microsoft.com/office/drawing/2014/main" id="{43A8FC9C-1EC9-4C9D-9204-6740209A4A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792" r="-6" b="-6"/>
          <a:stretch/>
        </p:blipFill>
        <p:spPr>
          <a:xfrm>
            <a:off x="2930184" y="-2655"/>
            <a:ext cx="2996169" cy="3358597"/>
          </a:xfrm>
          <a:prstGeom prst="rect">
            <a:avLst/>
          </a:prstGeom>
        </p:spPr>
      </p:pic>
      <p:pic>
        <p:nvPicPr>
          <p:cNvPr id="4" name="Picture 4" descr="A picture containing person&#10;&#10;Description automatically generated">
            <a:extLst>
              <a:ext uri="{FF2B5EF4-FFF2-40B4-BE49-F238E27FC236}">
                <a16:creationId xmlns:a16="http://schemas.microsoft.com/office/drawing/2014/main" id="{EF0E3D93-B584-43F0-9A3D-9C3921A7C6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14919"/>
          <a:stretch/>
        </p:blipFill>
        <p:spPr>
          <a:xfrm>
            <a:off x="20" y="3504904"/>
            <a:ext cx="5926333" cy="335309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26EEE46-1E2E-459B-85C5-B12A77BED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220" y="0"/>
            <a:ext cx="6104779" cy="6857999"/>
          </a:xfrm>
          <a:prstGeom prst="rect">
            <a:avLst/>
          </a:prstGeom>
          <a:blipFill dpi="0" rotWithShape="1">
            <a:blip r:embed="rId6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9C9EF-7481-4070-B637-3A9390C48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/>
              <a:t>History of evidence-based practise.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8E20B-C81E-4701-AB39-DD93723A8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Evidence based practise in nursing first began with Florence Nightingale in the 1800s and evolving again within medical community.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Rafferty,&amp;Nelson,S.(2010)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B3C3B5B-B6A2-4C52-831F-3D4FBEF92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4E7942F-7C05-45E8-B6CD-0D22951E77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7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E91AFEAF-5CBA-4B38-AFF0-10ED1F5F9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A757E04-CACB-4CE1-94D2-493258189470}"/>
              </a:ext>
            </a:extLst>
          </p:cNvPr>
          <p:cNvSpPr txBox="1"/>
          <p:nvPr/>
        </p:nvSpPr>
        <p:spPr>
          <a:xfrm>
            <a:off x="5508625" y="3819525"/>
            <a:ext cx="15875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5158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364AC-6FA4-4C1C-AE93-E93DD8FDA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it all started...</a:t>
            </a:r>
          </a:p>
        </p:txBody>
      </p:sp>
      <p:pic>
        <p:nvPicPr>
          <p:cNvPr id="4" name="Online Media 3" title="Florence Nightingale: A Brief History (School Friendly)">
            <a:hlinkClick r:id="" action="ppaction://media"/>
            <a:extLst>
              <a:ext uri="{FF2B5EF4-FFF2-40B4-BE49-F238E27FC236}">
                <a16:creationId xmlns:a16="http://schemas.microsoft.com/office/drawing/2014/main" id="{1990B37C-75E0-432F-B36D-32C71B1BC1B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40525" y="2021546"/>
            <a:ext cx="8158975" cy="458129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84D2D7-A58D-47A7-AF05-6ED6326FFEC9}"/>
              </a:ext>
            </a:extLst>
          </p:cNvPr>
          <p:cNvSpPr txBox="1"/>
          <p:nvPr/>
        </p:nvSpPr>
        <p:spPr>
          <a:xfrm>
            <a:off x="8991600" y="37338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F99BF8-059D-47B5-AE7A-8750255007C6}"/>
              </a:ext>
            </a:extLst>
          </p:cNvPr>
          <p:cNvSpPr txBox="1"/>
          <p:nvPr/>
        </p:nvSpPr>
        <p:spPr>
          <a:xfrm>
            <a:off x="9201150" y="54197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Shaddock.(1995)</a:t>
            </a:r>
          </a:p>
        </p:txBody>
      </p:sp>
    </p:spTree>
    <p:extLst>
      <p:ext uri="{BB962C8B-B14F-4D97-AF65-F5344CB8AC3E}">
        <p14:creationId xmlns:p14="http://schemas.microsoft.com/office/powerpoint/2010/main" val="2704313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66BE-7EDC-4FF3-8EB4-08E8353281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importance of evidence based practise.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9E3DDC4A-0B4E-4FAB-A468-2F5B32F35B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15227" y="2491634"/>
            <a:ext cx="4791456" cy="332841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8BF248-42B6-4FA3-85F6-1D5A9DAE167B}"/>
              </a:ext>
            </a:extLst>
          </p:cNvPr>
          <p:cNvSpPr txBox="1"/>
          <p:nvPr/>
        </p:nvSpPr>
        <p:spPr>
          <a:xfrm>
            <a:off x="7391400" y="3265449"/>
            <a:ext cx="402559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Amasis MT Pro Black"/>
              </a:rPr>
              <a:t>Brings together the best available research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78E18E0-1AA9-4F2E-A06A-719DEA96D939}"/>
              </a:ext>
            </a:extLst>
          </p:cNvPr>
          <p:cNvSpPr txBox="1"/>
          <p:nvPr/>
        </p:nvSpPr>
        <p:spPr>
          <a:xfrm>
            <a:off x="6768790" y="5486400"/>
            <a:ext cx="31799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Dopson,&amp;</a:t>
            </a:r>
            <a:r>
              <a:rPr lang="en-GB" dirty="0" err="1"/>
              <a:t>Fizgerald,L</a:t>
            </a:r>
            <a:r>
              <a:rPr lang="en-GB" dirty="0"/>
              <a:t>.(2005)</a:t>
            </a:r>
          </a:p>
        </p:txBody>
      </p:sp>
    </p:spTree>
    <p:extLst>
      <p:ext uri="{BB962C8B-B14F-4D97-AF65-F5344CB8AC3E}">
        <p14:creationId xmlns:p14="http://schemas.microsoft.com/office/powerpoint/2010/main" val="3206528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CF043BA-0C52-4068-BCF5-2B2D89BA9D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D367F-8BA8-4A58-8923-DDBF592A55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83612" y="484632"/>
            <a:ext cx="3816774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/>
              <a:t>Own experiences...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E16CBBD-60DA-47F9-A451-E7D93964B78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725" r="20526" b="2"/>
          <a:stretch/>
        </p:blipFill>
        <p:spPr>
          <a:xfrm>
            <a:off x="3343" y="10"/>
            <a:ext cx="7548923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56460-4FF3-4BE2-BC4C-866D3B5C8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83611" y="2121408"/>
            <a:ext cx="3816774" cy="40507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600"/>
              <a:t>Moving the bed so residents' heels don’t touch the mattress.</a:t>
            </a:r>
            <a:endParaRPr lang="en-US" sz="1600"/>
          </a:p>
          <a:p>
            <a:pPr>
              <a:buClr>
                <a:srgbClr val="9E3611"/>
              </a:buClr>
            </a:pPr>
            <a:r>
              <a:rPr lang="en-GB" sz="1600"/>
              <a:t>Making sure if sores are weeping they are dressed.</a:t>
            </a:r>
          </a:p>
          <a:p>
            <a:pPr>
              <a:buClr>
                <a:srgbClr val="9E3611"/>
              </a:buClr>
            </a:pPr>
            <a:r>
              <a:rPr lang="en-GB" sz="1600"/>
              <a:t>Turning residents off one side to another </a:t>
            </a:r>
          </a:p>
          <a:p>
            <a:pPr>
              <a:buClr>
                <a:srgbClr val="9E3611"/>
              </a:buClr>
            </a:pPr>
            <a:endParaRPr lang="en-GB" sz="1600"/>
          </a:p>
          <a:p>
            <a:pPr marL="0" indent="0">
              <a:buClr>
                <a:srgbClr val="9E3611"/>
              </a:buClr>
              <a:buNone/>
            </a:pPr>
            <a:endParaRPr lang="en-GB" sz="1600"/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Reddy,&amp;Cottrill,R.(2011)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Casey.(2013)</a:t>
            </a:r>
          </a:p>
          <a:p>
            <a:pPr>
              <a:buClr>
                <a:srgbClr val="9E3611"/>
              </a:buClr>
            </a:pPr>
            <a:endParaRPr lang="en-GB" sz="1600"/>
          </a:p>
          <a:p>
            <a:pPr>
              <a:buClr>
                <a:srgbClr val="9E3611"/>
              </a:buClr>
            </a:pPr>
            <a:endParaRPr lang="en-GB" sz="1600"/>
          </a:p>
          <a:p>
            <a:pPr>
              <a:buClr>
                <a:srgbClr val="9E3611"/>
              </a:buClr>
            </a:pPr>
            <a:endParaRPr lang="en-GB" sz="1600"/>
          </a:p>
          <a:p>
            <a:pPr>
              <a:buClr>
                <a:srgbClr val="9E3611"/>
              </a:buClr>
            </a:pPr>
            <a:endParaRPr lang="en-GB" sz="160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89ACCC8-A635-400E-B9C0-AD9CA5710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CBC21CEB-233C-4B50-8CCA-829AD0428F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DF2D74-CD63-49A8-A93B-9DA2F5951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341013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B66E70-9451-4286-A0C2-6CF108FE8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A4B0696-68E2-40ED-B597-4B873875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19EF1B4-0F49-44D2-AE21-263819BFB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4653776" cy="6858000"/>
          </a:xfrm>
          <a:prstGeom prst="rect">
            <a:avLst/>
          </a:prstGeom>
          <a:blipFill dpi="0" rotWithShape="1">
            <a:blip r:embed="rId2">
              <a:alphaModFix amt="4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A0534A-CFBC-4277-84D1-CB8F69688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119" y="643466"/>
            <a:ext cx="3348017" cy="5571067"/>
          </a:xfrm>
        </p:spPr>
        <p:txBody>
          <a:bodyPr>
            <a:normAutofit/>
          </a:bodyPr>
          <a:lstStyle/>
          <a:p>
            <a:r>
              <a:rPr lang="en-GB" sz="4800">
                <a:solidFill>
                  <a:schemeClr val="tx1"/>
                </a:solidFill>
              </a:rPr>
              <a:t>Conclusion</a:t>
            </a:r>
            <a:br>
              <a:rPr lang="en-GB" sz="4800">
                <a:solidFill>
                  <a:schemeClr val="tx1"/>
                </a:solidFill>
                <a:latin typeface="Rockwell Condensed"/>
              </a:rPr>
            </a:br>
            <a:endParaRPr lang="en-GB" sz="4800">
              <a:solidFill>
                <a:schemeClr val="tx1"/>
              </a:solidFill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91A30-8444-466C-B8C2-98263A6772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2315" y="643467"/>
            <a:ext cx="4534781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/>
              <a:t>Over the years nurses and carers have used this method as it is proven to confirm the delivery of quality health care to a patient population.</a:t>
            </a:r>
          </a:p>
          <a:p>
            <a:pPr marL="0" indent="0">
              <a:buNone/>
            </a:pPr>
            <a:r>
              <a:rPr lang="en-GB" sz="1800"/>
              <a:t>Due to evidence-based practise there is greater understanding of barriers and treatments.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ForresterKing.(2005)</a:t>
            </a:r>
          </a:p>
          <a:p>
            <a:pPr marL="0" indent="0">
              <a:buNone/>
            </a:pPr>
            <a:endParaRPr lang="en-GB" sz="1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B69B0BE-E00A-432A-98D1-A47B82C16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401725" y="6229681"/>
            <a:chExt cx="457200" cy="4572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AF8A5ED-19F8-4707-8EEC-7115E6B112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01725" y="6229681"/>
              <a:ext cx="457200" cy="45720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C5F50C1C-978D-45B5-B716-7DA91773C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30918" y="6258874"/>
              <a:ext cx="398813" cy="398815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580430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DD3D0-6C16-4100-8D22-E39FEBBD2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575E2-2980-4EE0-9E07-60D46F432F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None/>
            </a:pPr>
            <a:endParaRPr lang="en-US"/>
          </a:p>
          <a:p>
            <a:pPr>
              <a:buNone/>
            </a:pPr>
            <a:endParaRPr lang="en-US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  Tribe, &amp; Morrissey, J. (2015). Handbook of professional and ethical practice for psychologists, counsellors and psychotherapists (Second edition.). Routledge.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Koehn, &amp; Lehman, K. (2008). Nurses’ perceptions of evidence-based nursing practice. Journal of Advanced Nursing, 62(2), 209–215. </a:t>
            </a:r>
            <a:r>
              <a:rPr lang="en-GB" dirty="0">
                <a:ea typeface="+mn-lt"/>
                <a:cs typeface="+mn-lt"/>
                <a:hlinkClick r:id="rId2"/>
              </a:rPr>
              <a:t>https://doi.org/10.1111/j.1365-2648.2007.04589.x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 </a:t>
            </a:r>
            <a:r>
              <a:rPr lang="en-GB" dirty="0">
                <a:ea typeface="+mn-lt"/>
                <a:cs typeface="+mn-lt"/>
              </a:rPr>
              <a:t>Rafferty, &amp; Nelson, S. (2010). Notes on Nightingale The Influence and Legacy of a Nursing Icon. ILR Press. </a:t>
            </a:r>
            <a:r>
              <a:rPr lang="en-GB" dirty="0">
                <a:ea typeface="+mn-lt"/>
                <a:cs typeface="+mn-lt"/>
                <a:hlinkClick r:id="rId3"/>
              </a:rPr>
              <a:t>https://doi.org/10.7591/9780801460241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  Dopson, &amp; Fitzgerald, L. (2005). Knowledge to Action? Evidence-Based Health Care in Context. Oxford University Press.</a:t>
            </a: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6247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AB997-90A5-4E61-8838-2CC17AF65E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0C5410-6DB5-4902-83A3-CB26FB4BF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  Reddy, &amp; Cottrill, R. (2011). Healing wounds, healthy skin </a:t>
            </a:r>
            <a:endParaRPr lang="en-US">
              <a:ea typeface="+mn-lt"/>
              <a:cs typeface="+mn-lt"/>
            </a:endParaRPr>
          </a:p>
          <a:p>
            <a:pPr marL="0" indent="0">
              <a:buClr>
                <a:srgbClr val="9E3611"/>
              </a:buClr>
              <a:buNone/>
            </a:pPr>
            <a:r>
              <a:rPr lang="en-GB" dirty="0"/>
              <a:t> Casey. (2013). Pressure ulcers reflect quality of nursing care. Nursing New Zealand (Wellington, N.Z. : 1995), 19(10), 20–24.</a:t>
            </a:r>
            <a:endParaRPr lang="en-GB" dirty="0">
              <a:ea typeface="+mn-lt"/>
              <a:cs typeface="+mn-lt"/>
            </a:endParaRPr>
          </a:p>
          <a:p>
            <a:pPr marL="0" indent="0">
              <a:buClr>
                <a:srgbClr val="9E3611"/>
              </a:buClr>
              <a:buNone/>
            </a:pPr>
            <a:r>
              <a:rPr lang="en-GB" dirty="0"/>
              <a:t>a practical guide for patients with chronic wounds. Yale University Press. </a:t>
            </a:r>
            <a:r>
              <a:rPr lang="en-GB" dirty="0">
                <a:hlinkClick r:id="rId2"/>
              </a:rPr>
              <a:t>https://doi.org/10.12987/9780300171723</a:t>
            </a:r>
            <a:endParaRPr lang="en-GB" dirty="0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 Forrester King. (2005). A short history of evidence-based obstetric care. Best Practice &amp; Research. Clinical Obstetrics &amp; Gynaecology, 19(1), 3–14. </a:t>
            </a:r>
            <a:r>
              <a:rPr lang="en-GB" dirty="0">
                <a:ea typeface="+mn-lt"/>
                <a:cs typeface="+mn-lt"/>
                <a:hlinkClick r:id="rId3"/>
              </a:rPr>
              <a:t>https://doi.org/10.1016/j.bpobgyn.2004.09.003</a:t>
            </a:r>
            <a:endParaRPr lang="en-GB"/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 Shaddock. (1995). Florence Nightingale’s Notes on Nursing as survival memoir. Literature and Medicine, 14(1), 23–35. </a:t>
            </a:r>
            <a:r>
              <a:rPr lang="en-GB" dirty="0">
                <a:ea typeface="+mn-lt"/>
                <a:cs typeface="+mn-lt"/>
                <a:hlinkClick r:id="rId4"/>
              </a:rPr>
              <a:t>https://doi.org/10.1353/lm.1995.0010</a:t>
            </a: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6269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860360-5091-4667-92CB-BAD0FCA7D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9" name="Picture 9" descr="Any Questions Free Stock Photo - Public Domain Pictures">
            <a:extLst>
              <a:ext uri="{FF2B5EF4-FFF2-40B4-BE49-F238E27FC236}">
                <a16:creationId xmlns:a16="http://schemas.microsoft.com/office/drawing/2014/main" id="{28CE7824-E3EF-4670-B7E6-5A64FD127A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693" r="7280" b="-1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28" name="Content Placeholder 12">
            <a:extLst>
              <a:ext uri="{FF2B5EF4-FFF2-40B4-BE49-F238E27FC236}">
                <a16:creationId xmlns:a16="http://schemas.microsoft.com/office/drawing/2014/main" id="{72F555F9-D13C-9B69-50BF-86FBEF325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Thank you for your time 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2018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</Words>
  <Application>Microsoft Office PowerPoint</Application>
  <PresentationFormat>Widescreen</PresentationFormat>
  <Paragraphs>1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Wood Type</vt:lpstr>
      <vt:lpstr>Evidence Based Practise.</vt:lpstr>
      <vt:lpstr>Introduction. </vt:lpstr>
      <vt:lpstr>What is evidence-based practise?</vt:lpstr>
      <vt:lpstr>How we use evidence based practise in care.</vt:lpstr>
      <vt:lpstr>History of evidence-based practise.</vt:lpstr>
      <vt:lpstr>Where it all started...</vt:lpstr>
      <vt:lpstr>The importance of evidence based practise.</vt:lpstr>
      <vt:lpstr>Own experiences...</vt:lpstr>
      <vt:lpstr>Conclusion </vt:lpstr>
      <vt:lpstr>REFERENCES.</vt:lpstr>
      <vt:lpstr>REFERENCES.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333</cp:revision>
  <dcterms:created xsi:type="dcterms:W3CDTF">2022-03-18T19:44:33Z</dcterms:created>
  <dcterms:modified xsi:type="dcterms:W3CDTF">2022-03-18T22:24:37Z</dcterms:modified>
</cp:coreProperties>
</file>