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a0311e5c96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a0311e5c96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a0311e5c96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a0311e5c96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3a0311e5c96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3a0311e5c96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3a0311e5c96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3a0311e5c96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a0311e5c96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a0311e5c96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3a0311e5c96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3a0311e5c96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a0311e5c96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a0311e5c96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a0311e5c96_0_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a0311e5c96_0_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3a0311e5c96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3a0311e5c96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3a0311e5c96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3a0311e5c96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7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" name="Google Shape;56;p13" title="Slide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63" name="Google Shape;63;p14" title="Slide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70" name="Google Shape;70;p15" title="Slide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77" name="Google Shape;77;p16" title="Slide4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Google Shape;83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4" name="Google Shape;84;p17" title="Slide5 copy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1" name="Google Shape;91;p18" title="Slide6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8" name="Google Shape;98;p19" title="Slide7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59525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05" name="Google Shape;105;p20" title="Slide8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12" name="Google Shape;112;p21" title="Slide9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19" name="Google Shape;119;p22" title="Slide10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26" name="Google Shape;126;p23" title="Slide1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