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64" r:id="rId7"/>
    <p:sldId id="265"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A2A882-81BC-4D57-A6A9-F7C4BEA3951B}" v="3" dt="2026-07-21T21:30:40.0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sie Ashorkor Amarh (2539663)" userId="60474583-7a4a-444c-8505-c4cd8aa7b61f" providerId="ADAL" clId="{47F921D3-53BC-410B-949E-D468531F4724}"/>
    <pc:docChg chg="undo custSel addSld delSld modSld">
      <pc:chgData name="Elsie Ashorkor Amarh (2539663)" userId="60474583-7a4a-444c-8505-c4cd8aa7b61f" providerId="ADAL" clId="{47F921D3-53BC-410B-949E-D468531F4724}" dt="2026-07-21T22:12:05.671" v="3099" actId="26606"/>
      <pc:docMkLst>
        <pc:docMk/>
      </pc:docMkLst>
      <pc:sldChg chg="addSp delSp modSp mod setBg">
        <pc:chgData name="Elsie Ashorkor Amarh (2539663)" userId="60474583-7a4a-444c-8505-c4cd8aa7b61f" providerId="ADAL" clId="{47F921D3-53BC-410B-949E-D468531F4724}" dt="2026-07-21T22:10:43.164" v="3088" actId="14100"/>
        <pc:sldMkLst>
          <pc:docMk/>
          <pc:sldMk cId="1734177315" sldId="256"/>
        </pc:sldMkLst>
        <pc:spChg chg="del mod">
          <ac:chgData name="Elsie Ashorkor Amarh (2539663)" userId="60474583-7a4a-444c-8505-c4cd8aa7b61f" providerId="ADAL" clId="{47F921D3-53BC-410B-949E-D468531F4724}" dt="2026-07-21T22:10:33.219" v="3087" actId="478"/>
          <ac:spMkLst>
            <pc:docMk/>
            <pc:sldMk cId="1734177315" sldId="256"/>
            <ac:spMk id="2" creationId="{1FC13CA0-A181-6218-D148-7C63FB511CF8}"/>
          </ac:spMkLst>
        </pc:spChg>
        <pc:spChg chg="mod">
          <ac:chgData name="Elsie Ashorkor Amarh (2539663)" userId="60474583-7a4a-444c-8505-c4cd8aa7b61f" providerId="ADAL" clId="{47F921D3-53BC-410B-949E-D468531F4724}" dt="2026-07-21T22:06:57.808" v="3064" actId="26606"/>
          <ac:spMkLst>
            <pc:docMk/>
            <pc:sldMk cId="1734177315" sldId="256"/>
            <ac:spMk id="3" creationId="{0A060F74-708E-E47D-4861-8EE521D8070B}"/>
          </ac:spMkLst>
        </pc:spChg>
        <pc:spChg chg="add">
          <ac:chgData name="Elsie Ashorkor Amarh (2539663)" userId="60474583-7a4a-444c-8505-c4cd8aa7b61f" providerId="ADAL" clId="{47F921D3-53BC-410B-949E-D468531F4724}" dt="2026-07-21T22:06:57.808" v="3064" actId="26606"/>
          <ac:spMkLst>
            <pc:docMk/>
            <pc:sldMk cId="1734177315" sldId="256"/>
            <ac:spMk id="8" creationId="{907EF6B7-1338-4443-8C46-6A318D952DFD}"/>
          </ac:spMkLst>
        </pc:spChg>
        <pc:spChg chg="add">
          <ac:chgData name="Elsie Ashorkor Amarh (2539663)" userId="60474583-7a4a-444c-8505-c4cd8aa7b61f" providerId="ADAL" clId="{47F921D3-53BC-410B-949E-D468531F4724}" dt="2026-07-21T22:06:57.808" v="3064" actId="26606"/>
          <ac:spMkLst>
            <pc:docMk/>
            <pc:sldMk cId="1734177315" sldId="256"/>
            <ac:spMk id="10" creationId="{DAAE4CDD-124C-4DCF-9584-B6033B545DD5}"/>
          </ac:spMkLst>
        </pc:spChg>
        <pc:spChg chg="add">
          <ac:chgData name="Elsie Ashorkor Amarh (2539663)" userId="60474583-7a4a-444c-8505-c4cd8aa7b61f" providerId="ADAL" clId="{47F921D3-53BC-410B-949E-D468531F4724}" dt="2026-07-21T22:06:57.808" v="3064" actId="26606"/>
          <ac:spMkLst>
            <pc:docMk/>
            <pc:sldMk cId="1734177315" sldId="256"/>
            <ac:spMk id="12" creationId="{081E4A58-353D-44AE-B2FC-2A74E2E400F7}"/>
          </ac:spMkLst>
        </pc:spChg>
        <pc:picChg chg="add del mod">
          <ac:chgData name="Elsie Ashorkor Amarh (2539663)" userId="60474583-7a4a-444c-8505-c4cd8aa7b61f" providerId="ADAL" clId="{47F921D3-53BC-410B-949E-D468531F4724}" dt="2026-07-21T22:06:42.506" v="3063" actId="478"/>
          <ac:picMkLst>
            <pc:docMk/>
            <pc:sldMk cId="1734177315" sldId="256"/>
            <ac:picMk id="5" creationId="{A32867C8-1678-7D87-774C-990008C6F8BD}"/>
          </ac:picMkLst>
        </pc:picChg>
        <pc:picChg chg="add mod">
          <ac:chgData name="Elsie Ashorkor Amarh (2539663)" userId="60474583-7a4a-444c-8505-c4cd8aa7b61f" providerId="ADAL" clId="{47F921D3-53BC-410B-949E-D468531F4724}" dt="2026-07-21T22:10:43.164" v="3088" actId="14100"/>
          <ac:picMkLst>
            <pc:docMk/>
            <pc:sldMk cId="1734177315" sldId="256"/>
            <ac:picMk id="7" creationId="{DCA4434D-314B-9F98-F5B6-64A55D5B2BA2}"/>
          </ac:picMkLst>
        </pc:picChg>
      </pc:sldChg>
      <pc:sldChg chg="addSp delSp modSp mod setBg">
        <pc:chgData name="Elsie Ashorkor Amarh (2539663)" userId="60474583-7a4a-444c-8505-c4cd8aa7b61f" providerId="ADAL" clId="{47F921D3-53BC-410B-949E-D468531F4724}" dt="2026-07-21T22:12:05.671" v="3099" actId="26606"/>
        <pc:sldMkLst>
          <pc:docMk/>
          <pc:sldMk cId="521479434" sldId="257"/>
        </pc:sldMkLst>
        <pc:spChg chg="del">
          <ac:chgData name="Elsie Ashorkor Amarh (2539663)" userId="60474583-7a4a-444c-8505-c4cd8aa7b61f" providerId="ADAL" clId="{47F921D3-53BC-410B-949E-D468531F4724}" dt="2026-07-21T20:35:35.160" v="180" actId="478"/>
          <ac:spMkLst>
            <pc:docMk/>
            <pc:sldMk cId="521479434" sldId="257"/>
            <ac:spMk id="2" creationId="{CE65E398-98E4-D068-C502-143736787295}"/>
          </ac:spMkLst>
        </pc:spChg>
        <pc:spChg chg="mod">
          <ac:chgData name="Elsie Ashorkor Amarh (2539663)" userId="60474583-7a4a-444c-8505-c4cd8aa7b61f" providerId="ADAL" clId="{47F921D3-53BC-410B-949E-D468531F4724}" dt="2026-07-21T22:12:05.671" v="3099" actId="26606"/>
          <ac:spMkLst>
            <pc:docMk/>
            <pc:sldMk cId="521479434" sldId="257"/>
            <ac:spMk id="3" creationId="{70F026E0-2C7B-983E-820E-FA7C11A8155E}"/>
          </ac:spMkLst>
        </pc:spChg>
        <pc:spChg chg="add del">
          <ac:chgData name="Elsie Ashorkor Amarh (2539663)" userId="60474583-7a4a-444c-8505-c4cd8aa7b61f" providerId="ADAL" clId="{47F921D3-53BC-410B-949E-D468531F4724}" dt="2026-07-21T22:12:05.671" v="3099" actId="26606"/>
          <ac:spMkLst>
            <pc:docMk/>
            <pc:sldMk cId="521479434" sldId="257"/>
            <ac:spMk id="8" creationId="{907EF6B7-1338-4443-8C46-6A318D952DFD}"/>
          </ac:spMkLst>
        </pc:spChg>
        <pc:spChg chg="add del">
          <ac:chgData name="Elsie Ashorkor Amarh (2539663)" userId="60474583-7a4a-444c-8505-c4cd8aa7b61f" providerId="ADAL" clId="{47F921D3-53BC-410B-949E-D468531F4724}" dt="2026-07-21T22:12:05.671" v="3099" actId="26606"/>
          <ac:spMkLst>
            <pc:docMk/>
            <pc:sldMk cId="521479434" sldId="257"/>
            <ac:spMk id="10" creationId="{DAAE4CDD-124C-4DCF-9584-B6033B545DD5}"/>
          </ac:spMkLst>
        </pc:spChg>
        <pc:spChg chg="add del">
          <ac:chgData name="Elsie Ashorkor Amarh (2539663)" userId="60474583-7a4a-444c-8505-c4cd8aa7b61f" providerId="ADAL" clId="{47F921D3-53BC-410B-949E-D468531F4724}" dt="2026-07-21T22:12:05.671" v="3099" actId="26606"/>
          <ac:spMkLst>
            <pc:docMk/>
            <pc:sldMk cId="521479434" sldId="257"/>
            <ac:spMk id="12" creationId="{081E4A58-353D-44AE-B2FC-2A74E2E400F7}"/>
          </ac:spMkLst>
        </pc:spChg>
      </pc:sldChg>
      <pc:sldChg chg="delSp modSp del mod">
        <pc:chgData name="Elsie Ashorkor Amarh (2539663)" userId="60474583-7a4a-444c-8505-c4cd8aa7b61f" providerId="ADAL" clId="{47F921D3-53BC-410B-949E-D468531F4724}" dt="2026-07-21T21:49:22.885" v="2459" actId="47"/>
        <pc:sldMkLst>
          <pc:docMk/>
          <pc:sldMk cId="679760018" sldId="258"/>
        </pc:sldMkLst>
        <pc:spChg chg="del">
          <ac:chgData name="Elsie Ashorkor Amarh (2539663)" userId="60474583-7a4a-444c-8505-c4cd8aa7b61f" providerId="ADAL" clId="{47F921D3-53BC-410B-949E-D468531F4724}" dt="2026-07-21T20:50:17.702" v="488" actId="478"/>
          <ac:spMkLst>
            <pc:docMk/>
            <pc:sldMk cId="679760018" sldId="258"/>
            <ac:spMk id="2" creationId="{98D65A7C-B2F2-1EFA-01E6-B1858165FA4A}"/>
          </ac:spMkLst>
        </pc:spChg>
        <pc:spChg chg="mod">
          <ac:chgData name="Elsie Ashorkor Amarh (2539663)" userId="60474583-7a4a-444c-8505-c4cd8aa7b61f" providerId="ADAL" clId="{47F921D3-53BC-410B-949E-D468531F4724}" dt="2026-07-21T21:46:22.854" v="2398" actId="113"/>
          <ac:spMkLst>
            <pc:docMk/>
            <pc:sldMk cId="679760018" sldId="258"/>
            <ac:spMk id="3" creationId="{17BBC746-5B0D-0BCD-1DA9-9A9B0EDD53F5}"/>
          </ac:spMkLst>
        </pc:spChg>
      </pc:sldChg>
      <pc:sldChg chg="delSp modSp mod">
        <pc:chgData name="Elsie Ashorkor Amarh (2539663)" userId="60474583-7a4a-444c-8505-c4cd8aa7b61f" providerId="ADAL" clId="{47F921D3-53BC-410B-949E-D468531F4724}" dt="2026-07-21T21:59:27.332" v="3020"/>
        <pc:sldMkLst>
          <pc:docMk/>
          <pc:sldMk cId="2427297460" sldId="259"/>
        </pc:sldMkLst>
        <pc:spChg chg="del">
          <ac:chgData name="Elsie Ashorkor Amarh (2539663)" userId="60474583-7a4a-444c-8505-c4cd8aa7b61f" providerId="ADAL" clId="{47F921D3-53BC-410B-949E-D468531F4724}" dt="2026-07-21T20:53:10.323" v="526" actId="478"/>
          <ac:spMkLst>
            <pc:docMk/>
            <pc:sldMk cId="2427297460" sldId="259"/>
            <ac:spMk id="2" creationId="{A325F45E-5607-4B70-B50D-CAF6D8EAE980}"/>
          </ac:spMkLst>
        </pc:spChg>
        <pc:spChg chg="mod">
          <ac:chgData name="Elsie Ashorkor Amarh (2539663)" userId="60474583-7a4a-444c-8505-c4cd8aa7b61f" providerId="ADAL" clId="{47F921D3-53BC-410B-949E-D468531F4724}" dt="2026-07-21T21:59:27.332" v="3020"/>
          <ac:spMkLst>
            <pc:docMk/>
            <pc:sldMk cId="2427297460" sldId="259"/>
            <ac:spMk id="3" creationId="{62A2E249-B41D-965E-3EE8-3C6C7462EC3B}"/>
          </ac:spMkLst>
        </pc:spChg>
      </pc:sldChg>
      <pc:sldChg chg="del">
        <pc:chgData name="Elsie Ashorkor Amarh (2539663)" userId="60474583-7a4a-444c-8505-c4cd8aa7b61f" providerId="ADAL" clId="{47F921D3-53BC-410B-949E-D468531F4724}" dt="2026-07-21T21:59:47.142" v="3021" actId="47"/>
        <pc:sldMkLst>
          <pc:docMk/>
          <pc:sldMk cId="1328898307" sldId="260"/>
        </pc:sldMkLst>
      </pc:sldChg>
      <pc:sldChg chg="addSp modSp new del mod">
        <pc:chgData name="Elsie Ashorkor Amarh (2539663)" userId="60474583-7a4a-444c-8505-c4cd8aa7b61f" providerId="ADAL" clId="{47F921D3-53BC-410B-949E-D468531F4724}" dt="2026-07-21T21:48:01.255" v="2427" actId="47"/>
        <pc:sldMkLst>
          <pc:docMk/>
          <pc:sldMk cId="243160235" sldId="261"/>
        </pc:sldMkLst>
        <pc:spChg chg="add mod">
          <ac:chgData name="Elsie Ashorkor Amarh (2539663)" userId="60474583-7a4a-444c-8505-c4cd8aa7b61f" providerId="ADAL" clId="{47F921D3-53BC-410B-949E-D468531F4724}" dt="2026-07-21T21:22:23.379" v="1358" actId="113"/>
          <ac:spMkLst>
            <pc:docMk/>
            <pc:sldMk cId="243160235" sldId="261"/>
            <ac:spMk id="2" creationId="{ECC10A47-30CE-8E30-AD45-D2058DC7FA5F}"/>
          </ac:spMkLst>
        </pc:spChg>
      </pc:sldChg>
      <pc:sldChg chg="addSp modSp new del mod">
        <pc:chgData name="Elsie Ashorkor Amarh (2539663)" userId="60474583-7a4a-444c-8505-c4cd8aa7b61f" providerId="ADAL" clId="{47F921D3-53BC-410B-949E-D468531F4724}" dt="2026-07-21T21:48:03.275" v="2428" actId="47"/>
        <pc:sldMkLst>
          <pc:docMk/>
          <pc:sldMk cId="894471469" sldId="262"/>
        </pc:sldMkLst>
        <pc:spChg chg="add mod">
          <ac:chgData name="Elsie Ashorkor Amarh (2539663)" userId="60474583-7a4a-444c-8505-c4cd8aa7b61f" providerId="ADAL" clId="{47F921D3-53BC-410B-949E-D468531F4724}" dt="2026-07-21T21:40:00.113" v="2272" actId="20577"/>
          <ac:spMkLst>
            <pc:docMk/>
            <pc:sldMk cId="894471469" sldId="262"/>
            <ac:spMk id="2" creationId="{A4544699-2FE9-22A9-9D6A-EDB34BA98E95}"/>
          </ac:spMkLst>
        </pc:spChg>
      </pc:sldChg>
      <pc:sldChg chg="delSp modSp new del mod">
        <pc:chgData name="Elsie Ashorkor Amarh (2539663)" userId="60474583-7a4a-444c-8505-c4cd8aa7b61f" providerId="ADAL" clId="{47F921D3-53BC-410B-949E-D468531F4724}" dt="2026-07-21T21:23:50.868" v="1373" actId="47"/>
        <pc:sldMkLst>
          <pc:docMk/>
          <pc:sldMk cId="2259591406" sldId="262"/>
        </pc:sldMkLst>
        <pc:spChg chg="del">
          <ac:chgData name="Elsie Ashorkor Amarh (2539663)" userId="60474583-7a4a-444c-8505-c4cd8aa7b61f" providerId="ADAL" clId="{47F921D3-53BC-410B-949E-D468531F4724}" dt="2026-07-21T21:22:34.607" v="1360" actId="478"/>
          <ac:spMkLst>
            <pc:docMk/>
            <pc:sldMk cId="2259591406" sldId="262"/>
            <ac:spMk id="2" creationId="{B810BD4B-D60D-9340-2802-83386054D186}"/>
          </ac:spMkLst>
        </pc:spChg>
        <pc:spChg chg="mod">
          <ac:chgData name="Elsie Ashorkor Amarh (2539663)" userId="60474583-7a4a-444c-8505-c4cd8aa7b61f" providerId="ADAL" clId="{47F921D3-53BC-410B-949E-D468531F4724}" dt="2026-07-21T21:22:42.904" v="1366" actId="20577"/>
          <ac:spMkLst>
            <pc:docMk/>
            <pc:sldMk cId="2259591406" sldId="262"/>
            <ac:spMk id="3" creationId="{CFC62DCE-2392-07D1-E54A-C80567EDC260}"/>
          </ac:spMkLst>
        </pc:spChg>
      </pc:sldChg>
      <pc:sldChg chg="addSp modSp new del mod">
        <pc:chgData name="Elsie Ashorkor Amarh (2539663)" userId="60474583-7a4a-444c-8505-c4cd8aa7b61f" providerId="ADAL" clId="{47F921D3-53BC-410B-949E-D468531F4724}" dt="2026-07-21T21:49:20.543" v="2458" actId="47"/>
        <pc:sldMkLst>
          <pc:docMk/>
          <pc:sldMk cId="3127751018" sldId="263"/>
        </pc:sldMkLst>
        <pc:spChg chg="add mod">
          <ac:chgData name="Elsie Ashorkor Amarh (2539663)" userId="60474583-7a4a-444c-8505-c4cd8aa7b61f" providerId="ADAL" clId="{47F921D3-53BC-410B-949E-D468531F4724}" dt="2026-07-21T21:39:23.544" v="2268" actId="113"/>
          <ac:spMkLst>
            <pc:docMk/>
            <pc:sldMk cId="3127751018" sldId="263"/>
            <ac:spMk id="2" creationId="{C061DC4F-A216-7A9C-468D-158FED8979D6}"/>
          </ac:spMkLst>
        </pc:spChg>
      </pc:sldChg>
      <pc:sldChg chg="addSp delSp modSp new mod setBg setClrOvrMap">
        <pc:chgData name="Elsie Ashorkor Amarh (2539663)" userId="60474583-7a4a-444c-8505-c4cd8aa7b61f" providerId="ADAL" clId="{47F921D3-53BC-410B-949E-D468531F4724}" dt="2026-07-21T22:11:53.641" v="3098" actId="26606"/>
        <pc:sldMkLst>
          <pc:docMk/>
          <pc:sldMk cId="91761655" sldId="264"/>
        </pc:sldMkLst>
        <pc:spChg chg="del">
          <ac:chgData name="Elsie Ashorkor Amarh (2539663)" userId="60474583-7a4a-444c-8505-c4cd8aa7b61f" providerId="ADAL" clId="{47F921D3-53BC-410B-949E-D468531F4724}" dt="2026-07-21T21:46:55.209" v="2400" actId="478"/>
          <ac:spMkLst>
            <pc:docMk/>
            <pc:sldMk cId="91761655" sldId="264"/>
            <ac:spMk id="2" creationId="{5B25C865-4365-060E-65A4-A88D0CBD4916}"/>
          </ac:spMkLst>
        </pc:spChg>
        <pc:spChg chg="mod">
          <ac:chgData name="Elsie Ashorkor Amarh (2539663)" userId="60474583-7a4a-444c-8505-c4cd8aa7b61f" providerId="ADAL" clId="{47F921D3-53BC-410B-949E-D468531F4724}" dt="2026-07-21T22:11:53.641" v="3098" actId="26606"/>
          <ac:spMkLst>
            <pc:docMk/>
            <pc:sldMk cId="91761655" sldId="264"/>
            <ac:spMk id="3" creationId="{8B1EC8D2-0CDF-B8D3-A33D-44B8BABC2717}"/>
          </ac:spMkLst>
        </pc:spChg>
        <pc:spChg chg="mod">
          <ac:chgData name="Elsie Ashorkor Amarh (2539663)" userId="60474583-7a4a-444c-8505-c4cd8aa7b61f" providerId="ADAL" clId="{47F921D3-53BC-410B-949E-D468531F4724}" dt="2026-07-21T22:11:53.641" v="3098" actId="26606"/>
          <ac:spMkLst>
            <pc:docMk/>
            <pc:sldMk cId="91761655" sldId="264"/>
            <ac:spMk id="4" creationId="{9E351F7C-E66D-5853-A3DB-1D0A85D6F14B}"/>
          </ac:spMkLst>
        </pc:spChg>
        <pc:spChg chg="add del">
          <ac:chgData name="Elsie Ashorkor Amarh (2539663)" userId="60474583-7a4a-444c-8505-c4cd8aa7b61f" providerId="ADAL" clId="{47F921D3-53BC-410B-949E-D468531F4724}" dt="2026-07-21T22:11:41.996" v="3091" actId="26606"/>
          <ac:spMkLst>
            <pc:docMk/>
            <pc:sldMk cId="91761655" sldId="264"/>
            <ac:spMk id="9" creationId="{1DE7243B-5109-444B-8FAF-7437C66BC0E9}"/>
          </ac:spMkLst>
        </pc:spChg>
        <pc:spChg chg="add del">
          <ac:chgData name="Elsie Ashorkor Amarh (2539663)" userId="60474583-7a4a-444c-8505-c4cd8aa7b61f" providerId="ADAL" clId="{47F921D3-53BC-410B-949E-D468531F4724}" dt="2026-07-21T22:11:41.996" v="3091" actId="26606"/>
          <ac:spMkLst>
            <pc:docMk/>
            <pc:sldMk cId="91761655" sldId="264"/>
            <ac:spMk id="11" creationId="{4C5D6221-DA7B-4611-AA26-7D8E349FDE96}"/>
          </ac:spMkLst>
        </pc:spChg>
        <pc:spChg chg="add del">
          <ac:chgData name="Elsie Ashorkor Amarh (2539663)" userId="60474583-7a4a-444c-8505-c4cd8aa7b61f" providerId="ADAL" clId="{47F921D3-53BC-410B-949E-D468531F4724}" dt="2026-07-21T22:11:43.616" v="3096" actId="26606"/>
          <ac:spMkLst>
            <pc:docMk/>
            <pc:sldMk cId="91761655" sldId="264"/>
            <ac:spMk id="13" creationId="{DB0D7DD0-1C67-4D4C-9E06-678233DB8468}"/>
          </ac:spMkLst>
        </pc:spChg>
        <pc:spChg chg="add del">
          <ac:chgData name="Elsie Ashorkor Amarh (2539663)" userId="60474583-7a4a-444c-8505-c4cd8aa7b61f" providerId="ADAL" clId="{47F921D3-53BC-410B-949E-D468531F4724}" dt="2026-07-21T22:11:43.616" v="3096" actId="26606"/>
          <ac:spMkLst>
            <pc:docMk/>
            <pc:sldMk cId="91761655" sldId="264"/>
            <ac:spMk id="14" creationId="{428D436F-9ACD-4C92-AFC8-C934C527A6A4}"/>
          </ac:spMkLst>
        </pc:spChg>
        <pc:spChg chg="add del">
          <ac:chgData name="Elsie Ashorkor Amarh (2539663)" userId="60474583-7a4a-444c-8505-c4cd8aa7b61f" providerId="ADAL" clId="{47F921D3-53BC-410B-949E-D468531F4724}" dt="2026-07-21T22:11:43.616" v="3096" actId="26606"/>
          <ac:spMkLst>
            <pc:docMk/>
            <pc:sldMk cId="91761655" sldId="264"/>
            <ac:spMk id="15" creationId="{090538E0-A884-4E60-A6AB-77D830E2FCED}"/>
          </ac:spMkLst>
        </pc:spChg>
        <pc:spChg chg="add del">
          <ac:chgData name="Elsie Ashorkor Amarh (2539663)" userId="60474583-7a4a-444c-8505-c4cd8aa7b61f" providerId="ADAL" clId="{47F921D3-53BC-410B-949E-D468531F4724}" dt="2026-07-21T22:11:53.641" v="3098" actId="26606"/>
          <ac:spMkLst>
            <pc:docMk/>
            <pc:sldMk cId="91761655" sldId="264"/>
            <ac:spMk id="17" creationId="{4C608BEB-860E-4094-8511-78603564A75E}"/>
          </ac:spMkLst>
        </pc:spChg>
        <pc:cxnChg chg="add del">
          <ac:chgData name="Elsie Ashorkor Amarh (2539663)" userId="60474583-7a4a-444c-8505-c4cd8aa7b61f" providerId="ADAL" clId="{47F921D3-53BC-410B-949E-D468531F4724}" dt="2026-07-21T22:11:53.641" v="3098" actId="26606"/>
          <ac:cxnSpMkLst>
            <pc:docMk/>
            <pc:sldMk cId="91761655" sldId="264"/>
            <ac:cxnSpMk id="18" creationId="{1F16A8D4-FE87-4604-88B2-394B5D1EB437}"/>
          </ac:cxnSpMkLst>
        </pc:cxnChg>
      </pc:sldChg>
      <pc:sldChg chg="delSp modSp new mod">
        <pc:chgData name="Elsie Ashorkor Amarh (2539663)" userId="60474583-7a4a-444c-8505-c4cd8aa7b61f" providerId="ADAL" clId="{47F921D3-53BC-410B-949E-D468531F4724}" dt="2026-07-21T21:56:06.695" v="2861" actId="12"/>
        <pc:sldMkLst>
          <pc:docMk/>
          <pc:sldMk cId="2201246994" sldId="265"/>
        </pc:sldMkLst>
        <pc:spChg chg="del">
          <ac:chgData name="Elsie Ashorkor Amarh (2539663)" userId="60474583-7a4a-444c-8505-c4cd8aa7b61f" providerId="ADAL" clId="{47F921D3-53BC-410B-949E-D468531F4724}" dt="2026-07-21T21:48:14.491" v="2430" actId="478"/>
          <ac:spMkLst>
            <pc:docMk/>
            <pc:sldMk cId="2201246994" sldId="265"/>
            <ac:spMk id="2" creationId="{55FFB519-CBD8-434C-59A6-E14596D5E49C}"/>
          </ac:spMkLst>
        </pc:spChg>
        <pc:spChg chg="mod">
          <ac:chgData name="Elsie Ashorkor Amarh (2539663)" userId="60474583-7a4a-444c-8505-c4cd8aa7b61f" providerId="ADAL" clId="{47F921D3-53BC-410B-949E-D468531F4724}" dt="2026-07-21T21:50:36.750" v="2474" actId="113"/>
          <ac:spMkLst>
            <pc:docMk/>
            <pc:sldMk cId="2201246994" sldId="265"/>
            <ac:spMk id="3" creationId="{783B2A9C-B101-571C-983E-C1049F689FDC}"/>
          </ac:spMkLst>
        </pc:spChg>
        <pc:spChg chg="mod">
          <ac:chgData name="Elsie Ashorkor Amarh (2539663)" userId="60474583-7a4a-444c-8505-c4cd8aa7b61f" providerId="ADAL" clId="{47F921D3-53BC-410B-949E-D468531F4724}" dt="2026-07-21T21:56:06.695" v="2861" actId="12"/>
          <ac:spMkLst>
            <pc:docMk/>
            <pc:sldMk cId="2201246994" sldId="265"/>
            <ac:spMk id="4" creationId="{3A92B636-5C0E-352E-D033-31329EBFFCC0}"/>
          </ac:spMkLst>
        </pc:spChg>
      </pc:sldChg>
      <pc:sldChg chg="addSp delSp modSp new add del mod">
        <pc:chgData name="Elsie Ashorkor Amarh (2539663)" userId="60474583-7a4a-444c-8505-c4cd8aa7b61f" providerId="ADAL" clId="{47F921D3-53BC-410B-949E-D468531F4724}" dt="2026-07-21T22:04:18.141" v="3040" actId="47"/>
        <pc:sldMkLst>
          <pc:docMk/>
          <pc:sldMk cId="1267906780" sldId="266"/>
        </pc:sldMkLst>
        <pc:picChg chg="add del mod">
          <ac:chgData name="Elsie Ashorkor Amarh (2539663)" userId="60474583-7a4a-444c-8505-c4cd8aa7b61f" providerId="ADAL" clId="{47F921D3-53BC-410B-949E-D468531F4724}" dt="2026-07-21T22:02:49.847" v="3026" actId="478"/>
          <ac:picMkLst>
            <pc:docMk/>
            <pc:sldMk cId="1267906780" sldId="266"/>
            <ac:picMk id="3" creationId="{B52E1A11-3A10-A45D-2987-4853C30B12BA}"/>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48001-0F49-BA2B-846F-4EF6D6FC07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6BCE3A-D8A8-1B00-BCE6-0A207DCD53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229C43-2442-0D45-D72E-A43F1AD1DA58}"/>
              </a:ext>
            </a:extLst>
          </p:cNvPr>
          <p:cNvSpPr>
            <a:spLocks noGrp="1"/>
          </p:cNvSpPr>
          <p:nvPr>
            <p:ph type="dt" sz="half" idx="10"/>
          </p:nvPr>
        </p:nvSpPr>
        <p:spPr/>
        <p:txBody>
          <a:bodyPr/>
          <a:lstStyle/>
          <a:p>
            <a:fld id="{C8535246-0C55-418B-9DA5-6A858A88313E}" type="datetimeFigureOut">
              <a:rPr lang="en-GB" smtClean="0"/>
              <a:t>21/07/2026</a:t>
            </a:fld>
            <a:endParaRPr lang="en-GB"/>
          </a:p>
        </p:txBody>
      </p:sp>
      <p:sp>
        <p:nvSpPr>
          <p:cNvPr id="5" name="Footer Placeholder 4">
            <a:extLst>
              <a:ext uri="{FF2B5EF4-FFF2-40B4-BE49-F238E27FC236}">
                <a16:creationId xmlns:a16="http://schemas.microsoft.com/office/drawing/2014/main" id="{EBB66231-9690-965E-5275-5B6A18FA29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F312A2-9289-ABF9-DE8C-F0D3D8599A92}"/>
              </a:ext>
            </a:extLst>
          </p:cNvPr>
          <p:cNvSpPr>
            <a:spLocks noGrp="1"/>
          </p:cNvSpPr>
          <p:nvPr>
            <p:ph type="sldNum" sz="quarter" idx="12"/>
          </p:nvPr>
        </p:nvSpPr>
        <p:spPr/>
        <p:txBody>
          <a:bodyPr/>
          <a:lstStyle/>
          <a:p>
            <a:fld id="{F41652B6-8049-40CF-BBCF-38B2DC84A5F2}" type="slidenum">
              <a:rPr lang="en-GB" smtClean="0"/>
              <a:t>‹#›</a:t>
            </a:fld>
            <a:endParaRPr lang="en-GB"/>
          </a:p>
        </p:txBody>
      </p:sp>
    </p:spTree>
    <p:extLst>
      <p:ext uri="{BB962C8B-B14F-4D97-AF65-F5344CB8AC3E}">
        <p14:creationId xmlns:p14="http://schemas.microsoft.com/office/powerpoint/2010/main" val="2192614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3AC23-522A-1789-CD24-B95587E117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590D1C-1C07-7356-B676-96EC4A2AA9F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8E9F58-01ED-185F-7434-F7D9BD08F9C6}"/>
              </a:ext>
            </a:extLst>
          </p:cNvPr>
          <p:cNvSpPr>
            <a:spLocks noGrp="1"/>
          </p:cNvSpPr>
          <p:nvPr>
            <p:ph type="dt" sz="half" idx="10"/>
          </p:nvPr>
        </p:nvSpPr>
        <p:spPr/>
        <p:txBody>
          <a:bodyPr/>
          <a:lstStyle/>
          <a:p>
            <a:fld id="{C8535246-0C55-418B-9DA5-6A858A88313E}" type="datetimeFigureOut">
              <a:rPr lang="en-GB" smtClean="0"/>
              <a:t>21/07/2026</a:t>
            </a:fld>
            <a:endParaRPr lang="en-GB"/>
          </a:p>
        </p:txBody>
      </p:sp>
      <p:sp>
        <p:nvSpPr>
          <p:cNvPr id="5" name="Footer Placeholder 4">
            <a:extLst>
              <a:ext uri="{FF2B5EF4-FFF2-40B4-BE49-F238E27FC236}">
                <a16:creationId xmlns:a16="http://schemas.microsoft.com/office/drawing/2014/main" id="{5660DB09-EEB1-052C-869C-6EB81085BB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19BF10-387B-D445-E846-5E2107CE7CEC}"/>
              </a:ext>
            </a:extLst>
          </p:cNvPr>
          <p:cNvSpPr>
            <a:spLocks noGrp="1"/>
          </p:cNvSpPr>
          <p:nvPr>
            <p:ph type="sldNum" sz="quarter" idx="12"/>
          </p:nvPr>
        </p:nvSpPr>
        <p:spPr/>
        <p:txBody>
          <a:bodyPr/>
          <a:lstStyle/>
          <a:p>
            <a:fld id="{F41652B6-8049-40CF-BBCF-38B2DC84A5F2}" type="slidenum">
              <a:rPr lang="en-GB" smtClean="0"/>
              <a:t>‹#›</a:t>
            </a:fld>
            <a:endParaRPr lang="en-GB"/>
          </a:p>
        </p:txBody>
      </p:sp>
    </p:spTree>
    <p:extLst>
      <p:ext uri="{BB962C8B-B14F-4D97-AF65-F5344CB8AC3E}">
        <p14:creationId xmlns:p14="http://schemas.microsoft.com/office/powerpoint/2010/main" val="526401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CC281-5003-F490-E87C-E6AFD636A8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932B38-BF34-16CD-0626-4D2C22D1260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F9589A-B1E6-25C2-9606-8AF9BEFAF5AE}"/>
              </a:ext>
            </a:extLst>
          </p:cNvPr>
          <p:cNvSpPr>
            <a:spLocks noGrp="1"/>
          </p:cNvSpPr>
          <p:nvPr>
            <p:ph type="dt" sz="half" idx="10"/>
          </p:nvPr>
        </p:nvSpPr>
        <p:spPr/>
        <p:txBody>
          <a:bodyPr/>
          <a:lstStyle/>
          <a:p>
            <a:fld id="{C8535246-0C55-418B-9DA5-6A858A88313E}" type="datetimeFigureOut">
              <a:rPr lang="en-GB" smtClean="0"/>
              <a:t>21/07/2026</a:t>
            </a:fld>
            <a:endParaRPr lang="en-GB"/>
          </a:p>
        </p:txBody>
      </p:sp>
      <p:sp>
        <p:nvSpPr>
          <p:cNvPr id="5" name="Footer Placeholder 4">
            <a:extLst>
              <a:ext uri="{FF2B5EF4-FFF2-40B4-BE49-F238E27FC236}">
                <a16:creationId xmlns:a16="http://schemas.microsoft.com/office/drawing/2014/main" id="{F3A470B6-2BE1-795B-7EA8-5D8C9FB32C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291E2E-2198-F19F-454E-6316D267CBCC}"/>
              </a:ext>
            </a:extLst>
          </p:cNvPr>
          <p:cNvSpPr>
            <a:spLocks noGrp="1"/>
          </p:cNvSpPr>
          <p:nvPr>
            <p:ph type="sldNum" sz="quarter" idx="12"/>
          </p:nvPr>
        </p:nvSpPr>
        <p:spPr/>
        <p:txBody>
          <a:bodyPr/>
          <a:lstStyle/>
          <a:p>
            <a:fld id="{F41652B6-8049-40CF-BBCF-38B2DC84A5F2}" type="slidenum">
              <a:rPr lang="en-GB" smtClean="0"/>
              <a:t>‹#›</a:t>
            </a:fld>
            <a:endParaRPr lang="en-GB"/>
          </a:p>
        </p:txBody>
      </p:sp>
    </p:spTree>
    <p:extLst>
      <p:ext uri="{BB962C8B-B14F-4D97-AF65-F5344CB8AC3E}">
        <p14:creationId xmlns:p14="http://schemas.microsoft.com/office/powerpoint/2010/main" val="3947218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2BE42-0219-ACD5-D6DF-1C1A859F17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7F6F39-200D-A3A5-4FB7-E8C3A449EF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4B13AA-9CA2-5499-344A-E7DD26D8F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741CB8-25D4-2363-651B-9BC0E0A8F88C}"/>
              </a:ext>
            </a:extLst>
          </p:cNvPr>
          <p:cNvSpPr>
            <a:spLocks noGrp="1"/>
          </p:cNvSpPr>
          <p:nvPr>
            <p:ph type="dt" sz="half" idx="10"/>
          </p:nvPr>
        </p:nvSpPr>
        <p:spPr/>
        <p:txBody>
          <a:bodyPr/>
          <a:lstStyle/>
          <a:p>
            <a:fld id="{C8535246-0C55-418B-9DA5-6A858A88313E}" type="datetimeFigureOut">
              <a:rPr lang="en-GB" smtClean="0"/>
              <a:t>21/07/2026</a:t>
            </a:fld>
            <a:endParaRPr lang="en-GB"/>
          </a:p>
        </p:txBody>
      </p:sp>
      <p:sp>
        <p:nvSpPr>
          <p:cNvPr id="6" name="Footer Placeholder 5">
            <a:extLst>
              <a:ext uri="{FF2B5EF4-FFF2-40B4-BE49-F238E27FC236}">
                <a16:creationId xmlns:a16="http://schemas.microsoft.com/office/drawing/2014/main" id="{6C54DFAD-F059-AD31-9FB4-B6A7862E34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C5AC89-1B15-46DD-DFA1-0B45392A5CF1}"/>
              </a:ext>
            </a:extLst>
          </p:cNvPr>
          <p:cNvSpPr>
            <a:spLocks noGrp="1"/>
          </p:cNvSpPr>
          <p:nvPr>
            <p:ph type="sldNum" sz="quarter" idx="12"/>
          </p:nvPr>
        </p:nvSpPr>
        <p:spPr/>
        <p:txBody>
          <a:bodyPr/>
          <a:lstStyle/>
          <a:p>
            <a:fld id="{F41652B6-8049-40CF-BBCF-38B2DC84A5F2}" type="slidenum">
              <a:rPr lang="en-GB" smtClean="0"/>
              <a:t>‹#›</a:t>
            </a:fld>
            <a:endParaRPr lang="en-GB"/>
          </a:p>
        </p:txBody>
      </p:sp>
    </p:spTree>
    <p:extLst>
      <p:ext uri="{BB962C8B-B14F-4D97-AF65-F5344CB8AC3E}">
        <p14:creationId xmlns:p14="http://schemas.microsoft.com/office/powerpoint/2010/main" val="31279828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90C2E-BD80-8FA9-E5E2-91CC29B9B7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B7C3D7-7763-8B07-7A7D-98C535617D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FE9F12-B542-A833-9357-3F2BC501F7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AD6B188-3CC0-2DDA-E177-00783362CF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22BDB69-BD79-0C99-B61A-7139E72225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22C315-FDB6-09E6-4496-F181DF0C3547}"/>
              </a:ext>
            </a:extLst>
          </p:cNvPr>
          <p:cNvSpPr>
            <a:spLocks noGrp="1"/>
          </p:cNvSpPr>
          <p:nvPr>
            <p:ph type="dt" sz="half" idx="10"/>
          </p:nvPr>
        </p:nvSpPr>
        <p:spPr/>
        <p:txBody>
          <a:bodyPr/>
          <a:lstStyle/>
          <a:p>
            <a:fld id="{C8535246-0C55-418B-9DA5-6A858A88313E}" type="datetimeFigureOut">
              <a:rPr lang="en-GB" smtClean="0"/>
              <a:t>21/07/2026</a:t>
            </a:fld>
            <a:endParaRPr lang="en-GB"/>
          </a:p>
        </p:txBody>
      </p:sp>
      <p:sp>
        <p:nvSpPr>
          <p:cNvPr id="8" name="Footer Placeholder 7">
            <a:extLst>
              <a:ext uri="{FF2B5EF4-FFF2-40B4-BE49-F238E27FC236}">
                <a16:creationId xmlns:a16="http://schemas.microsoft.com/office/drawing/2014/main" id="{47E0206C-01A5-48CB-7F7F-1C81058C478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9E41A9A-DA0F-0915-8E85-C2E2B2B55E9B}"/>
              </a:ext>
            </a:extLst>
          </p:cNvPr>
          <p:cNvSpPr>
            <a:spLocks noGrp="1"/>
          </p:cNvSpPr>
          <p:nvPr>
            <p:ph type="sldNum" sz="quarter" idx="12"/>
          </p:nvPr>
        </p:nvSpPr>
        <p:spPr/>
        <p:txBody>
          <a:bodyPr/>
          <a:lstStyle/>
          <a:p>
            <a:fld id="{F41652B6-8049-40CF-BBCF-38B2DC84A5F2}" type="slidenum">
              <a:rPr lang="en-GB" smtClean="0"/>
              <a:t>‹#›</a:t>
            </a:fld>
            <a:endParaRPr lang="en-GB"/>
          </a:p>
        </p:txBody>
      </p:sp>
    </p:spTree>
    <p:extLst>
      <p:ext uri="{BB962C8B-B14F-4D97-AF65-F5344CB8AC3E}">
        <p14:creationId xmlns:p14="http://schemas.microsoft.com/office/powerpoint/2010/main" val="3471667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83EFA-6AE3-59FC-3C27-3D2C07A9382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885116-B4E7-D15A-9B34-D9CB193D65FF}"/>
              </a:ext>
            </a:extLst>
          </p:cNvPr>
          <p:cNvSpPr>
            <a:spLocks noGrp="1"/>
          </p:cNvSpPr>
          <p:nvPr>
            <p:ph type="dt" sz="half" idx="10"/>
          </p:nvPr>
        </p:nvSpPr>
        <p:spPr/>
        <p:txBody>
          <a:bodyPr/>
          <a:lstStyle/>
          <a:p>
            <a:fld id="{C8535246-0C55-418B-9DA5-6A858A88313E}" type="datetimeFigureOut">
              <a:rPr lang="en-GB" smtClean="0"/>
              <a:t>21/07/2026</a:t>
            </a:fld>
            <a:endParaRPr lang="en-GB"/>
          </a:p>
        </p:txBody>
      </p:sp>
      <p:sp>
        <p:nvSpPr>
          <p:cNvPr id="4" name="Footer Placeholder 3">
            <a:extLst>
              <a:ext uri="{FF2B5EF4-FFF2-40B4-BE49-F238E27FC236}">
                <a16:creationId xmlns:a16="http://schemas.microsoft.com/office/drawing/2014/main" id="{57079AC5-D0DD-B532-E63F-F63FA7BE98C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F48535-7794-614C-DDEE-3669317D6D0E}"/>
              </a:ext>
            </a:extLst>
          </p:cNvPr>
          <p:cNvSpPr>
            <a:spLocks noGrp="1"/>
          </p:cNvSpPr>
          <p:nvPr>
            <p:ph type="sldNum" sz="quarter" idx="12"/>
          </p:nvPr>
        </p:nvSpPr>
        <p:spPr/>
        <p:txBody>
          <a:bodyPr/>
          <a:lstStyle/>
          <a:p>
            <a:fld id="{F41652B6-8049-40CF-BBCF-38B2DC84A5F2}" type="slidenum">
              <a:rPr lang="en-GB" smtClean="0"/>
              <a:t>‹#›</a:t>
            </a:fld>
            <a:endParaRPr lang="en-GB"/>
          </a:p>
        </p:txBody>
      </p:sp>
    </p:spTree>
    <p:extLst>
      <p:ext uri="{BB962C8B-B14F-4D97-AF65-F5344CB8AC3E}">
        <p14:creationId xmlns:p14="http://schemas.microsoft.com/office/powerpoint/2010/main" val="2848233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85DE45-4D9E-B953-A2C0-378A250AEFA5}"/>
              </a:ext>
            </a:extLst>
          </p:cNvPr>
          <p:cNvSpPr>
            <a:spLocks noGrp="1"/>
          </p:cNvSpPr>
          <p:nvPr>
            <p:ph type="dt" sz="half" idx="10"/>
          </p:nvPr>
        </p:nvSpPr>
        <p:spPr/>
        <p:txBody>
          <a:bodyPr/>
          <a:lstStyle/>
          <a:p>
            <a:fld id="{C8535246-0C55-418B-9DA5-6A858A88313E}" type="datetimeFigureOut">
              <a:rPr lang="en-GB" smtClean="0"/>
              <a:t>21/07/2026</a:t>
            </a:fld>
            <a:endParaRPr lang="en-GB"/>
          </a:p>
        </p:txBody>
      </p:sp>
      <p:sp>
        <p:nvSpPr>
          <p:cNvPr id="3" name="Footer Placeholder 2">
            <a:extLst>
              <a:ext uri="{FF2B5EF4-FFF2-40B4-BE49-F238E27FC236}">
                <a16:creationId xmlns:a16="http://schemas.microsoft.com/office/drawing/2014/main" id="{33279B71-81C5-7E2C-020B-4DD081D6927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B11802B-DBB4-D2F2-0344-EC3A96730463}"/>
              </a:ext>
            </a:extLst>
          </p:cNvPr>
          <p:cNvSpPr>
            <a:spLocks noGrp="1"/>
          </p:cNvSpPr>
          <p:nvPr>
            <p:ph type="sldNum" sz="quarter" idx="12"/>
          </p:nvPr>
        </p:nvSpPr>
        <p:spPr/>
        <p:txBody>
          <a:bodyPr/>
          <a:lstStyle/>
          <a:p>
            <a:fld id="{F41652B6-8049-40CF-BBCF-38B2DC84A5F2}" type="slidenum">
              <a:rPr lang="en-GB" smtClean="0"/>
              <a:t>‹#›</a:t>
            </a:fld>
            <a:endParaRPr lang="en-GB"/>
          </a:p>
        </p:txBody>
      </p:sp>
    </p:spTree>
    <p:extLst>
      <p:ext uri="{BB962C8B-B14F-4D97-AF65-F5344CB8AC3E}">
        <p14:creationId xmlns:p14="http://schemas.microsoft.com/office/powerpoint/2010/main" val="1280894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5B85A-43EC-2740-DF6F-5C003E4679B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E7DEF5-84C7-1B08-F8AA-DFCE5C405C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168067-6D9F-9823-4912-47C66796CF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8E7DEC-5C71-F7AD-8176-43E6EA20E0E1}"/>
              </a:ext>
            </a:extLst>
          </p:cNvPr>
          <p:cNvSpPr>
            <a:spLocks noGrp="1"/>
          </p:cNvSpPr>
          <p:nvPr>
            <p:ph type="dt" sz="half" idx="10"/>
          </p:nvPr>
        </p:nvSpPr>
        <p:spPr/>
        <p:txBody>
          <a:bodyPr/>
          <a:lstStyle/>
          <a:p>
            <a:fld id="{C8535246-0C55-418B-9DA5-6A858A88313E}" type="datetimeFigureOut">
              <a:rPr lang="en-GB" smtClean="0"/>
              <a:t>21/07/2026</a:t>
            </a:fld>
            <a:endParaRPr lang="en-GB"/>
          </a:p>
        </p:txBody>
      </p:sp>
      <p:sp>
        <p:nvSpPr>
          <p:cNvPr id="6" name="Footer Placeholder 5">
            <a:extLst>
              <a:ext uri="{FF2B5EF4-FFF2-40B4-BE49-F238E27FC236}">
                <a16:creationId xmlns:a16="http://schemas.microsoft.com/office/drawing/2014/main" id="{B27204B5-4D83-CEA1-9C32-76301B56B7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6EF526-40EB-1E23-E881-BA51D117ED3B}"/>
              </a:ext>
            </a:extLst>
          </p:cNvPr>
          <p:cNvSpPr>
            <a:spLocks noGrp="1"/>
          </p:cNvSpPr>
          <p:nvPr>
            <p:ph type="sldNum" sz="quarter" idx="12"/>
          </p:nvPr>
        </p:nvSpPr>
        <p:spPr/>
        <p:txBody>
          <a:bodyPr/>
          <a:lstStyle/>
          <a:p>
            <a:fld id="{F41652B6-8049-40CF-BBCF-38B2DC84A5F2}" type="slidenum">
              <a:rPr lang="en-GB" smtClean="0"/>
              <a:t>‹#›</a:t>
            </a:fld>
            <a:endParaRPr lang="en-GB"/>
          </a:p>
        </p:txBody>
      </p:sp>
    </p:spTree>
    <p:extLst>
      <p:ext uri="{BB962C8B-B14F-4D97-AF65-F5344CB8AC3E}">
        <p14:creationId xmlns:p14="http://schemas.microsoft.com/office/powerpoint/2010/main" val="23898262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9BB8-7B7A-1876-195A-F35EBC13CB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54C794B-E301-5311-FF0C-1EBC513C03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D08316-413C-99E5-916E-837F77FCFD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C2859A-84D3-F445-3A49-561FBBF49668}"/>
              </a:ext>
            </a:extLst>
          </p:cNvPr>
          <p:cNvSpPr>
            <a:spLocks noGrp="1"/>
          </p:cNvSpPr>
          <p:nvPr>
            <p:ph type="dt" sz="half" idx="10"/>
          </p:nvPr>
        </p:nvSpPr>
        <p:spPr/>
        <p:txBody>
          <a:bodyPr/>
          <a:lstStyle/>
          <a:p>
            <a:fld id="{C8535246-0C55-418B-9DA5-6A858A88313E}" type="datetimeFigureOut">
              <a:rPr lang="en-GB" smtClean="0"/>
              <a:t>21/07/2026</a:t>
            </a:fld>
            <a:endParaRPr lang="en-GB"/>
          </a:p>
        </p:txBody>
      </p:sp>
      <p:sp>
        <p:nvSpPr>
          <p:cNvPr id="6" name="Footer Placeholder 5">
            <a:extLst>
              <a:ext uri="{FF2B5EF4-FFF2-40B4-BE49-F238E27FC236}">
                <a16:creationId xmlns:a16="http://schemas.microsoft.com/office/drawing/2014/main" id="{0EFCE56F-057D-065F-EBF1-FEC4A962D2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7BEF21-F3CF-DCFB-A386-845F9FD70272}"/>
              </a:ext>
            </a:extLst>
          </p:cNvPr>
          <p:cNvSpPr>
            <a:spLocks noGrp="1"/>
          </p:cNvSpPr>
          <p:nvPr>
            <p:ph type="sldNum" sz="quarter" idx="12"/>
          </p:nvPr>
        </p:nvSpPr>
        <p:spPr/>
        <p:txBody>
          <a:bodyPr/>
          <a:lstStyle/>
          <a:p>
            <a:fld id="{F41652B6-8049-40CF-BBCF-38B2DC84A5F2}" type="slidenum">
              <a:rPr lang="en-GB" smtClean="0"/>
              <a:t>‹#›</a:t>
            </a:fld>
            <a:endParaRPr lang="en-GB"/>
          </a:p>
        </p:txBody>
      </p:sp>
    </p:spTree>
    <p:extLst>
      <p:ext uri="{BB962C8B-B14F-4D97-AF65-F5344CB8AC3E}">
        <p14:creationId xmlns:p14="http://schemas.microsoft.com/office/powerpoint/2010/main" val="3868839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04894-36CF-DC84-00FF-C9054060DB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19C004-C610-1239-A5A2-F302B6F669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A2D94-803F-53D8-7128-DF1BAB920305}"/>
              </a:ext>
            </a:extLst>
          </p:cNvPr>
          <p:cNvSpPr>
            <a:spLocks noGrp="1"/>
          </p:cNvSpPr>
          <p:nvPr>
            <p:ph type="dt" sz="half" idx="10"/>
          </p:nvPr>
        </p:nvSpPr>
        <p:spPr/>
        <p:txBody>
          <a:bodyPr/>
          <a:lstStyle/>
          <a:p>
            <a:fld id="{C8535246-0C55-418B-9DA5-6A858A88313E}" type="datetimeFigureOut">
              <a:rPr lang="en-GB" smtClean="0"/>
              <a:t>21/07/2026</a:t>
            </a:fld>
            <a:endParaRPr lang="en-GB"/>
          </a:p>
        </p:txBody>
      </p:sp>
      <p:sp>
        <p:nvSpPr>
          <p:cNvPr id="5" name="Footer Placeholder 4">
            <a:extLst>
              <a:ext uri="{FF2B5EF4-FFF2-40B4-BE49-F238E27FC236}">
                <a16:creationId xmlns:a16="http://schemas.microsoft.com/office/drawing/2014/main" id="{D45F585F-EF6E-123C-32B8-EE9007687E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5D9F06-4FF4-EE04-53ED-34D6317A86BB}"/>
              </a:ext>
            </a:extLst>
          </p:cNvPr>
          <p:cNvSpPr>
            <a:spLocks noGrp="1"/>
          </p:cNvSpPr>
          <p:nvPr>
            <p:ph type="sldNum" sz="quarter" idx="12"/>
          </p:nvPr>
        </p:nvSpPr>
        <p:spPr/>
        <p:txBody>
          <a:bodyPr/>
          <a:lstStyle/>
          <a:p>
            <a:fld id="{F41652B6-8049-40CF-BBCF-38B2DC84A5F2}" type="slidenum">
              <a:rPr lang="en-GB" smtClean="0"/>
              <a:t>‹#›</a:t>
            </a:fld>
            <a:endParaRPr lang="en-GB"/>
          </a:p>
        </p:txBody>
      </p:sp>
    </p:spTree>
    <p:extLst>
      <p:ext uri="{BB962C8B-B14F-4D97-AF65-F5344CB8AC3E}">
        <p14:creationId xmlns:p14="http://schemas.microsoft.com/office/powerpoint/2010/main" val="3277211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CFEC1B-05DD-EC4B-9D89-A78ED4383C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0496AC-10E0-5A0F-33AB-6711E80FE4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C50A10-927C-51A2-B049-D0A91CCA14C6}"/>
              </a:ext>
            </a:extLst>
          </p:cNvPr>
          <p:cNvSpPr>
            <a:spLocks noGrp="1"/>
          </p:cNvSpPr>
          <p:nvPr>
            <p:ph type="dt" sz="half" idx="10"/>
          </p:nvPr>
        </p:nvSpPr>
        <p:spPr/>
        <p:txBody>
          <a:bodyPr/>
          <a:lstStyle/>
          <a:p>
            <a:fld id="{C8535246-0C55-418B-9DA5-6A858A88313E}" type="datetimeFigureOut">
              <a:rPr lang="en-GB" smtClean="0"/>
              <a:t>21/07/2026</a:t>
            </a:fld>
            <a:endParaRPr lang="en-GB"/>
          </a:p>
        </p:txBody>
      </p:sp>
      <p:sp>
        <p:nvSpPr>
          <p:cNvPr id="5" name="Footer Placeholder 4">
            <a:extLst>
              <a:ext uri="{FF2B5EF4-FFF2-40B4-BE49-F238E27FC236}">
                <a16:creationId xmlns:a16="http://schemas.microsoft.com/office/drawing/2014/main" id="{EC958B43-56F7-51CF-C084-9A5ECB02ED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14877D-7E0F-D1D0-6C47-232DCCF458CF}"/>
              </a:ext>
            </a:extLst>
          </p:cNvPr>
          <p:cNvSpPr>
            <a:spLocks noGrp="1"/>
          </p:cNvSpPr>
          <p:nvPr>
            <p:ph type="sldNum" sz="quarter" idx="12"/>
          </p:nvPr>
        </p:nvSpPr>
        <p:spPr/>
        <p:txBody>
          <a:bodyPr/>
          <a:lstStyle/>
          <a:p>
            <a:fld id="{F41652B6-8049-40CF-BBCF-38B2DC84A5F2}" type="slidenum">
              <a:rPr lang="en-GB" smtClean="0"/>
              <a:t>‹#›</a:t>
            </a:fld>
            <a:endParaRPr lang="en-GB"/>
          </a:p>
        </p:txBody>
      </p:sp>
    </p:spTree>
    <p:extLst>
      <p:ext uri="{BB962C8B-B14F-4D97-AF65-F5344CB8AC3E}">
        <p14:creationId xmlns:p14="http://schemas.microsoft.com/office/powerpoint/2010/main" val="2489206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3FBB9C-B52E-4E51-B1BD-2A0A3312BD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57A9F8-1034-3748-5840-8956D9E00C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932D33-C894-F0A4-5071-69F7BC48AA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8535246-0C55-418B-9DA5-6A858A88313E}" type="datetimeFigureOut">
              <a:rPr lang="en-GB" smtClean="0"/>
              <a:t>21/07/2026</a:t>
            </a:fld>
            <a:endParaRPr lang="en-GB"/>
          </a:p>
        </p:txBody>
      </p:sp>
      <p:sp>
        <p:nvSpPr>
          <p:cNvPr id="5" name="Footer Placeholder 4">
            <a:extLst>
              <a:ext uri="{FF2B5EF4-FFF2-40B4-BE49-F238E27FC236}">
                <a16:creationId xmlns:a16="http://schemas.microsoft.com/office/drawing/2014/main" id="{165C73CB-8B5F-4B16-B6EC-550C593145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E433D5E-0B2A-0BF6-B95A-CAF910B19F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41652B6-8049-40CF-BBCF-38B2DC84A5F2}" type="slidenum">
              <a:rPr lang="en-GB" smtClean="0"/>
              <a:t>‹#›</a:t>
            </a:fld>
            <a:endParaRPr lang="en-GB"/>
          </a:p>
        </p:txBody>
      </p:sp>
    </p:spTree>
    <p:extLst>
      <p:ext uri="{BB962C8B-B14F-4D97-AF65-F5344CB8AC3E}">
        <p14:creationId xmlns:p14="http://schemas.microsoft.com/office/powerpoint/2010/main" val="14558047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Subtitle 2">
            <a:extLst>
              <a:ext uri="{FF2B5EF4-FFF2-40B4-BE49-F238E27FC236}">
                <a16:creationId xmlns:a16="http://schemas.microsoft.com/office/drawing/2014/main" id="{0A060F74-708E-E47D-4861-8EE521D8070B}"/>
              </a:ext>
            </a:extLst>
          </p:cNvPr>
          <p:cNvSpPr>
            <a:spLocks noGrp="1"/>
          </p:cNvSpPr>
          <p:nvPr>
            <p:ph type="subTitle" idx="1"/>
          </p:nvPr>
        </p:nvSpPr>
        <p:spPr>
          <a:xfrm>
            <a:off x="4447308" y="591344"/>
            <a:ext cx="6906491" cy="5585619"/>
          </a:xfrm>
        </p:spPr>
        <p:txBody>
          <a:bodyPr vert="horz" lIns="91440" tIns="45720" rIns="91440" bIns="45720" rtlCol="0" anchor="ctr">
            <a:normAutofit/>
          </a:bodyPr>
          <a:lstStyle/>
          <a:p>
            <a:pPr indent="-228600" algn="l">
              <a:buFont typeface="Arial" panose="020B0604020202020204" pitchFamily="34" charset="0"/>
              <a:buChar char="•"/>
            </a:pPr>
            <a:endParaRPr lang="en-US"/>
          </a:p>
          <a:p>
            <a:pPr indent="-228600" algn="l">
              <a:buFont typeface="Arial" panose="020B0604020202020204" pitchFamily="34" charset="0"/>
              <a:buChar char="•"/>
            </a:pPr>
            <a:endParaRPr lang="en-US"/>
          </a:p>
          <a:p>
            <a:pPr indent="-228600" algn="l">
              <a:buFont typeface="Arial" panose="020B0604020202020204" pitchFamily="34" charset="0"/>
              <a:buChar char="•"/>
            </a:pPr>
            <a:endParaRPr lang="en-US"/>
          </a:p>
          <a:p>
            <a:pPr indent="-228600" algn="l">
              <a:buFont typeface="Arial" panose="020B0604020202020204" pitchFamily="34" charset="0"/>
              <a:buChar char="•"/>
            </a:pPr>
            <a:endParaRPr lang="en-US"/>
          </a:p>
          <a:p>
            <a:pPr indent="-228600" algn="l">
              <a:buFont typeface="Arial" panose="020B0604020202020204" pitchFamily="34" charset="0"/>
              <a:buChar char="•"/>
            </a:pPr>
            <a:endParaRPr lang="en-US"/>
          </a:p>
          <a:p>
            <a:pPr indent="-228600" algn="l">
              <a:buFont typeface="Arial" panose="020B0604020202020204" pitchFamily="34" charset="0"/>
              <a:buChar char="•"/>
            </a:pPr>
            <a:r>
              <a:rPr lang="en-US"/>
              <a:t>ELSIE ASHORKOR AMARH</a:t>
            </a:r>
          </a:p>
          <a:p>
            <a:pPr indent="-228600" algn="l">
              <a:buFont typeface="Arial" panose="020B0604020202020204" pitchFamily="34" charset="0"/>
              <a:buChar char="•"/>
            </a:pPr>
            <a:r>
              <a:rPr lang="en-US"/>
              <a:t>STUDENT NUMBER: 2539663</a:t>
            </a:r>
          </a:p>
          <a:p>
            <a:pPr indent="-228600" algn="l">
              <a:buFont typeface="Arial" panose="020B0604020202020204" pitchFamily="34" charset="0"/>
              <a:buChar char="•"/>
            </a:pPr>
            <a:r>
              <a:rPr lang="en-US"/>
              <a:t>LCHS4001 </a:t>
            </a:r>
          </a:p>
          <a:p>
            <a:pPr indent="-228600" algn="l">
              <a:buFont typeface="Arial" panose="020B0604020202020204" pitchFamily="34" charset="0"/>
              <a:buChar char="•"/>
            </a:pPr>
            <a:r>
              <a:rPr lang="en-US"/>
              <a:t>ACADEMIC AND EMPLOYABILITY SKILLS</a:t>
            </a:r>
          </a:p>
          <a:p>
            <a:pPr indent="-228600" algn="l">
              <a:buFont typeface="Arial" panose="020B0604020202020204" pitchFamily="34" charset="0"/>
              <a:buChar char="•"/>
            </a:pPr>
            <a:r>
              <a:rPr lang="en-US"/>
              <a:t>RAMZI DJEMAI</a:t>
            </a:r>
          </a:p>
          <a:p>
            <a:pPr indent="-228600" algn="l">
              <a:buFont typeface="Arial" panose="020B0604020202020204" pitchFamily="34" charset="0"/>
              <a:buChar char="•"/>
            </a:pPr>
            <a:r>
              <a:rPr lang="en-US"/>
              <a:t>PRACTICAL PORTFOLIO OF WORK </a:t>
            </a:r>
          </a:p>
        </p:txBody>
      </p:sp>
      <p:pic>
        <p:nvPicPr>
          <p:cNvPr id="7" name="Picture 6">
            <a:extLst>
              <a:ext uri="{FF2B5EF4-FFF2-40B4-BE49-F238E27FC236}">
                <a16:creationId xmlns:a16="http://schemas.microsoft.com/office/drawing/2014/main" id="{DCA4434D-314B-9F98-F5B6-64A55D5B2B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47308" y="229395"/>
            <a:ext cx="6509993" cy="2226085"/>
          </a:xfrm>
          <a:prstGeom prst="rect">
            <a:avLst/>
          </a:prstGeom>
        </p:spPr>
      </p:pic>
    </p:spTree>
    <p:extLst>
      <p:ext uri="{BB962C8B-B14F-4D97-AF65-F5344CB8AC3E}">
        <p14:creationId xmlns:p14="http://schemas.microsoft.com/office/powerpoint/2010/main" val="17341773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F026E0-2C7B-983E-820E-FA7C11A8155E}"/>
              </a:ext>
            </a:extLst>
          </p:cNvPr>
          <p:cNvSpPr>
            <a:spLocks noGrp="1"/>
          </p:cNvSpPr>
          <p:nvPr>
            <p:ph idx="1"/>
          </p:nvPr>
        </p:nvSpPr>
        <p:spPr>
          <a:xfrm>
            <a:off x="104931" y="0"/>
            <a:ext cx="11248869" cy="6176963"/>
          </a:xfrm>
        </p:spPr>
        <p:txBody>
          <a:bodyPr>
            <a:normAutofit lnSpcReduction="10000"/>
          </a:bodyPr>
          <a:lstStyle/>
          <a:p>
            <a:pPr marL="0" indent="0" algn="ctr">
              <a:buNone/>
            </a:pPr>
            <a:r>
              <a:rPr lang="en-US" sz="2000" b="1"/>
              <a:t>MENTAL HEALTH SUPPORT WORKER</a:t>
            </a:r>
          </a:p>
          <a:p>
            <a:pPr marL="0" indent="0">
              <a:buNone/>
            </a:pPr>
            <a:r>
              <a:rPr lang="en-US" sz="1800">
                <a:latin typeface="Arial" panose="020B0604020202020204" pitchFamily="34" charset="0"/>
                <a:cs typeface="Arial" panose="020B0604020202020204" pitchFamily="34" charset="0"/>
              </a:rPr>
              <a:t>The NHS (2020) states that a mental health support worker “provides emotional and practical support for service users experiencing mental health conditions”. They assist in supporting individualized care and treatment plans. They work hand in hand with nurses, psychologists and other professionals to recover and make their treatment. Their responsibilities consist of giving emotional support, ensuring independence, tracking the wellbeing of service users and aid with intake of medications (SCIE, 2015). </a:t>
            </a:r>
          </a:p>
          <a:p>
            <a:pPr marL="0" indent="0">
              <a:buNone/>
            </a:pPr>
            <a:r>
              <a:rPr lang="en-US" sz="1800">
                <a:latin typeface="Arial" panose="020B0604020202020204" pitchFamily="34" charset="0"/>
                <a:cs typeface="Arial" panose="020B0604020202020204" pitchFamily="34" charset="0"/>
              </a:rPr>
              <a:t>I chose this job role because I am very dedicated to supporting individuals during difficult phases of their lives. Mental health is widely recognized as a vital part of overall health, also in health and social care, and I would love to develop key skills such as effective communication, compassion and person-centered care for service users. </a:t>
            </a:r>
          </a:p>
          <a:p>
            <a:pPr marL="0" indent="0">
              <a:buNone/>
            </a:pPr>
            <a:r>
              <a:rPr lang="en-US" sz="1800">
                <a:latin typeface="Arial" panose="020B0604020202020204" pitchFamily="34" charset="0"/>
                <a:cs typeface="Arial" panose="020B0604020202020204" pitchFamily="34" charset="0"/>
              </a:rPr>
              <a:t>I started my research by using Google to make relevant notes and read more about the roles and responsibilities of a Mental Health Support Worker. I also used credible healthcare websites such as the NHS websites and Mind charity website because they keep their information up to date. The NHS website was more useful as it highlights more of the key responsibilities and qualifications a mental health support worker need.</a:t>
            </a:r>
          </a:p>
          <a:p>
            <a:pPr marL="0" indent="0">
              <a:buNone/>
            </a:pPr>
            <a:r>
              <a:rPr lang="en-US" sz="1800">
                <a:latin typeface="Arial" panose="020B0604020202020204" pitchFamily="34" charset="0"/>
                <a:cs typeface="Arial" panose="020B0604020202020204" pitchFamily="34" charset="0"/>
              </a:rPr>
              <a:t>I used the CRAAP Test to analyze the NHS website. Currency, of which I checked the NHS website is regularly updated with current information. Relevance, the information is directly linked to the role of a mental health support worker. Authority, the website is published by the NHS, which is a trusted source of the UK, Accuracy, the information I acquired is evidence based and written by trusted healthcare providers, and lastly Purpose, the websites I did my research from such as the NHS gave me the exact information I needed. </a:t>
            </a:r>
          </a:p>
          <a:p>
            <a:pPr marL="0" indent="0">
              <a:buNone/>
            </a:pPr>
            <a:r>
              <a:rPr lang="en-US" sz="1800">
                <a:latin typeface="Arial" panose="020B0604020202020204" pitchFamily="34" charset="0"/>
                <a:cs typeface="Arial" panose="020B0604020202020204" pitchFamily="34" charset="0"/>
              </a:rPr>
              <a:t>During my research process, I have not experienced any difficulties or any confusing information. One challenge I faced is how to properly reference my work and I plan on handling that by watching YouTube videos on how to reference according to Harvard Referencing Style. </a:t>
            </a:r>
          </a:p>
          <a:p>
            <a:pPr marL="0" indent="0">
              <a:buNone/>
            </a:pPr>
            <a:endParaRPr lang="en-GB" sz="1100" dirty="0"/>
          </a:p>
        </p:txBody>
      </p:sp>
    </p:spTree>
    <p:extLst>
      <p:ext uri="{BB962C8B-B14F-4D97-AF65-F5344CB8AC3E}">
        <p14:creationId xmlns:p14="http://schemas.microsoft.com/office/powerpoint/2010/main" val="521479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1EC8D2-0CDF-B8D3-A33D-44B8BABC2717}"/>
              </a:ext>
            </a:extLst>
          </p:cNvPr>
          <p:cNvSpPr>
            <a:spLocks noGrp="1"/>
          </p:cNvSpPr>
          <p:nvPr>
            <p:ph sz="half" idx="1"/>
          </p:nvPr>
        </p:nvSpPr>
        <p:spPr>
          <a:xfrm>
            <a:off x="0" y="209862"/>
            <a:ext cx="6019800" cy="5967101"/>
          </a:xfrm>
        </p:spPr>
        <p:txBody>
          <a:bodyPr>
            <a:normAutofit fontScale="70000" lnSpcReduction="20000"/>
          </a:bodyPr>
          <a:lstStyle/>
          <a:p>
            <a:pPr marL="0" indent="0">
              <a:buNone/>
            </a:pPr>
            <a:r>
              <a:rPr lang="en-US" b="1"/>
              <a:t>ESSENTIAL SKILLS AND STRATEGIES</a:t>
            </a:r>
          </a:p>
          <a:p>
            <a:pPr marL="0" indent="0">
              <a:buNone/>
            </a:pPr>
            <a:endParaRPr lang="en-US" b="1"/>
          </a:p>
          <a:p>
            <a:pPr marL="0" indent="0">
              <a:buNone/>
            </a:pPr>
            <a:r>
              <a:rPr lang="en-US"/>
              <a:t>1. </a:t>
            </a:r>
            <a:r>
              <a:rPr lang="en-US" b="1"/>
              <a:t>EFFECTIVE COMMUNICATION</a:t>
            </a:r>
          </a:p>
          <a:p>
            <a:pPr marL="0" indent="0">
              <a:buNone/>
            </a:pPr>
            <a:r>
              <a:rPr lang="en-US"/>
              <a:t>Being Clear and Concise</a:t>
            </a:r>
          </a:p>
          <a:p>
            <a:pPr marL="0" indent="0">
              <a:buNone/>
            </a:pPr>
            <a:r>
              <a:rPr lang="en-US"/>
              <a:t>Preparing Ahead of Time</a:t>
            </a:r>
          </a:p>
          <a:p>
            <a:pPr marL="0" indent="0">
              <a:buNone/>
            </a:pPr>
            <a:r>
              <a:rPr lang="en-US"/>
              <a:t>Practice Active Listening</a:t>
            </a:r>
          </a:p>
          <a:p>
            <a:pPr marL="0" indent="0">
              <a:buNone/>
            </a:pPr>
            <a:endParaRPr lang="en-US"/>
          </a:p>
          <a:p>
            <a:pPr marL="0" indent="0">
              <a:buNone/>
            </a:pPr>
            <a:r>
              <a:rPr lang="en-US"/>
              <a:t>2. </a:t>
            </a:r>
            <a:r>
              <a:rPr lang="en-US" b="1"/>
              <a:t>BEING COMPASSIONATE</a:t>
            </a:r>
          </a:p>
          <a:p>
            <a:pPr marL="0" indent="0">
              <a:buNone/>
            </a:pPr>
            <a:r>
              <a:rPr lang="en-US"/>
              <a:t>Practice Self Compassion</a:t>
            </a:r>
          </a:p>
          <a:p>
            <a:pPr marL="0" indent="0">
              <a:buNone/>
            </a:pPr>
            <a:r>
              <a:rPr lang="en-US"/>
              <a:t>Engage in Compassion Training</a:t>
            </a:r>
          </a:p>
          <a:p>
            <a:pPr marL="0" indent="0">
              <a:buNone/>
            </a:pPr>
            <a:r>
              <a:rPr lang="en-US"/>
              <a:t>Develop Empathy Through Connection</a:t>
            </a:r>
          </a:p>
          <a:p>
            <a:pPr marL="0" indent="0">
              <a:buNone/>
            </a:pPr>
            <a:endParaRPr lang="en-US"/>
          </a:p>
          <a:p>
            <a:pPr marL="0" indent="0">
              <a:buNone/>
            </a:pPr>
            <a:endParaRPr lang="en-US"/>
          </a:p>
          <a:p>
            <a:pPr marL="0" indent="0">
              <a:buNone/>
            </a:pPr>
            <a:r>
              <a:rPr lang="en-US"/>
              <a:t>3. </a:t>
            </a:r>
            <a:r>
              <a:rPr lang="en-US" b="1"/>
              <a:t>DEVELOP PERSON-CENTERED CARE</a:t>
            </a:r>
          </a:p>
          <a:p>
            <a:pPr marL="0" indent="0">
              <a:buNone/>
            </a:pPr>
            <a:r>
              <a:rPr lang="en-US"/>
              <a:t>Promoting individuality among service users</a:t>
            </a:r>
          </a:p>
          <a:p>
            <a:pPr marL="0" indent="0">
              <a:buNone/>
            </a:pPr>
            <a:r>
              <a:rPr lang="en-US"/>
              <a:t>Allowing personal choice and control</a:t>
            </a:r>
          </a:p>
          <a:p>
            <a:pPr marL="0" indent="0">
              <a:buNone/>
            </a:pPr>
            <a:r>
              <a:rPr lang="en-US"/>
              <a:t>Enhancing dignity and respect</a:t>
            </a:r>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GB" dirty="0"/>
          </a:p>
        </p:txBody>
      </p:sp>
      <p:sp>
        <p:nvSpPr>
          <p:cNvPr id="4" name="Content Placeholder 3">
            <a:extLst>
              <a:ext uri="{FF2B5EF4-FFF2-40B4-BE49-F238E27FC236}">
                <a16:creationId xmlns:a16="http://schemas.microsoft.com/office/drawing/2014/main" id="{9E351F7C-E66D-5853-A3DB-1D0A85D6F14B}"/>
              </a:ext>
            </a:extLst>
          </p:cNvPr>
          <p:cNvSpPr>
            <a:spLocks noGrp="1"/>
          </p:cNvSpPr>
          <p:nvPr>
            <p:ph sz="half" idx="2"/>
          </p:nvPr>
        </p:nvSpPr>
        <p:spPr>
          <a:xfrm>
            <a:off x="5891134" y="209862"/>
            <a:ext cx="5462666" cy="5967101"/>
          </a:xfrm>
        </p:spPr>
        <p:txBody>
          <a:bodyPr>
            <a:normAutofit fontScale="70000" lnSpcReduction="20000"/>
          </a:bodyPr>
          <a:lstStyle/>
          <a:p>
            <a:pPr marL="0" indent="0">
              <a:buNone/>
            </a:pPr>
            <a:r>
              <a:rPr lang="en-US" b="1"/>
              <a:t>HOW I STARTED MY RESEARCH</a:t>
            </a:r>
          </a:p>
          <a:p>
            <a:pPr marL="0" indent="0">
              <a:buNone/>
            </a:pPr>
            <a:r>
              <a:rPr lang="en-US" b="1"/>
              <a:t>I used research tools such as:</a:t>
            </a:r>
          </a:p>
          <a:p>
            <a:r>
              <a:rPr lang="en-US"/>
              <a:t>Google</a:t>
            </a:r>
          </a:p>
          <a:p>
            <a:r>
              <a:rPr lang="en-US"/>
              <a:t>NHS Website</a:t>
            </a:r>
          </a:p>
          <a:p>
            <a:r>
              <a:rPr lang="en-US"/>
              <a:t>Mind Charity Website</a:t>
            </a:r>
          </a:p>
          <a:p>
            <a:pPr marL="0" indent="0">
              <a:buNone/>
            </a:pPr>
            <a:endParaRPr lang="en-US"/>
          </a:p>
          <a:p>
            <a:pPr marL="0" indent="0">
              <a:buNone/>
            </a:pPr>
            <a:endParaRPr lang="en-US"/>
          </a:p>
          <a:p>
            <a:pPr marL="0" indent="0">
              <a:buNone/>
            </a:pPr>
            <a:endParaRPr lang="en-US"/>
          </a:p>
          <a:p>
            <a:pPr marL="0" indent="0">
              <a:buNone/>
            </a:pPr>
            <a:endParaRPr lang="en-US"/>
          </a:p>
          <a:p>
            <a:pPr marL="0" indent="0">
              <a:buNone/>
            </a:pPr>
            <a:r>
              <a:rPr lang="en-US" b="1"/>
              <a:t>RELEVANT INFORMATION I READ ON</a:t>
            </a:r>
          </a:p>
          <a:p>
            <a:r>
              <a:rPr lang="en-US"/>
              <a:t>Responsibilities of a Mental Health Support Worker</a:t>
            </a:r>
          </a:p>
          <a:p>
            <a:r>
              <a:rPr lang="en-US"/>
              <a:t>Qualifications needed</a:t>
            </a:r>
          </a:p>
          <a:p>
            <a:r>
              <a:rPr lang="en-US"/>
              <a:t>Job Opportunities</a:t>
            </a:r>
          </a:p>
          <a:p>
            <a:r>
              <a:rPr lang="en-US"/>
              <a:t>Challenges being a Mental Health Support Worker</a:t>
            </a:r>
          </a:p>
          <a:p>
            <a:r>
              <a:rPr lang="en-US"/>
              <a:t>Benefits of being a Mental Health Support Worker</a:t>
            </a:r>
          </a:p>
          <a:p>
            <a:pPr marL="0" indent="0">
              <a:buNone/>
            </a:pPr>
            <a:endParaRPr lang="en-US"/>
          </a:p>
          <a:p>
            <a:pPr marL="0" indent="0">
              <a:buNone/>
            </a:pPr>
            <a:endParaRPr lang="en-GB" dirty="0"/>
          </a:p>
        </p:txBody>
      </p:sp>
    </p:spTree>
    <p:extLst>
      <p:ext uri="{BB962C8B-B14F-4D97-AF65-F5344CB8AC3E}">
        <p14:creationId xmlns:p14="http://schemas.microsoft.com/office/powerpoint/2010/main" val="91761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3B2A9C-B101-571C-983E-C1049F689FDC}"/>
              </a:ext>
            </a:extLst>
          </p:cNvPr>
          <p:cNvSpPr>
            <a:spLocks noGrp="1"/>
          </p:cNvSpPr>
          <p:nvPr>
            <p:ph sz="half" idx="1"/>
          </p:nvPr>
        </p:nvSpPr>
        <p:spPr>
          <a:xfrm>
            <a:off x="1" y="0"/>
            <a:ext cx="6019800" cy="6176963"/>
          </a:xfrm>
        </p:spPr>
        <p:txBody>
          <a:bodyPr>
            <a:normAutofit fontScale="62500" lnSpcReduction="20000"/>
          </a:bodyPr>
          <a:lstStyle/>
          <a:p>
            <a:pPr marL="0" indent="0">
              <a:buNone/>
            </a:pPr>
            <a:r>
              <a:rPr lang="en-US" b="1" dirty="0"/>
              <a:t>CRAPP TEST</a:t>
            </a:r>
          </a:p>
          <a:p>
            <a:pPr marL="0" indent="0">
              <a:buNone/>
            </a:pPr>
            <a:endParaRPr lang="en-US" dirty="0"/>
          </a:p>
          <a:p>
            <a:pPr marL="0" indent="0">
              <a:buNone/>
            </a:pPr>
            <a:r>
              <a:rPr lang="en-US" b="1" dirty="0"/>
              <a:t>Currency</a:t>
            </a:r>
          </a:p>
          <a:p>
            <a:pPr marL="0" indent="0">
              <a:buNone/>
            </a:pPr>
            <a:r>
              <a:rPr lang="en-US" dirty="0"/>
              <a:t>Information is regularly updated with current information</a:t>
            </a:r>
          </a:p>
          <a:p>
            <a:pPr marL="0" indent="0">
              <a:buNone/>
            </a:pPr>
            <a:endParaRPr lang="en-US" dirty="0"/>
          </a:p>
          <a:p>
            <a:pPr marL="0" indent="0">
              <a:buNone/>
            </a:pPr>
            <a:r>
              <a:rPr lang="en-US" b="1" dirty="0"/>
              <a:t>Relevance</a:t>
            </a:r>
          </a:p>
          <a:p>
            <a:pPr marL="0" indent="0">
              <a:buNone/>
            </a:pPr>
            <a:r>
              <a:rPr lang="en-US" dirty="0"/>
              <a:t>Information is directly linked to the role of a Mental Health Support Worker</a:t>
            </a:r>
          </a:p>
          <a:p>
            <a:pPr marL="0" indent="0">
              <a:buNone/>
            </a:pPr>
            <a:endParaRPr lang="en-US" dirty="0"/>
          </a:p>
          <a:p>
            <a:pPr marL="0" indent="0">
              <a:buNone/>
            </a:pPr>
            <a:r>
              <a:rPr lang="en-US" b="1" dirty="0"/>
              <a:t>Authority</a:t>
            </a:r>
          </a:p>
          <a:p>
            <a:pPr marL="0" indent="0">
              <a:buNone/>
            </a:pPr>
            <a:r>
              <a:rPr lang="en-US" dirty="0"/>
              <a:t>The websites used is published by an original and trusted sources</a:t>
            </a:r>
          </a:p>
          <a:p>
            <a:pPr marL="0" indent="0">
              <a:buNone/>
            </a:pPr>
            <a:endParaRPr lang="en-US" dirty="0"/>
          </a:p>
          <a:p>
            <a:pPr marL="0" indent="0">
              <a:buNone/>
            </a:pPr>
            <a:r>
              <a:rPr lang="en-US" b="1" dirty="0"/>
              <a:t>Accuracy</a:t>
            </a:r>
          </a:p>
          <a:p>
            <a:pPr marL="0" indent="0">
              <a:buNone/>
            </a:pPr>
            <a:r>
              <a:rPr lang="en-US" dirty="0"/>
              <a:t>The information is evidence based and written by healthcare providers.</a:t>
            </a:r>
          </a:p>
          <a:p>
            <a:pPr marL="0" indent="0">
              <a:buNone/>
            </a:pPr>
            <a:endParaRPr lang="en-US" dirty="0"/>
          </a:p>
          <a:p>
            <a:pPr marL="0" indent="0">
              <a:buNone/>
            </a:pPr>
            <a:r>
              <a:rPr lang="en-US" b="1" dirty="0"/>
              <a:t>Purpose</a:t>
            </a:r>
          </a:p>
          <a:p>
            <a:pPr marL="0" indent="0">
              <a:buNone/>
            </a:pPr>
            <a:r>
              <a:rPr lang="en-US" dirty="0"/>
              <a:t>The website states the correct information to the public and not any other irrelevant details</a:t>
            </a:r>
            <a:endParaRPr lang="en-GB" dirty="0"/>
          </a:p>
        </p:txBody>
      </p:sp>
      <p:sp>
        <p:nvSpPr>
          <p:cNvPr id="4" name="Content Placeholder 3">
            <a:extLst>
              <a:ext uri="{FF2B5EF4-FFF2-40B4-BE49-F238E27FC236}">
                <a16:creationId xmlns:a16="http://schemas.microsoft.com/office/drawing/2014/main" id="{3A92B636-5C0E-352E-D033-31329EBFFCC0}"/>
              </a:ext>
            </a:extLst>
          </p:cNvPr>
          <p:cNvSpPr>
            <a:spLocks noGrp="1"/>
          </p:cNvSpPr>
          <p:nvPr>
            <p:ph sz="half" idx="2"/>
          </p:nvPr>
        </p:nvSpPr>
        <p:spPr>
          <a:xfrm>
            <a:off x="6172200" y="149902"/>
            <a:ext cx="5181599" cy="6027061"/>
          </a:xfrm>
        </p:spPr>
        <p:txBody>
          <a:bodyPr>
            <a:normAutofit fontScale="62500" lnSpcReduction="20000"/>
          </a:bodyPr>
          <a:lstStyle/>
          <a:p>
            <a:pPr marL="0" indent="0">
              <a:buNone/>
            </a:pPr>
            <a:r>
              <a:rPr lang="en-US" b="1" dirty="0"/>
              <a:t>CHALLENGES</a:t>
            </a:r>
          </a:p>
          <a:p>
            <a:r>
              <a:rPr lang="en-US" dirty="0"/>
              <a:t> Improper referencing</a:t>
            </a:r>
          </a:p>
          <a:p>
            <a:r>
              <a:rPr lang="en-US" dirty="0"/>
              <a:t>Difficulty to access credible websites</a:t>
            </a:r>
          </a:p>
          <a:p>
            <a:r>
              <a:rPr lang="en-US" dirty="0"/>
              <a:t>Complexity of websites and information</a:t>
            </a:r>
          </a:p>
          <a:p>
            <a:pPr marL="0" indent="0">
              <a:buNone/>
            </a:pPr>
            <a:endParaRPr lang="en-GB" dirty="0"/>
          </a:p>
        </p:txBody>
      </p:sp>
    </p:spTree>
    <p:extLst>
      <p:ext uri="{BB962C8B-B14F-4D97-AF65-F5344CB8AC3E}">
        <p14:creationId xmlns:p14="http://schemas.microsoft.com/office/powerpoint/2010/main" val="2201246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A2E249-B41D-965E-3EE8-3C6C7462EC3B}"/>
              </a:ext>
            </a:extLst>
          </p:cNvPr>
          <p:cNvSpPr>
            <a:spLocks noGrp="1"/>
          </p:cNvSpPr>
          <p:nvPr>
            <p:ph idx="1"/>
          </p:nvPr>
        </p:nvSpPr>
        <p:spPr>
          <a:xfrm>
            <a:off x="0" y="0"/>
            <a:ext cx="11353800" cy="6176963"/>
          </a:xfrm>
        </p:spPr>
        <p:txBody>
          <a:bodyPr>
            <a:normAutofit/>
          </a:bodyPr>
          <a:lstStyle/>
          <a:p>
            <a:pPr marL="0" indent="0">
              <a:buNone/>
            </a:pPr>
            <a:r>
              <a:rPr lang="en-US" sz="2000" b="1" dirty="0"/>
              <a:t>MY NEXT STEPS</a:t>
            </a:r>
          </a:p>
          <a:p>
            <a:pPr marL="457200" indent="-457200">
              <a:buAutoNum type="arabicPeriod"/>
            </a:pPr>
            <a:r>
              <a:rPr lang="en-US" sz="2000" dirty="0"/>
              <a:t>Watch YouTube videos on how to correctly reference according to the Harvard Referencing Style</a:t>
            </a:r>
          </a:p>
          <a:p>
            <a:pPr marL="457200" indent="-457200">
              <a:buAutoNum type="arabicPeriod"/>
            </a:pPr>
            <a:r>
              <a:rPr lang="en-US" sz="2000" dirty="0"/>
              <a:t>Use standard websites that correspond to the type of research I will do, for example using the NHS website for health researches.</a:t>
            </a:r>
          </a:p>
          <a:p>
            <a:pPr marL="457200" indent="-457200">
              <a:buAutoNum type="arabicPeriod"/>
            </a:pPr>
            <a:r>
              <a:rPr lang="en-US" sz="2000" dirty="0"/>
              <a:t>Break down the questions to my own understanding and research on them bit by bit</a:t>
            </a:r>
          </a:p>
          <a:p>
            <a:pPr marL="457200" indent="-457200">
              <a:buAutoNum type="arabicPeriod"/>
            </a:pPr>
            <a:r>
              <a:rPr lang="en-US" sz="2000" dirty="0"/>
              <a:t>Organize my personal notes and compare information from different websites to make my own summary on my researches. </a:t>
            </a:r>
          </a:p>
          <a:p>
            <a:pPr marL="457200" indent="-457200">
              <a:buAutoNum type="arabicPeriod"/>
            </a:pPr>
            <a:endParaRPr lang="en-US" sz="2000" dirty="0"/>
          </a:p>
          <a:p>
            <a:pPr marL="457200" indent="-457200">
              <a:buAutoNum type="arabicPeriod"/>
            </a:pPr>
            <a:endParaRPr lang="en-US" sz="2000" dirty="0"/>
          </a:p>
          <a:p>
            <a:pPr marL="0" indent="0">
              <a:buNone/>
            </a:pPr>
            <a:r>
              <a:rPr lang="en-US" sz="2000" b="1" dirty="0"/>
              <a:t>REFERENCES</a:t>
            </a:r>
          </a:p>
          <a:p>
            <a:pPr marL="0" indent="0">
              <a:buNone/>
            </a:pPr>
            <a:r>
              <a:rPr lang="en-US" sz="2000" dirty="0"/>
              <a:t>NHS. (2020, October 19). Healthcare support worker. Health Careers. https://www.healthcareers.nhs.uk/explore-roles/healthcare-support-worker/roles-healthcare-support-worker/healthcare-support-worker</a:t>
            </a:r>
          </a:p>
          <a:p>
            <a:pPr marL="0" indent="0">
              <a:buNone/>
            </a:pPr>
            <a:r>
              <a:rPr lang="en-US" sz="2000" dirty="0"/>
              <a:t>SCIE. (2015). SCIE. Social Care Institute for Excellence (SCIE). https://www.scie.org.uk/</a:t>
            </a:r>
          </a:p>
          <a:p>
            <a:pPr marL="0" indent="0">
              <a:buNone/>
            </a:pPr>
            <a:endParaRPr lang="en-US" sz="2000" dirty="0"/>
          </a:p>
          <a:p>
            <a:pPr marL="0" indent="0">
              <a:buNone/>
            </a:pPr>
            <a:endParaRPr lang="en-US" sz="2000" dirty="0"/>
          </a:p>
          <a:p>
            <a:pPr marL="457200" indent="-457200">
              <a:buAutoNum type="arabicPeriod"/>
            </a:pPr>
            <a:endParaRPr lang="en-US" sz="2000" b="1" dirty="0"/>
          </a:p>
          <a:p>
            <a:pPr marL="0" indent="0">
              <a:buNone/>
            </a:pPr>
            <a:endParaRPr lang="en-US" sz="2000" b="1" dirty="0"/>
          </a:p>
          <a:p>
            <a:pPr marL="0" indent="0">
              <a:buNone/>
            </a:pPr>
            <a:endParaRPr lang="en-GB" sz="2000" b="1" dirty="0"/>
          </a:p>
        </p:txBody>
      </p:sp>
    </p:spTree>
    <p:extLst>
      <p:ext uri="{BB962C8B-B14F-4D97-AF65-F5344CB8AC3E}">
        <p14:creationId xmlns:p14="http://schemas.microsoft.com/office/powerpoint/2010/main" val="24272974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8357CCDC245654FAB1F4DED54B9A2C2" ma:contentTypeVersion="5" ma:contentTypeDescription="Create a new document." ma:contentTypeScope="" ma:versionID="ea1afe9e0bd5f7824aedaf6b281a63f5">
  <xsd:schema xmlns:xsd="http://www.w3.org/2001/XMLSchema" xmlns:xs="http://www.w3.org/2001/XMLSchema" xmlns:p="http://schemas.microsoft.com/office/2006/metadata/properties" xmlns:ns3="15fc19cd-fa26-435b-84bc-af8af48cbcc7" targetNamespace="http://schemas.microsoft.com/office/2006/metadata/properties" ma:root="true" ma:fieldsID="8f2d7453d181a971e10ad2257bd67c41" ns3:_="">
    <xsd:import namespace="15fc19cd-fa26-435b-84bc-af8af48cbcc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5fc19cd-fa26-435b-84bc-af8af48cbcc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15fc19cd-fa26-435b-84bc-af8af48cbcc7" xsi:nil="true"/>
  </documentManagement>
</p:properties>
</file>

<file path=customXml/itemProps1.xml><?xml version="1.0" encoding="utf-8"?>
<ds:datastoreItem xmlns:ds="http://schemas.openxmlformats.org/officeDocument/2006/customXml" ds:itemID="{4B96AC76-CA73-43FC-9548-DFE2AE25126D}">
  <ds:schemaRefs>
    <ds:schemaRef ds:uri="http://schemas.microsoft.com/sharepoint/v3/contenttype/forms"/>
  </ds:schemaRefs>
</ds:datastoreItem>
</file>

<file path=customXml/itemProps2.xml><?xml version="1.0" encoding="utf-8"?>
<ds:datastoreItem xmlns:ds="http://schemas.openxmlformats.org/officeDocument/2006/customXml" ds:itemID="{6274A347-8E19-4C0A-BEC0-14F48FBD2B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5fc19cd-fa26-435b-84bc-af8af48cbcc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DDD29CF-F8BE-489E-BA94-359083D1F41E}">
  <ds:schemaRefs>
    <ds:schemaRef ds:uri="http://www.w3.org/XML/1998/namespace"/>
    <ds:schemaRef ds:uri="http://schemas.microsoft.com/office/2006/documentManagement/types"/>
    <ds:schemaRef ds:uri="http://purl.org/dc/elements/1.1/"/>
    <ds:schemaRef ds:uri="http://schemas.microsoft.com/office/infopath/2007/PartnerControls"/>
    <ds:schemaRef ds:uri="http://purl.org/dc/dcmitype/"/>
    <ds:schemaRef ds:uri="15fc19cd-fa26-435b-84bc-af8af48cbcc7"/>
    <ds:schemaRef ds:uri="http://schemas.openxmlformats.org/package/2006/metadata/core-propertie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498</TotalTime>
  <Words>701</Words>
  <Application>Microsoft Office PowerPoint</Application>
  <PresentationFormat>Widescreen</PresentationFormat>
  <Paragraphs>85</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Elsie Ashorkor Amarh (2539663)</dc:creator>
  <cp:lastModifiedBy>Elsie Ashorkor Amarh (2539663)</cp:lastModifiedBy>
  <cp:revision>1</cp:revision>
  <dcterms:created xsi:type="dcterms:W3CDTF">2026-07-21T12:36:01Z</dcterms:created>
  <dcterms:modified xsi:type="dcterms:W3CDTF">2026-07-21T22:12:06Z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0x010100C8357CCDC245654FAB1F4DED54B9A2C2</vt:lpwstr>
  </property>
</Properties>
</file>