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4"/>
  </p:sldMasterIdLst>
  <p:notesMasterIdLst>
    <p:notesMasterId r:id="rId29"/>
  </p:notesMasterIdLst>
  <p:sldIdLst>
    <p:sldId id="280" r:id="rId5"/>
    <p:sldId id="281" r:id="rId6"/>
    <p:sldId id="282" r:id="rId7"/>
    <p:sldId id="283" r:id="rId8"/>
    <p:sldId id="284" r:id="rId9"/>
    <p:sldId id="286" r:id="rId10"/>
    <p:sldId id="287" r:id="rId11"/>
    <p:sldId id="288" r:id="rId12"/>
    <p:sldId id="289" r:id="rId13"/>
    <p:sldId id="290" r:id="rId14"/>
    <p:sldId id="291" r:id="rId15"/>
    <p:sldId id="295" r:id="rId16"/>
    <p:sldId id="292" r:id="rId17"/>
    <p:sldId id="296" r:id="rId18"/>
    <p:sldId id="294" r:id="rId19"/>
    <p:sldId id="293" r:id="rId20"/>
    <p:sldId id="297" r:id="rId21"/>
    <p:sldId id="298" r:id="rId22"/>
    <p:sldId id="270" r:id="rId23"/>
    <p:sldId id="269" r:id="rId24"/>
    <p:sldId id="273" r:id="rId25"/>
    <p:sldId id="274" r:id="rId26"/>
    <p:sldId id="275" r:id="rId27"/>
    <p:sldId id="277" r:id="rId28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944C32E3-52A8-45E1-894D-AD3B8FB6845D}" v="10" dt="2023-02-14T13:56:14.302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F5AB1C69-6EDB-4FF4-983F-18BD219EF322}" styleName="Medium Style 2 - Accent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0505E3EF-67EA-436B-97B2-0124C06EBD24}" styleName="Medium Style 4 - Accent 3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3"/>
              </a:solidFill>
            </a:ln>
          </a:left>
          <a:right>
            <a:ln w="12700" cmpd="sng">
              <a:solidFill>
                <a:schemeClr val="accent3"/>
              </a:solidFill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 w="12700" cmpd="sng">
              <a:solidFill>
                <a:schemeClr val="accent3"/>
              </a:solidFill>
            </a:ln>
          </a:insideH>
          <a:insideV>
            <a:ln w="12700" cmpd="sng">
              <a:solidFill>
                <a:schemeClr val="accent3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3"/>
              </a:solidFill>
            </a:ln>
          </a:top>
        </a:tcBdr>
        <a:fill>
          <a:solidFill>
            <a:schemeClr val="accent3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3">
              <a:tint val="20000"/>
            </a:schemeClr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20810" autoAdjust="0"/>
    <p:restoredTop sz="75216" autoAdjust="0"/>
  </p:normalViewPr>
  <p:slideViewPr>
    <p:cSldViewPr>
      <p:cViewPr varScale="1">
        <p:scale>
          <a:sx n="70" d="100"/>
          <a:sy n="70" d="100"/>
        </p:scale>
        <p:origin x="1182" y="4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slide" Target="slides/slide22.xml"/><Relationship Id="rId3" Type="http://schemas.openxmlformats.org/officeDocument/2006/relationships/customXml" Target="../customXml/item3.xml"/><Relationship Id="rId21" Type="http://schemas.openxmlformats.org/officeDocument/2006/relationships/slide" Target="slides/slide17.xml"/><Relationship Id="rId34" Type="http://schemas.microsoft.com/office/2016/11/relationships/changesInfo" Target="changesInfos/changesInfo1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33" Type="http://schemas.openxmlformats.org/officeDocument/2006/relationships/tableStyles" Target="tableStyles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29" Type="http://schemas.openxmlformats.org/officeDocument/2006/relationships/notesMaster" Target="notesMasters/notesMaster1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openxmlformats.org/officeDocument/2006/relationships/theme" Target="theme/theme1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slide" Target="slides/slide24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31" Type="http://schemas.openxmlformats.org/officeDocument/2006/relationships/viewProps" Target="viewProp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slide" Target="slides/slide23.xml"/><Relationship Id="rId30" Type="http://schemas.openxmlformats.org/officeDocument/2006/relationships/presProps" Target="presProps.xml"/><Relationship Id="rId35" Type="http://schemas.microsoft.com/office/2015/10/relationships/revisionInfo" Target="revisionInfo.xml"/><Relationship Id="rId8" Type="http://schemas.openxmlformats.org/officeDocument/2006/relationships/slide" Target="slides/slide4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Alison Murphy" userId="9ba79fcb-d62b-4ed0-b66e-b4415e918fea" providerId="ADAL" clId="{944C32E3-52A8-45E1-894D-AD3B8FB6845D}"/>
    <pc:docChg chg="custSel addSld modSld sldOrd">
      <pc:chgData name="Alison Murphy" userId="9ba79fcb-d62b-4ed0-b66e-b4415e918fea" providerId="ADAL" clId="{944C32E3-52A8-45E1-894D-AD3B8FB6845D}" dt="2023-02-14T13:56:32.523" v="679" actId="14100"/>
      <pc:docMkLst>
        <pc:docMk/>
      </pc:docMkLst>
      <pc:sldChg chg="modSp">
        <pc:chgData name="Alison Murphy" userId="9ba79fcb-d62b-4ed0-b66e-b4415e918fea" providerId="ADAL" clId="{944C32E3-52A8-45E1-894D-AD3B8FB6845D}" dt="2023-02-07T15:57:29.669" v="581"/>
        <pc:sldMkLst>
          <pc:docMk/>
          <pc:sldMk cId="1363762308" sldId="269"/>
        </pc:sldMkLst>
        <pc:spChg chg="mod">
          <ac:chgData name="Alison Murphy" userId="9ba79fcb-d62b-4ed0-b66e-b4415e918fea" providerId="ADAL" clId="{944C32E3-52A8-45E1-894D-AD3B8FB6845D}" dt="2023-02-07T15:57:29.669" v="581"/>
          <ac:spMkLst>
            <pc:docMk/>
            <pc:sldMk cId="1363762308" sldId="269"/>
            <ac:spMk id="2" creationId="{00000000-0000-0000-0000-000000000000}"/>
          </ac:spMkLst>
        </pc:spChg>
      </pc:sldChg>
      <pc:sldChg chg="modSp mod">
        <pc:chgData name="Alison Murphy" userId="9ba79fcb-d62b-4ed0-b66e-b4415e918fea" providerId="ADAL" clId="{944C32E3-52A8-45E1-894D-AD3B8FB6845D}" dt="2023-02-14T13:55:41.284" v="675" actId="14100"/>
        <pc:sldMkLst>
          <pc:docMk/>
          <pc:sldMk cId="2116263965" sldId="270"/>
        </pc:sldMkLst>
        <pc:spChg chg="mod">
          <ac:chgData name="Alison Murphy" userId="9ba79fcb-d62b-4ed0-b66e-b4415e918fea" providerId="ADAL" clId="{944C32E3-52A8-45E1-894D-AD3B8FB6845D}" dt="2023-02-14T13:55:41.284" v="675" actId="14100"/>
          <ac:spMkLst>
            <pc:docMk/>
            <pc:sldMk cId="2116263965" sldId="270"/>
            <ac:spMk id="18434" creationId="{00000000-0000-0000-0000-000000000000}"/>
          </ac:spMkLst>
        </pc:spChg>
      </pc:sldChg>
      <pc:sldChg chg="modSp mod">
        <pc:chgData name="Alison Murphy" userId="9ba79fcb-d62b-4ed0-b66e-b4415e918fea" providerId="ADAL" clId="{944C32E3-52A8-45E1-894D-AD3B8FB6845D}" dt="2023-02-14T13:55:54.675" v="676" actId="1076"/>
        <pc:sldMkLst>
          <pc:docMk/>
          <pc:sldMk cId="1928861132" sldId="273"/>
        </pc:sldMkLst>
        <pc:spChg chg="mod">
          <ac:chgData name="Alison Murphy" userId="9ba79fcb-d62b-4ed0-b66e-b4415e918fea" providerId="ADAL" clId="{944C32E3-52A8-45E1-894D-AD3B8FB6845D}" dt="2023-02-07T15:57:29.669" v="581"/>
          <ac:spMkLst>
            <pc:docMk/>
            <pc:sldMk cId="1928861132" sldId="273"/>
            <ac:spMk id="20482" creationId="{00000000-0000-0000-0000-000000000000}"/>
          </ac:spMkLst>
        </pc:spChg>
        <pc:spChg chg="mod">
          <ac:chgData name="Alison Murphy" userId="9ba79fcb-d62b-4ed0-b66e-b4415e918fea" providerId="ADAL" clId="{944C32E3-52A8-45E1-894D-AD3B8FB6845D}" dt="2023-02-07T15:56:59.800" v="561" actId="27636"/>
          <ac:spMkLst>
            <pc:docMk/>
            <pc:sldMk cId="1928861132" sldId="273"/>
            <ac:spMk id="20483" creationId="{00000000-0000-0000-0000-000000000000}"/>
          </ac:spMkLst>
        </pc:spChg>
        <pc:spChg chg="mod">
          <ac:chgData name="Alison Murphy" userId="9ba79fcb-d62b-4ed0-b66e-b4415e918fea" providerId="ADAL" clId="{944C32E3-52A8-45E1-894D-AD3B8FB6845D}" dt="2023-02-07T15:56:59.803" v="562" actId="27636"/>
          <ac:spMkLst>
            <pc:docMk/>
            <pc:sldMk cId="1928861132" sldId="273"/>
            <ac:spMk id="20484" creationId="{00000000-0000-0000-0000-000000000000}"/>
          </ac:spMkLst>
        </pc:spChg>
        <pc:picChg chg="mod">
          <ac:chgData name="Alison Murphy" userId="9ba79fcb-d62b-4ed0-b66e-b4415e918fea" providerId="ADAL" clId="{944C32E3-52A8-45E1-894D-AD3B8FB6845D}" dt="2023-02-14T13:55:54.675" v="676" actId="1076"/>
          <ac:picMkLst>
            <pc:docMk/>
            <pc:sldMk cId="1928861132" sldId="273"/>
            <ac:picMk id="20485" creationId="{00000000-0000-0000-0000-000000000000}"/>
          </ac:picMkLst>
        </pc:picChg>
      </pc:sldChg>
      <pc:sldChg chg="modSp mod">
        <pc:chgData name="Alison Murphy" userId="9ba79fcb-d62b-4ed0-b66e-b4415e918fea" providerId="ADAL" clId="{944C32E3-52A8-45E1-894D-AD3B8FB6845D}" dt="2023-02-07T16:02:49.842" v="647" actId="207"/>
        <pc:sldMkLst>
          <pc:docMk/>
          <pc:sldMk cId="1967528931" sldId="274"/>
        </pc:sldMkLst>
        <pc:spChg chg="mod">
          <ac:chgData name="Alison Murphy" userId="9ba79fcb-d62b-4ed0-b66e-b4415e918fea" providerId="ADAL" clId="{944C32E3-52A8-45E1-894D-AD3B8FB6845D}" dt="2023-02-07T16:02:32.656" v="644" actId="14100"/>
          <ac:spMkLst>
            <pc:docMk/>
            <pc:sldMk cId="1967528931" sldId="274"/>
            <ac:spMk id="21506" creationId="{00000000-0000-0000-0000-000000000000}"/>
          </ac:spMkLst>
        </pc:spChg>
        <pc:spChg chg="mod">
          <ac:chgData name="Alison Murphy" userId="9ba79fcb-d62b-4ed0-b66e-b4415e918fea" providerId="ADAL" clId="{944C32E3-52A8-45E1-894D-AD3B8FB6845D}" dt="2023-02-07T16:02:49.842" v="647" actId="207"/>
          <ac:spMkLst>
            <pc:docMk/>
            <pc:sldMk cId="1967528931" sldId="274"/>
            <ac:spMk id="21509" creationId="{00000000-0000-0000-0000-000000000000}"/>
          </ac:spMkLst>
        </pc:spChg>
      </pc:sldChg>
      <pc:sldChg chg="modSp mod">
        <pc:chgData name="Alison Murphy" userId="9ba79fcb-d62b-4ed0-b66e-b4415e918fea" providerId="ADAL" clId="{944C32E3-52A8-45E1-894D-AD3B8FB6845D}" dt="2023-02-14T13:56:32.523" v="679" actId="14100"/>
        <pc:sldMkLst>
          <pc:docMk/>
          <pc:sldMk cId="3119262568" sldId="275"/>
        </pc:sldMkLst>
        <pc:spChg chg="mod">
          <ac:chgData name="Alison Murphy" userId="9ba79fcb-d62b-4ed0-b66e-b4415e918fea" providerId="ADAL" clId="{944C32E3-52A8-45E1-894D-AD3B8FB6845D}" dt="2023-02-07T15:57:29.669" v="581"/>
          <ac:spMkLst>
            <pc:docMk/>
            <pc:sldMk cId="3119262568" sldId="275"/>
            <ac:spMk id="2" creationId="{00000000-0000-0000-0000-000000000000}"/>
          </ac:spMkLst>
        </pc:spChg>
        <pc:spChg chg="mod">
          <ac:chgData name="Alison Murphy" userId="9ba79fcb-d62b-4ed0-b66e-b4415e918fea" providerId="ADAL" clId="{944C32E3-52A8-45E1-894D-AD3B8FB6845D}" dt="2023-02-07T15:57:29.669" v="581"/>
          <ac:spMkLst>
            <pc:docMk/>
            <pc:sldMk cId="3119262568" sldId="275"/>
            <ac:spMk id="3" creationId="{00000000-0000-0000-0000-000000000000}"/>
          </ac:spMkLst>
        </pc:spChg>
        <pc:spChg chg="mod">
          <ac:chgData name="Alison Murphy" userId="9ba79fcb-d62b-4ed0-b66e-b4415e918fea" providerId="ADAL" clId="{944C32E3-52A8-45E1-894D-AD3B8FB6845D}" dt="2023-02-14T13:56:32.523" v="679" actId="14100"/>
          <ac:spMkLst>
            <pc:docMk/>
            <pc:sldMk cId="3119262568" sldId="275"/>
            <ac:spMk id="7" creationId="{00000000-0000-0000-0000-000000000000}"/>
          </ac:spMkLst>
        </pc:spChg>
        <pc:spChg chg="mod">
          <ac:chgData name="Alison Murphy" userId="9ba79fcb-d62b-4ed0-b66e-b4415e918fea" providerId="ADAL" clId="{944C32E3-52A8-45E1-894D-AD3B8FB6845D}" dt="2023-02-07T15:57:29.669" v="581"/>
          <ac:spMkLst>
            <pc:docMk/>
            <pc:sldMk cId="3119262568" sldId="275"/>
            <ac:spMk id="9" creationId="{00000000-0000-0000-0000-000000000000}"/>
          </ac:spMkLst>
        </pc:spChg>
      </pc:sldChg>
      <pc:sldChg chg="modSp mod">
        <pc:chgData name="Alison Murphy" userId="9ba79fcb-d62b-4ed0-b66e-b4415e918fea" providerId="ADAL" clId="{944C32E3-52A8-45E1-894D-AD3B8FB6845D}" dt="2023-02-07T15:57:30.073" v="601" actId="27636"/>
        <pc:sldMkLst>
          <pc:docMk/>
          <pc:sldMk cId="3064122315" sldId="277"/>
        </pc:sldMkLst>
        <pc:spChg chg="mod">
          <ac:chgData name="Alison Murphy" userId="9ba79fcb-d62b-4ed0-b66e-b4415e918fea" providerId="ADAL" clId="{944C32E3-52A8-45E1-894D-AD3B8FB6845D}" dt="2023-02-07T15:57:30.073" v="601" actId="27636"/>
          <ac:spMkLst>
            <pc:docMk/>
            <pc:sldMk cId="3064122315" sldId="277"/>
            <ac:spMk id="2" creationId="{00000000-0000-0000-0000-000000000000}"/>
          </ac:spMkLst>
        </pc:spChg>
        <pc:spChg chg="mod">
          <ac:chgData name="Alison Murphy" userId="9ba79fcb-d62b-4ed0-b66e-b4415e918fea" providerId="ADAL" clId="{944C32E3-52A8-45E1-894D-AD3B8FB6845D}" dt="2023-02-07T15:57:29.669" v="581"/>
          <ac:spMkLst>
            <pc:docMk/>
            <pc:sldMk cId="3064122315" sldId="277"/>
            <ac:spMk id="28675" creationId="{00000000-0000-0000-0000-000000000000}"/>
          </ac:spMkLst>
        </pc:spChg>
      </pc:sldChg>
      <pc:sldChg chg="modSp">
        <pc:chgData name="Alison Murphy" userId="9ba79fcb-d62b-4ed0-b66e-b4415e918fea" providerId="ADAL" clId="{944C32E3-52A8-45E1-894D-AD3B8FB6845D}" dt="2023-02-07T16:03:09.118" v="648" actId="1076"/>
        <pc:sldMkLst>
          <pc:docMk/>
          <pc:sldMk cId="517352668" sldId="280"/>
        </pc:sldMkLst>
        <pc:picChg chg="mod">
          <ac:chgData name="Alison Murphy" userId="9ba79fcb-d62b-4ed0-b66e-b4415e918fea" providerId="ADAL" clId="{944C32E3-52A8-45E1-894D-AD3B8FB6845D}" dt="2023-02-07T16:03:09.118" v="648" actId="1076"/>
          <ac:picMkLst>
            <pc:docMk/>
            <pc:sldMk cId="517352668" sldId="280"/>
            <ac:picMk id="4" creationId="{00000000-0000-0000-0000-000000000000}"/>
          </ac:picMkLst>
        </pc:picChg>
      </pc:sldChg>
      <pc:sldChg chg="modSp mod">
        <pc:chgData name="Alison Murphy" userId="9ba79fcb-d62b-4ed0-b66e-b4415e918fea" providerId="ADAL" clId="{944C32E3-52A8-45E1-894D-AD3B8FB6845D}" dt="2023-02-07T15:57:29.912" v="584" actId="27636"/>
        <pc:sldMkLst>
          <pc:docMk/>
          <pc:sldMk cId="3913760946" sldId="281"/>
        </pc:sldMkLst>
        <pc:spChg chg="mod">
          <ac:chgData name="Alison Murphy" userId="9ba79fcb-d62b-4ed0-b66e-b4415e918fea" providerId="ADAL" clId="{944C32E3-52A8-45E1-894D-AD3B8FB6845D}" dt="2023-02-07T15:57:29.912" v="584" actId="27636"/>
          <ac:spMkLst>
            <pc:docMk/>
            <pc:sldMk cId="3913760946" sldId="281"/>
            <ac:spMk id="4" creationId="{00000000-0000-0000-0000-000000000000}"/>
          </ac:spMkLst>
        </pc:spChg>
        <pc:spChg chg="mod">
          <ac:chgData name="Alison Murphy" userId="9ba79fcb-d62b-4ed0-b66e-b4415e918fea" providerId="ADAL" clId="{944C32E3-52A8-45E1-894D-AD3B8FB6845D}" dt="2023-02-07T15:57:29.911" v="583" actId="27636"/>
          <ac:spMkLst>
            <pc:docMk/>
            <pc:sldMk cId="3913760946" sldId="281"/>
            <ac:spMk id="5" creationId="{00000000-0000-0000-0000-000000000000}"/>
          </ac:spMkLst>
        </pc:spChg>
        <pc:spChg chg="mod">
          <ac:chgData name="Alison Murphy" userId="9ba79fcb-d62b-4ed0-b66e-b4415e918fea" providerId="ADAL" clId="{944C32E3-52A8-45E1-894D-AD3B8FB6845D}" dt="2023-02-07T15:57:29.907" v="582" actId="27636"/>
          <ac:spMkLst>
            <pc:docMk/>
            <pc:sldMk cId="3913760946" sldId="281"/>
            <ac:spMk id="6" creationId="{00000000-0000-0000-0000-000000000000}"/>
          </ac:spMkLst>
        </pc:spChg>
      </pc:sldChg>
      <pc:sldChg chg="modSp mod">
        <pc:chgData name="Alison Murphy" userId="9ba79fcb-d62b-4ed0-b66e-b4415e918fea" providerId="ADAL" clId="{944C32E3-52A8-45E1-894D-AD3B8FB6845D}" dt="2023-02-07T15:57:29.916" v="585" actId="27636"/>
        <pc:sldMkLst>
          <pc:docMk/>
          <pc:sldMk cId="500533685" sldId="282"/>
        </pc:sldMkLst>
        <pc:spChg chg="mod">
          <ac:chgData name="Alison Murphy" userId="9ba79fcb-d62b-4ed0-b66e-b4415e918fea" providerId="ADAL" clId="{944C32E3-52A8-45E1-894D-AD3B8FB6845D}" dt="2023-02-07T15:57:29.916" v="585" actId="27636"/>
          <ac:spMkLst>
            <pc:docMk/>
            <pc:sldMk cId="500533685" sldId="282"/>
            <ac:spMk id="4" creationId="{00000000-0000-0000-0000-000000000000}"/>
          </ac:spMkLst>
        </pc:spChg>
        <pc:spChg chg="mod">
          <ac:chgData name="Alison Murphy" userId="9ba79fcb-d62b-4ed0-b66e-b4415e918fea" providerId="ADAL" clId="{944C32E3-52A8-45E1-894D-AD3B8FB6845D}" dt="2023-02-07T15:57:29.669" v="581"/>
          <ac:spMkLst>
            <pc:docMk/>
            <pc:sldMk cId="500533685" sldId="282"/>
            <ac:spMk id="5" creationId="{00000000-0000-0000-0000-000000000000}"/>
          </ac:spMkLst>
        </pc:spChg>
        <pc:spChg chg="mod">
          <ac:chgData name="Alison Murphy" userId="9ba79fcb-d62b-4ed0-b66e-b4415e918fea" providerId="ADAL" clId="{944C32E3-52A8-45E1-894D-AD3B8FB6845D}" dt="2023-02-07T15:57:29.669" v="581"/>
          <ac:spMkLst>
            <pc:docMk/>
            <pc:sldMk cId="500533685" sldId="282"/>
            <ac:spMk id="6" creationId="{00000000-0000-0000-0000-000000000000}"/>
          </ac:spMkLst>
        </pc:spChg>
      </pc:sldChg>
      <pc:sldChg chg="modSp mod">
        <pc:chgData name="Alison Murphy" userId="9ba79fcb-d62b-4ed0-b66e-b4415e918fea" providerId="ADAL" clId="{944C32E3-52A8-45E1-894D-AD3B8FB6845D}" dt="2023-02-07T15:57:29.921" v="586" actId="27636"/>
        <pc:sldMkLst>
          <pc:docMk/>
          <pc:sldMk cId="2941748529" sldId="283"/>
        </pc:sldMkLst>
        <pc:spChg chg="mod">
          <ac:chgData name="Alison Murphy" userId="9ba79fcb-d62b-4ed0-b66e-b4415e918fea" providerId="ADAL" clId="{944C32E3-52A8-45E1-894D-AD3B8FB6845D}" dt="2023-02-07T15:57:29.921" v="586" actId="27636"/>
          <ac:spMkLst>
            <pc:docMk/>
            <pc:sldMk cId="2941748529" sldId="283"/>
            <ac:spMk id="5" creationId="{00000000-0000-0000-0000-000000000000}"/>
          </ac:spMkLst>
        </pc:spChg>
        <pc:spChg chg="mod">
          <ac:chgData name="Alison Murphy" userId="9ba79fcb-d62b-4ed0-b66e-b4415e918fea" providerId="ADAL" clId="{944C32E3-52A8-45E1-894D-AD3B8FB6845D}" dt="2023-02-07T15:57:29.669" v="581"/>
          <ac:spMkLst>
            <pc:docMk/>
            <pc:sldMk cId="2941748529" sldId="283"/>
            <ac:spMk id="6" creationId="{00000000-0000-0000-0000-000000000000}"/>
          </ac:spMkLst>
        </pc:spChg>
        <pc:spChg chg="mod">
          <ac:chgData name="Alison Murphy" userId="9ba79fcb-d62b-4ed0-b66e-b4415e918fea" providerId="ADAL" clId="{944C32E3-52A8-45E1-894D-AD3B8FB6845D}" dt="2023-02-07T15:57:29.669" v="581"/>
          <ac:spMkLst>
            <pc:docMk/>
            <pc:sldMk cId="2941748529" sldId="283"/>
            <ac:spMk id="7" creationId="{00000000-0000-0000-0000-000000000000}"/>
          </ac:spMkLst>
        </pc:spChg>
      </pc:sldChg>
      <pc:sldChg chg="modSp mod">
        <pc:chgData name="Alison Murphy" userId="9ba79fcb-d62b-4ed0-b66e-b4415e918fea" providerId="ADAL" clId="{944C32E3-52A8-45E1-894D-AD3B8FB6845D}" dt="2023-02-07T15:57:29.930" v="587" actId="27636"/>
        <pc:sldMkLst>
          <pc:docMk/>
          <pc:sldMk cId="4242111216" sldId="284"/>
        </pc:sldMkLst>
        <pc:spChg chg="mod">
          <ac:chgData name="Alison Murphy" userId="9ba79fcb-d62b-4ed0-b66e-b4415e918fea" providerId="ADAL" clId="{944C32E3-52A8-45E1-894D-AD3B8FB6845D}" dt="2023-02-07T15:57:29.930" v="587" actId="27636"/>
          <ac:spMkLst>
            <pc:docMk/>
            <pc:sldMk cId="4242111216" sldId="284"/>
            <ac:spMk id="5" creationId="{00000000-0000-0000-0000-000000000000}"/>
          </ac:spMkLst>
        </pc:spChg>
        <pc:spChg chg="mod">
          <ac:chgData name="Alison Murphy" userId="9ba79fcb-d62b-4ed0-b66e-b4415e918fea" providerId="ADAL" clId="{944C32E3-52A8-45E1-894D-AD3B8FB6845D}" dt="2023-02-07T15:57:29.669" v="581"/>
          <ac:spMkLst>
            <pc:docMk/>
            <pc:sldMk cId="4242111216" sldId="284"/>
            <ac:spMk id="6" creationId="{00000000-0000-0000-0000-000000000000}"/>
          </ac:spMkLst>
        </pc:spChg>
        <pc:spChg chg="mod">
          <ac:chgData name="Alison Murphy" userId="9ba79fcb-d62b-4ed0-b66e-b4415e918fea" providerId="ADAL" clId="{944C32E3-52A8-45E1-894D-AD3B8FB6845D}" dt="2023-02-07T15:57:29.669" v="581"/>
          <ac:spMkLst>
            <pc:docMk/>
            <pc:sldMk cId="4242111216" sldId="284"/>
            <ac:spMk id="7" creationId="{00000000-0000-0000-0000-000000000000}"/>
          </ac:spMkLst>
        </pc:spChg>
      </pc:sldChg>
      <pc:sldChg chg="modSp mod">
        <pc:chgData name="Alison Murphy" userId="9ba79fcb-d62b-4ed0-b66e-b4415e918fea" providerId="ADAL" clId="{944C32E3-52A8-45E1-894D-AD3B8FB6845D}" dt="2023-02-07T15:57:29.669" v="581"/>
        <pc:sldMkLst>
          <pc:docMk/>
          <pc:sldMk cId="1056291976" sldId="286"/>
        </pc:sldMkLst>
        <pc:spChg chg="mod">
          <ac:chgData name="Alison Murphy" userId="9ba79fcb-d62b-4ed0-b66e-b4415e918fea" providerId="ADAL" clId="{944C32E3-52A8-45E1-894D-AD3B8FB6845D}" dt="2023-02-07T15:57:29.669" v="581"/>
          <ac:spMkLst>
            <pc:docMk/>
            <pc:sldMk cId="1056291976" sldId="286"/>
            <ac:spMk id="2" creationId="{00000000-0000-0000-0000-000000000000}"/>
          </ac:spMkLst>
        </pc:spChg>
        <pc:spChg chg="mod">
          <ac:chgData name="Alison Murphy" userId="9ba79fcb-d62b-4ed0-b66e-b4415e918fea" providerId="ADAL" clId="{944C32E3-52A8-45E1-894D-AD3B8FB6845D}" dt="2023-02-07T15:57:29.669" v="581"/>
          <ac:spMkLst>
            <pc:docMk/>
            <pc:sldMk cId="1056291976" sldId="286"/>
            <ac:spMk id="3" creationId="{00000000-0000-0000-0000-000000000000}"/>
          </ac:spMkLst>
        </pc:spChg>
        <pc:spChg chg="mod">
          <ac:chgData name="Alison Murphy" userId="9ba79fcb-d62b-4ed0-b66e-b4415e918fea" providerId="ADAL" clId="{944C32E3-52A8-45E1-894D-AD3B8FB6845D}" dt="2023-02-07T15:57:29.669" v="581"/>
          <ac:spMkLst>
            <pc:docMk/>
            <pc:sldMk cId="1056291976" sldId="286"/>
            <ac:spMk id="4" creationId="{00000000-0000-0000-0000-000000000000}"/>
          </ac:spMkLst>
        </pc:spChg>
      </pc:sldChg>
      <pc:sldChg chg="modSp">
        <pc:chgData name="Alison Murphy" userId="9ba79fcb-d62b-4ed0-b66e-b4415e918fea" providerId="ADAL" clId="{944C32E3-52A8-45E1-894D-AD3B8FB6845D}" dt="2023-02-07T15:57:29.669" v="581"/>
        <pc:sldMkLst>
          <pc:docMk/>
          <pc:sldMk cId="4038445776" sldId="287"/>
        </pc:sldMkLst>
        <pc:spChg chg="mod">
          <ac:chgData name="Alison Murphy" userId="9ba79fcb-d62b-4ed0-b66e-b4415e918fea" providerId="ADAL" clId="{944C32E3-52A8-45E1-894D-AD3B8FB6845D}" dt="2023-02-07T15:57:29.669" v="581"/>
          <ac:spMkLst>
            <pc:docMk/>
            <pc:sldMk cId="4038445776" sldId="287"/>
            <ac:spMk id="2" creationId="{00000000-0000-0000-0000-000000000000}"/>
          </ac:spMkLst>
        </pc:spChg>
        <pc:spChg chg="mod">
          <ac:chgData name="Alison Murphy" userId="9ba79fcb-d62b-4ed0-b66e-b4415e918fea" providerId="ADAL" clId="{944C32E3-52A8-45E1-894D-AD3B8FB6845D}" dt="2023-02-07T15:57:29.669" v="581"/>
          <ac:spMkLst>
            <pc:docMk/>
            <pc:sldMk cId="4038445776" sldId="287"/>
            <ac:spMk id="3" creationId="{00000000-0000-0000-0000-000000000000}"/>
          </ac:spMkLst>
        </pc:spChg>
        <pc:spChg chg="mod">
          <ac:chgData name="Alison Murphy" userId="9ba79fcb-d62b-4ed0-b66e-b4415e918fea" providerId="ADAL" clId="{944C32E3-52A8-45E1-894D-AD3B8FB6845D}" dt="2023-02-07T15:57:29.669" v="581"/>
          <ac:spMkLst>
            <pc:docMk/>
            <pc:sldMk cId="4038445776" sldId="287"/>
            <ac:spMk id="4" creationId="{00000000-0000-0000-0000-000000000000}"/>
          </ac:spMkLst>
        </pc:spChg>
      </pc:sldChg>
      <pc:sldChg chg="modSp mod">
        <pc:chgData name="Alison Murphy" userId="9ba79fcb-d62b-4ed0-b66e-b4415e918fea" providerId="ADAL" clId="{944C32E3-52A8-45E1-894D-AD3B8FB6845D}" dt="2023-02-07T15:57:29.970" v="590" actId="27636"/>
        <pc:sldMkLst>
          <pc:docMk/>
          <pc:sldMk cId="2059646085" sldId="289"/>
        </pc:sldMkLst>
        <pc:spChg chg="mod">
          <ac:chgData name="Alison Murphy" userId="9ba79fcb-d62b-4ed0-b66e-b4415e918fea" providerId="ADAL" clId="{944C32E3-52A8-45E1-894D-AD3B8FB6845D}" dt="2023-02-07T15:57:29.669" v="581"/>
          <ac:spMkLst>
            <pc:docMk/>
            <pc:sldMk cId="2059646085" sldId="289"/>
            <ac:spMk id="2" creationId="{77FA1553-6E28-46FC-A5EE-37A4C84E3385}"/>
          </ac:spMkLst>
        </pc:spChg>
        <pc:spChg chg="mod">
          <ac:chgData name="Alison Murphy" userId="9ba79fcb-d62b-4ed0-b66e-b4415e918fea" providerId="ADAL" clId="{944C32E3-52A8-45E1-894D-AD3B8FB6845D}" dt="2023-02-07T15:57:29.969" v="589" actId="27636"/>
          <ac:spMkLst>
            <pc:docMk/>
            <pc:sldMk cId="2059646085" sldId="289"/>
            <ac:spMk id="4" creationId="{F87B270A-0D1E-4F71-822B-6C00B591D648}"/>
          </ac:spMkLst>
        </pc:spChg>
        <pc:spChg chg="mod">
          <ac:chgData name="Alison Murphy" userId="9ba79fcb-d62b-4ed0-b66e-b4415e918fea" providerId="ADAL" clId="{944C32E3-52A8-45E1-894D-AD3B8FB6845D}" dt="2023-02-07T15:57:29.970" v="590" actId="27636"/>
          <ac:spMkLst>
            <pc:docMk/>
            <pc:sldMk cId="2059646085" sldId="289"/>
            <ac:spMk id="5" creationId="{CAD2D0EA-A6CE-4652-98FF-624858963449}"/>
          </ac:spMkLst>
        </pc:spChg>
      </pc:sldChg>
      <pc:sldChg chg="modSp mod">
        <pc:chgData name="Alison Murphy" userId="9ba79fcb-d62b-4ed0-b66e-b4415e918fea" providerId="ADAL" clId="{944C32E3-52A8-45E1-894D-AD3B8FB6845D}" dt="2023-02-07T15:57:29.980" v="591" actId="27636"/>
        <pc:sldMkLst>
          <pc:docMk/>
          <pc:sldMk cId="1277904453" sldId="290"/>
        </pc:sldMkLst>
        <pc:spChg chg="mod">
          <ac:chgData name="Alison Murphy" userId="9ba79fcb-d62b-4ed0-b66e-b4415e918fea" providerId="ADAL" clId="{944C32E3-52A8-45E1-894D-AD3B8FB6845D}" dt="2023-02-07T15:57:29.980" v="591" actId="27636"/>
          <ac:spMkLst>
            <pc:docMk/>
            <pc:sldMk cId="1277904453" sldId="290"/>
            <ac:spMk id="2" creationId="{6F1062A4-7B26-400E-81D8-A22D7A56B6D6}"/>
          </ac:spMkLst>
        </pc:spChg>
        <pc:spChg chg="mod">
          <ac:chgData name="Alison Murphy" userId="9ba79fcb-d62b-4ed0-b66e-b4415e918fea" providerId="ADAL" clId="{944C32E3-52A8-45E1-894D-AD3B8FB6845D}" dt="2023-02-07T15:57:29.669" v="581"/>
          <ac:spMkLst>
            <pc:docMk/>
            <pc:sldMk cId="1277904453" sldId="290"/>
            <ac:spMk id="3" creationId="{0997AF1E-C1A6-45CA-B466-10AC64F5556A}"/>
          </ac:spMkLst>
        </pc:spChg>
        <pc:spChg chg="mod">
          <ac:chgData name="Alison Murphy" userId="9ba79fcb-d62b-4ed0-b66e-b4415e918fea" providerId="ADAL" clId="{944C32E3-52A8-45E1-894D-AD3B8FB6845D}" dt="2023-02-07T15:57:29.669" v="581"/>
          <ac:spMkLst>
            <pc:docMk/>
            <pc:sldMk cId="1277904453" sldId="290"/>
            <ac:spMk id="4" creationId="{8B86A9E7-6529-48D2-8A3B-B8A6B8C6FAA4}"/>
          </ac:spMkLst>
        </pc:spChg>
      </pc:sldChg>
      <pc:sldChg chg="modSp mod">
        <pc:chgData name="Alison Murphy" userId="9ba79fcb-d62b-4ed0-b66e-b4415e918fea" providerId="ADAL" clId="{944C32E3-52A8-45E1-894D-AD3B8FB6845D}" dt="2023-02-07T15:59:58.551" v="621" actId="27636"/>
        <pc:sldMkLst>
          <pc:docMk/>
          <pc:sldMk cId="2103962587" sldId="291"/>
        </pc:sldMkLst>
        <pc:spChg chg="mod">
          <ac:chgData name="Alison Murphy" userId="9ba79fcb-d62b-4ed0-b66e-b4415e918fea" providerId="ADAL" clId="{944C32E3-52A8-45E1-894D-AD3B8FB6845D}" dt="2023-02-07T15:57:30.002" v="593" actId="27636"/>
          <ac:spMkLst>
            <pc:docMk/>
            <pc:sldMk cId="2103962587" sldId="291"/>
            <ac:spMk id="2" creationId="{E0C3CA7E-A730-4E82-A766-3FC5491C515A}"/>
          </ac:spMkLst>
        </pc:spChg>
        <pc:spChg chg="mod">
          <ac:chgData name="Alison Murphy" userId="9ba79fcb-d62b-4ed0-b66e-b4415e918fea" providerId="ADAL" clId="{944C32E3-52A8-45E1-894D-AD3B8FB6845D}" dt="2023-02-07T15:59:31.903" v="615" actId="14100"/>
          <ac:spMkLst>
            <pc:docMk/>
            <pc:sldMk cId="2103962587" sldId="291"/>
            <ac:spMk id="3" creationId="{F48670C6-DB0E-4E0D-9CA9-2D3B05BB29DA}"/>
          </ac:spMkLst>
        </pc:spChg>
        <pc:spChg chg="mod">
          <ac:chgData name="Alison Murphy" userId="9ba79fcb-d62b-4ed0-b66e-b4415e918fea" providerId="ADAL" clId="{944C32E3-52A8-45E1-894D-AD3B8FB6845D}" dt="2023-02-07T15:59:58.551" v="621" actId="27636"/>
          <ac:spMkLst>
            <pc:docMk/>
            <pc:sldMk cId="2103962587" sldId="291"/>
            <ac:spMk id="4" creationId="{C490329C-FF8C-4A66-A58B-ABDDA83F6203}"/>
          </ac:spMkLst>
        </pc:spChg>
      </pc:sldChg>
      <pc:sldChg chg="modSp mod">
        <pc:chgData name="Alison Murphy" userId="9ba79fcb-d62b-4ed0-b66e-b4415e918fea" providerId="ADAL" clId="{944C32E3-52A8-45E1-894D-AD3B8FB6845D}" dt="2023-02-07T16:01:41.600" v="638" actId="27636"/>
        <pc:sldMkLst>
          <pc:docMk/>
          <pc:sldMk cId="2585430478" sldId="292"/>
        </pc:sldMkLst>
        <pc:spChg chg="mod">
          <ac:chgData name="Alison Murphy" userId="9ba79fcb-d62b-4ed0-b66e-b4415e918fea" providerId="ADAL" clId="{944C32E3-52A8-45E1-894D-AD3B8FB6845D}" dt="2023-02-07T15:57:30.035" v="596" actId="27636"/>
          <ac:spMkLst>
            <pc:docMk/>
            <pc:sldMk cId="2585430478" sldId="292"/>
            <ac:spMk id="2" creationId="{4CCC9D14-C9D5-4167-97B5-7B085C159764}"/>
          </ac:spMkLst>
        </pc:spChg>
        <pc:spChg chg="mod">
          <ac:chgData name="Alison Murphy" userId="9ba79fcb-d62b-4ed0-b66e-b4415e918fea" providerId="ADAL" clId="{944C32E3-52A8-45E1-894D-AD3B8FB6845D}" dt="2023-02-07T16:01:41.597" v="637" actId="27636"/>
          <ac:spMkLst>
            <pc:docMk/>
            <pc:sldMk cId="2585430478" sldId="292"/>
            <ac:spMk id="3" creationId="{3E75B6F0-7A46-4090-88AB-22E83C3BDDE5}"/>
          </ac:spMkLst>
        </pc:spChg>
        <pc:spChg chg="mod">
          <ac:chgData name="Alison Murphy" userId="9ba79fcb-d62b-4ed0-b66e-b4415e918fea" providerId="ADAL" clId="{944C32E3-52A8-45E1-894D-AD3B8FB6845D}" dt="2023-02-07T16:01:41.600" v="638" actId="27636"/>
          <ac:spMkLst>
            <pc:docMk/>
            <pc:sldMk cId="2585430478" sldId="292"/>
            <ac:spMk id="4" creationId="{798E223B-8541-4154-8E97-B1B31BB35772}"/>
          </ac:spMkLst>
        </pc:spChg>
      </pc:sldChg>
      <pc:sldChg chg="modSp mod">
        <pc:chgData name="Alison Murphy" userId="9ba79fcb-d62b-4ed0-b66e-b4415e918fea" providerId="ADAL" clId="{944C32E3-52A8-45E1-894D-AD3B8FB6845D}" dt="2023-02-07T15:57:30.049" v="600" actId="27636"/>
        <pc:sldMkLst>
          <pc:docMk/>
          <pc:sldMk cId="1956956154" sldId="293"/>
        </pc:sldMkLst>
        <pc:spChg chg="mod">
          <ac:chgData name="Alison Murphy" userId="9ba79fcb-d62b-4ed0-b66e-b4415e918fea" providerId="ADAL" clId="{944C32E3-52A8-45E1-894D-AD3B8FB6845D}" dt="2023-02-07T15:57:30.043" v="598" actId="27636"/>
          <ac:spMkLst>
            <pc:docMk/>
            <pc:sldMk cId="1956956154" sldId="293"/>
            <ac:spMk id="2" creationId="{40457BC7-4A89-4CF0-9EB6-FE1CB3DFE2DA}"/>
          </ac:spMkLst>
        </pc:spChg>
        <pc:spChg chg="mod">
          <ac:chgData name="Alison Murphy" userId="9ba79fcb-d62b-4ed0-b66e-b4415e918fea" providerId="ADAL" clId="{944C32E3-52A8-45E1-894D-AD3B8FB6845D}" dt="2023-02-07T15:57:30.049" v="600" actId="27636"/>
          <ac:spMkLst>
            <pc:docMk/>
            <pc:sldMk cId="1956956154" sldId="293"/>
            <ac:spMk id="3" creationId="{21F40C5C-C1FD-413F-A2CB-B0D8C1C6475B}"/>
          </ac:spMkLst>
        </pc:spChg>
        <pc:spChg chg="mod">
          <ac:chgData name="Alison Murphy" userId="9ba79fcb-d62b-4ed0-b66e-b4415e918fea" providerId="ADAL" clId="{944C32E3-52A8-45E1-894D-AD3B8FB6845D}" dt="2023-02-07T15:57:30.048" v="599" actId="27636"/>
          <ac:spMkLst>
            <pc:docMk/>
            <pc:sldMk cId="1956956154" sldId="293"/>
            <ac:spMk id="4" creationId="{2AFBD3CA-70DD-4215-97B4-2B8DF822B4AF}"/>
          </ac:spMkLst>
        </pc:spChg>
      </pc:sldChg>
      <pc:sldChg chg="modSp mod">
        <pc:chgData name="Alison Murphy" userId="9ba79fcb-d62b-4ed0-b66e-b4415e918fea" providerId="ADAL" clId="{944C32E3-52A8-45E1-894D-AD3B8FB6845D}" dt="2023-02-07T15:57:30.039" v="597" actId="27636"/>
        <pc:sldMkLst>
          <pc:docMk/>
          <pc:sldMk cId="427124770" sldId="294"/>
        </pc:sldMkLst>
        <pc:spChg chg="mod">
          <ac:chgData name="Alison Murphy" userId="9ba79fcb-d62b-4ed0-b66e-b4415e918fea" providerId="ADAL" clId="{944C32E3-52A8-45E1-894D-AD3B8FB6845D}" dt="2023-02-07T15:57:30.039" v="597" actId="27636"/>
          <ac:spMkLst>
            <pc:docMk/>
            <pc:sldMk cId="427124770" sldId="294"/>
            <ac:spMk id="5" creationId="{48F96CB0-AEB9-49F6-8BB0-9A357B443784}"/>
          </ac:spMkLst>
        </pc:spChg>
        <pc:spChg chg="mod">
          <ac:chgData name="Alison Murphy" userId="9ba79fcb-d62b-4ed0-b66e-b4415e918fea" providerId="ADAL" clId="{944C32E3-52A8-45E1-894D-AD3B8FB6845D}" dt="2023-02-07T15:57:29.669" v="581"/>
          <ac:spMkLst>
            <pc:docMk/>
            <pc:sldMk cId="427124770" sldId="294"/>
            <ac:spMk id="6" creationId="{283C7072-7F5F-4ED7-90D8-DB3B38420F3C}"/>
          </ac:spMkLst>
        </pc:spChg>
      </pc:sldChg>
      <pc:sldChg chg="addSp modSp new mod ord">
        <pc:chgData name="Alison Murphy" userId="9ba79fcb-d62b-4ed0-b66e-b4415e918fea" providerId="ADAL" clId="{944C32E3-52A8-45E1-894D-AD3B8FB6845D}" dt="2023-02-07T16:01:59.915" v="640"/>
        <pc:sldMkLst>
          <pc:docMk/>
          <pc:sldMk cId="1979641410" sldId="295"/>
        </pc:sldMkLst>
        <pc:spChg chg="mod">
          <ac:chgData name="Alison Murphy" userId="9ba79fcb-d62b-4ed0-b66e-b4415e918fea" providerId="ADAL" clId="{944C32E3-52A8-45E1-894D-AD3B8FB6845D}" dt="2023-02-07T16:01:59.915" v="640"/>
          <ac:spMkLst>
            <pc:docMk/>
            <pc:sldMk cId="1979641410" sldId="295"/>
            <ac:spMk id="2" creationId="{4D53E276-5887-1801-1379-D6116B547874}"/>
          </ac:spMkLst>
        </pc:spChg>
        <pc:spChg chg="mod">
          <ac:chgData name="Alison Murphy" userId="9ba79fcb-d62b-4ed0-b66e-b4415e918fea" providerId="ADAL" clId="{944C32E3-52A8-45E1-894D-AD3B8FB6845D}" dt="2023-02-07T15:59:18.876" v="613"/>
          <ac:spMkLst>
            <pc:docMk/>
            <pc:sldMk cId="1979641410" sldId="295"/>
            <ac:spMk id="3" creationId="{1F02F24F-14A2-0280-06D4-FE92D69AF241}"/>
          </ac:spMkLst>
        </pc:spChg>
        <pc:spChg chg="mod">
          <ac:chgData name="Alison Murphy" userId="9ba79fcb-d62b-4ed0-b66e-b4415e918fea" providerId="ADAL" clId="{944C32E3-52A8-45E1-894D-AD3B8FB6845D}" dt="2023-02-07T15:58:44.037" v="608" actId="27636"/>
          <ac:spMkLst>
            <pc:docMk/>
            <pc:sldMk cId="1979641410" sldId="295"/>
            <ac:spMk id="4" creationId="{738BB41B-0F2E-4428-5A5B-71FF1782A62F}"/>
          </ac:spMkLst>
        </pc:spChg>
        <pc:spChg chg="add">
          <ac:chgData name="Alison Murphy" userId="9ba79fcb-d62b-4ed0-b66e-b4415e918fea" providerId="ADAL" clId="{944C32E3-52A8-45E1-894D-AD3B8FB6845D}" dt="2023-02-07T16:01:56.685" v="639" actId="22"/>
          <ac:spMkLst>
            <pc:docMk/>
            <pc:sldMk cId="1979641410" sldId="295"/>
            <ac:spMk id="6" creationId="{D04A0772-00DC-58AD-9739-2F905C3E6668}"/>
          </ac:spMkLst>
        </pc:spChg>
      </pc:sldChg>
      <pc:sldChg chg="modSp new mod">
        <pc:chgData name="Alison Murphy" userId="9ba79fcb-d62b-4ed0-b66e-b4415e918fea" providerId="ADAL" clId="{944C32E3-52A8-45E1-894D-AD3B8FB6845D}" dt="2023-02-07T16:02:06.124" v="641"/>
        <pc:sldMkLst>
          <pc:docMk/>
          <pc:sldMk cId="2366472329" sldId="296"/>
        </pc:sldMkLst>
        <pc:spChg chg="mod">
          <ac:chgData name="Alison Murphy" userId="9ba79fcb-d62b-4ed0-b66e-b4415e918fea" providerId="ADAL" clId="{944C32E3-52A8-45E1-894D-AD3B8FB6845D}" dt="2023-02-07T16:02:06.124" v="641"/>
          <ac:spMkLst>
            <pc:docMk/>
            <pc:sldMk cId="2366472329" sldId="296"/>
            <ac:spMk id="2" creationId="{ABB8E9AD-255A-91F5-011F-3DF4B73675FE}"/>
          </ac:spMkLst>
        </pc:spChg>
        <pc:spChg chg="mod">
          <ac:chgData name="Alison Murphy" userId="9ba79fcb-d62b-4ed0-b66e-b4415e918fea" providerId="ADAL" clId="{944C32E3-52A8-45E1-894D-AD3B8FB6845D}" dt="2023-02-07T16:00:44.989" v="628"/>
          <ac:spMkLst>
            <pc:docMk/>
            <pc:sldMk cId="2366472329" sldId="296"/>
            <ac:spMk id="3" creationId="{48529C5D-1E4F-DE72-18AE-23F33114ED06}"/>
          </ac:spMkLst>
        </pc:spChg>
        <pc:spChg chg="mod">
          <ac:chgData name="Alison Murphy" userId="9ba79fcb-d62b-4ed0-b66e-b4415e918fea" providerId="ADAL" clId="{944C32E3-52A8-45E1-894D-AD3B8FB6845D}" dt="2023-02-07T16:00:26.192" v="625" actId="27636"/>
          <ac:spMkLst>
            <pc:docMk/>
            <pc:sldMk cId="2366472329" sldId="296"/>
            <ac:spMk id="4" creationId="{60852454-20E1-9AF5-CB28-9925D99C46DA}"/>
          </ac:spMkLst>
        </pc:spChg>
      </pc:sldChg>
      <pc:sldChg chg="addSp delSp modSp new mod modClrScheme chgLayout">
        <pc:chgData name="Alison Murphy" userId="9ba79fcb-d62b-4ed0-b66e-b4415e918fea" providerId="ADAL" clId="{944C32E3-52A8-45E1-894D-AD3B8FB6845D}" dt="2023-02-14T13:53:23.322" v="661" actId="20577"/>
        <pc:sldMkLst>
          <pc:docMk/>
          <pc:sldMk cId="2759737311" sldId="297"/>
        </pc:sldMkLst>
        <pc:spChg chg="del mod ord">
          <ac:chgData name="Alison Murphy" userId="9ba79fcb-d62b-4ed0-b66e-b4415e918fea" providerId="ADAL" clId="{944C32E3-52A8-45E1-894D-AD3B8FB6845D}" dt="2023-02-14T13:53:06.844" v="650" actId="700"/>
          <ac:spMkLst>
            <pc:docMk/>
            <pc:sldMk cId="2759737311" sldId="297"/>
            <ac:spMk id="2" creationId="{FA79DE72-6B22-7F09-8C85-236863A7CBA3}"/>
          </ac:spMkLst>
        </pc:spChg>
        <pc:spChg chg="del mod ord">
          <ac:chgData name="Alison Murphy" userId="9ba79fcb-d62b-4ed0-b66e-b4415e918fea" providerId="ADAL" clId="{944C32E3-52A8-45E1-894D-AD3B8FB6845D}" dt="2023-02-14T13:53:06.844" v="650" actId="700"/>
          <ac:spMkLst>
            <pc:docMk/>
            <pc:sldMk cId="2759737311" sldId="297"/>
            <ac:spMk id="3" creationId="{637709C2-B223-8E85-D66C-DD8F019E9938}"/>
          </ac:spMkLst>
        </pc:spChg>
        <pc:spChg chg="del">
          <ac:chgData name="Alison Murphy" userId="9ba79fcb-d62b-4ed0-b66e-b4415e918fea" providerId="ADAL" clId="{944C32E3-52A8-45E1-894D-AD3B8FB6845D}" dt="2023-02-14T13:53:06.844" v="650" actId="700"/>
          <ac:spMkLst>
            <pc:docMk/>
            <pc:sldMk cId="2759737311" sldId="297"/>
            <ac:spMk id="4" creationId="{CC7BF252-8EE3-02DA-7580-A1C6F940C211}"/>
          </ac:spMkLst>
        </pc:spChg>
        <pc:spChg chg="add mod ord">
          <ac:chgData name="Alison Murphy" userId="9ba79fcb-d62b-4ed0-b66e-b4415e918fea" providerId="ADAL" clId="{944C32E3-52A8-45E1-894D-AD3B8FB6845D}" dt="2023-02-14T13:53:23.322" v="661" actId="20577"/>
          <ac:spMkLst>
            <pc:docMk/>
            <pc:sldMk cId="2759737311" sldId="297"/>
            <ac:spMk id="5" creationId="{7AA54BF9-4278-F081-8582-FD2831278622}"/>
          </ac:spMkLst>
        </pc:spChg>
        <pc:spChg chg="add del mod ord">
          <ac:chgData name="Alison Murphy" userId="9ba79fcb-d62b-4ed0-b66e-b4415e918fea" providerId="ADAL" clId="{944C32E3-52A8-45E1-894D-AD3B8FB6845D}" dt="2023-02-14T13:53:09.346" v="651"/>
          <ac:spMkLst>
            <pc:docMk/>
            <pc:sldMk cId="2759737311" sldId="297"/>
            <ac:spMk id="6" creationId="{506E317B-B85D-D89F-9EF3-03800D69D77A}"/>
          </ac:spMkLst>
        </pc:spChg>
        <pc:graphicFrameChg chg="add mod modGraphic">
          <ac:chgData name="Alison Murphy" userId="9ba79fcb-d62b-4ed0-b66e-b4415e918fea" providerId="ADAL" clId="{944C32E3-52A8-45E1-894D-AD3B8FB6845D}" dt="2023-02-14T13:53:13.306" v="652" actId="14100"/>
          <ac:graphicFrameMkLst>
            <pc:docMk/>
            <pc:sldMk cId="2759737311" sldId="297"/>
            <ac:graphicFrameMk id="7" creationId="{A5E74BF4-4E4E-F8EC-DCC1-E5F12374A578}"/>
          </ac:graphicFrameMkLst>
        </pc:graphicFrameChg>
      </pc:sldChg>
      <pc:sldChg chg="addSp delSp modSp new mod">
        <pc:chgData name="Alison Murphy" userId="9ba79fcb-d62b-4ed0-b66e-b4415e918fea" providerId="ADAL" clId="{944C32E3-52A8-45E1-894D-AD3B8FB6845D}" dt="2023-02-14T13:55:00.446" v="671" actId="2711"/>
        <pc:sldMkLst>
          <pc:docMk/>
          <pc:sldMk cId="1659683243" sldId="298"/>
        </pc:sldMkLst>
        <pc:spChg chg="mod">
          <ac:chgData name="Alison Murphy" userId="9ba79fcb-d62b-4ed0-b66e-b4415e918fea" providerId="ADAL" clId="{944C32E3-52A8-45E1-894D-AD3B8FB6845D}" dt="2023-02-14T13:55:00.446" v="671" actId="2711"/>
          <ac:spMkLst>
            <pc:docMk/>
            <pc:sldMk cId="1659683243" sldId="298"/>
            <ac:spMk id="2" creationId="{3D26EA28-DA5D-1147-49DD-20CCF1694550}"/>
          </ac:spMkLst>
        </pc:spChg>
        <pc:spChg chg="del">
          <ac:chgData name="Alison Murphy" userId="9ba79fcb-d62b-4ed0-b66e-b4415e918fea" providerId="ADAL" clId="{944C32E3-52A8-45E1-894D-AD3B8FB6845D}" dt="2023-02-14T13:53:46.385" v="663"/>
          <ac:spMkLst>
            <pc:docMk/>
            <pc:sldMk cId="1659683243" sldId="298"/>
            <ac:spMk id="3" creationId="{E6A2CA18-6531-D306-CD48-90B3E1CFC182}"/>
          </ac:spMkLst>
        </pc:spChg>
        <pc:graphicFrameChg chg="add mod modGraphic">
          <ac:chgData name="Alison Murphy" userId="9ba79fcb-d62b-4ed0-b66e-b4415e918fea" providerId="ADAL" clId="{944C32E3-52A8-45E1-894D-AD3B8FB6845D}" dt="2023-02-14T13:53:54.444" v="665" actId="14100"/>
          <ac:graphicFrameMkLst>
            <pc:docMk/>
            <pc:sldMk cId="1659683243" sldId="298"/>
            <ac:graphicFrameMk id="4" creationId="{B403A508-62B6-D7DF-722A-DC7B3D3C559D}"/>
          </ac:graphicFrameMkLst>
        </pc:graphicFrameChg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B976025-2F7A-4172-9EF2-9D9A1DFCE612}" type="datetimeFigureOut">
              <a:rPr lang="en-GB" smtClean="0"/>
              <a:t>14/02/2023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38A15D9-591F-44E7-A994-C599DF337F2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9644190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lfan Delwedd Sleid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Dalfan Nodiadau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y-GB" dirty="0"/>
          </a:p>
        </p:txBody>
      </p:sp>
      <p:sp>
        <p:nvSpPr>
          <p:cNvPr id="4" name="Dalfan Rhif y Sleid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38A15D9-591F-44E7-A994-C599DF337F20}" type="slidenum">
              <a:rPr lang="en-GB" smtClean="0"/>
              <a:t>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0525020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lfan Delwedd Sleid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Dalfan Nodiadau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y-GB" dirty="0"/>
          </a:p>
        </p:txBody>
      </p:sp>
      <p:sp>
        <p:nvSpPr>
          <p:cNvPr id="4" name="Dalfan Rhif y Sleid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38A15D9-591F-44E7-A994-C599DF337F20}" type="slidenum">
              <a:rPr lang="en-GB" smtClean="0"/>
              <a:t>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634795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lfan Delwedd Sleid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Dalfan Nodiadau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y-GB" dirty="0"/>
          </a:p>
        </p:txBody>
      </p:sp>
      <p:sp>
        <p:nvSpPr>
          <p:cNvPr id="4" name="Dalfan Rhif y Sleid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38A15D9-591F-44E7-A994-C599DF337F20}" type="slidenum">
              <a:rPr lang="en-GB" smtClean="0"/>
              <a:t>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73443754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38A15D9-591F-44E7-A994-C599DF337F20}" type="slidenum">
              <a:rPr lang="en-GB" smtClean="0"/>
              <a:t>11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3009889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38A15D9-591F-44E7-A994-C599DF337F20}" type="slidenum">
              <a:rPr lang="en-GB" smtClean="0"/>
              <a:t>18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84022665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6627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altLang="en-US" dirty="0"/>
          </a:p>
        </p:txBody>
      </p:sp>
      <p:sp>
        <p:nvSpPr>
          <p:cNvPr id="26628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9pPr>
          </a:lstStyle>
          <a:p>
            <a:fld id="{D5FBC99A-5F58-41EE-845C-C0EAA5C2D3D0}" type="slidenum">
              <a:rPr lang="en-US" altLang="en-US"/>
              <a:pPr/>
              <a:t>19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521097484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8A15D9-591F-44E7-A994-C599DF337F20}" type="slidenum">
              <a:rPr lang="en-GB" smtClean="0"/>
              <a:t>20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2794357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7651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altLang="en-US" dirty="0"/>
          </a:p>
        </p:txBody>
      </p:sp>
      <p:sp>
        <p:nvSpPr>
          <p:cNvPr id="27652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9pPr>
          </a:lstStyle>
          <a:p>
            <a:fld id="{E04E0EC7-BBF5-4354-8A62-D4CABB2A3365}" type="slidenum">
              <a:rPr lang="en-US" altLang="en-US"/>
              <a:pPr/>
              <a:t>21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100117643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8A15D9-591F-44E7-A994-C599DF337F20}" type="slidenum">
              <a:rPr lang="en-GB" smtClean="0"/>
              <a:t>23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63978952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9pPr>
          </a:lstStyle>
          <a:p>
            <a:fld id="{0B43A15D-0D34-49B7-91E5-447AC2C560B2}" type="slidenum">
              <a:rPr lang="en-GB" altLang="en-US">
                <a:cs typeface="Arial" charset="0"/>
              </a:rPr>
              <a:pPr/>
              <a:t>24</a:t>
            </a:fld>
            <a:endParaRPr lang="en-GB" altLang="en-US">
              <a:cs typeface="Arial" charset="0"/>
            </a:endParaRPr>
          </a:p>
        </p:txBody>
      </p:sp>
      <p:sp>
        <p:nvSpPr>
          <p:cNvPr id="29699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9700" name="Rectangle 3"/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altLang="en-US">
              <a:ea typeface="ＭＳ Ｐゴシック" pitchFamily="34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85258417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Group 5"/>
          <p:cNvGrpSpPr/>
          <p:nvPr/>
        </p:nvGrpSpPr>
        <p:grpSpPr>
          <a:xfrm>
            <a:off x="-1588" y="0"/>
            <a:ext cx="9145588" cy="6860798"/>
            <a:chOff x="-1588" y="0"/>
            <a:chExt cx="9145588" cy="6860798"/>
          </a:xfrm>
        </p:grpSpPr>
        <p:sp>
          <p:nvSpPr>
            <p:cNvPr id="9" name="Rectangle 8"/>
            <p:cNvSpPr/>
            <p:nvPr/>
          </p:nvSpPr>
          <p:spPr>
            <a:xfrm>
              <a:off x="0" y="0"/>
              <a:ext cx="9118832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rcRect/>
              <a:stretch>
                <a:fillRect l="-16713" r="-16989"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0" name="Oval 9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2" name="Oval 11"/>
            <p:cNvSpPr/>
            <p:nvPr/>
          </p:nvSpPr>
          <p:spPr>
            <a:xfrm>
              <a:off x="629943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3" name="Oval 12"/>
            <p:cNvSpPr/>
            <p:nvPr/>
          </p:nvSpPr>
          <p:spPr>
            <a:xfrm>
              <a:off x="5689832" y="0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Oval 13"/>
            <p:cNvSpPr/>
            <p:nvPr/>
          </p:nvSpPr>
          <p:spPr>
            <a:xfrm>
              <a:off x="6299432" y="5870198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-1588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Freeform 5"/>
            <p:cNvSpPr>
              <a:spLocks noEditPoints="1"/>
            </p:cNvSpPr>
            <p:nvPr/>
          </p:nvSpPr>
          <p:spPr bwMode="gray">
            <a:xfrm>
              <a:off x="0" y="0"/>
              <a:ext cx="9144000" cy="6858000"/>
            </a:xfrm>
            <a:custGeom>
              <a:avLst/>
              <a:gdLst/>
              <a:ahLst/>
              <a:cxnLst/>
              <a:rect l="0" t="0" r="r" b="b"/>
              <a:pathLst>
                <a:path w="5760" h="4320">
                  <a:moveTo>
                    <a:pt x="0" y="0"/>
                  </a:moveTo>
                  <a:lnTo>
                    <a:pt x="0" y="4320"/>
                  </a:lnTo>
                  <a:lnTo>
                    <a:pt x="5760" y="4320"/>
                  </a:lnTo>
                  <a:lnTo>
                    <a:pt x="5760" y="0"/>
                  </a:lnTo>
                  <a:lnTo>
                    <a:pt x="0" y="0"/>
                  </a:lnTo>
                  <a:close/>
                  <a:moveTo>
                    <a:pt x="5444" y="4004"/>
                  </a:moveTo>
                  <a:lnTo>
                    <a:pt x="324" y="4004"/>
                  </a:lnTo>
                  <a:lnTo>
                    <a:pt x="324" y="324"/>
                  </a:lnTo>
                  <a:lnTo>
                    <a:pt x="5444" y="324"/>
                  </a:lnTo>
                  <a:lnTo>
                    <a:pt x="5444" y="4004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66440" y="2226503"/>
            <a:ext cx="5917679" cy="2550877"/>
          </a:xfrm>
        </p:spPr>
        <p:txBody>
          <a:bodyPr anchor="b"/>
          <a:lstStyle>
            <a:lvl1pPr>
              <a:defRPr sz="48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66440" y="4777380"/>
            <a:ext cx="5917679" cy="861420"/>
          </a:xfrm>
        </p:spPr>
        <p:txBody>
          <a:bodyPr anchor="t"/>
          <a:lstStyle>
            <a:lvl1pPr marL="0" indent="0" algn="l">
              <a:buNone/>
              <a:defRPr cap="all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 bwMode="gray">
          <a:xfrm rot="5400000">
            <a:off x="7498080" y="1828800"/>
            <a:ext cx="990599" cy="228659"/>
          </a:xfrm>
        </p:spPr>
        <p:txBody>
          <a:bodyPr anchor="t"/>
          <a:lstStyle>
            <a:lvl1pPr algn="l">
              <a:defRPr b="0" i="0">
                <a:solidFill>
                  <a:schemeClr val="bg1">
                    <a:alpha val="60000"/>
                  </a:schemeClr>
                </a:solidFill>
              </a:defRPr>
            </a:lvl1pPr>
          </a:lstStyle>
          <a:p>
            <a:fld id="{3EAD5613-DC3F-4319-B693-6CF5943636F2}" type="datetimeFigureOut">
              <a:rPr lang="en-GB" smtClean="0"/>
              <a:t>14/02/2023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 bwMode="gray">
          <a:xfrm rot="5400000">
            <a:off x="6236208" y="3264408"/>
            <a:ext cx="3859795" cy="228660"/>
          </a:xfrm>
        </p:spPr>
        <p:txBody>
          <a:bodyPr/>
          <a:lstStyle>
            <a:lvl1pPr>
              <a:defRPr b="0" i="0">
                <a:solidFill>
                  <a:schemeClr val="bg1">
                    <a:alpha val="60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11" name="Rectangle 10"/>
          <p:cNvSpPr/>
          <p:nvPr/>
        </p:nvSpPr>
        <p:spPr>
          <a:xfrm>
            <a:off x="7745644" y="0"/>
            <a:ext cx="685800" cy="109945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8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7678616" y="295730"/>
            <a:ext cx="791308" cy="767687"/>
          </a:xfrm>
          <a:prstGeom prst="rect">
            <a:avLst/>
          </a:prstGeom>
        </p:spPr>
        <p:txBody>
          <a:bodyPr anchor="b"/>
          <a:lstStyle>
            <a:lvl1pPr algn="ctr">
              <a:defRPr sz="2800"/>
            </a:lvl1pPr>
          </a:lstStyle>
          <a:p>
            <a:fld id="{6FC72233-F6A9-453E-82E1-8FE115FC3B9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4139802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65970" y="927098"/>
            <a:ext cx="6343672" cy="709865"/>
          </a:xfrm>
        </p:spPr>
        <p:txBody>
          <a:bodyPr anchor="ctr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AD5613-DC3F-4319-B693-6CF5943636F2}" type="datetimeFigureOut">
              <a:rPr lang="en-GB" smtClean="0"/>
              <a:t>14/02/2023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7678616" y="295730"/>
            <a:ext cx="791308" cy="767687"/>
          </a:xfrm>
          <a:prstGeom prst="rect">
            <a:avLst/>
          </a:prstGeom>
        </p:spPr>
        <p:txBody>
          <a:bodyPr anchor="b"/>
          <a:lstStyle>
            <a:lvl1pPr algn="ctr">
              <a:defRPr sz="2800"/>
            </a:lvl1pPr>
          </a:lstStyle>
          <a:p>
            <a:fld id="{6FC72233-F6A9-453E-82E1-8FE115FC3B9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2499927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-1588" y="0"/>
            <a:ext cx="9145588" cy="6860798"/>
            <a:chOff x="-1588" y="0"/>
            <a:chExt cx="9145588" cy="6860798"/>
          </a:xfrm>
        </p:grpSpPr>
        <p:sp>
          <p:nvSpPr>
            <p:cNvPr id="12" name="Rectangle 11"/>
            <p:cNvSpPr/>
            <p:nvPr/>
          </p:nvSpPr>
          <p:spPr>
            <a:xfrm>
              <a:off x="0" y="0"/>
              <a:ext cx="9118832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rcRect/>
              <a:stretch>
                <a:fillRect l="-16713" r="-16989"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3" name="Oval 12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Oval 13"/>
            <p:cNvSpPr/>
            <p:nvPr/>
          </p:nvSpPr>
          <p:spPr>
            <a:xfrm>
              <a:off x="629943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5689832" y="0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6299432" y="5870198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-1588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0" name="Rectangle 9"/>
            <p:cNvSpPr/>
            <p:nvPr/>
          </p:nvSpPr>
          <p:spPr>
            <a:xfrm>
              <a:off x="5283673" y="402165"/>
              <a:ext cx="3465769" cy="605367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1" name="Freeform 10"/>
            <p:cNvSpPr/>
            <p:nvPr/>
          </p:nvSpPr>
          <p:spPr bwMode="gray">
            <a:xfrm rot="16200000">
              <a:off x="3105027" y="1765596"/>
              <a:ext cx="5995993" cy="3326809"/>
            </a:xfrm>
            <a:custGeom>
              <a:avLst/>
              <a:gdLst/>
              <a:ahLst/>
              <a:cxnLst/>
              <a:rect l="0" t="0" r="r" b="b"/>
              <a:pathLst>
                <a:path w="4960" h="2752">
                  <a:moveTo>
                    <a:pt x="0" y="0"/>
                  </a:moveTo>
                  <a:lnTo>
                    <a:pt x="0" y="324"/>
                  </a:lnTo>
                  <a:lnTo>
                    <a:pt x="0" y="1992"/>
                  </a:lnTo>
                  <a:lnTo>
                    <a:pt x="0" y="2752"/>
                  </a:lnTo>
                  <a:lnTo>
                    <a:pt x="4960" y="2752"/>
                  </a:lnTo>
                  <a:lnTo>
                    <a:pt x="4960" y="1992"/>
                  </a:lnTo>
                  <a:lnTo>
                    <a:pt x="4960" y="324"/>
                  </a:lnTo>
                  <a:lnTo>
                    <a:pt x="4960" y="0"/>
                  </a:lnTo>
                  <a:lnTo>
                    <a:pt x="4960" y="0"/>
                  </a:lnTo>
                  <a:lnTo>
                    <a:pt x="4734" y="34"/>
                  </a:lnTo>
                  <a:lnTo>
                    <a:pt x="4510" y="64"/>
                  </a:lnTo>
                  <a:lnTo>
                    <a:pt x="4284" y="90"/>
                  </a:lnTo>
                  <a:lnTo>
                    <a:pt x="4060" y="114"/>
                  </a:lnTo>
                  <a:lnTo>
                    <a:pt x="3836" y="132"/>
                  </a:lnTo>
                  <a:lnTo>
                    <a:pt x="3614" y="146"/>
                  </a:lnTo>
                  <a:lnTo>
                    <a:pt x="3392" y="158"/>
                  </a:lnTo>
                  <a:lnTo>
                    <a:pt x="3174" y="166"/>
                  </a:lnTo>
                  <a:lnTo>
                    <a:pt x="2960" y="172"/>
                  </a:lnTo>
                  <a:lnTo>
                    <a:pt x="2748" y="174"/>
                  </a:lnTo>
                  <a:lnTo>
                    <a:pt x="2542" y="174"/>
                  </a:lnTo>
                  <a:lnTo>
                    <a:pt x="2338" y="174"/>
                  </a:lnTo>
                  <a:lnTo>
                    <a:pt x="2140" y="170"/>
                  </a:lnTo>
                  <a:lnTo>
                    <a:pt x="1948" y="164"/>
                  </a:lnTo>
                  <a:lnTo>
                    <a:pt x="1762" y="156"/>
                  </a:lnTo>
                  <a:lnTo>
                    <a:pt x="1582" y="148"/>
                  </a:lnTo>
                  <a:lnTo>
                    <a:pt x="1410" y="138"/>
                  </a:lnTo>
                  <a:lnTo>
                    <a:pt x="1244" y="128"/>
                  </a:lnTo>
                  <a:lnTo>
                    <a:pt x="1088" y="116"/>
                  </a:lnTo>
                  <a:lnTo>
                    <a:pt x="938" y="104"/>
                  </a:lnTo>
                  <a:lnTo>
                    <a:pt x="668" y="78"/>
                  </a:lnTo>
                  <a:lnTo>
                    <a:pt x="438" y="54"/>
                  </a:lnTo>
                  <a:lnTo>
                    <a:pt x="254" y="34"/>
                  </a:lnTo>
                  <a:lnTo>
                    <a:pt x="116" y="16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8" name="Freeform 5"/>
            <p:cNvSpPr/>
            <p:nvPr/>
          </p:nvSpPr>
          <p:spPr bwMode="gray">
            <a:xfrm rot="15687606">
              <a:off x="3320102" y="1458373"/>
              <a:ext cx="2377690" cy="317748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9" name="Freeform 5"/>
            <p:cNvSpPr>
              <a:spLocks noEditPoints="1"/>
            </p:cNvSpPr>
            <p:nvPr/>
          </p:nvSpPr>
          <p:spPr bwMode="gray">
            <a:xfrm>
              <a:off x="0" y="0"/>
              <a:ext cx="9144000" cy="6858000"/>
            </a:xfrm>
            <a:custGeom>
              <a:avLst/>
              <a:gdLst/>
              <a:ahLst/>
              <a:cxnLst/>
              <a:rect l="0" t="0" r="r" b="b"/>
              <a:pathLst>
                <a:path w="5760" h="4320">
                  <a:moveTo>
                    <a:pt x="0" y="0"/>
                  </a:moveTo>
                  <a:lnTo>
                    <a:pt x="0" y="4320"/>
                  </a:lnTo>
                  <a:lnTo>
                    <a:pt x="5760" y="4320"/>
                  </a:lnTo>
                  <a:lnTo>
                    <a:pt x="5760" y="0"/>
                  </a:lnTo>
                  <a:lnTo>
                    <a:pt x="0" y="0"/>
                  </a:lnTo>
                  <a:close/>
                  <a:moveTo>
                    <a:pt x="5444" y="4004"/>
                  </a:moveTo>
                  <a:lnTo>
                    <a:pt x="324" y="4004"/>
                  </a:lnTo>
                  <a:lnTo>
                    <a:pt x="324" y="324"/>
                  </a:lnTo>
                  <a:lnTo>
                    <a:pt x="5444" y="324"/>
                  </a:lnTo>
                  <a:lnTo>
                    <a:pt x="5444" y="4004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77534" y="2257588"/>
            <a:ext cx="3090672" cy="3020344"/>
          </a:xfrm>
        </p:spPr>
        <p:txBody>
          <a:bodyPr anchor="ctr"/>
          <a:lstStyle>
            <a:lvl1pPr algn="l">
              <a:defRPr sz="32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119261" y="2257588"/>
            <a:ext cx="3082516" cy="3020344"/>
          </a:xfrm>
        </p:spPr>
        <p:txBody>
          <a:bodyPr anchor="ctr"/>
          <a:lstStyle>
            <a:lvl1pPr marL="0" indent="0" algn="l">
              <a:buNone/>
              <a:defRPr sz="2000" cap="all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AD5613-DC3F-4319-B693-6CF5943636F2}" type="datetimeFigureOut">
              <a:rPr lang="en-GB" smtClean="0"/>
              <a:t>14/02/2023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8" name="Rectangle 7"/>
          <p:cNvSpPr/>
          <p:nvPr/>
        </p:nvSpPr>
        <p:spPr>
          <a:xfrm>
            <a:off x="7745644" y="0"/>
            <a:ext cx="685800" cy="109945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7678616" y="295730"/>
            <a:ext cx="791308" cy="767687"/>
          </a:xfrm>
          <a:prstGeom prst="rect">
            <a:avLst/>
          </a:prstGeom>
        </p:spPr>
        <p:txBody>
          <a:bodyPr anchor="b"/>
          <a:lstStyle>
            <a:lvl1pPr algn="ctr">
              <a:defRPr sz="2800"/>
            </a:lvl1pPr>
          </a:lstStyle>
          <a:p>
            <a:fld id="{6FC72233-F6A9-453E-82E1-8FE115FC3B9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9009047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anchor="ctr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66440" y="2489200"/>
            <a:ext cx="3636980" cy="3530603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0581" y="2489203"/>
            <a:ext cx="3636980" cy="3530600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AD5613-DC3F-4319-B693-6CF5943636F2}" type="datetimeFigureOut">
              <a:rPr lang="en-GB" smtClean="0"/>
              <a:t>14/02/2023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7678616" y="295730"/>
            <a:ext cx="791308" cy="767687"/>
          </a:xfrm>
          <a:prstGeom prst="rect">
            <a:avLst/>
          </a:prstGeom>
        </p:spPr>
        <p:txBody>
          <a:bodyPr anchor="b"/>
          <a:lstStyle>
            <a:lvl1pPr algn="ctr">
              <a:defRPr sz="2800"/>
            </a:lvl1pPr>
          </a:lstStyle>
          <a:p>
            <a:fld id="{6FC72233-F6A9-453E-82E1-8FE115FC3B9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2142442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69918" y="2489200"/>
            <a:ext cx="3633502" cy="759290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66440" y="3248490"/>
            <a:ext cx="3636980" cy="2771311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0581" y="2489200"/>
            <a:ext cx="3636979" cy="756635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0581" y="3245835"/>
            <a:ext cx="3636980" cy="2773967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AD5613-DC3F-4319-B693-6CF5943636F2}" type="datetimeFigureOut">
              <a:rPr lang="en-GB" smtClean="0"/>
              <a:t>14/02/2023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7678616" y="295730"/>
            <a:ext cx="791308" cy="767687"/>
          </a:xfrm>
          <a:prstGeom prst="rect">
            <a:avLst/>
          </a:prstGeom>
        </p:spPr>
        <p:txBody>
          <a:bodyPr anchor="b"/>
          <a:lstStyle>
            <a:lvl1pPr algn="ctr">
              <a:defRPr sz="2800"/>
            </a:lvl1pPr>
          </a:lstStyle>
          <a:p>
            <a:fld id="{6FC72233-F6A9-453E-82E1-8FE115FC3B9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9210333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AD5613-DC3F-4319-B693-6CF5943636F2}" type="datetimeFigureOut">
              <a:rPr lang="en-GB" smtClean="0"/>
              <a:t>14/02/2023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7678616" y="295730"/>
            <a:ext cx="791308" cy="767687"/>
          </a:xfrm>
          <a:prstGeom prst="rect">
            <a:avLst/>
          </a:prstGeom>
        </p:spPr>
        <p:txBody>
          <a:bodyPr anchor="b"/>
          <a:lstStyle>
            <a:lvl1pPr algn="ctr">
              <a:defRPr sz="2800"/>
            </a:lvl1pPr>
          </a:lstStyle>
          <a:p>
            <a:fld id="{6FC72233-F6A9-453E-82E1-8FE115FC3B9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7950459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7745644" y="0"/>
            <a:ext cx="685800" cy="109945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AD5613-DC3F-4319-B693-6CF5943636F2}" type="datetimeFigureOut">
              <a:rPr lang="en-GB" smtClean="0"/>
              <a:t>14/02/2023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7678616" y="295730"/>
            <a:ext cx="791308" cy="767687"/>
          </a:xfrm>
          <a:prstGeom prst="rect">
            <a:avLst/>
          </a:prstGeom>
        </p:spPr>
        <p:txBody>
          <a:bodyPr/>
          <a:lstStyle>
            <a:lvl1pPr algn="ctr">
              <a:defRPr sz="2800"/>
            </a:lvl1pPr>
          </a:lstStyle>
          <a:p>
            <a:fld id="{6FC72233-F6A9-453E-82E1-8FE115FC3B9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3306472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/>
          <p:cNvGrpSpPr/>
          <p:nvPr/>
        </p:nvGrpSpPr>
        <p:grpSpPr>
          <a:xfrm>
            <a:off x="-1588" y="0"/>
            <a:ext cx="9145588" cy="6860798"/>
            <a:chOff x="-1588" y="0"/>
            <a:chExt cx="9145588" cy="6860798"/>
          </a:xfrm>
        </p:grpSpPr>
        <p:sp>
          <p:nvSpPr>
            <p:cNvPr id="13" name="Rectangle 12"/>
            <p:cNvSpPr/>
            <p:nvPr/>
          </p:nvSpPr>
          <p:spPr>
            <a:xfrm>
              <a:off x="0" y="0"/>
              <a:ext cx="9118832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rcRect/>
              <a:stretch>
                <a:fillRect l="-16713" r="-16989"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Oval 13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629943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5689832" y="0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6299432" y="5870198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-1588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1" name="Rectangle 10"/>
            <p:cNvSpPr/>
            <p:nvPr/>
          </p:nvSpPr>
          <p:spPr>
            <a:xfrm>
              <a:off x="5283673" y="402165"/>
              <a:ext cx="3465769" cy="605367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2" name="Freeform 11"/>
            <p:cNvSpPr/>
            <p:nvPr/>
          </p:nvSpPr>
          <p:spPr bwMode="gray">
            <a:xfrm rot="16200000">
              <a:off x="2548536" y="1765596"/>
              <a:ext cx="5995993" cy="3326809"/>
            </a:xfrm>
            <a:custGeom>
              <a:avLst/>
              <a:gdLst/>
              <a:ahLst/>
              <a:cxnLst/>
              <a:rect l="0" t="0" r="r" b="b"/>
              <a:pathLst>
                <a:path w="4960" h="2752">
                  <a:moveTo>
                    <a:pt x="0" y="0"/>
                  </a:moveTo>
                  <a:lnTo>
                    <a:pt x="0" y="324"/>
                  </a:lnTo>
                  <a:lnTo>
                    <a:pt x="0" y="1992"/>
                  </a:lnTo>
                  <a:lnTo>
                    <a:pt x="0" y="2752"/>
                  </a:lnTo>
                  <a:lnTo>
                    <a:pt x="4960" y="2752"/>
                  </a:lnTo>
                  <a:lnTo>
                    <a:pt x="4960" y="1992"/>
                  </a:lnTo>
                  <a:lnTo>
                    <a:pt x="4960" y="324"/>
                  </a:lnTo>
                  <a:lnTo>
                    <a:pt x="4960" y="0"/>
                  </a:lnTo>
                  <a:lnTo>
                    <a:pt x="4960" y="0"/>
                  </a:lnTo>
                  <a:lnTo>
                    <a:pt x="4734" y="34"/>
                  </a:lnTo>
                  <a:lnTo>
                    <a:pt x="4510" y="64"/>
                  </a:lnTo>
                  <a:lnTo>
                    <a:pt x="4284" y="90"/>
                  </a:lnTo>
                  <a:lnTo>
                    <a:pt x="4060" y="114"/>
                  </a:lnTo>
                  <a:lnTo>
                    <a:pt x="3836" y="132"/>
                  </a:lnTo>
                  <a:lnTo>
                    <a:pt x="3614" y="146"/>
                  </a:lnTo>
                  <a:lnTo>
                    <a:pt x="3392" y="158"/>
                  </a:lnTo>
                  <a:lnTo>
                    <a:pt x="3174" y="166"/>
                  </a:lnTo>
                  <a:lnTo>
                    <a:pt x="2960" y="172"/>
                  </a:lnTo>
                  <a:lnTo>
                    <a:pt x="2748" y="174"/>
                  </a:lnTo>
                  <a:lnTo>
                    <a:pt x="2542" y="174"/>
                  </a:lnTo>
                  <a:lnTo>
                    <a:pt x="2338" y="174"/>
                  </a:lnTo>
                  <a:lnTo>
                    <a:pt x="2140" y="170"/>
                  </a:lnTo>
                  <a:lnTo>
                    <a:pt x="1948" y="164"/>
                  </a:lnTo>
                  <a:lnTo>
                    <a:pt x="1762" y="156"/>
                  </a:lnTo>
                  <a:lnTo>
                    <a:pt x="1582" y="148"/>
                  </a:lnTo>
                  <a:lnTo>
                    <a:pt x="1410" y="138"/>
                  </a:lnTo>
                  <a:lnTo>
                    <a:pt x="1244" y="128"/>
                  </a:lnTo>
                  <a:lnTo>
                    <a:pt x="1088" y="116"/>
                  </a:lnTo>
                  <a:lnTo>
                    <a:pt x="938" y="104"/>
                  </a:lnTo>
                  <a:lnTo>
                    <a:pt x="668" y="78"/>
                  </a:lnTo>
                  <a:lnTo>
                    <a:pt x="438" y="54"/>
                  </a:lnTo>
                  <a:lnTo>
                    <a:pt x="254" y="34"/>
                  </a:lnTo>
                  <a:lnTo>
                    <a:pt x="116" y="16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22" name="Freeform 5"/>
            <p:cNvSpPr/>
            <p:nvPr/>
          </p:nvSpPr>
          <p:spPr bwMode="gray">
            <a:xfrm rot="15687606">
              <a:off x="2769747" y="1458373"/>
              <a:ext cx="2377690" cy="317748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9" name="Freeform 5"/>
            <p:cNvSpPr>
              <a:spLocks noEditPoints="1"/>
            </p:cNvSpPr>
            <p:nvPr/>
          </p:nvSpPr>
          <p:spPr bwMode="gray">
            <a:xfrm>
              <a:off x="0" y="0"/>
              <a:ext cx="9144000" cy="6858000"/>
            </a:xfrm>
            <a:custGeom>
              <a:avLst/>
              <a:gdLst/>
              <a:ahLst/>
              <a:cxnLst/>
              <a:rect l="0" t="0" r="r" b="b"/>
              <a:pathLst>
                <a:path w="5760" h="4320">
                  <a:moveTo>
                    <a:pt x="0" y="0"/>
                  </a:moveTo>
                  <a:lnTo>
                    <a:pt x="0" y="4320"/>
                  </a:lnTo>
                  <a:lnTo>
                    <a:pt x="5760" y="4320"/>
                  </a:lnTo>
                  <a:lnTo>
                    <a:pt x="5760" y="0"/>
                  </a:lnTo>
                  <a:lnTo>
                    <a:pt x="0" y="0"/>
                  </a:lnTo>
                  <a:close/>
                  <a:moveTo>
                    <a:pt x="5444" y="4004"/>
                  </a:moveTo>
                  <a:lnTo>
                    <a:pt x="324" y="4004"/>
                  </a:lnTo>
                  <a:lnTo>
                    <a:pt x="324" y="324"/>
                  </a:lnTo>
                  <a:lnTo>
                    <a:pt x="5444" y="324"/>
                  </a:lnTo>
                  <a:lnTo>
                    <a:pt x="5444" y="4004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66440" y="1447800"/>
            <a:ext cx="2712590" cy="1495588"/>
          </a:xfrm>
        </p:spPr>
        <p:txBody>
          <a:bodyPr anchor="b"/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68927" y="1447800"/>
            <a:ext cx="3632850" cy="4572000"/>
          </a:xfrm>
        </p:spPr>
        <p:txBody>
          <a:bodyPr anchor="ctr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 bwMode="gray">
          <a:xfrm>
            <a:off x="866441" y="3086845"/>
            <a:ext cx="2712589" cy="2933701"/>
          </a:xfrm>
        </p:spPr>
        <p:txBody>
          <a:bodyPr/>
          <a:lstStyle>
            <a:lvl1pPr marL="0" indent="0">
              <a:buNone/>
              <a:defRPr sz="140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AD5613-DC3F-4319-B693-6CF5943636F2}" type="datetimeFigureOut">
              <a:rPr lang="en-GB" smtClean="0"/>
              <a:t>14/02/2023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Rectangle 8"/>
          <p:cNvSpPr/>
          <p:nvPr/>
        </p:nvSpPr>
        <p:spPr>
          <a:xfrm>
            <a:off x="7745644" y="0"/>
            <a:ext cx="685800" cy="109945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7678616" y="295730"/>
            <a:ext cx="791308" cy="767687"/>
          </a:xfrm>
          <a:prstGeom prst="rect">
            <a:avLst/>
          </a:prstGeom>
        </p:spPr>
        <p:txBody>
          <a:bodyPr/>
          <a:lstStyle>
            <a:lvl1pPr algn="ctr">
              <a:defRPr sz="2800"/>
            </a:lvl1pPr>
          </a:lstStyle>
          <a:p>
            <a:fld id="{6FC72233-F6A9-453E-82E1-8FE115FC3B9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0198348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/>
          <p:cNvGrpSpPr/>
          <p:nvPr/>
        </p:nvGrpSpPr>
        <p:grpSpPr>
          <a:xfrm>
            <a:off x="-1588" y="0"/>
            <a:ext cx="9145588" cy="6860798"/>
            <a:chOff x="-1588" y="0"/>
            <a:chExt cx="9145588" cy="6860798"/>
          </a:xfrm>
        </p:grpSpPr>
        <p:sp>
          <p:nvSpPr>
            <p:cNvPr id="13" name="Rectangle 12"/>
            <p:cNvSpPr/>
            <p:nvPr/>
          </p:nvSpPr>
          <p:spPr>
            <a:xfrm>
              <a:off x="0" y="0"/>
              <a:ext cx="9118832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rcRect/>
              <a:stretch>
                <a:fillRect l="-16713" r="-16989"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Oval 13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629943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5689832" y="0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6299432" y="5870198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-1588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1" name="Rectangle 10"/>
            <p:cNvSpPr/>
            <p:nvPr/>
          </p:nvSpPr>
          <p:spPr>
            <a:xfrm>
              <a:off x="5283673" y="402165"/>
              <a:ext cx="3465769" cy="605367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2" name="Freeform 11"/>
            <p:cNvSpPr/>
            <p:nvPr/>
          </p:nvSpPr>
          <p:spPr bwMode="gray">
            <a:xfrm rot="16200000">
              <a:off x="2852610" y="1765596"/>
              <a:ext cx="5995993" cy="3326809"/>
            </a:xfrm>
            <a:custGeom>
              <a:avLst/>
              <a:gdLst/>
              <a:ahLst/>
              <a:cxnLst/>
              <a:rect l="0" t="0" r="r" b="b"/>
              <a:pathLst>
                <a:path w="4960" h="2752">
                  <a:moveTo>
                    <a:pt x="0" y="0"/>
                  </a:moveTo>
                  <a:lnTo>
                    <a:pt x="0" y="324"/>
                  </a:lnTo>
                  <a:lnTo>
                    <a:pt x="0" y="1992"/>
                  </a:lnTo>
                  <a:lnTo>
                    <a:pt x="0" y="2752"/>
                  </a:lnTo>
                  <a:lnTo>
                    <a:pt x="4960" y="2752"/>
                  </a:lnTo>
                  <a:lnTo>
                    <a:pt x="4960" y="1992"/>
                  </a:lnTo>
                  <a:lnTo>
                    <a:pt x="4960" y="324"/>
                  </a:lnTo>
                  <a:lnTo>
                    <a:pt x="4960" y="0"/>
                  </a:lnTo>
                  <a:lnTo>
                    <a:pt x="4960" y="0"/>
                  </a:lnTo>
                  <a:lnTo>
                    <a:pt x="4734" y="34"/>
                  </a:lnTo>
                  <a:lnTo>
                    <a:pt x="4510" y="64"/>
                  </a:lnTo>
                  <a:lnTo>
                    <a:pt x="4284" y="90"/>
                  </a:lnTo>
                  <a:lnTo>
                    <a:pt x="4060" y="114"/>
                  </a:lnTo>
                  <a:lnTo>
                    <a:pt x="3836" y="132"/>
                  </a:lnTo>
                  <a:lnTo>
                    <a:pt x="3614" y="146"/>
                  </a:lnTo>
                  <a:lnTo>
                    <a:pt x="3392" y="158"/>
                  </a:lnTo>
                  <a:lnTo>
                    <a:pt x="3174" y="166"/>
                  </a:lnTo>
                  <a:lnTo>
                    <a:pt x="2960" y="172"/>
                  </a:lnTo>
                  <a:lnTo>
                    <a:pt x="2748" y="174"/>
                  </a:lnTo>
                  <a:lnTo>
                    <a:pt x="2542" y="174"/>
                  </a:lnTo>
                  <a:lnTo>
                    <a:pt x="2338" y="174"/>
                  </a:lnTo>
                  <a:lnTo>
                    <a:pt x="2140" y="170"/>
                  </a:lnTo>
                  <a:lnTo>
                    <a:pt x="1948" y="164"/>
                  </a:lnTo>
                  <a:lnTo>
                    <a:pt x="1762" y="156"/>
                  </a:lnTo>
                  <a:lnTo>
                    <a:pt x="1582" y="148"/>
                  </a:lnTo>
                  <a:lnTo>
                    <a:pt x="1410" y="138"/>
                  </a:lnTo>
                  <a:lnTo>
                    <a:pt x="1244" y="128"/>
                  </a:lnTo>
                  <a:lnTo>
                    <a:pt x="1088" y="116"/>
                  </a:lnTo>
                  <a:lnTo>
                    <a:pt x="938" y="104"/>
                  </a:lnTo>
                  <a:lnTo>
                    <a:pt x="668" y="78"/>
                  </a:lnTo>
                  <a:lnTo>
                    <a:pt x="438" y="54"/>
                  </a:lnTo>
                  <a:lnTo>
                    <a:pt x="254" y="34"/>
                  </a:lnTo>
                  <a:lnTo>
                    <a:pt x="116" y="16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24" name="Freeform 5"/>
            <p:cNvSpPr/>
            <p:nvPr/>
          </p:nvSpPr>
          <p:spPr bwMode="gray">
            <a:xfrm rot="15687606">
              <a:off x="3074559" y="1458373"/>
              <a:ext cx="2377690" cy="317748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9" name="Freeform 5"/>
            <p:cNvSpPr>
              <a:spLocks noEditPoints="1"/>
            </p:cNvSpPr>
            <p:nvPr/>
          </p:nvSpPr>
          <p:spPr bwMode="gray">
            <a:xfrm>
              <a:off x="0" y="0"/>
              <a:ext cx="9144000" cy="6858000"/>
            </a:xfrm>
            <a:custGeom>
              <a:avLst/>
              <a:gdLst/>
              <a:ahLst/>
              <a:cxnLst/>
              <a:rect l="0" t="0" r="r" b="b"/>
              <a:pathLst>
                <a:path w="5760" h="4320">
                  <a:moveTo>
                    <a:pt x="0" y="0"/>
                  </a:moveTo>
                  <a:lnTo>
                    <a:pt x="0" y="4320"/>
                  </a:lnTo>
                  <a:lnTo>
                    <a:pt x="5760" y="4320"/>
                  </a:lnTo>
                  <a:lnTo>
                    <a:pt x="5760" y="0"/>
                  </a:lnTo>
                  <a:lnTo>
                    <a:pt x="0" y="0"/>
                  </a:lnTo>
                  <a:close/>
                  <a:moveTo>
                    <a:pt x="5444" y="4004"/>
                  </a:moveTo>
                  <a:lnTo>
                    <a:pt x="324" y="4004"/>
                  </a:lnTo>
                  <a:lnTo>
                    <a:pt x="324" y="324"/>
                  </a:lnTo>
                  <a:lnTo>
                    <a:pt x="5444" y="324"/>
                  </a:lnTo>
                  <a:lnTo>
                    <a:pt x="5444" y="4004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66440" y="1381390"/>
            <a:ext cx="2987089" cy="157480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722909" y="1320800"/>
            <a:ext cx="2791102" cy="42164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66440" y="3086100"/>
            <a:ext cx="2987089" cy="2451100"/>
          </a:xfrm>
        </p:spPr>
        <p:txBody>
          <a:bodyPr>
            <a:normAutofit/>
          </a:bodyPr>
          <a:lstStyle>
            <a:lvl1pPr marL="0" indent="0">
              <a:buNone/>
              <a:defRPr sz="140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AD5613-DC3F-4319-B693-6CF5943636F2}" type="datetimeFigureOut">
              <a:rPr lang="en-GB" smtClean="0"/>
              <a:t>14/02/2023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10" name="Rectangle 9"/>
          <p:cNvSpPr/>
          <p:nvPr/>
        </p:nvSpPr>
        <p:spPr>
          <a:xfrm>
            <a:off x="7745644" y="0"/>
            <a:ext cx="685800" cy="109945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7678616" y="295730"/>
            <a:ext cx="791308" cy="767687"/>
          </a:xfrm>
          <a:prstGeom prst="rect">
            <a:avLst/>
          </a:prstGeom>
        </p:spPr>
        <p:txBody>
          <a:bodyPr/>
          <a:lstStyle>
            <a:lvl1pPr algn="ctr">
              <a:defRPr sz="2800"/>
            </a:lvl1pPr>
          </a:lstStyle>
          <a:p>
            <a:fld id="{6FC72233-F6A9-453E-82E1-8FE115FC3B9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8204854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/>
          <p:cNvGrpSpPr/>
          <p:nvPr/>
        </p:nvGrpSpPr>
        <p:grpSpPr>
          <a:xfrm>
            <a:off x="-1588" y="0"/>
            <a:ext cx="9145588" cy="6860798"/>
            <a:chOff x="-1588" y="0"/>
            <a:chExt cx="9145588" cy="6860798"/>
          </a:xfrm>
        </p:grpSpPr>
        <p:sp>
          <p:nvSpPr>
            <p:cNvPr id="12" name="Rectangle 11"/>
            <p:cNvSpPr/>
            <p:nvPr/>
          </p:nvSpPr>
          <p:spPr>
            <a:xfrm>
              <a:off x="0" y="0"/>
              <a:ext cx="9118832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rcRect/>
              <a:stretch>
                <a:fillRect l="-16713" r="-16989"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3" name="Oval 12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Oval 13"/>
            <p:cNvSpPr/>
            <p:nvPr/>
          </p:nvSpPr>
          <p:spPr>
            <a:xfrm>
              <a:off x="629943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5689832" y="0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6299432" y="5870198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-1588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Freeform 5"/>
            <p:cNvSpPr/>
            <p:nvPr/>
          </p:nvSpPr>
          <p:spPr bwMode="gray">
            <a:xfrm rot="10204164">
              <a:off x="426788" y="4564241"/>
              <a:ext cx="2377690" cy="317748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6" name="Rectangle 15"/>
            <p:cNvSpPr/>
            <p:nvPr/>
          </p:nvSpPr>
          <p:spPr>
            <a:xfrm>
              <a:off x="421503" y="402165"/>
              <a:ext cx="8327939" cy="3141135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1" name="Freeform 10"/>
            <p:cNvSpPr/>
            <p:nvPr/>
          </p:nvSpPr>
          <p:spPr bwMode="gray">
            <a:xfrm rot="10800000">
              <a:off x="485023" y="2670079"/>
              <a:ext cx="8182128" cy="2130508"/>
            </a:xfrm>
            <a:custGeom>
              <a:avLst/>
              <a:gdLst/>
              <a:ahLst/>
              <a:cxnLst/>
              <a:rect l="l" t="t" r="r" b="b"/>
              <a:pathLst>
                <a:path w="10000" h="9621">
                  <a:moveTo>
                    <a:pt x="0" y="0"/>
                  </a:moveTo>
                  <a:lnTo>
                    <a:pt x="0" y="2411"/>
                  </a:lnTo>
                  <a:lnTo>
                    <a:pt x="0" y="9586"/>
                  </a:lnTo>
                  <a:lnTo>
                    <a:pt x="0" y="9621"/>
                  </a:lnTo>
                  <a:lnTo>
                    <a:pt x="10000" y="9585"/>
                  </a:lnTo>
                  <a:cubicBezTo>
                    <a:pt x="9997" y="8144"/>
                    <a:pt x="10003" y="9571"/>
                    <a:pt x="10000" y="9586"/>
                  </a:cubicBezTo>
                  <a:cubicBezTo>
                    <a:pt x="9997" y="7194"/>
                    <a:pt x="9993" y="4803"/>
                    <a:pt x="9990" y="2411"/>
                  </a:cubicBezTo>
                  <a:lnTo>
                    <a:pt x="9990" y="0"/>
                  </a:lnTo>
                  <a:lnTo>
                    <a:pt x="9990" y="0"/>
                  </a:lnTo>
                  <a:lnTo>
                    <a:pt x="9534" y="253"/>
                  </a:lnTo>
                  <a:lnTo>
                    <a:pt x="9084" y="477"/>
                  </a:lnTo>
                  <a:lnTo>
                    <a:pt x="8628" y="669"/>
                  </a:lnTo>
                  <a:lnTo>
                    <a:pt x="8177" y="847"/>
                  </a:lnTo>
                  <a:lnTo>
                    <a:pt x="7726" y="984"/>
                  </a:lnTo>
                  <a:lnTo>
                    <a:pt x="7279" y="1087"/>
                  </a:lnTo>
                  <a:lnTo>
                    <a:pt x="6832" y="1176"/>
                  </a:lnTo>
                  <a:lnTo>
                    <a:pt x="6393" y="1236"/>
                  </a:lnTo>
                  <a:lnTo>
                    <a:pt x="5962" y="1279"/>
                  </a:lnTo>
                  <a:lnTo>
                    <a:pt x="5534" y="1294"/>
                  </a:lnTo>
                  <a:lnTo>
                    <a:pt x="5120" y="1294"/>
                  </a:lnTo>
                  <a:lnTo>
                    <a:pt x="4709" y="1294"/>
                  </a:lnTo>
                  <a:lnTo>
                    <a:pt x="4311" y="1266"/>
                  </a:lnTo>
                  <a:lnTo>
                    <a:pt x="3923" y="1221"/>
                  </a:lnTo>
                  <a:lnTo>
                    <a:pt x="3548" y="1161"/>
                  </a:lnTo>
                  <a:lnTo>
                    <a:pt x="3187" y="1101"/>
                  </a:lnTo>
                  <a:lnTo>
                    <a:pt x="2840" y="1026"/>
                  </a:lnTo>
                  <a:lnTo>
                    <a:pt x="2505" y="954"/>
                  </a:lnTo>
                  <a:lnTo>
                    <a:pt x="2192" y="865"/>
                  </a:lnTo>
                  <a:lnTo>
                    <a:pt x="1889" y="775"/>
                  </a:lnTo>
                  <a:lnTo>
                    <a:pt x="1346" y="579"/>
                  </a:lnTo>
                  <a:lnTo>
                    <a:pt x="882" y="400"/>
                  </a:lnTo>
                  <a:lnTo>
                    <a:pt x="511" y="253"/>
                  </a:lnTo>
                  <a:lnTo>
                    <a:pt x="234" y="118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20" name="Freeform 5"/>
            <p:cNvSpPr>
              <a:spLocks noEditPoints="1"/>
            </p:cNvSpPr>
            <p:nvPr/>
          </p:nvSpPr>
          <p:spPr bwMode="gray">
            <a:xfrm>
              <a:off x="0" y="0"/>
              <a:ext cx="9144000" cy="6858000"/>
            </a:xfrm>
            <a:custGeom>
              <a:avLst/>
              <a:gdLst/>
              <a:ahLst/>
              <a:cxnLst/>
              <a:rect l="0" t="0" r="r" b="b"/>
              <a:pathLst>
                <a:path w="5760" h="4320">
                  <a:moveTo>
                    <a:pt x="0" y="0"/>
                  </a:moveTo>
                  <a:lnTo>
                    <a:pt x="0" y="4320"/>
                  </a:lnTo>
                  <a:lnTo>
                    <a:pt x="5760" y="4320"/>
                  </a:lnTo>
                  <a:lnTo>
                    <a:pt x="5760" y="0"/>
                  </a:lnTo>
                  <a:lnTo>
                    <a:pt x="0" y="0"/>
                  </a:lnTo>
                  <a:close/>
                  <a:moveTo>
                    <a:pt x="5444" y="4004"/>
                  </a:moveTo>
                  <a:lnTo>
                    <a:pt x="324" y="4004"/>
                  </a:lnTo>
                  <a:lnTo>
                    <a:pt x="324" y="324"/>
                  </a:lnTo>
                  <a:lnTo>
                    <a:pt x="5444" y="324"/>
                  </a:lnTo>
                  <a:lnTo>
                    <a:pt x="5444" y="4004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66441" y="4961454"/>
            <a:ext cx="6422004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866441" y="685800"/>
            <a:ext cx="6422004" cy="3429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 bwMode="gray">
          <a:xfrm>
            <a:off x="866440" y="5528192"/>
            <a:ext cx="6422004" cy="493712"/>
          </a:xfrm>
        </p:spPr>
        <p:txBody>
          <a:bodyPr>
            <a:normAutofit/>
          </a:bodyPr>
          <a:lstStyle>
            <a:lvl1pPr marL="0" indent="0">
              <a:buNone/>
              <a:defRPr sz="120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AD5613-DC3F-4319-B693-6CF5943636F2}" type="datetimeFigureOut">
              <a:rPr lang="en-GB" smtClean="0"/>
              <a:t>14/02/2023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10" name="Rectangle 9"/>
          <p:cNvSpPr/>
          <p:nvPr/>
        </p:nvSpPr>
        <p:spPr>
          <a:xfrm>
            <a:off x="7745644" y="0"/>
            <a:ext cx="685800" cy="109945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7678616" y="295730"/>
            <a:ext cx="791308" cy="767687"/>
          </a:xfrm>
          <a:prstGeom prst="rect">
            <a:avLst/>
          </a:prstGeom>
        </p:spPr>
        <p:txBody>
          <a:bodyPr/>
          <a:lstStyle>
            <a:lvl1pPr algn="ctr">
              <a:defRPr sz="2800"/>
            </a:lvl1pPr>
          </a:lstStyle>
          <a:p>
            <a:fld id="{6FC72233-F6A9-453E-82E1-8FE115FC3B9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6340495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Group 2"/>
          <p:cNvGrpSpPr/>
          <p:nvPr/>
        </p:nvGrpSpPr>
        <p:grpSpPr>
          <a:xfrm>
            <a:off x="-1588" y="0"/>
            <a:ext cx="9145588" cy="6860798"/>
            <a:chOff x="-1588" y="0"/>
            <a:chExt cx="9145588" cy="6860798"/>
          </a:xfrm>
        </p:grpSpPr>
        <p:sp>
          <p:nvSpPr>
            <p:cNvPr id="12" name="Rectangle 11"/>
            <p:cNvSpPr/>
            <p:nvPr/>
          </p:nvSpPr>
          <p:spPr>
            <a:xfrm>
              <a:off x="0" y="0"/>
              <a:ext cx="9118832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rcRect/>
              <a:stretch>
                <a:fillRect l="-16713" r="-16989"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Oval 13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629943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5689832" y="0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6299432" y="5870198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-1588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Freeform 5"/>
            <p:cNvSpPr/>
            <p:nvPr/>
          </p:nvSpPr>
          <p:spPr bwMode="gray">
            <a:xfrm rot="21010068">
              <a:off x="6359946" y="2780895"/>
              <a:ext cx="2377690" cy="317748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9" name="Rectangle 8"/>
            <p:cNvSpPr/>
            <p:nvPr/>
          </p:nvSpPr>
          <p:spPr>
            <a:xfrm>
              <a:off x="485023" y="4343399"/>
              <a:ext cx="8182128" cy="2112436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1" name="Freeform 10"/>
            <p:cNvSpPr/>
            <p:nvPr/>
          </p:nvSpPr>
          <p:spPr bwMode="gray">
            <a:xfrm>
              <a:off x="485023" y="2854646"/>
              <a:ext cx="8182128" cy="2130508"/>
            </a:xfrm>
            <a:custGeom>
              <a:avLst/>
              <a:gdLst/>
              <a:ahLst/>
              <a:cxnLst/>
              <a:rect l="l" t="t" r="r" b="b"/>
              <a:pathLst>
                <a:path w="10000" h="9621">
                  <a:moveTo>
                    <a:pt x="0" y="0"/>
                  </a:moveTo>
                  <a:lnTo>
                    <a:pt x="0" y="2411"/>
                  </a:lnTo>
                  <a:lnTo>
                    <a:pt x="0" y="9586"/>
                  </a:lnTo>
                  <a:lnTo>
                    <a:pt x="0" y="9621"/>
                  </a:lnTo>
                  <a:lnTo>
                    <a:pt x="10000" y="9585"/>
                  </a:lnTo>
                  <a:cubicBezTo>
                    <a:pt x="9997" y="8144"/>
                    <a:pt x="10003" y="9571"/>
                    <a:pt x="10000" y="9586"/>
                  </a:cubicBezTo>
                  <a:cubicBezTo>
                    <a:pt x="9997" y="7194"/>
                    <a:pt x="9993" y="4803"/>
                    <a:pt x="9990" y="2411"/>
                  </a:cubicBezTo>
                  <a:lnTo>
                    <a:pt x="9990" y="0"/>
                  </a:lnTo>
                  <a:lnTo>
                    <a:pt x="9990" y="0"/>
                  </a:lnTo>
                  <a:lnTo>
                    <a:pt x="9534" y="253"/>
                  </a:lnTo>
                  <a:lnTo>
                    <a:pt x="9084" y="477"/>
                  </a:lnTo>
                  <a:lnTo>
                    <a:pt x="8628" y="669"/>
                  </a:lnTo>
                  <a:lnTo>
                    <a:pt x="8177" y="847"/>
                  </a:lnTo>
                  <a:lnTo>
                    <a:pt x="7726" y="984"/>
                  </a:lnTo>
                  <a:lnTo>
                    <a:pt x="7279" y="1087"/>
                  </a:lnTo>
                  <a:lnTo>
                    <a:pt x="6832" y="1176"/>
                  </a:lnTo>
                  <a:lnTo>
                    <a:pt x="6393" y="1236"/>
                  </a:lnTo>
                  <a:lnTo>
                    <a:pt x="5962" y="1279"/>
                  </a:lnTo>
                  <a:lnTo>
                    <a:pt x="5534" y="1294"/>
                  </a:lnTo>
                  <a:lnTo>
                    <a:pt x="5120" y="1294"/>
                  </a:lnTo>
                  <a:lnTo>
                    <a:pt x="4709" y="1294"/>
                  </a:lnTo>
                  <a:lnTo>
                    <a:pt x="4311" y="1266"/>
                  </a:lnTo>
                  <a:lnTo>
                    <a:pt x="3923" y="1221"/>
                  </a:lnTo>
                  <a:lnTo>
                    <a:pt x="3548" y="1161"/>
                  </a:lnTo>
                  <a:lnTo>
                    <a:pt x="3187" y="1101"/>
                  </a:lnTo>
                  <a:lnTo>
                    <a:pt x="2840" y="1026"/>
                  </a:lnTo>
                  <a:lnTo>
                    <a:pt x="2505" y="954"/>
                  </a:lnTo>
                  <a:lnTo>
                    <a:pt x="2192" y="865"/>
                  </a:lnTo>
                  <a:lnTo>
                    <a:pt x="1889" y="775"/>
                  </a:lnTo>
                  <a:lnTo>
                    <a:pt x="1346" y="579"/>
                  </a:lnTo>
                  <a:lnTo>
                    <a:pt x="882" y="400"/>
                  </a:lnTo>
                  <a:lnTo>
                    <a:pt x="511" y="253"/>
                  </a:lnTo>
                  <a:lnTo>
                    <a:pt x="234" y="118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9" name="Freeform 5"/>
            <p:cNvSpPr>
              <a:spLocks noEditPoints="1"/>
            </p:cNvSpPr>
            <p:nvPr/>
          </p:nvSpPr>
          <p:spPr bwMode="gray">
            <a:xfrm>
              <a:off x="0" y="0"/>
              <a:ext cx="9144000" cy="6858000"/>
            </a:xfrm>
            <a:custGeom>
              <a:avLst/>
              <a:gdLst/>
              <a:ahLst/>
              <a:cxnLst/>
              <a:rect l="0" t="0" r="r" b="b"/>
              <a:pathLst>
                <a:path w="5760" h="4320">
                  <a:moveTo>
                    <a:pt x="0" y="0"/>
                  </a:moveTo>
                  <a:lnTo>
                    <a:pt x="0" y="4320"/>
                  </a:lnTo>
                  <a:lnTo>
                    <a:pt x="5760" y="4320"/>
                  </a:lnTo>
                  <a:lnTo>
                    <a:pt x="5760" y="0"/>
                  </a:lnTo>
                  <a:lnTo>
                    <a:pt x="0" y="0"/>
                  </a:lnTo>
                  <a:close/>
                  <a:moveTo>
                    <a:pt x="5444" y="4004"/>
                  </a:moveTo>
                  <a:lnTo>
                    <a:pt x="324" y="4004"/>
                  </a:lnTo>
                  <a:lnTo>
                    <a:pt x="324" y="324"/>
                  </a:lnTo>
                  <a:lnTo>
                    <a:pt x="5444" y="324"/>
                  </a:lnTo>
                  <a:lnTo>
                    <a:pt x="5444" y="4004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66440" y="927100"/>
            <a:ext cx="6422005" cy="1692720"/>
          </a:xfrm>
        </p:spPr>
        <p:txBody>
          <a:bodyPr/>
          <a:lstStyle>
            <a:lvl1pPr>
              <a:defRPr sz="3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3" name="Text Placeholder 3"/>
          <p:cNvSpPr>
            <a:spLocks noGrp="1"/>
          </p:cNvSpPr>
          <p:nvPr>
            <p:ph type="body" sz="half" idx="2"/>
          </p:nvPr>
        </p:nvSpPr>
        <p:spPr>
          <a:xfrm>
            <a:off x="866440" y="3488023"/>
            <a:ext cx="6422005" cy="2536857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AD5613-DC3F-4319-B693-6CF5943636F2}" type="datetimeFigureOut">
              <a:rPr lang="en-GB" smtClean="0"/>
              <a:t>14/02/2023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8" name="Rectangle 7"/>
          <p:cNvSpPr/>
          <p:nvPr/>
        </p:nvSpPr>
        <p:spPr>
          <a:xfrm>
            <a:off x="7745644" y="0"/>
            <a:ext cx="685800" cy="109945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7678616" y="295730"/>
            <a:ext cx="791308" cy="767687"/>
          </a:xfrm>
          <a:prstGeom prst="rect">
            <a:avLst/>
          </a:prstGeom>
        </p:spPr>
        <p:txBody>
          <a:bodyPr/>
          <a:lstStyle>
            <a:lvl1pPr algn="ctr">
              <a:defRPr sz="2800"/>
            </a:lvl1pPr>
          </a:lstStyle>
          <a:p>
            <a:fld id="{6FC72233-F6A9-453E-82E1-8FE115FC3B9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04608634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Group 2"/>
          <p:cNvGrpSpPr/>
          <p:nvPr/>
        </p:nvGrpSpPr>
        <p:grpSpPr>
          <a:xfrm>
            <a:off x="-1588" y="0"/>
            <a:ext cx="9145588" cy="6860798"/>
            <a:chOff x="-1588" y="0"/>
            <a:chExt cx="9145588" cy="6860798"/>
          </a:xfrm>
        </p:grpSpPr>
        <p:sp>
          <p:nvSpPr>
            <p:cNvPr id="13" name="Rectangle 12"/>
            <p:cNvSpPr/>
            <p:nvPr/>
          </p:nvSpPr>
          <p:spPr>
            <a:xfrm>
              <a:off x="0" y="0"/>
              <a:ext cx="9118832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rcRect/>
              <a:stretch>
                <a:fillRect l="-16713" r="-16989"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629943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5689832" y="0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6299432" y="5870198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Oval 20"/>
            <p:cNvSpPr/>
            <p:nvPr/>
          </p:nvSpPr>
          <p:spPr>
            <a:xfrm>
              <a:off x="-1588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Freeform 5"/>
            <p:cNvSpPr/>
            <p:nvPr/>
          </p:nvSpPr>
          <p:spPr bwMode="gray">
            <a:xfrm rot="21010068">
              <a:off x="6359946" y="4309201"/>
              <a:ext cx="2377690" cy="317748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1" name="Freeform 10"/>
            <p:cNvSpPr/>
            <p:nvPr/>
          </p:nvSpPr>
          <p:spPr bwMode="gray">
            <a:xfrm>
              <a:off x="485023" y="4381500"/>
              <a:ext cx="8182128" cy="2130508"/>
            </a:xfrm>
            <a:custGeom>
              <a:avLst/>
              <a:gdLst/>
              <a:ahLst/>
              <a:cxnLst/>
              <a:rect l="l" t="t" r="r" b="b"/>
              <a:pathLst>
                <a:path w="10000" h="9621">
                  <a:moveTo>
                    <a:pt x="0" y="0"/>
                  </a:moveTo>
                  <a:lnTo>
                    <a:pt x="0" y="2411"/>
                  </a:lnTo>
                  <a:lnTo>
                    <a:pt x="0" y="9586"/>
                  </a:lnTo>
                  <a:lnTo>
                    <a:pt x="0" y="9621"/>
                  </a:lnTo>
                  <a:lnTo>
                    <a:pt x="10000" y="9585"/>
                  </a:lnTo>
                  <a:cubicBezTo>
                    <a:pt x="9997" y="8144"/>
                    <a:pt x="10003" y="9571"/>
                    <a:pt x="10000" y="9586"/>
                  </a:cubicBezTo>
                  <a:cubicBezTo>
                    <a:pt x="9997" y="7194"/>
                    <a:pt x="9993" y="4803"/>
                    <a:pt x="9990" y="2411"/>
                  </a:cubicBezTo>
                  <a:lnTo>
                    <a:pt x="9990" y="0"/>
                  </a:lnTo>
                  <a:lnTo>
                    <a:pt x="9990" y="0"/>
                  </a:lnTo>
                  <a:lnTo>
                    <a:pt x="9534" y="253"/>
                  </a:lnTo>
                  <a:lnTo>
                    <a:pt x="9084" y="477"/>
                  </a:lnTo>
                  <a:lnTo>
                    <a:pt x="8628" y="669"/>
                  </a:lnTo>
                  <a:lnTo>
                    <a:pt x="8177" y="847"/>
                  </a:lnTo>
                  <a:lnTo>
                    <a:pt x="7726" y="984"/>
                  </a:lnTo>
                  <a:lnTo>
                    <a:pt x="7279" y="1087"/>
                  </a:lnTo>
                  <a:lnTo>
                    <a:pt x="6832" y="1176"/>
                  </a:lnTo>
                  <a:lnTo>
                    <a:pt x="6393" y="1236"/>
                  </a:lnTo>
                  <a:lnTo>
                    <a:pt x="5962" y="1279"/>
                  </a:lnTo>
                  <a:lnTo>
                    <a:pt x="5534" y="1294"/>
                  </a:lnTo>
                  <a:lnTo>
                    <a:pt x="5120" y="1294"/>
                  </a:lnTo>
                  <a:lnTo>
                    <a:pt x="4709" y="1294"/>
                  </a:lnTo>
                  <a:lnTo>
                    <a:pt x="4311" y="1266"/>
                  </a:lnTo>
                  <a:lnTo>
                    <a:pt x="3923" y="1221"/>
                  </a:lnTo>
                  <a:lnTo>
                    <a:pt x="3548" y="1161"/>
                  </a:lnTo>
                  <a:lnTo>
                    <a:pt x="3187" y="1101"/>
                  </a:lnTo>
                  <a:lnTo>
                    <a:pt x="2840" y="1026"/>
                  </a:lnTo>
                  <a:lnTo>
                    <a:pt x="2505" y="954"/>
                  </a:lnTo>
                  <a:lnTo>
                    <a:pt x="2192" y="865"/>
                  </a:lnTo>
                  <a:lnTo>
                    <a:pt x="1889" y="775"/>
                  </a:lnTo>
                  <a:lnTo>
                    <a:pt x="1346" y="579"/>
                  </a:lnTo>
                  <a:lnTo>
                    <a:pt x="882" y="400"/>
                  </a:lnTo>
                  <a:lnTo>
                    <a:pt x="511" y="253"/>
                  </a:lnTo>
                  <a:lnTo>
                    <a:pt x="234" y="118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24" name="Freeform 5"/>
            <p:cNvSpPr>
              <a:spLocks noEditPoints="1"/>
            </p:cNvSpPr>
            <p:nvPr/>
          </p:nvSpPr>
          <p:spPr bwMode="gray">
            <a:xfrm>
              <a:off x="0" y="0"/>
              <a:ext cx="9144000" cy="6858000"/>
            </a:xfrm>
            <a:custGeom>
              <a:avLst/>
              <a:gdLst/>
              <a:ahLst/>
              <a:cxnLst/>
              <a:rect l="0" t="0" r="r" b="b"/>
              <a:pathLst>
                <a:path w="5760" h="4320">
                  <a:moveTo>
                    <a:pt x="0" y="0"/>
                  </a:moveTo>
                  <a:lnTo>
                    <a:pt x="0" y="4320"/>
                  </a:lnTo>
                  <a:lnTo>
                    <a:pt x="5760" y="4320"/>
                  </a:lnTo>
                  <a:lnTo>
                    <a:pt x="5760" y="0"/>
                  </a:lnTo>
                  <a:lnTo>
                    <a:pt x="0" y="0"/>
                  </a:lnTo>
                  <a:close/>
                  <a:moveTo>
                    <a:pt x="5444" y="4004"/>
                  </a:moveTo>
                  <a:lnTo>
                    <a:pt x="324" y="4004"/>
                  </a:lnTo>
                  <a:lnTo>
                    <a:pt x="324" y="324"/>
                  </a:lnTo>
                  <a:lnTo>
                    <a:pt x="5444" y="324"/>
                  </a:lnTo>
                  <a:lnTo>
                    <a:pt x="5444" y="4004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</p:grpSp>
      <p:sp>
        <p:nvSpPr>
          <p:cNvPr id="23" name="TextBox 22"/>
          <p:cNvSpPr txBox="1"/>
          <p:nvPr/>
        </p:nvSpPr>
        <p:spPr bwMode="gray">
          <a:xfrm>
            <a:off x="647430" y="651690"/>
            <a:ext cx="601591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8000" b="0" i="0" dirty="0"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  <a:cs typeface="Arial"/>
              </a:rPr>
              <a:t>“</a:t>
            </a:r>
          </a:p>
        </p:txBody>
      </p:sp>
      <p:sp>
        <p:nvSpPr>
          <p:cNvPr id="14" name="TextBox 13"/>
          <p:cNvSpPr txBox="1"/>
          <p:nvPr/>
        </p:nvSpPr>
        <p:spPr bwMode="gray">
          <a:xfrm>
            <a:off x="7069418" y="2900292"/>
            <a:ext cx="619063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8000" b="0" i="0" dirty="0"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  <a:cs typeface="Arial"/>
              </a:rPr>
              <a:t>”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28060" y="927099"/>
            <a:ext cx="6160385" cy="2882179"/>
          </a:xfrm>
        </p:spPr>
        <p:txBody>
          <a:bodyPr anchor="ctr"/>
          <a:lstStyle>
            <a:lvl1pPr>
              <a:defRPr sz="3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7" name="Text Placeholder 3"/>
          <p:cNvSpPr>
            <a:spLocks noGrp="1"/>
          </p:cNvSpPr>
          <p:nvPr>
            <p:ph type="body" sz="half" idx="13"/>
          </p:nvPr>
        </p:nvSpPr>
        <p:spPr bwMode="gray">
          <a:xfrm>
            <a:off x="1387278" y="3809278"/>
            <a:ext cx="5646143" cy="333113"/>
          </a:xfrm>
        </p:spPr>
        <p:txBody>
          <a:bodyPr>
            <a:normAutofit/>
          </a:bodyPr>
          <a:lstStyle>
            <a:lvl1pPr marL="0" indent="0">
              <a:buNone/>
              <a:defRPr lang="en-US" sz="1400" b="0" i="0" kern="1200" cap="small" dirty="0">
                <a:solidFill>
                  <a:schemeClr val="accent1">
                    <a:lumMod val="60000"/>
                    <a:lumOff val="40000"/>
                  </a:schemeClr>
                </a:solidFill>
                <a:latin typeface="+mn-lt"/>
                <a:ea typeface="+mn-ea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6" name="Text Placeholder 3"/>
          <p:cNvSpPr>
            <a:spLocks noGrp="1"/>
          </p:cNvSpPr>
          <p:nvPr>
            <p:ph type="body" sz="half" idx="2"/>
          </p:nvPr>
        </p:nvSpPr>
        <p:spPr>
          <a:xfrm>
            <a:off x="866440" y="5000816"/>
            <a:ext cx="6343673" cy="1010619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AD5613-DC3F-4319-B693-6CF5943636F2}" type="datetimeFigureOut">
              <a:rPr lang="en-GB" smtClean="0"/>
              <a:t>14/02/2023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Rectangle 8"/>
          <p:cNvSpPr/>
          <p:nvPr/>
        </p:nvSpPr>
        <p:spPr>
          <a:xfrm>
            <a:off x="7745644" y="0"/>
            <a:ext cx="685800" cy="109945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7678616" y="295730"/>
            <a:ext cx="791308" cy="767687"/>
          </a:xfrm>
          <a:prstGeom prst="rect">
            <a:avLst/>
          </a:prstGeom>
        </p:spPr>
        <p:txBody>
          <a:bodyPr/>
          <a:lstStyle>
            <a:lvl1pPr algn="ctr">
              <a:defRPr sz="2800"/>
            </a:lvl1pPr>
          </a:lstStyle>
          <a:p>
            <a:fld id="{6FC72233-F6A9-453E-82E1-8FE115FC3B9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18837320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8"/>
          <p:cNvGrpSpPr/>
          <p:nvPr/>
        </p:nvGrpSpPr>
        <p:grpSpPr>
          <a:xfrm>
            <a:off x="-1588" y="0"/>
            <a:ext cx="9145588" cy="6860798"/>
            <a:chOff x="-1588" y="0"/>
            <a:chExt cx="9145588" cy="6860798"/>
          </a:xfrm>
        </p:grpSpPr>
        <p:sp>
          <p:nvSpPr>
            <p:cNvPr id="10" name="Rectangle 9"/>
            <p:cNvSpPr/>
            <p:nvPr/>
          </p:nvSpPr>
          <p:spPr>
            <a:xfrm>
              <a:off x="0" y="0"/>
              <a:ext cx="9118832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rcRect/>
              <a:stretch>
                <a:fillRect l="-16713" r="-16989"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1" name="Oval 10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2" name="Oval 11"/>
            <p:cNvSpPr/>
            <p:nvPr/>
          </p:nvSpPr>
          <p:spPr>
            <a:xfrm>
              <a:off x="629943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3" name="Oval 12"/>
            <p:cNvSpPr/>
            <p:nvPr/>
          </p:nvSpPr>
          <p:spPr>
            <a:xfrm>
              <a:off x="5689832" y="0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Oval 13"/>
            <p:cNvSpPr/>
            <p:nvPr/>
          </p:nvSpPr>
          <p:spPr>
            <a:xfrm>
              <a:off x="6299432" y="5870198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-1588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Freeform 5"/>
            <p:cNvSpPr/>
            <p:nvPr/>
          </p:nvSpPr>
          <p:spPr bwMode="gray">
            <a:xfrm rot="21010068">
              <a:off x="6359946" y="4311243"/>
              <a:ext cx="2377690" cy="317748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8" name="Freeform 7"/>
            <p:cNvSpPr/>
            <p:nvPr/>
          </p:nvSpPr>
          <p:spPr bwMode="gray">
            <a:xfrm>
              <a:off x="485023" y="4381500"/>
              <a:ext cx="8182128" cy="2130508"/>
            </a:xfrm>
            <a:custGeom>
              <a:avLst/>
              <a:gdLst/>
              <a:ahLst/>
              <a:cxnLst/>
              <a:rect l="l" t="t" r="r" b="b"/>
              <a:pathLst>
                <a:path w="10000" h="9621">
                  <a:moveTo>
                    <a:pt x="0" y="0"/>
                  </a:moveTo>
                  <a:lnTo>
                    <a:pt x="0" y="2411"/>
                  </a:lnTo>
                  <a:lnTo>
                    <a:pt x="0" y="9586"/>
                  </a:lnTo>
                  <a:lnTo>
                    <a:pt x="0" y="9621"/>
                  </a:lnTo>
                  <a:lnTo>
                    <a:pt x="10000" y="9585"/>
                  </a:lnTo>
                  <a:cubicBezTo>
                    <a:pt x="9997" y="8144"/>
                    <a:pt x="10003" y="9571"/>
                    <a:pt x="10000" y="9586"/>
                  </a:cubicBezTo>
                  <a:cubicBezTo>
                    <a:pt x="9997" y="7194"/>
                    <a:pt x="9993" y="4803"/>
                    <a:pt x="9990" y="2411"/>
                  </a:cubicBezTo>
                  <a:lnTo>
                    <a:pt x="9990" y="0"/>
                  </a:lnTo>
                  <a:lnTo>
                    <a:pt x="9990" y="0"/>
                  </a:lnTo>
                  <a:lnTo>
                    <a:pt x="9534" y="253"/>
                  </a:lnTo>
                  <a:lnTo>
                    <a:pt x="9084" y="477"/>
                  </a:lnTo>
                  <a:lnTo>
                    <a:pt x="8628" y="669"/>
                  </a:lnTo>
                  <a:lnTo>
                    <a:pt x="8177" y="847"/>
                  </a:lnTo>
                  <a:lnTo>
                    <a:pt x="7726" y="984"/>
                  </a:lnTo>
                  <a:lnTo>
                    <a:pt x="7279" y="1087"/>
                  </a:lnTo>
                  <a:lnTo>
                    <a:pt x="6832" y="1176"/>
                  </a:lnTo>
                  <a:lnTo>
                    <a:pt x="6393" y="1236"/>
                  </a:lnTo>
                  <a:lnTo>
                    <a:pt x="5962" y="1279"/>
                  </a:lnTo>
                  <a:lnTo>
                    <a:pt x="5534" y="1294"/>
                  </a:lnTo>
                  <a:lnTo>
                    <a:pt x="5120" y="1294"/>
                  </a:lnTo>
                  <a:lnTo>
                    <a:pt x="4709" y="1294"/>
                  </a:lnTo>
                  <a:lnTo>
                    <a:pt x="4311" y="1266"/>
                  </a:lnTo>
                  <a:lnTo>
                    <a:pt x="3923" y="1221"/>
                  </a:lnTo>
                  <a:lnTo>
                    <a:pt x="3548" y="1161"/>
                  </a:lnTo>
                  <a:lnTo>
                    <a:pt x="3187" y="1101"/>
                  </a:lnTo>
                  <a:lnTo>
                    <a:pt x="2840" y="1026"/>
                  </a:lnTo>
                  <a:lnTo>
                    <a:pt x="2505" y="954"/>
                  </a:lnTo>
                  <a:lnTo>
                    <a:pt x="2192" y="865"/>
                  </a:lnTo>
                  <a:lnTo>
                    <a:pt x="1889" y="775"/>
                  </a:lnTo>
                  <a:lnTo>
                    <a:pt x="1346" y="579"/>
                  </a:lnTo>
                  <a:lnTo>
                    <a:pt x="882" y="400"/>
                  </a:lnTo>
                  <a:lnTo>
                    <a:pt x="511" y="253"/>
                  </a:lnTo>
                  <a:lnTo>
                    <a:pt x="234" y="118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7" name="Freeform 5"/>
            <p:cNvSpPr>
              <a:spLocks noEditPoints="1"/>
            </p:cNvSpPr>
            <p:nvPr/>
          </p:nvSpPr>
          <p:spPr bwMode="gray">
            <a:xfrm>
              <a:off x="0" y="0"/>
              <a:ext cx="9144000" cy="6858000"/>
            </a:xfrm>
            <a:custGeom>
              <a:avLst/>
              <a:gdLst/>
              <a:ahLst/>
              <a:cxnLst/>
              <a:rect l="0" t="0" r="r" b="b"/>
              <a:pathLst>
                <a:path w="5760" h="4320">
                  <a:moveTo>
                    <a:pt x="0" y="0"/>
                  </a:moveTo>
                  <a:lnTo>
                    <a:pt x="0" y="4320"/>
                  </a:lnTo>
                  <a:lnTo>
                    <a:pt x="5760" y="4320"/>
                  </a:lnTo>
                  <a:lnTo>
                    <a:pt x="5760" y="0"/>
                  </a:lnTo>
                  <a:lnTo>
                    <a:pt x="0" y="0"/>
                  </a:lnTo>
                  <a:close/>
                  <a:moveTo>
                    <a:pt x="5444" y="4004"/>
                  </a:moveTo>
                  <a:lnTo>
                    <a:pt x="324" y="4004"/>
                  </a:lnTo>
                  <a:lnTo>
                    <a:pt x="324" y="324"/>
                  </a:lnTo>
                  <a:lnTo>
                    <a:pt x="5444" y="324"/>
                  </a:lnTo>
                  <a:lnTo>
                    <a:pt x="5444" y="4004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66440" y="2057400"/>
            <a:ext cx="6422005" cy="2095500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66441" y="5024908"/>
            <a:ext cx="6422004" cy="994891"/>
          </a:xfrm>
        </p:spPr>
        <p:txBody>
          <a:bodyPr anchor="t"/>
          <a:lstStyle>
            <a:lvl1pPr marL="0" indent="0" algn="l">
              <a:buNone/>
              <a:defRPr sz="2000" cap="none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AD5613-DC3F-4319-B693-6CF5943636F2}" type="datetimeFigureOut">
              <a:rPr lang="en-GB" smtClean="0"/>
              <a:t>14/02/2023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Rectangle 6"/>
          <p:cNvSpPr/>
          <p:nvPr/>
        </p:nvSpPr>
        <p:spPr>
          <a:xfrm>
            <a:off x="7745644" y="0"/>
            <a:ext cx="685800" cy="109945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7678616" y="295730"/>
            <a:ext cx="791308" cy="767687"/>
          </a:xfrm>
          <a:prstGeom prst="rect">
            <a:avLst/>
          </a:prstGeom>
        </p:spPr>
        <p:txBody>
          <a:bodyPr/>
          <a:lstStyle>
            <a:lvl1pPr algn="ctr">
              <a:defRPr sz="2800"/>
            </a:lvl1pPr>
          </a:lstStyle>
          <a:p>
            <a:fld id="{6FC72233-F6A9-453E-82E1-8FE115FC3B9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77576269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66440" y="927100"/>
            <a:ext cx="6423593" cy="709864"/>
          </a:xfrm>
        </p:spPr>
        <p:txBody>
          <a:bodyPr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66440" y="2489200"/>
            <a:ext cx="2313432" cy="657962"/>
          </a:xfrm>
        </p:spPr>
        <p:txBody>
          <a:bodyPr anchor="b">
            <a:noAutofit/>
          </a:bodyPr>
          <a:lstStyle>
            <a:lvl1pPr marL="0" indent="0">
              <a:buNone/>
              <a:defRPr sz="20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2" name="Text Placeholder 3"/>
          <p:cNvSpPr>
            <a:spLocks noGrp="1"/>
          </p:cNvSpPr>
          <p:nvPr>
            <p:ph type="body" sz="half" idx="15"/>
          </p:nvPr>
        </p:nvSpPr>
        <p:spPr>
          <a:xfrm>
            <a:off x="866440" y="3147164"/>
            <a:ext cx="2313432" cy="2888366"/>
          </a:xfrm>
        </p:spPr>
        <p:txBody>
          <a:bodyPr anchor="t"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405614" y="2489200"/>
            <a:ext cx="2318918" cy="657962"/>
          </a:xfrm>
        </p:spPr>
        <p:txBody>
          <a:bodyPr anchor="b">
            <a:noAutofit/>
          </a:bodyPr>
          <a:lstStyle>
            <a:lvl1pPr marL="0" indent="0">
              <a:buNone/>
              <a:defRPr sz="20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3" name="Text Placeholder 3"/>
          <p:cNvSpPr>
            <a:spLocks noGrp="1"/>
          </p:cNvSpPr>
          <p:nvPr>
            <p:ph type="body" sz="half" idx="16"/>
          </p:nvPr>
        </p:nvSpPr>
        <p:spPr>
          <a:xfrm>
            <a:off x="3408471" y="3147164"/>
            <a:ext cx="2318918" cy="2888366"/>
          </a:xfrm>
        </p:spPr>
        <p:txBody>
          <a:bodyPr anchor="t"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5958642" y="2489200"/>
            <a:ext cx="2318918" cy="657962"/>
          </a:xfrm>
        </p:spPr>
        <p:txBody>
          <a:bodyPr anchor="b">
            <a:noAutofit/>
          </a:bodyPr>
          <a:lstStyle>
            <a:lvl1pPr marL="0" indent="0">
              <a:buNone/>
              <a:defRPr sz="20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7"/>
          </p:nvPr>
        </p:nvSpPr>
        <p:spPr>
          <a:xfrm>
            <a:off x="5960935" y="3147164"/>
            <a:ext cx="2316625" cy="2888366"/>
          </a:xfrm>
        </p:spPr>
        <p:txBody>
          <a:bodyPr anchor="t"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cxnSp>
        <p:nvCxnSpPr>
          <p:cNvPr id="17" name="Straight Connector 16"/>
          <p:cNvCxnSpPr/>
          <p:nvPr/>
        </p:nvCxnSpPr>
        <p:spPr>
          <a:xfrm>
            <a:off x="3294530" y="2489201"/>
            <a:ext cx="0" cy="3546328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8" name="Straight Connector 17"/>
          <p:cNvCxnSpPr/>
          <p:nvPr/>
        </p:nvCxnSpPr>
        <p:spPr>
          <a:xfrm>
            <a:off x="5849521" y="2489201"/>
            <a:ext cx="0" cy="3546328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AD5613-DC3F-4319-B693-6CF5943636F2}" type="datetimeFigureOut">
              <a:rPr lang="en-GB" smtClean="0"/>
              <a:t>14/02/2023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7678616" y="295730"/>
            <a:ext cx="791308" cy="767687"/>
          </a:xfrm>
          <a:prstGeom prst="rect">
            <a:avLst/>
          </a:prstGeom>
        </p:spPr>
        <p:txBody>
          <a:bodyPr/>
          <a:lstStyle>
            <a:lvl1pPr algn="ctr">
              <a:defRPr sz="2800"/>
            </a:lvl1pPr>
          </a:lstStyle>
          <a:p>
            <a:fld id="{6FC72233-F6A9-453E-82E1-8FE115FC3B9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92578084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Picture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66440" y="927100"/>
            <a:ext cx="6345260" cy="709864"/>
          </a:xfrm>
        </p:spPr>
        <p:txBody>
          <a:bodyPr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66440" y="4179596"/>
            <a:ext cx="2313432" cy="657962"/>
          </a:xfrm>
        </p:spPr>
        <p:txBody>
          <a:bodyPr anchor="b">
            <a:noAutofit/>
          </a:bodyPr>
          <a:lstStyle>
            <a:lvl1pPr marL="0" indent="0">
              <a:buNone/>
              <a:defRPr sz="20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2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1019055" y="2489200"/>
            <a:ext cx="2015144" cy="1447342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3" name="Text Placeholder 3"/>
          <p:cNvSpPr>
            <a:spLocks noGrp="1"/>
          </p:cNvSpPr>
          <p:nvPr>
            <p:ph type="body" sz="half" idx="18"/>
          </p:nvPr>
        </p:nvSpPr>
        <p:spPr>
          <a:xfrm>
            <a:off x="866439" y="4837558"/>
            <a:ext cx="2313432" cy="1187321"/>
          </a:xfrm>
        </p:spPr>
        <p:txBody>
          <a:bodyPr anchor="t"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411125" y="4179595"/>
            <a:ext cx="2318918" cy="657962"/>
          </a:xfrm>
        </p:spPr>
        <p:txBody>
          <a:bodyPr anchor="b">
            <a:noAutofit/>
          </a:bodyPr>
          <a:lstStyle>
            <a:lvl1pPr marL="0" indent="0">
              <a:buNone/>
              <a:defRPr sz="20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8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3553189" y="2489200"/>
            <a:ext cx="2015144" cy="1447342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9"/>
          </p:nvPr>
        </p:nvSpPr>
        <p:spPr>
          <a:xfrm>
            <a:off x="3411125" y="4848208"/>
            <a:ext cx="2318918" cy="1187321"/>
          </a:xfrm>
        </p:spPr>
        <p:txBody>
          <a:bodyPr anchor="t"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5958642" y="4179596"/>
            <a:ext cx="2318918" cy="657962"/>
          </a:xfrm>
        </p:spPr>
        <p:txBody>
          <a:bodyPr anchor="b">
            <a:noAutofit/>
          </a:bodyPr>
          <a:lstStyle>
            <a:lvl1pPr marL="0" indent="0">
              <a:buNone/>
              <a:defRPr sz="20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9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6108641" y="2489200"/>
            <a:ext cx="2015144" cy="1447342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7" name="Text Placeholder 3"/>
          <p:cNvSpPr>
            <a:spLocks noGrp="1"/>
          </p:cNvSpPr>
          <p:nvPr>
            <p:ph type="body" sz="half" idx="20"/>
          </p:nvPr>
        </p:nvSpPr>
        <p:spPr>
          <a:xfrm>
            <a:off x="5958642" y="4837558"/>
            <a:ext cx="2318918" cy="1187321"/>
          </a:xfrm>
        </p:spPr>
        <p:txBody>
          <a:bodyPr anchor="t"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cxnSp>
        <p:nvCxnSpPr>
          <p:cNvPr id="40" name="Straight Connector 39"/>
          <p:cNvCxnSpPr/>
          <p:nvPr/>
        </p:nvCxnSpPr>
        <p:spPr>
          <a:xfrm>
            <a:off x="3290019" y="2489201"/>
            <a:ext cx="0" cy="3546328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41" name="Straight Connector 40"/>
          <p:cNvCxnSpPr/>
          <p:nvPr/>
        </p:nvCxnSpPr>
        <p:spPr>
          <a:xfrm>
            <a:off x="5849521" y="2489201"/>
            <a:ext cx="0" cy="3546328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AD5613-DC3F-4319-B693-6CF5943636F2}" type="datetimeFigureOut">
              <a:rPr lang="en-GB" smtClean="0"/>
              <a:t>14/02/2023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7678616" y="295730"/>
            <a:ext cx="791308" cy="767687"/>
          </a:xfrm>
          <a:prstGeom prst="rect">
            <a:avLst/>
          </a:prstGeom>
        </p:spPr>
        <p:txBody>
          <a:bodyPr/>
          <a:lstStyle>
            <a:lvl1pPr algn="ctr">
              <a:defRPr sz="2800"/>
            </a:lvl1pPr>
          </a:lstStyle>
          <a:p>
            <a:fld id="{6FC72233-F6A9-453E-82E1-8FE115FC3B9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5565976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 anchorCtr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621301" y="6387910"/>
            <a:ext cx="990599" cy="228659"/>
          </a:xfrm>
        </p:spPr>
        <p:txBody>
          <a:bodyPr/>
          <a:lstStyle/>
          <a:p>
            <a:fld id="{3EAD5613-DC3F-4319-B693-6CF5943636F2}" type="datetimeFigureOut">
              <a:rPr lang="en-GB" smtClean="0"/>
              <a:t>14/02/2023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516133" y="6387910"/>
            <a:ext cx="3859795" cy="228660"/>
          </a:xfrm>
        </p:spPr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7678616" y="295730"/>
            <a:ext cx="791308" cy="767687"/>
          </a:xfrm>
          <a:prstGeom prst="rect">
            <a:avLst/>
          </a:prstGeom>
        </p:spPr>
        <p:txBody>
          <a:bodyPr/>
          <a:lstStyle>
            <a:lvl1pPr algn="ctr">
              <a:defRPr sz="2800"/>
            </a:lvl1pPr>
          </a:lstStyle>
          <a:p>
            <a:fld id="{6FC72233-F6A9-453E-82E1-8FE115FC3B9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04263521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-1588" y="0"/>
            <a:ext cx="9120420" cy="6860798"/>
            <a:chOff x="-1588" y="0"/>
            <a:chExt cx="9120420" cy="6860798"/>
          </a:xfrm>
        </p:grpSpPr>
        <p:sp>
          <p:nvSpPr>
            <p:cNvPr id="11" name="Rectangle 10"/>
            <p:cNvSpPr/>
            <p:nvPr/>
          </p:nvSpPr>
          <p:spPr>
            <a:xfrm>
              <a:off x="0" y="0"/>
              <a:ext cx="9118832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rcRect/>
              <a:stretch>
                <a:fillRect l="-16713" r="-16989"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2" name="Oval 11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3" name="Oval 12"/>
            <p:cNvSpPr/>
            <p:nvPr/>
          </p:nvSpPr>
          <p:spPr>
            <a:xfrm>
              <a:off x="629943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Oval 13"/>
            <p:cNvSpPr/>
            <p:nvPr/>
          </p:nvSpPr>
          <p:spPr>
            <a:xfrm>
              <a:off x="5689832" y="0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6299432" y="5870198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-1588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Freeform 5"/>
            <p:cNvSpPr/>
            <p:nvPr/>
          </p:nvSpPr>
          <p:spPr bwMode="gray">
            <a:xfrm rot="4966650">
              <a:off x="4673046" y="5107506"/>
              <a:ext cx="2377690" cy="317748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</p:grpSp>
      <p:sp>
        <p:nvSpPr>
          <p:cNvPr id="17" name="Rectangle 16"/>
          <p:cNvSpPr/>
          <p:nvPr/>
        </p:nvSpPr>
        <p:spPr>
          <a:xfrm>
            <a:off x="414867" y="402165"/>
            <a:ext cx="4610565" cy="6053670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10" name="Freeform 9"/>
          <p:cNvSpPr/>
          <p:nvPr/>
        </p:nvSpPr>
        <p:spPr bwMode="gray">
          <a:xfrm rot="5400000">
            <a:off x="1299309" y="1765596"/>
            <a:ext cx="5995993" cy="3326809"/>
          </a:xfrm>
          <a:custGeom>
            <a:avLst/>
            <a:gdLst/>
            <a:ahLst/>
            <a:cxnLst/>
            <a:rect l="0" t="0" r="r" b="b"/>
            <a:pathLst>
              <a:path w="4960" h="2752">
                <a:moveTo>
                  <a:pt x="0" y="0"/>
                </a:moveTo>
                <a:lnTo>
                  <a:pt x="0" y="324"/>
                </a:lnTo>
                <a:lnTo>
                  <a:pt x="0" y="1992"/>
                </a:lnTo>
                <a:lnTo>
                  <a:pt x="0" y="2752"/>
                </a:lnTo>
                <a:lnTo>
                  <a:pt x="4960" y="2752"/>
                </a:lnTo>
                <a:lnTo>
                  <a:pt x="4960" y="1992"/>
                </a:lnTo>
                <a:lnTo>
                  <a:pt x="4960" y="324"/>
                </a:lnTo>
                <a:lnTo>
                  <a:pt x="4960" y="0"/>
                </a:lnTo>
                <a:lnTo>
                  <a:pt x="4960" y="0"/>
                </a:lnTo>
                <a:lnTo>
                  <a:pt x="4734" y="34"/>
                </a:lnTo>
                <a:lnTo>
                  <a:pt x="4510" y="64"/>
                </a:lnTo>
                <a:lnTo>
                  <a:pt x="4284" y="90"/>
                </a:lnTo>
                <a:lnTo>
                  <a:pt x="4060" y="114"/>
                </a:lnTo>
                <a:lnTo>
                  <a:pt x="3836" y="132"/>
                </a:lnTo>
                <a:lnTo>
                  <a:pt x="3614" y="146"/>
                </a:lnTo>
                <a:lnTo>
                  <a:pt x="3392" y="158"/>
                </a:lnTo>
                <a:lnTo>
                  <a:pt x="3174" y="166"/>
                </a:lnTo>
                <a:lnTo>
                  <a:pt x="2960" y="172"/>
                </a:lnTo>
                <a:lnTo>
                  <a:pt x="2748" y="174"/>
                </a:lnTo>
                <a:lnTo>
                  <a:pt x="2542" y="174"/>
                </a:lnTo>
                <a:lnTo>
                  <a:pt x="2338" y="174"/>
                </a:lnTo>
                <a:lnTo>
                  <a:pt x="2140" y="170"/>
                </a:lnTo>
                <a:lnTo>
                  <a:pt x="1948" y="164"/>
                </a:lnTo>
                <a:lnTo>
                  <a:pt x="1762" y="156"/>
                </a:lnTo>
                <a:lnTo>
                  <a:pt x="1582" y="148"/>
                </a:lnTo>
                <a:lnTo>
                  <a:pt x="1410" y="138"/>
                </a:lnTo>
                <a:lnTo>
                  <a:pt x="1244" y="128"/>
                </a:lnTo>
                <a:lnTo>
                  <a:pt x="1088" y="116"/>
                </a:lnTo>
                <a:lnTo>
                  <a:pt x="938" y="104"/>
                </a:lnTo>
                <a:lnTo>
                  <a:pt x="668" y="78"/>
                </a:lnTo>
                <a:lnTo>
                  <a:pt x="438" y="54"/>
                </a:lnTo>
                <a:lnTo>
                  <a:pt x="254" y="34"/>
                </a:lnTo>
                <a:lnTo>
                  <a:pt x="116" y="16"/>
                </a:lnTo>
                <a:lnTo>
                  <a:pt x="0" y="0"/>
                </a:lnTo>
                <a:lnTo>
                  <a:pt x="0" y="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</p:sp>
      <p:sp>
        <p:nvSpPr>
          <p:cNvPr id="18" name="Freeform 5"/>
          <p:cNvSpPr>
            <a:spLocks noEditPoints="1"/>
          </p:cNvSpPr>
          <p:nvPr/>
        </p:nvSpPr>
        <p:spPr bwMode="gray">
          <a:xfrm>
            <a:off x="0" y="0"/>
            <a:ext cx="9144000" cy="6858000"/>
          </a:xfrm>
          <a:custGeom>
            <a:avLst/>
            <a:gdLst/>
            <a:ahLst/>
            <a:cxnLst/>
            <a:rect l="0" t="0" r="r" b="b"/>
            <a:pathLst>
              <a:path w="5760" h="4320">
                <a:moveTo>
                  <a:pt x="0" y="0"/>
                </a:moveTo>
                <a:lnTo>
                  <a:pt x="0" y="4320"/>
                </a:lnTo>
                <a:lnTo>
                  <a:pt x="5760" y="4320"/>
                </a:lnTo>
                <a:lnTo>
                  <a:pt x="5760" y="0"/>
                </a:lnTo>
                <a:lnTo>
                  <a:pt x="0" y="0"/>
                </a:lnTo>
                <a:close/>
                <a:moveTo>
                  <a:pt x="5444" y="4004"/>
                </a:moveTo>
                <a:lnTo>
                  <a:pt x="324" y="4004"/>
                </a:lnTo>
                <a:lnTo>
                  <a:pt x="324" y="324"/>
                </a:lnTo>
                <a:lnTo>
                  <a:pt x="5444" y="324"/>
                </a:lnTo>
                <a:lnTo>
                  <a:pt x="5444" y="4004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174928" y="1447799"/>
            <a:ext cx="1113516" cy="4572001"/>
          </a:xfrm>
        </p:spPr>
        <p:txBody>
          <a:bodyPr vert="eaVert" anchor="ctr" anchorCtr="0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66738" y="1447799"/>
            <a:ext cx="4416936" cy="4572001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AD5613-DC3F-4319-B693-6CF5943636F2}" type="datetimeFigureOut">
              <a:rPr lang="en-GB" smtClean="0"/>
              <a:t>14/02/2023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538546" y="6365498"/>
            <a:ext cx="3859795" cy="228660"/>
          </a:xfrm>
        </p:spPr>
        <p:txBody>
          <a:bodyPr/>
          <a:lstStyle/>
          <a:p>
            <a:endParaRPr lang="en-GB"/>
          </a:p>
        </p:txBody>
      </p:sp>
      <p:sp>
        <p:nvSpPr>
          <p:cNvPr id="9" name="Rectangle 8"/>
          <p:cNvSpPr/>
          <p:nvPr/>
        </p:nvSpPr>
        <p:spPr>
          <a:xfrm>
            <a:off x="7745644" y="0"/>
            <a:ext cx="685800" cy="109945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7678616" y="295730"/>
            <a:ext cx="791308" cy="767687"/>
          </a:xfrm>
          <a:prstGeom prst="rect">
            <a:avLst/>
          </a:prstGeom>
        </p:spPr>
        <p:txBody>
          <a:bodyPr/>
          <a:lstStyle>
            <a:lvl1pPr algn="ctr">
              <a:defRPr sz="2800"/>
            </a:lvl1pPr>
          </a:lstStyle>
          <a:p>
            <a:fld id="{6FC72233-F6A9-453E-82E1-8FE115FC3B9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5571613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1.jpe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Group 5"/>
          <p:cNvGrpSpPr/>
          <p:nvPr/>
        </p:nvGrpSpPr>
        <p:grpSpPr>
          <a:xfrm>
            <a:off x="-1588" y="0"/>
            <a:ext cx="9145588" cy="6860798"/>
            <a:chOff x="-1588" y="0"/>
            <a:chExt cx="9145588" cy="6860798"/>
          </a:xfrm>
        </p:grpSpPr>
        <p:sp>
          <p:nvSpPr>
            <p:cNvPr id="14" name="Rectangle 13"/>
            <p:cNvSpPr/>
            <p:nvPr/>
          </p:nvSpPr>
          <p:spPr>
            <a:xfrm>
              <a:off x="0" y="0"/>
              <a:ext cx="9118832" cy="6858000"/>
            </a:xfrm>
            <a:prstGeom prst="rect">
              <a:avLst/>
            </a:prstGeom>
            <a:blipFill>
              <a:blip r:embed="rId19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rcRect/>
              <a:stretch>
                <a:fillRect l="-16713" r="-16989"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Oval 20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Oval 21"/>
            <p:cNvSpPr/>
            <p:nvPr/>
          </p:nvSpPr>
          <p:spPr>
            <a:xfrm>
              <a:off x="629943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Oval 22"/>
            <p:cNvSpPr/>
            <p:nvPr/>
          </p:nvSpPr>
          <p:spPr>
            <a:xfrm>
              <a:off x="5689832" y="0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Oval 23"/>
            <p:cNvSpPr/>
            <p:nvPr/>
          </p:nvSpPr>
          <p:spPr>
            <a:xfrm>
              <a:off x="6299432" y="5870198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-1588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Freeform 5"/>
            <p:cNvSpPr/>
            <p:nvPr/>
          </p:nvSpPr>
          <p:spPr bwMode="gray">
            <a:xfrm rot="21010068">
              <a:off x="6359946" y="1790293"/>
              <a:ext cx="2377690" cy="317748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25" name="Freeform 24"/>
            <p:cNvSpPr/>
            <p:nvPr/>
          </p:nvSpPr>
          <p:spPr bwMode="gray">
            <a:xfrm>
              <a:off x="485023" y="1856450"/>
              <a:ext cx="8173954" cy="4535226"/>
            </a:xfrm>
            <a:custGeom>
              <a:avLst/>
              <a:gdLst/>
              <a:ahLst/>
              <a:cxnLst/>
              <a:rect l="0" t="0" r="r" b="b"/>
              <a:pathLst>
                <a:path w="4960" h="2752">
                  <a:moveTo>
                    <a:pt x="0" y="0"/>
                  </a:moveTo>
                  <a:lnTo>
                    <a:pt x="0" y="324"/>
                  </a:lnTo>
                  <a:lnTo>
                    <a:pt x="0" y="1992"/>
                  </a:lnTo>
                  <a:lnTo>
                    <a:pt x="0" y="2752"/>
                  </a:lnTo>
                  <a:lnTo>
                    <a:pt x="4960" y="2752"/>
                  </a:lnTo>
                  <a:lnTo>
                    <a:pt x="4960" y="1992"/>
                  </a:lnTo>
                  <a:lnTo>
                    <a:pt x="4960" y="324"/>
                  </a:lnTo>
                  <a:lnTo>
                    <a:pt x="4960" y="0"/>
                  </a:lnTo>
                  <a:lnTo>
                    <a:pt x="4960" y="0"/>
                  </a:lnTo>
                  <a:lnTo>
                    <a:pt x="4734" y="34"/>
                  </a:lnTo>
                  <a:lnTo>
                    <a:pt x="4510" y="64"/>
                  </a:lnTo>
                  <a:lnTo>
                    <a:pt x="4284" y="90"/>
                  </a:lnTo>
                  <a:lnTo>
                    <a:pt x="4060" y="114"/>
                  </a:lnTo>
                  <a:lnTo>
                    <a:pt x="3836" y="132"/>
                  </a:lnTo>
                  <a:lnTo>
                    <a:pt x="3614" y="146"/>
                  </a:lnTo>
                  <a:lnTo>
                    <a:pt x="3392" y="158"/>
                  </a:lnTo>
                  <a:lnTo>
                    <a:pt x="3174" y="166"/>
                  </a:lnTo>
                  <a:lnTo>
                    <a:pt x="2960" y="172"/>
                  </a:lnTo>
                  <a:lnTo>
                    <a:pt x="2748" y="174"/>
                  </a:lnTo>
                  <a:lnTo>
                    <a:pt x="2542" y="174"/>
                  </a:lnTo>
                  <a:lnTo>
                    <a:pt x="2338" y="174"/>
                  </a:lnTo>
                  <a:lnTo>
                    <a:pt x="2140" y="170"/>
                  </a:lnTo>
                  <a:lnTo>
                    <a:pt x="1948" y="164"/>
                  </a:lnTo>
                  <a:lnTo>
                    <a:pt x="1762" y="156"/>
                  </a:lnTo>
                  <a:lnTo>
                    <a:pt x="1582" y="148"/>
                  </a:lnTo>
                  <a:lnTo>
                    <a:pt x="1410" y="138"/>
                  </a:lnTo>
                  <a:lnTo>
                    <a:pt x="1244" y="128"/>
                  </a:lnTo>
                  <a:lnTo>
                    <a:pt x="1088" y="116"/>
                  </a:lnTo>
                  <a:lnTo>
                    <a:pt x="938" y="104"/>
                  </a:lnTo>
                  <a:lnTo>
                    <a:pt x="668" y="78"/>
                  </a:lnTo>
                  <a:lnTo>
                    <a:pt x="438" y="54"/>
                  </a:lnTo>
                  <a:lnTo>
                    <a:pt x="254" y="34"/>
                  </a:lnTo>
                  <a:lnTo>
                    <a:pt x="116" y="16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0" name="Freeform 5"/>
            <p:cNvSpPr>
              <a:spLocks noEditPoints="1"/>
            </p:cNvSpPr>
            <p:nvPr/>
          </p:nvSpPr>
          <p:spPr bwMode="gray">
            <a:xfrm>
              <a:off x="0" y="0"/>
              <a:ext cx="9144000" cy="6858000"/>
            </a:xfrm>
            <a:custGeom>
              <a:avLst/>
              <a:gdLst/>
              <a:ahLst/>
              <a:cxnLst/>
              <a:rect l="0" t="0" r="r" b="b"/>
              <a:pathLst>
                <a:path w="5760" h="4320">
                  <a:moveTo>
                    <a:pt x="0" y="0"/>
                  </a:moveTo>
                  <a:lnTo>
                    <a:pt x="0" y="4320"/>
                  </a:lnTo>
                  <a:lnTo>
                    <a:pt x="5760" y="4320"/>
                  </a:lnTo>
                  <a:lnTo>
                    <a:pt x="5760" y="0"/>
                  </a:lnTo>
                  <a:lnTo>
                    <a:pt x="0" y="0"/>
                  </a:lnTo>
                  <a:close/>
                  <a:moveTo>
                    <a:pt x="5444" y="4004"/>
                  </a:moveTo>
                  <a:lnTo>
                    <a:pt x="324" y="4004"/>
                  </a:lnTo>
                  <a:lnTo>
                    <a:pt x="324" y="324"/>
                  </a:lnTo>
                  <a:lnTo>
                    <a:pt x="5444" y="324"/>
                  </a:lnTo>
                  <a:lnTo>
                    <a:pt x="5444" y="4004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 bwMode="gray">
          <a:xfrm>
            <a:off x="866440" y="927099"/>
            <a:ext cx="6345260" cy="709865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64382" y="2489200"/>
            <a:ext cx="6345260" cy="35306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574443" y="6365498"/>
            <a:ext cx="990599" cy="228659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900" b="1" i="0">
                <a:solidFill>
                  <a:schemeClr val="accent1"/>
                </a:solidFill>
              </a:defRPr>
            </a:lvl1pPr>
          </a:lstStyle>
          <a:p>
            <a:fld id="{3EAD5613-DC3F-4319-B693-6CF5943636F2}" type="datetimeFigureOut">
              <a:rPr lang="en-GB" smtClean="0"/>
              <a:t>14/02/2023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590843" y="6365497"/>
            <a:ext cx="3859795" cy="22866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900" b="1" i="0">
                <a:solidFill>
                  <a:schemeClr val="accent1"/>
                </a:solidFill>
              </a:defRPr>
            </a:lvl1pPr>
          </a:lstStyle>
          <a:p>
            <a:endParaRPr lang="en-GB"/>
          </a:p>
        </p:txBody>
      </p:sp>
      <p:sp>
        <p:nvSpPr>
          <p:cNvPr id="26" name="Rectangle 25"/>
          <p:cNvSpPr/>
          <p:nvPr/>
        </p:nvSpPr>
        <p:spPr>
          <a:xfrm>
            <a:off x="7745644" y="0"/>
            <a:ext cx="685800" cy="109945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18" name="Slide Number Placeholder 5"/>
          <p:cNvSpPr>
            <a:spLocks noGrp="1"/>
          </p:cNvSpPr>
          <p:nvPr>
            <p:ph type="sldNum" sz="quarter" idx="4"/>
          </p:nvPr>
        </p:nvSpPr>
        <p:spPr bwMode="gray">
          <a:xfrm>
            <a:off x="7678616" y="295730"/>
            <a:ext cx="791308" cy="767687"/>
          </a:xfrm>
          <a:prstGeom prst="rect">
            <a:avLst/>
          </a:prstGeom>
        </p:spPr>
        <p:txBody>
          <a:bodyPr anchor="b"/>
          <a:lstStyle>
            <a:lvl1pPr algn="ctr">
              <a:defRPr sz="2800">
                <a:solidFill>
                  <a:schemeClr val="bg1"/>
                </a:solidFill>
              </a:defRPr>
            </a:lvl1pPr>
          </a:lstStyle>
          <a:p>
            <a:fld id="{6FC72233-F6A9-453E-82E1-8FE115FC3B9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445236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  <p:sldLayoutId id="2147483696" r:id="rId12"/>
    <p:sldLayoutId id="2147483697" r:id="rId13"/>
    <p:sldLayoutId id="2147483698" r:id="rId14"/>
    <p:sldLayoutId id="2147483699" r:id="rId15"/>
    <p:sldLayoutId id="2147483700" r:id="rId16"/>
    <p:sldLayoutId id="2147483701" r:id="rId17"/>
  </p:sldLayoutIdLst>
  <p:txStyles>
    <p:titleStyle>
      <a:lvl1pPr algn="l" defTabSz="457200" rtl="0" eaLnBrk="1" latinLnBrk="0" hangingPunct="1">
        <a:spcBef>
          <a:spcPct val="0"/>
        </a:spcBef>
        <a:buNone/>
        <a:defRPr sz="3200" b="0" i="0" kern="1200">
          <a:solidFill>
            <a:schemeClr val="bg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685800" indent="-283464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96012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23444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150876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8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0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225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24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4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hyperlink" Target="https://uwtsd.ac.uk/media/uwtsd-website/content-assets/documents/library-and-learning-resources/infoskills/Harvard-eng_v.1.2.pdf" TargetMode="External"/><Relationship Id="rId2" Type="http://schemas.openxmlformats.org/officeDocument/2006/relationships/hyperlink" Target="https://uwtsd.ac.uk/media/uwtsd-website/content-assets/documents/library-and-learning-resources/infoskills/Harvard-cym_v.1.2.pdf" TargetMode="External"/><Relationship Id="rId1" Type="http://schemas.openxmlformats.org/officeDocument/2006/relationships/slideLayout" Target="../slideLayouts/slideLayout4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6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hyperlink" Target="https://create.kahoot.it/details/75568250-476d-44dd-a6b9-5bda98bca141" TargetMode="External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3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4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youtube.com/watch?v=4BDngUwi1JU&amp;t=11s" TargetMode="External"/><Relationship Id="rId1" Type="http://schemas.openxmlformats.org/officeDocument/2006/relationships/slideLayout" Target="../slideLayouts/slideLayout5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4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hyperlink" Target="http://www.thersa.org/events/rsaanimate/animate/rsa-animate-changing-paradigms" TargetMode="External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61864" y="2996952"/>
            <a:ext cx="7772400" cy="1470025"/>
          </a:xfrm>
        </p:spPr>
        <p:txBody>
          <a:bodyPr>
            <a:normAutofit fontScale="90000"/>
          </a:bodyPr>
          <a:lstStyle/>
          <a:p>
            <a:br>
              <a:rPr lang="en-GB" dirty="0"/>
            </a:br>
            <a:r>
              <a:rPr lang="cy-GB" dirty="0"/>
              <a:t>Hinsoddau Dysgu</a:t>
            </a:r>
            <a:br>
              <a:rPr lang="en-GB" dirty="0"/>
            </a:br>
            <a:r>
              <a:rPr lang="en-GB" dirty="0"/>
              <a:t>Learning Climates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47664" y="4869160"/>
            <a:ext cx="6400800" cy="1752600"/>
          </a:xfrm>
        </p:spPr>
        <p:txBody>
          <a:bodyPr>
            <a:normAutofit/>
          </a:bodyPr>
          <a:lstStyle/>
          <a:p>
            <a:r>
              <a:rPr lang="en-GB" sz="2700" dirty="0"/>
              <a:t>ECES6018/C</a:t>
            </a:r>
          </a:p>
          <a:p>
            <a:r>
              <a:rPr lang="cy-GB" sz="2700" dirty="0"/>
              <a:t>Darlith </a:t>
            </a:r>
            <a:r>
              <a:rPr lang="en-GB" sz="2700" dirty="0"/>
              <a:t>1/ Lecture 1</a:t>
            </a:r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87824" y="208221"/>
            <a:ext cx="4608512" cy="29732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51735266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y-GB" dirty="0"/>
              <a:t>Amcanion</a:t>
            </a:r>
            <a:br>
              <a:rPr lang="en-GB" dirty="0"/>
            </a:br>
            <a:r>
              <a:rPr lang="en-GB" dirty="0"/>
              <a:t>Aims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half" idx="1"/>
          </p:nvPr>
        </p:nvSpPr>
        <p:spPr/>
        <p:txBody>
          <a:bodyPr>
            <a:normAutofit lnSpcReduction="10000"/>
          </a:bodyPr>
          <a:lstStyle/>
          <a:p>
            <a:pPr lvl="0" fontAlgn="base" hangingPunct="0"/>
            <a:r>
              <a:rPr lang="cy-GB" dirty="0"/>
              <a:t>Ystyried amrywiaeth o syniadau cyfoes am arferion dysgu ac addysgu effeithiol yn amgylchedd yr ysgol Gynradd. </a:t>
            </a:r>
            <a:endParaRPr lang="en-GB" dirty="0">
              <a:effectLst/>
            </a:endParaRPr>
          </a:p>
          <a:p>
            <a:pPr fontAlgn="base" hangingPunct="0"/>
            <a:endParaRPr lang="en-GB" dirty="0">
              <a:effectLst/>
            </a:endParaRPr>
          </a:p>
          <a:p>
            <a:pPr lvl="0" fontAlgn="base" hangingPunct="0"/>
            <a:r>
              <a:rPr lang="cy-GB" dirty="0"/>
              <a:t>Deall sut i greu amgylcheddau dysgu cadarnhaol a datblygu ymddygiad ar gyfer dysgu yn yr ystafell ddosbarth.</a:t>
            </a:r>
            <a:endParaRPr lang="en-GB" dirty="0">
              <a:effectLst/>
            </a:endParaRPr>
          </a:p>
          <a:p>
            <a:pPr marL="0" indent="0" fontAlgn="base" hangingPunct="0">
              <a:buNone/>
            </a:pPr>
            <a:r>
              <a:rPr lang="en-GB" b="1" dirty="0"/>
              <a:t> </a:t>
            </a:r>
            <a:endParaRPr lang="en-GB" dirty="0"/>
          </a:p>
          <a:p>
            <a:endParaRPr lang="en-GB" dirty="0"/>
          </a:p>
        </p:txBody>
      </p:sp>
      <p:sp>
        <p:nvSpPr>
          <p:cNvPr id="6" name="Content Placeholder 5"/>
          <p:cNvSpPr>
            <a:spLocks noGrp="1"/>
          </p:cNvSpPr>
          <p:nvPr>
            <p:ph sz="half" idx="2"/>
          </p:nvPr>
        </p:nvSpPr>
        <p:spPr/>
        <p:txBody>
          <a:bodyPr>
            <a:normAutofit lnSpcReduction="10000"/>
          </a:bodyPr>
          <a:lstStyle/>
          <a:p>
            <a:pPr lvl="0" fontAlgn="base" hangingPunct="0"/>
            <a:r>
              <a:rPr lang="en-GB" dirty="0"/>
              <a:t>To consider a range of contemporary ideas about effective teaching and learning practices in the primary school environment.</a:t>
            </a:r>
          </a:p>
          <a:p>
            <a:pPr fontAlgn="base" hangingPunct="0"/>
            <a:endParaRPr lang="en-GB" dirty="0"/>
          </a:p>
          <a:p>
            <a:pPr lvl="0" fontAlgn="base" hangingPunct="0"/>
            <a:r>
              <a:rPr lang="en-GB" dirty="0"/>
              <a:t>To understand how to create positive learning environments and develop behaviour for learning in the classroom.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91376094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y-GB" dirty="0"/>
              <a:t>Deilliannau Dysgu</a:t>
            </a:r>
            <a:br>
              <a:rPr lang="en-GB" dirty="0"/>
            </a:br>
            <a:r>
              <a:rPr lang="en-GB" dirty="0"/>
              <a:t>Learning Outcomes 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half" idx="1"/>
          </p:nvPr>
        </p:nvSpPr>
        <p:spPr/>
        <p:txBody>
          <a:bodyPr>
            <a:normAutofit/>
          </a:bodyPr>
          <a:lstStyle/>
          <a:p>
            <a:pPr lvl="0" fontAlgn="base" hangingPunct="0"/>
            <a:r>
              <a:rPr lang="cy-GB" dirty="0"/>
              <a:t>Mynd i’r afael yn feirniadol ag ymchwil cyfoes a damcaniaethau seicolegol a dysgu allweddol er mwyn gwerthuso effeithiolrwydd amrywiaeth o strategaethau dysgu ac addysgu</a:t>
            </a:r>
            <a:r>
              <a:rPr lang="en-GB" dirty="0"/>
              <a:t>.</a:t>
            </a:r>
          </a:p>
          <a:p>
            <a:pPr fontAlgn="base" hangingPunct="0"/>
            <a:endParaRPr lang="en-GB" dirty="0">
              <a:effectLst/>
            </a:endParaRPr>
          </a:p>
        </p:txBody>
      </p:sp>
      <p:sp>
        <p:nvSpPr>
          <p:cNvPr id="6" name="Content Placeholder 5"/>
          <p:cNvSpPr>
            <a:spLocks noGrp="1"/>
          </p:cNvSpPr>
          <p:nvPr>
            <p:ph sz="half" idx="2"/>
          </p:nvPr>
        </p:nvSpPr>
        <p:spPr/>
        <p:txBody>
          <a:bodyPr>
            <a:normAutofit/>
          </a:bodyPr>
          <a:lstStyle/>
          <a:p>
            <a:pPr lvl="0" fontAlgn="base" hangingPunct="0"/>
            <a:r>
              <a:rPr lang="en-GB" dirty="0"/>
              <a:t>Critically engage with contemporary research and key psychological and learning theory in order to evaluate the effectiveness of a range of teaching and learning strategies. </a:t>
            </a:r>
          </a:p>
          <a:p>
            <a:pPr fontAlgn="base" hangingPunct="0"/>
            <a:endParaRPr lang="en-GB" dirty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50053368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y-GB" dirty="0"/>
              <a:t>Deilliannau Dysgu </a:t>
            </a:r>
            <a:br>
              <a:rPr lang="cy-GB" dirty="0"/>
            </a:br>
            <a:r>
              <a:rPr lang="en-GB" dirty="0"/>
              <a:t>Learning Outcomes 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half" idx="1"/>
          </p:nvPr>
        </p:nvSpPr>
        <p:spPr/>
        <p:txBody>
          <a:bodyPr>
            <a:normAutofit/>
          </a:bodyPr>
          <a:lstStyle/>
          <a:p>
            <a:pPr lvl="0" fontAlgn="base" hangingPunct="0"/>
            <a:r>
              <a:rPr lang="cy-GB" dirty="0"/>
              <a:t>Dangos dealltwriaeth feirniadol o’r sgiliau proffesiynol sydd eu hangen i gynllunio, addysgu ac asesu ar gyfer cynnydd  effeithiol a pharhaus mewn dysgu ac addysgu.</a:t>
            </a:r>
            <a:endParaRPr lang="en-GB" dirty="0"/>
          </a:p>
          <a:p>
            <a:pPr fontAlgn="base" hangingPunct="0"/>
            <a:endParaRPr lang="en-GB" dirty="0">
              <a:effectLst/>
            </a:endParaRPr>
          </a:p>
          <a:p>
            <a:endParaRPr lang="en-GB" dirty="0"/>
          </a:p>
        </p:txBody>
      </p:sp>
      <p:sp>
        <p:nvSpPr>
          <p:cNvPr id="7" name="Content Placeholder 6"/>
          <p:cNvSpPr>
            <a:spLocks noGrp="1"/>
          </p:cNvSpPr>
          <p:nvPr>
            <p:ph sz="half" idx="2"/>
          </p:nvPr>
        </p:nvSpPr>
        <p:spPr/>
        <p:txBody>
          <a:bodyPr>
            <a:normAutofit/>
          </a:bodyPr>
          <a:lstStyle/>
          <a:p>
            <a:pPr lvl="0" fontAlgn="base" hangingPunct="0"/>
            <a:r>
              <a:rPr lang="en-GB" dirty="0"/>
              <a:t>Demonstrate a critical understanding of the professional skills required to plan, teach and assess for effective and sustained progress in teaching and learning.</a:t>
            </a:r>
          </a:p>
          <a:p>
            <a:pPr fontAlgn="base" hangingPunct="0"/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94174852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y-GB" dirty="0"/>
              <a:t>Deilliannau Dysgu </a:t>
            </a:r>
            <a:br>
              <a:rPr lang="cy-GB" dirty="0"/>
            </a:br>
            <a:r>
              <a:rPr lang="en-GB" dirty="0"/>
              <a:t>Learning Outcomes 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half" idx="1"/>
          </p:nvPr>
        </p:nvSpPr>
        <p:spPr/>
        <p:txBody>
          <a:bodyPr>
            <a:normAutofit/>
          </a:bodyPr>
          <a:lstStyle/>
          <a:p>
            <a:pPr lvl="0" fontAlgn="base" hangingPunct="0"/>
            <a:r>
              <a:rPr lang="cy-GB" dirty="0"/>
              <a:t>Dadansoddi’n feirniadol elfennau ymddygiad effeithiol ar gyfer dysgu a chymhwyso damcaniaethau rheoli ymddygiad perthnasol mewn amrywiaeth o gyd-destunau addysgol.</a:t>
            </a:r>
            <a:endParaRPr lang="en-GB" dirty="0">
              <a:effectLst/>
            </a:endParaRPr>
          </a:p>
          <a:p>
            <a:pPr fontAlgn="base" hangingPunct="0"/>
            <a:endParaRPr lang="en-GB" dirty="0">
              <a:effectLst/>
            </a:endParaRPr>
          </a:p>
        </p:txBody>
      </p:sp>
      <p:sp>
        <p:nvSpPr>
          <p:cNvPr id="7" name="Content Placeholder 6"/>
          <p:cNvSpPr>
            <a:spLocks noGrp="1"/>
          </p:cNvSpPr>
          <p:nvPr>
            <p:ph sz="half" idx="2"/>
          </p:nvPr>
        </p:nvSpPr>
        <p:spPr/>
        <p:txBody>
          <a:bodyPr>
            <a:normAutofit/>
          </a:bodyPr>
          <a:lstStyle/>
          <a:p>
            <a:pPr lvl="0" fontAlgn="base" hangingPunct="0"/>
            <a:r>
              <a:rPr lang="en-GB" dirty="0"/>
              <a:t>Critically analyse the components of effective behaviour for learning and to apply relevant behaviour management theory in a range of educational contexts.</a:t>
            </a:r>
          </a:p>
          <a:p>
            <a:pPr fontAlgn="base" hangingPunct="0"/>
            <a:endParaRPr lang="en-GB" dirty="0"/>
          </a:p>
          <a:p>
            <a:endParaRPr lang="en-GB" dirty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24211121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br>
              <a:rPr lang="en-GB" dirty="0"/>
            </a:br>
            <a:r>
              <a:rPr lang="cy-GB" dirty="0"/>
              <a:t>Asesiad</a:t>
            </a:r>
            <a:br>
              <a:rPr lang="en-GB" dirty="0"/>
            </a:br>
            <a:r>
              <a:rPr lang="en-GB" dirty="0"/>
              <a:t>Assessment</a:t>
            </a:r>
            <a:br>
              <a:rPr lang="en-GB" dirty="0"/>
            </a:b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r>
              <a:rPr lang="cy-GB" b="1" dirty="0"/>
              <a:t> 100%</a:t>
            </a:r>
            <a:endParaRPr lang="en-GB" dirty="0"/>
          </a:p>
          <a:p>
            <a:r>
              <a:rPr lang="cy-GB" dirty="0"/>
              <a:t>Gwaith Cwrs</a:t>
            </a:r>
          </a:p>
          <a:p>
            <a:r>
              <a:rPr lang="cy-GB" dirty="0"/>
              <a:t>Traethawd</a:t>
            </a:r>
          </a:p>
          <a:p>
            <a:r>
              <a:rPr lang="cy-GB" dirty="0"/>
              <a:t>4000 o eiriau </a:t>
            </a:r>
            <a:r>
              <a:rPr lang="en-GB" dirty="0"/>
              <a:t>(+/- 10%)</a:t>
            </a:r>
          </a:p>
          <a:p>
            <a:r>
              <a:rPr lang="en-GB" b="1" dirty="0">
                <a:effectLst/>
                <a:highlight>
                  <a:srgbClr val="FFFF00"/>
                </a:highlight>
                <a:ea typeface="Times New Roman" panose="02020603050405020304" pitchFamily="18" charset="0"/>
              </a:rPr>
              <a:t>24.4.23 @ 23.59</a:t>
            </a:r>
            <a:endParaRPr lang="en-GB" dirty="0">
              <a:highlight>
                <a:srgbClr val="FFFF00"/>
              </a:highlight>
            </a:endParaRP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/>
        <p:txBody>
          <a:bodyPr>
            <a:normAutofit/>
          </a:bodyPr>
          <a:lstStyle/>
          <a:p>
            <a:r>
              <a:rPr lang="en-GB" b="1" dirty="0"/>
              <a:t>100%</a:t>
            </a:r>
            <a:endParaRPr lang="en-GB" dirty="0"/>
          </a:p>
          <a:p>
            <a:r>
              <a:rPr lang="en-GB" dirty="0"/>
              <a:t>Course Work </a:t>
            </a:r>
          </a:p>
          <a:p>
            <a:r>
              <a:rPr lang="en-GB" dirty="0"/>
              <a:t>Essay</a:t>
            </a:r>
          </a:p>
          <a:p>
            <a:r>
              <a:rPr lang="en-GB" dirty="0"/>
              <a:t>4000 words (+/- 10%)</a:t>
            </a:r>
          </a:p>
          <a:p>
            <a:r>
              <a:rPr lang="en-GB" b="1" dirty="0">
                <a:effectLst/>
                <a:highlight>
                  <a:srgbClr val="FFFF00"/>
                </a:highlight>
                <a:ea typeface="Times New Roman" panose="02020603050405020304" pitchFamily="18" charset="0"/>
              </a:rPr>
              <a:t>24.4.23 @ 23.59</a:t>
            </a:r>
            <a:endParaRPr lang="en-GB" dirty="0">
              <a:highlight>
                <a:srgbClr val="FFFF00"/>
              </a:highlight>
            </a:endParaRP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05629197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br>
              <a:rPr lang="en-GB" dirty="0"/>
            </a:br>
            <a:r>
              <a:rPr lang="cy-GB" dirty="0"/>
              <a:t>Asesiad</a:t>
            </a:r>
            <a:br>
              <a:rPr lang="en-GB" dirty="0"/>
            </a:br>
            <a:r>
              <a:rPr lang="en-GB" dirty="0"/>
              <a:t>Assessment</a:t>
            </a:r>
            <a:br>
              <a:rPr lang="en-GB" dirty="0"/>
            </a:b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cy-GB" sz="3600" dirty="0"/>
              <a:t>Gwerthuswch yn feirniadol elfennau hinsoddau dysgu effeithiol</a:t>
            </a:r>
          </a:p>
          <a:p>
            <a:endParaRPr lang="en-GB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pPr marL="0" indent="0">
              <a:buNone/>
            </a:pPr>
            <a:r>
              <a:rPr lang="en-GB" sz="3600" dirty="0"/>
              <a:t>Critically evaluate elements of effective learning climates 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03844577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Cloud Callout 4"/>
          <p:cNvSpPr/>
          <p:nvPr/>
        </p:nvSpPr>
        <p:spPr>
          <a:xfrm>
            <a:off x="683568" y="908720"/>
            <a:ext cx="3888432" cy="3816424"/>
          </a:xfrm>
          <a:prstGeom prst="cloudCallou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y-GB" sz="2800" dirty="0"/>
              <a:t>Beth yw hinsoddau dysgu effeithiol?</a:t>
            </a:r>
          </a:p>
        </p:txBody>
      </p:sp>
      <p:sp>
        <p:nvSpPr>
          <p:cNvPr id="6" name="Cloud Callout 5"/>
          <p:cNvSpPr/>
          <p:nvPr/>
        </p:nvSpPr>
        <p:spPr>
          <a:xfrm>
            <a:off x="4860032" y="980728"/>
            <a:ext cx="3888432" cy="3816424"/>
          </a:xfrm>
          <a:prstGeom prst="cloudCallou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dirty="0"/>
              <a:t>What are effective  learning climates?</a:t>
            </a:r>
          </a:p>
          <a:p>
            <a:pPr algn="ctr"/>
            <a:endParaRPr lang="en-GB" sz="2800" dirty="0"/>
          </a:p>
        </p:txBody>
      </p:sp>
      <p:sp>
        <p:nvSpPr>
          <p:cNvPr id="7" name="Rounded Rectangle 6"/>
          <p:cNvSpPr/>
          <p:nvPr/>
        </p:nvSpPr>
        <p:spPr>
          <a:xfrm>
            <a:off x="1763688" y="5661248"/>
            <a:ext cx="6336704" cy="1008112"/>
          </a:xfrm>
          <a:prstGeom prst="round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y-GB" sz="4000" dirty="0"/>
              <a:t>Trafodwch </a:t>
            </a:r>
            <a:r>
              <a:rPr lang="en-GB" sz="4000" dirty="0"/>
              <a:t>/ discuss</a:t>
            </a:r>
          </a:p>
        </p:txBody>
      </p:sp>
    </p:spTree>
    <p:extLst>
      <p:ext uri="{BB962C8B-B14F-4D97-AF65-F5344CB8AC3E}">
        <p14:creationId xmlns:p14="http://schemas.microsoft.com/office/powerpoint/2010/main" val="76745239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7FA1553-6E28-46FC-A5EE-37A4C84E338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y-GB" dirty="0"/>
              <a:t>Traethawd/</a:t>
            </a:r>
            <a:r>
              <a:rPr lang="en-GB" dirty="0"/>
              <a:t>Essay 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87B270A-0D1E-4F71-822B-6C00B591D648}"/>
              </a:ext>
            </a:extLst>
          </p:cNvPr>
          <p:cNvSpPr>
            <a:spLocks noGrp="1"/>
          </p:cNvSpPr>
          <p:nvPr>
            <p:ph sz="half" idx="1"/>
          </p:nvPr>
        </p:nvSpPr>
        <p:spPr/>
        <p:txBody>
          <a:bodyPr>
            <a:normAutofit fontScale="85000" lnSpcReduction="20000"/>
          </a:bodyPr>
          <a:lstStyle/>
          <a:p>
            <a:pPr marL="0" indent="0">
              <a:lnSpc>
                <a:spcPct val="107000"/>
              </a:lnSpc>
              <a:spcBef>
                <a:spcPts val="430"/>
              </a:spcBef>
              <a:spcAft>
                <a:spcPts val="800"/>
              </a:spcAft>
              <a:buNone/>
            </a:pPr>
            <a:r>
              <a:rPr lang="cy-GB" sz="1800" b="1" kern="12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Cyflwyniad </a:t>
            </a:r>
            <a:endParaRPr lang="cy-GB" sz="1800" dirty="0">
              <a:effectLst/>
              <a:latin typeface="Calibri" panose="020F0502020204030204" pitchFamily="34" charset="0"/>
              <a:ea typeface="DengXian" panose="02010600030101010101" pitchFamily="2" charset="-122"/>
              <a:cs typeface="Arial" panose="020B0604020202020204" pitchFamily="34" charset="0"/>
            </a:endParaRPr>
          </a:p>
          <a:p>
            <a:pPr marL="342900" lvl="0" indent="-342900">
              <a:lnSpc>
                <a:spcPct val="107000"/>
              </a:lnSpc>
              <a:spcAft>
                <a:spcPts val="800"/>
              </a:spcAft>
              <a:buFont typeface="Arial" panose="020B0604020202020204" pitchFamily="34" charset="0"/>
              <a:buChar char="•"/>
              <a:tabLst>
                <a:tab pos="457200" algn="l"/>
              </a:tabLst>
            </a:pPr>
            <a:r>
              <a:rPr lang="cy-GB" sz="1800" kern="12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Beth ydym yn ei olygu wrth hinsoddau dysgu effeithiol?</a:t>
            </a:r>
          </a:p>
          <a:p>
            <a:pPr marL="342900" lvl="0" indent="-342900">
              <a:lnSpc>
                <a:spcPct val="107000"/>
              </a:lnSpc>
              <a:spcAft>
                <a:spcPts val="800"/>
              </a:spcAft>
              <a:buFont typeface="Arial" panose="020B0604020202020204" pitchFamily="34" charset="0"/>
              <a:buChar char="•"/>
              <a:tabLst>
                <a:tab pos="457200" algn="l"/>
              </a:tabLst>
            </a:pPr>
            <a:r>
              <a:rPr lang="cy-GB" sz="1800" dirty="0">
                <a:solidFill>
                  <a:srgbClr val="00000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R</a:t>
            </a:r>
            <a:r>
              <a:rPr lang="cy-GB" sz="1800" kern="12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howch nifer o ddiffiniadau ac enghreifftiau o’r hyn sy’n gwneud hinsawdd ddysgu effeithiol e.e. yr ystafell ddosbarth, yr addysgu, y trefnu, y dulliau a ddefnyddir.</a:t>
            </a:r>
            <a:endParaRPr lang="cy-GB" sz="1800" dirty="0">
              <a:effectLst/>
              <a:latin typeface="Calibri" panose="020F0502020204030204" pitchFamily="34" charset="0"/>
              <a:ea typeface="DengXian" panose="02010600030101010101" pitchFamily="2" charset="-122"/>
              <a:cs typeface="Times New Roman" panose="02020603050405020304" pitchFamily="18" charset="0"/>
            </a:endParaRPr>
          </a:p>
          <a:p>
            <a:r>
              <a:rPr lang="cy-GB" sz="1800" kern="12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Rhowch amlinelliad o’r hyn y byddwch yn ei drafod yn yr aseiniad – dylech anelu at drafod </a:t>
            </a:r>
            <a:r>
              <a:rPr lang="cy-GB" sz="1800" dirty="0">
                <a:solidFill>
                  <a:srgbClr val="000000"/>
                </a:solidFill>
                <a:highlight>
                  <a:srgbClr val="FFFF00"/>
                </a:highlight>
                <a:latin typeface="Arial" panose="020B0604020202020204" pitchFamily="34" charset="0"/>
                <a:ea typeface="Times New Roman" panose="02020603050405020304" pitchFamily="18" charset="0"/>
              </a:rPr>
              <a:t>2/3</a:t>
            </a:r>
            <a:r>
              <a:rPr lang="cy-GB" sz="1800" kern="12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elfen wahanol o hinsoddau dysgu effeithiol</a:t>
            </a:r>
            <a:endParaRPr lang="en-GB" dirty="0"/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CAD2D0EA-A6CE-4652-98FF-624858963449}"/>
              </a:ext>
            </a:extLst>
          </p:cNvPr>
          <p:cNvSpPr>
            <a:spLocks noGrp="1"/>
          </p:cNvSpPr>
          <p:nvPr>
            <p:ph sz="half" idx="2"/>
          </p:nvPr>
        </p:nvSpPr>
        <p:spPr/>
        <p:txBody>
          <a:bodyPr>
            <a:normAutofit fontScale="85000" lnSpcReduction="20000"/>
          </a:bodyPr>
          <a:lstStyle/>
          <a:p>
            <a:pPr marL="114300" indent="0">
              <a:buNone/>
            </a:pPr>
            <a:r>
              <a:rPr lang="en-GB" sz="1800" b="1" dirty="0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Introduction </a:t>
            </a:r>
            <a:endParaRPr lang="en-GB" sz="18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r>
              <a:rPr lang="en-GB" sz="1800" dirty="0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What do we mean by effective learning climates?</a:t>
            </a:r>
          </a:p>
          <a:p>
            <a:r>
              <a:rPr lang="en-GB" sz="1800" dirty="0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Give some definitions and examples of what makes an effective learning climate e.g. the classroom, the teaching, the organisation, the approaches used.</a:t>
            </a:r>
            <a:endParaRPr lang="en-GB" sz="18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r>
              <a:rPr lang="en-GB" sz="1800" dirty="0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Give an outline of that which you will be discussing in the assignment – you should aim to discuss </a:t>
            </a:r>
            <a:r>
              <a:rPr lang="en-GB" sz="1800" dirty="0">
                <a:highlight>
                  <a:srgbClr val="FFFF00"/>
                </a:highlight>
                <a:latin typeface="Arial" panose="020B0604020202020204" pitchFamily="34" charset="0"/>
                <a:ea typeface="Times New Roman" panose="02020603050405020304" pitchFamily="18" charset="0"/>
              </a:rPr>
              <a:t>2/3</a:t>
            </a:r>
            <a:r>
              <a:rPr lang="en-GB" sz="1800" dirty="0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different elements of effective learning climates 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059646085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F1062A4-7B26-400E-81D8-A22D7A56B6D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y-GB" dirty="0"/>
              <a:t>Strwythur y Traethawd</a:t>
            </a:r>
            <a:br>
              <a:rPr lang="cy-GB" dirty="0"/>
            </a:br>
            <a:r>
              <a:rPr lang="en-GB" dirty="0"/>
              <a:t>Essay Structure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997AF1E-C1A6-45CA-B466-10AC64F5556A}"/>
              </a:ext>
            </a:extLst>
          </p:cNvPr>
          <p:cNvSpPr>
            <a:spLocks noGrp="1"/>
          </p:cNvSpPr>
          <p:nvPr>
            <p:ph sz="half" idx="1"/>
          </p:nvPr>
        </p:nvSpPr>
        <p:spPr/>
        <p:txBody>
          <a:bodyPr>
            <a:normAutofit/>
          </a:bodyPr>
          <a:lstStyle/>
          <a:p>
            <a:pPr marL="0" indent="0">
              <a:spcBef>
                <a:spcPts val="430"/>
              </a:spcBef>
              <a:buNone/>
            </a:pPr>
            <a:r>
              <a:rPr lang="cy-GB" sz="1800" b="1" kern="1200" dirty="0">
                <a:solidFill>
                  <a:srgbClr val="000000"/>
                </a:solidFill>
                <a:effectLst/>
                <a:ea typeface="Times New Roman" panose="02020603050405020304" pitchFamily="18" charset="0"/>
                <a:cs typeface="Arial" panose="020B0604020202020204" pitchFamily="34" charset="0"/>
              </a:rPr>
              <a:t>Prif ran y t</a:t>
            </a:r>
            <a:r>
              <a:rPr lang="cy-GB" sz="1800" b="1" dirty="0"/>
              <a:t>raethawd</a:t>
            </a:r>
            <a:r>
              <a:rPr lang="cy-GB" sz="1800" b="1" kern="1200" dirty="0">
                <a:solidFill>
                  <a:srgbClr val="000000"/>
                </a:solidFill>
                <a:effectLst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cy-GB" sz="1800" b="1" kern="1200" dirty="0">
                <a:solidFill>
                  <a:srgbClr val="000000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(Dewiswch 2/3 elfen)</a:t>
            </a:r>
            <a:endParaRPr lang="cy-GB" sz="18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r>
              <a:rPr lang="cy-GB" sz="1800" dirty="0">
                <a:effectLst/>
                <a:latin typeface="Calibri" panose="020F0502020204030204" pitchFamily="34" charset="0"/>
                <a:ea typeface="DengXian" panose="02010600030101010101" pitchFamily="2" charset="-122"/>
              </a:rPr>
              <a:t>Gallai’r rhain gynnwys asesu ar gyfer dysgu, rheoli’r ystafell ddosbarth, dysgu gweladwy, meddylfryd twf, amgylcheddau </a:t>
            </a:r>
            <a:r>
              <a:rPr lang="cy-GB" sz="1800" noProof="1">
                <a:effectLst/>
                <a:latin typeface="Calibri" panose="020F0502020204030204" pitchFamily="34" charset="0"/>
                <a:ea typeface="DengXian" panose="02010600030101010101" pitchFamily="2" charset="-122"/>
              </a:rPr>
              <a:t>galluogol</a:t>
            </a:r>
            <a:r>
              <a:rPr lang="cy-GB" sz="1800" dirty="0">
                <a:effectLst/>
                <a:latin typeface="Calibri" panose="020F0502020204030204" pitchFamily="34" charset="0"/>
                <a:ea typeface="DengXian" panose="02010600030101010101" pitchFamily="2" charset="-122"/>
              </a:rPr>
              <a:t> yn unol â nodweddion addysgeg y Cyfnod Sylfaen, rheoli ymddygiad ac ati.</a:t>
            </a:r>
            <a:endParaRPr lang="en-GB" dirty="0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8B86A9E7-6529-48D2-8A3B-B8A6B8C6FAA4}"/>
              </a:ext>
            </a:extLst>
          </p:cNvPr>
          <p:cNvSpPr>
            <a:spLocks noGrp="1"/>
          </p:cNvSpPr>
          <p:nvPr>
            <p:ph sz="half" idx="2"/>
          </p:nvPr>
        </p:nvSpPr>
        <p:spPr/>
        <p:txBody>
          <a:bodyPr>
            <a:normAutofit/>
          </a:bodyPr>
          <a:lstStyle/>
          <a:p>
            <a:pPr marL="114300" indent="0">
              <a:buNone/>
            </a:pPr>
            <a:r>
              <a:rPr lang="en-GB" sz="1800" b="1" dirty="0">
                <a:effectLst/>
                <a:ea typeface="Times New Roman" panose="02020603050405020304" pitchFamily="18" charset="0"/>
              </a:rPr>
              <a:t>Main part of essay (Choose 2/3 elements)</a:t>
            </a:r>
            <a:endParaRPr lang="en-GB" sz="1800" dirty="0">
              <a:effectLst/>
              <a:ea typeface="Times New Roman" panose="02020603050405020304" pitchFamily="18" charset="0"/>
            </a:endParaRPr>
          </a:p>
          <a:p>
            <a:pPr marL="342900" lvl="0" indent="-342900">
              <a:buFont typeface="Symbol" panose="05050102010706020507" pitchFamily="18" charset="2"/>
              <a:buChar char=""/>
            </a:pPr>
            <a:r>
              <a:rPr lang="en-GB" sz="1800" dirty="0">
                <a:effectLst/>
                <a:ea typeface="Times New Roman" panose="02020603050405020304" pitchFamily="18" charset="0"/>
              </a:rPr>
              <a:t>These could include assessment for learning, classroom management, visible learning, growth mindset, enabling environments as characterised in Foundation Phase pedagogy, behaviour management etc.</a:t>
            </a:r>
            <a:endParaRPr lang="en-GB" sz="1800" dirty="0">
              <a:ea typeface="Times New Roman" panose="02020603050405020304" pitchFamily="18" charset="0"/>
            </a:endParaRPr>
          </a:p>
          <a:p>
            <a:pPr marL="0" indent="0">
              <a:buNone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277904453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0C3CA7E-A730-4E82-A766-3FC5491C515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y-GB" dirty="0"/>
              <a:t>Strwythur y Traethawd</a:t>
            </a:r>
            <a:br>
              <a:rPr lang="cy-GB" dirty="0"/>
            </a:br>
            <a:r>
              <a:rPr lang="en-GB" dirty="0"/>
              <a:t>Essay Structure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48670C6-DB0E-4E0D-9CA9-2D3B05BB29DA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457200" y="2276872"/>
            <a:ext cx="4038600" cy="4176464"/>
          </a:xfrm>
        </p:spPr>
        <p:txBody>
          <a:bodyPr>
            <a:noAutofit/>
          </a:bodyPr>
          <a:lstStyle/>
          <a:p>
            <a:pPr marL="0" indent="0">
              <a:spcBef>
                <a:spcPts val="410"/>
              </a:spcBef>
              <a:buNone/>
            </a:pPr>
            <a:r>
              <a:rPr lang="cy-GB" sz="1700" b="1" kern="1200" dirty="0">
                <a:solidFill>
                  <a:srgbClr val="000000"/>
                </a:solidFill>
                <a:effectLst/>
                <a:ea typeface="Times New Roman" panose="02020603050405020304" pitchFamily="18" charset="0"/>
                <a:cs typeface="Arial" panose="020B0604020202020204" pitchFamily="34" charset="0"/>
              </a:rPr>
              <a:t>Ar gyfer pob elfen a drafodir mae angen i chi ddarparu</a:t>
            </a:r>
            <a:endParaRPr lang="cy-GB" sz="1700" dirty="0">
              <a:effectLst/>
              <a:ea typeface="Times New Roman" panose="02020603050405020304" pitchFamily="18" charset="0"/>
            </a:endParaRPr>
          </a:p>
          <a:p>
            <a:pPr marL="0" indent="0">
              <a:spcBef>
                <a:spcPts val="410"/>
              </a:spcBef>
              <a:buNone/>
            </a:pPr>
            <a:r>
              <a:rPr lang="cy-GB" sz="1700" b="1" kern="1200" dirty="0">
                <a:solidFill>
                  <a:srgbClr val="000000"/>
                </a:solidFill>
                <a:effectLst/>
                <a:ea typeface="Times New Roman" panose="02020603050405020304" pitchFamily="18" charset="0"/>
                <a:cs typeface="Arial" panose="020B0604020202020204" pitchFamily="34" charset="0"/>
              </a:rPr>
              <a:t>Trafodaeth am yr elfen o’ch dewis</a:t>
            </a:r>
            <a:endParaRPr lang="cy-GB" sz="1700" dirty="0">
              <a:effectLst/>
              <a:ea typeface="Times New Roman" panose="02020603050405020304" pitchFamily="18" charset="0"/>
            </a:endParaRPr>
          </a:p>
          <a:p>
            <a:pPr marL="742950" lvl="1" indent="-285750">
              <a:buFont typeface="Symbol" panose="05050102010706020507" pitchFamily="18" charset="2"/>
              <a:buChar char=""/>
              <a:tabLst>
                <a:tab pos="914400" algn="l"/>
              </a:tabLst>
            </a:pPr>
            <a:r>
              <a:rPr lang="cy-GB" sz="1700" dirty="0">
                <a:effectLst/>
                <a:ea typeface="Times New Roman" panose="02020603050405020304" pitchFamily="18" charset="0"/>
              </a:rPr>
              <a:t>Trafodwch yr elfen o’ch dewis yn feirniadol – peidiwch â disgrifio’n syml beth ydynt.</a:t>
            </a:r>
          </a:p>
          <a:p>
            <a:pPr marL="742950" lvl="1" indent="-285750">
              <a:buFont typeface="Symbol" panose="05050102010706020507" pitchFamily="18" charset="2"/>
              <a:buChar char=""/>
              <a:tabLst>
                <a:tab pos="914400" algn="l"/>
              </a:tabLst>
            </a:pPr>
            <a:r>
              <a:rPr lang="cy-GB" sz="1700" dirty="0">
                <a:effectLst/>
                <a:ea typeface="Times New Roman" panose="02020603050405020304" pitchFamily="18" charset="0"/>
              </a:rPr>
              <a:t>Gwerthuswch yr ymchwil gan fanylu ar ba mor effeithiol mae’r elfen / oes unrhyw feirniadaethau o’r dull hwn?</a:t>
            </a:r>
          </a:p>
          <a:p>
            <a:pPr marL="742950" lvl="1" indent="-285750">
              <a:buFont typeface="Symbol" panose="05050102010706020507" pitchFamily="18" charset="2"/>
              <a:buChar char=""/>
              <a:tabLst>
                <a:tab pos="914400" algn="l"/>
              </a:tabLst>
            </a:pPr>
            <a:r>
              <a:rPr lang="cy-GB" sz="1700" dirty="0">
                <a:effectLst/>
                <a:ea typeface="Times New Roman" panose="02020603050405020304" pitchFamily="18" charset="0"/>
              </a:rPr>
              <a:t>Oes fframwaith damcaniaethol i gefnogi’r dull hwn?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C490329C-FF8C-4A66-A58B-ABDDA83F620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4640581" y="2489202"/>
            <a:ext cx="3636980" cy="3964133"/>
          </a:xfrm>
        </p:spPr>
        <p:txBody>
          <a:bodyPr>
            <a:normAutofit fontScale="77500" lnSpcReduction="20000"/>
          </a:bodyPr>
          <a:lstStyle/>
          <a:p>
            <a:pPr marL="0" lvl="0" indent="0">
              <a:buNone/>
            </a:pPr>
            <a:r>
              <a:rPr lang="en-GB" sz="2200" b="1" dirty="0">
                <a:effectLst/>
                <a:ea typeface="Times New Roman" panose="02020603050405020304" pitchFamily="18" charset="0"/>
              </a:rPr>
              <a:t>For each element discussed you need to provide</a:t>
            </a:r>
            <a:endParaRPr lang="en-GB" sz="2200" dirty="0">
              <a:ea typeface="Times New Roman" panose="02020603050405020304" pitchFamily="18" charset="0"/>
            </a:endParaRPr>
          </a:p>
          <a:p>
            <a:pPr marL="0" lvl="0" indent="0">
              <a:buNone/>
            </a:pPr>
            <a:r>
              <a:rPr lang="en-GB" sz="2200" b="1" dirty="0">
                <a:ea typeface="Times New Roman" panose="02020603050405020304" pitchFamily="18" charset="0"/>
              </a:rPr>
              <a:t>A d</a:t>
            </a:r>
            <a:r>
              <a:rPr lang="en-GB" sz="2200" b="1" dirty="0">
                <a:effectLst/>
                <a:ea typeface="Times New Roman" panose="02020603050405020304" pitchFamily="18" charset="0"/>
              </a:rPr>
              <a:t>iscussion of chosen element</a:t>
            </a:r>
            <a:endParaRPr lang="en-GB" sz="2200" dirty="0">
              <a:effectLst/>
              <a:ea typeface="Times New Roman" panose="02020603050405020304" pitchFamily="18" charset="0"/>
            </a:endParaRPr>
          </a:p>
          <a:p>
            <a:pPr lvl="1" indent="-342900">
              <a:buFont typeface="Symbol" panose="05050102010706020507" pitchFamily="18" charset="2"/>
              <a:buChar char=""/>
            </a:pPr>
            <a:r>
              <a:rPr lang="en-GB" sz="2200" dirty="0">
                <a:effectLst/>
                <a:ea typeface="Times New Roman" panose="02020603050405020304" pitchFamily="18" charset="0"/>
              </a:rPr>
              <a:t>Discuss your chosen element critically – avoid simply describing what they are.</a:t>
            </a:r>
          </a:p>
          <a:p>
            <a:pPr lvl="1" indent="-342900">
              <a:buFont typeface="Symbol" panose="05050102010706020507" pitchFamily="18" charset="2"/>
              <a:buChar char=""/>
            </a:pPr>
            <a:r>
              <a:rPr lang="en-GB" sz="2200" dirty="0">
                <a:effectLst/>
                <a:ea typeface="Times New Roman" panose="02020603050405020304" pitchFamily="18" charset="0"/>
              </a:rPr>
              <a:t>Evaluate the research detailing how effective the element is / are there any criticisms of this approach?</a:t>
            </a:r>
          </a:p>
          <a:p>
            <a:pPr lvl="1" indent="-342900">
              <a:buFont typeface="Symbol" panose="05050102010706020507" pitchFamily="18" charset="2"/>
              <a:buChar char=""/>
            </a:pPr>
            <a:r>
              <a:rPr lang="en-GB" sz="2200" dirty="0">
                <a:effectLst/>
                <a:ea typeface="Times New Roman" panose="02020603050405020304" pitchFamily="18" charset="0"/>
              </a:rPr>
              <a:t>Is there a theoretical framework to support this approach?</a:t>
            </a:r>
            <a:endParaRPr lang="en-GB" sz="2200" dirty="0">
              <a:ea typeface="Times New Roman" panose="02020603050405020304" pitchFamily="18" charset="0"/>
            </a:endParaRP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103962587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D53E276-5887-1801-1379-D6116B54787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y-GB" dirty="0"/>
              <a:t>Strwythur y Traethawd</a:t>
            </a:r>
            <a:br>
              <a:rPr lang="cy-GB" dirty="0"/>
            </a:br>
            <a:r>
              <a:rPr lang="en-GB" dirty="0"/>
              <a:t>Essay Structure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F02F24F-14A2-0280-06D4-FE92D69AF241}"/>
              </a:ext>
            </a:extLst>
          </p:cNvPr>
          <p:cNvSpPr>
            <a:spLocks noGrp="1"/>
          </p:cNvSpPr>
          <p:nvPr>
            <p:ph sz="half" idx="1"/>
          </p:nvPr>
        </p:nvSpPr>
        <p:spPr/>
        <p:txBody>
          <a:bodyPr>
            <a:normAutofit lnSpcReduction="10000"/>
          </a:bodyPr>
          <a:lstStyle/>
          <a:p>
            <a:pPr marL="57150" indent="0">
              <a:buNone/>
              <a:tabLst>
                <a:tab pos="914400" algn="l"/>
              </a:tabLst>
            </a:pPr>
            <a:r>
              <a:rPr lang="cy-GB" sz="1700" b="1" kern="1200" dirty="0">
                <a:solidFill>
                  <a:srgbClr val="000000"/>
                </a:solidFill>
                <a:effectLst/>
                <a:ea typeface="Times New Roman" panose="02020603050405020304" pitchFamily="18" charset="0"/>
                <a:cs typeface="Arial" panose="020B0604020202020204" pitchFamily="34" charset="0"/>
              </a:rPr>
              <a:t>Ar gyfer pob elfen a drafodir mae angen i chi ddarparu</a:t>
            </a:r>
            <a:endParaRPr lang="cy-GB" sz="1700" dirty="0">
              <a:effectLst/>
              <a:ea typeface="Times New Roman" panose="02020603050405020304" pitchFamily="18" charset="0"/>
            </a:endParaRPr>
          </a:p>
          <a:p>
            <a:pPr marL="57150" indent="0">
              <a:buNone/>
              <a:tabLst>
                <a:tab pos="914400" algn="l"/>
              </a:tabLst>
            </a:pPr>
            <a:r>
              <a:rPr lang="cy-GB" sz="1700" b="1" kern="1200" dirty="0">
                <a:solidFill>
                  <a:srgbClr val="000000"/>
                </a:solidFill>
                <a:effectLst/>
                <a:ea typeface="Times New Roman" panose="02020603050405020304" pitchFamily="18" charset="0"/>
              </a:rPr>
              <a:t>Adfyfyrio</a:t>
            </a:r>
            <a:endParaRPr lang="cy-GB" sz="1700" dirty="0">
              <a:effectLst/>
              <a:ea typeface="Times New Roman" panose="02020603050405020304" pitchFamily="18" charset="0"/>
            </a:endParaRPr>
          </a:p>
          <a:p>
            <a:pPr marL="742950" lvl="1" indent="-285750">
              <a:buFont typeface="Symbol" panose="05050102010706020507" pitchFamily="18" charset="2"/>
              <a:buChar char=""/>
              <a:tabLst>
                <a:tab pos="914400" algn="l"/>
              </a:tabLst>
            </a:pPr>
            <a:r>
              <a:rPr lang="cy-GB" sz="1700" dirty="0">
                <a:effectLst/>
                <a:ea typeface="Times New Roman" panose="02020603050405020304" pitchFamily="18" charset="0"/>
              </a:rPr>
              <a:t>Ystyriwch y modd o gymhwyso’r dull hwn yn ymarferol a rhoi enghreifftiau i gefnogi hyn</a:t>
            </a:r>
            <a:endParaRPr lang="cy-GB" sz="1700" dirty="0">
              <a:ea typeface="Times New Roman" panose="02020603050405020304" pitchFamily="18" charset="0"/>
            </a:endParaRPr>
          </a:p>
          <a:p>
            <a:pPr marL="742950" lvl="1" indent="-285750">
              <a:buFont typeface="Symbol" panose="05050102010706020507" pitchFamily="18" charset="2"/>
              <a:buChar char=""/>
              <a:tabLst>
                <a:tab pos="914400" algn="l"/>
              </a:tabLst>
            </a:pPr>
            <a:r>
              <a:rPr lang="cy-GB" sz="1700" dirty="0">
                <a:effectLst/>
                <a:ea typeface="DengXian" panose="02010600030101010101" pitchFamily="2" charset="-122"/>
              </a:rPr>
              <a:t>Adfyfyriwch ar y modd y gall yr elfen o’ch dewis gyfrannu at hinsawdd ddysgu effeithiol</a:t>
            </a:r>
            <a:endParaRPr lang="en-GB" sz="1700" dirty="0"/>
          </a:p>
          <a:p>
            <a:endParaRPr lang="en-GB" dirty="0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738BB41B-0F2E-4428-5A5B-71FF1782A62F}"/>
              </a:ext>
            </a:extLst>
          </p:cNvPr>
          <p:cNvSpPr>
            <a:spLocks noGrp="1"/>
          </p:cNvSpPr>
          <p:nvPr>
            <p:ph sz="half" idx="2"/>
          </p:nvPr>
        </p:nvSpPr>
        <p:spPr/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en-GB" sz="1800" b="1" dirty="0">
                <a:effectLst/>
                <a:ea typeface="Times New Roman" panose="02020603050405020304" pitchFamily="18" charset="0"/>
              </a:rPr>
              <a:t>For each element discussed you need to provide</a:t>
            </a:r>
            <a:endParaRPr lang="en-GB" sz="1800" dirty="0">
              <a:ea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en-GB" sz="1800" b="1" dirty="0">
                <a:effectLst/>
                <a:ea typeface="Times New Roman" panose="02020603050405020304" pitchFamily="18" charset="0"/>
              </a:rPr>
              <a:t>Reflection</a:t>
            </a:r>
            <a:endParaRPr lang="en-GB" sz="1800" dirty="0">
              <a:effectLst/>
              <a:ea typeface="Times New Roman" panose="02020603050405020304" pitchFamily="18" charset="0"/>
            </a:endParaRPr>
          </a:p>
          <a:p>
            <a:pPr lvl="1" indent="-342900">
              <a:buFont typeface="Symbol" panose="05050102010706020507" pitchFamily="18" charset="2"/>
              <a:buChar char=""/>
            </a:pPr>
            <a:r>
              <a:rPr lang="en-GB" sz="1800" dirty="0">
                <a:effectLst/>
                <a:ea typeface="Times New Roman" panose="02020603050405020304" pitchFamily="18" charset="0"/>
              </a:rPr>
              <a:t>Consider how this approach is applied in practice and give examples to support</a:t>
            </a:r>
          </a:p>
          <a:p>
            <a:pPr lvl="1" indent="-342900">
              <a:buFont typeface="Symbol" panose="05050102010706020507" pitchFamily="18" charset="2"/>
              <a:buChar char=""/>
            </a:pPr>
            <a:r>
              <a:rPr lang="en-GB" sz="1800" dirty="0">
                <a:effectLst/>
                <a:ea typeface="Times New Roman" panose="02020603050405020304" pitchFamily="18" charset="0"/>
              </a:rPr>
              <a:t>Reflect on how your chosen element can contribute to an effective learning climate</a:t>
            </a:r>
          </a:p>
          <a:p>
            <a:endParaRPr lang="en-GB" dirty="0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D04A0772-00DC-58AD-9739-2F905C3E6668}"/>
              </a:ext>
            </a:extLst>
          </p:cNvPr>
          <p:cNvSpPr txBox="1"/>
          <p:nvPr/>
        </p:nvSpPr>
        <p:spPr>
          <a:xfrm>
            <a:off x="2286000" y="3099011"/>
            <a:ext cx="4572000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cy-GB" dirty="0"/>
              <a:t>Strwythur y Traethawd</a:t>
            </a:r>
            <a:br>
              <a:rPr lang="cy-GB" dirty="0"/>
            </a:br>
            <a:r>
              <a:rPr lang="en-GB" dirty="0"/>
              <a:t>Essay Structure</a:t>
            </a:r>
          </a:p>
        </p:txBody>
      </p:sp>
    </p:spTree>
    <p:extLst>
      <p:ext uri="{BB962C8B-B14F-4D97-AF65-F5344CB8AC3E}">
        <p14:creationId xmlns:p14="http://schemas.microsoft.com/office/powerpoint/2010/main" val="1979641410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CCC9D14-C9D5-4167-97B5-7B085C15976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y-GB" dirty="0"/>
              <a:t>Strwythur y Traethawd</a:t>
            </a:r>
            <a:br>
              <a:rPr lang="cy-GB" dirty="0"/>
            </a:br>
            <a:r>
              <a:rPr lang="en-GB" dirty="0"/>
              <a:t>Essay Structure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E75B6F0-7A46-4090-88AB-22E83C3BDDE5}"/>
              </a:ext>
            </a:extLst>
          </p:cNvPr>
          <p:cNvSpPr>
            <a:spLocks noGrp="1"/>
          </p:cNvSpPr>
          <p:nvPr>
            <p:ph sz="half" idx="1"/>
          </p:nvPr>
        </p:nvSpPr>
        <p:spPr/>
        <p:txBody>
          <a:bodyPr>
            <a:normAutofit fontScale="77500" lnSpcReduction="20000"/>
          </a:bodyPr>
          <a:lstStyle/>
          <a:p>
            <a:pPr marL="0" indent="0">
              <a:spcBef>
                <a:spcPts val="360"/>
              </a:spcBef>
              <a:buNone/>
            </a:pPr>
            <a:r>
              <a:rPr lang="cy-GB" sz="2600" b="1" kern="1200" dirty="0">
                <a:solidFill>
                  <a:srgbClr val="000000"/>
                </a:solidFill>
                <a:effectLst/>
                <a:ea typeface="Times New Roman" panose="02020603050405020304" pitchFamily="18" charset="0"/>
                <a:cs typeface="Arial" panose="020B0604020202020204" pitchFamily="34" charset="0"/>
              </a:rPr>
              <a:t>Casgliadau</a:t>
            </a:r>
          </a:p>
          <a:p>
            <a:pPr marL="0" indent="0">
              <a:spcBef>
                <a:spcPts val="360"/>
              </a:spcBef>
              <a:buNone/>
            </a:pPr>
            <a:endParaRPr lang="cy-GB" sz="2600" dirty="0">
              <a:effectLst/>
              <a:ea typeface="Times New Roman" panose="02020603050405020304" pitchFamily="18" charset="0"/>
            </a:endParaRPr>
          </a:p>
          <a:p>
            <a:pPr marL="342900" lvl="0" indent="-342900"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cy-GB" sz="2600" dirty="0">
                <a:effectLst/>
                <a:ea typeface="Times New Roman" panose="02020603050405020304" pitchFamily="18" charset="0"/>
              </a:rPr>
              <a:t>Tynnwch eich dadleuon at ei gilydd ac ymdrin â’r cwestiwn beth sy’n gwneud amgylchedd dysgu effeithiol.</a:t>
            </a:r>
          </a:p>
          <a:p>
            <a:pPr marL="342900" lvl="0" indent="-342900"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cy-GB" sz="2600" dirty="0">
                <a:effectLst/>
                <a:ea typeface="Times New Roman" panose="02020603050405020304" pitchFamily="18" charset="0"/>
              </a:rPr>
              <a:t>O’ch ymchwil, beth yn eich barn chi yw elfennau pwysicaf hinsoddau dysgu effeithiol?</a:t>
            </a:r>
            <a:r>
              <a:rPr lang="en-GB" sz="2600" dirty="0">
                <a:effectLst/>
                <a:ea typeface="Times New Roman" panose="02020603050405020304" pitchFamily="18" charset="0"/>
              </a:rPr>
              <a:t> </a:t>
            </a:r>
            <a:endParaRPr lang="cy-GB" sz="2600" dirty="0">
              <a:effectLst/>
              <a:ea typeface="Times New Roman" panose="02020603050405020304" pitchFamily="18" charset="0"/>
            </a:endParaRPr>
          </a:p>
          <a:p>
            <a:pPr marL="0" indent="0">
              <a:spcBef>
                <a:spcPts val="360"/>
              </a:spcBef>
              <a:buNone/>
            </a:pPr>
            <a:endParaRPr lang="cy-GB" sz="1800" b="1" kern="1200" dirty="0">
              <a:solidFill>
                <a:srgbClr val="000000"/>
              </a:solidFill>
              <a:effectLst/>
              <a:latin typeface="Calibri" panose="020F0502020204030204" pitchFamily="34" charset="0"/>
              <a:ea typeface="Times New Roman" panose="02020603050405020304" pitchFamily="18" charset="0"/>
            </a:endParaRP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798E223B-8541-4154-8E97-B1B31BB35772}"/>
              </a:ext>
            </a:extLst>
          </p:cNvPr>
          <p:cNvSpPr>
            <a:spLocks noGrp="1"/>
          </p:cNvSpPr>
          <p:nvPr>
            <p:ph sz="half" idx="2"/>
          </p:nvPr>
        </p:nvSpPr>
        <p:spPr/>
        <p:txBody>
          <a:bodyPr>
            <a:normAutofit fontScale="77500" lnSpcReduction="20000"/>
          </a:bodyPr>
          <a:lstStyle/>
          <a:p>
            <a:pPr marL="114300" indent="0">
              <a:buNone/>
            </a:pPr>
            <a:r>
              <a:rPr lang="en-GB" sz="2600" b="1" dirty="0">
                <a:effectLst/>
                <a:ea typeface="Times New Roman" panose="02020603050405020304" pitchFamily="18" charset="0"/>
              </a:rPr>
              <a:t>Conclusion</a:t>
            </a:r>
            <a:endParaRPr lang="en-GB" sz="2600" dirty="0">
              <a:effectLst/>
              <a:ea typeface="Times New Roman" panose="02020603050405020304" pitchFamily="18" charset="0"/>
            </a:endParaRPr>
          </a:p>
          <a:p>
            <a:pPr marL="114300" indent="0">
              <a:buNone/>
            </a:pPr>
            <a:endParaRPr lang="en-GB" sz="2600" dirty="0">
              <a:effectLst/>
              <a:ea typeface="Times New Roman" panose="02020603050405020304" pitchFamily="18" charset="0"/>
            </a:endParaRPr>
          </a:p>
          <a:p>
            <a:pPr marL="342900" lvl="0" indent="-342900">
              <a:buFont typeface="Symbol" panose="05050102010706020507" pitchFamily="18" charset="2"/>
              <a:buChar char=""/>
            </a:pPr>
            <a:r>
              <a:rPr lang="en-GB" sz="2600" dirty="0">
                <a:effectLst/>
                <a:ea typeface="Times New Roman" panose="02020603050405020304" pitchFamily="18" charset="0"/>
              </a:rPr>
              <a:t>Draw your arguments together and address the question of what makes an effective learning environment.</a:t>
            </a:r>
          </a:p>
          <a:p>
            <a:pPr marL="342900" lvl="0" indent="-342900">
              <a:buFont typeface="Symbol" panose="05050102010706020507" pitchFamily="18" charset="2"/>
              <a:buChar char=""/>
            </a:pPr>
            <a:r>
              <a:rPr lang="en-GB" sz="2600" dirty="0">
                <a:effectLst/>
                <a:ea typeface="Times New Roman" panose="02020603050405020304" pitchFamily="18" charset="0"/>
              </a:rPr>
              <a:t>From your research, what do you consider to be the most important elements of effective learning climates? </a:t>
            </a:r>
          </a:p>
          <a:p>
            <a:pPr marL="114300" indent="0">
              <a:buNone/>
            </a:pPr>
            <a:endParaRPr lang="en-GB" sz="1800" dirty="0">
              <a:effectLst/>
              <a:ea typeface="Times New Roman" panose="02020603050405020304" pitchFamily="18" charset="0"/>
            </a:endParaRPr>
          </a:p>
          <a:p>
            <a:pPr marL="0" indent="0">
              <a:buNone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585430478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BB8E9AD-255A-91F5-011F-3DF4B73675F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y-GB" dirty="0"/>
              <a:t>Strwythur y Traethawd</a:t>
            </a:r>
            <a:br>
              <a:rPr lang="cy-GB" dirty="0"/>
            </a:br>
            <a:r>
              <a:rPr lang="en-GB" dirty="0"/>
              <a:t>Essay Structure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8529C5D-1E4F-DE72-18AE-23F33114ED06}"/>
              </a:ext>
            </a:extLst>
          </p:cNvPr>
          <p:cNvSpPr>
            <a:spLocks noGrp="1"/>
          </p:cNvSpPr>
          <p:nvPr>
            <p:ph sz="half" idx="1"/>
          </p:nvPr>
        </p:nvSpPr>
        <p:spPr/>
        <p:txBody>
          <a:bodyPr>
            <a:normAutofit lnSpcReduction="10000"/>
          </a:bodyPr>
          <a:lstStyle/>
          <a:p>
            <a:pPr marL="0" indent="0">
              <a:spcBef>
                <a:spcPts val="360"/>
              </a:spcBef>
              <a:buNone/>
            </a:pPr>
            <a:r>
              <a:rPr lang="cy-GB" sz="1800" b="1" kern="1200" dirty="0">
                <a:solidFill>
                  <a:srgbClr val="000000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</a:rPr>
              <a:t>Gwnewch yn siŵr</a:t>
            </a:r>
            <a:r>
              <a:rPr lang="cy-GB" sz="1800" b="1" kern="1200" dirty="0">
                <a:solidFill>
                  <a:srgbClr val="000000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eich bod yn defnyddio darllen ehangach, gan gynnwys damcaniaeth, polisi ac arfer, drwy gydol eich gwaith i gefnogi’r hyn a </a:t>
            </a:r>
            <a:r>
              <a:rPr lang="cy-GB" sz="1800" b="1" kern="1200" dirty="0" err="1">
                <a:solidFill>
                  <a:srgbClr val="000000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ddywedwch</a:t>
            </a:r>
            <a:r>
              <a:rPr lang="cy-GB" sz="1800" b="1" kern="1200" dirty="0">
                <a:solidFill>
                  <a:srgbClr val="000000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. </a:t>
            </a:r>
            <a:endParaRPr lang="cy-GB" sz="18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cy-GB" sz="1800" b="1" kern="1200" dirty="0">
                <a:solidFill>
                  <a:srgbClr val="000000"/>
                </a:solidFill>
                <a:effectLst/>
                <a:latin typeface="Calibri" panose="020F0502020204030204" pitchFamily="34" charset="0"/>
                <a:ea typeface="DengXian" panose="02010600030101010101" pitchFamily="2" charset="-122"/>
                <a:cs typeface="Arial" panose="020B0604020202020204" pitchFamily="34" charset="0"/>
              </a:rPr>
              <a:t>Dylech ddarparu rhestr gyfeiriadau ar ddiwedd y ddogfen – Gweler </a:t>
            </a:r>
            <a:r>
              <a:rPr lang="cy-GB" sz="1800" b="1" u="sng" kern="1200" dirty="0">
                <a:solidFill>
                  <a:srgbClr val="0000FF"/>
                </a:solidFill>
                <a:effectLst/>
                <a:latin typeface="Calibri" panose="020F0502020204030204" pitchFamily="34" charset="0"/>
                <a:ea typeface="DengXian" panose="02010600030101010101" pitchFamily="2" charset="-122"/>
                <a:cs typeface="Arial" panose="020B0604020202020204" pitchFamily="34" charset="0"/>
                <a:hlinkClick r:id="rId2"/>
              </a:rPr>
              <a:t>https://uwtsd.ac.uk/media/uwtsd-website/content-assets/documents/library-and-learning-resources/infoskills/Harvard-cym_v.1.2.pdf</a:t>
            </a:r>
            <a:endParaRPr lang="en-GB" dirty="0"/>
          </a:p>
          <a:p>
            <a:endParaRPr lang="en-GB" dirty="0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0852454-20E1-9AF5-CB28-9925D99C46DA}"/>
              </a:ext>
            </a:extLst>
          </p:cNvPr>
          <p:cNvSpPr>
            <a:spLocks noGrp="1"/>
          </p:cNvSpPr>
          <p:nvPr>
            <p:ph sz="half" idx="2"/>
          </p:nvPr>
        </p:nvSpPr>
        <p:spPr/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en-GB" sz="1800" b="1" dirty="0">
                <a:effectLst/>
                <a:ea typeface="Times New Roman" panose="02020603050405020304" pitchFamily="18" charset="0"/>
              </a:rPr>
              <a:t>Ensure that your work is supported throughout by wider reading including theory, policy and practice. </a:t>
            </a:r>
            <a:endParaRPr lang="en-GB" sz="1800" dirty="0">
              <a:effectLst/>
              <a:ea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en-GB" sz="1800" b="1" dirty="0">
                <a:effectLst/>
                <a:ea typeface="Times New Roman" panose="02020603050405020304" pitchFamily="18" charset="0"/>
              </a:rPr>
              <a:t>Reference list should be provided at the end of the document – See </a:t>
            </a:r>
            <a:r>
              <a:rPr lang="en-GB" sz="1800" b="1" u="sng" dirty="0">
                <a:solidFill>
                  <a:srgbClr val="0000FF"/>
                </a:solidFill>
                <a:effectLst/>
                <a:ea typeface="Times New Roman" panose="02020603050405020304" pitchFamily="18" charset="0"/>
                <a:hlinkClick r:id="rId3"/>
              </a:rPr>
              <a:t>https://uwtsd.ac.uk/media/uwtsd-website/content-assets/documents/library-and-learning-resources/infoskills/Harvard-eng_v.1.2.pdf</a:t>
            </a:r>
            <a:endParaRPr lang="en-GB" sz="1800" dirty="0">
              <a:effectLst/>
              <a:ea typeface="Times New Roman" panose="02020603050405020304" pitchFamily="18" charset="0"/>
            </a:endParaRP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366472329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>
            <a:extLst>
              <a:ext uri="{FF2B5EF4-FFF2-40B4-BE49-F238E27FC236}">
                <a16:creationId xmlns:a16="http://schemas.microsoft.com/office/drawing/2014/main" id="{48F96CB0-AEB9-49F6-8BB0-9A357B44378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y-GB" dirty="0"/>
              <a:t>Unrhyw gwestiynau </a:t>
            </a:r>
            <a:br>
              <a:rPr lang="en-GB" dirty="0"/>
            </a:br>
            <a:r>
              <a:rPr lang="en-GB" dirty="0"/>
              <a:t>Any questions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283C7072-7F5F-4ED7-90D8-DB3B38420F3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7124770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0457BC7-4A89-4CF0-9EB6-FE1CB3DFE2D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y-GB" dirty="0"/>
              <a:t>Adnoddau defnyddiol </a:t>
            </a:r>
            <a:br>
              <a:rPr lang="en-GB" dirty="0"/>
            </a:br>
            <a:r>
              <a:rPr lang="en-GB" dirty="0"/>
              <a:t>Useful resources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1F40C5C-C1FD-413F-A2CB-B0D8C1C6475B}"/>
              </a:ext>
            </a:extLst>
          </p:cNvPr>
          <p:cNvSpPr>
            <a:spLocks noGrp="1"/>
          </p:cNvSpPr>
          <p:nvPr>
            <p:ph sz="half" idx="1"/>
          </p:nvPr>
        </p:nvSpPr>
        <p:spPr/>
        <p:txBody>
          <a:bodyPr>
            <a:normAutofit lnSpcReduction="10000"/>
          </a:bodyPr>
          <a:lstStyle/>
          <a:p>
            <a:pPr marL="342900" lvl="0" indent="-342900">
              <a:buFont typeface="Arial" panose="020B0604020202020204" pitchFamily="34" charset="0"/>
              <a:buChar char="•"/>
              <a:tabLst>
                <a:tab pos="457200" algn="l"/>
              </a:tabLst>
            </a:pPr>
            <a:r>
              <a:rPr lang="cy-GB" sz="2800" dirty="0">
                <a:effectLst/>
                <a:latin typeface="Calibri" panose="020F0502020204030204" pitchFamily="34" charset="0"/>
                <a:ea typeface="DengXian" panose="02010600030101010101" pitchFamily="2" charset="-122"/>
                <a:cs typeface="Times New Roman" panose="02020603050405020304" pitchFamily="18" charset="0"/>
              </a:rPr>
              <a:t>Llawlyfr modwl</a:t>
            </a:r>
            <a:endParaRPr lang="cy-GB" sz="1200" dirty="0">
              <a:effectLst/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lvl="0" indent="-342900">
              <a:buFont typeface="Arial" panose="020B0604020202020204" pitchFamily="34" charset="0"/>
              <a:buChar char="•"/>
              <a:tabLst>
                <a:tab pos="457200" algn="l"/>
              </a:tabLst>
            </a:pPr>
            <a:r>
              <a:rPr lang="cy-GB" sz="2800" dirty="0">
                <a:effectLst/>
                <a:latin typeface="Calibri" panose="020F0502020204030204" pitchFamily="34" charset="0"/>
                <a:ea typeface="DengXian" panose="02010600030101010101" pitchFamily="2" charset="-122"/>
                <a:cs typeface="Times New Roman" panose="02020603050405020304" pitchFamily="18" charset="0"/>
              </a:rPr>
              <a:t>C</a:t>
            </a:r>
            <a:r>
              <a:rPr lang="cy-GB" sz="2800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ynllun gweithredu’r modwl</a:t>
            </a:r>
            <a:endParaRPr lang="cy-GB" sz="1200" dirty="0">
              <a:effectLst/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lvl="0" indent="-342900">
              <a:buFont typeface="Arial" panose="020B0604020202020204" pitchFamily="34" charset="0"/>
              <a:buChar char="•"/>
              <a:tabLst>
                <a:tab pos="457200" algn="l"/>
              </a:tabLst>
            </a:pPr>
            <a:r>
              <a:rPr lang="cy-GB" sz="2800" dirty="0">
                <a:effectLst/>
                <a:latin typeface="Calibri" panose="020F0502020204030204" pitchFamily="34" charset="0"/>
                <a:ea typeface="DengXian" panose="02010600030101010101" pitchFamily="2" charset="-122"/>
                <a:cs typeface="Times New Roman" panose="02020603050405020304" pitchFamily="18" charset="0"/>
              </a:rPr>
              <a:t>C</a:t>
            </a:r>
            <a:r>
              <a:rPr lang="cy-GB" sz="2800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anllawiau asesu</a:t>
            </a:r>
            <a:endParaRPr lang="cy-GB" sz="1200" dirty="0">
              <a:effectLst/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lvl="0" indent="-342900">
              <a:buFont typeface="Arial" panose="020B0604020202020204" pitchFamily="34" charset="0"/>
              <a:buChar char="•"/>
              <a:tabLst>
                <a:tab pos="457200" algn="l"/>
              </a:tabLst>
            </a:pPr>
            <a:r>
              <a:rPr lang="cy-GB" sz="2800" dirty="0">
                <a:effectLst/>
                <a:latin typeface="Calibri" panose="020F0502020204030204" pitchFamily="34" charset="0"/>
                <a:ea typeface="DengXian" panose="02010600030101010101" pitchFamily="2" charset="-122"/>
                <a:cs typeface="Times New Roman" panose="02020603050405020304" pitchFamily="18" charset="0"/>
              </a:rPr>
              <a:t>M</a:t>
            </a:r>
            <a:r>
              <a:rPr lang="cy-GB" sz="2800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anyleb asesu</a:t>
            </a:r>
            <a:endParaRPr lang="cy-GB" sz="1200" dirty="0">
              <a:effectLst/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cy-GB" sz="2800" dirty="0">
                <a:effectLst/>
                <a:latin typeface="Calibri" panose="020F0502020204030204" pitchFamily="34" charset="0"/>
                <a:ea typeface="DengXian" panose="02010600030101010101" pitchFamily="2" charset="-122"/>
              </a:rPr>
              <a:t>Rhestr ddarllen y modwl</a:t>
            </a:r>
            <a:endParaRPr lang="en-GB" dirty="0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2AFBD3CA-70DD-4215-97B4-2B8DF822B4AF}"/>
              </a:ext>
            </a:extLst>
          </p:cNvPr>
          <p:cNvSpPr>
            <a:spLocks noGrp="1"/>
          </p:cNvSpPr>
          <p:nvPr>
            <p:ph sz="half" idx="2"/>
          </p:nvPr>
        </p:nvSpPr>
        <p:spPr/>
        <p:txBody>
          <a:bodyPr>
            <a:normAutofit lnSpcReduction="10000"/>
          </a:bodyPr>
          <a:lstStyle/>
          <a:p>
            <a:r>
              <a:rPr lang="en-GB" dirty="0"/>
              <a:t>Module handbook</a:t>
            </a:r>
          </a:p>
          <a:p>
            <a:r>
              <a:rPr lang="en-GB" dirty="0"/>
              <a:t>Module implementation plan</a:t>
            </a:r>
          </a:p>
          <a:p>
            <a:r>
              <a:rPr lang="en-GB" dirty="0"/>
              <a:t>Assessment guidance</a:t>
            </a:r>
          </a:p>
          <a:p>
            <a:r>
              <a:rPr lang="en-GB" dirty="0"/>
              <a:t>Assessment specification</a:t>
            </a:r>
          </a:p>
          <a:p>
            <a:r>
              <a:rPr lang="en-GB" dirty="0"/>
              <a:t>Module reading list</a:t>
            </a:r>
          </a:p>
        </p:txBody>
      </p:sp>
    </p:spTree>
    <p:extLst>
      <p:ext uri="{BB962C8B-B14F-4D97-AF65-F5344CB8AC3E}">
        <p14:creationId xmlns:p14="http://schemas.microsoft.com/office/powerpoint/2010/main" val="1956956154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>
            <a:extLst>
              <a:ext uri="{FF2B5EF4-FFF2-40B4-BE49-F238E27FC236}">
                <a16:creationId xmlns:a16="http://schemas.microsoft.com/office/drawing/2014/main" id="{7AA54BF9-4278-F081-8582-FD283127862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Timetable</a:t>
            </a:r>
          </a:p>
        </p:txBody>
      </p:sp>
      <p:graphicFrame>
        <p:nvGraphicFramePr>
          <p:cNvPr id="7" name="Content Placeholder 6">
            <a:extLst>
              <a:ext uri="{FF2B5EF4-FFF2-40B4-BE49-F238E27FC236}">
                <a16:creationId xmlns:a16="http://schemas.microsoft.com/office/drawing/2014/main" id="{A5E74BF4-4E4E-F8EC-DCC1-E5F12374A578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879717404"/>
              </p:ext>
            </p:extLst>
          </p:nvPr>
        </p:nvGraphicFramePr>
        <p:xfrm>
          <a:off x="1171256" y="2492375"/>
          <a:ext cx="6857127" cy="3371850"/>
        </p:xfrm>
        <a:graphic>
          <a:graphicData uri="http://schemas.openxmlformats.org/drawingml/2006/table">
            <a:tbl>
              <a:tblPr firstRow="1" firstCol="1">
                <a:tableStyleId>{5C22544A-7EE6-4342-B048-85BDC9FD1C3A}</a:tableStyleId>
              </a:tblPr>
              <a:tblGrid>
                <a:gridCol w="945837">
                  <a:extLst>
                    <a:ext uri="{9D8B030D-6E8A-4147-A177-3AD203B41FA5}">
                      <a16:colId xmlns:a16="http://schemas.microsoft.com/office/drawing/2014/main" val="3802995214"/>
                    </a:ext>
                  </a:extLst>
                </a:gridCol>
                <a:gridCol w="1582472">
                  <a:extLst>
                    <a:ext uri="{9D8B030D-6E8A-4147-A177-3AD203B41FA5}">
                      <a16:colId xmlns:a16="http://schemas.microsoft.com/office/drawing/2014/main" val="2360064204"/>
                    </a:ext>
                  </a:extLst>
                </a:gridCol>
                <a:gridCol w="1821021">
                  <a:extLst>
                    <a:ext uri="{9D8B030D-6E8A-4147-A177-3AD203B41FA5}">
                      <a16:colId xmlns:a16="http://schemas.microsoft.com/office/drawing/2014/main" val="3997355181"/>
                    </a:ext>
                  </a:extLst>
                </a:gridCol>
                <a:gridCol w="2507797">
                  <a:extLst>
                    <a:ext uri="{9D8B030D-6E8A-4147-A177-3AD203B41FA5}">
                      <a16:colId xmlns:a16="http://schemas.microsoft.com/office/drawing/2014/main" val="3486974772"/>
                    </a:ext>
                  </a:extLst>
                </a:gridCol>
              </a:tblGrid>
              <a:tr h="523875">
                <a:tc>
                  <a:txBody>
                    <a:bodyPr/>
                    <a:lstStyle/>
                    <a:p>
                      <a:pPr>
                        <a:lnSpc>
                          <a:spcPts val="1200"/>
                        </a:lnSpc>
                      </a:pPr>
                      <a:r>
                        <a:rPr lang="en-GB" sz="1200">
                          <a:effectLst/>
                        </a:rPr>
                        <a:t>Wythnos /</a:t>
                      </a:r>
                    </a:p>
                    <a:p>
                      <a:pPr>
                        <a:lnSpc>
                          <a:spcPts val="1200"/>
                        </a:lnSpc>
                      </a:pPr>
                      <a:r>
                        <a:rPr lang="en-GB" sz="1200">
                          <a:effectLst/>
                        </a:rPr>
                        <a:t>Week</a:t>
                      </a:r>
                      <a:endParaRPr lang="en-GB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ts val="1200"/>
                        </a:lnSpc>
                      </a:pPr>
                      <a:r>
                        <a:rPr lang="en-GB" sz="1200">
                          <a:effectLst/>
                        </a:rPr>
                        <a:t>Campus Session (Tuesday)</a:t>
                      </a:r>
                      <a:endParaRPr lang="en-GB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ts val="1200"/>
                        </a:lnSpc>
                      </a:pPr>
                      <a:r>
                        <a:rPr lang="en-GB" sz="1200">
                          <a:effectLst/>
                        </a:rPr>
                        <a:t>A syncronnous/</a:t>
                      </a:r>
                    </a:p>
                    <a:p>
                      <a:pPr>
                        <a:lnSpc>
                          <a:spcPts val="1200"/>
                        </a:lnSpc>
                      </a:pPr>
                      <a:r>
                        <a:rPr lang="en-GB" sz="1200">
                          <a:effectLst/>
                        </a:rPr>
                        <a:t>asynchronous</a:t>
                      </a:r>
                      <a:endParaRPr lang="en-GB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ts val="1200"/>
                        </a:lnSpc>
                      </a:pPr>
                      <a:r>
                        <a:rPr lang="en-GB" sz="1200">
                          <a:effectLst/>
                        </a:rPr>
                        <a:t>Syncronnous/ Synchronous (Wednesday)</a:t>
                      </a:r>
                      <a:endParaRPr lang="en-GB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5789557"/>
                  </a:ext>
                </a:extLst>
              </a:tr>
              <a:tr h="552450">
                <a:tc>
                  <a:txBody>
                    <a:bodyPr/>
                    <a:lstStyle/>
                    <a:p>
                      <a:pPr>
                        <a:lnSpc>
                          <a:spcPts val="1200"/>
                        </a:lnSpc>
                      </a:pPr>
                      <a:r>
                        <a:rPr lang="en-GB" sz="1200">
                          <a:effectLst/>
                        </a:rPr>
                        <a:t> Week 1 </a:t>
                      </a:r>
                    </a:p>
                    <a:p>
                      <a:pPr>
                        <a:lnSpc>
                          <a:spcPts val="1200"/>
                        </a:lnSpc>
                      </a:pPr>
                      <a:r>
                        <a:rPr lang="en-GB" sz="1200">
                          <a:effectLst/>
                        </a:rPr>
                        <a:t> </a:t>
                      </a:r>
                      <a:endParaRPr lang="en-GB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ts val="1200"/>
                        </a:lnSpc>
                      </a:pPr>
                      <a:r>
                        <a:rPr lang="en-GB" sz="1200">
                          <a:effectLst/>
                        </a:rPr>
                        <a:t>Introduction to module</a:t>
                      </a:r>
                    </a:p>
                    <a:p>
                      <a:pPr>
                        <a:lnSpc>
                          <a:spcPts val="1200"/>
                        </a:lnSpc>
                      </a:pPr>
                      <a:r>
                        <a:rPr lang="en-GB" sz="1200">
                          <a:effectLst/>
                        </a:rPr>
                        <a:t>Educating effectively</a:t>
                      </a:r>
                    </a:p>
                    <a:p>
                      <a:pPr>
                        <a:lnSpc>
                          <a:spcPts val="1200"/>
                        </a:lnSpc>
                      </a:pPr>
                      <a:r>
                        <a:rPr lang="en-GB" sz="1200">
                          <a:effectLst/>
                        </a:rPr>
                        <a:t>Visible learning</a:t>
                      </a:r>
                      <a:endParaRPr lang="en-GB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ts val="1200"/>
                        </a:lnSpc>
                      </a:pPr>
                      <a:r>
                        <a:rPr lang="en-GB" sz="1200">
                          <a:effectLst/>
                        </a:rPr>
                        <a:t>Video and Reading Task.</a:t>
                      </a:r>
                      <a:endParaRPr lang="en-GB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ts val="1200"/>
                        </a:lnSpc>
                      </a:pPr>
                      <a:r>
                        <a:rPr lang="en-GB" sz="1200">
                          <a:effectLst/>
                        </a:rPr>
                        <a:t>Growth mindset lecture</a:t>
                      </a:r>
                      <a:endParaRPr lang="en-GB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3242426"/>
                  </a:ext>
                </a:extLst>
              </a:tr>
              <a:tr h="828675">
                <a:tc>
                  <a:txBody>
                    <a:bodyPr/>
                    <a:lstStyle/>
                    <a:p>
                      <a:pPr>
                        <a:lnSpc>
                          <a:spcPts val="1200"/>
                        </a:lnSpc>
                      </a:pPr>
                      <a:r>
                        <a:rPr lang="en-GB" sz="1200">
                          <a:effectLst/>
                        </a:rPr>
                        <a:t>Week 2 </a:t>
                      </a:r>
                      <a:endParaRPr lang="en-GB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ts val="1200"/>
                        </a:lnSpc>
                      </a:pPr>
                      <a:r>
                        <a:rPr lang="en-GB" sz="1200">
                          <a:effectLst/>
                        </a:rPr>
                        <a:t>Enabling Environments in the Early Years</a:t>
                      </a:r>
                    </a:p>
                    <a:p>
                      <a:pPr>
                        <a:lnSpc>
                          <a:spcPts val="1200"/>
                        </a:lnSpc>
                      </a:pPr>
                      <a:r>
                        <a:rPr lang="en-GB" sz="1200">
                          <a:effectLst/>
                        </a:rPr>
                        <a:t> </a:t>
                      </a:r>
                    </a:p>
                    <a:p>
                      <a:pPr>
                        <a:lnSpc>
                          <a:spcPts val="1200"/>
                        </a:lnSpc>
                      </a:pPr>
                      <a:r>
                        <a:rPr lang="en-GB" sz="1200">
                          <a:effectLst/>
                        </a:rPr>
                        <a:t>Assessment for Learning</a:t>
                      </a:r>
                      <a:endParaRPr lang="en-GB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ts val="1200"/>
                        </a:lnSpc>
                      </a:pPr>
                      <a:r>
                        <a:rPr lang="en-US" sz="1200">
                          <a:effectLst/>
                        </a:rPr>
                        <a:t>Extended Reading – Enabling environments</a:t>
                      </a:r>
                      <a:endParaRPr lang="en-GB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ts val="1200"/>
                        </a:lnSpc>
                      </a:pPr>
                      <a:r>
                        <a:rPr lang="en-GB" sz="1200">
                          <a:effectLst/>
                        </a:rPr>
                        <a:t>Guest speaker – Michelle Thomas, Headteacher of Pembroke Dock Primary School.</a:t>
                      </a:r>
                    </a:p>
                    <a:p>
                      <a:pPr>
                        <a:lnSpc>
                          <a:spcPts val="1200"/>
                        </a:lnSpc>
                      </a:pPr>
                      <a:r>
                        <a:rPr lang="en-GB" sz="1200">
                          <a:effectLst/>
                        </a:rPr>
                        <a:t> </a:t>
                      </a:r>
                    </a:p>
                    <a:p>
                      <a:pPr>
                        <a:lnSpc>
                          <a:spcPts val="1200"/>
                        </a:lnSpc>
                      </a:pPr>
                      <a:r>
                        <a:rPr lang="en-GB" sz="1200">
                          <a:effectLst/>
                        </a:rPr>
                        <a:t>Guest speaker – Paul Darby</a:t>
                      </a:r>
                    </a:p>
                    <a:p>
                      <a:pPr>
                        <a:lnSpc>
                          <a:spcPts val="1200"/>
                        </a:lnSpc>
                      </a:pPr>
                      <a:r>
                        <a:rPr lang="en-US" sz="1200">
                          <a:effectLst/>
                        </a:rPr>
                        <a:t> </a:t>
                      </a:r>
                      <a:endParaRPr lang="en-GB" sz="1200">
                        <a:effectLst/>
                      </a:endParaRPr>
                    </a:p>
                    <a:p>
                      <a:pPr>
                        <a:lnSpc>
                          <a:spcPts val="1200"/>
                        </a:lnSpc>
                      </a:pPr>
                      <a:r>
                        <a:rPr lang="en-US" sz="1200">
                          <a:effectLst/>
                        </a:rPr>
                        <a:t> </a:t>
                      </a:r>
                      <a:endParaRPr lang="en-GB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4025973904"/>
                  </a:ext>
                </a:extLst>
              </a:tr>
              <a:tr h="1019175">
                <a:tc>
                  <a:txBody>
                    <a:bodyPr/>
                    <a:lstStyle/>
                    <a:p>
                      <a:pPr>
                        <a:lnSpc>
                          <a:spcPts val="1200"/>
                        </a:lnSpc>
                      </a:pPr>
                      <a:r>
                        <a:rPr lang="en-GB" sz="1200">
                          <a:effectLst/>
                        </a:rPr>
                        <a:t>Week 3 </a:t>
                      </a:r>
                      <a:endParaRPr lang="en-GB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ts val="1200"/>
                        </a:lnSpc>
                      </a:pPr>
                      <a:r>
                        <a:rPr lang="en-GB" sz="1200">
                          <a:effectLst/>
                        </a:rPr>
                        <a:t>Behaviour management</a:t>
                      </a:r>
                    </a:p>
                    <a:p>
                      <a:pPr>
                        <a:lnSpc>
                          <a:spcPts val="1200"/>
                        </a:lnSpc>
                      </a:pPr>
                      <a:r>
                        <a:rPr lang="en-US" sz="1200">
                          <a:effectLst/>
                        </a:rPr>
                        <a:t> </a:t>
                      </a:r>
                      <a:endParaRPr lang="en-GB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ts val="1200"/>
                        </a:lnSpc>
                      </a:pPr>
                      <a:r>
                        <a:rPr lang="en-GB" sz="1200">
                          <a:effectLst/>
                        </a:rPr>
                        <a:t>Classroom management PPT </a:t>
                      </a:r>
                      <a:endParaRPr lang="en-GB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ts val="1200"/>
                        </a:lnSpc>
                      </a:pPr>
                      <a:r>
                        <a:rPr lang="en-GB" sz="1200" dirty="0">
                          <a:effectLst/>
                        </a:rPr>
                        <a:t>Tutorials for assessment</a:t>
                      </a:r>
                      <a:endParaRPr lang="en-GB" sz="1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759025718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759737311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D26EA28-DA5D-1147-49DD-20CCF169455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br>
              <a:rPr lang="cy-GB" sz="2800" b="1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Georgia" panose="02040502050405020303" pitchFamily="18" charset="0"/>
              </a:rPr>
            </a:br>
            <a:r>
              <a:rPr lang="cy-GB" sz="2800" b="1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Georgia" panose="02040502050405020303" pitchFamily="18" charset="0"/>
              </a:rPr>
              <a:t>CYNLLUN </a:t>
            </a:r>
            <a:r>
              <a:rPr lang="cy-GB" sz="2800" b="1" dirty="0">
                <a:effectLst/>
                <a:ea typeface="Calibri" panose="020F0502020204030204" pitchFamily="34" charset="0"/>
                <a:cs typeface="Georgia" panose="02040502050405020303" pitchFamily="18" charset="0"/>
              </a:rPr>
              <a:t>GWEITHREDU</a:t>
            </a:r>
            <a:r>
              <a:rPr lang="cy-GB" sz="2800" b="1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Georgia" panose="02040502050405020303" pitchFamily="18" charset="0"/>
              </a:rPr>
              <a:t> MODWL</a:t>
            </a:r>
            <a:br>
              <a:rPr lang="en-GB" sz="1800" dirty="0">
                <a:solidFill>
                  <a:srgbClr val="000000"/>
                </a:solidFill>
                <a:effectLst/>
                <a:latin typeface="Georgia" panose="02040502050405020303" pitchFamily="18" charset="0"/>
                <a:ea typeface="Calibri" panose="020F0502020204030204" pitchFamily="34" charset="0"/>
                <a:cs typeface="Georgia" panose="02040502050405020303" pitchFamily="18" charset="0"/>
              </a:rPr>
            </a:br>
            <a:endParaRPr lang="en-GB" dirty="0"/>
          </a:p>
        </p:txBody>
      </p:sp>
      <p:graphicFrame>
        <p:nvGraphicFramePr>
          <p:cNvPr id="4" name="Content Placeholder 3">
            <a:extLst>
              <a:ext uri="{FF2B5EF4-FFF2-40B4-BE49-F238E27FC236}">
                <a16:creationId xmlns:a16="http://schemas.microsoft.com/office/drawing/2014/main" id="{B403A508-62B6-D7DF-722A-DC7B3D3C559D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630523860"/>
              </p:ext>
            </p:extLst>
          </p:nvPr>
        </p:nvGraphicFramePr>
        <p:xfrm>
          <a:off x="1176336" y="2276872"/>
          <a:ext cx="6996062" cy="3584082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912361">
                  <a:extLst>
                    <a:ext uri="{9D8B030D-6E8A-4147-A177-3AD203B41FA5}">
                      <a16:colId xmlns:a16="http://schemas.microsoft.com/office/drawing/2014/main" val="827417021"/>
                    </a:ext>
                  </a:extLst>
                </a:gridCol>
                <a:gridCol w="2116678">
                  <a:extLst>
                    <a:ext uri="{9D8B030D-6E8A-4147-A177-3AD203B41FA5}">
                      <a16:colId xmlns:a16="http://schemas.microsoft.com/office/drawing/2014/main" val="3864250087"/>
                    </a:ext>
                  </a:extLst>
                </a:gridCol>
                <a:gridCol w="1698156">
                  <a:extLst>
                    <a:ext uri="{9D8B030D-6E8A-4147-A177-3AD203B41FA5}">
                      <a16:colId xmlns:a16="http://schemas.microsoft.com/office/drawing/2014/main" val="557148720"/>
                    </a:ext>
                  </a:extLst>
                </a:gridCol>
                <a:gridCol w="2268867">
                  <a:extLst>
                    <a:ext uri="{9D8B030D-6E8A-4147-A177-3AD203B41FA5}">
                      <a16:colId xmlns:a16="http://schemas.microsoft.com/office/drawing/2014/main" val="131748441"/>
                    </a:ext>
                  </a:extLst>
                </a:gridCol>
              </a:tblGrid>
              <a:tr h="588611">
                <a:tc>
                  <a:txBody>
                    <a:bodyPr/>
                    <a:lstStyle/>
                    <a:p>
                      <a:pPr fontAlgn="base">
                        <a:lnSpc>
                          <a:spcPct val="115000"/>
                        </a:lnSpc>
                      </a:pPr>
                      <a:r>
                        <a:rPr lang="cy-GB" sz="1200">
                          <a:effectLst/>
                        </a:rPr>
                        <a:t>Wythnos </a:t>
                      </a:r>
                      <a:endParaRPr lang="en-GB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fontAlgn="base">
                        <a:lnSpc>
                          <a:spcPct val="115000"/>
                        </a:lnSpc>
                      </a:pPr>
                      <a:r>
                        <a:rPr lang="cy-GB" sz="1200">
                          <a:effectLst/>
                        </a:rPr>
                        <a:t>Sesiwn ar y campws</a:t>
                      </a:r>
                      <a:endParaRPr lang="en-GB" sz="1200">
                        <a:effectLst/>
                      </a:endParaRPr>
                    </a:p>
                    <a:p>
                      <a:pPr fontAlgn="base">
                        <a:lnSpc>
                          <a:spcPct val="115000"/>
                        </a:lnSpc>
                      </a:pPr>
                      <a:r>
                        <a:rPr lang="cy-GB" sz="1200">
                          <a:effectLst/>
                        </a:rPr>
                        <a:t>(dydd Mawrth)</a:t>
                      </a:r>
                      <a:endParaRPr lang="en-GB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fontAlgn="base">
                        <a:lnSpc>
                          <a:spcPct val="115000"/>
                        </a:lnSpc>
                      </a:pPr>
                      <a:r>
                        <a:rPr lang="cy-GB" sz="1200">
                          <a:effectLst/>
                        </a:rPr>
                        <a:t>Anghydamserol​</a:t>
                      </a:r>
                      <a:endParaRPr lang="en-GB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fontAlgn="base">
                        <a:lnSpc>
                          <a:spcPct val="115000"/>
                        </a:lnSpc>
                      </a:pPr>
                      <a:r>
                        <a:rPr lang="cy-GB" sz="1200">
                          <a:effectLst/>
                        </a:rPr>
                        <a:t>Cydamserol</a:t>
                      </a:r>
                      <a:endParaRPr lang="en-GB" sz="1200">
                        <a:effectLst/>
                      </a:endParaRPr>
                    </a:p>
                    <a:p>
                      <a:pPr fontAlgn="base">
                        <a:lnSpc>
                          <a:spcPct val="115000"/>
                        </a:lnSpc>
                      </a:pPr>
                      <a:r>
                        <a:rPr lang="cy-GB" sz="1200">
                          <a:effectLst/>
                        </a:rPr>
                        <a:t>(dydd Mercher)​</a:t>
                      </a:r>
                      <a:endParaRPr lang="en-GB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val="4158292243"/>
                  </a:ext>
                </a:extLst>
              </a:tr>
              <a:tr h="623319">
                <a:tc>
                  <a:txBody>
                    <a:bodyPr/>
                    <a:lstStyle/>
                    <a:p>
                      <a:pPr fontAlgn="base">
                        <a:lnSpc>
                          <a:spcPct val="115000"/>
                        </a:lnSpc>
                      </a:pPr>
                      <a:r>
                        <a:rPr lang="cy-GB" sz="1200">
                          <a:effectLst/>
                        </a:rPr>
                        <a:t>  1 ​</a:t>
                      </a:r>
                      <a:endParaRPr lang="en-GB" sz="1200">
                        <a:effectLst/>
                      </a:endParaRPr>
                    </a:p>
                    <a:p>
                      <a:pPr fontAlgn="base">
                        <a:lnSpc>
                          <a:spcPct val="115000"/>
                        </a:lnSpc>
                      </a:pPr>
                      <a:r>
                        <a:rPr lang="cy-GB" sz="1200">
                          <a:effectLst/>
                        </a:rPr>
                        <a:t>​</a:t>
                      </a:r>
                      <a:endParaRPr lang="en-GB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ts val="1200"/>
                        </a:lnSpc>
                      </a:pPr>
                      <a:r>
                        <a:rPr lang="cy-GB" sz="1100">
                          <a:effectLst/>
                        </a:rPr>
                        <a:t>Cyflwyniad i’r modwl</a:t>
                      </a:r>
                      <a:endParaRPr lang="en-GB" sz="1200">
                        <a:effectLst/>
                      </a:endParaRPr>
                    </a:p>
                    <a:p>
                      <a:pPr>
                        <a:lnSpc>
                          <a:spcPts val="1200"/>
                        </a:lnSpc>
                      </a:pPr>
                      <a:r>
                        <a:rPr lang="cy-GB" sz="1100">
                          <a:effectLst/>
                        </a:rPr>
                        <a:t>Addysgu’n effeithiol</a:t>
                      </a:r>
                      <a:endParaRPr lang="en-GB" sz="1200">
                        <a:effectLst/>
                      </a:endParaRPr>
                    </a:p>
                    <a:p>
                      <a:pPr fontAlgn="base">
                        <a:lnSpc>
                          <a:spcPct val="115000"/>
                        </a:lnSpc>
                      </a:pPr>
                      <a:r>
                        <a:rPr lang="cy-GB" sz="1100">
                          <a:effectLst/>
                        </a:rPr>
                        <a:t>Dysgu gweladwy </a:t>
                      </a:r>
                      <a:endParaRPr lang="en-GB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fontAlgn="base">
                        <a:lnSpc>
                          <a:spcPct val="115000"/>
                        </a:lnSpc>
                      </a:pPr>
                      <a:r>
                        <a:rPr lang="cy-GB" sz="1100">
                          <a:effectLst/>
                        </a:rPr>
                        <a:t>Fideo a Thasg Ddarllen </a:t>
                      </a:r>
                      <a:endParaRPr lang="en-GB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fontAlgn="base">
                        <a:lnSpc>
                          <a:spcPct val="115000"/>
                        </a:lnSpc>
                      </a:pPr>
                      <a:r>
                        <a:rPr lang="cy-GB" sz="1100">
                          <a:effectLst/>
                        </a:rPr>
                        <a:t>Darlith twf meddylfryd </a:t>
                      </a:r>
                      <a:endParaRPr lang="en-GB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val="3164449295"/>
                  </a:ext>
                </a:extLst>
              </a:tr>
              <a:tr h="1235304">
                <a:tc>
                  <a:txBody>
                    <a:bodyPr/>
                    <a:lstStyle/>
                    <a:p>
                      <a:pPr fontAlgn="base">
                        <a:lnSpc>
                          <a:spcPct val="115000"/>
                        </a:lnSpc>
                      </a:pPr>
                      <a:r>
                        <a:rPr lang="cy-GB" sz="1200">
                          <a:effectLst/>
                        </a:rPr>
                        <a:t>  2</a:t>
                      </a:r>
                      <a:endParaRPr lang="en-GB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ts val="1200"/>
                        </a:lnSpc>
                      </a:pPr>
                      <a:r>
                        <a:rPr lang="cy-GB" sz="1100">
                          <a:effectLst/>
                        </a:rPr>
                        <a:t>Amgylcheddau Galluogol yn y Blynyddoedd Cynnar </a:t>
                      </a:r>
                      <a:endParaRPr lang="en-GB" sz="1200">
                        <a:effectLst/>
                      </a:endParaRPr>
                    </a:p>
                    <a:p>
                      <a:pPr>
                        <a:lnSpc>
                          <a:spcPts val="1200"/>
                        </a:lnSpc>
                      </a:pPr>
                      <a:r>
                        <a:rPr lang="cy-GB" sz="1100">
                          <a:effectLst/>
                        </a:rPr>
                        <a:t> </a:t>
                      </a:r>
                      <a:endParaRPr lang="en-GB" sz="1200">
                        <a:effectLst/>
                      </a:endParaRPr>
                    </a:p>
                    <a:p>
                      <a:pPr>
                        <a:lnSpc>
                          <a:spcPts val="1200"/>
                        </a:lnSpc>
                      </a:pPr>
                      <a:r>
                        <a:rPr lang="cy-GB" sz="1100">
                          <a:effectLst/>
                        </a:rPr>
                        <a:t> </a:t>
                      </a:r>
                      <a:endParaRPr lang="en-GB" sz="1200">
                        <a:effectLst/>
                      </a:endParaRPr>
                    </a:p>
                    <a:p>
                      <a:pPr>
                        <a:lnSpc>
                          <a:spcPts val="1200"/>
                        </a:lnSpc>
                      </a:pPr>
                      <a:r>
                        <a:rPr lang="cy-GB" sz="1100">
                          <a:effectLst/>
                        </a:rPr>
                        <a:t>Asesu ar gyfer Dysgu </a:t>
                      </a:r>
                      <a:endParaRPr lang="en-GB" sz="1200">
                        <a:effectLst/>
                      </a:endParaRPr>
                    </a:p>
                    <a:p>
                      <a:pPr>
                        <a:lnSpc>
                          <a:spcPts val="1200"/>
                        </a:lnSpc>
                      </a:pPr>
                      <a:r>
                        <a:rPr lang="en-GB" sz="1100">
                          <a:effectLst/>
                        </a:rPr>
                        <a:t> </a:t>
                      </a:r>
                      <a:endParaRPr lang="en-GB" sz="1200">
                        <a:effectLst/>
                      </a:endParaRPr>
                    </a:p>
                    <a:p>
                      <a:pPr>
                        <a:lnSpc>
                          <a:spcPts val="1200"/>
                        </a:lnSpc>
                      </a:pPr>
                      <a:r>
                        <a:rPr lang="cy-GB" sz="1200">
                          <a:effectLst/>
                        </a:rPr>
                        <a:t> </a:t>
                      </a:r>
                      <a:endParaRPr lang="en-GB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fontAlgn="base">
                        <a:lnSpc>
                          <a:spcPct val="115000"/>
                        </a:lnSpc>
                      </a:pPr>
                      <a:r>
                        <a:rPr lang="cy-GB" sz="1100">
                          <a:effectLst/>
                        </a:rPr>
                        <a:t>Gwaith Darllen Estynedig – Amgylcheddau galluogol</a:t>
                      </a:r>
                      <a:endParaRPr lang="en-GB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ts val="1200"/>
                        </a:lnSpc>
                      </a:pPr>
                      <a:r>
                        <a:rPr lang="cy-GB" sz="1100">
                          <a:effectLst/>
                        </a:rPr>
                        <a:t>Siaradwr gwadd - Michelle Thomas, Pennaeth Ysgol Gynradd Doc Penfro</a:t>
                      </a:r>
                      <a:endParaRPr lang="en-GB" sz="1200">
                        <a:effectLst/>
                      </a:endParaRPr>
                    </a:p>
                    <a:p>
                      <a:pPr>
                        <a:lnSpc>
                          <a:spcPts val="1200"/>
                        </a:lnSpc>
                      </a:pPr>
                      <a:r>
                        <a:rPr lang="cy-GB" sz="1100">
                          <a:effectLst/>
                        </a:rPr>
                        <a:t> </a:t>
                      </a:r>
                      <a:endParaRPr lang="en-GB" sz="1200">
                        <a:effectLst/>
                      </a:endParaRPr>
                    </a:p>
                    <a:p>
                      <a:pPr>
                        <a:lnSpc>
                          <a:spcPts val="1200"/>
                        </a:lnSpc>
                      </a:pPr>
                      <a:r>
                        <a:rPr lang="cy-GB" sz="1100">
                          <a:effectLst/>
                        </a:rPr>
                        <a:t>Siaradwr gwadd - Paul Darby</a:t>
                      </a:r>
                      <a:endParaRPr lang="en-GB" sz="1200">
                        <a:effectLst/>
                      </a:endParaRPr>
                    </a:p>
                    <a:p>
                      <a:pPr>
                        <a:lnSpc>
                          <a:spcPts val="1200"/>
                        </a:lnSpc>
                      </a:pPr>
                      <a:r>
                        <a:rPr lang="en-US" sz="1100">
                          <a:effectLst/>
                        </a:rPr>
                        <a:t> </a:t>
                      </a:r>
                      <a:endParaRPr lang="en-GB" sz="1200">
                        <a:effectLst/>
                      </a:endParaRPr>
                    </a:p>
                    <a:p>
                      <a:pPr fontAlgn="base">
                        <a:lnSpc>
                          <a:spcPct val="115000"/>
                        </a:lnSpc>
                      </a:pPr>
                      <a:r>
                        <a:rPr lang="cy-GB" sz="1200">
                          <a:effectLst/>
                        </a:rPr>
                        <a:t> </a:t>
                      </a:r>
                      <a:endParaRPr lang="en-GB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val="1662290583"/>
                  </a:ext>
                </a:extLst>
              </a:tr>
              <a:tr h="1136848">
                <a:tc>
                  <a:txBody>
                    <a:bodyPr/>
                    <a:lstStyle/>
                    <a:p>
                      <a:pPr fontAlgn="base">
                        <a:lnSpc>
                          <a:spcPct val="115000"/>
                        </a:lnSpc>
                      </a:pPr>
                      <a:r>
                        <a:rPr lang="cy-GB" sz="1200">
                          <a:effectLst/>
                        </a:rPr>
                        <a:t> 3</a:t>
                      </a:r>
                      <a:endParaRPr lang="en-GB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ts val="1200"/>
                        </a:lnSpc>
                      </a:pPr>
                      <a:r>
                        <a:rPr lang="cy-GB" sz="1100">
                          <a:effectLst/>
                        </a:rPr>
                        <a:t>Rheoli ymddygiad</a:t>
                      </a:r>
                      <a:endParaRPr lang="en-GB" sz="1200">
                        <a:effectLst/>
                      </a:endParaRPr>
                    </a:p>
                    <a:p>
                      <a:pPr fontAlgn="base">
                        <a:lnSpc>
                          <a:spcPct val="115000"/>
                        </a:lnSpc>
                      </a:pPr>
                      <a:r>
                        <a:rPr lang="cy-GB" sz="1200">
                          <a:effectLst/>
                        </a:rPr>
                        <a:t> </a:t>
                      </a:r>
                      <a:endParaRPr lang="en-GB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fontAlgn="base">
                        <a:lnSpc>
                          <a:spcPct val="115000"/>
                        </a:lnSpc>
                      </a:pPr>
                      <a:r>
                        <a:rPr lang="cy-GB" sz="1100">
                          <a:effectLst/>
                        </a:rPr>
                        <a:t>Rheoli’r ystafell ddosbarth </a:t>
                      </a:r>
                      <a:endParaRPr lang="en-GB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fontAlgn="base">
                        <a:lnSpc>
                          <a:spcPct val="115000"/>
                        </a:lnSpc>
                      </a:pPr>
                      <a:r>
                        <a:rPr lang="cy-GB" sz="1100" dirty="0">
                          <a:effectLst/>
                        </a:rPr>
                        <a:t>Tiwtorialau ar gyfer yr asesiad</a:t>
                      </a:r>
                      <a:endParaRPr lang="en-GB" sz="1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val="480476364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659683243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Title 1"/>
          <p:cNvSpPr>
            <a:spLocks noGrp="1"/>
          </p:cNvSpPr>
          <p:nvPr>
            <p:ph type="title"/>
          </p:nvPr>
        </p:nvSpPr>
        <p:spPr>
          <a:xfrm>
            <a:off x="866440" y="692151"/>
            <a:ext cx="6345260" cy="944814"/>
          </a:xfrm>
        </p:spPr>
        <p:txBody>
          <a:bodyPr>
            <a:noAutofit/>
          </a:bodyPr>
          <a:lstStyle/>
          <a:p>
            <a:br>
              <a:rPr lang="en-GB" altLang="en-US" sz="3200" dirty="0"/>
            </a:br>
            <a:br>
              <a:rPr lang="en-GB" altLang="en-US" sz="3200" dirty="0"/>
            </a:br>
            <a:r>
              <a:rPr lang="cy-GB" altLang="en-US" sz="2000" i="1" dirty="0"/>
              <a:t>Yn eich profiad chi, sut mae plant yn dysgu </a:t>
            </a:r>
            <a:br>
              <a:rPr lang="cy-GB" altLang="en-US" sz="2000" i="1" dirty="0"/>
            </a:br>
            <a:r>
              <a:rPr lang="en-GB" altLang="en-US" sz="2000" dirty="0"/>
              <a:t>In your experience, how do children learn?</a:t>
            </a:r>
            <a:br>
              <a:rPr lang="en-GB" altLang="en-US" sz="1800" dirty="0"/>
            </a:br>
            <a:r>
              <a:rPr lang="en-GB" altLang="en-US" sz="3200" i="1" dirty="0"/>
              <a:t>?</a:t>
            </a:r>
            <a:br>
              <a:rPr lang="en-GB" altLang="en-US" sz="3200" i="1" dirty="0"/>
            </a:br>
            <a:endParaRPr lang="en-US" altLang="en-US" sz="3200" i="1" dirty="0"/>
          </a:p>
        </p:txBody>
      </p:sp>
      <p:sp>
        <p:nvSpPr>
          <p:cNvPr id="4" name="Rectangle 3"/>
          <p:cNvSpPr/>
          <p:nvPr/>
        </p:nvSpPr>
        <p:spPr>
          <a:xfrm>
            <a:off x="755650" y="1844675"/>
            <a:ext cx="7704138" cy="4464050"/>
          </a:xfrm>
          <a:prstGeom prst="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5" name="Oval 4"/>
          <p:cNvSpPr/>
          <p:nvPr/>
        </p:nvSpPr>
        <p:spPr>
          <a:xfrm>
            <a:off x="3348038" y="3213100"/>
            <a:ext cx="1979612" cy="1728788"/>
          </a:xfrm>
          <a:prstGeom prst="ellipse">
            <a:avLst/>
          </a:prstGeom>
        </p:spPr>
        <p:style>
          <a:lnRef idx="3">
            <a:schemeClr val="lt1"/>
          </a:lnRef>
          <a:fillRef idx="1">
            <a:schemeClr val="accent4"/>
          </a:fillRef>
          <a:effectRef idx="1">
            <a:schemeClr val="accent4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cxnSp>
        <p:nvCxnSpPr>
          <p:cNvPr id="7" name="Straight Connector 6"/>
          <p:cNvCxnSpPr/>
          <p:nvPr/>
        </p:nvCxnSpPr>
        <p:spPr>
          <a:xfrm flipV="1">
            <a:off x="5219700" y="1844675"/>
            <a:ext cx="3240088" cy="194468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Straight Connector 7"/>
          <p:cNvCxnSpPr/>
          <p:nvPr/>
        </p:nvCxnSpPr>
        <p:spPr>
          <a:xfrm>
            <a:off x="5327650" y="4365625"/>
            <a:ext cx="3132138" cy="194310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Straight Connector 13"/>
          <p:cNvCxnSpPr>
            <a:endCxn id="5" idx="3"/>
          </p:cNvCxnSpPr>
          <p:nvPr/>
        </p:nvCxnSpPr>
        <p:spPr>
          <a:xfrm flipV="1">
            <a:off x="755650" y="4687888"/>
            <a:ext cx="2882900" cy="1620837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Straight Connector 14"/>
          <p:cNvCxnSpPr/>
          <p:nvPr/>
        </p:nvCxnSpPr>
        <p:spPr>
          <a:xfrm>
            <a:off x="755650" y="1844675"/>
            <a:ext cx="2882900" cy="1655763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116263965"/>
      </p:ext>
    </p:extLst>
  </p:cSld>
  <p:clrMapOvr>
    <a:masterClrMapping/>
  </p:clrMapOvr>
  <p:transition spd="slow">
    <p:push dir="u"/>
  </p:transition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br>
              <a:rPr lang="cy-GB" dirty="0"/>
            </a:br>
            <a:r>
              <a:rPr lang="cy-GB" dirty="0"/>
              <a:t>Damcaniaethau Dysgu </a:t>
            </a:r>
            <a:br>
              <a:rPr lang="cy-GB" dirty="0"/>
            </a:br>
            <a:r>
              <a:rPr lang="en-GB" dirty="0">
                <a:hlinkClick r:id="rId3"/>
              </a:rPr>
              <a:t>Learning Theory</a:t>
            </a:r>
            <a:br>
              <a:rPr lang="en-GB" dirty="0"/>
            </a:br>
            <a:r>
              <a:rPr lang="en-GB" dirty="0"/>
              <a:t>  </a:t>
            </a:r>
          </a:p>
        </p:txBody>
      </p:sp>
      <p:pic>
        <p:nvPicPr>
          <p:cNvPr id="11266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39752" y="1792412"/>
            <a:ext cx="4283546" cy="428354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363762308"/>
      </p:ext>
    </p:extLst>
  </p:cSld>
  <p:clrMapOvr>
    <a:masterClrMapping/>
  </p:clrMapOvr>
  <p:transition spd="slow">
    <p:push dir="u"/>
  </p:transition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Title 2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br>
              <a:rPr lang="cy-GB" altLang="en-US" dirty="0"/>
            </a:br>
            <a:r>
              <a:rPr lang="cy-GB" altLang="en-US" dirty="0"/>
              <a:t>Tasg </a:t>
            </a:r>
            <a:br>
              <a:rPr lang="cy-GB" altLang="en-US" dirty="0"/>
            </a:br>
            <a:r>
              <a:rPr lang="en-GB" altLang="en-US" dirty="0"/>
              <a:t>Task</a:t>
            </a:r>
            <a:br>
              <a:rPr lang="en-GB" altLang="en-US" dirty="0"/>
            </a:br>
            <a:endParaRPr lang="cy-GB" altLang="en-US" dirty="0"/>
          </a:p>
        </p:txBody>
      </p:sp>
      <p:sp>
        <p:nvSpPr>
          <p:cNvPr id="20483" name="Content Placeholder 4"/>
          <p:cNvSpPr>
            <a:spLocks noGrp="1"/>
          </p:cNvSpPr>
          <p:nvPr>
            <p:ph sz="half" idx="1"/>
          </p:nvPr>
        </p:nvSpPr>
        <p:spPr>
          <a:xfrm>
            <a:off x="467544" y="1844824"/>
            <a:ext cx="4038600" cy="4525963"/>
          </a:xfrm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pPr eaLnBrk="1" hangingPunct="1"/>
            <a:r>
              <a:rPr lang="cy-GB" altLang="en-US" dirty="0"/>
              <a:t>Beth sy'n gwneud athro arbenigol?</a:t>
            </a:r>
          </a:p>
          <a:p>
            <a:pPr eaLnBrk="1" hangingPunct="1"/>
            <a:r>
              <a:rPr lang="cy-GB" altLang="en-US" dirty="0"/>
              <a:t>O brofiad personol, ysgrifennwch 100-150 o eiriau am yr hyn sy'n gwneud arbenigwr neu athro rhagorol.</a:t>
            </a:r>
          </a:p>
          <a:p>
            <a:pPr eaLnBrk="1" hangingPunct="1"/>
            <a:r>
              <a:rPr lang="cy-GB" altLang="en-US" dirty="0"/>
              <a:t>Pan fyddwch wedi ysgrifennu hyn, ewch yn ôl eiriau allweddol tanlinellu</a:t>
            </a:r>
          </a:p>
          <a:p>
            <a:pPr eaLnBrk="1" hangingPunct="1"/>
            <a:endParaRPr lang="cy-GB" altLang="en-US" dirty="0"/>
          </a:p>
        </p:txBody>
      </p:sp>
      <p:sp>
        <p:nvSpPr>
          <p:cNvPr id="20484" name="Content Placeholder 6"/>
          <p:cNvSpPr>
            <a:spLocks noGrp="1"/>
          </p:cNvSpPr>
          <p:nvPr>
            <p:ph sz="half" idx="2"/>
          </p:nvPr>
        </p:nvSpPr>
        <p:spPr>
          <a:xfrm>
            <a:off x="4716016" y="1844824"/>
            <a:ext cx="4038600" cy="4525963"/>
          </a:xfrm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pPr eaLnBrk="1" hangingPunct="1">
              <a:spcBef>
                <a:spcPct val="0"/>
              </a:spcBef>
            </a:pPr>
            <a:r>
              <a:rPr lang="en-GB" altLang="en-US" dirty="0"/>
              <a:t>What makes an expert teacher?</a:t>
            </a:r>
          </a:p>
          <a:p>
            <a:pPr eaLnBrk="1" hangingPunct="1">
              <a:spcBef>
                <a:spcPct val="0"/>
              </a:spcBef>
            </a:pPr>
            <a:r>
              <a:rPr lang="en-GB" altLang="en-US" dirty="0"/>
              <a:t>From personal experience, write 100-150 words about what makes an expert or excellent teacher.</a:t>
            </a:r>
          </a:p>
          <a:p>
            <a:pPr eaLnBrk="1" hangingPunct="1">
              <a:spcBef>
                <a:spcPct val="0"/>
              </a:spcBef>
            </a:pPr>
            <a:r>
              <a:rPr lang="en-GB" altLang="en-US" dirty="0"/>
              <a:t>When you have written this, go back an underline key words</a:t>
            </a:r>
          </a:p>
        </p:txBody>
      </p:sp>
      <p:pic>
        <p:nvPicPr>
          <p:cNvPr id="20485" name="Picture 5" descr="C:\Users\Alison\AppData\Local\Microsoft\Windows\INetCache\IE\8307H8Z8\pruebas-unitarias-php_thumb[1]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12155" y="578530"/>
            <a:ext cx="1029085" cy="116236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928861132"/>
      </p:ext>
    </p:extLst>
  </p:cSld>
  <p:clrMapOvr>
    <a:masterClrMapping/>
  </p:clrMapOvr>
  <p:transition spd="slow">
    <p:push dir="u"/>
  </p:transition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Title 1"/>
          <p:cNvSpPr>
            <a:spLocks noGrp="1"/>
          </p:cNvSpPr>
          <p:nvPr>
            <p:ph type="title"/>
          </p:nvPr>
        </p:nvSpPr>
        <p:spPr>
          <a:xfrm>
            <a:off x="539750" y="404665"/>
            <a:ext cx="8229600" cy="1440159"/>
          </a:xfrm>
        </p:spPr>
        <p:txBody>
          <a:bodyPr/>
          <a:lstStyle/>
          <a:p>
            <a:pPr eaLnBrk="1" hangingPunct="1"/>
            <a:endParaRPr lang="en-US" altLang="en-US" sz="2800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2"/>
          </p:nvPr>
        </p:nvSpPr>
        <p:spPr>
          <a:xfrm>
            <a:off x="436563" y="2636838"/>
            <a:ext cx="4329112" cy="3941762"/>
          </a:xfrm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rtlCol="0">
            <a:noAutofit/>
          </a:bodyPr>
          <a:lstStyle/>
          <a:p>
            <a:pPr marL="0" indent="0">
              <a:buNone/>
            </a:pPr>
            <a:r>
              <a:rPr lang="cy-GB" dirty="0"/>
              <a:t>Mae athrawon arbenigol...</a:t>
            </a:r>
          </a:p>
          <a:p>
            <a:pPr lvl="0"/>
            <a:r>
              <a:rPr lang="en-GB" dirty="0"/>
              <a:t>… </a:t>
            </a:r>
            <a:r>
              <a:rPr lang="cy-GB" dirty="0"/>
              <a:t>yn gallu adnabod y ffyrdd pwysicaf o bortreadu’r pwnc maent yn ei addysgu. </a:t>
            </a:r>
          </a:p>
          <a:p>
            <a:r>
              <a:rPr lang="en-GB" dirty="0"/>
              <a:t>… </a:t>
            </a:r>
            <a:r>
              <a:rPr lang="cy-GB" dirty="0"/>
              <a:t>yn alluog wrth greu hinsawdd optimaidd yn yr ystafell ddosbarth ar gyfer dysgu.</a:t>
            </a:r>
            <a:r>
              <a:rPr lang="en-US" dirty="0"/>
              <a:t> </a:t>
            </a:r>
          </a:p>
        </p:txBody>
      </p:sp>
      <p:sp>
        <p:nvSpPr>
          <p:cNvPr id="9" name="Content Placeholder 8"/>
          <p:cNvSpPr>
            <a:spLocks noGrp="1"/>
          </p:cNvSpPr>
          <p:nvPr>
            <p:ph sz="quarter" idx="4"/>
          </p:nvPr>
        </p:nvSpPr>
        <p:spPr>
          <a:xfrm>
            <a:off x="4932040" y="2636912"/>
            <a:ext cx="4041775" cy="3941762"/>
          </a:xfrm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rtlCol="0">
            <a:normAutofit/>
          </a:bodyPr>
          <a:lstStyle/>
          <a:p>
            <a:pPr marL="0" indent="0" eaLnBrk="1" fontAlgn="auto" hangingPunct="1">
              <a:spcAft>
                <a:spcPts val="0"/>
              </a:spcAft>
              <a:buFont typeface="Wingdings 3" pitchFamily="18" charset="2"/>
              <a:buNone/>
              <a:defRPr/>
            </a:pPr>
            <a:r>
              <a:rPr lang="en-GB" dirty="0"/>
              <a:t>  Expert teachers…</a:t>
            </a:r>
          </a:p>
          <a:p>
            <a:pPr indent="-274320" eaLnBrk="1" fontAlgn="auto" hangingPunct="1">
              <a:spcAft>
                <a:spcPts val="0"/>
              </a:spcAft>
              <a:defRPr/>
            </a:pPr>
            <a:r>
              <a:rPr lang="en-GB" dirty="0"/>
              <a:t>… can identify the most important ways in which to represent the subject that they teach.</a:t>
            </a:r>
          </a:p>
          <a:p>
            <a:pPr indent="-274320" eaLnBrk="1" fontAlgn="auto" hangingPunct="1">
              <a:spcAft>
                <a:spcPts val="0"/>
              </a:spcAft>
              <a:defRPr/>
            </a:pPr>
            <a:r>
              <a:rPr lang="en-GB" dirty="0"/>
              <a:t>… are proficient at creating an optimal classroom climate for learning.</a:t>
            </a:r>
          </a:p>
          <a:p>
            <a:pPr indent="-274320" eaLnBrk="1" fontAlgn="auto" hangingPunct="1">
              <a:spcAft>
                <a:spcPts val="0"/>
              </a:spcAft>
              <a:defRPr/>
            </a:pPr>
            <a:endParaRPr lang="en-GB" dirty="0"/>
          </a:p>
        </p:txBody>
      </p:sp>
      <p:sp>
        <p:nvSpPr>
          <p:cNvPr id="21509" name="Title 1"/>
          <p:cNvSpPr txBox="1">
            <a:spLocks/>
          </p:cNvSpPr>
          <p:nvPr/>
        </p:nvSpPr>
        <p:spPr bwMode="auto">
          <a:xfrm>
            <a:off x="366713" y="188640"/>
            <a:ext cx="8785225" cy="122423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9pPr>
          </a:lstStyle>
          <a:p>
            <a:pPr algn="ctr"/>
            <a:endParaRPr lang="cy-GB" altLang="en-US" sz="3600" dirty="0"/>
          </a:p>
          <a:p>
            <a:pPr algn="ctr"/>
            <a:r>
              <a:rPr lang="cy-GB" altLang="en-US" sz="3600" dirty="0">
                <a:solidFill>
                  <a:schemeClr val="bg2"/>
                </a:solidFill>
              </a:rPr>
              <a:t>Yr Athro Arbenigol</a:t>
            </a:r>
          </a:p>
          <a:p>
            <a:pPr algn="ctr"/>
            <a:r>
              <a:rPr lang="en-GB" altLang="en-US" sz="3600" dirty="0">
                <a:hlinkClick r:id="rId2"/>
              </a:rPr>
              <a:t>The Expert Teacher</a:t>
            </a:r>
            <a:endParaRPr lang="en-GB" altLang="en-US" sz="3600" dirty="0"/>
          </a:p>
        </p:txBody>
      </p:sp>
    </p:spTree>
    <p:extLst>
      <p:ext uri="{BB962C8B-B14F-4D97-AF65-F5344CB8AC3E}">
        <p14:creationId xmlns:p14="http://schemas.microsoft.com/office/powerpoint/2010/main" val="1967528931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>
              <a:defRPr/>
            </a:pPr>
            <a:br>
              <a:rPr lang="en-GB" dirty="0"/>
            </a:br>
            <a:r>
              <a:rPr lang="cy-GB" dirty="0"/>
              <a:t>Yr Athro Arbenigol</a:t>
            </a:r>
            <a:br>
              <a:rPr lang="en-GB" dirty="0"/>
            </a:br>
            <a:r>
              <a:rPr lang="en-GB" dirty="0"/>
              <a:t>The Expert Teacher</a:t>
            </a:r>
            <a:br>
              <a:rPr lang="en-US" dirty="0"/>
            </a:b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/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rtlCol="0">
            <a:noAutofit/>
          </a:bodyPr>
          <a:lstStyle/>
          <a:p>
            <a:pPr marL="0" indent="0" eaLnBrk="1" fontAlgn="auto" hangingPunct="1">
              <a:spcAft>
                <a:spcPts val="0"/>
              </a:spcAft>
              <a:buFont typeface="Wingdings 3" pitchFamily="18" charset="2"/>
              <a:buNone/>
              <a:defRPr/>
            </a:pPr>
            <a:r>
              <a:rPr lang="cy-GB" dirty="0"/>
              <a:t>Mae athrawon arbenigol…</a:t>
            </a:r>
          </a:p>
          <a:p>
            <a:pPr indent="-342900" eaLnBrk="1" fontAlgn="auto" hangingPunct="1">
              <a:spcAft>
                <a:spcPts val="0"/>
              </a:spcAft>
              <a:defRPr/>
            </a:pPr>
            <a:r>
              <a:rPr lang="cy-GB" dirty="0"/>
              <a:t>…yn monitro’r dysgu ac yn darparu adborth.</a:t>
            </a:r>
          </a:p>
          <a:p>
            <a:pPr indent="-342900" eaLnBrk="1" fontAlgn="auto" hangingPunct="1">
              <a:spcAft>
                <a:spcPts val="0"/>
              </a:spcAft>
              <a:defRPr/>
            </a:pPr>
            <a:r>
              <a:rPr lang="cy-GB" dirty="0"/>
              <a:t>… yn credu bod yr holl fyfyrwyr yn gallu cyflawni’r meini prawf llwyddo.</a:t>
            </a:r>
          </a:p>
          <a:p>
            <a:pPr indent="-342900" eaLnBrk="1" fontAlgn="auto" hangingPunct="1">
              <a:spcAft>
                <a:spcPts val="0"/>
              </a:spcAft>
              <a:defRPr/>
            </a:pPr>
            <a:r>
              <a:rPr lang="cy-GB" dirty="0"/>
              <a:t>… yn dylanwadu ar ddeilliannau arwynebol a dwfn myfyrwyr.</a:t>
            </a:r>
          </a:p>
        </p:txBody>
      </p:sp>
      <p:sp>
        <p:nvSpPr>
          <p:cNvPr id="9" name="Content Placeholder 8"/>
          <p:cNvSpPr>
            <a:spLocks noGrp="1"/>
          </p:cNvSpPr>
          <p:nvPr>
            <p:ph sz="half" idx="2"/>
          </p:nvPr>
        </p:nvSpPr>
        <p:spPr/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rtlCol="0">
            <a:normAutofit/>
          </a:bodyPr>
          <a:lstStyle/>
          <a:p>
            <a:pPr marL="0" indent="0" eaLnBrk="1" fontAlgn="auto" hangingPunct="1">
              <a:spcAft>
                <a:spcPts val="0"/>
              </a:spcAft>
              <a:buFont typeface="Wingdings 3" pitchFamily="18" charset="2"/>
              <a:buNone/>
              <a:defRPr/>
            </a:pPr>
            <a:r>
              <a:rPr lang="en-GB" dirty="0"/>
              <a:t>Expert teachers…</a:t>
            </a:r>
          </a:p>
          <a:p>
            <a:pPr indent="-274320" eaLnBrk="1" fontAlgn="auto" hangingPunct="1">
              <a:spcAft>
                <a:spcPts val="0"/>
              </a:spcAft>
              <a:defRPr/>
            </a:pPr>
            <a:r>
              <a:rPr lang="en-GB" dirty="0"/>
              <a:t>… monitor learning and provide feedback.</a:t>
            </a:r>
          </a:p>
          <a:p>
            <a:pPr indent="-274320" eaLnBrk="1" fontAlgn="auto" hangingPunct="1">
              <a:spcAft>
                <a:spcPts val="0"/>
              </a:spcAft>
              <a:defRPr/>
            </a:pPr>
            <a:r>
              <a:rPr lang="en-GB" dirty="0"/>
              <a:t>… believe that all students can reach the success criteria.</a:t>
            </a:r>
          </a:p>
          <a:p>
            <a:pPr indent="-274320" eaLnBrk="1" fontAlgn="auto" hangingPunct="1">
              <a:spcAft>
                <a:spcPts val="0"/>
              </a:spcAft>
              <a:defRPr/>
            </a:pPr>
            <a:r>
              <a:rPr lang="en-GB" dirty="0"/>
              <a:t>… influence surface and deep student outcomes.  </a:t>
            </a:r>
          </a:p>
          <a:p>
            <a:pPr marL="68580" indent="0" algn="r" eaLnBrk="1" fontAlgn="auto" hangingPunct="1">
              <a:spcAft>
                <a:spcPts val="0"/>
              </a:spcAft>
              <a:buNone/>
              <a:defRPr/>
            </a:pPr>
            <a:r>
              <a:rPr lang="en-GB" dirty="0"/>
              <a:t>(Hattie, 2008) </a:t>
            </a:r>
            <a:endParaRPr lang="en-US" dirty="0"/>
          </a:p>
          <a:p>
            <a:pPr indent="-274320" eaLnBrk="1" fontAlgn="auto" hangingPunct="1">
              <a:spcAft>
                <a:spcPts val="0"/>
              </a:spcAft>
              <a:defRPr/>
            </a:pPr>
            <a:endParaRPr lang="en-GB" dirty="0"/>
          </a:p>
        </p:txBody>
      </p:sp>
      <p:sp>
        <p:nvSpPr>
          <p:cNvPr id="4" name="Title 1"/>
          <p:cNvSpPr txBox="1">
            <a:spLocks/>
          </p:cNvSpPr>
          <p:nvPr/>
        </p:nvSpPr>
        <p:spPr>
          <a:xfrm>
            <a:off x="179512" y="329125"/>
            <a:ext cx="8785225" cy="1141413"/>
          </a:xfrm>
          <a:prstGeom prst="rect">
            <a:avLst/>
          </a:prstGeom>
        </p:spPr>
        <p:txBody>
          <a:bodyPr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defRPr/>
            </a:pPr>
            <a:endParaRPr lang="en-US" sz="3600" dirty="0"/>
          </a:p>
        </p:txBody>
      </p:sp>
      <p:sp>
        <p:nvSpPr>
          <p:cNvPr id="7" name="Rectangle 6"/>
          <p:cNvSpPr/>
          <p:nvPr/>
        </p:nvSpPr>
        <p:spPr>
          <a:xfrm rot="222411">
            <a:off x="4150108" y="6062482"/>
            <a:ext cx="4249124" cy="46166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2400" b="1" cap="all" spc="0" dirty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Reduce to 5 words</a:t>
            </a:r>
          </a:p>
        </p:txBody>
      </p:sp>
    </p:spTree>
    <p:extLst>
      <p:ext uri="{BB962C8B-B14F-4D97-AF65-F5344CB8AC3E}">
        <p14:creationId xmlns:p14="http://schemas.microsoft.com/office/powerpoint/2010/main" val="3119262568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 animBg="1"/>
      <p:bldP spid="7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>
            <a:spLocks noGrp="1" noChangeArrowheads="1"/>
          </p:cNvSpPr>
          <p:nvPr>
            <p:ph type="title"/>
          </p:nvPr>
        </p:nvSpPr>
        <p:spPr/>
        <p:txBody>
          <a:bodyPr rtlCol="0">
            <a:normAutofit fontScale="9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cy-GB" dirty="0"/>
              <a:t>Rhestr gyfeiriadau </a:t>
            </a:r>
            <a:br>
              <a:rPr lang="en-GB" dirty="0"/>
            </a:br>
            <a:r>
              <a:rPr lang="en-GB" dirty="0"/>
              <a:t>Reference list</a:t>
            </a:r>
          </a:p>
        </p:txBody>
      </p:sp>
      <p:sp>
        <p:nvSpPr>
          <p:cNvPr id="28675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marL="69850" indent="0" eaLnBrk="1" hangingPunct="1">
              <a:lnSpc>
                <a:spcPct val="80000"/>
              </a:lnSpc>
              <a:buFont typeface="Wingdings 2" pitchFamily="18" charset="2"/>
              <a:buNone/>
              <a:defRPr/>
            </a:pPr>
            <a:endParaRPr lang="en-GB" altLang="en-US" sz="2400" dirty="0">
              <a:ea typeface="ＭＳ Ｐゴシック" pitchFamily="34" charset="-128"/>
            </a:endParaRPr>
          </a:p>
          <a:p>
            <a:pPr marL="355600" indent="-285750">
              <a:lnSpc>
                <a:spcPct val="80000"/>
              </a:lnSpc>
              <a:defRPr/>
            </a:pPr>
            <a:r>
              <a:rPr lang="en-GB" altLang="en-US" sz="2400" dirty="0">
                <a:ea typeface="ＭＳ Ｐゴシック" pitchFamily="34" charset="-128"/>
              </a:rPr>
              <a:t>Hattie, J (2008) </a:t>
            </a:r>
            <a:r>
              <a:rPr lang="en-GB" altLang="en-US" sz="2400" i="1" dirty="0">
                <a:ea typeface="ＭＳ Ｐゴシック" pitchFamily="34" charset="-128"/>
              </a:rPr>
              <a:t>Visible Learning for Teachers.</a:t>
            </a:r>
            <a:r>
              <a:rPr lang="en-GB" altLang="en-US" sz="2400" dirty="0">
                <a:ea typeface="ＭＳ Ｐゴシック" pitchFamily="34" charset="-128"/>
              </a:rPr>
              <a:t> Oxon: Routledge</a:t>
            </a:r>
            <a:endParaRPr lang="en-GB" altLang="en-US" sz="2400" i="1" dirty="0">
              <a:ea typeface="ＭＳ Ｐゴシック" pitchFamily="34" charset="-128"/>
            </a:endParaRPr>
          </a:p>
          <a:p>
            <a:pPr algn="l"/>
            <a:r>
              <a:rPr lang="en-GB" sz="2400" i="0" dirty="0" err="1">
                <a:solidFill>
                  <a:srgbClr val="1B1464"/>
                </a:solidFill>
                <a:effectLst/>
              </a:rPr>
              <a:t>Eaude</a:t>
            </a:r>
            <a:r>
              <a:rPr lang="en-GB" sz="2400" i="0" dirty="0">
                <a:solidFill>
                  <a:srgbClr val="1B1464"/>
                </a:solidFill>
                <a:effectLst/>
              </a:rPr>
              <a:t>, T. (2012) </a:t>
            </a:r>
            <a:r>
              <a:rPr lang="en-GB" sz="2400" i="1" dirty="0">
                <a:solidFill>
                  <a:srgbClr val="1B1464"/>
                </a:solidFill>
                <a:effectLst/>
              </a:rPr>
              <a:t>How do expert primary </a:t>
            </a:r>
            <a:r>
              <a:rPr lang="en-GB" sz="2400" i="1" dirty="0" err="1">
                <a:solidFill>
                  <a:srgbClr val="1B1464"/>
                </a:solidFill>
                <a:effectLst/>
              </a:rPr>
              <a:t>classteachers</a:t>
            </a:r>
            <a:r>
              <a:rPr lang="en-GB" sz="2400" i="1" dirty="0">
                <a:solidFill>
                  <a:srgbClr val="1B1464"/>
                </a:solidFill>
                <a:effectLst/>
              </a:rPr>
              <a:t> really work? A critical guide for teachers, headteachers and teacher educators</a:t>
            </a:r>
            <a:r>
              <a:rPr lang="en-GB" sz="2400" i="0" dirty="0">
                <a:solidFill>
                  <a:srgbClr val="1B1464"/>
                </a:solidFill>
                <a:effectLst/>
              </a:rPr>
              <a:t>. St. Albans: Critical Publishing</a:t>
            </a:r>
          </a:p>
          <a:p>
            <a:pPr marL="355600" indent="-285750">
              <a:lnSpc>
                <a:spcPct val="80000"/>
              </a:lnSpc>
              <a:defRPr/>
            </a:pPr>
            <a:endParaRPr lang="en-GB" altLang="en-US" sz="2400" dirty="0">
              <a:ea typeface="ＭＳ Ｐゴシック" pitchFamily="34" charset="-128"/>
            </a:endParaRPr>
          </a:p>
          <a:p>
            <a:pPr marL="69850" indent="0" eaLnBrk="1" hangingPunct="1">
              <a:lnSpc>
                <a:spcPct val="80000"/>
              </a:lnSpc>
              <a:buFont typeface="Wingdings 2" pitchFamily="18" charset="2"/>
              <a:buNone/>
              <a:defRPr/>
            </a:pPr>
            <a:endParaRPr lang="en-GB" altLang="en-US" sz="2400" dirty="0">
              <a:ea typeface="ＭＳ Ｐゴシック" pitchFamily="34" charset="-128"/>
              <a:hlinkClick r:id="rId3"/>
            </a:endParaRPr>
          </a:p>
          <a:p>
            <a:pPr marL="69850" indent="0">
              <a:lnSpc>
                <a:spcPct val="80000"/>
              </a:lnSpc>
              <a:buNone/>
              <a:defRPr/>
            </a:pPr>
            <a:endParaRPr lang="en-GB" altLang="en-US" sz="2400" dirty="0">
              <a:ea typeface="ＭＳ Ｐゴシック" pitchFamily="34" charset="-128"/>
              <a:hlinkClick r:id="rId3"/>
            </a:endParaRPr>
          </a:p>
          <a:p>
            <a:pPr eaLnBrk="1" hangingPunct="1">
              <a:lnSpc>
                <a:spcPct val="80000"/>
              </a:lnSpc>
              <a:defRPr/>
            </a:pPr>
            <a:endParaRPr lang="en-GB" altLang="en-US" sz="2400" dirty="0">
              <a:ea typeface="ＭＳ Ｐゴシック" pitchFamily="34" charset="-128"/>
              <a:hlinkClick r:id="rId3"/>
            </a:endParaRPr>
          </a:p>
          <a:p>
            <a:pPr eaLnBrk="1" hangingPunct="1">
              <a:lnSpc>
                <a:spcPct val="80000"/>
              </a:lnSpc>
              <a:defRPr/>
            </a:pPr>
            <a:endParaRPr lang="en-GB" altLang="en-US" sz="2400" dirty="0">
              <a:ea typeface="ＭＳ Ｐゴシック" pitchFamily="34" charset="-128"/>
              <a:hlinkClick r:id="rId3"/>
            </a:endParaRPr>
          </a:p>
          <a:p>
            <a:pPr marL="69850" indent="0" eaLnBrk="1" hangingPunct="1">
              <a:lnSpc>
                <a:spcPct val="80000"/>
              </a:lnSpc>
              <a:buFont typeface="Wingdings 2" pitchFamily="18" charset="2"/>
              <a:buNone/>
              <a:defRPr/>
            </a:pPr>
            <a:endParaRPr lang="en-GB" altLang="en-US" sz="2400" u="sng" dirty="0">
              <a:ea typeface="ＭＳ Ｐゴシック" pitchFamily="34" charset="-128"/>
              <a:hlinkClick r:id="rId3"/>
            </a:endParaRPr>
          </a:p>
          <a:p>
            <a:pPr eaLnBrk="1" hangingPunct="1">
              <a:lnSpc>
                <a:spcPct val="80000"/>
              </a:lnSpc>
              <a:defRPr/>
            </a:pPr>
            <a:endParaRPr lang="en-GB" altLang="en-US" sz="1800" dirty="0">
              <a:ea typeface="ＭＳ Ｐゴシック" pitchFamily="34" charset="-128"/>
              <a:hlinkClick r:id="rId3"/>
            </a:endParaRPr>
          </a:p>
          <a:p>
            <a:pPr eaLnBrk="1" hangingPunct="1">
              <a:lnSpc>
                <a:spcPct val="80000"/>
              </a:lnSpc>
              <a:defRPr/>
            </a:pPr>
            <a:endParaRPr lang="en-GB" altLang="en-US" sz="1800" dirty="0">
              <a:ea typeface="ＭＳ Ｐゴシック" pitchFamily="34" charset="-128"/>
              <a:hlinkClick r:id="rId3"/>
            </a:endParaRPr>
          </a:p>
          <a:p>
            <a:pPr marL="69850" indent="0" eaLnBrk="1" hangingPunct="1">
              <a:lnSpc>
                <a:spcPct val="80000"/>
              </a:lnSpc>
              <a:buFont typeface="Wingdings 2" pitchFamily="18" charset="2"/>
              <a:buNone/>
              <a:defRPr/>
            </a:pPr>
            <a:endParaRPr lang="en-GB" altLang="en-US" sz="1800" dirty="0">
              <a:solidFill>
                <a:schemeClr val="accent1">
                  <a:lumMod val="50000"/>
                </a:schemeClr>
              </a:solidFill>
              <a:ea typeface="ＭＳ Ｐゴシック" pitchFamily="34" charset="-128"/>
              <a:hlinkClick r:id="rId3"/>
            </a:endParaRPr>
          </a:p>
          <a:p>
            <a:pPr eaLnBrk="1" hangingPunct="1">
              <a:lnSpc>
                <a:spcPct val="80000"/>
              </a:lnSpc>
              <a:defRPr/>
            </a:pPr>
            <a:endParaRPr lang="en-GB" altLang="en-US" sz="1800" dirty="0">
              <a:ea typeface="ＭＳ Ｐゴシック" pitchFamily="34" charset="-128"/>
              <a:hlinkClick r:id="rId3"/>
            </a:endParaRPr>
          </a:p>
          <a:p>
            <a:pPr eaLnBrk="1" hangingPunct="1">
              <a:lnSpc>
                <a:spcPct val="80000"/>
              </a:lnSpc>
              <a:defRPr/>
            </a:pPr>
            <a:endParaRPr lang="en-GB" altLang="en-US" sz="1800" dirty="0">
              <a:ea typeface="ＭＳ Ｐゴシック" pitchFamily="34" charset="-128"/>
              <a:hlinkClick r:id="rId3"/>
            </a:endParaRPr>
          </a:p>
        </p:txBody>
      </p:sp>
    </p:spTree>
    <p:extLst>
      <p:ext uri="{BB962C8B-B14F-4D97-AF65-F5344CB8AC3E}">
        <p14:creationId xmlns:p14="http://schemas.microsoft.com/office/powerpoint/2010/main" val="3064122315"/>
      </p:ext>
    </p:extLst>
  </p:cSld>
  <p:clrMapOvr>
    <a:masterClrMapping/>
  </p:clrMapOvr>
  <p:transition spd="slow">
    <p:push dir="u"/>
  </p:transition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Ion Boardroom">
  <a:themeElements>
    <a:clrScheme name="Ion Boardroom">
      <a:dk1>
        <a:sysClr val="windowText" lastClr="000000"/>
      </a:dk1>
      <a:lt1>
        <a:sysClr val="window" lastClr="FFFFFF"/>
      </a:lt1>
      <a:dk2>
        <a:srgbClr val="3B3059"/>
      </a:dk2>
      <a:lt2>
        <a:srgbClr val="EBEBEB"/>
      </a:lt2>
      <a:accent1>
        <a:srgbClr val="B31166"/>
      </a:accent1>
      <a:accent2>
        <a:srgbClr val="E33D6F"/>
      </a:accent2>
      <a:accent3>
        <a:srgbClr val="E45F3C"/>
      </a:accent3>
      <a:accent4>
        <a:srgbClr val="E9943A"/>
      </a:accent4>
      <a:accent5>
        <a:srgbClr val="9B6BF2"/>
      </a:accent5>
      <a:accent6>
        <a:srgbClr val="D53DD0"/>
      </a:accent6>
      <a:hlink>
        <a:srgbClr val="8F8F8F"/>
      </a:hlink>
      <a:folHlink>
        <a:srgbClr val="A5A5A5"/>
      </a:folHlink>
    </a:clrScheme>
    <a:fontScheme name="Ion Boardroom">
      <a:majorFont>
        <a:latin typeface="Century Gothic" panose="020B050202020202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Ion Boardroom">
      <a:fillStyleLst>
        <a:solidFill>
          <a:schemeClr val="phClr"/>
        </a:solidFill>
        <a:gradFill rotWithShape="1">
          <a:gsLst>
            <a:gs pos="0">
              <a:schemeClr val="phClr">
                <a:tint val="64000"/>
                <a:lumMod val="118000"/>
              </a:schemeClr>
            </a:gs>
            <a:gs pos="100000">
              <a:schemeClr val="phClr">
                <a:tint val="92000"/>
                <a:alpha val="100000"/>
                <a:lumMod val="11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lumMod val="114000"/>
              </a:schemeClr>
            </a:gs>
            <a:gs pos="100000">
              <a:schemeClr val="phClr">
                <a:shade val="90000"/>
                <a:lumMod val="8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8000"/>
                <a:hueMod val="124000"/>
                <a:satMod val="148000"/>
                <a:lumMod val="124000"/>
              </a:schemeClr>
            </a:gs>
            <a:gs pos="100000">
              <a:schemeClr val="phClr">
                <a:shade val="76000"/>
                <a:hueMod val="89000"/>
                <a:satMod val="164000"/>
                <a:lumMod val="56000"/>
              </a:schemeClr>
            </a:gs>
          </a:gsLst>
          <a:path path="circle">
            <a:fillToRect l="45000" t="65000" r="125000" b="10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shade val="69000"/>
                <a:hueMod val="91000"/>
                <a:satMod val="164000"/>
                <a:lumMod val="74000"/>
              </a:schemeClr>
              <a:schemeClr val="phClr">
                <a:hueMod val="124000"/>
                <a:satMod val="140000"/>
                <a:lumMod val="142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Ion Boardroom" id="{FC33163D-4339-46B1-8EED-24C834239D99}" vid="{B8502691-933B-45FE-8764-BA278511EF27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0A0D83DA8850E24F977D76094D2074AC" ma:contentTypeVersion="2" ma:contentTypeDescription="Create a new document." ma:contentTypeScope="" ma:versionID="e39b0c9dfd1e0397f5ba02e5767615cb">
  <xsd:schema xmlns:xsd="http://www.w3.org/2001/XMLSchema" xmlns:xs="http://www.w3.org/2001/XMLSchema" xmlns:p="http://schemas.microsoft.com/office/2006/metadata/properties" xmlns:ns3="5e4866c9-5473-4b36-a248-8ce6a7a4bde8" targetNamespace="http://schemas.microsoft.com/office/2006/metadata/properties" ma:root="true" ma:fieldsID="980509969bb7f636d7fa6bcdb0005c8f" ns3:_="">
    <xsd:import namespace="5e4866c9-5473-4b36-a248-8ce6a7a4bde8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5e4866c9-5473-4b36-a248-8ce6a7a4bde8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00A96B93-445D-4F18-8F4E-E892F82C3F39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5e4866c9-5473-4b36-a248-8ce6a7a4bde8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5846D31E-DCFB-49C2-BA1A-D421D7BB3F1D}">
  <ds:schemaRefs>
    <ds:schemaRef ds:uri="http://purl.org/dc/dcmitype/"/>
    <ds:schemaRef ds:uri="http://schemas.microsoft.com/office/infopath/2007/PartnerControls"/>
    <ds:schemaRef ds:uri="http://purl.org/dc/terms/"/>
    <ds:schemaRef ds:uri="http://schemas.microsoft.com/office/2006/documentManagement/types"/>
    <ds:schemaRef ds:uri="5e4866c9-5473-4b36-a248-8ce6a7a4bde8"/>
    <ds:schemaRef ds:uri="http://purl.org/dc/elements/1.1/"/>
    <ds:schemaRef ds:uri="http://schemas.openxmlformats.org/package/2006/metadata/core-properties"/>
    <ds:schemaRef ds:uri="http://schemas.microsoft.com/office/2006/metadata/properties"/>
    <ds:schemaRef ds:uri="http://www.w3.org/XML/1998/namespace"/>
  </ds:schemaRefs>
</ds:datastoreItem>
</file>

<file path=customXml/itemProps3.xml><?xml version="1.0" encoding="utf-8"?>
<ds:datastoreItem xmlns:ds="http://schemas.openxmlformats.org/officeDocument/2006/customXml" ds:itemID="{688279F2-597B-4499-B90B-FFDD10C062C0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Ion Boardroom</Template>
  <TotalTime>1207</TotalTime>
  <Words>1491</Words>
  <Application>Microsoft Office PowerPoint</Application>
  <PresentationFormat>On-screen Show (4:3)</PresentationFormat>
  <Paragraphs>212</Paragraphs>
  <Slides>24</Slides>
  <Notes>10</Notes>
  <HiddenSlides>0</HiddenSlides>
  <MMClips>0</MMClips>
  <ScaleCrop>false</ScaleCrop>
  <HeadingPairs>
    <vt:vector size="6" baseType="variant">
      <vt:variant>
        <vt:lpstr>Fonts Used</vt:lpstr>
      </vt:variant>
      <vt:variant>
        <vt:i4>8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24</vt:i4>
      </vt:variant>
    </vt:vector>
  </HeadingPairs>
  <TitlesOfParts>
    <vt:vector size="33" baseType="lpstr">
      <vt:lpstr>Arial</vt:lpstr>
      <vt:lpstr>Calibri</vt:lpstr>
      <vt:lpstr>Century Gothic</vt:lpstr>
      <vt:lpstr>Georgia</vt:lpstr>
      <vt:lpstr>Symbol</vt:lpstr>
      <vt:lpstr>Times New Roman</vt:lpstr>
      <vt:lpstr>Wingdings 2</vt:lpstr>
      <vt:lpstr>Wingdings 3</vt:lpstr>
      <vt:lpstr>Ion Boardroom</vt:lpstr>
      <vt:lpstr> Hinsoddau Dysgu Learning Climates</vt:lpstr>
      <vt:lpstr>Amcanion Aims</vt:lpstr>
      <vt:lpstr>Deilliannau Dysgu Learning Outcomes </vt:lpstr>
      <vt:lpstr>Deilliannau Dysgu  Learning Outcomes </vt:lpstr>
      <vt:lpstr>Deilliannau Dysgu  Learning Outcomes </vt:lpstr>
      <vt:lpstr> Asesiad Assessment </vt:lpstr>
      <vt:lpstr> Asesiad Assessment </vt:lpstr>
      <vt:lpstr>PowerPoint Presentation</vt:lpstr>
      <vt:lpstr>Traethawd/Essay </vt:lpstr>
      <vt:lpstr>Strwythur y Traethawd Essay Structure</vt:lpstr>
      <vt:lpstr>Strwythur y Traethawd Essay Structure</vt:lpstr>
      <vt:lpstr>Strwythur y Traethawd Essay Structure</vt:lpstr>
      <vt:lpstr>Strwythur y Traethawd Essay Structure</vt:lpstr>
      <vt:lpstr>Strwythur y Traethawd Essay Structure</vt:lpstr>
      <vt:lpstr>Unrhyw gwestiynau  Any questions</vt:lpstr>
      <vt:lpstr>Adnoddau defnyddiol  Useful resources</vt:lpstr>
      <vt:lpstr>Timetable</vt:lpstr>
      <vt:lpstr> CYNLLUN GWEITHREDU MODWL </vt:lpstr>
      <vt:lpstr>  Yn eich profiad chi, sut mae plant yn dysgu  In your experience, how do children learn? ? </vt:lpstr>
      <vt:lpstr> Damcaniaethau Dysgu  Learning Theory   </vt:lpstr>
      <vt:lpstr> Tasg  Task </vt:lpstr>
      <vt:lpstr>PowerPoint Presentation</vt:lpstr>
      <vt:lpstr> Yr Athro Arbenigol The Expert Teacher </vt:lpstr>
      <vt:lpstr>Rhestr gyfeiriadau  Reference list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SJPE6005/C</dc:title>
  <dc:creator>Sarah Stewart</dc:creator>
  <cp:lastModifiedBy>Alison Murphy</cp:lastModifiedBy>
  <cp:revision>46</cp:revision>
  <dcterms:created xsi:type="dcterms:W3CDTF">2017-06-26T08:57:23Z</dcterms:created>
  <dcterms:modified xsi:type="dcterms:W3CDTF">2023-02-14T13:56:40Z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0x0101000A0D83DA8850E24F977D76094D2074AC</vt:lpwstr>
  </property>
</Properties>
</file>