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layout1.xml" ContentType="application/vnd.openxmlformats-officedocument.drawingml.diagram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embedTrueTypeFonts="1" saveSubsetFonts="1" autoCompressPictures="0">
  <p:sldMasterIdLst>
    <p:sldMasterId id="2147483658" r:id="rId1"/>
  </p:sldMasterIdLst>
  <p:notesMasterIdLst>
    <p:notesMasterId r:id="rId11"/>
  </p:notesMasterIdLst>
  <p:sldIdLst>
    <p:sldId id="256" r:id="rId2"/>
    <p:sldId id="258" r:id="rId3"/>
    <p:sldId id="286" r:id="rId4"/>
    <p:sldId id="268" r:id="rId5"/>
    <p:sldId id="262" r:id="rId6"/>
    <p:sldId id="265" r:id="rId7"/>
    <p:sldId id="296" r:id="rId8"/>
    <p:sldId id="281" r:id="rId9"/>
    <p:sldId id="274" r:id="rId10"/>
  </p:sldIdLst>
  <p:sldSz cx="9144000" cy="5143500" type="screen16x9"/>
  <p:notesSz cx="6858000" cy="9144000"/>
  <p:embeddedFontLst>
    <p:embeddedFont>
      <p:font typeface="Lora" charset="0"/>
      <p:regular r:id="rId12"/>
      <p:bold r:id="rId13"/>
      <p:italic r:id="rId14"/>
      <p:boldItalic r:id="rId15"/>
    </p:embeddedFont>
    <p:embeddedFont>
      <p:font typeface="Calibri" pitchFamily="34" charset="0"/>
      <p:regular r:id="rId16"/>
      <p:bold r:id="rId17"/>
      <p:italic r:id="rId18"/>
      <p:boldItalic r:id="rId19"/>
    </p:embeddedFont>
    <p:embeddedFont>
      <p:font typeface="Quattrocento Sans" charset="0"/>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DA5B2040-0373-4AB5-8C16-54180E59C3D7}">
  <a:tblStyle styleId="{DA5B2040-0373-4AB5-8C16-54180E59C3D7}"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FD83C8C0-4F54-423C-8FE9-BE38F65F2308}"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83275" autoAdjust="0"/>
  </p:normalViewPr>
  <p:slideViewPr>
    <p:cSldViewPr snapToGrid="0">
      <p:cViewPr varScale="1">
        <p:scale>
          <a:sx n="101" d="100"/>
          <a:sy n="101" d="100"/>
        </p:scale>
        <p:origin x="-672" y="-84"/>
      </p:cViewPr>
      <p:guideLst>
        <p:guide orient="horz" pos="162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10.fntdata"/><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font" Target="fonts/font12.fntdata"/><Relationship Id="rId10" Type="http://schemas.openxmlformats.org/officeDocument/2006/relationships/slide" Target="slides/slide9.xml"/><Relationship Id="rId19"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font" Target="fonts/font11.fntdata"/><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217992-0C4C-4359-8D68-657B5D5612A9}"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D71969B0-2430-4ADA-B7D0-6F600BEC5582}">
      <dgm:prSet phldrT="[Text]" custT="1"/>
      <dgm:spPr/>
      <dgm:t>
        <a:bodyPr/>
        <a:lstStyle/>
        <a:p>
          <a:r>
            <a:rPr lang="en-US" sz="1800" b="1" dirty="0">
              <a:solidFill>
                <a:schemeClr val="tx1"/>
              </a:solidFill>
              <a:latin typeface="Lora" panose="020B0604020202020204" charset="0"/>
            </a:rPr>
            <a:t>Achieve a good grade</a:t>
          </a:r>
        </a:p>
      </dgm:t>
    </dgm:pt>
    <dgm:pt modelId="{2EE446E3-40E8-4EDE-82CF-9D90CA1BCCD9}" type="parTrans" cxnId="{76BA745A-8DCC-4666-91FD-43846206071D}">
      <dgm:prSet/>
      <dgm:spPr/>
      <dgm:t>
        <a:bodyPr/>
        <a:lstStyle/>
        <a:p>
          <a:endParaRPr lang="en-US"/>
        </a:p>
      </dgm:t>
    </dgm:pt>
    <dgm:pt modelId="{46E980D8-F56E-446B-A617-13581305D121}" type="sibTrans" cxnId="{76BA745A-8DCC-4666-91FD-43846206071D}">
      <dgm:prSet/>
      <dgm:spPr/>
      <dgm:t>
        <a:bodyPr/>
        <a:lstStyle/>
        <a:p>
          <a:endParaRPr lang="en-US"/>
        </a:p>
      </dgm:t>
    </dgm:pt>
    <dgm:pt modelId="{9DC5742E-FA78-4A19-90DE-F6176420AC88}">
      <dgm:prSet phldrT="[Text]" custT="1"/>
      <dgm:spPr/>
      <dgm:t>
        <a:bodyPr/>
        <a:lstStyle/>
        <a:p>
          <a:r>
            <a:rPr lang="en-US" sz="1800" b="1" dirty="0">
              <a:solidFill>
                <a:schemeClr val="tx1"/>
              </a:solidFill>
              <a:latin typeface="Lora" panose="020B0604020202020204" charset="0"/>
            </a:rPr>
            <a:t>Prepare for a Marketing manager</a:t>
          </a:r>
          <a:endParaRPr lang="en-US" sz="1800" dirty="0"/>
        </a:p>
      </dgm:t>
    </dgm:pt>
    <dgm:pt modelId="{9F5EA6F8-41BE-477D-BB03-8EB287F52462}" type="parTrans" cxnId="{22D549A4-D933-4787-B772-BB1FD6E600B1}">
      <dgm:prSet/>
      <dgm:spPr/>
      <dgm:t>
        <a:bodyPr/>
        <a:lstStyle/>
        <a:p>
          <a:endParaRPr lang="en-US"/>
        </a:p>
      </dgm:t>
    </dgm:pt>
    <dgm:pt modelId="{DBFE1526-A14A-4DD5-9181-93F3508B0AC2}" type="sibTrans" cxnId="{22D549A4-D933-4787-B772-BB1FD6E600B1}">
      <dgm:prSet/>
      <dgm:spPr/>
      <dgm:t>
        <a:bodyPr/>
        <a:lstStyle/>
        <a:p>
          <a:endParaRPr lang="en-US"/>
        </a:p>
      </dgm:t>
    </dgm:pt>
    <dgm:pt modelId="{BF10FF8C-88C7-434A-9A6A-5D9F80657396}">
      <dgm:prSet phldrT="[Text]" custT="1"/>
      <dgm:spPr/>
      <dgm:t>
        <a:bodyPr/>
        <a:lstStyle/>
        <a:p>
          <a:r>
            <a:rPr lang="en-US" sz="1800" b="1" dirty="0">
              <a:solidFill>
                <a:schemeClr val="tx1"/>
              </a:solidFill>
              <a:latin typeface="Lora" panose="020B0604020202020204" charset="0"/>
            </a:rPr>
            <a:t>Improve public speaking</a:t>
          </a:r>
          <a:endParaRPr lang="en-US" sz="1800" dirty="0"/>
        </a:p>
      </dgm:t>
    </dgm:pt>
    <dgm:pt modelId="{6FD76716-7B1C-4E75-B105-4D40924619AF}" type="parTrans" cxnId="{2A9A673F-4F74-420A-9549-F44CF4EE518B}">
      <dgm:prSet/>
      <dgm:spPr/>
      <dgm:t>
        <a:bodyPr/>
        <a:lstStyle/>
        <a:p>
          <a:endParaRPr lang="en-US"/>
        </a:p>
      </dgm:t>
    </dgm:pt>
    <dgm:pt modelId="{AD4EF714-CF10-47D9-935F-AAFC48A00100}" type="sibTrans" cxnId="{2A9A673F-4F74-420A-9549-F44CF4EE518B}">
      <dgm:prSet/>
      <dgm:spPr/>
      <dgm:t>
        <a:bodyPr/>
        <a:lstStyle/>
        <a:p>
          <a:endParaRPr lang="en-US"/>
        </a:p>
      </dgm:t>
    </dgm:pt>
    <dgm:pt modelId="{9ADAA1CF-F197-4C61-8DFC-39E5927D992A}">
      <dgm:prSet phldrT="[Text]" phldr="1"/>
      <dgm:spPr>
        <a:noFill/>
        <a:ln>
          <a:noFill/>
        </a:ln>
      </dgm:spPr>
      <dgm:t>
        <a:bodyPr/>
        <a:lstStyle/>
        <a:p>
          <a:endParaRPr lang="en-US" dirty="0">
            <a:ln>
              <a:noFill/>
            </a:ln>
            <a:noFill/>
          </a:endParaRPr>
        </a:p>
      </dgm:t>
    </dgm:pt>
    <dgm:pt modelId="{98362132-7AD9-4A3F-B9CB-DE043A1D6650}" type="sibTrans" cxnId="{C56F842F-FC97-46AA-BD83-3353AF782FE8}">
      <dgm:prSet/>
      <dgm:spPr/>
      <dgm:t>
        <a:bodyPr/>
        <a:lstStyle/>
        <a:p>
          <a:endParaRPr lang="en-US"/>
        </a:p>
      </dgm:t>
    </dgm:pt>
    <dgm:pt modelId="{B2514FB0-27F4-4AB8-9978-38270D086B1B}" type="parTrans" cxnId="{C56F842F-FC97-46AA-BD83-3353AF782FE8}">
      <dgm:prSet/>
      <dgm:spPr/>
      <dgm:t>
        <a:bodyPr/>
        <a:lstStyle/>
        <a:p>
          <a:endParaRPr lang="en-US"/>
        </a:p>
      </dgm:t>
    </dgm:pt>
    <dgm:pt modelId="{2CE8A3F9-395E-479B-8CBE-41AFFD4E046A}" type="pres">
      <dgm:prSet presAssocID="{B9217992-0C4C-4359-8D68-657B5D5612A9}" presName="hierChild1" presStyleCnt="0">
        <dgm:presLayoutVars>
          <dgm:orgChart val="1"/>
          <dgm:chPref val="1"/>
          <dgm:dir/>
          <dgm:animOne val="branch"/>
          <dgm:animLvl val="lvl"/>
          <dgm:resizeHandles/>
        </dgm:presLayoutVars>
      </dgm:prSet>
      <dgm:spPr/>
      <dgm:t>
        <a:bodyPr/>
        <a:lstStyle/>
        <a:p>
          <a:endParaRPr lang="en-US"/>
        </a:p>
      </dgm:t>
    </dgm:pt>
    <dgm:pt modelId="{0ACFE2C5-A1B8-4321-AF04-4B382C757C2A}" type="pres">
      <dgm:prSet presAssocID="{9ADAA1CF-F197-4C61-8DFC-39E5927D992A}" presName="hierRoot1" presStyleCnt="0">
        <dgm:presLayoutVars>
          <dgm:hierBranch val="init"/>
        </dgm:presLayoutVars>
      </dgm:prSet>
      <dgm:spPr/>
    </dgm:pt>
    <dgm:pt modelId="{ABC41DE2-A34A-4709-9C30-F5CB9D0F2C40}" type="pres">
      <dgm:prSet presAssocID="{9ADAA1CF-F197-4C61-8DFC-39E5927D992A}" presName="rootComposite1" presStyleCnt="0"/>
      <dgm:spPr/>
    </dgm:pt>
    <dgm:pt modelId="{C34386E8-6863-4990-8F95-008156B138E9}" type="pres">
      <dgm:prSet presAssocID="{9ADAA1CF-F197-4C61-8DFC-39E5927D992A}" presName="rootText1" presStyleLbl="node0" presStyleIdx="0" presStyleCnt="1">
        <dgm:presLayoutVars>
          <dgm:chPref val="3"/>
        </dgm:presLayoutVars>
      </dgm:prSet>
      <dgm:spPr/>
      <dgm:t>
        <a:bodyPr/>
        <a:lstStyle/>
        <a:p>
          <a:endParaRPr lang="en-US"/>
        </a:p>
      </dgm:t>
    </dgm:pt>
    <dgm:pt modelId="{08220A1A-6060-48A2-BBF1-578DAE7B2642}" type="pres">
      <dgm:prSet presAssocID="{9ADAA1CF-F197-4C61-8DFC-39E5927D992A}" presName="rootConnector1" presStyleLbl="node1" presStyleIdx="0" presStyleCnt="0"/>
      <dgm:spPr/>
      <dgm:t>
        <a:bodyPr/>
        <a:lstStyle/>
        <a:p>
          <a:endParaRPr lang="en-US"/>
        </a:p>
      </dgm:t>
    </dgm:pt>
    <dgm:pt modelId="{A8FA5133-CD93-44F3-977B-06CCC8F0D328}" type="pres">
      <dgm:prSet presAssocID="{9ADAA1CF-F197-4C61-8DFC-39E5927D992A}" presName="hierChild2" presStyleCnt="0"/>
      <dgm:spPr/>
    </dgm:pt>
    <dgm:pt modelId="{FAFDBA4B-9615-4FDB-8159-580E4D00B0D4}" type="pres">
      <dgm:prSet presAssocID="{2EE446E3-40E8-4EDE-82CF-9D90CA1BCCD9}" presName="Name37" presStyleLbl="parChTrans1D2" presStyleIdx="0" presStyleCnt="3"/>
      <dgm:spPr/>
      <dgm:t>
        <a:bodyPr/>
        <a:lstStyle/>
        <a:p>
          <a:endParaRPr lang="en-US"/>
        </a:p>
      </dgm:t>
    </dgm:pt>
    <dgm:pt modelId="{C5B600FD-89D1-4CD4-A560-0384C380E08E}" type="pres">
      <dgm:prSet presAssocID="{D71969B0-2430-4ADA-B7D0-6F600BEC5582}" presName="hierRoot2" presStyleCnt="0">
        <dgm:presLayoutVars>
          <dgm:hierBranch val="init"/>
        </dgm:presLayoutVars>
      </dgm:prSet>
      <dgm:spPr/>
    </dgm:pt>
    <dgm:pt modelId="{43F310EE-8A64-462C-A210-503C40580ED4}" type="pres">
      <dgm:prSet presAssocID="{D71969B0-2430-4ADA-B7D0-6F600BEC5582}" presName="rootComposite" presStyleCnt="0"/>
      <dgm:spPr/>
    </dgm:pt>
    <dgm:pt modelId="{2268456E-D3CC-48CA-94CA-439407DFF822}" type="pres">
      <dgm:prSet presAssocID="{D71969B0-2430-4ADA-B7D0-6F600BEC5582}" presName="rootText" presStyleLbl="node2" presStyleIdx="0" presStyleCnt="3" custScaleY="121003" custLinFactNeighborX="-23" custLinFactNeighborY="6023">
        <dgm:presLayoutVars>
          <dgm:chPref val="3"/>
        </dgm:presLayoutVars>
      </dgm:prSet>
      <dgm:spPr/>
      <dgm:t>
        <a:bodyPr/>
        <a:lstStyle/>
        <a:p>
          <a:endParaRPr lang="en-US"/>
        </a:p>
      </dgm:t>
    </dgm:pt>
    <dgm:pt modelId="{B1255674-8177-4C91-A0A2-8B59687F2952}" type="pres">
      <dgm:prSet presAssocID="{D71969B0-2430-4ADA-B7D0-6F600BEC5582}" presName="rootConnector" presStyleLbl="node2" presStyleIdx="0" presStyleCnt="3"/>
      <dgm:spPr/>
      <dgm:t>
        <a:bodyPr/>
        <a:lstStyle/>
        <a:p>
          <a:endParaRPr lang="en-US"/>
        </a:p>
      </dgm:t>
    </dgm:pt>
    <dgm:pt modelId="{BB01CDC1-3EA0-43D9-AE39-D6D068738EDD}" type="pres">
      <dgm:prSet presAssocID="{D71969B0-2430-4ADA-B7D0-6F600BEC5582}" presName="hierChild4" presStyleCnt="0"/>
      <dgm:spPr/>
    </dgm:pt>
    <dgm:pt modelId="{59C85611-2DDE-4041-968E-629EE51B8D65}" type="pres">
      <dgm:prSet presAssocID="{D71969B0-2430-4ADA-B7D0-6F600BEC5582}" presName="hierChild5" presStyleCnt="0"/>
      <dgm:spPr/>
    </dgm:pt>
    <dgm:pt modelId="{46178EB7-3BE9-48AA-89DA-D759F0433D26}" type="pres">
      <dgm:prSet presAssocID="{9F5EA6F8-41BE-477D-BB03-8EB287F52462}" presName="Name37" presStyleLbl="parChTrans1D2" presStyleIdx="1" presStyleCnt="3"/>
      <dgm:spPr/>
      <dgm:t>
        <a:bodyPr/>
        <a:lstStyle/>
        <a:p>
          <a:endParaRPr lang="en-US"/>
        </a:p>
      </dgm:t>
    </dgm:pt>
    <dgm:pt modelId="{AADF148A-7AB0-42BD-91B7-3D982B635D86}" type="pres">
      <dgm:prSet presAssocID="{9DC5742E-FA78-4A19-90DE-F6176420AC88}" presName="hierRoot2" presStyleCnt="0">
        <dgm:presLayoutVars>
          <dgm:hierBranch val="init"/>
        </dgm:presLayoutVars>
      </dgm:prSet>
      <dgm:spPr/>
    </dgm:pt>
    <dgm:pt modelId="{7FDE1112-2C30-4340-9E8A-ED6179D83857}" type="pres">
      <dgm:prSet presAssocID="{9DC5742E-FA78-4A19-90DE-F6176420AC88}" presName="rootComposite" presStyleCnt="0"/>
      <dgm:spPr/>
    </dgm:pt>
    <dgm:pt modelId="{CB2C4D28-9F9A-488F-B7E5-5F0A95E19484}" type="pres">
      <dgm:prSet presAssocID="{9DC5742E-FA78-4A19-90DE-F6176420AC88}" presName="rootText" presStyleLbl="node2" presStyleIdx="1" presStyleCnt="3" custScaleY="118377" custLinFactNeighborX="-342" custLinFactNeighborY="7832">
        <dgm:presLayoutVars>
          <dgm:chPref val="3"/>
        </dgm:presLayoutVars>
      </dgm:prSet>
      <dgm:spPr/>
      <dgm:t>
        <a:bodyPr/>
        <a:lstStyle/>
        <a:p>
          <a:endParaRPr lang="en-US"/>
        </a:p>
      </dgm:t>
    </dgm:pt>
    <dgm:pt modelId="{D9C9DBE6-312C-4422-8BA1-98DF6E2DC505}" type="pres">
      <dgm:prSet presAssocID="{9DC5742E-FA78-4A19-90DE-F6176420AC88}" presName="rootConnector" presStyleLbl="node2" presStyleIdx="1" presStyleCnt="3"/>
      <dgm:spPr/>
      <dgm:t>
        <a:bodyPr/>
        <a:lstStyle/>
        <a:p>
          <a:endParaRPr lang="en-US"/>
        </a:p>
      </dgm:t>
    </dgm:pt>
    <dgm:pt modelId="{806F89C9-CC29-42EA-BADC-D4FE5D35C4EC}" type="pres">
      <dgm:prSet presAssocID="{9DC5742E-FA78-4A19-90DE-F6176420AC88}" presName="hierChild4" presStyleCnt="0"/>
      <dgm:spPr/>
    </dgm:pt>
    <dgm:pt modelId="{F3E96214-7EED-456C-8467-235C11E822B3}" type="pres">
      <dgm:prSet presAssocID="{9DC5742E-FA78-4A19-90DE-F6176420AC88}" presName="hierChild5" presStyleCnt="0"/>
      <dgm:spPr/>
    </dgm:pt>
    <dgm:pt modelId="{3332F515-E077-4E28-8694-437EE49FB247}" type="pres">
      <dgm:prSet presAssocID="{6FD76716-7B1C-4E75-B105-4D40924619AF}" presName="Name37" presStyleLbl="parChTrans1D2" presStyleIdx="2" presStyleCnt="3"/>
      <dgm:spPr/>
      <dgm:t>
        <a:bodyPr/>
        <a:lstStyle/>
        <a:p>
          <a:endParaRPr lang="en-US"/>
        </a:p>
      </dgm:t>
    </dgm:pt>
    <dgm:pt modelId="{650DF2E4-2471-4A01-B899-DC4D32493307}" type="pres">
      <dgm:prSet presAssocID="{BF10FF8C-88C7-434A-9A6A-5D9F80657396}" presName="hierRoot2" presStyleCnt="0">
        <dgm:presLayoutVars>
          <dgm:hierBranch val="init"/>
        </dgm:presLayoutVars>
      </dgm:prSet>
      <dgm:spPr/>
    </dgm:pt>
    <dgm:pt modelId="{58658E26-56A4-43D5-9332-54B3A46903E8}" type="pres">
      <dgm:prSet presAssocID="{BF10FF8C-88C7-434A-9A6A-5D9F80657396}" presName="rootComposite" presStyleCnt="0"/>
      <dgm:spPr/>
    </dgm:pt>
    <dgm:pt modelId="{86F41466-D6B0-4C53-BCBC-7E87FFCFC161}" type="pres">
      <dgm:prSet presAssocID="{BF10FF8C-88C7-434A-9A6A-5D9F80657396}" presName="rootText" presStyleLbl="node2" presStyleIdx="2" presStyleCnt="3" custScaleY="113822" custLinFactNeighborY="13378">
        <dgm:presLayoutVars>
          <dgm:chPref val="3"/>
        </dgm:presLayoutVars>
      </dgm:prSet>
      <dgm:spPr/>
      <dgm:t>
        <a:bodyPr/>
        <a:lstStyle/>
        <a:p>
          <a:endParaRPr lang="en-US"/>
        </a:p>
      </dgm:t>
    </dgm:pt>
    <dgm:pt modelId="{389CCFD1-504F-4B77-BE59-22D3C8BC478F}" type="pres">
      <dgm:prSet presAssocID="{BF10FF8C-88C7-434A-9A6A-5D9F80657396}" presName="rootConnector" presStyleLbl="node2" presStyleIdx="2" presStyleCnt="3"/>
      <dgm:spPr/>
      <dgm:t>
        <a:bodyPr/>
        <a:lstStyle/>
        <a:p>
          <a:endParaRPr lang="en-US"/>
        </a:p>
      </dgm:t>
    </dgm:pt>
    <dgm:pt modelId="{2B1DDF57-BB4D-4524-86BC-18F1A56CCE72}" type="pres">
      <dgm:prSet presAssocID="{BF10FF8C-88C7-434A-9A6A-5D9F80657396}" presName="hierChild4" presStyleCnt="0"/>
      <dgm:spPr/>
    </dgm:pt>
    <dgm:pt modelId="{3F75C00D-B706-4DF6-B841-CE64242775FF}" type="pres">
      <dgm:prSet presAssocID="{BF10FF8C-88C7-434A-9A6A-5D9F80657396}" presName="hierChild5" presStyleCnt="0"/>
      <dgm:spPr/>
    </dgm:pt>
    <dgm:pt modelId="{5784B5E7-232B-4239-959A-B45B01496DC5}" type="pres">
      <dgm:prSet presAssocID="{9ADAA1CF-F197-4C61-8DFC-39E5927D992A}" presName="hierChild3" presStyleCnt="0"/>
      <dgm:spPr/>
    </dgm:pt>
  </dgm:ptLst>
  <dgm:cxnLst>
    <dgm:cxn modelId="{717F4F7D-131B-4658-8D87-7358A00CFB70}" type="presOf" srcId="{D71969B0-2430-4ADA-B7D0-6F600BEC5582}" destId="{B1255674-8177-4C91-A0A2-8B59687F2952}" srcOrd="1" destOrd="0" presId="urn:microsoft.com/office/officeart/2005/8/layout/orgChart1"/>
    <dgm:cxn modelId="{76BA745A-8DCC-4666-91FD-43846206071D}" srcId="{9ADAA1CF-F197-4C61-8DFC-39E5927D992A}" destId="{D71969B0-2430-4ADA-B7D0-6F600BEC5582}" srcOrd="0" destOrd="0" parTransId="{2EE446E3-40E8-4EDE-82CF-9D90CA1BCCD9}" sibTransId="{46E980D8-F56E-446B-A617-13581305D121}"/>
    <dgm:cxn modelId="{3BFD7D95-001C-4A17-8F77-50B52A5F8736}" type="presOf" srcId="{6FD76716-7B1C-4E75-B105-4D40924619AF}" destId="{3332F515-E077-4E28-8694-437EE49FB247}" srcOrd="0" destOrd="0" presId="urn:microsoft.com/office/officeart/2005/8/layout/orgChart1"/>
    <dgm:cxn modelId="{DEDCDACE-9BE5-42E7-A60D-632DCE8425D4}" type="presOf" srcId="{2EE446E3-40E8-4EDE-82CF-9D90CA1BCCD9}" destId="{FAFDBA4B-9615-4FDB-8159-580E4D00B0D4}" srcOrd="0" destOrd="0" presId="urn:microsoft.com/office/officeart/2005/8/layout/orgChart1"/>
    <dgm:cxn modelId="{479E532E-1377-48C2-BDD5-42A19CDEC0FD}" type="presOf" srcId="{BF10FF8C-88C7-434A-9A6A-5D9F80657396}" destId="{389CCFD1-504F-4B77-BE59-22D3C8BC478F}" srcOrd="1" destOrd="0" presId="urn:microsoft.com/office/officeart/2005/8/layout/orgChart1"/>
    <dgm:cxn modelId="{5D5A98BC-E335-45E9-8B7B-1800DC3D330D}" type="presOf" srcId="{BF10FF8C-88C7-434A-9A6A-5D9F80657396}" destId="{86F41466-D6B0-4C53-BCBC-7E87FFCFC161}" srcOrd="0" destOrd="0" presId="urn:microsoft.com/office/officeart/2005/8/layout/orgChart1"/>
    <dgm:cxn modelId="{576DCADE-D604-4416-BE1D-52F81AD5AC35}" type="presOf" srcId="{9ADAA1CF-F197-4C61-8DFC-39E5927D992A}" destId="{C34386E8-6863-4990-8F95-008156B138E9}" srcOrd="0" destOrd="0" presId="urn:microsoft.com/office/officeart/2005/8/layout/orgChart1"/>
    <dgm:cxn modelId="{C0D65A6E-5837-4260-844C-10B4B9CF4CC1}" type="presOf" srcId="{B9217992-0C4C-4359-8D68-657B5D5612A9}" destId="{2CE8A3F9-395E-479B-8CBE-41AFFD4E046A}" srcOrd="0" destOrd="0" presId="urn:microsoft.com/office/officeart/2005/8/layout/orgChart1"/>
    <dgm:cxn modelId="{75725BE7-2C95-47C4-8E8B-0B0E2F679812}" type="presOf" srcId="{9DC5742E-FA78-4A19-90DE-F6176420AC88}" destId="{D9C9DBE6-312C-4422-8BA1-98DF6E2DC505}" srcOrd="1" destOrd="0" presId="urn:microsoft.com/office/officeart/2005/8/layout/orgChart1"/>
    <dgm:cxn modelId="{3FF2505C-FED5-4074-9345-FB325B9DA4CB}" type="presOf" srcId="{9F5EA6F8-41BE-477D-BB03-8EB287F52462}" destId="{46178EB7-3BE9-48AA-89DA-D759F0433D26}" srcOrd="0" destOrd="0" presId="urn:microsoft.com/office/officeart/2005/8/layout/orgChart1"/>
    <dgm:cxn modelId="{22D549A4-D933-4787-B772-BB1FD6E600B1}" srcId="{9ADAA1CF-F197-4C61-8DFC-39E5927D992A}" destId="{9DC5742E-FA78-4A19-90DE-F6176420AC88}" srcOrd="1" destOrd="0" parTransId="{9F5EA6F8-41BE-477D-BB03-8EB287F52462}" sibTransId="{DBFE1526-A14A-4DD5-9181-93F3508B0AC2}"/>
    <dgm:cxn modelId="{B90349B1-0765-48D8-A95F-3F4BA8A0D187}" type="presOf" srcId="{9ADAA1CF-F197-4C61-8DFC-39E5927D992A}" destId="{08220A1A-6060-48A2-BBF1-578DAE7B2642}" srcOrd="1" destOrd="0" presId="urn:microsoft.com/office/officeart/2005/8/layout/orgChart1"/>
    <dgm:cxn modelId="{2A9A673F-4F74-420A-9549-F44CF4EE518B}" srcId="{9ADAA1CF-F197-4C61-8DFC-39E5927D992A}" destId="{BF10FF8C-88C7-434A-9A6A-5D9F80657396}" srcOrd="2" destOrd="0" parTransId="{6FD76716-7B1C-4E75-B105-4D40924619AF}" sibTransId="{AD4EF714-CF10-47D9-935F-AAFC48A00100}"/>
    <dgm:cxn modelId="{DE0B4F27-3434-4FB7-A663-00EBA2EB2332}" type="presOf" srcId="{9DC5742E-FA78-4A19-90DE-F6176420AC88}" destId="{CB2C4D28-9F9A-488F-B7E5-5F0A95E19484}" srcOrd="0" destOrd="0" presId="urn:microsoft.com/office/officeart/2005/8/layout/orgChart1"/>
    <dgm:cxn modelId="{CDB94D4C-66F2-471C-B1B3-B0C739013B42}" type="presOf" srcId="{D71969B0-2430-4ADA-B7D0-6F600BEC5582}" destId="{2268456E-D3CC-48CA-94CA-439407DFF822}" srcOrd="0" destOrd="0" presId="urn:microsoft.com/office/officeart/2005/8/layout/orgChart1"/>
    <dgm:cxn modelId="{C56F842F-FC97-46AA-BD83-3353AF782FE8}" srcId="{B9217992-0C4C-4359-8D68-657B5D5612A9}" destId="{9ADAA1CF-F197-4C61-8DFC-39E5927D992A}" srcOrd="0" destOrd="0" parTransId="{B2514FB0-27F4-4AB8-9978-38270D086B1B}" sibTransId="{98362132-7AD9-4A3F-B9CB-DE043A1D6650}"/>
    <dgm:cxn modelId="{E049B062-4C38-461F-A49E-80973D7F0038}" type="presParOf" srcId="{2CE8A3F9-395E-479B-8CBE-41AFFD4E046A}" destId="{0ACFE2C5-A1B8-4321-AF04-4B382C757C2A}" srcOrd="0" destOrd="0" presId="urn:microsoft.com/office/officeart/2005/8/layout/orgChart1"/>
    <dgm:cxn modelId="{35327B95-0CBF-443E-B3A3-28527AF75770}" type="presParOf" srcId="{0ACFE2C5-A1B8-4321-AF04-4B382C757C2A}" destId="{ABC41DE2-A34A-4709-9C30-F5CB9D0F2C40}" srcOrd="0" destOrd="0" presId="urn:microsoft.com/office/officeart/2005/8/layout/orgChart1"/>
    <dgm:cxn modelId="{B432FBBE-2D36-489F-AB35-2B7AADD984EF}" type="presParOf" srcId="{ABC41DE2-A34A-4709-9C30-F5CB9D0F2C40}" destId="{C34386E8-6863-4990-8F95-008156B138E9}" srcOrd="0" destOrd="0" presId="urn:microsoft.com/office/officeart/2005/8/layout/orgChart1"/>
    <dgm:cxn modelId="{751168CD-966F-42E1-B303-F868C77AE1FE}" type="presParOf" srcId="{ABC41DE2-A34A-4709-9C30-F5CB9D0F2C40}" destId="{08220A1A-6060-48A2-BBF1-578DAE7B2642}" srcOrd="1" destOrd="0" presId="urn:microsoft.com/office/officeart/2005/8/layout/orgChart1"/>
    <dgm:cxn modelId="{4C522DDB-E5AB-409D-AE0B-3737A44CC201}" type="presParOf" srcId="{0ACFE2C5-A1B8-4321-AF04-4B382C757C2A}" destId="{A8FA5133-CD93-44F3-977B-06CCC8F0D328}" srcOrd="1" destOrd="0" presId="urn:microsoft.com/office/officeart/2005/8/layout/orgChart1"/>
    <dgm:cxn modelId="{3A732598-1B82-424C-86F5-E75D6465F4D2}" type="presParOf" srcId="{A8FA5133-CD93-44F3-977B-06CCC8F0D328}" destId="{FAFDBA4B-9615-4FDB-8159-580E4D00B0D4}" srcOrd="0" destOrd="0" presId="urn:microsoft.com/office/officeart/2005/8/layout/orgChart1"/>
    <dgm:cxn modelId="{5F4ED7EA-C697-457C-B817-056160FA77F8}" type="presParOf" srcId="{A8FA5133-CD93-44F3-977B-06CCC8F0D328}" destId="{C5B600FD-89D1-4CD4-A560-0384C380E08E}" srcOrd="1" destOrd="0" presId="urn:microsoft.com/office/officeart/2005/8/layout/orgChart1"/>
    <dgm:cxn modelId="{9D001889-B9EB-49B8-90B8-C4F7DFB44D34}" type="presParOf" srcId="{C5B600FD-89D1-4CD4-A560-0384C380E08E}" destId="{43F310EE-8A64-462C-A210-503C40580ED4}" srcOrd="0" destOrd="0" presId="urn:microsoft.com/office/officeart/2005/8/layout/orgChart1"/>
    <dgm:cxn modelId="{8A62F43B-A93C-4FAC-A32D-130542891421}" type="presParOf" srcId="{43F310EE-8A64-462C-A210-503C40580ED4}" destId="{2268456E-D3CC-48CA-94CA-439407DFF822}" srcOrd="0" destOrd="0" presId="urn:microsoft.com/office/officeart/2005/8/layout/orgChart1"/>
    <dgm:cxn modelId="{6ACC2C4C-3527-41A3-9812-DC465E496141}" type="presParOf" srcId="{43F310EE-8A64-462C-A210-503C40580ED4}" destId="{B1255674-8177-4C91-A0A2-8B59687F2952}" srcOrd="1" destOrd="0" presId="urn:microsoft.com/office/officeart/2005/8/layout/orgChart1"/>
    <dgm:cxn modelId="{83B234DC-F025-4D3C-B623-F444CB15EDD0}" type="presParOf" srcId="{C5B600FD-89D1-4CD4-A560-0384C380E08E}" destId="{BB01CDC1-3EA0-43D9-AE39-D6D068738EDD}" srcOrd="1" destOrd="0" presId="urn:microsoft.com/office/officeart/2005/8/layout/orgChart1"/>
    <dgm:cxn modelId="{AB46E9EF-CCFE-45E1-A0B4-9EB7745D3E17}" type="presParOf" srcId="{C5B600FD-89D1-4CD4-A560-0384C380E08E}" destId="{59C85611-2DDE-4041-968E-629EE51B8D65}" srcOrd="2" destOrd="0" presId="urn:microsoft.com/office/officeart/2005/8/layout/orgChart1"/>
    <dgm:cxn modelId="{4D72EC4B-D667-407A-B82C-BCFC60F2D36F}" type="presParOf" srcId="{A8FA5133-CD93-44F3-977B-06CCC8F0D328}" destId="{46178EB7-3BE9-48AA-89DA-D759F0433D26}" srcOrd="2" destOrd="0" presId="urn:microsoft.com/office/officeart/2005/8/layout/orgChart1"/>
    <dgm:cxn modelId="{A49F0D1E-A48F-48E8-B984-06DAF077DE33}" type="presParOf" srcId="{A8FA5133-CD93-44F3-977B-06CCC8F0D328}" destId="{AADF148A-7AB0-42BD-91B7-3D982B635D86}" srcOrd="3" destOrd="0" presId="urn:microsoft.com/office/officeart/2005/8/layout/orgChart1"/>
    <dgm:cxn modelId="{CFBFCFAC-B020-4A83-9DA1-05FD4AE47133}" type="presParOf" srcId="{AADF148A-7AB0-42BD-91B7-3D982B635D86}" destId="{7FDE1112-2C30-4340-9E8A-ED6179D83857}" srcOrd="0" destOrd="0" presId="urn:microsoft.com/office/officeart/2005/8/layout/orgChart1"/>
    <dgm:cxn modelId="{5451D4B2-6047-4834-A3AD-214D47F7C039}" type="presParOf" srcId="{7FDE1112-2C30-4340-9E8A-ED6179D83857}" destId="{CB2C4D28-9F9A-488F-B7E5-5F0A95E19484}" srcOrd="0" destOrd="0" presId="urn:microsoft.com/office/officeart/2005/8/layout/orgChart1"/>
    <dgm:cxn modelId="{55A96330-CE68-42D3-B34C-CB5CD1B04BFC}" type="presParOf" srcId="{7FDE1112-2C30-4340-9E8A-ED6179D83857}" destId="{D9C9DBE6-312C-4422-8BA1-98DF6E2DC505}" srcOrd="1" destOrd="0" presId="urn:microsoft.com/office/officeart/2005/8/layout/orgChart1"/>
    <dgm:cxn modelId="{F42D999C-7DDB-4D57-BEDE-558DFC2F4DC6}" type="presParOf" srcId="{AADF148A-7AB0-42BD-91B7-3D982B635D86}" destId="{806F89C9-CC29-42EA-BADC-D4FE5D35C4EC}" srcOrd="1" destOrd="0" presId="urn:microsoft.com/office/officeart/2005/8/layout/orgChart1"/>
    <dgm:cxn modelId="{70DD7919-FCF3-4ACD-B8CA-DCC38719E9E6}" type="presParOf" srcId="{AADF148A-7AB0-42BD-91B7-3D982B635D86}" destId="{F3E96214-7EED-456C-8467-235C11E822B3}" srcOrd="2" destOrd="0" presId="urn:microsoft.com/office/officeart/2005/8/layout/orgChart1"/>
    <dgm:cxn modelId="{AB9AEA34-D432-4A09-8893-17699760C8B7}" type="presParOf" srcId="{A8FA5133-CD93-44F3-977B-06CCC8F0D328}" destId="{3332F515-E077-4E28-8694-437EE49FB247}" srcOrd="4" destOrd="0" presId="urn:microsoft.com/office/officeart/2005/8/layout/orgChart1"/>
    <dgm:cxn modelId="{68923A8D-00F6-4AE8-B7C3-43C2040060EE}" type="presParOf" srcId="{A8FA5133-CD93-44F3-977B-06CCC8F0D328}" destId="{650DF2E4-2471-4A01-B899-DC4D32493307}" srcOrd="5" destOrd="0" presId="urn:microsoft.com/office/officeart/2005/8/layout/orgChart1"/>
    <dgm:cxn modelId="{75F04E23-AB42-49E4-8A22-004A893C4C01}" type="presParOf" srcId="{650DF2E4-2471-4A01-B899-DC4D32493307}" destId="{58658E26-56A4-43D5-9332-54B3A46903E8}" srcOrd="0" destOrd="0" presId="urn:microsoft.com/office/officeart/2005/8/layout/orgChart1"/>
    <dgm:cxn modelId="{77918299-50AB-4348-99A2-B962087E15F4}" type="presParOf" srcId="{58658E26-56A4-43D5-9332-54B3A46903E8}" destId="{86F41466-D6B0-4C53-BCBC-7E87FFCFC161}" srcOrd="0" destOrd="0" presId="urn:microsoft.com/office/officeart/2005/8/layout/orgChart1"/>
    <dgm:cxn modelId="{D3C55935-01B0-4DBF-A57F-5AED28337ABA}" type="presParOf" srcId="{58658E26-56A4-43D5-9332-54B3A46903E8}" destId="{389CCFD1-504F-4B77-BE59-22D3C8BC478F}" srcOrd="1" destOrd="0" presId="urn:microsoft.com/office/officeart/2005/8/layout/orgChart1"/>
    <dgm:cxn modelId="{F67DFB64-A341-40E5-9245-171118EDC3F1}" type="presParOf" srcId="{650DF2E4-2471-4A01-B899-DC4D32493307}" destId="{2B1DDF57-BB4D-4524-86BC-18F1A56CCE72}" srcOrd="1" destOrd="0" presId="urn:microsoft.com/office/officeart/2005/8/layout/orgChart1"/>
    <dgm:cxn modelId="{C9FF14E7-FE94-4F54-AF14-DE73DC905309}" type="presParOf" srcId="{650DF2E4-2471-4A01-B899-DC4D32493307}" destId="{3F75C00D-B706-4DF6-B841-CE64242775FF}" srcOrd="2" destOrd="0" presId="urn:microsoft.com/office/officeart/2005/8/layout/orgChart1"/>
    <dgm:cxn modelId="{15B01F32-7E77-4E36-A616-C92B024F82F4}" type="presParOf" srcId="{0ACFE2C5-A1B8-4321-AF04-4B382C757C2A}" destId="{5784B5E7-232B-4239-959A-B45B01496DC5}" srcOrd="2" destOrd="0" presId="urn:microsoft.com/office/officeart/2005/8/layout/orgChart1"/>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32F515-E077-4E28-8694-437EE49FB247}">
      <dsp:nvSpPr>
        <dsp:cNvPr id="0" name=""/>
        <dsp:cNvSpPr/>
      </dsp:nvSpPr>
      <dsp:spPr>
        <a:xfrm>
          <a:off x="3048000" y="1751287"/>
          <a:ext cx="2156482" cy="493478"/>
        </a:xfrm>
        <a:custGeom>
          <a:avLst/>
          <a:gdLst/>
          <a:ahLst/>
          <a:cxnLst/>
          <a:rect l="0" t="0" r="0" b="0"/>
          <a:pathLst>
            <a:path>
              <a:moveTo>
                <a:pt x="0" y="0"/>
              </a:moveTo>
              <a:lnTo>
                <a:pt x="0" y="306345"/>
              </a:lnTo>
              <a:lnTo>
                <a:pt x="2156482" y="306345"/>
              </a:lnTo>
              <a:lnTo>
                <a:pt x="2156482" y="493478"/>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6178EB7-3BE9-48AA-89DA-D759F0433D26}">
      <dsp:nvSpPr>
        <dsp:cNvPr id="0" name=""/>
        <dsp:cNvSpPr/>
      </dsp:nvSpPr>
      <dsp:spPr>
        <a:xfrm>
          <a:off x="2996184" y="1751287"/>
          <a:ext cx="91440" cy="444057"/>
        </a:xfrm>
        <a:custGeom>
          <a:avLst/>
          <a:gdLst/>
          <a:ahLst/>
          <a:cxnLst/>
          <a:rect l="0" t="0" r="0" b="0"/>
          <a:pathLst>
            <a:path>
              <a:moveTo>
                <a:pt x="51815" y="0"/>
              </a:moveTo>
              <a:lnTo>
                <a:pt x="51815" y="256924"/>
              </a:lnTo>
              <a:lnTo>
                <a:pt x="45720" y="256924"/>
              </a:lnTo>
              <a:lnTo>
                <a:pt x="45720" y="444057"/>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AFDBA4B-9615-4FDB-8159-580E4D00B0D4}">
      <dsp:nvSpPr>
        <dsp:cNvPr id="0" name=""/>
        <dsp:cNvSpPr/>
      </dsp:nvSpPr>
      <dsp:spPr>
        <a:xfrm>
          <a:off x="891108" y="1751287"/>
          <a:ext cx="2156891" cy="427936"/>
        </a:xfrm>
        <a:custGeom>
          <a:avLst/>
          <a:gdLst/>
          <a:ahLst/>
          <a:cxnLst/>
          <a:rect l="0" t="0" r="0" b="0"/>
          <a:pathLst>
            <a:path>
              <a:moveTo>
                <a:pt x="2156891" y="0"/>
              </a:moveTo>
              <a:lnTo>
                <a:pt x="2156891" y="240804"/>
              </a:lnTo>
              <a:lnTo>
                <a:pt x="0" y="240804"/>
              </a:lnTo>
              <a:lnTo>
                <a:pt x="0" y="42793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34386E8-6863-4990-8F95-008156B138E9}">
      <dsp:nvSpPr>
        <dsp:cNvPr id="0" name=""/>
        <dsp:cNvSpPr/>
      </dsp:nvSpPr>
      <dsp:spPr>
        <a:xfrm>
          <a:off x="2156891" y="860179"/>
          <a:ext cx="1782216" cy="891108"/>
        </a:xfrm>
        <a:prstGeom prst="rect">
          <a:avLst/>
        </a:prstGeom>
        <a:no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2489200">
            <a:lnSpc>
              <a:spcPct val="90000"/>
            </a:lnSpc>
            <a:spcBef>
              <a:spcPct val="0"/>
            </a:spcBef>
            <a:spcAft>
              <a:spcPct val="35000"/>
            </a:spcAft>
            <a:buNone/>
          </a:pPr>
          <a:endParaRPr lang="en-US" sz="5600" kern="1200" dirty="0">
            <a:ln>
              <a:noFill/>
            </a:ln>
            <a:noFill/>
          </a:endParaRPr>
        </a:p>
      </dsp:txBody>
      <dsp:txXfrm>
        <a:off x="2156891" y="860179"/>
        <a:ext cx="1782216" cy="891108"/>
      </dsp:txXfrm>
    </dsp:sp>
    <dsp:sp modelId="{2268456E-D3CC-48CA-94CA-439407DFF822}">
      <dsp:nvSpPr>
        <dsp:cNvPr id="0" name=""/>
        <dsp:cNvSpPr/>
      </dsp:nvSpPr>
      <dsp:spPr>
        <a:xfrm>
          <a:off x="0" y="2179224"/>
          <a:ext cx="1782216" cy="107826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solidFill>
              <a:latin typeface="Lora" panose="020B0604020202020204" charset="0"/>
            </a:rPr>
            <a:t>Achieve a good grade</a:t>
          </a:r>
        </a:p>
      </dsp:txBody>
      <dsp:txXfrm>
        <a:off x="0" y="2179224"/>
        <a:ext cx="1782216" cy="1078267"/>
      </dsp:txXfrm>
    </dsp:sp>
    <dsp:sp modelId="{CB2C4D28-9F9A-488F-B7E5-5F0A95E19484}">
      <dsp:nvSpPr>
        <dsp:cNvPr id="0" name=""/>
        <dsp:cNvSpPr/>
      </dsp:nvSpPr>
      <dsp:spPr>
        <a:xfrm>
          <a:off x="2150796" y="2195344"/>
          <a:ext cx="1782216" cy="105486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solidFill>
              <a:latin typeface="Lora" panose="020B0604020202020204" charset="0"/>
            </a:rPr>
            <a:t>Prepare for a Marketing manager</a:t>
          </a:r>
          <a:endParaRPr lang="en-US" sz="1800" kern="1200" dirty="0"/>
        </a:p>
      </dsp:txBody>
      <dsp:txXfrm>
        <a:off x="2150796" y="2195344"/>
        <a:ext cx="1782216" cy="1054867"/>
      </dsp:txXfrm>
    </dsp:sp>
    <dsp:sp modelId="{86F41466-D6B0-4C53-BCBC-7E87FFCFC161}">
      <dsp:nvSpPr>
        <dsp:cNvPr id="0" name=""/>
        <dsp:cNvSpPr/>
      </dsp:nvSpPr>
      <dsp:spPr>
        <a:xfrm>
          <a:off x="4313373" y="2244765"/>
          <a:ext cx="1782216" cy="101427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solidFill>
              <a:latin typeface="Lora" panose="020B0604020202020204" charset="0"/>
            </a:rPr>
            <a:t>Improve public speaking</a:t>
          </a:r>
          <a:endParaRPr lang="en-US" sz="1800" kern="1200" dirty="0"/>
        </a:p>
      </dsp:txBody>
      <dsp:txXfrm>
        <a:off x="4313373" y="2244765"/>
        <a:ext cx="1782216" cy="1014277"/>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Personal development plans serve to evaluate an individual as a whole; this includes assessing their most important talents in addition to defining the shortcomings and addressing the many methods in which one might grow them. Nevertheless, the most difficult aspect is coming up with a plan that would really get one to the location that they have in thought as their final objective. This also suggests that an individual has to identify anything in his career that isn't pushing him any closer to reaching the goals he has set for himself in order to be successful. In the course of one's profession, it is essential to get an understanding of both one's own strengths and weaknesses, in addition to deciding the route that one will and will not wish to pursue. I should have prospective ambitions in mind for a plan of this sort to be efficient. This will help me choose what my immediate, intermediate, and long-term objectives ought to be.</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0"/>
        <p:cNvGrpSpPr/>
        <p:nvPr/>
      </p:nvGrpSpPr>
      <p:grpSpPr>
        <a:xfrm>
          <a:off x="0" y="0"/>
          <a:ext cx="0" cy="0"/>
          <a:chOff x="0" y="0"/>
          <a:chExt cx="0" cy="0"/>
        </a:xfrm>
      </p:grpSpPr>
      <p:sp>
        <p:nvSpPr>
          <p:cNvPr id="551" name="Google Shape;551;gd5a3b4cb58_0_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2" name="Google Shape;552;gd5a3b4cb58_0_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Strengths</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 can adapt quite easily into a marketing communications context since I have experience working in a range of settings, including as a specialist in food preparation, a training associate at a college, and in retailing and sales at businesses. When deciding which professional path would be best for me to follow, having prior expertise in a variety of business areas would be helpful. Working in different environments has exposed me to a variety of problems, which has helped me to acquire a wide range of skills for tackling those problems. This has changed the way I view work, and as a result, I have acquired useful life skills that will undoubtedly make choosing the right field of work easier for me.</a:t>
            </a: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 am able to communicate well with a variety of people because I can join in on conversations with others and modify my phrasing as necessary. It is because being succinct makes it possible for me to communicate successfully with a wide range of people. When a problem arises, I would need to be able to think quickly for solutions and communicate ideas to my team if I wanted to become a marketing manager.</a:t>
            </a: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 am capable of reaching the deadlines for the task I have been given along with any additional responsibilities on a pretty regular basis. Finding the right level of steadiness in one's career and social connections is essential. By setting daily goals, I can understand what I need to do during the day and make sure they are doable, which is one method that helps me to achieve this steadiness. Finding the right balance of stability is crucial. </a:t>
            </a: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Weaknesses</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One of the skills that I need to work on developing in order to realize my maximum capabilities is the capacity to make effective use of my time management skills. My ability to handle time effectively is quite lacking. One of the benefits that would result from my being able to organize my life more effectively is that I would be able to spend my time more effectively.</a:t>
            </a: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To become a strong marketing executive, I need to gain the capacity to work successfully in groups as well as increase my mathematical abilities. Doing so will enable me to advance into a competent marketing executive. This might be helpful for me to expand my knowledge in that area because I do not have a lot of experience in working in collaboration with smaller components to deliver the material. It is without a doubt that I will require to be allowed to accomplish this in my career path, so it would be beneficial for me to improve my abilities in that region. Because statistical analysis is something that marketers perform on a consistent basis, it is essential that I improve my capacity to do so; as a result, I need to spend a bigger amount of my time making use of quantitative data.</a:t>
            </a: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My ability to focus is really short, which is a challenge for me when it comes to acquiring and implementing this sort of information into exercise. </a:t>
            </a: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Opportunities</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My ability to properly organize my time with a planner or some kind of Gantt chart would enable me to feel more positive about what is being requested of me, which would enable me to effectively perform the duties or assignments that have been assigned to me.</a:t>
            </a: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Working in groups more regularly, as we did for our PDP presentations, would enhance my ability to communicate in a way that all others can comprehend.</a:t>
            </a: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Using a variety of various learning resources, either on-screen or online, to review particular facts and increase the frequency with which I utilize them in my job.</a:t>
            </a: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Threats</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manner in which I do my job and the long it takes will be affected, depending on whether or not I record my task list in a diary. It is not conceivable for many jobs to be assigned to me at the same time within the domain of marketing; this is not the case.</a:t>
            </a: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incapacity of members of the team to effectively distribute responsibilities to one another would have a detrimental impact on their capacity to collaborate effectively.</a:t>
            </a: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It is crucial to be creative while delivering marketing data since I have not yet been able to find a means to carry out responsibilities in a manner that is productive for me..</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gd206c3cb3_273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8" name="Google Shape;218;gd206c3cb3_273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As can be seen in the table that I have provided above, I have indicated 3 important sections that advance while keeping in consideration my overall objectives in the long run. Having a structured approach to keeping track of my responsibilities and chores is essential for me to reach my long-term objective; I can do this using a journal or an organizer. Using Gantt Charts can help me better organize my to-do list for efficiently accomplishing tasks. In order to remain effective in the management field, communication is an essential talent to possess. It is essential to have originality in the ways in which one communicates with other individuals, along with promoting and selling goods or offerings It is stated how in the standards for the marketing position. One of the most important talents need is the ability to communicate effectively. In addition, I want to strengthen my presenting abilities so that I can better collaborate with others on projects effectively. If it concerns, the manner in which data is conveyed is of the utmost importance of conveying this information to the marketing division. The goal of working in marketing management someday would necessitate having the ability to provide marketing facts with self-assurance.</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35ed75ccf_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My personal development plan of achieving three goals has been discussed here through the SMART objective model. </a:t>
            </a:r>
          </a:p>
          <a:p>
            <a:pPr marL="342900" lvl="0" indent="-342900" algn="just">
              <a:lnSpc>
                <a:spcPct val="150000"/>
              </a:lnSpc>
              <a:spcAft>
                <a:spcPts val="800"/>
              </a:spcAft>
              <a:buFont typeface="+mj-lt"/>
              <a:buAutoNum type="arabicPeriod"/>
            </a:pPr>
            <a:r>
              <a:rPr lang="en-GB" sz="1800" b="1" dirty="0">
                <a:effectLst/>
                <a:latin typeface="Arial" panose="020B0604020202020204" pitchFamily="34" charset="0"/>
                <a:ea typeface="Calibri" panose="020F0502020204030204" pitchFamily="34" charset="0"/>
                <a:cs typeface="Times New Roman" panose="02020603050405020304" pitchFamily="18" charset="0"/>
              </a:rPr>
              <a:t>Specific -</a:t>
            </a:r>
            <a:r>
              <a:rPr lang="en-GB" sz="1800" dirty="0">
                <a:effectLst/>
                <a:latin typeface="Arial" panose="020B0604020202020204" pitchFamily="34" charset="0"/>
                <a:ea typeface="Calibri" panose="020F0502020204030204" pitchFamily="34" charset="0"/>
                <a:cs typeface="Times New Roman" panose="02020603050405020304" pitchFamily="18" charset="0"/>
              </a:rPr>
              <a:t> To achieve a good grade in the course</a:t>
            </a: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Measurable -</a:t>
            </a:r>
            <a:r>
              <a:rPr lang="en-GB" sz="1800" dirty="0">
                <a:effectLst/>
                <a:latin typeface="Arial" panose="020B0604020202020204" pitchFamily="34" charset="0"/>
                <a:ea typeface="Calibri" panose="020F0502020204030204" pitchFamily="34" charset="0"/>
                <a:cs typeface="Times New Roman" panose="02020603050405020304" pitchFamily="18" charset="0"/>
              </a:rPr>
              <a:t> I consistently turn in my tasks in a timely manner and earn great grades in every section of the curriculum.</a:t>
            </a: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Achievable -</a:t>
            </a:r>
            <a:r>
              <a:rPr lang="en-GB" sz="1800" dirty="0">
                <a:effectLst/>
                <a:latin typeface="Arial" panose="020B0604020202020204" pitchFamily="34" charset="0"/>
                <a:ea typeface="Calibri" panose="020F0502020204030204" pitchFamily="34" charset="0"/>
                <a:cs typeface="Times New Roman" panose="02020603050405020304" pitchFamily="18" charset="0"/>
              </a:rPr>
              <a:t> If I stay on top of my individual coursework and use Gantt charts to organize and prioritize the multiple projects I am working on; I should be able to accomplish it.</a:t>
            </a: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Realistic - </a:t>
            </a:r>
            <a:r>
              <a:rPr lang="en-US" sz="1800" dirty="0">
                <a:effectLst/>
                <a:latin typeface="Arial" panose="020B0604020202020204" pitchFamily="34" charset="0"/>
                <a:ea typeface="Calibri" panose="020F0502020204030204" pitchFamily="34" charset="0"/>
                <a:cs typeface="Times New Roman" panose="02020603050405020304" pitchFamily="18" charset="0"/>
              </a:rPr>
              <a:t>If I set my thoughts to it and work hard enough, I should be able to achieve this goal.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Time-bound -</a:t>
            </a:r>
            <a:r>
              <a:rPr lang="en-GB" sz="1800" dirty="0">
                <a:effectLst/>
                <a:latin typeface="Arial" panose="020B0604020202020204" pitchFamily="34" charset="0"/>
                <a:ea typeface="Calibri" panose="020F0502020204030204" pitchFamily="34" charset="0"/>
                <a:cs typeface="Times New Roman" panose="02020603050405020304" pitchFamily="18" charset="0"/>
              </a:rPr>
              <a:t> Due to the fact that I am following a fast-tracked curriculum, it should only take me 2 years to finish if I keep on schedule.</a:t>
            </a: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p>
          <a:p>
            <a:pPr marL="342900" lvl="0" indent="-342900" algn="just">
              <a:lnSpc>
                <a:spcPct val="150000"/>
              </a:lnSpc>
              <a:spcAft>
                <a:spcPts val="800"/>
              </a:spcAft>
              <a:buFont typeface="+mj-lt"/>
              <a:buAutoNum type="arabicPeriod"/>
            </a:pPr>
            <a:r>
              <a:rPr lang="en-GB" sz="1800" b="1" dirty="0">
                <a:effectLst/>
                <a:latin typeface="Arial" panose="020B0604020202020204" pitchFamily="34" charset="0"/>
                <a:ea typeface="Calibri" panose="020F0502020204030204" pitchFamily="34" charset="0"/>
                <a:cs typeface="Times New Roman" panose="02020603050405020304" pitchFamily="18" charset="0"/>
              </a:rPr>
              <a:t>Specific –</a:t>
            </a:r>
            <a:r>
              <a:rPr lang="en-GB" sz="1800" dirty="0">
                <a:effectLst/>
                <a:latin typeface="Arial" panose="020B0604020202020204" pitchFamily="34" charset="0"/>
                <a:ea typeface="Calibri" panose="020F0502020204030204" pitchFamily="34" charset="0"/>
                <a:cs typeface="Times New Roman" panose="02020603050405020304" pitchFamily="18" charset="0"/>
              </a:rPr>
              <a:t> Preparing for a marketing manager</a:t>
            </a: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Measurable -</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US" sz="1800" dirty="0">
                <a:effectLst/>
                <a:latin typeface="Arial" panose="020B0604020202020204" pitchFamily="34" charset="0"/>
                <a:ea typeface="Calibri" panose="020F0502020204030204" pitchFamily="34" charset="0"/>
                <a:cs typeface="Times New Roman" panose="02020603050405020304" pitchFamily="18" charset="0"/>
              </a:rPr>
              <a:t>In the course of my studies, I would have the chance to take part in marketing-related conferences and seminars. In these settings, it is possible that I may develop useful communication abilities that can later be utilized in genuine marketing situations</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Achievable -</a:t>
            </a:r>
            <a:r>
              <a:rPr lang="en-GB" sz="1800" dirty="0">
                <a:effectLst/>
                <a:latin typeface="Arial" panose="020B0604020202020204" pitchFamily="34" charset="0"/>
                <a:ea typeface="Calibri" panose="020F0502020204030204" pitchFamily="34" charset="0"/>
                <a:cs typeface="Times New Roman" panose="02020603050405020304" pitchFamily="18" charset="0"/>
              </a:rPr>
              <a:t> As a result of having family and friends who are employed in the field of marketing, I am able to acquire useful knowledge and also obtain experiences through internships or voluntary work.</a:t>
            </a: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Realistic -</a:t>
            </a:r>
            <a:r>
              <a:rPr lang="en-GB" sz="1800" dirty="0">
                <a:effectLst/>
                <a:latin typeface="Arial" panose="020B0604020202020204" pitchFamily="34" charset="0"/>
                <a:ea typeface="Calibri" panose="020F0502020204030204" pitchFamily="34" charset="0"/>
                <a:cs typeface="Times New Roman" panose="02020603050405020304" pitchFamily="18" charset="0"/>
              </a:rPr>
              <a:t> After finishing my degree and gaining the appropriate job experience in the field, I would have acquired an invaluable grasp of the sector.</a:t>
            </a: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Time-bound -</a:t>
            </a:r>
            <a:r>
              <a:rPr lang="en-GB" sz="1800" dirty="0">
                <a:effectLst/>
                <a:latin typeface="Arial" panose="020B0604020202020204" pitchFamily="34" charset="0"/>
                <a:ea typeface="Calibri" panose="020F0502020204030204" pitchFamily="34" charset="0"/>
                <a:cs typeface="Times New Roman" panose="02020603050405020304" pitchFamily="18" charset="0"/>
              </a:rPr>
              <a:t> If I graduate school when I am 25, then I will have 5 years after that to accumulate adequate work experience to qualify for the job.</a:t>
            </a: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p>
          <a:p>
            <a:pPr marL="342900" lvl="0" indent="-342900" algn="just">
              <a:lnSpc>
                <a:spcPct val="150000"/>
              </a:lnSpc>
              <a:spcAft>
                <a:spcPts val="800"/>
              </a:spcAft>
              <a:buFont typeface="+mj-lt"/>
              <a:buAutoNum type="arabicPeriod"/>
            </a:pPr>
            <a:r>
              <a:rPr lang="en-GB" sz="1800" b="1" dirty="0">
                <a:effectLst/>
                <a:latin typeface="Arial" panose="020B0604020202020204" pitchFamily="34" charset="0"/>
                <a:ea typeface="Calibri" panose="020F0502020204030204" pitchFamily="34" charset="0"/>
                <a:cs typeface="Times New Roman" panose="02020603050405020304" pitchFamily="18" charset="0"/>
              </a:rPr>
              <a:t>Specific –</a:t>
            </a:r>
            <a:r>
              <a:rPr lang="en-GB" sz="1800" dirty="0">
                <a:effectLst/>
                <a:latin typeface="Arial" panose="020B0604020202020204" pitchFamily="34" charset="0"/>
                <a:ea typeface="Calibri" panose="020F0502020204030204" pitchFamily="34" charset="0"/>
                <a:cs typeface="Times New Roman" panose="02020603050405020304" pitchFamily="18" charset="0"/>
              </a:rPr>
              <a:t> Improving my public speaking skill.</a:t>
            </a: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Measurable - </a:t>
            </a:r>
            <a:r>
              <a:rPr lang="en-US" sz="1800" dirty="0">
                <a:effectLst/>
                <a:latin typeface="Arial" panose="020B0604020202020204" pitchFamily="34" charset="0"/>
                <a:ea typeface="Calibri" panose="020F0502020204030204" pitchFamily="34" charset="0"/>
                <a:cs typeface="Times New Roman" panose="02020603050405020304" pitchFamily="18" charset="0"/>
              </a:rPr>
              <a:t>I want to provide a variety of presentations throughout the entirety of my course so that my success in this domain can be taken into consideration when determining my overall grade. </a:t>
            </a:r>
            <a:r>
              <a:rPr lang="en-GB" sz="1800" dirty="0">
                <a:effectLst/>
                <a:latin typeface="Arial" panose="020B0604020202020204" pitchFamily="34" charset="0"/>
                <a:ea typeface="Calibri" panose="020F0502020204030204" pitchFamily="34" charset="0"/>
                <a:cs typeface="Times New Roman" panose="02020603050405020304" pitchFamily="18" charset="0"/>
              </a:rPr>
              <a:t>Seminars on public speaking are another option for me, and they are offered by the organising committee.</a:t>
            </a: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Achievable -</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US" sz="1800" dirty="0">
                <a:effectLst/>
                <a:latin typeface="Arial" panose="020B0604020202020204" pitchFamily="34" charset="0"/>
                <a:ea typeface="Calibri" panose="020F0502020204030204" pitchFamily="34" charset="0"/>
                <a:cs typeface="Times New Roman" panose="02020603050405020304" pitchFamily="18" charset="0"/>
              </a:rPr>
              <a:t>It is vital to prepare ahead and become prepared for upcoming presentations, and as I continue through my course, I would have many opportunities to increase my self-confidence in this area.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Realistic -</a:t>
            </a:r>
            <a:r>
              <a:rPr lang="en-GB" sz="1800" dirty="0">
                <a:effectLst/>
                <a:latin typeface="Arial" panose="020B0604020202020204" pitchFamily="34" charset="0"/>
                <a:ea typeface="Calibri" panose="020F0502020204030204" pitchFamily="34" charset="0"/>
                <a:cs typeface="Times New Roman" panose="02020603050405020304" pitchFamily="18" charset="0"/>
              </a:rPr>
              <a:t> Because this is a cognitive aspect that I have to work on and the only person I ought to convince is myself, some may consider this to be my most achievable aim.</a:t>
            </a: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Time-bound -</a:t>
            </a:r>
            <a:r>
              <a:rPr lang="en-GB" sz="1800" dirty="0">
                <a:effectLst/>
                <a:latin typeface="Arial" panose="020B0604020202020204" pitchFamily="34" charset="0"/>
                <a:ea typeface="Calibri" panose="020F0502020204030204" pitchFamily="34" charset="0"/>
                <a:cs typeface="Times New Roman" panose="02020603050405020304" pitchFamily="18" charset="0"/>
              </a:rPr>
              <a:t> This may be accomplished in the short term because I will be giving presentations during the whole course.</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35f391192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2" name="Google Shape;182;g35f391192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Through introspection, I have been able to draw attention to some of my most prominent attributes, both positive and negative. In order for me to achieve the academic goals that I had set for myself about my degree, several of the skills that I need to focus on are my ability to control my time effectively. It will be more helpful for me to develop a schedule of the tasks which have to be completed as opposed to trying to keep all of this knowledge in my head. It is hard to define what should be begun first and when it needs to be concluded since there is zero structure to work off of.</a:t>
            </a: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 have decided to begin keeping a notebook in the expectation that doing so will help me become more structured and, as a consequence, greater at regulating how I spend my time. I have aspirations of working my way to managerial positions in a marketing company someday, but first I ought to spend some time being familiar with the many facets of running a firm, such as finance and marketing. As I begin working in marketing, having completed my program with at least a decent grade would place me in a respectable position since it demonstrates that I have learned and understand the ins and outs of marketing. In other words, this should put me in a strong position. My objective is to conduct a study on this topic and make use of the tools that are accessible to me at the university. There are several programs and seminars offered for marketers who are interested in working in management.</a:t>
            </a: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 order to accomplish my last SMART goal, which is to improve my self-assurance while public speaking, I would join societal clubs and give myself briefings to complete. These activities would assist me in growing more self-assured and proficient when presenting to others. The timespan can differ depending on the type of objective being pursued, but I would begin to advance by collaborating more effectively in my groupings during classes and offering to serve as the team leader whenever it pertains to completing projects involving teams.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To recap, in order for me to achieve my long-term goals, I must first achieve my ambitions and particular purposes, furthermore focusing on improving the sectors in that I now lack. Only then will I be able to go on to achieve my long-term goals. In addition to achieving a career that would ultimately help me to develop into a successful marketing manager, it has supplied me with instructions on what I need to do to achieve communicate to folks with confidence and in a manner that is succinct.  This report has been accomplished by enumerating the possibilities for enhancing my abilities. </a:t>
            </a:r>
          </a:p>
        </p:txBody>
      </p:sp>
    </p:spTree>
    <p:extLst>
      <p:ext uri="{BB962C8B-B14F-4D97-AF65-F5344CB8AC3E}">
        <p14:creationId xmlns:p14="http://schemas.microsoft.com/office/powerpoint/2010/main" xmlns="" val="9564128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2"/>
        <p:cNvGrpSpPr/>
        <p:nvPr/>
      </p:nvGrpSpPr>
      <p:grpSpPr>
        <a:xfrm>
          <a:off x="0" y="0"/>
          <a:ext cx="0" cy="0"/>
          <a:chOff x="0" y="0"/>
          <a:chExt cx="0" cy="0"/>
        </a:xfrm>
      </p:grpSpPr>
      <p:sp>
        <p:nvSpPr>
          <p:cNvPr id="433" name="Google Shape;433;g35ed75ccf_0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4" name="Google Shape;434;g35ed75ccf_0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dirty="0">
                <a:effectLst/>
              </a:rPr>
              <a:t>Bansal, P. and Singh, A. (2017) “Multi objective </a:t>
            </a:r>
            <a:r>
              <a:rPr lang="en-US" dirty="0" err="1">
                <a:effectLst/>
              </a:rPr>
              <a:t>optimisation</a:t>
            </a:r>
            <a:r>
              <a:rPr lang="en-US" dirty="0">
                <a:effectLst/>
              </a:rPr>
              <a:t> framework for smart metering in smart grids using multi-objective particle swarm </a:t>
            </a:r>
            <a:r>
              <a:rPr lang="en-US" dirty="0" err="1">
                <a:effectLst/>
              </a:rPr>
              <a:t>optimisation</a:t>
            </a:r>
            <a:r>
              <a:rPr lang="en-US" dirty="0">
                <a:effectLst/>
              </a:rPr>
              <a:t>,” </a:t>
            </a:r>
            <a:r>
              <a:rPr lang="en-US" i="1" dirty="0">
                <a:effectLst/>
              </a:rPr>
              <a:t>International Journal of Digital Signals and Smart Systems</a:t>
            </a:r>
            <a:r>
              <a:rPr lang="en-US" dirty="0">
                <a:effectLst/>
              </a:rPr>
              <a:t>, 1(1), p. 43. Available at: https://doi.org/10.1504/ijdsss.2017.087253. </a:t>
            </a:r>
          </a:p>
          <a:p>
            <a:r>
              <a:rPr lang="en-US" dirty="0" err="1">
                <a:effectLst/>
              </a:rPr>
              <a:t>Bethencourt</a:t>
            </a:r>
            <a:r>
              <a:rPr lang="en-US" dirty="0">
                <a:effectLst/>
              </a:rPr>
              <a:t>, P. (2021) “Your future: START WITH YOUR PERSONAL SWOT analysis,” </a:t>
            </a:r>
            <a:r>
              <a:rPr lang="en-US" i="1" dirty="0">
                <a:effectLst/>
              </a:rPr>
              <a:t>Success in Six Cups of Coffee</a:t>
            </a:r>
            <a:r>
              <a:rPr lang="en-US" dirty="0">
                <a:effectLst/>
              </a:rPr>
              <a:t>, pp. 129–154. Available at: https://doi.org/10.1057/9780230349407_6. </a:t>
            </a:r>
          </a:p>
          <a:p>
            <a:r>
              <a:rPr lang="en-US" dirty="0" err="1">
                <a:effectLst/>
              </a:rPr>
              <a:t>Ilott</a:t>
            </a:r>
            <a:r>
              <a:rPr lang="en-US" dirty="0">
                <a:effectLst/>
              </a:rPr>
              <a:t>, I. (2019) “The Research Assessment Exercise: A PERSONAL SWOT analysis,” </a:t>
            </a:r>
            <a:r>
              <a:rPr lang="en-US" i="1" dirty="0">
                <a:effectLst/>
              </a:rPr>
              <a:t>British Journal of Occupational Therapy</a:t>
            </a:r>
            <a:r>
              <a:rPr lang="en-US" dirty="0">
                <a:effectLst/>
              </a:rPr>
              <a:t>, 60(4), pp. 167–168. Available at: https://doi.org/10.1177/030802269706000407. </a:t>
            </a:r>
          </a:p>
          <a:p>
            <a:r>
              <a:rPr lang="en-US" dirty="0" err="1">
                <a:effectLst/>
              </a:rPr>
              <a:t>Pluchevskaya</a:t>
            </a:r>
            <a:r>
              <a:rPr lang="en-US" dirty="0">
                <a:effectLst/>
              </a:rPr>
              <a:t>, E. (2017) “Application of the SWOT-analysis as an evaluation tool to achieve state of personal well-being,” </a:t>
            </a:r>
            <a:r>
              <a:rPr lang="en-US" i="1" dirty="0">
                <a:effectLst/>
              </a:rPr>
              <a:t>The European Proceedings of Social and </a:t>
            </a:r>
            <a:r>
              <a:rPr lang="en-US" i="1" dirty="0" err="1">
                <a:effectLst/>
              </a:rPr>
              <a:t>Behavioural</a:t>
            </a:r>
            <a:r>
              <a:rPr lang="en-US" i="1" dirty="0">
                <a:effectLst/>
              </a:rPr>
              <a:t> Sciences</a:t>
            </a:r>
            <a:r>
              <a:rPr lang="en-US" dirty="0">
                <a:effectLst/>
              </a:rPr>
              <a:t> [Preprint]. Available at: https://doi.org/10.15405/epsbs.2017.01.74. </a:t>
            </a:r>
          </a:p>
          <a:p>
            <a:r>
              <a:rPr lang="en-US" dirty="0" err="1">
                <a:effectLst/>
              </a:rPr>
              <a:t>Shaimen</a:t>
            </a:r>
            <a:r>
              <a:rPr lang="en-US" dirty="0">
                <a:effectLst/>
              </a:rPr>
              <a:t>, S. (2018) “Personal development planning and portfolio building – introducing undergraduates to the processes of professional development introduction 171; PDP – what is it? 173; PDP – why? 175; PDP – the experience 176; PDP – the lessons 179; PDP – outstanding issues 181;” </a:t>
            </a:r>
            <a:r>
              <a:rPr lang="en-US" i="1" dirty="0">
                <a:effectLst/>
              </a:rPr>
              <a:t>Effective Learning and Teaching </a:t>
            </a:r>
            <a:r>
              <a:rPr lang="en-US" dirty="0">
                <a:effectLst/>
              </a:rPr>
              <a:t>, pp. 181–194. Available at: https://doi.org/10.4324/9780203415986-36. </a:t>
            </a: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
        <p:cNvGrpSpPr/>
        <p:nvPr/>
      </p:nvGrpSpPr>
      <p:grpSpPr>
        <a:xfrm>
          <a:off x="0" y="0"/>
          <a:ext cx="0" cy="0"/>
          <a:chOff x="0" y="0"/>
          <a:chExt cx="0" cy="0"/>
        </a:xfrm>
      </p:grpSpPr>
      <p:sp>
        <p:nvSpPr>
          <p:cNvPr id="319" name="Google Shape;319;g35ed75ccf_0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0" name="Google Shape;320;g35ed75ccf_0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996630" y="2003888"/>
            <a:ext cx="4523700" cy="1159800"/>
          </a:xfrm>
          <a:prstGeom prst="rect">
            <a:avLst/>
          </a:prstGeom>
        </p:spPr>
        <p:txBody>
          <a:bodyPr spcFirstLastPara="1" wrap="square" lIns="91425" tIns="91425" rIns="91425" bIns="91425" anchor="b" anchorCtr="0">
            <a:no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cxnSp>
        <p:nvCxnSpPr>
          <p:cNvPr id="11" name="Google Shape;11;p2"/>
          <p:cNvCxnSpPr/>
          <p:nvPr/>
        </p:nvCxnSpPr>
        <p:spPr>
          <a:xfrm>
            <a:off x="-6025" y="3676512"/>
            <a:ext cx="9162000" cy="0"/>
          </a:xfrm>
          <a:prstGeom prst="straightConnector1">
            <a:avLst/>
          </a:prstGeom>
          <a:noFill/>
          <a:ln w="9525" cap="flat" cmpd="sng">
            <a:solidFill>
              <a:srgbClr val="000000"/>
            </a:solidFill>
            <a:prstDash val="solid"/>
            <a:round/>
            <a:headEnd type="none" w="med" len="med"/>
            <a:tailEnd type="none" w="med" len="med"/>
          </a:ln>
        </p:spPr>
      </p:cxnSp>
      <p:sp>
        <p:nvSpPr>
          <p:cNvPr id="12" name="Google Shape;12;p2"/>
          <p:cNvSpPr/>
          <p:nvPr/>
        </p:nvSpPr>
        <p:spPr>
          <a:xfrm>
            <a:off x="1117950" y="3393000"/>
            <a:ext cx="567000" cy="5670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26"/>
        <p:cNvGrpSpPr/>
        <p:nvPr/>
      </p:nvGrpSpPr>
      <p:grpSpPr>
        <a:xfrm>
          <a:off x="0" y="0"/>
          <a:ext cx="0" cy="0"/>
          <a:chOff x="0" y="0"/>
          <a:chExt cx="0" cy="0"/>
        </a:xfrm>
      </p:grpSpPr>
      <p:cxnSp>
        <p:nvCxnSpPr>
          <p:cNvPr id="27" name="Google Shape;27;p5"/>
          <p:cNvCxnSpPr/>
          <p:nvPr/>
        </p:nvCxnSpPr>
        <p:spPr>
          <a:xfrm>
            <a:off x="0" y="1131725"/>
            <a:ext cx="1375800" cy="0"/>
          </a:xfrm>
          <a:prstGeom prst="straightConnector1">
            <a:avLst/>
          </a:prstGeom>
          <a:noFill/>
          <a:ln w="9525" cap="flat" cmpd="sng">
            <a:solidFill>
              <a:srgbClr val="CCCCCC"/>
            </a:solidFill>
            <a:prstDash val="solid"/>
            <a:round/>
            <a:headEnd type="none" w="med" len="med"/>
            <a:tailEnd type="none" w="med" len="med"/>
          </a:ln>
        </p:spPr>
      </p:cxnSp>
      <p:sp>
        <p:nvSpPr>
          <p:cNvPr id="28" name="Google Shape;28;p5"/>
          <p:cNvSpPr/>
          <p:nvPr/>
        </p:nvSpPr>
        <p:spPr>
          <a:xfrm>
            <a:off x="817475" y="928767"/>
            <a:ext cx="405900" cy="4059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5"/>
          <p:cNvSpPr txBox="1">
            <a:spLocks noGrp="1"/>
          </p:cNvSpPr>
          <p:nvPr>
            <p:ph type="title"/>
          </p:nvPr>
        </p:nvSpPr>
        <p:spPr>
          <a:xfrm>
            <a:off x="1381250" y="896112"/>
            <a:ext cx="3878400" cy="435600"/>
          </a:xfrm>
          <a:prstGeom prst="rect">
            <a:avLst/>
          </a:prstGeom>
        </p:spPr>
        <p:txBody>
          <a:bodyPr spcFirstLastPara="1" wrap="square" lIns="91425" tIns="91425" rIns="91425" bIns="91425" anchor="ctr" anchorCtr="0">
            <a:noAutofit/>
          </a:bodyPr>
          <a:lstStyle>
            <a:lvl1pPr lvl="0" rtl="0">
              <a:spcBef>
                <a:spcPts val="0"/>
              </a:spcBef>
              <a:spcAft>
                <a:spcPts val="0"/>
              </a:spcAft>
              <a:buSzPts val="2000"/>
              <a:buFont typeface="Lora"/>
              <a:buNone/>
              <a:defRPr sz="2000" b="1">
                <a:latin typeface="Lora"/>
                <a:ea typeface="Lora"/>
                <a:cs typeface="Lora"/>
                <a:sym typeface="Lora"/>
              </a:defRPr>
            </a:lvl1pPr>
            <a:lvl2pPr lvl="1" rtl="0">
              <a:spcBef>
                <a:spcPts val="0"/>
              </a:spcBef>
              <a:spcAft>
                <a:spcPts val="0"/>
              </a:spcAft>
              <a:buSzPts val="2000"/>
              <a:buFont typeface="Lora"/>
              <a:buNone/>
              <a:defRPr sz="2000" b="1">
                <a:highlight>
                  <a:srgbClr val="FFFFFF"/>
                </a:highlight>
                <a:latin typeface="Lora"/>
                <a:ea typeface="Lora"/>
                <a:cs typeface="Lora"/>
                <a:sym typeface="Lora"/>
              </a:defRPr>
            </a:lvl2pPr>
            <a:lvl3pPr lvl="2" rtl="0">
              <a:spcBef>
                <a:spcPts val="0"/>
              </a:spcBef>
              <a:spcAft>
                <a:spcPts val="0"/>
              </a:spcAft>
              <a:buSzPts val="2000"/>
              <a:buFont typeface="Lora"/>
              <a:buNone/>
              <a:defRPr sz="2000" b="1">
                <a:highlight>
                  <a:srgbClr val="FFFFFF"/>
                </a:highlight>
                <a:latin typeface="Lora"/>
                <a:ea typeface="Lora"/>
                <a:cs typeface="Lora"/>
                <a:sym typeface="Lora"/>
              </a:defRPr>
            </a:lvl3pPr>
            <a:lvl4pPr lvl="3" rtl="0">
              <a:spcBef>
                <a:spcPts val="0"/>
              </a:spcBef>
              <a:spcAft>
                <a:spcPts val="0"/>
              </a:spcAft>
              <a:buSzPts val="2000"/>
              <a:buFont typeface="Lora"/>
              <a:buNone/>
              <a:defRPr sz="2000" b="1">
                <a:highlight>
                  <a:srgbClr val="FFFFFF"/>
                </a:highlight>
                <a:latin typeface="Lora"/>
                <a:ea typeface="Lora"/>
                <a:cs typeface="Lora"/>
                <a:sym typeface="Lora"/>
              </a:defRPr>
            </a:lvl4pPr>
            <a:lvl5pPr lvl="4" rtl="0">
              <a:spcBef>
                <a:spcPts val="0"/>
              </a:spcBef>
              <a:spcAft>
                <a:spcPts val="0"/>
              </a:spcAft>
              <a:buSzPts val="2000"/>
              <a:buFont typeface="Lora"/>
              <a:buNone/>
              <a:defRPr sz="2000" b="1">
                <a:highlight>
                  <a:srgbClr val="FFFFFF"/>
                </a:highlight>
                <a:latin typeface="Lora"/>
                <a:ea typeface="Lora"/>
                <a:cs typeface="Lora"/>
                <a:sym typeface="Lora"/>
              </a:defRPr>
            </a:lvl5pPr>
            <a:lvl6pPr lvl="5" rtl="0">
              <a:spcBef>
                <a:spcPts val="0"/>
              </a:spcBef>
              <a:spcAft>
                <a:spcPts val="0"/>
              </a:spcAft>
              <a:buSzPts val="2000"/>
              <a:buFont typeface="Lora"/>
              <a:buNone/>
              <a:defRPr sz="2000" b="1">
                <a:highlight>
                  <a:srgbClr val="FFFFFF"/>
                </a:highlight>
                <a:latin typeface="Lora"/>
                <a:ea typeface="Lora"/>
                <a:cs typeface="Lora"/>
                <a:sym typeface="Lora"/>
              </a:defRPr>
            </a:lvl6pPr>
            <a:lvl7pPr lvl="6" rtl="0">
              <a:spcBef>
                <a:spcPts val="0"/>
              </a:spcBef>
              <a:spcAft>
                <a:spcPts val="0"/>
              </a:spcAft>
              <a:buSzPts val="2000"/>
              <a:buFont typeface="Lora"/>
              <a:buNone/>
              <a:defRPr sz="2000" b="1">
                <a:highlight>
                  <a:srgbClr val="FFFFFF"/>
                </a:highlight>
                <a:latin typeface="Lora"/>
                <a:ea typeface="Lora"/>
                <a:cs typeface="Lora"/>
                <a:sym typeface="Lora"/>
              </a:defRPr>
            </a:lvl7pPr>
            <a:lvl8pPr lvl="7" rtl="0">
              <a:spcBef>
                <a:spcPts val="0"/>
              </a:spcBef>
              <a:spcAft>
                <a:spcPts val="0"/>
              </a:spcAft>
              <a:buSzPts val="2000"/>
              <a:buFont typeface="Lora"/>
              <a:buNone/>
              <a:defRPr sz="2000" b="1">
                <a:highlight>
                  <a:srgbClr val="FFFFFF"/>
                </a:highlight>
                <a:latin typeface="Lora"/>
                <a:ea typeface="Lora"/>
                <a:cs typeface="Lora"/>
                <a:sym typeface="Lora"/>
              </a:defRPr>
            </a:lvl8pPr>
            <a:lvl9pPr lvl="8" rtl="0">
              <a:spcBef>
                <a:spcPts val="0"/>
              </a:spcBef>
              <a:spcAft>
                <a:spcPts val="0"/>
              </a:spcAft>
              <a:buSzPts val="2000"/>
              <a:buFont typeface="Lora"/>
              <a:buNone/>
              <a:defRPr sz="2000" b="1">
                <a:highlight>
                  <a:srgbClr val="FFFFFF"/>
                </a:highlight>
                <a:latin typeface="Lora"/>
                <a:ea typeface="Lora"/>
                <a:cs typeface="Lora"/>
                <a:sym typeface="Lora"/>
              </a:defRPr>
            </a:lvl9pPr>
          </a:lstStyle>
          <a:p>
            <a:endParaRPr/>
          </a:p>
        </p:txBody>
      </p:sp>
      <p:sp>
        <p:nvSpPr>
          <p:cNvPr id="30" name="Google Shape;30;p5"/>
          <p:cNvSpPr txBox="1">
            <a:spLocks noGrp="1"/>
          </p:cNvSpPr>
          <p:nvPr>
            <p:ph type="body" idx="1"/>
          </p:nvPr>
        </p:nvSpPr>
        <p:spPr>
          <a:xfrm>
            <a:off x="1381250" y="1616470"/>
            <a:ext cx="6809700" cy="3112200"/>
          </a:xfrm>
          <a:prstGeom prst="rect">
            <a:avLst/>
          </a:prstGeom>
        </p:spPr>
        <p:txBody>
          <a:bodyPr spcFirstLastPara="1" wrap="square" lIns="91425" tIns="91425" rIns="91425" bIns="91425" anchor="t" anchorCtr="0">
            <a:noAutofit/>
          </a:bodyPr>
          <a:lstStyle>
            <a:lvl1pPr marL="457200" lvl="0" indent="-381000" rtl="0">
              <a:spcBef>
                <a:spcPts val="600"/>
              </a:spcBef>
              <a:spcAft>
                <a:spcPts val="0"/>
              </a:spcAft>
              <a:buClr>
                <a:srgbClr val="FFCD00"/>
              </a:buClr>
              <a:buSzPts val="2400"/>
              <a:buFont typeface="Quattrocento Sans"/>
              <a:buChar char="◉"/>
              <a:defRPr sz="2400">
                <a:latin typeface="Quattrocento Sans"/>
                <a:ea typeface="Quattrocento Sans"/>
                <a:cs typeface="Quattrocento Sans"/>
                <a:sym typeface="Quattrocento Sans"/>
              </a:defRPr>
            </a:lvl1pPr>
            <a:lvl2pPr marL="914400" lvl="1" indent="-355600" rtl="0">
              <a:spcBef>
                <a:spcPts val="0"/>
              </a:spcBef>
              <a:spcAft>
                <a:spcPts val="0"/>
              </a:spcAft>
              <a:buClr>
                <a:srgbClr val="FFCD00"/>
              </a:buClr>
              <a:buSzPts val="2000"/>
              <a:buFont typeface="Quattrocento Sans"/>
              <a:buChar char="○"/>
              <a:defRPr sz="2000">
                <a:latin typeface="Quattrocento Sans"/>
                <a:ea typeface="Quattrocento Sans"/>
                <a:cs typeface="Quattrocento Sans"/>
                <a:sym typeface="Quattrocento Sans"/>
              </a:defRPr>
            </a:lvl2pPr>
            <a:lvl3pPr marL="1371600" lvl="2" indent="-355600" rtl="0">
              <a:spcBef>
                <a:spcPts val="0"/>
              </a:spcBef>
              <a:spcAft>
                <a:spcPts val="0"/>
              </a:spcAft>
              <a:buClr>
                <a:srgbClr val="FFCD00"/>
              </a:buClr>
              <a:buSzPts val="2000"/>
              <a:buFont typeface="Quattrocento Sans"/>
              <a:buChar char="■"/>
              <a:defRPr sz="2000">
                <a:latin typeface="Quattrocento Sans"/>
                <a:ea typeface="Quattrocento Sans"/>
                <a:cs typeface="Quattrocento Sans"/>
                <a:sym typeface="Quattrocento Sans"/>
              </a:defRPr>
            </a:lvl3pPr>
            <a:lvl4pPr marL="1828800" lvl="3" indent="-342900" rtl="0">
              <a:spcBef>
                <a:spcPts val="0"/>
              </a:spcBef>
              <a:spcAft>
                <a:spcPts val="0"/>
              </a:spcAft>
              <a:buClr>
                <a:srgbClr val="FFCD00"/>
              </a:buClr>
              <a:buSzPts val="1800"/>
              <a:buFont typeface="Quattrocento Sans"/>
              <a:buChar char="●"/>
              <a:defRPr sz="1800">
                <a:latin typeface="Quattrocento Sans"/>
                <a:ea typeface="Quattrocento Sans"/>
                <a:cs typeface="Quattrocento Sans"/>
                <a:sym typeface="Quattrocento Sans"/>
              </a:defRPr>
            </a:lvl4pPr>
            <a:lvl5pPr marL="2286000" lvl="4" indent="-342900" rtl="0">
              <a:spcBef>
                <a:spcPts val="0"/>
              </a:spcBef>
              <a:spcAft>
                <a:spcPts val="0"/>
              </a:spcAft>
              <a:buClr>
                <a:srgbClr val="FFCD00"/>
              </a:buClr>
              <a:buSzPts val="1800"/>
              <a:buFont typeface="Quattrocento Sans"/>
              <a:buChar char="○"/>
              <a:defRPr sz="1800">
                <a:latin typeface="Quattrocento Sans"/>
                <a:ea typeface="Quattrocento Sans"/>
                <a:cs typeface="Quattrocento Sans"/>
                <a:sym typeface="Quattrocento Sans"/>
              </a:defRPr>
            </a:lvl5pPr>
            <a:lvl6pPr marL="2743200" lvl="5" indent="-342900" rtl="0">
              <a:spcBef>
                <a:spcPts val="0"/>
              </a:spcBef>
              <a:spcAft>
                <a:spcPts val="0"/>
              </a:spcAft>
              <a:buClr>
                <a:srgbClr val="FFCD00"/>
              </a:buClr>
              <a:buSzPts val="1800"/>
              <a:buFont typeface="Quattrocento Sans"/>
              <a:buChar char="■"/>
              <a:defRPr sz="1800">
                <a:latin typeface="Quattrocento Sans"/>
                <a:ea typeface="Quattrocento Sans"/>
                <a:cs typeface="Quattrocento Sans"/>
                <a:sym typeface="Quattrocento Sans"/>
              </a:defRPr>
            </a:lvl6pPr>
            <a:lvl7pPr marL="3200400" lvl="6" indent="-342900" rtl="0">
              <a:spcBef>
                <a:spcPts val="0"/>
              </a:spcBef>
              <a:spcAft>
                <a:spcPts val="0"/>
              </a:spcAft>
              <a:buClr>
                <a:srgbClr val="FFCD00"/>
              </a:buClr>
              <a:buSzPts val="1800"/>
              <a:buFont typeface="Quattrocento Sans"/>
              <a:buChar char="●"/>
              <a:defRPr sz="1800">
                <a:latin typeface="Quattrocento Sans"/>
                <a:ea typeface="Quattrocento Sans"/>
                <a:cs typeface="Quattrocento Sans"/>
                <a:sym typeface="Quattrocento Sans"/>
              </a:defRPr>
            </a:lvl7pPr>
            <a:lvl8pPr marL="3657600" lvl="7" indent="-342900" rtl="0">
              <a:spcBef>
                <a:spcPts val="0"/>
              </a:spcBef>
              <a:spcAft>
                <a:spcPts val="0"/>
              </a:spcAft>
              <a:buClr>
                <a:srgbClr val="FFCD00"/>
              </a:buClr>
              <a:buSzPts val="1800"/>
              <a:buFont typeface="Quattrocento Sans"/>
              <a:buChar char="○"/>
              <a:defRPr sz="1800">
                <a:latin typeface="Quattrocento Sans"/>
                <a:ea typeface="Quattrocento Sans"/>
                <a:cs typeface="Quattrocento Sans"/>
                <a:sym typeface="Quattrocento Sans"/>
              </a:defRPr>
            </a:lvl8pPr>
            <a:lvl9pPr marL="4114800" lvl="8" indent="-342900" rtl="0">
              <a:spcBef>
                <a:spcPts val="0"/>
              </a:spcBef>
              <a:spcAft>
                <a:spcPts val="0"/>
              </a:spcAft>
              <a:buClr>
                <a:srgbClr val="FFCD00"/>
              </a:buClr>
              <a:buSzPts val="1800"/>
              <a:buFont typeface="Quattrocento Sans"/>
              <a:buChar char="■"/>
              <a:defRPr sz="1800">
                <a:latin typeface="Quattrocento Sans"/>
                <a:ea typeface="Quattrocento Sans"/>
                <a:cs typeface="Quattrocento Sans"/>
                <a:sym typeface="Quattrocento Sans"/>
              </a:defRPr>
            </a:lvl9pPr>
          </a:lstStyle>
          <a:p>
            <a:endParaRPr/>
          </a:p>
        </p:txBody>
      </p:sp>
      <p:cxnSp>
        <p:nvCxnSpPr>
          <p:cNvPr id="31" name="Google Shape;31;p5"/>
          <p:cNvCxnSpPr/>
          <p:nvPr/>
        </p:nvCxnSpPr>
        <p:spPr>
          <a:xfrm>
            <a:off x="5265650" y="1131725"/>
            <a:ext cx="3878400" cy="0"/>
          </a:xfrm>
          <a:prstGeom prst="straightConnector1">
            <a:avLst/>
          </a:prstGeom>
          <a:noFill/>
          <a:ln w="9525" cap="flat" cmpd="sng">
            <a:solidFill>
              <a:srgbClr val="CCCCCC"/>
            </a:solidFill>
            <a:prstDash val="solid"/>
            <a:round/>
            <a:headEnd type="none" w="med" len="med"/>
            <a:tailEnd type="none" w="med" len="med"/>
          </a:ln>
        </p:spPr>
      </p:cxnSp>
      <p:sp>
        <p:nvSpPr>
          <p:cNvPr id="32" name="Google Shape;32;p5"/>
          <p:cNvSpPr txBox="1">
            <a:spLocks noGrp="1"/>
          </p:cNvSpPr>
          <p:nvPr>
            <p:ph type="sldNum" idx="12"/>
          </p:nvPr>
        </p:nvSpPr>
        <p:spPr>
          <a:xfrm>
            <a:off x="8543227"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0"/>
        <p:cNvGrpSpPr/>
        <p:nvPr/>
      </p:nvGrpSpPr>
      <p:grpSpPr>
        <a:xfrm>
          <a:off x="0" y="0"/>
          <a:ext cx="0" cy="0"/>
          <a:chOff x="0" y="0"/>
          <a:chExt cx="0" cy="0"/>
        </a:xfrm>
      </p:grpSpPr>
      <p:sp>
        <p:nvSpPr>
          <p:cNvPr id="51" name="Google Shape;51;p8"/>
          <p:cNvSpPr txBox="1">
            <a:spLocks noGrp="1"/>
          </p:cNvSpPr>
          <p:nvPr>
            <p:ph type="title"/>
          </p:nvPr>
        </p:nvSpPr>
        <p:spPr>
          <a:xfrm>
            <a:off x="1381250" y="896112"/>
            <a:ext cx="3878400" cy="435600"/>
          </a:xfrm>
          <a:prstGeom prst="rect">
            <a:avLst/>
          </a:prstGeom>
        </p:spPr>
        <p:txBody>
          <a:bodyPr spcFirstLastPara="1" wrap="square" lIns="91425" tIns="91425" rIns="91425" bIns="91425" anchor="ctr"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cxnSp>
        <p:nvCxnSpPr>
          <p:cNvPr id="52" name="Google Shape;52;p8"/>
          <p:cNvCxnSpPr/>
          <p:nvPr/>
        </p:nvCxnSpPr>
        <p:spPr>
          <a:xfrm>
            <a:off x="0" y="1131725"/>
            <a:ext cx="1375800" cy="0"/>
          </a:xfrm>
          <a:prstGeom prst="straightConnector1">
            <a:avLst/>
          </a:prstGeom>
          <a:noFill/>
          <a:ln w="9525" cap="flat" cmpd="sng">
            <a:solidFill>
              <a:srgbClr val="CCCCCC"/>
            </a:solidFill>
            <a:prstDash val="solid"/>
            <a:round/>
            <a:headEnd type="none" w="med" len="med"/>
            <a:tailEnd type="none" w="med" len="med"/>
          </a:ln>
        </p:spPr>
      </p:cxnSp>
      <p:sp>
        <p:nvSpPr>
          <p:cNvPr id="53" name="Google Shape;53;p8"/>
          <p:cNvSpPr/>
          <p:nvPr/>
        </p:nvSpPr>
        <p:spPr>
          <a:xfrm>
            <a:off x="817475" y="928767"/>
            <a:ext cx="405900" cy="4059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54" name="Google Shape;54;p8"/>
          <p:cNvCxnSpPr/>
          <p:nvPr/>
        </p:nvCxnSpPr>
        <p:spPr>
          <a:xfrm>
            <a:off x="5265650" y="1131725"/>
            <a:ext cx="3878400" cy="0"/>
          </a:xfrm>
          <a:prstGeom prst="straightConnector1">
            <a:avLst/>
          </a:prstGeom>
          <a:noFill/>
          <a:ln w="9525" cap="flat" cmpd="sng">
            <a:solidFill>
              <a:srgbClr val="CCCCCC"/>
            </a:solidFill>
            <a:prstDash val="solid"/>
            <a:round/>
            <a:headEnd type="none" w="med" len="med"/>
            <a:tailEnd type="none" w="med" len="med"/>
          </a:ln>
        </p:spPr>
      </p:cxnSp>
      <p:sp>
        <p:nvSpPr>
          <p:cNvPr id="55" name="Google Shape;55;p8"/>
          <p:cNvSpPr txBox="1">
            <a:spLocks noGrp="1"/>
          </p:cNvSpPr>
          <p:nvPr>
            <p:ph type="sldNum" idx="12"/>
          </p:nvPr>
        </p:nvSpPr>
        <p:spPr>
          <a:xfrm>
            <a:off x="8543227"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ompletely blank">
  <p:cSld name="BLANK_1">
    <p:spTree>
      <p:nvGrpSpPr>
        <p:cNvPr id="1" name="Shape 65"/>
        <p:cNvGrpSpPr/>
        <p:nvPr/>
      </p:nvGrpSpPr>
      <p:grpSpPr>
        <a:xfrm>
          <a:off x="0" y="0"/>
          <a:ext cx="0" cy="0"/>
          <a:chOff x="0" y="0"/>
          <a:chExt cx="0" cy="0"/>
        </a:xfrm>
      </p:grpSpPr>
      <p:sp>
        <p:nvSpPr>
          <p:cNvPr id="66" name="Google Shape;66;p11"/>
          <p:cNvSpPr txBox="1">
            <a:spLocks noGrp="1"/>
          </p:cNvSpPr>
          <p:nvPr>
            <p:ph type="sldNum" idx="12"/>
          </p:nvPr>
        </p:nvSpPr>
        <p:spPr>
          <a:xfrm>
            <a:off x="8543227"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body" idx="1"/>
          </p:nvPr>
        </p:nvSpPr>
        <p:spPr>
          <a:xfrm>
            <a:off x="1381250" y="1616470"/>
            <a:ext cx="6809700" cy="3112200"/>
          </a:xfrm>
          <a:prstGeom prst="rect">
            <a:avLst/>
          </a:prstGeom>
          <a:noFill/>
          <a:ln>
            <a:noFill/>
          </a:ln>
        </p:spPr>
        <p:txBody>
          <a:bodyPr spcFirstLastPara="1" wrap="square" lIns="91425" tIns="91425" rIns="91425" bIns="91425" anchor="t" anchorCtr="0">
            <a:noAutofit/>
          </a:bodyPr>
          <a:lstStyle>
            <a:lvl1pPr marL="457200" lvl="0" indent="-381000">
              <a:spcBef>
                <a:spcPts val="600"/>
              </a:spcBef>
              <a:spcAft>
                <a:spcPts val="0"/>
              </a:spcAft>
              <a:buClr>
                <a:schemeClr val="accent1"/>
              </a:buClr>
              <a:buSzPts val="2400"/>
              <a:buFont typeface="Quattrocento Sans"/>
              <a:buChar char="◉"/>
              <a:defRPr sz="2400">
                <a:solidFill>
                  <a:schemeClr val="dk1"/>
                </a:solidFill>
                <a:latin typeface="Quattrocento Sans"/>
                <a:ea typeface="Quattrocento Sans"/>
                <a:cs typeface="Quattrocento Sans"/>
                <a:sym typeface="Quattrocento Sans"/>
              </a:defRPr>
            </a:lvl1pPr>
            <a:lvl2pPr marL="914400" lvl="1" indent="-355600">
              <a:spcBef>
                <a:spcPts val="0"/>
              </a:spcBef>
              <a:spcAft>
                <a:spcPts val="0"/>
              </a:spcAft>
              <a:buClr>
                <a:schemeClr val="accent1"/>
              </a:buClr>
              <a:buSzPts val="2000"/>
              <a:buFont typeface="Quattrocento Sans"/>
              <a:buChar char="○"/>
              <a:defRPr sz="2000">
                <a:solidFill>
                  <a:schemeClr val="dk1"/>
                </a:solidFill>
                <a:latin typeface="Quattrocento Sans"/>
                <a:ea typeface="Quattrocento Sans"/>
                <a:cs typeface="Quattrocento Sans"/>
                <a:sym typeface="Quattrocento Sans"/>
              </a:defRPr>
            </a:lvl2pPr>
            <a:lvl3pPr marL="1371600" lvl="2" indent="-355600">
              <a:spcBef>
                <a:spcPts val="0"/>
              </a:spcBef>
              <a:spcAft>
                <a:spcPts val="0"/>
              </a:spcAft>
              <a:buClr>
                <a:schemeClr val="accent1"/>
              </a:buClr>
              <a:buSzPts val="2000"/>
              <a:buFont typeface="Quattrocento Sans"/>
              <a:buChar char="■"/>
              <a:defRPr sz="2000">
                <a:solidFill>
                  <a:schemeClr val="dk1"/>
                </a:solidFill>
                <a:latin typeface="Quattrocento Sans"/>
                <a:ea typeface="Quattrocento Sans"/>
                <a:cs typeface="Quattrocento Sans"/>
                <a:sym typeface="Quattrocento Sans"/>
              </a:defRPr>
            </a:lvl3pPr>
            <a:lvl4pPr marL="1828800" lvl="3" indent="-342900">
              <a:spcBef>
                <a:spcPts val="0"/>
              </a:spcBef>
              <a:spcAft>
                <a:spcPts val="0"/>
              </a:spcAft>
              <a:buClr>
                <a:schemeClr val="accent1"/>
              </a:buClr>
              <a:buSzPts val="1800"/>
              <a:buFont typeface="Quattrocento Sans"/>
              <a:buChar char="●"/>
              <a:defRPr sz="1800">
                <a:solidFill>
                  <a:schemeClr val="dk1"/>
                </a:solidFill>
                <a:latin typeface="Quattrocento Sans"/>
                <a:ea typeface="Quattrocento Sans"/>
                <a:cs typeface="Quattrocento Sans"/>
                <a:sym typeface="Quattrocento Sans"/>
              </a:defRPr>
            </a:lvl4pPr>
            <a:lvl5pPr marL="2286000" lvl="4" indent="-342900">
              <a:spcBef>
                <a:spcPts val="0"/>
              </a:spcBef>
              <a:spcAft>
                <a:spcPts val="0"/>
              </a:spcAft>
              <a:buClr>
                <a:schemeClr val="dk1"/>
              </a:buClr>
              <a:buSzPts val="1800"/>
              <a:buFont typeface="Quattrocento Sans"/>
              <a:buChar char="○"/>
              <a:defRPr sz="1800">
                <a:solidFill>
                  <a:schemeClr val="dk1"/>
                </a:solidFill>
                <a:latin typeface="Quattrocento Sans"/>
                <a:ea typeface="Quattrocento Sans"/>
                <a:cs typeface="Quattrocento Sans"/>
                <a:sym typeface="Quattrocento Sans"/>
              </a:defRPr>
            </a:lvl5pPr>
            <a:lvl6pPr marL="2743200" lvl="5" indent="-342900">
              <a:spcBef>
                <a:spcPts val="0"/>
              </a:spcBef>
              <a:spcAft>
                <a:spcPts val="0"/>
              </a:spcAft>
              <a:buClr>
                <a:schemeClr val="dk1"/>
              </a:buClr>
              <a:buSzPts val="1800"/>
              <a:buFont typeface="Quattrocento Sans"/>
              <a:buChar char="■"/>
              <a:defRPr sz="1800">
                <a:solidFill>
                  <a:schemeClr val="dk1"/>
                </a:solidFill>
                <a:latin typeface="Quattrocento Sans"/>
                <a:ea typeface="Quattrocento Sans"/>
                <a:cs typeface="Quattrocento Sans"/>
                <a:sym typeface="Quattrocento Sans"/>
              </a:defRPr>
            </a:lvl6pPr>
            <a:lvl7pPr marL="3200400" lvl="6" indent="-342900">
              <a:spcBef>
                <a:spcPts val="0"/>
              </a:spcBef>
              <a:spcAft>
                <a:spcPts val="0"/>
              </a:spcAft>
              <a:buClr>
                <a:schemeClr val="dk1"/>
              </a:buClr>
              <a:buSzPts val="1800"/>
              <a:buFont typeface="Quattrocento Sans"/>
              <a:buChar char="●"/>
              <a:defRPr sz="1800">
                <a:solidFill>
                  <a:schemeClr val="dk1"/>
                </a:solidFill>
                <a:latin typeface="Quattrocento Sans"/>
                <a:ea typeface="Quattrocento Sans"/>
                <a:cs typeface="Quattrocento Sans"/>
                <a:sym typeface="Quattrocento Sans"/>
              </a:defRPr>
            </a:lvl7pPr>
            <a:lvl8pPr marL="3657600" lvl="7" indent="-342900">
              <a:spcBef>
                <a:spcPts val="0"/>
              </a:spcBef>
              <a:spcAft>
                <a:spcPts val="0"/>
              </a:spcAft>
              <a:buClr>
                <a:schemeClr val="dk1"/>
              </a:buClr>
              <a:buSzPts val="1800"/>
              <a:buFont typeface="Quattrocento Sans"/>
              <a:buChar char="○"/>
              <a:defRPr sz="1800">
                <a:solidFill>
                  <a:schemeClr val="dk1"/>
                </a:solidFill>
                <a:latin typeface="Quattrocento Sans"/>
                <a:ea typeface="Quattrocento Sans"/>
                <a:cs typeface="Quattrocento Sans"/>
                <a:sym typeface="Quattrocento Sans"/>
              </a:defRPr>
            </a:lvl8pPr>
            <a:lvl9pPr marL="4114800" lvl="8" indent="-342900">
              <a:spcBef>
                <a:spcPts val="0"/>
              </a:spcBef>
              <a:spcAft>
                <a:spcPts val="0"/>
              </a:spcAft>
              <a:buClr>
                <a:schemeClr val="dk1"/>
              </a:buClr>
              <a:buSzPts val="1800"/>
              <a:buFont typeface="Quattrocento Sans"/>
              <a:buChar char="■"/>
              <a:defRPr sz="1800">
                <a:solidFill>
                  <a:schemeClr val="dk1"/>
                </a:solidFill>
                <a:latin typeface="Quattrocento Sans"/>
                <a:ea typeface="Quattrocento Sans"/>
                <a:cs typeface="Quattrocento Sans"/>
                <a:sym typeface="Quattrocento Sans"/>
              </a:defRPr>
            </a:lvl9pPr>
          </a:lstStyle>
          <a:p>
            <a:endParaRPr/>
          </a:p>
        </p:txBody>
      </p:sp>
      <p:sp>
        <p:nvSpPr>
          <p:cNvPr id="7" name="Google Shape;7;p1"/>
          <p:cNvSpPr txBox="1">
            <a:spLocks noGrp="1"/>
          </p:cNvSpPr>
          <p:nvPr>
            <p:ph type="title"/>
          </p:nvPr>
        </p:nvSpPr>
        <p:spPr>
          <a:xfrm>
            <a:off x="1381250" y="896549"/>
            <a:ext cx="6809700" cy="435600"/>
          </a:xfrm>
          <a:prstGeom prst="rect">
            <a:avLst/>
          </a:prstGeom>
          <a:noFill/>
          <a:ln>
            <a:noFill/>
          </a:ln>
        </p:spPr>
        <p:txBody>
          <a:bodyPr spcFirstLastPara="1" wrap="square" lIns="91425" tIns="91425" rIns="91425" bIns="91425" anchor="ctr" anchorCtr="0">
            <a:noAutofit/>
          </a:bodyPr>
          <a:lstStyle>
            <a:lvl1pPr lvl="0">
              <a:spcBef>
                <a:spcPts val="0"/>
              </a:spcBef>
              <a:spcAft>
                <a:spcPts val="0"/>
              </a:spcAft>
              <a:buClr>
                <a:schemeClr val="dk1"/>
              </a:buClr>
              <a:buSzPts val="2000"/>
              <a:buFont typeface="Lora"/>
              <a:buNone/>
              <a:defRPr sz="2000" b="1">
                <a:solidFill>
                  <a:schemeClr val="dk1"/>
                </a:solidFill>
                <a:latin typeface="Lora"/>
                <a:ea typeface="Lora"/>
                <a:cs typeface="Lora"/>
                <a:sym typeface="Lora"/>
              </a:defRPr>
            </a:lvl1pPr>
            <a:lvl2pPr lvl="1">
              <a:spcBef>
                <a:spcPts val="0"/>
              </a:spcBef>
              <a:spcAft>
                <a:spcPts val="0"/>
              </a:spcAft>
              <a:buClr>
                <a:schemeClr val="dk1"/>
              </a:buClr>
              <a:buSzPts val="2000"/>
              <a:buFont typeface="Lora"/>
              <a:buNone/>
              <a:defRPr sz="2000" b="1">
                <a:solidFill>
                  <a:schemeClr val="dk1"/>
                </a:solidFill>
                <a:latin typeface="Lora"/>
                <a:ea typeface="Lora"/>
                <a:cs typeface="Lora"/>
                <a:sym typeface="Lora"/>
              </a:defRPr>
            </a:lvl2pPr>
            <a:lvl3pPr lvl="2">
              <a:spcBef>
                <a:spcPts val="0"/>
              </a:spcBef>
              <a:spcAft>
                <a:spcPts val="0"/>
              </a:spcAft>
              <a:buClr>
                <a:schemeClr val="dk1"/>
              </a:buClr>
              <a:buSzPts val="2000"/>
              <a:buFont typeface="Lora"/>
              <a:buNone/>
              <a:defRPr sz="2000" b="1">
                <a:solidFill>
                  <a:schemeClr val="dk1"/>
                </a:solidFill>
                <a:latin typeface="Lora"/>
                <a:ea typeface="Lora"/>
                <a:cs typeface="Lora"/>
                <a:sym typeface="Lora"/>
              </a:defRPr>
            </a:lvl3pPr>
            <a:lvl4pPr lvl="3">
              <a:spcBef>
                <a:spcPts val="0"/>
              </a:spcBef>
              <a:spcAft>
                <a:spcPts val="0"/>
              </a:spcAft>
              <a:buClr>
                <a:schemeClr val="dk1"/>
              </a:buClr>
              <a:buSzPts val="2000"/>
              <a:buFont typeface="Lora"/>
              <a:buNone/>
              <a:defRPr sz="2000" b="1">
                <a:solidFill>
                  <a:schemeClr val="dk1"/>
                </a:solidFill>
                <a:latin typeface="Lora"/>
                <a:ea typeface="Lora"/>
                <a:cs typeface="Lora"/>
                <a:sym typeface="Lora"/>
              </a:defRPr>
            </a:lvl4pPr>
            <a:lvl5pPr lvl="4">
              <a:spcBef>
                <a:spcPts val="0"/>
              </a:spcBef>
              <a:spcAft>
                <a:spcPts val="0"/>
              </a:spcAft>
              <a:buClr>
                <a:schemeClr val="dk1"/>
              </a:buClr>
              <a:buSzPts val="2000"/>
              <a:buFont typeface="Lora"/>
              <a:buNone/>
              <a:defRPr sz="2000" b="1">
                <a:solidFill>
                  <a:schemeClr val="dk1"/>
                </a:solidFill>
                <a:latin typeface="Lora"/>
                <a:ea typeface="Lora"/>
                <a:cs typeface="Lora"/>
                <a:sym typeface="Lora"/>
              </a:defRPr>
            </a:lvl5pPr>
            <a:lvl6pPr lvl="5">
              <a:spcBef>
                <a:spcPts val="0"/>
              </a:spcBef>
              <a:spcAft>
                <a:spcPts val="0"/>
              </a:spcAft>
              <a:buClr>
                <a:schemeClr val="dk1"/>
              </a:buClr>
              <a:buSzPts val="2000"/>
              <a:buFont typeface="Lora"/>
              <a:buNone/>
              <a:defRPr sz="2000" b="1">
                <a:solidFill>
                  <a:schemeClr val="dk1"/>
                </a:solidFill>
                <a:latin typeface="Lora"/>
                <a:ea typeface="Lora"/>
                <a:cs typeface="Lora"/>
                <a:sym typeface="Lora"/>
              </a:defRPr>
            </a:lvl6pPr>
            <a:lvl7pPr lvl="6">
              <a:spcBef>
                <a:spcPts val="0"/>
              </a:spcBef>
              <a:spcAft>
                <a:spcPts val="0"/>
              </a:spcAft>
              <a:buClr>
                <a:schemeClr val="dk1"/>
              </a:buClr>
              <a:buSzPts val="2000"/>
              <a:buFont typeface="Lora"/>
              <a:buNone/>
              <a:defRPr sz="2000" b="1">
                <a:solidFill>
                  <a:schemeClr val="dk1"/>
                </a:solidFill>
                <a:latin typeface="Lora"/>
                <a:ea typeface="Lora"/>
                <a:cs typeface="Lora"/>
                <a:sym typeface="Lora"/>
              </a:defRPr>
            </a:lvl7pPr>
            <a:lvl8pPr lvl="7">
              <a:spcBef>
                <a:spcPts val="0"/>
              </a:spcBef>
              <a:spcAft>
                <a:spcPts val="0"/>
              </a:spcAft>
              <a:buClr>
                <a:schemeClr val="dk1"/>
              </a:buClr>
              <a:buSzPts val="2000"/>
              <a:buFont typeface="Lora"/>
              <a:buNone/>
              <a:defRPr sz="2000" b="1">
                <a:solidFill>
                  <a:schemeClr val="dk1"/>
                </a:solidFill>
                <a:latin typeface="Lora"/>
                <a:ea typeface="Lora"/>
                <a:cs typeface="Lora"/>
                <a:sym typeface="Lora"/>
              </a:defRPr>
            </a:lvl8pPr>
            <a:lvl9pPr lvl="8">
              <a:spcBef>
                <a:spcPts val="0"/>
              </a:spcBef>
              <a:spcAft>
                <a:spcPts val="0"/>
              </a:spcAft>
              <a:buClr>
                <a:schemeClr val="dk1"/>
              </a:buClr>
              <a:buSzPts val="2000"/>
              <a:buFont typeface="Lora"/>
              <a:buNone/>
              <a:defRPr sz="2000" b="1">
                <a:solidFill>
                  <a:schemeClr val="dk1"/>
                </a:solidFill>
                <a:latin typeface="Lora"/>
                <a:ea typeface="Lora"/>
                <a:cs typeface="Lora"/>
                <a:sym typeface="Lora"/>
              </a:defRPr>
            </a:lvl9pPr>
          </a:lstStyle>
          <a:p>
            <a:endParaRPr/>
          </a:p>
        </p:txBody>
      </p:sp>
      <p:sp>
        <p:nvSpPr>
          <p:cNvPr id="8" name="Google Shape;8;p1"/>
          <p:cNvSpPr txBox="1">
            <a:spLocks noGrp="1"/>
          </p:cNvSpPr>
          <p:nvPr>
            <p:ph type="sldNum" idx="12"/>
          </p:nvPr>
        </p:nvSpPr>
        <p:spPr>
          <a:xfrm>
            <a:off x="8543227" y="4749851"/>
            <a:ext cx="548700" cy="393600"/>
          </a:xfrm>
          <a:prstGeom prst="rect">
            <a:avLst/>
          </a:prstGeom>
          <a:noFill/>
          <a:ln>
            <a:noFill/>
          </a:ln>
        </p:spPr>
        <p:txBody>
          <a:bodyPr spcFirstLastPara="1" wrap="square" lIns="91425" tIns="91425" rIns="91425" bIns="91425" anchor="t" anchorCtr="0">
            <a:noAutofit/>
          </a:bodyPr>
          <a:lstStyle>
            <a:lvl1pPr lvl="0" algn="r">
              <a:buNone/>
              <a:defRPr sz="1000">
                <a:solidFill>
                  <a:srgbClr val="1D1D1B"/>
                </a:solidFill>
                <a:latin typeface="Lora"/>
                <a:ea typeface="Lora"/>
                <a:cs typeface="Lora"/>
                <a:sym typeface="Lora"/>
              </a:defRPr>
            </a:lvl1pPr>
            <a:lvl2pPr lvl="1" algn="r">
              <a:buNone/>
              <a:defRPr sz="1000">
                <a:solidFill>
                  <a:srgbClr val="1D1D1B"/>
                </a:solidFill>
                <a:latin typeface="Lora"/>
                <a:ea typeface="Lora"/>
                <a:cs typeface="Lora"/>
                <a:sym typeface="Lora"/>
              </a:defRPr>
            </a:lvl2pPr>
            <a:lvl3pPr lvl="2" algn="r">
              <a:buNone/>
              <a:defRPr sz="1000">
                <a:solidFill>
                  <a:srgbClr val="1D1D1B"/>
                </a:solidFill>
                <a:latin typeface="Lora"/>
                <a:ea typeface="Lora"/>
                <a:cs typeface="Lora"/>
                <a:sym typeface="Lora"/>
              </a:defRPr>
            </a:lvl3pPr>
            <a:lvl4pPr lvl="3" algn="r">
              <a:buNone/>
              <a:defRPr sz="1000">
                <a:solidFill>
                  <a:srgbClr val="1D1D1B"/>
                </a:solidFill>
                <a:latin typeface="Lora"/>
                <a:ea typeface="Lora"/>
                <a:cs typeface="Lora"/>
                <a:sym typeface="Lora"/>
              </a:defRPr>
            </a:lvl4pPr>
            <a:lvl5pPr lvl="4" algn="r">
              <a:buNone/>
              <a:defRPr sz="1000">
                <a:solidFill>
                  <a:srgbClr val="1D1D1B"/>
                </a:solidFill>
                <a:latin typeface="Lora"/>
                <a:ea typeface="Lora"/>
                <a:cs typeface="Lora"/>
                <a:sym typeface="Lora"/>
              </a:defRPr>
            </a:lvl5pPr>
            <a:lvl6pPr lvl="5" algn="r">
              <a:buNone/>
              <a:defRPr sz="1000">
                <a:solidFill>
                  <a:srgbClr val="1D1D1B"/>
                </a:solidFill>
                <a:latin typeface="Lora"/>
                <a:ea typeface="Lora"/>
                <a:cs typeface="Lora"/>
                <a:sym typeface="Lora"/>
              </a:defRPr>
            </a:lvl6pPr>
            <a:lvl7pPr lvl="6" algn="r">
              <a:buNone/>
              <a:defRPr sz="1000">
                <a:solidFill>
                  <a:srgbClr val="1D1D1B"/>
                </a:solidFill>
                <a:latin typeface="Lora"/>
                <a:ea typeface="Lora"/>
                <a:cs typeface="Lora"/>
                <a:sym typeface="Lora"/>
              </a:defRPr>
            </a:lvl7pPr>
            <a:lvl8pPr lvl="7" algn="r">
              <a:buNone/>
              <a:defRPr sz="1000">
                <a:solidFill>
                  <a:srgbClr val="1D1D1B"/>
                </a:solidFill>
                <a:latin typeface="Lora"/>
                <a:ea typeface="Lora"/>
                <a:cs typeface="Lora"/>
                <a:sym typeface="Lora"/>
              </a:defRPr>
            </a:lvl8pPr>
            <a:lvl9pPr lvl="8" algn="r">
              <a:buNone/>
              <a:defRPr sz="1000">
                <a:solidFill>
                  <a:srgbClr val="1D1D1B"/>
                </a:solidFill>
                <a:latin typeface="Lora"/>
                <a:ea typeface="Lora"/>
                <a:cs typeface="Lora"/>
                <a:sym typeface="Lora"/>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4" r:id="rId3"/>
    <p:sldLayoutId id="2147483657" r:id="rId4"/>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hyperlink" Target="https://pxhere.com/en/photo/1521577"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0"/>
        <p:cNvGrpSpPr/>
        <p:nvPr/>
      </p:nvGrpSpPr>
      <p:grpSpPr>
        <a:xfrm>
          <a:off x="0" y="0"/>
          <a:ext cx="0" cy="0"/>
          <a:chOff x="0" y="0"/>
          <a:chExt cx="0" cy="0"/>
        </a:xfrm>
      </p:grpSpPr>
      <p:sp>
        <p:nvSpPr>
          <p:cNvPr id="71" name="Google Shape;71;p12"/>
          <p:cNvSpPr txBox="1">
            <a:spLocks noGrp="1"/>
          </p:cNvSpPr>
          <p:nvPr>
            <p:ph type="ctrTitle"/>
          </p:nvPr>
        </p:nvSpPr>
        <p:spPr>
          <a:xfrm>
            <a:off x="640082" y="2222649"/>
            <a:ext cx="7863836" cy="1159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dirty="0"/>
              <a:t>Academic and </a:t>
            </a:r>
            <a:r>
              <a:rPr lang="en-US" dirty="0">
                <a:highlight>
                  <a:schemeClr val="accent1"/>
                </a:highlight>
              </a:rPr>
              <a:t>Employability</a:t>
            </a:r>
            <a:r>
              <a:rPr lang="en" dirty="0"/>
              <a:t> </a:t>
            </a:r>
            <a:r>
              <a:rPr lang="en-US" dirty="0"/>
              <a:t>Skills</a:t>
            </a:r>
            <a:endParaRPr dirty="0"/>
          </a:p>
        </p:txBody>
      </p:sp>
      <p:grpSp>
        <p:nvGrpSpPr>
          <p:cNvPr id="72" name="Google Shape;72;p12"/>
          <p:cNvGrpSpPr/>
          <p:nvPr/>
        </p:nvGrpSpPr>
        <p:grpSpPr>
          <a:xfrm>
            <a:off x="1299165" y="3511424"/>
            <a:ext cx="215966" cy="342399"/>
            <a:chOff x="6718575" y="2318625"/>
            <a:chExt cx="256950" cy="407375"/>
          </a:xfrm>
        </p:grpSpPr>
        <p:sp>
          <p:nvSpPr>
            <p:cNvPr id="73" name="Google Shape;73;p12"/>
            <p:cNvSpPr/>
            <p:nvPr/>
          </p:nvSpPr>
          <p:spPr>
            <a:xfrm>
              <a:off x="6795900" y="2673600"/>
              <a:ext cx="102300" cy="22550"/>
            </a:xfrm>
            <a:custGeom>
              <a:avLst/>
              <a:gdLst/>
              <a:ahLst/>
              <a:cxnLst/>
              <a:rect l="l" t="t" r="r" b="b"/>
              <a:pathLst>
                <a:path w="4092" h="902" fill="none" extrusionOk="0">
                  <a:moveTo>
                    <a:pt x="4092" y="902"/>
                  </a:moveTo>
                  <a:lnTo>
                    <a:pt x="4092" y="1"/>
                  </a:lnTo>
                  <a:lnTo>
                    <a:pt x="0" y="1"/>
                  </a:lnTo>
                  <a:lnTo>
                    <a:pt x="0" y="902"/>
                  </a:lnTo>
                  <a:lnTo>
                    <a:pt x="4092" y="902"/>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2"/>
            <p:cNvSpPr/>
            <p:nvPr/>
          </p:nvSpPr>
          <p:spPr>
            <a:xfrm>
              <a:off x="6795900" y="2650475"/>
              <a:ext cx="102300" cy="22550"/>
            </a:xfrm>
            <a:custGeom>
              <a:avLst/>
              <a:gdLst/>
              <a:ahLst/>
              <a:cxnLst/>
              <a:rect l="l" t="t" r="r" b="b"/>
              <a:pathLst>
                <a:path w="4092" h="902" fill="none" extrusionOk="0">
                  <a:moveTo>
                    <a:pt x="4092" y="901"/>
                  </a:moveTo>
                  <a:lnTo>
                    <a:pt x="4092" y="0"/>
                  </a:lnTo>
                  <a:lnTo>
                    <a:pt x="0" y="0"/>
                  </a:lnTo>
                  <a:lnTo>
                    <a:pt x="0" y="901"/>
                  </a:lnTo>
                  <a:lnTo>
                    <a:pt x="4092" y="901"/>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2"/>
            <p:cNvSpPr/>
            <p:nvPr/>
          </p:nvSpPr>
          <p:spPr>
            <a:xfrm>
              <a:off x="6795900" y="2696125"/>
              <a:ext cx="102300" cy="29875"/>
            </a:xfrm>
            <a:custGeom>
              <a:avLst/>
              <a:gdLst/>
              <a:ahLst/>
              <a:cxnLst/>
              <a:rect l="l" t="t" r="r" b="b"/>
              <a:pathLst>
                <a:path w="4092" h="1195" fill="none" extrusionOk="0">
                  <a:moveTo>
                    <a:pt x="0" y="1"/>
                  </a:moveTo>
                  <a:lnTo>
                    <a:pt x="0" y="171"/>
                  </a:lnTo>
                  <a:lnTo>
                    <a:pt x="0" y="171"/>
                  </a:lnTo>
                  <a:lnTo>
                    <a:pt x="24" y="318"/>
                  </a:lnTo>
                  <a:lnTo>
                    <a:pt x="98" y="464"/>
                  </a:lnTo>
                  <a:lnTo>
                    <a:pt x="195" y="585"/>
                  </a:lnTo>
                  <a:lnTo>
                    <a:pt x="341" y="659"/>
                  </a:lnTo>
                  <a:lnTo>
                    <a:pt x="1875" y="1170"/>
                  </a:lnTo>
                  <a:lnTo>
                    <a:pt x="1875" y="1170"/>
                  </a:lnTo>
                  <a:lnTo>
                    <a:pt x="2046" y="1194"/>
                  </a:lnTo>
                  <a:lnTo>
                    <a:pt x="2046" y="1194"/>
                  </a:lnTo>
                  <a:lnTo>
                    <a:pt x="2216" y="1170"/>
                  </a:lnTo>
                  <a:lnTo>
                    <a:pt x="3751" y="659"/>
                  </a:lnTo>
                  <a:lnTo>
                    <a:pt x="3751" y="659"/>
                  </a:lnTo>
                  <a:lnTo>
                    <a:pt x="3897" y="585"/>
                  </a:lnTo>
                  <a:lnTo>
                    <a:pt x="3994" y="464"/>
                  </a:lnTo>
                  <a:lnTo>
                    <a:pt x="4067" y="318"/>
                  </a:lnTo>
                  <a:lnTo>
                    <a:pt x="4092" y="171"/>
                  </a:lnTo>
                  <a:lnTo>
                    <a:pt x="4092" y="1"/>
                  </a:lnTo>
                  <a:lnTo>
                    <a:pt x="0" y="1"/>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12"/>
            <p:cNvSpPr/>
            <p:nvPr/>
          </p:nvSpPr>
          <p:spPr>
            <a:xfrm>
              <a:off x="6784925" y="2459275"/>
              <a:ext cx="35350" cy="166875"/>
            </a:xfrm>
            <a:custGeom>
              <a:avLst/>
              <a:gdLst/>
              <a:ahLst/>
              <a:cxnLst/>
              <a:rect l="l" t="t" r="r" b="b"/>
              <a:pathLst>
                <a:path w="1414" h="6675" fill="none" extrusionOk="0">
                  <a:moveTo>
                    <a:pt x="1413" y="6674"/>
                  </a:moveTo>
                  <a:lnTo>
                    <a:pt x="1413" y="6674"/>
                  </a:lnTo>
                  <a:lnTo>
                    <a:pt x="585" y="2850"/>
                  </a:lnTo>
                  <a:lnTo>
                    <a:pt x="1" y="1"/>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12"/>
            <p:cNvSpPr/>
            <p:nvPr/>
          </p:nvSpPr>
          <p:spPr>
            <a:xfrm>
              <a:off x="6718575" y="2318625"/>
              <a:ext cx="256950" cy="307525"/>
            </a:xfrm>
            <a:custGeom>
              <a:avLst/>
              <a:gdLst/>
              <a:ahLst/>
              <a:cxnLst/>
              <a:rect l="l" t="t" r="r" b="b"/>
              <a:pathLst>
                <a:path w="10278" h="12301" fill="none" extrusionOk="0">
                  <a:moveTo>
                    <a:pt x="7185" y="12300"/>
                  </a:moveTo>
                  <a:lnTo>
                    <a:pt x="7185" y="12300"/>
                  </a:lnTo>
                  <a:lnTo>
                    <a:pt x="7307" y="11764"/>
                  </a:lnTo>
                  <a:lnTo>
                    <a:pt x="7477" y="11253"/>
                  </a:lnTo>
                  <a:lnTo>
                    <a:pt x="7672" y="10766"/>
                  </a:lnTo>
                  <a:lnTo>
                    <a:pt x="7891" y="10327"/>
                  </a:lnTo>
                  <a:lnTo>
                    <a:pt x="8135" y="9913"/>
                  </a:lnTo>
                  <a:lnTo>
                    <a:pt x="8378" y="9499"/>
                  </a:lnTo>
                  <a:lnTo>
                    <a:pt x="8914" y="8720"/>
                  </a:lnTo>
                  <a:lnTo>
                    <a:pt x="9182" y="8330"/>
                  </a:lnTo>
                  <a:lnTo>
                    <a:pt x="9425" y="7941"/>
                  </a:lnTo>
                  <a:lnTo>
                    <a:pt x="9645" y="7551"/>
                  </a:lnTo>
                  <a:lnTo>
                    <a:pt x="9864" y="7113"/>
                  </a:lnTo>
                  <a:lnTo>
                    <a:pt x="10034" y="6674"/>
                  </a:lnTo>
                  <a:lnTo>
                    <a:pt x="10156" y="6187"/>
                  </a:lnTo>
                  <a:lnTo>
                    <a:pt x="10229" y="5676"/>
                  </a:lnTo>
                  <a:lnTo>
                    <a:pt x="10253" y="5408"/>
                  </a:lnTo>
                  <a:lnTo>
                    <a:pt x="10278" y="5140"/>
                  </a:lnTo>
                  <a:lnTo>
                    <a:pt x="10278" y="5140"/>
                  </a:lnTo>
                  <a:lnTo>
                    <a:pt x="10229" y="4604"/>
                  </a:lnTo>
                  <a:lnTo>
                    <a:pt x="10156" y="4093"/>
                  </a:lnTo>
                  <a:lnTo>
                    <a:pt x="10034" y="3605"/>
                  </a:lnTo>
                  <a:lnTo>
                    <a:pt x="9864" y="3143"/>
                  </a:lnTo>
                  <a:lnTo>
                    <a:pt x="9645" y="2680"/>
                  </a:lnTo>
                  <a:lnTo>
                    <a:pt x="9401" y="2266"/>
                  </a:lnTo>
                  <a:lnTo>
                    <a:pt x="9084" y="1876"/>
                  </a:lnTo>
                  <a:lnTo>
                    <a:pt x="8768" y="1511"/>
                  </a:lnTo>
                  <a:lnTo>
                    <a:pt x="8402" y="1170"/>
                  </a:lnTo>
                  <a:lnTo>
                    <a:pt x="8013" y="878"/>
                  </a:lnTo>
                  <a:lnTo>
                    <a:pt x="7574" y="634"/>
                  </a:lnTo>
                  <a:lnTo>
                    <a:pt x="7136" y="415"/>
                  </a:lnTo>
                  <a:lnTo>
                    <a:pt x="6673" y="244"/>
                  </a:lnTo>
                  <a:lnTo>
                    <a:pt x="6162" y="98"/>
                  </a:lnTo>
                  <a:lnTo>
                    <a:pt x="5675" y="25"/>
                  </a:lnTo>
                  <a:lnTo>
                    <a:pt x="5139" y="1"/>
                  </a:lnTo>
                  <a:lnTo>
                    <a:pt x="5139" y="1"/>
                  </a:lnTo>
                  <a:lnTo>
                    <a:pt x="4603" y="25"/>
                  </a:lnTo>
                  <a:lnTo>
                    <a:pt x="4116" y="98"/>
                  </a:lnTo>
                  <a:lnTo>
                    <a:pt x="3605" y="244"/>
                  </a:lnTo>
                  <a:lnTo>
                    <a:pt x="3142" y="415"/>
                  </a:lnTo>
                  <a:lnTo>
                    <a:pt x="2703" y="634"/>
                  </a:lnTo>
                  <a:lnTo>
                    <a:pt x="2265" y="878"/>
                  </a:lnTo>
                  <a:lnTo>
                    <a:pt x="1875" y="1170"/>
                  </a:lnTo>
                  <a:lnTo>
                    <a:pt x="1510" y="1511"/>
                  </a:lnTo>
                  <a:lnTo>
                    <a:pt x="1193" y="1876"/>
                  </a:lnTo>
                  <a:lnTo>
                    <a:pt x="877" y="2266"/>
                  </a:lnTo>
                  <a:lnTo>
                    <a:pt x="633" y="2680"/>
                  </a:lnTo>
                  <a:lnTo>
                    <a:pt x="414" y="3143"/>
                  </a:lnTo>
                  <a:lnTo>
                    <a:pt x="244" y="3605"/>
                  </a:lnTo>
                  <a:lnTo>
                    <a:pt x="122" y="4093"/>
                  </a:lnTo>
                  <a:lnTo>
                    <a:pt x="49" y="4604"/>
                  </a:lnTo>
                  <a:lnTo>
                    <a:pt x="0" y="5140"/>
                  </a:lnTo>
                  <a:lnTo>
                    <a:pt x="0" y="5140"/>
                  </a:lnTo>
                  <a:lnTo>
                    <a:pt x="24" y="5408"/>
                  </a:lnTo>
                  <a:lnTo>
                    <a:pt x="49" y="5676"/>
                  </a:lnTo>
                  <a:lnTo>
                    <a:pt x="122" y="6187"/>
                  </a:lnTo>
                  <a:lnTo>
                    <a:pt x="244" y="6674"/>
                  </a:lnTo>
                  <a:lnTo>
                    <a:pt x="414" y="7113"/>
                  </a:lnTo>
                  <a:lnTo>
                    <a:pt x="633" y="7551"/>
                  </a:lnTo>
                  <a:lnTo>
                    <a:pt x="852" y="7941"/>
                  </a:lnTo>
                  <a:lnTo>
                    <a:pt x="1096" y="8330"/>
                  </a:lnTo>
                  <a:lnTo>
                    <a:pt x="1364" y="8720"/>
                  </a:lnTo>
                  <a:lnTo>
                    <a:pt x="1900" y="9499"/>
                  </a:lnTo>
                  <a:lnTo>
                    <a:pt x="2143" y="9913"/>
                  </a:lnTo>
                  <a:lnTo>
                    <a:pt x="2387" y="10327"/>
                  </a:lnTo>
                  <a:lnTo>
                    <a:pt x="2606" y="10766"/>
                  </a:lnTo>
                  <a:lnTo>
                    <a:pt x="2801" y="11253"/>
                  </a:lnTo>
                  <a:lnTo>
                    <a:pt x="2971" y="11764"/>
                  </a:lnTo>
                  <a:lnTo>
                    <a:pt x="3093" y="12300"/>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12"/>
            <p:cNvSpPr/>
            <p:nvPr/>
          </p:nvSpPr>
          <p:spPr>
            <a:xfrm>
              <a:off x="6873825" y="2459275"/>
              <a:ext cx="35350" cy="166875"/>
            </a:xfrm>
            <a:custGeom>
              <a:avLst/>
              <a:gdLst/>
              <a:ahLst/>
              <a:cxnLst/>
              <a:rect l="l" t="t" r="r" b="b"/>
              <a:pathLst>
                <a:path w="1414" h="6675" fill="none" extrusionOk="0">
                  <a:moveTo>
                    <a:pt x="1413" y="1"/>
                  </a:moveTo>
                  <a:lnTo>
                    <a:pt x="1413" y="1"/>
                  </a:lnTo>
                  <a:lnTo>
                    <a:pt x="829" y="2850"/>
                  </a:lnTo>
                  <a:lnTo>
                    <a:pt x="1" y="6674"/>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12"/>
            <p:cNvSpPr/>
            <p:nvPr/>
          </p:nvSpPr>
          <p:spPr>
            <a:xfrm>
              <a:off x="6801975" y="2453200"/>
              <a:ext cx="90150" cy="19500"/>
            </a:xfrm>
            <a:custGeom>
              <a:avLst/>
              <a:gdLst/>
              <a:ahLst/>
              <a:cxnLst/>
              <a:rect l="l" t="t" r="r" b="b"/>
              <a:pathLst>
                <a:path w="3606" h="780" fill="none" extrusionOk="0">
                  <a:moveTo>
                    <a:pt x="1" y="73"/>
                  </a:moveTo>
                  <a:lnTo>
                    <a:pt x="829" y="780"/>
                  </a:lnTo>
                  <a:lnTo>
                    <a:pt x="1657" y="73"/>
                  </a:lnTo>
                  <a:lnTo>
                    <a:pt x="1657" y="73"/>
                  </a:lnTo>
                  <a:lnTo>
                    <a:pt x="1730" y="25"/>
                  </a:lnTo>
                  <a:lnTo>
                    <a:pt x="1803" y="0"/>
                  </a:lnTo>
                  <a:lnTo>
                    <a:pt x="1876" y="25"/>
                  </a:lnTo>
                  <a:lnTo>
                    <a:pt x="1949" y="73"/>
                  </a:lnTo>
                  <a:lnTo>
                    <a:pt x="2777" y="780"/>
                  </a:lnTo>
                  <a:lnTo>
                    <a:pt x="3605" y="73"/>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12"/>
            <p:cNvSpPr/>
            <p:nvPr/>
          </p:nvSpPr>
          <p:spPr>
            <a:xfrm>
              <a:off x="6795900" y="2628550"/>
              <a:ext cx="102300" cy="25"/>
            </a:xfrm>
            <a:custGeom>
              <a:avLst/>
              <a:gdLst/>
              <a:ahLst/>
              <a:cxnLst/>
              <a:rect l="l" t="t" r="r" b="b"/>
              <a:pathLst>
                <a:path w="4092" h="1" fill="none" extrusionOk="0">
                  <a:moveTo>
                    <a:pt x="0" y="1"/>
                  </a:moveTo>
                  <a:lnTo>
                    <a:pt x="4092" y="1"/>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 name="TextBox 11"/>
          <p:cNvSpPr txBox="1"/>
          <p:nvPr/>
        </p:nvSpPr>
        <p:spPr>
          <a:xfrm>
            <a:off x="160256" y="150829"/>
            <a:ext cx="3459637" cy="523220"/>
          </a:xfrm>
          <a:prstGeom prst="rect">
            <a:avLst/>
          </a:prstGeom>
          <a:noFill/>
        </p:spPr>
        <p:txBody>
          <a:bodyPr wrap="square" rtlCol="0">
            <a:spAutoFit/>
          </a:bodyPr>
          <a:lstStyle/>
          <a:p>
            <a:r>
              <a:rPr lang="en-US" dirty="0" smtClean="0"/>
              <a:t>Sandra </a:t>
            </a:r>
            <a:r>
              <a:rPr lang="en-US" dirty="0" err="1" smtClean="0"/>
              <a:t>Wysocka</a:t>
            </a:r>
            <a:endParaRPr lang="en-US" dirty="0" smtClean="0"/>
          </a:p>
          <a:p>
            <a:r>
              <a:rPr lang="en-US" dirty="0" smtClean="0"/>
              <a:t>Student ID : 2115155</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cxnSp>
        <p:nvCxnSpPr>
          <p:cNvPr id="101" name="Google Shape;101;p14"/>
          <p:cNvCxnSpPr/>
          <p:nvPr/>
        </p:nvCxnSpPr>
        <p:spPr>
          <a:xfrm>
            <a:off x="6450" y="1428750"/>
            <a:ext cx="2397300" cy="0"/>
          </a:xfrm>
          <a:prstGeom prst="straightConnector1">
            <a:avLst/>
          </a:prstGeom>
          <a:noFill/>
          <a:ln w="9525" cap="flat" cmpd="sng">
            <a:solidFill>
              <a:srgbClr val="CCCCCC"/>
            </a:solidFill>
            <a:prstDash val="solid"/>
            <a:round/>
            <a:headEnd type="none" w="med" len="med"/>
            <a:tailEnd type="none" w="med" len="med"/>
          </a:ln>
        </p:spPr>
      </p:cxnSp>
      <p:pic>
        <p:nvPicPr>
          <p:cNvPr id="102" name="Google Shape;102;p14"/>
          <p:cNvPicPr preferRelativeResize="0"/>
          <p:nvPr/>
        </p:nvPicPr>
        <p:blipFill rotWithShape="1">
          <a:blip r:embed="rId3">
            <a:alphaModFix/>
          </a:blip>
          <a:srcRect l="20292" t="32967" r="20286" b="27417"/>
          <a:stretch/>
        </p:blipFill>
        <p:spPr>
          <a:xfrm>
            <a:off x="834600" y="861898"/>
            <a:ext cx="1133700" cy="1133700"/>
          </a:xfrm>
          <a:prstGeom prst="ellipse">
            <a:avLst/>
          </a:prstGeom>
          <a:noFill/>
          <a:ln>
            <a:noFill/>
          </a:ln>
        </p:spPr>
      </p:pic>
      <p:sp>
        <p:nvSpPr>
          <p:cNvPr id="103" name="Google Shape;103;p14"/>
          <p:cNvSpPr txBox="1">
            <a:spLocks noGrp="1"/>
          </p:cNvSpPr>
          <p:nvPr>
            <p:ph type="ctrTitle" idx="4294967295"/>
          </p:nvPr>
        </p:nvSpPr>
        <p:spPr>
          <a:xfrm>
            <a:off x="2371625" y="816550"/>
            <a:ext cx="4908000" cy="1159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sz="4400" dirty="0"/>
              <a:t>Introduction</a:t>
            </a:r>
            <a:endParaRPr sz="4400" dirty="0"/>
          </a:p>
        </p:txBody>
      </p:sp>
      <p:cxnSp>
        <p:nvCxnSpPr>
          <p:cNvPr id="104" name="Google Shape;104;p14"/>
          <p:cNvCxnSpPr>
            <a:cxnSpLocks/>
          </p:cNvCxnSpPr>
          <p:nvPr/>
        </p:nvCxnSpPr>
        <p:spPr>
          <a:xfrm>
            <a:off x="6079842" y="1428748"/>
            <a:ext cx="3064158" cy="0"/>
          </a:xfrm>
          <a:prstGeom prst="straightConnector1">
            <a:avLst/>
          </a:prstGeom>
          <a:noFill/>
          <a:ln w="9525" cap="flat" cmpd="sng">
            <a:solidFill>
              <a:srgbClr val="CCCCCC"/>
            </a:solidFill>
            <a:prstDash val="solid"/>
            <a:round/>
            <a:headEnd type="none" w="med" len="med"/>
            <a:tailEnd type="none" w="med" len="med"/>
          </a:ln>
        </p:spPr>
      </p:cxnSp>
      <p:sp>
        <p:nvSpPr>
          <p:cNvPr id="105" name="Google Shape;105;p14"/>
          <p:cNvSpPr txBox="1">
            <a:spLocks noGrp="1"/>
          </p:cNvSpPr>
          <p:nvPr>
            <p:ph type="sldNum" idx="12"/>
          </p:nvPr>
        </p:nvSpPr>
        <p:spPr>
          <a:xfrm>
            <a:off x="8543227" y="474985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2</a:t>
            </a:fld>
            <a:endParaRPr/>
          </a:p>
        </p:txBody>
      </p:sp>
      <p:sp>
        <p:nvSpPr>
          <p:cNvPr id="2" name="Rectangle 1">
            <a:extLst>
              <a:ext uri="{FF2B5EF4-FFF2-40B4-BE49-F238E27FC236}">
                <a16:creationId xmlns:a16="http://schemas.microsoft.com/office/drawing/2014/main" xmlns="" id="{CD05726E-2A09-4C3D-9E5A-7E4E2DDA636B}"/>
              </a:ext>
            </a:extLst>
          </p:cNvPr>
          <p:cNvSpPr/>
          <p:nvPr/>
        </p:nvSpPr>
        <p:spPr>
          <a:xfrm>
            <a:off x="2227801" y="1976350"/>
            <a:ext cx="6589776" cy="1160702"/>
          </a:xfrm>
          <a:prstGeom prst="rect">
            <a:avLst/>
          </a:prstGeom>
        </p:spPr>
        <p:txBody>
          <a:bodyPr wrap="square">
            <a:spAutoFit/>
          </a:bodyPr>
          <a:lstStyle/>
          <a:p>
            <a:pPr>
              <a:lnSpc>
                <a:spcPct val="150000"/>
              </a:lnSpc>
            </a:pPr>
            <a:r>
              <a:rPr lang="en-GB" sz="1600" dirty="0">
                <a:latin typeface="Lora" panose="020B0604020202020204" charset="0"/>
                <a:ea typeface="Calibri" panose="020F0502020204030204" pitchFamily="34" charset="0"/>
                <a:cs typeface="Times New Roman" panose="02020603050405020304" pitchFamily="18" charset="0"/>
              </a:rPr>
              <a:t>Throughout the course of one's career, it is critical to become aware of both one's own abilities and shortcomings, in addition to determining the path one does and does not desire to pursue. </a:t>
            </a:r>
            <a:endParaRPr lang="en-US" sz="1600" dirty="0">
              <a:latin typeface="Lora" panose="020B060402020202020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53"/>
        <p:cNvGrpSpPr/>
        <p:nvPr/>
      </p:nvGrpSpPr>
      <p:grpSpPr>
        <a:xfrm>
          <a:off x="0" y="0"/>
          <a:ext cx="0" cy="0"/>
          <a:chOff x="0" y="0"/>
          <a:chExt cx="0" cy="0"/>
        </a:xfrm>
      </p:grpSpPr>
      <p:sp>
        <p:nvSpPr>
          <p:cNvPr id="554" name="Google Shape;554;p42"/>
          <p:cNvSpPr txBox="1">
            <a:spLocks noGrp="1"/>
          </p:cNvSpPr>
          <p:nvPr>
            <p:ph type="title"/>
          </p:nvPr>
        </p:nvSpPr>
        <p:spPr>
          <a:xfrm>
            <a:off x="1381250" y="896112"/>
            <a:ext cx="3878400" cy="435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SWOT Analysis</a:t>
            </a:r>
            <a:endParaRPr dirty="0"/>
          </a:p>
        </p:txBody>
      </p:sp>
      <p:sp>
        <p:nvSpPr>
          <p:cNvPr id="555" name="Google Shape;555;p42"/>
          <p:cNvSpPr txBox="1">
            <a:spLocks noGrp="1"/>
          </p:cNvSpPr>
          <p:nvPr>
            <p:ph type="sldNum" idx="12"/>
          </p:nvPr>
        </p:nvSpPr>
        <p:spPr>
          <a:xfrm>
            <a:off x="8104315" y="474985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3</a:t>
            </a:fld>
            <a:endParaRPr/>
          </a:p>
        </p:txBody>
      </p:sp>
      <p:sp>
        <p:nvSpPr>
          <p:cNvPr id="556" name="Google Shape;556;p42"/>
          <p:cNvSpPr/>
          <p:nvPr/>
        </p:nvSpPr>
        <p:spPr>
          <a:xfrm>
            <a:off x="916458" y="1577553"/>
            <a:ext cx="3598080" cy="1386222"/>
          </a:xfrm>
          <a:prstGeom prst="rect">
            <a:avLst/>
          </a:prstGeom>
          <a:solidFill>
            <a:srgbClr val="F3F3F3"/>
          </a:solidFill>
          <a:ln>
            <a:noFill/>
          </a:ln>
        </p:spPr>
        <p:txBody>
          <a:bodyPr spcFirstLastPara="1" wrap="square" lIns="91425" tIns="91425" rIns="1371600" bIns="91425" anchor="t" anchorCtr="0">
            <a:noAutofit/>
          </a:bodyPr>
          <a:lstStyle/>
          <a:p>
            <a:pPr marL="0" lvl="0" indent="0" algn="l" rtl="0">
              <a:spcBef>
                <a:spcPts val="0"/>
              </a:spcBef>
              <a:spcAft>
                <a:spcPts val="0"/>
              </a:spcAft>
              <a:buNone/>
            </a:pPr>
            <a:r>
              <a:rPr lang="en" b="1" dirty="0">
                <a:solidFill>
                  <a:schemeClr val="dk1"/>
                </a:solidFill>
                <a:latin typeface="Quattrocento Sans"/>
                <a:ea typeface="Quattrocento Sans"/>
                <a:cs typeface="Quattrocento Sans"/>
                <a:sym typeface="Quattrocento Sans"/>
              </a:rPr>
              <a:t>STRENGTHS</a:t>
            </a:r>
            <a:endParaRPr b="1" dirty="0">
              <a:solidFill>
                <a:schemeClr val="dk1"/>
              </a:solidFill>
              <a:latin typeface="Quattrocento Sans"/>
              <a:ea typeface="Quattrocento Sans"/>
              <a:cs typeface="Quattrocento Sans"/>
              <a:sym typeface="Quattrocento Sans"/>
            </a:endParaRPr>
          </a:p>
        </p:txBody>
      </p:sp>
      <p:sp>
        <p:nvSpPr>
          <p:cNvPr id="557" name="Google Shape;557;p42"/>
          <p:cNvSpPr/>
          <p:nvPr/>
        </p:nvSpPr>
        <p:spPr>
          <a:xfrm>
            <a:off x="4657012" y="1572057"/>
            <a:ext cx="3570530" cy="1391718"/>
          </a:xfrm>
          <a:prstGeom prst="rect">
            <a:avLst/>
          </a:prstGeom>
          <a:solidFill>
            <a:srgbClr val="F3F3F3"/>
          </a:solidFill>
          <a:ln>
            <a:noFill/>
          </a:ln>
        </p:spPr>
        <p:txBody>
          <a:bodyPr spcFirstLastPara="1" wrap="square" lIns="1371600" tIns="91425" rIns="91425" bIns="91425" anchor="t" anchorCtr="0">
            <a:noAutofit/>
          </a:bodyPr>
          <a:lstStyle/>
          <a:p>
            <a:pPr marL="0" lvl="0" indent="0" algn="r" rtl="0">
              <a:spcBef>
                <a:spcPts val="0"/>
              </a:spcBef>
              <a:spcAft>
                <a:spcPts val="0"/>
              </a:spcAft>
              <a:buClr>
                <a:schemeClr val="dk1"/>
              </a:buClr>
              <a:buSzPts val="1100"/>
              <a:buFont typeface="Arial"/>
              <a:buNone/>
            </a:pPr>
            <a:r>
              <a:rPr lang="en" b="1" dirty="0">
                <a:solidFill>
                  <a:schemeClr val="dk1"/>
                </a:solidFill>
                <a:latin typeface="Quattrocento Sans"/>
                <a:ea typeface="Quattrocento Sans"/>
                <a:cs typeface="Quattrocento Sans"/>
                <a:sym typeface="Quattrocento Sans"/>
              </a:rPr>
              <a:t>WEAKNESSES</a:t>
            </a:r>
            <a:endParaRPr b="1" dirty="0">
              <a:solidFill>
                <a:schemeClr val="dk1"/>
              </a:solidFill>
              <a:latin typeface="Quattrocento Sans"/>
              <a:ea typeface="Quattrocento Sans"/>
              <a:cs typeface="Quattrocento Sans"/>
              <a:sym typeface="Quattrocento Sans"/>
            </a:endParaRPr>
          </a:p>
        </p:txBody>
      </p:sp>
      <p:sp>
        <p:nvSpPr>
          <p:cNvPr id="558" name="Google Shape;558;p42"/>
          <p:cNvSpPr/>
          <p:nvPr/>
        </p:nvSpPr>
        <p:spPr>
          <a:xfrm>
            <a:off x="902487" y="3110780"/>
            <a:ext cx="3598080" cy="1483182"/>
          </a:xfrm>
          <a:prstGeom prst="rect">
            <a:avLst/>
          </a:prstGeom>
          <a:solidFill>
            <a:srgbClr val="F3F3F3"/>
          </a:solidFill>
          <a:ln>
            <a:noFill/>
          </a:ln>
        </p:spPr>
        <p:txBody>
          <a:bodyPr spcFirstLastPara="1" wrap="square" lIns="91425" tIns="91425" rIns="1371600" bIns="91425" anchor="b" anchorCtr="0">
            <a:noAutofit/>
          </a:bodyPr>
          <a:lstStyle/>
          <a:p>
            <a:pPr marL="0" lvl="0" indent="0" algn="l" rtl="0">
              <a:spcBef>
                <a:spcPts val="0"/>
              </a:spcBef>
              <a:spcAft>
                <a:spcPts val="0"/>
              </a:spcAft>
              <a:buClr>
                <a:schemeClr val="dk1"/>
              </a:buClr>
              <a:buSzPts val="1100"/>
              <a:buFont typeface="Arial"/>
              <a:buNone/>
            </a:pPr>
            <a:endParaRPr b="1" dirty="0">
              <a:solidFill>
                <a:schemeClr val="dk1"/>
              </a:solidFill>
              <a:latin typeface="Quattrocento Sans"/>
              <a:ea typeface="Quattrocento Sans"/>
              <a:cs typeface="Quattrocento Sans"/>
              <a:sym typeface="Quattrocento Sans"/>
            </a:endParaRPr>
          </a:p>
          <a:p>
            <a:pPr marL="0" lvl="0" indent="0" algn="l" rtl="0">
              <a:spcBef>
                <a:spcPts val="600"/>
              </a:spcBef>
              <a:spcAft>
                <a:spcPts val="600"/>
              </a:spcAft>
              <a:buClr>
                <a:schemeClr val="dk1"/>
              </a:buClr>
              <a:buSzPts val="1100"/>
              <a:buFont typeface="Arial"/>
              <a:buNone/>
            </a:pPr>
            <a:r>
              <a:rPr lang="en" b="1" dirty="0">
                <a:solidFill>
                  <a:schemeClr val="dk1"/>
                </a:solidFill>
                <a:latin typeface="Quattrocento Sans"/>
                <a:ea typeface="Quattrocento Sans"/>
                <a:cs typeface="Quattrocento Sans"/>
                <a:sym typeface="Quattrocento Sans"/>
              </a:rPr>
              <a:t>OPPORTUNITIES</a:t>
            </a:r>
            <a:endParaRPr dirty="0">
              <a:solidFill>
                <a:schemeClr val="dk1"/>
              </a:solidFill>
              <a:latin typeface="Quattrocento Sans"/>
              <a:ea typeface="Quattrocento Sans"/>
              <a:cs typeface="Quattrocento Sans"/>
              <a:sym typeface="Quattrocento Sans"/>
            </a:endParaRPr>
          </a:p>
        </p:txBody>
      </p:sp>
      <p:sp>
        <p:nvSpPr>
          <p:cNvPr id="559" name="Google Shape;559;p42"/>
          <p:cNvSpPr/>
          <p:nvPr/>
        </p:nvSpPr>
        <p:spPr>
          <a:xfrm>
            <a:off x="4657011" y="3106207"/>
            <a:ext cx="3550259" cy="1429109"/>
          </a:xfrm>
          <a:prstGeom prst="rect">
            <a:avLst/>
          </a:prstGeom>
          <a:solidFill>
            <a:srgbClr val="F3F3F3"/>
          </a:solidFill>
          <a:ln>
            <a:noFill/>
          </a:ln>
        </p:spPr>
        <p:txBody>
          <a:bodyPr spcFirstLastPara="1" wrap="square" lIns="1371600" tIns="91425" rIns="91425" bIns="91425" anchor="b" anchorCtr="0">
            <a:noAutofit/>
          </a:bodyPr>
          <a:lstStyle/>
          <a:p>
            <a:pPr marL="0" lvl="0" indent="0" algn="r" rtl="0">
              <a:spcBef>
                <a:spcPts val="600"/>
              </a:spcBef>
              <a:spcAft>
                <a:spcPts val="600"/>
              </a:spcAft>
              <a:buNone/>
            </a:pPr>
            <a:r>
              <a:rPr lang="en" b="1" dirty="0">
                <a:solidFill>
                  <a:schemeClr val="dk1"/>
                </a:solidFill>
                <a:latin typeface="Quattrocento Sans"/>
                <a:ea typeface="Quattrocento Sans"/>
                <a:cs typeface="Quattrocento Sans"/>
                <a:sym typeface="Quattrocento Sans"/>
              </a:rPr>
              <a:t>THREATS</a:t>
            </a:r>
            <a:endParaRPr dirty="0">
              <a:solidFill>
                <a:schemeClr val="dk1"/>
              </a:solidFill>
              <a:latin typeface="Quattrocento Sans"/>
              <a:ea typeface="Quattrocento Sans"/>
              <a:cs typeface="Quattrocento Sans"/>
              <a:sym typeface="Quattrocento Sans"/>
            </a:endParaRPr>
          </a:p>
        </p:txBody>
      </p:sp>
      <p:sp>
        <p:nvSpPr>
          <p:cNvPr id="560" name="Google Shape;560;p42"/>
          <p:cNvSpPr/>
          <p:nvPr/>
        </p:nvSpPr>
        <p:spPr>
          <a:xfrm>
            <a:off x="3524876" y="1972387"/>
            <a:ext cx="1980900" cy="1980900"/>
          </a:xfrm>
          <a:prstGeom prst="pie">
            <a:avLst>
              <a:gd name="adj1" fmla="val 10788866"/>
              <a:gd name="adj2" fmla="val 1620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42"/>
          <p:cNvSpPr/>
          <p:nvPr/>
        </p:nvSpPr>
        <p:spPr>
          <a:xfrm rot="5400000">
            <a:off x="3667661" y="1972387"/>
            <a:ext cx="1980900" cy="1980900"/>
          </a:xfrm>
          <a:prstGeom prst="pie">
            <a:avLst>
              <a:gd name="adj1" fmla="val 10788866"/>
              <a:gd name="adj2" fmla="val 1620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42"/>
          <p:cNvSpPr/>
          <p:nvPr/>
        </p:nvSpPr>
        <p:spPr>
          <a:xfrm rot="10800000">
            <a:off x="3667661" y="2116280"/>
            <a:ext cx="1980900" cy="1980900"/>
          </a:xfrm>
          <a:prstGeom prst="pie">
            <a:avLst>
              <a:gd name="adj1" fmla="val 10788866"/>
              <a:gd name="adj2" fmla="val 1620000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42"/>
          <p:cNvSpPr/>
          <p:nvPr/>
        </p:nvSpPr>
        <p:spPr>
          <a:xfrm rot="-5400000">
            <a:off x="3524876" y="2116280"/>
            <a:ext cx="1980900" cy="1980900"/>
          </a:xfrm>
          <a:prstGeom prst="pie">
            <a:avLst>
              <a:gd name="adj1" fmla="val 10788866"/>
              <a:gd name="adj2" fmla="val 16200000"/>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42"/>
          <p:cNvSpPr/>
          <p:nvPr/>
        </p:nvSpPr>
        <p:spPr>
          <a:xfrm>
            <a:off x="3980922" y="2385582"/>
            <a:ext cx="263198" cy="370493"/>
          </a:xfrm>
          <a:prstGeom prst="rect">
            <a:avLst/>
          </a:prstGeom>
        </p:spPr>
        <p:txBody>
          <a:bodyPr>
            <a:prstTxWarp prst="textPlain">
              <a:avLst/>
            </a:prstTxWarp>
          </a:bodyPr>
          <a:lstStyle/>
          <a:p>
            <a:pPr lvl="0" algn="ctr"/>
            <a:r>
              <a:rPr b="1" i="0">
                <a:ln>
                  <a:noFill/>
                </a:ln>
                <a:solidFill>
                  <a:schemeClr val="lt1"/>
                </a:solidFill>
                <a:latin typeface="Lora"/>
              </a:rPr>
              <a:t>S</a:t>
            </a:r>
          </a:p>
        </p:txBody>
      </p:sp>
      <p:sp>
        <p:nvSpPr>
          <p:cNvPr id="565" name="Google Shape;565;p42"/>
          <p:cNvSpPr/>
          <p:nvPr/>
        </p:nvSpPr>
        <p:spPr>
          <a:xfrm>
            <a:off x="4813251" y="2391908"/>
            <a:ext cx="508175" cy="357333"/>
          </a:xfrm>
          <a:prstGeom prst="rect">
            <a:avLst/>
          </a:prstGeom>
        </p:spPr>
        <p:txBody>
          <a:bodyPr>
            <a:prstTxWarp prst="textPlain">
              <a:avLst/>
            </a:prstTxWarp>
          </a:bodyPr>
          <a:lstStyle/>
          <a:p>
            <a:pPr lvl="0" algn="ctr"/>
            <a:r>
              <a:rPr b="1" i="0">
                <a:ln>
                  <a:noFill/>
                </a:ln>
                <a:solidFill>
                  <a:schemeClr val="lt1"/>
                </a:solidFill>
                <a:latin typeface="Lora"/>
              </a:rPr>
              <a:t>W</a:t>
            </a:r>
          </a:p>
        </p:txBody>
      </p:sp>
      <p:sp>
        <p:nvSpPr>
          <p:cNvPr id="566" name="Google Shape;566;p42"/>
          <p:cNvSpPr/>
          <p:nvPr/>
        </p:nvSpPr>
        <p:spPr>
          <a:xfrm>
            <a:off x="3952578" y="3292282"/>
            <a:ext cx="353799" cy="370493"/>
          </a:xfrm>
          <a:prstGeom prst="rect">
            <a:avLst/>
          </a:prstGeom>
        </p:spPr>
        <p:txBody>
          <a:bodyPr>
            <a:prstTxWarp prst="textPlain">
              <a:avLst/>
            </a:prstTxWarp>
          </a:bodyPr>
          <a:lstStyle/>
          <a:p>
            <a:pPr lvl="0" algn="ctr"/>
            <a:r>
              <a:rPr b="1" i="0">
                <a:ln>
                  <a:noFill/>
                </a:ln>
                <a:solidFill>
                  <a:schemeClr val="lt1"/>
                </a:solidFill>
                <a:latin typeface="Lora"/>
              </a:rPr>
              <a:t>O</a:t>
            </a:r>
          </a:p>
        </p:txBody>
      </p:sp>
      <p:sp>
        <p:nvSpPr>
          <p:cNvPr id="567" name="Google Shape;567;p42"/>
          <p:cNvSpPr/>
          <p:nvPr/>
        </p:nvSpPr>
        <p:spPr>
          <a:xfrm>
            <a:off x="4906889" y="3298609"/>
            <a:ext cx="312295" cy="354296"/>
          </a:xfrm>
          <a:prstGeom prst="rect">
            <a:avLst/>
          </a:prstGeom>
        </p:spPr>
        <p:txBody>
          <a:bodyPr>
            <a:prstTxWarp prst="textPlain">
              <a:avLst/>
            </a:prstTxWarp>
          </a:bodyPr>
          <a:lstStyle/>
          <a:p>
            <a:pPr lvl="0" algn="ctr"/>
            <a:r>
              <a:rPr b="1" i="0">
                <a:ln>
                  <a:noFill/>
                </a:ln>
                <a:solidFill>
                  <a:schemeClr val="lt1"/>
                </a:solidFill>
                <a:latin typeface="Lora"/>
              </a:rPr>
              <a:t>T</a:t>
            </a:r>
          </a:p>
        </p:txBody>
      </p:sp>
      <p:grpSp>
        <p:nvGrpSpPr>
          <p:cNvPr id="568" name="Google Shape;568;p42"/>
          <p:cNvGrpSpPr/>
          <p:nvPr/>
        </p:nvGrpSpPr>
        <p:grpSpPr>
          <a:xfrm>
            <a:off x="916458" y="1019750"/>
            <a:ext cx="214625" cy="214625"/>
            <a:chOff x="2594050" y="1631825"/>
            <a:chExt cx="439625" cy="439625"/>
          </a:xfrm>
        </p:grpSpPr>
        <p:sp>
          <p:nvSpPr>
            <p:cNvPr id="569" name="Google Shape;569;p42"/>
            <p:cNvSpPr/>
            <p:nvPr/>
          </p:nvSpPr>
          <p:spPr>
            <a:xfrm>
              <a:off x="2594050" y="1883300"/>
              <a:ext cx="188175" cy="188150"/>
            </a:xfrm>
            <a:custGeom>
              <a:avLst/>
              <a:gdLst/>
              <a:ahLst/>
              <a:cxnLst/>
              <a:rect l="l" t="t" r="r" b="b"/>
              <a:pathLst>
                <a:path w="7527" h="7526" fill="none" extrusionOk="0">
                  <a:moveTo>
                    <a:pt x="5992" y="0"/>
                  </a:moveTo>
                  <a:lnTo>
                    <a:pt x="537" y="6430"/>
                  </a:lnTo>
                  <a:lnTo>
                    <a:pt x="1" y="7526"/>
                  </a:lnTo>
                  <a:lnTo>
                    <a:pt x="1097" y="6990"/>
                  </a:lnTo>
                  <a:lnTo>
                    <a:pt x="7526" y="1534"/>
                  </a:lnTo>
                  <a:lnTo>
                    <a:pt x="5992" y="0"/>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42"/>
            <p:cNvSpPr/>
            <p:nvPr/>
          </p:nvSpPr>
          <p:spPr>
            <a:xfrm>
              <a:off x="2857700" y="1631825"/>
              <a:ext cx="175975" cy="176000"/>
            </a:xfrm>
            <a:custGeom>
              <a:avLst/>
              <a:gdLst/>
              <a:ahLst/>
              <a:cxnLst/>
              <a:rect l="l" t="t" r="r" b="b"/>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42"/>
            <p:cNvSpPr/>
            <p:nvPr/>
          </p:nvSpPr>
          <p:spPr>
            <a:xfrm>
              <a:off x="2662850" y="1699400"/>
              <a:ext cx="303250" cy="303250"/>
            </a:xfrm>
            <a:custGeom>
              <a:avLst/>
              <a:gdLst/>
              <a:ahLst/>
              <a:cxnLst/>
              <a:rect l="l" t="t" r="r" b="b"/>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42"/>
            <p:cNvSpPr/>
            <p:nvPr/>
          </p:nvSpPr>
          <p:spPr>
            <a:xfrm>
              <a:off x="2814912" y="1754062"/>
              <a:ext cx="49950" cy="49950"/>
            </a:xfrm>
            <a:custGeom>
              <a:avLst/>
              <a:gdLst/>
              <a:ahLst/>
              <a:cxnLst/>
              <a:rect l="l" t="t" r="r" b="b"/>
              <a:pathLst>
                <a:path w="1998" h="1998" fill="none" extrusionOk="0">
                  <a:moveTo>
                    <a:pt x="1" y="1997"/>
                  </a:moveTo>
                  <a:lnTo>
                    <a:pt x="1998" y="0"/>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Rectangle 3">
            <a:extLst>
              <a:ext uri="{FF2B5EF4-FFF2-40B4-BE49-F238E27FC236}">
                <a16:creationId xmlns:a16="http://schemas.microsoft.com/office/drawing/2014/main" xmlns="" id="{91736DFA-459E-43BD-AF5D-103B098513A7}"/>
              </a:ext>
            </a:extLst>
          </p:cNvPr>
          <p:cNvSpPr/>
          <p:nvPr/>
        </p:nvSpPr>
        <p:spPr>
          <a:xfrm>
            <a:off x="943714" y="1900404"/>
            <a:ext cx="2265364" cy="892552"/>
          </a:xfrm>
          <a:prstGeom prst="rect">
            <a:avLst/>
          </a:prstGeom>
        </p:spPr>
        <p:txBody>
          <a:bodyPr wrap="none">
            <a:spAutoFit/>
          </a:bodyPr>
          <a:lstStyle/>
          <a:p>
            <a:pPr lvl="0">
              <a:spcBef>
                <a:spcPts val="600"/>
              </a:spcBef>
              <a:buClr>
                <a:schemeClr val="dk1"/>
              </a:buClr>
              <a:buSzPts val="1100"/>
            </a:pPr>
            <a:r>
              <a:rPr lang="en-US" dirty="0">
                <a:solidFill>
                  <a:schemeClr val="dk1"/>
                </a:solidFill>
                <a:latin typeface="Quattrocento Sans"/>
                <a:ea typeface="Quattrocento Sans"/>
                <a:cs typeface="Quattrocento Sans"/>
                <a:sym typeface="Quattrocento Sans"/>
              </a:rPr>
              <a:t>Range of experiences</a:t>
            </a:r>
          </a:p>
          <a:p>
            <a:pPr lvl="0">
              <a:spcBef>
                <a:spcPts val="600"/>
              </a:spcBef>
              <a:buClr>
                <a:schemeClr val="dk1"/>
              </a:buClr>
              <a:buSzPts val="1100"/>
            </a:pPr>
            <a:r>
              <a:rPr lang="en-US" dirty="0">
                <a:solidFill>
                  <a:schemeClr val="dk1"/>
                </a:solidFill>
                <a:latin typeface="Quattrocento Sans"/>
                <a:ea typeface="Quattrocento Sans"/>
                <a:cs typeface="Quattrocento Sans"/>
                <a:sym typeface="Quattrocento Sans"/>
              </a:rPr>
              <a:t>Language facilities</a:t>
            </a:r>
          </a:p>
          <a:p>
            <a:pPr lvl="0">
              <a:spcBef>
                <a:spcPts val="600"/>
              </a:spcBef>
              <a:buClr>
                <a:schemeClr val="dk1"/>
              </a:buClr>
              <a:buSzPts val="1100"/>
            </a:pPr>
            <a:r>
              <a:rPr lang="en-US" dirty="0">
                <a:solidFill>
                  <a:schemeClr val="dk1"/>
                </a:solidFill>
                <a:latin typeface="Quattrocento Sans"/>
                <a:ea typeface="Quattrocento Sans"/>
                <a:cs typeface="Quattrocento Sans"/>
                <a:sym typeface="Quattrocento Sans"/>
              </a:rPr>
              <a:t>Stable in performing duties</a:t>
            </a:r>
          </a:p>
        </p:txBody>
      </p:sp>
      <p:sp>
        <p:nvSpPr>
          <p:cNvPr id="24" name="Rectangle 23">
            <a:extLst>
              <a:ext uri="{FF2B5EF4-FFF2-40B4-BE49-F238E27FC236}">
                <a16:creationId xmlns:a16="http://schemas.microsoft.com/office/drawing/2014/main" xmlns="" id="{D695F78D-9479-4AC1-B280-461D567781E1}"/>
              </a:ext>
            </a:extLst>
          </p:cNvPr>
          <p:cNvSpPr/>
          <p:nvPr/>
        </p:nvSpPr>
        <p:spPr>
          <a:xfrm>
            <a:off x="936730" y="3552289"/>
            <a:ext cx="2451312" cy="600164"/>
          </a:xfrm>
          <a:prstGeom prst="rect">
            <a:avLst/>
          </a:prstGeom>
        </p:spPr>
        <p:txBody>
          <a:bodyPr wrap="none">
            <a:spAutoFit/>
          </a:bodyPr>
          <a:lstStyle/>
          <a:p>
            <a:pPr lvl="0">
              <a:spcBef>
                <a:spcPts val="600"/>
              </a:spcBef>
              <a:buClr>
                <a:schemeClr val="dk1"/>
              </a:buClr>
              <a:buSzPts val="1100"/>
            </a:pPr>
            <a:r>
              <a:rPr lang="en-US" dirty="0">
                <a:solidFill>
                  <a:schemeClr val="dk1"/>
                </a:solidFill>
                <a:latin typeface="Quattrocento Sans"/>
                <a:ea typeface="Quattrocento Sans"/>
                <a:cs typeface="Quattrocento Sans"/>
                <a:sym typeface="Quattrocento Sans"/>
              </a:rPr>
              <a:t>Successful time management</a:t>
            </a:r>
          </a:p>
          <a:p>
            <a:pPr lvl="0">
              <a:spcBef>
                <a:spcPts val="600"/>
              </a:spcBef>
              <a:buClr>
                <a:schemeClr val="dk1"/>
              </a:buClr>
              <a:buSzPts val="1100"/>
            </a:pPr>
            <a:r>
              <a:rPr lang="en-US" dirty="0">
                <a:solidFill>
                  <a:schemeClr val="dk1"/>
                </a:solidFill>
                <a:latin typeface="Quattrocento Sans"/>
                <a:ea typeface="Quattrocento Sans"/>
                <a:cs typeface="Quattrocento Sans"/>
                <a:sym typeface="Quattrocento Sans"/>
              </a:rPr>
              <a:t>Statistical advancement</a:t>
            </a:r>
          </a:p>
        </p:txBody>
      </p:sp>
      <p:sp>
        <p:nvSpPr>
          <p:cNvPr id="25" name="Rectangle 24">
            <a:extLst>
              <a:ext uri="{FF2B5EF4-FFF2-40B4-BE49-F238E27FC236}">
                <a16:creationId xmlns:a16="http://schemas.microsoft.com/office/drawing/2014/main" xmlns="" id="{572BE9D0-DE32-4323-8942-74CD069F0F23}"/>
              </a:ext>
            </a:extLst>
          </p:cNvPr>
          <p:cNvSpPr/>
          <p:nvPr/>
        </p:nvSpPr>
        <p:spPr>
          <a:xfrm>
            <a:off x="5400494" y="3531082"/>
            <a:ext cx="2789545" cy="600164"/>
          </a:xfrm>
          <a:prstGeom prst="rect">
            <a:avLst/>
          </a:prstGeom>
        </p:spPr>
        <p:txBody>
          <a:bodyPr wrap="none">
            <a:spAutoFit/>
          </a:bodyPr>
          <a:lstStyle/>
          <a:p>
            <a:pPr lvl="0" algn="r">
              <a:spcBef>
                <a:spcPts val="600"/>
              </a:spcBef>
              <a:buClr>
                <a:schemeClr val="dk1"/>
              </a:buClr>
              <a:buSzPts val="1100"/>
            </a:pPr>
            <a:r>
              <a:rPr lang="en-US" dirty="0">
                <a:solidFill>
                  <a:schemeClr val="dk1"/>
                </a:solidFill>
                <a:latin typeface="Quattrocento Sans"/>
                <a:ea typeface="Quattrocento Sans"/>
                <a:cs typeface="Quattrocento Sans"/>
                <a:sym typeface="Quattrocento Sans"/>
              </a:rPr>
              <a:t>Dissonance while organizing tasks</a:t>
            </a:r>
          </a:p>
          <a:p>
            <a:pPr lvl="0" algn="r">
              <a:spcBef>
                <a:spcPts val="600"/>
              </a:spcBef>
              <a:buClr>
                <a:schemeClr val="dk1"/>
              </a:buClr>
              <a:buSzPts val="1100"/>
            </a:pPr>
            <a:r>
              <a:rPr lang="en-US" dirty="0">
                <a:solidFill>
                  <a:schemeClr val="dk1"/>
                </a:solidFill>
                <a:latin typeface="Quattrocento Sans"/>
                <a:ea typeface="Quattrocento Sans"/>
                <a:cs typeface="Quattrocento Sans"/>
                <a:sym typeface="Quattrocento Sans"/>
              </a:rPr>
              <a:t>Risk without arranging a to-do list</a:t>
            </a:r>
          </a:p>
        </p:txBody>
      </p:sp>
      <p:sp>
        <p:nvSpPr>
          <p:cNvPr id="26" name="Rectangle 25">
            <a:extLst>
              <a:ext uri="{FF2B5EF4-FFF2-40B4-BE49-F238E27FC236}">
                <a16:creationId xmlns:a16="http://schemas.microsoft.com/office/drawing/2014/main" xmlns="" id="{07672D03-E140-4F75-924A-1E84D71B38B3}"/>
              </a:ext>
            </a:extLst>
          </p:cNvPr>
          <p:cNvSpPr/>
          <p:nvPr/>
        </p:nvSpPr>
        <p:spPr>
          <a:xfrm>
            <a:off x="6235936" y="1900404"/>
            <a:ext cx="1991250" cy="892552"/>
          </a:xfrm>
          <a:prstGeom prst="rect">
            <a:avLst/>
          </a:prstGeom>
        </p:spPr>
        <p:txBody>
          <a:bodyPr wrap="none">
            <a:spAutoFit/>
          </a:bodyPr>
          <a:lstStyle/>
          <a:p>
            <a:pPr lvl="0" algn="r">
              <a:spcBef>
                <a:spcPts val="600"/>
              </a:spcBef>
              <a:buClr>
                <a:schemeClr val="dk1"/>
              </a:buClr>
              <a:buSzPts val="1100"/>
            </a:pPr>
            <a:r>
              <a:rPr lang="en-US" dirty="0">
                <a:solidFill>
                  <a:schemeClr val="dk1"/>
                </a:solidFill>
                <a:latin typeface="Quattrocento Sans"/>
                <a:ea typeface="Quattrocento Sans"/>
                <a:cs typeface="Quattrocento Sans"/>
                <a:sym typeface="Quattrocento Sans"/>
              </a:rPr>
              <a:t>Poor time management</a:t>
            </a:r>
          </a:p>
          <a:p>
            <a:pPr lvl="0" algn="r">
              <a:spcBef>
                <a:spcPts val="600"/>
              </a:spcBef>
              <a:buClr>
                <a:schemeClr val="dk1"/>
              </a:buClr>
              <a:buSzPts val="1100"/>
            </a:pPr>
            <a:r>
              <a:rPr lang="en-US" dirty="0">
                <a:solidFill>
                  <a:schemeClr val="dk1"/>
                </a:solidFill>
                <a:latin typeface="Quattrocento Sans"/>
                <a:ea typeface="Quattrocento Sans"/>
                <a:cs typeface="Quattrocento Sans"/>
                <a:sym typeface="Quattrocento Sans"/>
              </a:rPr>
              <a:t>Limited attention span</a:t>
            </a:r>
          </a:p>
          <a:p>
            <a:pPr lvl="0" algn="r">
              <a:spcBef>
                <a:spcPts val="600"/>
              </a:spcBef>
              <a:buClr>
                <a:schemeClr val="dk1"/>
              </a:buClr>
              <a:buSzPts val="1100"/>
            </a:pPr>
            <a:r>
              <a:rPr lang="en-US" dirty="0">
                <a:solidFill>
                  <a:schemeClr val="dk1"/>
                </a:solidFill>
                <a:latin typeface="Quattrocento Sans"/>
                <a:ea typeface="Quattrocento Sans"/>
                <a:cs typeface="Quattrocento Sans"/>
                <a:sym typeface="Quattrocento Sans"/>
              </a:rPr>
              <a:t>Quantitative abilities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sp>
        <p:nvSpPr>
          <p:cNvPr id="220" name="Google Shape;220;p24"/>
          <p:cNvSpPr txBox="1">
            <a:spLocks noGrp="1"/>
          </p:cNvSpPr>
          <p:nvPr>
            <p:ph type="title"/>
          </p:nvPr>
        </p:nvSpPr>
        <p:spPr>
          <a:xfrm>
            <a:off x="1363850" y="919725"/>
            <a:ext cx="3889500" cy="435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dirty="0"/>
              <a:t>Evaluation of goals</a:t>
            </a:r>
            <a:endParaRPr dirty="0"/>
          </a:p>
        </p:txBody>
      </p:sp>
      <p:grpSp>
        <p:nvGrpSpPr>
          <p:cNvPr id="221" name="Google Shape;221;p24"/>
          <p:cNvGrpSpPr/>
          <p:nvPr/>
        </p:nvGrpSpPr>
        <p:grpSpPr>
          <a:xfrm>
            <a:off x="916458" y="1019750"/>
            <a:ext cx="214625" cy="214625"/>
            <a:chOff x="2594050" y="1631825"/>
            <a:chExt cx="439625" cy="439625"/>
          </a:xfrm>
        </p:grpSpPr>
        <p:sp>
          <p:nvSpPr>
            <p:cNvPr id="222" name="Google Shape;222;p24"/>
            <p:cNvSpPr/>
            <p:nvPr/>
          </p:nvSpPr>
          <p:spPr>
            <a:xfrm>
              <a:off x="2594050" y="1883300"/>
              <a:ext cx="188175" cy="188150"/>
            </a:xfrm>
            <a:custGeom>
              <a:avLst/>
              <a:gdLst/>
              <a:ahLst/>
              <a:cxnLst/>
              <a:rect l="l" t="t" r="r" b="b"/>
              <a:pathLst>
                <a:path w="7527" h="7526" fill="none" extrusionOk="0">
                  <a:moveTo>
                    <a:pt x="5992" y="0"/>
                  </a:moveTo>
                  <a:lnTo>
                    <a:pt x="537" y="6430"/>
                  </a:lnTo>
                  <a:lnTo>
                    <a:pt x="1" y="7526"/>
                  </a:lnTo>
                  <a:lnTo>
                    <a:pt x="1097" y="6990"/>
                  </a:lnTo>
                  <a:lnTo>
                    <a:pt x="7526" y="1534"/>
                  </a:lnTo>
                  <a:lnTo>
                    <a:pt x="5992" y="0"/>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24"/>
            <p:cNvSpPr/>
            <p:nvPr/>
          </p:nvSpPr>
          <p:spPr>
            <a:xfrm>
              <a:off x="2857700" y="1631825"/>
              <a:ext cx="175975" cy="176000"/>
            </a:xfrm>
            <a:custGeom>
              <a:avLst/>
              <a:gdLst/>
              <a:ahLst/>
              <a:cxnLst/>
              <a:rect l="l" t="t" r="r" b="b"/>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24"/>
            <p:cNvSpPr/>
            <p:nvPr/>
          </p:nvSpPr>
          <p:spPr>
            <a:xfrm>
              <a:off x="2662850" y="1699400"/>
              <a:ext cx="303250" cy="303250"/>
            </a:xfrm>
            <a:custGeom>
              <a:avLst/>
              <a:gdLst/>
              <a:ahLst/>
              <a:cxnLst/>
              <a:rect l="l" t="t" r="r" b="b"/>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24"/>
            <p:cNvSpPr/>
            <p:nvPr/>
          </p:nvSpPr>
          <p:spPr>
            <a:xfrm>
              <a:off x="2814912" y="1754062"/>
              <a:ext cx="49950" cy="49950"/>
            </a:xfrm>
            <a:custGeom>
              <a:avLst/>
              <a:gdLst/>
              <a:ahLst/>
              <a:cxnLst/>
              <a:rect l="l" t="t" r="r" b="b"/>
              <a:pathLst>
                <a:path w="1998" h="1998" fill="none" extrusionOk="0">
                  <a:moveTo>
                    <a:pt x="1" y="1997"/>
                  </a:moveTo>
                  <a:lnTo>
                    <a:pt x="1998" y="0"/>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6" name="Google Shape;226;p24"/>
          <p:cNvSpPr txBox="1">
            <a:spLocks noGrp="1"/>
          </p:cNvSpPr>
          <p:nvPr>
            <p:ph type="sldNum" idx="12"/>
          </p:nvPr>
        </p:nvSpPr>
        <p:spPr>
          <a:xfrm>
            <a:off x="8543227" y="474985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4</a:t>
            </a:fld>
            <a:endParaRPr/>
          </a:p>
        </p:txBody>
      </p:sp>
      <p:sp>
        <p:nvSpPr>
          <p:cNvPr id="227" name="Google Shape;227;p24"/>
          <p:cNvSpPr/>
          <p:nvPr/>
        </p:nvSpPr>
        <p:spPr>
          <a:xfrm>
            <a:off x="3297500" y="1546742"/>
            <a:ext cx="2540100" cy="2540100"/>
          </a:xfrm>
          <a:prstGeom prst="donut">
            <a:avLst>
              <a:gd name="adj" fmla="val 1606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8" name="Google Shape;228;p24"/>
          <p:cNvGrpSpPr/>
          <p:nvPr/>
        </p:nvGrpSpPr>
        <p:grpSpPr>
          <a:xfrm>
            <a:off x="548640" y="1696124"/>
            <a:ext cx="3063829" cy="669600"/>
            <a:chOff x="1680836" y="1315124"/>
            <a:chExt cx="1931633" cy="669600"/>
          </a:xfrm>
        </p:grpSpPr>
        <p:cxnSp>
          <p:nvCxnSpPr>
            <p:cNvPr id="229" name="Google Shape;229;p24"/>
            <p:cNvCxnSpPr/>
            <p:nvPr/>
          </p:nvCxnSpPr>
          <p:spPr>
            <a:xfrm>
              <a:off x="3178969" y="1638300"/>
              <a:ext cx="433500" cy="252300"/>
            </a:xfrm>
            <a:prstGeom prst="straightConnector1">
              <a:avLst/>
            </a:prstGeom>
            <a:noFill/>
            <a:ln w="19050" cap="flat" cmpd="sng">
              <a:solidFill>
                <a:schemeClr val="accent1"/>
              </a:solidFill>
              <a:prstDash val="solid"/>
              <a:round/>
              <a:headEnd type="oval" w="med" len="med"/>
              <a:tailEnd type="none" w="sm" len="sm"/>
            </a:ln>
          </p:spPr>
        </p:cxnSp>
        <p:sp>
          <p:nvSpPr>
            <p:cNvPr id="230" name="Google Shape;230;p24"/>
            <p:cNvSpPr txBox="1"/>
            <p:nvPr/>
          </p:nvSpPr>
          <p:spPr>
            <a:xfrm>
              <a:off x="1680836" y="1315124"/>
              <a:ext cx="1495200" cy="669600"/>
            </a:xfrm>
            <a:prstGeom prst="rect">
              <a:avLst/>
            </a:prstGeom>
            <a:noFill/>
            <a:ln>
              <a:noFill/>
            </a:ln>
          </p:spPr>
          <p:txBody>
            <a:bodyPr spcFirstLastPara="1" wrap="square" lIns="91425" tIns="91425" rIns="91425" bIns="91425" anchor="t" anchorCtr="0">
              <a:noAutofit/>
            </a:bodyPr>
            <a:lstStyle/>
            <a:p>
              <a:pPr marL="0" lvl="0" indent="0" algn="r" rtl="0">
                <a:lnSpc>
                  <a:spcPct val="115000"/>
                </a:lnSpc>
                <a:spcBef>
                  <a:spcPts val="0"/>
                </a:spcBef>
                <a:spcAft>
                  <a:spcPts val="0"/>
                </a:spcAft>
                <a:buNone/>
              </a:pPr>
              <a:r>
                <a:rPr lang="en-US" sz="1600" b="1" dirty="0">
                  <a:solidFill>
                    <a:schemeClr val="dk1"/>
                  </a:solidFill>
                  <a:latin typeface="Lora" panose="020B0604020202020204" charset="0"/>
                  <a:ea typeface="Quattrocento Sans"/>
                  <a:cs typeface="Quattrocento Sans"/>
                  <a:sym typeface="Quattrocento Sans"/>
                </a:rPr>
                <a:t>Communication skills</a:t>
              </a:r>
              <a:endParaRPr sz="1600" b="1" dirty="0">
                <a:solidFill>
                  <a:schemeClr val="dk1"/>
                </a:solidFill>
                <a:latin typeface="Lora" panose="020B0604020202020204" charset="0"/>
                <a:ea typeface="Quattrocento Sans"/>
                <a:cs typeface="Quattrocento Sans"/>
                <a:sym typeface="Quattrocento Sans"/>
              </a:endParaRPr>
            </a:p>
            <a:p>
              <a:pPr marL="0" lvl="0" indent="0" algn="r" rtl="0">
                <a:lnSpc>
                  <a:spcPct val="115000"/>
                </a:lnSpc>
                <a:spcBef>
                  <a:spcPts val="0"/>
                </a:spcBef>
                <a:spcAft>
                  <a:spcPts val="0"/>
                </a:spcAft>
                <a:buNone/>
              </a:pPr>
              <a:endParaRPr sz="600" dirty="0">
                <a:solidFill>
                  <a:schemeClr val="dk1"/>
                </a:solidFill>
                <a:latin typeface="Quattrocento Sans"/>
                <a:ea typeface="Quattrocento Sans"/>
                <a:cs typeface="Quattrocento Sans"/>
                <a:sym typeface="Quattrocento Sans"/>
              </a:endParaRPr>
            </a:p>
          </p:txBody>
        </p:sp>
      </p:grpSp>
      <p:grpSp>
        <p:nvGrpSpPr>
          <p:cNvPr id="231" name="Google Shape;231;p24"/>
          <p:cNvGrpSpPr/>
          <p:nvPr/>
        </p:nvGrpSpPr>
        <p:grpSpPr>
          <a:xfrm>
            <a:off x="5517318" y="1696124"/>
            <a:ext cx="3297497" cy="669600"/>
            <a:chOff x="5517319" y="1315124"/>
            <a:chExt cx="1940006" cy="669600"/>
          </a:xfrm>
        </p:grpSpPr>
        <p:cxnSp>
          <p:nvCxnSpPr>
            <p:cNvPr id="232" name="Google Shape;232;p24"/>
            <p:cNvCxnSpPr/>
            <p:nvPr/>
          </p:nvCxnSpPr>
          <p:spPr>
            <a:xfrm flipH="1">
              <a:off x="5517319" y="1638300"/>
              <a:ext cx="433500" cy="252300"/>
            </a:xfrm>
            <a:prstGeom prst="straightConnector1">
              <a:avLst/>
            </a:prstGeom>
            <a:noFill/>
            <a:ln w="19050" cap="flat" cmpd="sng">
              <a:solidFill>
                <a:schemeClr val="accent2"/>
              </a:solidFill>
              <a:prstDash val="solid"/>
              <a:round/>
              <a:headEnd type="oval" w="med" len="med"/>
              <a:tailEnd type="none" w="sm" len="sm"/>
            </a:ln>
          </p:spPr>
        </p:cxnSp>
        <p:sp>
          <p:nvSpPr>
            <p:cNvPr id="233" name="Google Shape;233;p24"/>
            <p:cNvSpPr txBox="1"/>
            <p:nvPr/>
          </p:nvSpPr>
          <p:spPr>
            <a:xfrm>
              <a:off x="5962125" y="1315124"/>
              <a:ext cx="1495200" cy="6696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US" sz="1600" b="1" dirty="0" err="1">
                  <a:solidFill>
                    <a:schemeClr val="dk1"/>
                  </a:solidFill>
                  <a:latin typeface="Lora" panose="020B0604020202020204" charset="0"/>
                  <a:ea typeface="Quattrocento Sans"/>
                  <a:cs typeface="Quattrocento Sans"/>
                  <a:sym typeface="Quattrocento Sans"/>
                </a:rPr>
                <a:t>Organisational</a:t>
              </a:r>
              <a:r>
                <a:rPr lang="en-US" sz="1600" b="1" dirty="0">
                  <a:solidFill>
                    <a:schemeClr val="dk1"/>
                  </a:solidFill>
                  <a:latin typeface="Lora" panose="020B0604020202020204" charset="0"/>
                  <a:ea typeface="Quattrocento Sans"/>
                  <a:cs typeface="Quattrocento Sans"/>
                  <a:sym typeface="Quattrocento Sans"/>
                </a:rPr>
                <a:t> skills</a:t>
              </a:r>
              <a:endParaRPr sz="1600" b="1" dirty="0">
                <a:solidFill>
                  <a:schemeClr val="dk1"/>
                </a:solidFill>
                <a:latin typeface="Lora" panose="020B0604020202020204" charset="0"/>
                <a:ea typeface="Quattrocento Sans"/>
                <a:cs typeface="Quattrocento Sans"/>
                <a:sym typeface="Quattrocento Sans"/>
              </a:endParaRPr>
            </a:p>
            <a:p>
              <a:pPr marL="0" lvl="0" indent="0" algn="l" rtl="0">
                <a:lnSpc>
                  <a:spcPct val="115000"/>
                </a:lnSpc>
                <a:spcBef>
                  <a:spcPts val="0"/>
                </a:spcBef>
                <a:spcAft>
                  <a:spcPts val="0"/>
                </a:spcAft>
                <a:buNone/>
              </a:pPr>
              <a:endParaRPr sz="600" dirty="0">
                <a:solidFill>
                  <a:schemeClr val="dk1"/>
                </a:solidFill>
                <a:latin typeface="Quattrocento Sans"/>
                <a:ea typeface="Quattrocento Sans"/>
                <a:cs typeface="Quattrocento Sans"/>
                <a:sym typeface="Quattrocento Sans"/>
              </a:endParaRPr>
            </a:p>
          </p:txBody>
        </p:sp>
      </p:grpSp>
      <p:grpSp>
        <p:nvGrpSpPr>
          <p:cNvPr id="234" name="Google Shape;234;p24"/>
          <p:cNvGrpSpPr/>
          <p:nvPr/>
        </p:nvGrpSpPr>
        <p:grpSpPr>
          <a:xfrm>
            <a:off x="3080472" y="4025367"/>
            <a:ext cx="2967656" cy="1143796"/>
            <a:chOff x="3808226" y="3535140"/>
            <a:chExt cx="1495200" cy="1143796"/>
          </a:xfrm>
        </p:grpSpPr>
        <p:cxnSp>
          <p:nvCxnSpPr>
            <p:cNvPr id="235" name="Google Shape;235;p24"/>
            <p:cNvCxnSpPr/>
            <p:nvPr/>
          </p:nvCxnSpPr>
          <p:spPr>
            <a:xfrm rot="10800000">
              <a:off x="4556399" y="3535140"/>
              <a:ext cx="0" cy="460500"/>
            </a:xfrm>
            <a:prstGeom prst="straightConnector1">
              <a:avLst/>
            </a:prstGeom>
            <a:noFill/>
            <a:ln w="19050" cap="flat" cmpd="sng">
              <a:solidFill>
                <a:schemeClr val="accent3"/>
              </a:solidFill>
              <a:prstDash val="solid"/>
              <a:round/>
              <a:headEnd type="oval" w="med" len="med"/>
              <a:tailEnd type="none" w="sm" len="sm"/>
            </a:ln>
          </p:spPr>
        </p:cxnSp>
        <p:sp>
          <p:nvSpPr>
            <p:cNvPr id="236" name="Google Shape;236;p24"/>
            <p:cNvSpPr txBox="1"/>
            <p:nvPr/>
          </p:nvSpPr>
          <p:spPr>
            <a:xfrm>
              <a:off x="3808226" y="4009336"/>
              <a:ext cx="1495200" cy="6696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US" sz="1600" b="1" dirty="0">
                  <a:solidFill>
                    <a:schemeClr val="dk1"/>
                  </a:solidFill>
                  <a:latin typeface="Lora" panose="020B0604020202020204" charset="0"/>
                  <a:ea typeface="Quattrocento Sans"/>
                  <a:cs typeface="Quattrocento Sans"/>
                  <a:sym typeface="Quattrocento Sans"/>
                </a:rPr>
                <a:t>Public speaking skill</a:t>
              </a:r>
              <a:endParaRPr sz="1600" b="1" dirty="0">
                <a:solidFill>
                  <a:schemeClr val="dk1"/>
                </a:solidFill>
                <a:latin typeface="Lora" panose="020B0604020202020204" charset="0"/>
                <a:ea typeface="Quattrocento Sans"/>
                <a:cs typeface="Quattrocento Sans"/>
                <a:sym typeface="Quattrocento Sans"/>
              </a:endParaRPr>
            </a:p>
          </p:txBody>
        </p:sp>
      </p:grpSp>
      <p:sp>
        <p:nvSpPr>
          <p:cNvPr id="237" name="Google Shape;237;p24"/>
          <p:cNvSpPr txBox="1"/>
          <p:nvPr/>
        </p:nvSpPr>
        <p:spPr>
          <a:xfrm>
            <a:off x="3845784" y="2437460"/>
            <a:ext cx="1443600" cy="80430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0"/>
              </a:spcAft>
              <a:buNone/>
            </a:pPr>
            <a:r>
              <a:rPr lang="en-US" sz="1200" b="1" dirty="0">
                <a:solidFill>
                  <a:schemeClr val="dk2"/>
                </a:solidFill>
                <a:latin typeface="Quattrocento Sans"/>
                <a:ea typeface="Quattrocento Sans"/>
                <a:cs typeface="Quattrocento Sans"/>
                <a:sym typeface="Quattrocento Sans"/>
              </a:rPr>
              <a:t>Skills to improve</a:t>
            </a:r>
            <a:endParaRPr sz="1200" dirty="0">
              <a:solidFill>
                <a:schemeClr val="dk2"/>
              </a:solidFill>
              <a:latin typeface="Quattrocento Sans"/>
              <a:ea typeface="Quattrocento Sans"/>
              <a:cs typeface="Quattrocento Sans"/>
              <a:sym typeface="Quattrocento Sans"/>
            </a:endParaRPr>
          </a:p>
        </p:txBody>
      </p:sp>
      <p:sp>
        <p:nvSpPr>
          <p:cNvPr id="238" name="Google Shape;238;p24"/>
          <p:cNvSpPr/>
          <p:nvPr/>
        </p:nvSpPr>
        <p:spPr>
          <a:xfrm rot="1800047">
            <a:off x="3219843" y="1467434"/>
            <a:ext cx="2690936" cy="2690936"/>
          </a:xfrm>
          <a:prstGeom prst="blockArc">
            <a:avLst>
              <a:gd name="adj1" fmla="val 14414370"/>
              <a:gd name="adj2" fmla="val 694"/>
              <a:gd name="adj3" fmla="val 9562"/>
            </a:avLst>
          </a:prstGeom>
          <a:solidFill>
            <a:schemeClr val="accent2"/>
          </a:solidFill>
          <a:ln>
            <a:noFill/>
          </a:ln>
          <a:effectLst>
            <a:outerShdw blurRad="71438" dist="9525" dir="5400000" algn="bl"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24"/>
          <p:cNvSpPr/>
          <p:nvPr/>
        </p:nvSpPr>
        <p:spPr>
          <a:xfrm rot="-1800047" flipH="1">
            <a:off x="3221956" y="1467434"/>
            <a:ext cx="2690936" cy="2690936"/>
          </a:xfrm>
          <a:prstGeom prst="blockArc">
            <a:avLst>
              <a:gd name="adj1" fmla="val 14348563"/>
              <a:gd name="adj2" fmla="val 21472873"/>
              <a:gd name="adj3" fmla="val 9381"/>
            </a:avLst>
          </a:prstGeom>
          <a:solidFill>
            <a:schemeClr val="accent1"/>
          </a:solidFill>
          <a:ln>
            <a:noFill/>
          </a:ln>
          <a:effectLst>
            <a:outerShdw blurRad="71438" dist="9525" dir="5400000" algn="bl"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24"/>
          <p:cNvSpPr/>
          <p:nvPr/>
        </p:nvSpPr>
        <p:spPr>
          <a:xfrm rot="-8100000">
            <a:off x="4382715" y="1408393"/>
            <a:ext cx="363170" cy="36317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24"/>
          <p:cNvSpPr/>
          <p:nvPr/>
        </p:nvSpPr>
        <p:spPr>
          <a:xfrm rot="-9000757" flipH="1">
            <a:off x="3220953" y="1465808"/>
            <a:ext cx="2690226" cy="2690226"/>
          </a:xfrm>
          <a:prstGeom prst="blockArc">
            <a:avLst>
              <a:gd name="adj1" fmla="val 14316164"/>
              <a:gd name="adj2" fmla="val 21502663"/>
              <a:gd name="adj3" fmla="val 9415"/>
            </a:avLst>
          </a:prstGeom>
          <a:solidFill>
            <a:schemeClr val="accent3"/>
          </a:solidFill>
          <a:ln>
            <a:noFill/>
          </a:ln>
          <a:effectLst>
            <a:outerShdw blurRad="71438" dist="9525" dir="5400000" algn="bl"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24"/>
          <p:cNvSpPr/>
          <p:nvPr/>
        </p:nvSpPr>
        <p:spPr>
          <a:xfrm rot="-1027861">
            <a:off x="5485874" y="3230832"/>
            <a:ext cx="312672" cy="312672"/>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24"/>
          <p:cNvSpPr/>
          <p:nvPr/>
        </p:nvSpPr>
        <p:spPr>
          <a:xfrm rot="6359841">
            <a:off x="3315801" y="3228762"/>
            <a:ext cx="363580" cy="36358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6" name="Google Shape;138;p18">
            <a:extLst>
              <a:ext uri="{FF2B5EF4-FFF2-40B4-BE49-F238E27FC236}">
                <a16:creationId xmlns:a16="http://schemas.microsoft.com/office/drawing/2014/main" xmlns="" id="{3BE23FDD-C090-4AD1-B2D4-7E9395F40E2A}"/>
              </a:ext>
            </a:extLst>
          </p:cNvPr>
          <p:cNvCxnSpPr>
            <a:cxnSpLocks/>
          </p:cNvCxnSpPr>
          <p:nvPr/>
        </p:nvCxnSpPr>
        <p:spPr>
          <a:xfrm>
            <a:off x="3950208" y="1130328"/>
            <a:ext cx="1339176" cy="0"/>
          </a:xfrm>
          <a:prstGeom prst="straightConnector1">
            <a:avLst/>
          </a:prstGeom>
          <a:noFill/>
          <a:ln w="9525" cap="flat" cmpd="sng">
            <a:solidFill>
              <a:srgbClr val="CCCCCC"/>
            </a:solidFill>
            <a:prstDash val="solid"/>
            <a:round/>
            <a:headEnd type="none" w="med" len="med"/>
            <a:tailEnd type="none" w="med" len="med"/>
          </a:ln>
        </p:spPr>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xmlns="" id="{C73A908B-BFA7-4B02-9AE9-EE0439936A89}"/>
              </a:ext>
            </a:extLst>
          </p:cNvPr>
          <p:cNvGraphicFramePr/>
          <p:nvPr>
            <p:extLst>
              <p:ext uri="{D42A27DB-BD31-4B8C-83A1-F6EECF244321}">
                <p14:modId xmlns:p14="http://schemas.microsoft.com/office/powerpoint/2010/main" xmlns="" val="2270336604"/>
              </p:ext>
            </p:extLst>
          </p:nvPr>
        </p:nvGraphicFramePr>
        <p:xfrm>
          <a:off x="1530094" y="720913"/>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138" name="Google Shape;138;p18"/>
          <p:cNvCxnSpPr/>
          <p:nvPr/>
        </p:nvCxnSpPr>
        <p:spPr>
          <a:xfrm>
            <a:off x="0" y="1286712"/>
            <a:ext cx="9162000" cy="0"/>
          </a:xfrm>
          <a:prstGeom prst="straightConnector1">
            <a:avLst/>
          </a:prstGeom>
          <a:noFill/>
          <a:ln w="9525" cap="flat" cmpd="sng">
            <a:solidFill>
              <a:srgbClr val="CCCCCC"/>
            </a:solidFill>
            <a:prstDash val="solid"/>
            <a:round/>
            <a:headEnd type="none" w="med" len="med"/>
            <a:tailEnd type="none" w="med" len="med"/>
          </a:ln>
        </p:spPr>
      </p:cxnSp>
      <p:sp>
        <p:nvSpPr>
          <p:cNvPr id="139" name="Google Shape;139;p18"/>
          <p:cNvSpPr/>
          <p:nvPr/>
        </p:nvSpPr>
        <p:spPr>
          <a:xfrm>
            <a:off x="450786" y="580094"/>
            <a:ext cx="1500789" cy="1514281"/>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8" name="Google Shape;148;p18"/>
          <p:cNvSpPr/>
          <p:nvPr/>
        </p:nvSpPr>
        <p:spPr>
          <a:xfrm>
            <a:off x="560466" y="1227986"/>
            <a:ext cx="161807" cy="154500"/>
          </a:xfrm>
          <a:custGeom>
            <a:avLst/>
            <a:gdLst/>
            <a:ahLst/>
            <a:cxnLst/>
            <a:rect l="l" t="t" r="r" b="b"/>
            <a:pathLst>
              <a:path w="15101" h="14419" fill="none" extrusionOk="0">
                <a:moveTo>
                  <a:pt x="7234" y="293"/>
                </a:moveTo>
                <a:lnTo>
                  <a:pt x="7234" y="293"/>
                </a:lnTo>
                <a:lnTo>
                  <a:pt x="7307" y="171"/>
                </a:lnTo>
                <a:lnTo>
                  <a:pt x="7380" y="74"/>
                </a:lnTo>
                <a:lnTo>
                  <a:pt x="7477" y="25"/>
                </a:lnTo>
                <a:lnTo>
                  <a:pt x="7550" y="1"/>
                </a:lnTo>
                <a:lnTo>
                  <a:pt x="7623" y="25"/>
                </a:lnTo>
                <a:lnTo>
                  <a:pt x="7721" y="74"/>
                </a:lnTo>
                <a:lnTo>
                  <a:pt x="7794" y="171"/>
                </a:lnTo>
                <a:lnTo>
                  <a:pt x="7867" y="293"/>
                </a:lnTo>
                <a:lnTo>
                  <a:pt x="9523" y="4092"/>
                </a:lnTo>
                <a:lnTo>
                  <a:pt x="9523" y="4092"/>
                </a:lnTo>
                <a:lnTo>
                  <a:pt x="9596" y="4214"/>
                </a:lnTo>
                <a:lnTo>
                  <a:pt x="9718" y="4360"/>
                </a:lnTo>
                <a:lnTo>
                  <a:pt x="9840" y="4482"/>
                </a:lnTo>
                <a:lnTo>
                  <a:pt x="9986" y="4604"/>
                </a:lnTo>
                <a:lnTo>
                  <a:pt x="10132" y="4701"/>
                </a:lnTo>
                <a:lnTo>
                  <a:pt x="10302" y="4774"/>
                </a:lnTo>
                <a:lnTo>
                  <a:pt x="10449" y="4847"/>
                </a:lnTo>
                <a:lnTo>
                  <a:pt x="10619" y="4872"/>
                </a:lnTo>
                <a:lnTo>
                  <a:pt x="14711" y="5286"/>
                </a:lnTo>
                <a:lnTo>
                  <a:pt x="14711" y="5286"/>
                </a:lnTo>
                <a:lnTo>
                  <a:pt x="14857" y="5310"/>
                </a:lnTo>
                <a:lnTo>
                  <a:pt x="14979" y="5359"/>
                </a:lnTo>
                <a:lnTo>
                  <a:pt x="15052" y="5407"/>
                </a:lnTo>
                <a:lnTo>
                  <a:pt x="15100" y="5505"/>
                </a:lnTo>
                <a:lnTo>
                  <a:pt x="15100" y="5578"/>
                </a:lnTo>
                <a:lnTo>
                  <a:pt x="15076" y="5675"/>
                </a:lnTo>
                <a:lnTo>
                  <a:pt x="15027" y="5773"/>
                </a:lnTo>
                <a:lnTo>
                  <a:pt x="14906" y="5895"/>
                </a:lnTo>
                <a:lnTo>
                  <a:pt x="11837" y="8622"/>
                </a:lnTo>
                <a:lnTo>
                  <a:pt x="11837" y="8622"/>
                </a:lnTo>
                <a:lnTo>
                  <a:pt x="11715" y="8744"/>
                </a:lnTo>
                <a:lnTo>
                  <a:pt x="11618" y="8890"/>
                </a:lnTo>
                <a:lnTo>
                  <a:pt x="11545" y="9061"/>
                </a:lnTo>
                <a:lnTo>
                  <a:pt x="11472" y="9231"/>
                </a:lnTo>
                <a:lnTo>
                  <a:pt x="11423" y="9402"/>
                </a:lnTo>
                <a:lnTo>
                  <a:pt x="11398" y="9572"/>
                </a:lnTo>
                <a:lnTo>
                  <a:pt x="11398" y="9743"/>
                </a:lnTo>
                <a:lnTo>
                  <a:pt x="11423" y="9913"/>
                </a:lnTo>
                <a:lnTo>
                  <a:pt x="12300" y="13956"/>
                </a:lnTo>
                <a:lnTo>
                  <a:pt x="12300" y="13956"/>
                </a:lnTo>
                <a:lnTo>
                  <a:pt x="12324" y="14102"/>
                </a:lnTo>
                <a:lnTo>
                  <a:pt x="12300" y="14200"/>
                </a:lnTo>
                <a:lnTo>
                  <a:pt x="12275" y="14297"/>
                </a:lnTo>
                <a:lnTo>
                  <a:pt x="12227" y="14370"/>
                </a:lnTo>
                <a:lnTo>
                  <a:pt x="12129" y="14394"/>
                </a:lnTo>
                <a:lnTo>
                  <a:pt x="12032" y="14419"/>
                </a:lnTo>
                <a:lnTo>
                  <a:pt x="11910" y="14370"/>
                </a:lnTo>
                <a:lnTo>
                  <a:pt x="11788" y="14321"/>
                </a:lnTo>
                <a:lnTo>
                  <a:pt x="8232" y="12227"/>
                </a:lnTo>
                <a:lnTo>
                  <a:pt x="8232" y="12227"/>
                </a:lnTo>
                <a:lnTo>
                  <a:pt x="8086" y="12154"/>
                </a:lnTo>
                <a:lnTo>
                  <a:pt x="7916" y="12105"/>
                </a:lnTo>
                <a:lnTo>
                  <a:pt x="7721" y="12081"/>
                </a:lnTo>
                <a:lnTo>
                  <a:pt x="7550" y="12081"/>
                </a:lnTo>
                <a:lnTo>
                  <a:pt x="7380" y="12081"/>
                </a:lnTo>
                <a:lnTo>
                  <a:pt x="7185" y="12105"/>
                </a:lnTo>
                <a:lnTo>
                  <a:pt x="7015" y="12154"/>
                </a:lnTo>
                <a:lnTo>
                  <a:pt x="6868" y="12227"/>
                </a:lnTo>
                <a:lnTo>
                  <a:pt x="3313" y="14321"/>
                </a:lnTo>
                <a:lnTo>
                  <a:pt x="3313" y="14321"/>
                </a:lnTo>
                <a:lnTo>
                  <a:pt x="3191" y="14370"/>
                </a:lnTo>
                <a:lnTo>
                  <a:pt x="3069" y="14419"/>
                </a:lnTo>
                <a:lnTo>
                  <a:pt x="2972" y="14394"/>
                </a:lnTo>
                <a:lnTo>
                  <a:pt x="2874" y="14370"/>
                </a:lnTo>
                <a:lnTo>
                  <a:pt x="2826" y="14297"/>
                </a:lnTo>
                <a:lnTo>
                  <a:pt x="2801" y="14200"/>
                </a:lnTo>
                <a:lnTo>
                  <a:pt x="2777" y="14102"/>
                </a:lnTo>
                <a:lnTo>
                  <a:pt x="2801" y="13956"/>
                </a:lnTo>
                <a:lnTo>
                  <a:pt x="3678" y="9913"/>
                </a:lnTo>
                <a:lnTo>
                  <a:pt x="3678" y="9913"/>
                </a:lnTo>
                <a:lnTo>
                  <a:pt x="3702" y="9743"/>
                </a:lnTo>
                <a:lnTo>
                  <a:pt x="3702" y="9572"/>
                </a:lnTo>
                <a:lnTo>
                  <a:pt x="3678" y="9402"/>
                </a:lnTo>
                <a:lnTo>
                  <a:pt x="3629" y="9231"/>
                </a:lnTo>
                <a:lnTo>
                  <a:pt x="3556" y="9061"/>
                </a:lnTo>
                <a:lnTo>
                  <a:pt x="3483" y="8890"/>
                </a:lnTo>
                <a:lnTo>
                  <a:pt x="3386" y="8744"/>
                </a:lnTo>
                <a:lnTo>
                  <a:pt x="3264" y="8622"/>
                </a:lnTo>
                <a:lnTo>
                  <a:pt x="195" y="5895"/>
                </a:lnTo>
                <a:lnTo>
                  <a:pt x="195" y="5895"/>
                </a:lnTo>
                <a:lnTo>
                  <a:pt x="73" y="5773"/>
                </a:lnTo>
                <a:lnTo>
                  <a:pt x="25" y="5675"/>
                </a:lnTo>
                <a:lnTo>
                  <a:pt x="0" y="5578"/>
                </a:lnTo>
                <a:lnTo>
                  <a:pt x="0" y="5505"/>
                </a:lnTo>
                <a:lnTo>
                  <a:pt x="49" y="5407"/>
                </a:lnTo>
                <a:lnTo>
                  <a:pt x="122" y="5359"/>
                </a:lnTo>
                <a:lnTo>
                  <a:pt x="244" y="5310"/>
                </a:lnTo>
                <a:lnTo>
                  <a:pt x="390" y="5286"/>
                </a:lnTo>
                <a:lnTo>
                  <a:pt x="4482" y="4872"/>
                </a:lnTo>
                <a:lnTo>
                  <a:pt x="4482" y="4872"/>
                </a:lnTo>
                <a:lnTo>
                  <a:pt x="4652" y="4847"/>
                </a:lnTo>
                <a:lnTo>
                  <a:pt x="4798" y="4774"/>
                </a:lnTo>
                <a:lnTo>
                  <a:pt x="4969" y="4701"/>
                </a:lnTo>
                <a:lnTo>
                  <a:pt x="5115" y="4604"/>
                </a:lnTo>
                <a:lnTo>
                  <a:pt x="5261" y="4482"/>
                </a:lnTo>
                <a:lnTo>
                  <a:pt x="5383" y="4360"/>
                </a:lnTo>
                <a:lnTo>
                  <a:pt x="5505" y="4214"/>
                </a:lnTo>
                <a:lnTo>
                  <a:pt x="5578" y="4092"/>
                </a:lnTo>
                <a:lnTo>
                  <a:pt x="7234" y="293"/>
                </a:lnTo>
                <a:close/>
              </a:path>
            </a:pathLst>
          </a:custGeom>
          <a:noFill/>
          <a:ln w="121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18"/>
          <p:cNvSpPr/>
          <p:nvPr/>
        </p:nvSpPr>
        <p:spPr>
          <a:xfrm rot="2697385">
            <a:off x="1248129" y="694671"/>
            <a:ext cx="245621" cy="234528"/>
          </a:xfrm>
          <a:custGeom>
            <a:avLst/>
            <a:gdLst/>
            <a:ahLst/>
            <a:cxnLst/>
            <a:rect l="l" t="t" r="r" b="b"/>
            <a:pathLst>
              <a:path w="15101" h="14419" fill="none" extrusionOk="0">
                <a:moveTo>
                  <a:pt x="7234" y="293"/>
                </a:moveTo>
                <a:lnTo>
                  <a:pt x="7234" y="293"/>
                </a:lnTo>
                <a:lnTo>
                  <a:pt x="7307" y="171"/>
                </a:lnTo>
                <a:lnTo>
                  <a:pt x="7380" y="74"/>
                </a:lnTo>
                <a:lnTo>
                  <a:pt x="7477" y="25"/>
                </a:lnTo>
                <a:lnTo>
                  <a:pt x="7550" y="1"/>
                </a:lnTo>
                <a:lnTo>
                  <a:pt x="7623" y="25"/>
                </a:lnTo>
                <a:lnTo>
                  <a:pt x="7721" y="74"/>
                </a:lnTo>
                <a:lnTo>
                  <a:pt x="7794" y="171"/>
                </a:lnTo>
                <a:lnTo>
                  <a:pt x="7867" y="293"/>
                </a:lnTo>
                <a:lnTo>
                  <a:pt x="9523" y="4092"/>
                </a:lnTo>
                <a:lnTo>
                  <a:pt x="9523" y="4092"/>
                </a:lnTo>
                <a:lnTo>
                  <a:pt x="9596" y="4214"/>
                </a:lnTo>
                <a:lnTo>
                  <a:pt x="9718" y="4360"/>
                </a:lnTo>
                <a:lnTo>
                  <a:pt x="9840" y="4482"/>
                </a:lnTo>
                <a:lnTo>
                  <a:pt x="9986" y="4604"/>
                </a:lnTo>
                <a:lnTo>
                  <a:pt x="10132" y="4701"/>
                </a:lnTo>
                <a:lnTo>
                  <a:pt x="10302" y="4774"/>
                </a:lnTo>
                <a:lnTo>
                  <a:pt x="10449" y="4847"/>
                </a:lnTo>
                <a:lnTo>
                  <a:pt x="10619" y="4872"/>
                </a:lnTo>
                <a:lnTo>
                  <a:pt x="14711" y="5286"/>
                </a:lnTo>
                <a:lnTo>
                  <a:pt x="14711" y="5286"/>
                </a:lnTo>
                <a:lnTo>
                  <a:pt x="14857" y="5310"/>
                </a:lnTo>
                <a:lnTo>
                  <a:pt x="14979" y="5359"/>
                </a:lnTo>
                <a:lnTo>
                  <a:pt x="15052" y="5407"/>
                </a:lnTo>
                <a:lnTo>
                  <a:pt x="15100" y="5505"/>
                </a:lnTo>
                <a:lnTo>
                  <a:pt x="15100" y="5578"/>
                </a:lnTo>
                <a:lnTo>
                  <a:pt x="15076" y="5675"/>
                </a:lnTo>
                <a:lnTo>
                  <a:pt x="15027" y="5773"/>
                </a:lnTo>
                <a:lnTo>
                  <a:pt x="14906" y="5895"/>
                </a:lnTo>
                <a:lnTo>
                  <a:pt x="11837" y="8622"/>
                </a:lnTo>
                <a:lnTo>
                  <a:pt x="11837" y="8622"/>
                </a:lnTo>
                <a:lnTo>
                  <a:pt x="11715" y="8744"/>
                </a:lnTo>
                <a:lnTo>
                  <a:pt x="11618" y="8890"/>
                </a:lnTo>
                <a:lnTo>
                  <a:pt x="11545" y="9061"/>
                </a:lnTo>
                <a:lnTo>
                  <a:pt x="11472" y="9231"/>
                </a:lnTo>
                <a:lnTo>
                  <a:pt x="11423" y="9402"/>
                </a:lnTo>
                <a:lnTo>
                  <a:pt x="11398" y="9572"/>
                </a:lnTo>
                <a:lnTo>
                  <a:pt x="11398" y="9743"/>
                </a:lnTo>
                <a:lnTo>
                  <a:pt x="11423" y="9913"/>
                </a:lnTo>
                <a:lnTo>
                  <a:pt x="12300" y="13956"/>
                </a:lnTo>
                <a:lnTo>
                  <a:pt x="12300" y="13956"/>
                </a:lnTo>
                <a:lnTo>
                  <a:pt x="12324" y="14102"/>
                </a:lnTo>
                <a:lnTo>
                  <a:pt x="12300" y="14200"/>
                </a:lnTo>
                <a:lnTo>
                  <a:pt x="12275" y="14297"/>
                </a:lnTo>
                <a:lnTo>
                  <a:pt x="12227" y="14370"/>
                </a:lnTo>
                <a:lnTo>
                  <a:pt x="12129" y="14394"/>
                </a:lnTo>
                <a:lnTo>
                  <a:pt x="12032" y="14419"/>
                </a:lnTo>
                <a:lnTo>
                  <a:pt x="11910" y="14370"/>
                </a:lnTo>
                <a:lnTo>
                  <a:pt x="11788" y="14321"/>
                </a:lnTo>
                <a:lnTo>
                  <a:pt x="8232" y="12227"/>
                </a:lnTo>
                <a:lnTo>
                  <a:pt x="8232" y="12227"/>
                </a:lnTo>
                <a:lnTo>
                  <a:pt x="8086" y="12154"/>
                </a:lnTo>
                <a:lnTo>
                  <a:pt x="7916" y="12105"/>
                </a:lnTo>
                <a:lnTo>
                  <a:pt x="7721" y="12081"/>
                </a:lnTo>
                <a:lnTo>
                  <a:pt x="7550" y="12081"/>
                </a:lnTo>
                <a:lnTo>
                  <a:pt x="7380" y="12081"/>
                </a:lnTo>
                <a:lnTo>
                  <a:pt x="7185" y="12105"/>
                </a:lnTo>
                <a:lnTo>
                  <a:pt x="7015" y="12154"/>
                </a:lnTo>
                <a:lnTo>
                  <a:pt x="6868" y="12227"/>
                </a:lnTo>
                <a:lnTo>
                  <a:pt x="3313" y="14321"/>
                </a:lnTo>
                <a:lnTo>
                  <a:pt x="3313" y="14321"/>
                </a:lnTo>
                <a:lnTo>
                  <a:pt x="3191" y="14370"/>
                </a:lnTo>
                <a:lnTo>
                  <a:pt x="3069" y="14419"/>
                </a:lnTo>
                <a:lnTo>
                  <a:pt x="2972" y="14394"/>
                </a:lnTo>
                <a:lnTo>
                  <a:pt x="2874" y="14370"/>
                </a:lnTo>
                <a:lnTo>
                  <a:pt x="2826" y="14297"/>
                </a:lnTo>
                <a:lnTo>
                  <a:pt x="2801" y="14200"/>
                </a:lnTo>
                <a:lnTo>
                  <a:pt x="2777" y="14102"/>
                </a:lnTo>
                <a:lnTo>
                  <a:pt x="2801" y="13956"/>
                </a:lnTo>
                <a:lnTo>
                  <a:pt x="3678" y="9913"/>
                </a:lnTo>
                <a:lnTo>
                  <a:pt x="3678" y="9913"/>
                </a:lnTo>
                <a:lnTo>
                  <a:pt x="3702" y="9743"/>
                </a:lnTo>
                <a:lnTo>
                  <a:pt x="3702" y="9572"/>
                </a:lnTo>
                <a:lnTo>
                  <a:pt x="3678" y="9402"/>
                </a:lnTo>
                <a:lnTo>
                  <a:pt x="3629" y="9231"/>
                </a:lnTo>
                <a:lnTo>
                  <a:pt x="3556" y="9061"/>
                </a:lnTo>
                <a:lnTo>
                  <a:pt x="3483" y="8890"/>
                </a:lnTo>
                <a:lnTo>
                  <a:pt x="3386" y="8744"/>
                </a:lnTo>
                <a:lnTo>
                  <a:pt x="3264" y="8622"/>
                </a:lnTo>
                <a:lnTo>
                  <a:pt x="195" y="5895"/>
                </a:lnTo>
                <a:lnTo>
                  <a:pt x="195" y="5895"/>
                </a:lnTo>
                <a:lnTo>
                  <a:pt x="73" y="5773"/>
                </a:lnTo>
                <a:lnTo>
                  <a:pt x="25" y="5675"/>
                </a:lnTo>
                <a:lnTo>
                  <a:pt x="0" y="5578"/>
                </a:lnTo>
                <a:lnTo>
                  <a:pt x="0" y="5505"/>
                </a:lnTo>
                <a:lnTo>
                  <a:pt x="49" y="5407"/>
                </a:lnTo>
                <a:lnTo>
                  <a:pt x="122" y="5359"/>
                </a:lnTo>
                <a:lnTo>
                  <a:pt x="244" y="5310"/>
                </a:lnTo>
                <a:lnTo>
                  <a:pt x="390" y="5286"/>
                </a:lnTo>
                <a:lnTo>
                  <a:pt x="4482" y="4872"/>
                </a:lnTo>
                <a:lnTo>
                  <a:pt x="4482" y="4872"/>
                </a:lnTo>
                <a:lnTo>
                  <a:pt x="4652" y="4847"/>
                </a:lnTo>
                <a:lnTo>
                  <a:pt x="4798" y="4774"/>
                </a:lnTo>
                <a:lnTo>
                  <a:pt x="4969" y="4701"/>
                </a:lnTo>
                <a:lnTo>
                  <a:pt x="5115" y="4604"/>
                </a:lnTo>
                <a:lnTo>
                  <a:pt x="5261" y="4482"/>
                </a:lnTo>
                <a:lnTo>
                  <a:pt x="5383" y="4360"/>
                </a:lnTo>
                <a:lnTo>
                  <a:pt x="5505" y="4214"/>
                </a:lnTo>
                <a:lnTo>
                  <a:pt x="5578" y="4092"/>
                </a:lnTo>
                <a:lnTo>
                  <a:pt x="7234" y="293"/>
                </a:lnTo>
                <a:close/>
              </a:path>
            </a:pathLst>
          </a:custGeom>
          <a:noFill/>
          <a:ln w="121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8"/>
          <p:cNvSpPr/>
          <p:nvPr/>
        </p:nvSpPr>
        <p:spPr>
          <a:xfrm>
            <a:off x="1527199" y="1750858"/>
            <a:ext cx="98383" cy="93976"/>
          </a:xfrm>
          <a:custGeom>
            <a:avLst/>
            <a:gdLst/>
            <a:ahLst/>
            <a:cxnLst/>
            <a:rect l="l" t="t" r="r" b="b"/>
            <a:pathLst>
              <a:path w="15101" h="14419" fill="none" extrusionOk="0">
                <a:moveTo>
                  <a:pt x="7234" y="293"/>
                </a:moveTo>
                <a:lnTo>
                  <a:pt x="7234" y="293"/>
                </a:lnTo>
                <a:lnTo>
                  <a:pt x="7307" y="171"/>
                </a:lnTo>
                <a:lnTo>
                  <a:pt x="7380" y="74"/>
                </a:lnTo>
                <a:lnTo>
                  <a:pt x="7477" y="25"/>
                </a:lnTo>
                <a:lnTo>
                  <a:pt x="7550" y="1"/>
                </a:lnTo>
                <a:lnTo>
                  <a:pt x="7623" y="25"/>
                </a:lnTo>
                <a:lnTo>
                  <a:pt x="7721" y="74"/>
                </a:lnTo>
                <a:lnTo>
                  <a:pt x="7794" y="171"/>
                </a:lnTo>
                <a:lnTo>
                  <a:pt x="7867" y="293"/>
                </a:lnTo>
                <a:lnTo>
                  <a:pt x="9523" y="4092"/>
                </a:lnTo>
                <a:lnTo>
                  <a:pt x="9523" y="4092"/>
                </a:lnTo>
                <a:lnTo>
                  <a:pt x="9596" y="4214"/>
                </a:lnTo>
                <a:lnTo>
                  <a:pt x="9718" y="4360"/>
                </a:lnTo>
                <a:lnTo>
                  <a:pt x="9840" y="4482"/>
                </a:lnTo>
                <a:lnTo>
                  <a:pt x="9986" y="4604"/>
                </a:lnTo>
                <a:lnTo>
                  <a:pt x="10132" y="4701"/>
                </a:lnTo>
                <a:lnTo>
                  <a:pt x="10302" y="4774"/>
                </a:lnTo>
                <a:lnTo>
                  <a:pt x="10449" y="4847"/>
                </a:lnTo>
                <a:lnTo>
                  <a:pt x="10619" y="4872"/>
                </a:lnTo>
                <a:lnTo>
                  <a:pt x="14711" y="5286"/>
                </a:lnTo>
                <a:lnTo>
                  <a:pt x="14711" y="5286"/>
                </a:lnTo>
                <a:lnTo>
                  <a:pt x="14857" y="5310"/>
                </a:lnTo>
                <a:lnTo>
                  <a:pt x="14979" y="5359"/>
                </a:lnTo>
                <a:lnTo>
                  <a:pt x="15052" y="5407"/>
                </a:lnTo>
                <a:lnTo>
                  <a:pt x="15100" y="5505"/>
                </a:lnTo>
                <a:lnTo>
                  <a:pt x="15100" y="5578"/>
                </a:lnTo>
                <a:lnTo>
                  <a:pt x="15076" y="5675"/>
                </a:lnTo>
                <a:lnTo>
                  <a:pt x="15027" y="5773"/>
                </a:lnTo>
                <a:lnTo>
                  <a:pt x="14906" y="5895"/>
                </a:lnTo>
                <a:lnTo>
                  <a:pt x="11837" y="8622"/>
                </a:lnTo>
                <a:lnTo>
                  <a:pt x="11837" y="8622"/>
                </a:lnTo>
                <a:lnTo>
                  <a:pt x="11715" y="8744"/>
                </a:lnTo>
                <a:lnTo>
                  <a:pt x="11618" y="8890"/>
                </a:lnTo>
                <a:lnTo>
                  <a:pt x="11545" y="9061"/>
                </a:lnTo>
                <a:lnTo>
                  <a:pt x="11472" y="9231"/>
                </a:lnTo>
                <a:lnTo>
                  <a:pt x="11423" y="9402"/>
                </a:lnTo>
                <a:lnTo>
                  <a:pt x="11398" y="9572"/>
                </a:lnTo>
                <a:lnTo>
                  <a:pt x="11398" y="9743"/>
                </a:lnTo>
                <a:lnTo>
                  <a:pt x="11423" y="9913"/>
                </a:lnTo>
                <a:lnTo>
                  <a:pt x="12300" y="13956"/>
                </a:lnTo>
                <a:lnTo>
                  <a:pt x="12300" y="13956"/>
                </a:lnTo>
                <a:lnTo>
                  <a:pt x="12324" y="14102"/>
                </a:lnTo>
                <a:lnTo>
                  <a:pt x="12300" y="14200"/>
                </a:lnTo>
                <a:lnTo>
                  <a:pt x="12275" y="14297"/>
                </a:lnTo>
                <a:lnTo>
                  <a:pt x="12227" y="14370"/>
                </a:lnTo>
                <a:lnTo>
                  <a:pt x="12129" y="14394"/>
                </a:lnTo>
                <a:lnTo>
                  <a:pt x="12032" y="14419"/>
                </a:lnTo>
                <a:lnTo>
                  <a:pt x="11910" y="14370"/>
                </a:lnTo>
                <a:lnTo>
                  <a:pt x="11788" y="14321"/>
                </a:lnTo>
                <a:lnTo>
                  <a:pt x="8232" y="12227"/>
                </a:lnTo>
                <a:lnTo>
                  <a:pt x="8232" y="12227"/>
                </a:lnTo>
                <a:lnTo>
                  <a:pt x="8086" y="12154"/>
                </a:lnTo>
                <a:lnTo>
                  <a:pt x="7916" y="12105"/>
                </a:lnTo>
                <a:lnTo>
                  <a:pt x="7721" y="12081"/>
                </a:lnTo>
                <a:lnTo>
                  <a:pt x="7550" y="12081"/>
                </a:lnTo>
                <a:lnTo>
                  <a:pt x="7380" y="12081"/>
                </a:lnTo>
                <a:lnTo>
                  <a:pt x="7185" y="12105"/>
                </a:lnTo>
                <a:lnTo>
                  <a:pt x="7015" y="12154"/>
                </a:lnTo>
                <a:lnTo>
                  <a:pt x="6868" y="12227"/>
                </a:lnTo>
                <a:lnTo>
                  <a:pt x="3313" y="14321"/>
                </a:lnTo>
                <a:lnTo>
                  <a:pt x="3313" y="14321"/>
                </a:lnTo>
                <a:lnTo>
                  <a:pt x="3191" y="14370"/>
                </a:lnTo>
                <a:lnTo>
                  <a:pt x="3069" y="14419"/>
                </a:lnTo>
                <a:lnTo>
                  <a:pt x="2972" y="14394"/>
                </a:lnTo>
                <a:lnTo>
                  <a:pt x="2874" y="14370"/>
                </a:lnTo>
                <a:lnTo>
                  <a:pt x="2826" y="14297"/>
                </a:lnTo>
                <a:lnTo>
                  <a:pt x="2801" y="14200"/>
                </a:lnTo>
                <a:lnTo>
                  <a:pt x="2777" y="14102"/>
                </a:lnTo>
                <a:lnTo>
                  <a:pt x="2801" y="13956"/>
                </a:lnTo>
                <a:lnTo>
                  <a:pt x="3678" y="9913"/>
                </a:lnTo>
                <a:lnTo>
                  <a:pt x="3678" y="9913"/>
                </a:lnTo>
                <a:lnTo>
                  <a:pt x="3702" y="9743"/>
                </a:lnTo>
                <a:lnTo>
                  <a:pt x="3702" y="9572"/>
                </a:lnTo>
                <a:lnTo>
                  <a:pt x="3678" y="9402"/>
                </a:lnTo>
                <a:lnTo>
                  <a:pt x="3629" y="9231"/>
                </a:lnTo>
                <a:lnTo>
                  <a:pt x="3556" y="9061"/>
                </a:lnTo>
                <a:lnTo>
                  <a:pt x="3483" y="8890"/>
                </a:lnTo>
                <a:lnTo>
                  <a:pt x="3386" y="8744"/>
                </a:lnTo>
                <a:lnTo>
                  <a:pt x="3264" y="8622"/>
                </a:lnTo>
                <a:lnTo>
                  <a:pt x="195" y="5895"/>
                </a:lnTo>
                <a:lnTo>
                  <a:pt x="195" y="5895"/>
                </a:lnTo>
                <a:lnTo>
                  <a:pt x="73" y="5773"/>
                </a:lnTo>
                <a:lnTo>
                  <a:pt x="25" y="5675"/>
                </a:lnTo>
                <a:lnTo>
                  <a:pt x="0" y="5578"/>
                </a:lnTo>
                <a:lnTo>
                  <a:pt x="0" y="5505"/>
                </a:lnTo>
                <a:lnTo>
                  <a:pt x="49" y="5407"/>
                </a:lnTo>
                <a:lnTo>
                  <a:pt x="122" y="5359"/>
                </a:lnTo>
                <a:lnTo>
                  <a:pt x="244" y="5310"/>
                </a:lnTo>
                <a:lnTo>
                  <a:pt x="390" y="5286"/>
                </a:lnTo>
                <a:lnTo>
                  <a:pt x="4482" y="4872"/>
                </a:lnTo>
                <a:lnTo>
                  <a:pt x="4482" y="4872"/>
                </a:lnTo>
                <a:lnTo>
                  <a:pt x="4652" y="4847"/>
                </a:lnTo>
                <a:lnTo>
                  <a:pt x="4798" y="4774"/>
                </a:lnTo>
                <a:lnTo>
                  <a:pt x="4969" y="4701"/>
                </a:lnTo>
                <a:lnTo>
                  <a:pt x="5115" y="4604"/>
                </a:lnTo>
                <a:lnTo>
                  <a:pt x="5261" y="4482"/>
                </a:lnTo>
                <a:lnTo>
                  <a:pt x="5383" y="4360"/>
                </a:lnTo>
                <a:lnTo>
                  <a:pt x="5505" y="4214"/>
                </a:lnTo>
                <a:lnTo>
                  <a:pt x="5578" y="4092"/>
                </a:lnTo>
                <a:lnTo>
                  <a:pt x="7234" y="293"/>
                </a:lnTo>
                <a:close/>
              </a:path>
            </a:pathLst>
          </a:custGeom>
          <a:noFill/>
          <a:ln w="121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8"/>
          <p:cNvSpPr/>
          <p:nvPr/>
        </p:nvSpPr>
        <p:spPr>
          <a:xfrm rot="1280154">
            <a:off x="1043305" y="803781"/>
            <a:ext cx="98367" cy="93971"/>
          </a:xfrm>
          <a:custGeom>
            <a:avLst/>
            <a:gdLst/>
            <a:ahLst/>
            <a:cxnLst/>
            <a:rect l="l" t="t" r="r" b="b"/>
            <a:pathLst>
              <a:path w="15101" h="14419" fill="none" extrusionOk="0">
                <a:moveTo>
                  <a:pt x="7234" y="293"/>
                </a:moveTo>
                <a:lnTo>
                  <a:pt x="7234" y="293"/>
                </a:lnTo>
                <a:lnTo>
                  <a:pt x="7307" y="171"/>
                </a:lnTo>
                <a:lnTo>
                  <a:pt x="7380" y="74"/>
                </a:lnTo>
                <a:lnTo>
                  <a:pt x="7477" y="25"/>
                </a:lnTo>
                <a:lnTo>
                  <a:pt x="7550" y="1"/>
                </a:lnTo>
                <a:lnTo>
                  <a:pt x="7623" y="25"/>
                </a:lnTo>
                <a:lnTo>
                  <a:pt x="7721" y="74"/>
                </a:lnTo>
                <a:lnTo>
                  <a:pt x="7794" y="171"/>
                </a:lnTo>
                <a:lnTo>
                  <a:pt x="7867" y="293"/>
                </a:lnTo>
                <a:lnTo>
                  <a:pt x="9523" y="4092"/>
                </a:lnTo>
                <a:lnTo>
                  <a:pt x="9523" y="4092"/>
                </a:lnTo>
                <a:lnTo>
                  <a:pt x="9596" y="4214"/>
                </a:lnTo>
                <a:lnTo>
                  <a:pt x="9718" y="4360"/>
                </a:lnTo>
                <a:lnTo>
                  <a:pt x="9840" y="4482"/>
                </a:lnTo>
                <a:lnTo>
                  <a:pt x="9986" y="4604"/>
                </a:lnTo>
                <a:lnTo>
                  <a:pt x="10132" y="4701"/>
                </a:lnTo>
                <a:lnTo>
                  <a:pt x="10302" y="4774"/>
                </a:lnTo>
                <a:lnTo>
                  <a:pt x="10449" y="4847"/>
                </a:lnTo>
                <a:lnTo>
                  <a:pt x="10619" y="4872"/>
                </a:lnTo>
                <a:lnTo>
                  <a:pt x="14711" y="5286"/>
                </a:lnTo>
                <a:lnTo>
                  <a:pt x="14711" y="5286"/>
                </a:lnTo>
                <a:lnTo>
                  <a:pt x="14857" y="5310"/>
                </a:lnTo>
                <a:lnTo>
                  <a:pt x="14979" y="5359"/>
                </a:lnTo>
                <a:lnTo>
                  <a:pt x="15052" y="5407"/>
                </a:lnTo>
                <a:lnTo>
                  <a:pt x="15100" y="5505"/>
                </a:lnTo>
                <a:lnTo>
                  <a:pt x="15100" y="5578"/>
                </a:lnTo>
                <a:lnTo>
                  <a:pt x="15076" y="5675"/>
                </a:lnTo>
                <a:lnTo>
                  <a:pt x="15027" y="5773"/>
                </a:lnTo>
                <a:lnTo>
                  <a:pt x="14906" y="5895"/>
                </a:lnTo>
                <a:lnTo>
                  <a:pt x="11837" y="8622"/>
                </a:lnTo>
                <a:lnTo>
                  <a:pt x="11837" y="8622"/>
                </a:lnTo>
                <a:lnTo>
                  <a:pt x="11715" y="8744"/>
                </a:lnTo>
                <a:lnTo>
                  <a:pt x="11618" y="8890"/>
                </a:lnTo>
                <a:lnTo>
                  <a:pt x="11545" y="9061"/>
                </a:lnTo>
                <a:lnTo>
                  <a:pt x="11472" y="9231"/>
                </a:lnTo>
                <a:lnTo>
                  <a:pt x="11423" y="9402"/>
                </a:lnTo>
                <a:lnTo>
                  <a:pt x="11398" y="9572"/>
                </a:lnTo>
                <a:lnTo>
                  <a:pt x="11398" y="9743"/>
                </a:lnTo>
                <a:lnTo>
                  <a:pt x="11423" y="9913"/>
                </a:lnTo>
                <a:lnTo>
                  <a:pt x="12300" y="13956"/>
                </a:lnTo>
                <a:lnTo>
                  <a:pt x="12300" y="13956"/>
                </a:lnTo>
                <a:lnTo>
                  <a:pt x="12324" y="14102"/>
                </a:lnTo>
                <a:lnTo>
                  <a:pt x="12300" y="14200"/>
                </a:lnTo>
                <a:lnTo>
                  <a:pt x="12275" y="14297"/>
                </a:lnTo>
                <a:lnTo>
                  <a:pt x="12227" y="14370"/>
                </a:lnTo>
                <a:lnTo>
                  <a:pt x="12129" y="14394"/>
                </a:lnTo>
                <a:lnTo>
                  <a:pt x="12032" y="14419"/>
                </a:lnTo>
                <a:lnTo>
                  <a:pt x="11910" y="14370"/>
                </a:lnTo>
                <a:lnTo>
                  <a:pt x="11788" y="14321"/>
                </a:lnTo>
                <a:lnTo>
                  <a:pt x="8232" y="12227"/>
                </a:lnTo>
                <a:lnTo>
                  <a:pt x="8232" y="12227"/>
                </a:lnTo>
                <a:lnTo>
                  <a:pt x="8086" y="12154"/>
                </a:lnTo>
                <a:lnTo>
                  <a:pt x="7916" y="12105"/>
                </a:lnTo>
                <a:lnTo>
                  <a:pt x="7721" y="12081"/>
                </a:lnTo>
                <a:lnTo>
                  <a:pt x="7550" y="12081"/>
                </a:lnTo>
                <a:lnTo>
                  <a:pt x="7380" y="12081"/>
                </a:lnTo>
                <a:lnTo>
                  <a:pt x="7185" y="12105"/>
                </a:lnTo>
                <a:lnTo>
                  <a:pt x="7015" y="12154"/>
                </a:lnTo>
                <a:lnTo>
                  <a:pt x="6868" y="12227"/>
                </a:lnTo>
                <a:lnTo>
                  <a:pt x="3313" y="14321"/>
                </a:lnTo>
                <a:lnTo>
                  <a:pt x="3313" y="14321"/>
                </a:lnTo>
                <a:lnTo>
                  <a:pt x="3191" y="14370"/>
                </a:lnTo>
                <a:lnTo>
                  <a:pt x="3069" y="14419"/>
                </a:lnTo>
                <a:lnTo>
                  <a:pt x="2972" y="14394"/>
                </a:lnTo>
                <a:lnTo>
                  <a:pt x="2874" y="14370"/>
                </a:lnTo>
                <a:lnTo>
                  <a:pt x="2826" y="14297"/>
                </a:lnTo>
                <a:lnTo>
                  <a:pt x="2801" y="14200"/>
                </a:lnTo>
                <a:lnTo>
                  <a:pt x="2777" y="14102"/>
                </a:lnTo>
                <a:lnTo>
                  <a:pt x="2801" y="13956"/>
                </a:lnTo>
                <a:lnTo>
                  <a:pt x="3678" y="9913"/>
                </a:lnTo>
                <a:lnTo>
                  <a:pt x="3678" y="9913"/>
                </a:lnTo>
                <a:lnTo>
                  <a:pt x="3702" y="9743"/>
                </a:lnTo>
                <a:lnTo>
                  <a:pt x="3702" y="9572"/>
                </a:lnTo>
                <a:lnTo>
                  <a:pt x="3678" y="9402"/>
                </a:lnTo>
                <a:lnTo>
                  <a:pt x="3629" y="9231"/>
                </a:lnTo>
                <a:lnTo>
                  <a:pt x="3556" y="9061"/>
                </a:lnTo>
                <a:lnTo>
                  <a:pt x="3483" y="8890"/>
                </a:lnTo>
                <a:lnTo>
                  <a:pt x="3386" y="8744"/>
                </a:lnTo>
                <a:lnTo>
                  <a:pt x="3264" y="8622"/>
                </a:lnTo>
                <a:lnTo>
                  <a:pt x="195" y="5895"/>
                </a:lnTo>
                <a:lnTo>
                  <a:pt x="195" y="5895"/>
                </a:lnTo>
                <a:lnTo>
                  <a:pt x="73" y="5773"/>
                </a:lnTo>
                <a:lnTo>
                  <a:pt x="25" y="5675"/>
                </a:lnTo>
                <a:lnTo>
                  <a:pt x="0" y="5578"/>
                </a:lnTo>
                <a:lnTo>
                  <a:pt x="0" y="5505"/>
                </a:lnTo>
                <a:lnTo>
                  <a:pt x="49" y="5407"/>
                </a:lnTo>
                <a:lnTo>
                  <a:pt x="122" y="5359"/>
                </a:lnTo>
                <a:lnTo>
                  <a:pt x="244" y="5310"/>
                </a:lnTo>
                <a:lnTo>
                  <a:pt x="390" y="5286"/>
                </a:lnTo>
                <a:lnTo>
                  <a:pt x="4482" y="4872"/>
                </a:lnTo>
                <a:lnTo>
                  <a:pt x="4482" y="4872"/>
                </a:lnTo>
                <a:lnTo>
                  <a:pt x="4652" y="4847"/>
                </a:lnTo>
                <a:lnTo>
                  <a:pt x="4798" y="4774"/>
                </a:lnTo>
                <a:lnTo>
                  <a:pt x="4969" y="4701"/>
                </a:lnTo>
                <a:lnTo>
                  <a:pt x="5115" y="4604"/>
                </a:lnTo>
                <a:lnTo>
                  <a:pt x="5261" y="4482"/>
                </a:lnTo>
                <a:lnTo>
                  <a:pt x="5383" y="4360"/>
                </a:lnTo>
                <a:lnTo>
                  <a:pt x="5505" y="4214"/>
                </a:lnTo>
                <a:lnTo>
                  <a:pt x="5578" y="4092"/>
                </a:lnTo>
                <a:lnTo>
                  <a:pt x="7234" y="293"/>
                </a:lnTo>
                <a:close/>
              </a:path>
            </a:pathLst>
          </a:custGeom>
          <a:noFill/>
          <a:ln w="121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8"/>
          <p:cNvSpPr txBox="1">
            <a:spLocks noGrp="1"/>
          </p:cNvSpPr>
          <p:nvPr>
            <p:ph type="sldNum" idx="12"/>
          </p:nvPr>
        </p:nvSpPr>
        <p:spPr>
          <a:xfrm>
            <a:off x="8543227" y="474985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5</a:t>
            </a:fld>
            <a:endParaRPr/>
          </a:p>
        </p:txBody>
      </p:sp>
      <p:grpSp>
        <p:nvGrpSpPr>
          <p:cNvPr id="19" name="Google Shape;1188;p48">
            <a:extLst>
              <a:ext uri="{FF2B5EF4-FFF2-40B4-BE49-F238E27FC236}">
                <a16:creationId xmlns:a16="http://schemas.microsoft.com/office/drawing/2014/main" xmlns="" id="{EA22FF65-6331-470D-AAB7-989B2F5C74E9}"/>
              </a:ext>
            </a:extLst>
          </p:cNvPr>
          <p:cNvGrpSpPr/>
          <p:nvPr/>
        </p:nvGrpSpPr>
        <p:grpSpPr>
          <a:xfrm>
            <a:off x="608268" y="903026"/>
            <a:ext cx="1185823" cy="1022786"/>
            <a:chOff x="5233525" y="4954450"/>
            <a:chExt cx="538275" cy="516350"/>
          </a:xfrm>
        </p:grpSpPr>
        <p:sp>
          <p:nvSpPr>
            <p:cNvPr id="20" name="Google Shape;1189;p48">
              <a:extLst>
                <a:ext uri="{FF2B5EF4-FFF2-40B4-BE49-F238E27FC236}">
                  <a16:creationId xmlns:a16="http://schemas.microsoft.com/office/drawing/2014/main" xmlns="" id="{9C1BEB83-59EC-4CC1-93FC-6E52EE446FE2}"/>
                </a:ext>
              </a:extLst>
            </p:cNvPr>
            <p:cNvSpPr/>
            <p:nvPr/>
          </p:nvSpPr>
          <p:spPr>
            <a:xfrm>
              <a:off x="5637825" y="4954450"/>
              <a:ext cx="89525" cy="89525"/>
            </a:xfrm>
            <a:custGeom>
              <a:avLst/>
              <a:gdLst/>
              <a:ahLst/>
              <a:cxnLst/>
              <a:rect l="l" t="t" r="r" b="b"/>
              <a:pathLst>
                <a:path w="3581" h="3581" fill="none" extrusionOk="0">
                  <a:moveTo>
                    <a:pt x="1023" y="3410"/>
                  </a:moveTo>
                  <a:lnTo>
                    <a:pt x="1023" y="3410"/>
                  </a:lnTo>
                  <a:lnTo>
                    <a:pt x="1193" y="3483"/>
                  </a:lnTo>
                  <a:lnTo>
                    <a:pt x="1388" y="3532"/>
                  </a:lnTo>
                  <a:lnTo>
                    <a:pt x="1583" y="3556"/>
                  </a:lnTo>
                  <a:lnTo>
                    <a:pt x="1778" y="3581"/>
                  </a:lnTo>
                  <a:lnTo>
                    <a:pt x="1778" y="3581"/>
                  </a:lnTo>
                  <a:lnTo>
                    <a:pt x="1973" y="3556"/>
                  </a:lnTo>
                  <a:lnTo>
                    <a:pt x="2143" y="3532"/>
                  </a:lnTo>
                  <a:lnTo>
                    <a:pt x="2314" y="3508"/>
                  </a:lnTo>
                  <a:lnTo>
                    <a:pt x="2484" y="3435"/>
                  </a:lnTo>
                  <a:lnTo>
                    <a:pt x="2630" y="3361"/>
                  </a:lnTo>
                  <a:lnTo>
                    <a:pt x="2776" y="3264"/>
                  </a:lnTo>
                  <a:lnTo>
                    <a:pt x="2923" y="3167"/>
                  </a:lnTo>
                  <a:lnTo>
                    <a:pt x="3044" y="3045"/>
                  </a:lnTo>
                  <a:lnTo>
                    <a:pt x="3166" y="2923"/>
                  </a:lnTo>
                  <a:lnTo>
                    <a:pt x="3264" y="2801"/>
                  </a:lnTo>
                  <a:lnTo>
                    <a:pt x="3361" y="2631"/>
                  </a:lnTo>
                  <a:lnTo>
                    <a:pt x="3434" y="2485"/>
                  </a:lnTo>
                  <a:lnTo>
                    <a:pt x="3483" y="2314"/>
                  </a:lnTo>
                  <a:lnTo>
                    <a:pt x="3531" y="2144"/>
                  </a:lnTo>
                  <a:lnTo>
                    <a:pt x="3556" y="1973"/>
                  </a:lnTo>
                  <a:lnTo>
                    <a:pt x="3580" y="1803"/>
                  </a:lnTo>
                  <a:lnTo>
                    <a:pt x="3580" y="1803"/>
                  </a:lnTo>
                  <a:lnTo>
                    <a:pt x="3556" y="1608"/>
                  </a:lnTo>
                  <a:lnTo>
                    <a:pt x="3531" y="1437"/>
                  </a:lnTo>
                  <a:lnTo>
                    <a:pt x="3483" y="1267"/>
                  </a:lnTo>
                  <a:lnTo>
                    <a:pt x="3434" y="1096"/>
                  </a:lnTo>
                  <a:lnTo>
                    <a:pt x="3361" y="950"/>
                  </a:lnTo>
                  <a:lnTo>
                    <a:pt x="3264" y="804"/>
                  </a:lnTo>
                  <a:lnTo>
                    <a:pt x="3166" y="658"/>
                  </a:lnTo>
                  <a:lnTo>
                    <a:pt x="3044" y="536"/>
                  </a:lnTo>
                  <a:lnTo>
                    <a:pt x="2923" y="414"/>
                  </a:lnTo>
                  <a:lnTo>
                    <a:pt x="2776" y="317"/>
                  </a:lnTo>
                  <a:lnTo>
                    <a:pt x="2630" y="220"/>
                  </a:lnTo>
                  <a:lnTo>
                    <a:pt x="2484" y="147"/>
                  </a:lnTo>
                  <a:lnTo>
                    <a:pt x="2314" y="98"/>
                  </a:lnTo>
                  <a:lnTo>
                    <a:pt x="2143" y="49"/>
                  </a:lnTo>
                  <a:lnTo>
                    <a:pt x="1973" y="25"/>
                  </a:lnTo>
                  <a:lnTo>
                    <a:pt x="1778" y="0"/>
                  </a:lnTo>
                  <a:lnTo>
                    <a:pt x="1778" y="0"/>
                  </a:lnTo>
                  <a:lnTo>
                    <a:pt x="1607" y="25"/>
                  </a:lnTo>
                  <a:lnTo>
                    <a:pt x="1437" y="49"/>
                  </a:lnTo>
                  <a:lnTo>
                    <a:pt x="1266" y="98"/>
                  </a:lnTo>
                  <a:lnTo>
                    <a:pt x="1096" y="147"/>
                  </a:lnTo>
                  <a:lnTo>
                    <a:pt x="925" y="220"/>
                  </a:lnTo>
                  <a:lnTo>
                    <a:pt x="779" y="317"/>
                  </a:lnTo>
                  <a:lnTo>
                    <a:pt x="658" y="414"/>
                  </a:lnTo>
                  <a:lnTo>
                    <a:pt x="536" y="536"/>
                  </a:lnTo>
                  <a:lnTo>
                    <a:pt x="414" y="658"/>
                  </a:lnTo>
                  <a:lnTo>
                    <a:pt x="317" y="804"/>
                  </a:lnTo>
                  <a:lnTo>
                    <a:pt x="219" y="950"/>
                  </a:lnTo>
                  <a:lnTo>
                    <a:pt x="146" y="1096"/>
                  </a:lnTo>
                  <a:lnTo>
                    <a:pt x="73" y="1267"/>
                  </a:lnTo>
                  <a:lnTo>
                    <a:pt x="49" y="1437"/>
                  </a:lnTo>
                  <a:lnTo>
                    <a:pt x="24" y="1608"/>
                  </a:lnTo>
                  <a:lnTo>
                    <a:pt x="0" y="1803"/>
                  </a:lnTo>
                  <a:lnTo>
                    <a:pt x="0" y="1803"/>
                  </a:lnTo>
                  <a:lnTo>
                    <a:pt x="24" y="2071"/>
                  </a:lnTo>
                  <a:lnTo>
                    <a:pt x="97" y="2339"/>
                  </a:lnTo>
                  <a:lnTo>
                    <a:pt x="195" y="2582"/>
                  </a:lnTo>
                  <a:lnTo>
                    <a:pt x="317" y="2801"/>
                  </a:ln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190;p48">
              <a:extLst>
                <a:ext uri="{FF2B5EF4-FFF2-40B4-BE49-F238E27FC236}">
                  <a16:creationId xmlns:a16="http://schemas.microsoft.com/office/drawing/2014/main" xmlns="" id="{BAC6C8C9-831C-47BF-A96F-42354B26FAE8}"/>
                </a:ext>
              </a:extLst>
            </p:cNvPr>
            <p:cNvSpPr/>
            <p:nvPr/>
          </p:nvSpPr>
          <p:spPr>
            <a:xfrm>
              <a:off x="5323025" y="4980625"/>
              <a:ext cx="88925" cy="88925"/>
            </a:xfrm>
            <a:custGeom>
              <a:avLst/>
              <a:gdLst/>
              <a:ahLst/>
              <a:cxnLst/>
              <a:rect l="l" t="t" r="r" b="b"/>
              <a:pathLst>
                <a:path w="3557" h="3557" fill="none" extrusionOk="0">
                  <a:moveTo>
                    <a:pt x="3191" y="2850"/>
                  </a:moveTo>
                  <a:lnTo>
                    <a:pt x="3191" y="2850"/>
                  </a:lnTo>
                  <a:lnTo>
                    <a:pt x="3313" y="2680"/>
                  </a:lnTo>
                  <a:lnTo>
                    <a:pt x="3410" y="2509"/>
                  </a:lnTo>
                  <a:lnTo>
                    <a:pt x="3483" y="2314"/>
                  </a:lnTo>
                  <a:lnTo>
                    <a:pt x="3532" y="2095"/>
                  </a:lnTo>
                  <a:lnTo>
                    <a:pt x="3532" y="2095"/>
                  </a:lnTo>
                  <a:lnTo>
                    <a:pt x="3556" y="1925"/>
                  </a:lnTo>
                  <a:lnTo>
                    <a:pt x="3556" y="1730"/>
                  </a:lnTo>
                  <a:lnTo>
                    <a:pt x="3556" y="1559"/>
                  </a:lnTo>
                  <a:lnTo>
                    <a:pt x="3508" y="1389"/>
                  </a:lnTo>
                  <a:lnTo>
                    <a:pt x="3459" y="1218"/>
                  </a:lnTo>
                  <a:lnTo>
                    <a:pt x="3410" y="1072"/>
                  </a:lnTo>
                  <a:lnTo>
                    <a:pt x="3337" y="902"/>
                  </a:lnTo>
                  <a:lnTo>
                    <a:pt x="3240" y="756"/>
                  </a:lnTo>
                  <a:lnTo>
                    <a:pt x="3142" y="634"/>
                  </a:lnTo>
                  <a:lnTo>
                    <a:pt x="3021" y="512"/>
                  </a:lnTo>
                  <a:lnTo>
                    <a:pt x="2899" y="390"/>
                  </a:lnTo>
                  <a:lnTo>
                    <a:pt x="2753" y="293"/>
                  </a:lnTo>
                  <a:lnTo>
                    <a:pt x="2606" y="196"/>
                  </a:lnTo>
                  <a:lnTo>
                    <a:pt x="2436" y="122"/>
                  </a:lnTo>
                  <a:lnTo>
                    <a:pt x="2266" y="74"/>
                  </a:lnTo>
                  <a:lnTo>
                    <a:pt x="2095" y="25"/>
                  </a:lnTo>
                  <a:lnTo>
                    <a:pt x="2095" y="25"/>
                  </a:lnTo>
                  <a:lnTo>
                    <a:pt x="1925" y="1"/>
                  </a:lnTo>
                  <a:lnTo>
                    <a:pt x="1730" y="1"/>
                  </a:lnTo>
                  <a:lnTo>
                    <a:pt x="1559" y="1"/>
                  </a:lnTo>
                  <a:lnTo>
                    <a:pt x="1389" y="25"/>
                  </a:lnTo>
                  <a:lnTo>
                    <a:pt x="1218" y="74"/>
                  </a:lnTo>
                  <a:lnTo>
                    <a:pt x="1072" y="147"/>
                  </a:lnTo>
                  <a:lnTo>
                    <a:pt x="902" y="220"/>
                  </a:lnTo>
                  <a:lnTo>
                    <a:pt x="756" y="317"/>
                  </a:lnTo>
                  <a:lnTo>
                    <a:pt x="634" y="415"/>
                  </a:lnTo>
                  <a:lnTo>
                    <a:pt x="512" y="537"/>
                  </a:lnTo>
                  <a:lnTo>
                    <a:pt x="390" y="658"/>
                  </a:lnTo>
                  <a:lnTo>
                    <a:pt x="293" y="804"/>
                  </a:lnTo>
                  <a:lnTo>
                    <a:pt x="195" y="951"/>
                  </a:lnTo>
                  <a:lnTo>
                    <a:pt x="122" y="1097"/>
                  </a:lnTo>
                  <a:lnTo>
                    <a:pt x="74" y="1267"/>
                  </a:lnTo>
                  <a:lnTo>
                    <a:pt x="25" y="1462"/>
                  </a:lnTo>
                  <a:lnTo>
                    <a:pt x="25" y="1462"/>
                  </a:lnTo>
                  <a:lnTo>
                    <a:pt x="1" y="1633"/>
                  </a:lnTo>
                  <a:lnTo>
                    <a:pt x="1" y="1803"/>
                  </a:lnTo>
                  <a:lnTo>
                    <a:pt x="1" y="1998"/>
                  </a:lnTo>
                  <a:lnTo>
                    <a:pt x="25" y="2168"/>
                  </a:lnTo>
                  <a:lnTo>
                    <a:pt x="74" y="2339"/>
                  </a:lnTo>
                  <a:lnTo>
                    <a:pt x="147" y="2485"/>
                  </a:lnTo>
                  <a:lnTo>
                    <a:pt x="220" y="2655"/>
                  </a:lnTo>
                  <a:lnTo>
                    <a:pt x="317" y="2777"/>
                  </a:lnTo>
                  <a:lnTo>
                    <a:pt x="415" y="2923"/>
                  </a:lnTo>
                  <a:lnTo>
                    <a:pt x="536" y="3045"/>
                  </a:lnTo>
                  <a:lnTo>
                    <a:pt x="658" y="3167"/>
                  </a:lnTo>
                  <a:lnTo>
                    <a:pt x="804" y="3264"/>
                  </a:lnTo>
                  <a:lnTo>
                    <a:pt x="950" y="3362"/>
                  </a:lnTo>
                  <a:lnTo>
                    <a:pt x="1096" y="3435"/>
                  </a:lnTo>
                  <a:lnTo>
                    <a:pt x="1267" y="3483"/>
                  </a:lnTo>
                  <a:lnTo>
                    <a:pt x="1462" y="3532"/>
                  </a:lnTo>
                  <a:lnTo>
                    <a:pt x="1462" y="3532"/>
                  </a:lnTo>
                  <a:lnTo>
                    <a:pt x="1705" y="3557"/>
                  </a:lnTo>
                  <a:lnTo>
                    <a:pt x="1973" y="3557"/>
                  </a:lnTo>
                  <a:lnTo>
                    <a:pt x="2217" y="3508"/>
                  </a:lnTo>
                  <a:lnTo>
                    <a:pt x="2460" y="3435"/>
                  </a:ln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191;p48">
              <a:extLst>
                <a:ext uri="{FF2B5EF4-FFF2-40B4-BE49-F238E27FC236}">
                  <a16:creationId xmlns:a16="http://schemas.microsoft.com/office/drawing/2014/main" xmlns="" id="{31BACFA5-C839-462D-BB2A-A2AAFCE00BD8}"/>
                </a:ext>
              </a:extLst>
            </p:cNvPr>
            <p:cNvSpPr/>
            <p:nvPr/>
          </p:nvSpPr>
          <p:spPr>
            <a:xfrm>
              <a:off x="5233525" y="5255225"/>
              <a:ext cx="89525" cy="89525"/>
            </a:xfrm>
            <a:custGeom>
              <a:avLst/>
              <a:gdLst/>
              <a:ahLst/>
              <a:cxnLst/>
              <a:rect l="l" t="t" r="r" b="b"/>
              <a:pathLst>
                <a:path w="3581" h="3581" fill="none" extrusionOk="0">
                  <a:moveTo>
                    <a:pt x="3215" y="707"/>
                  </a:moveTo>
                  <a:lnTo>
                    <a:pt x="3215" y="707"/>
                  </a:lnTo>
                  <a:lnTo>
                    <a:pt x="3093" y="585"/>
                  </a:lnTo>
                  <a:lnTo>
                    <a:pt x="2972" y="464"/>
                  </a:lnTo>
                  <a:lnTo>
                    <a:pt x="2850" y="342"/>
                  </a:lnTo>
                  <a:lnTo>
                    <a:pt x="2679" y="244"/>
                  </a:lnTo>
                  <a:lnTo>
                    <a:pt x="2679" y="244"/>
                  </a:lnTo>
                  <a:lnTo>
                    <a:pt x="2533" y="171"/>
                  </a:lnTo>
                  <a:lnTo>
                    <a:pt x="2363" y="98"/>
                  </a:lnTo>
                  <a:lnTo>
                    <a:pt x="2192" y="50"/>
                  </a:lnTo>
                  <a:lnTo>
                    <a:pt x="2022" y="25"/>
                  </a:lnTo>
                  <a:lnTo>
                    <a:pt x="1851" y="1"/>
                  </a:lnTo>
                  <a:lnTo>
                    <a:pt x="1681" y="25"/>
                  </a:lnTo>
                  <a:lnTo>
                    <a:pt x="1510" y="25"/>
                  </a:lnTo>
                  <a:lnTo>
                    <a:pt x="1340" y="74"/>
                  </a:lnTo>
                  <a:lnTo>
                    <a:pt x="1169" y="123"/>
                  </a:lnTo>
                  <a:lnTo>
                    <a:pt x="1023" y="196"/>
                  </a:lnTo>
                  <a:lnTo>
                    <a:pt x="877" y="269"/>
                  </a:lnTo>
                  <a:lnTo>
                    <a:pt x="731" y="366"/>
                  </a:lnTo>
                  <a:lnTo>
                    <a:pt x="585" y="488"/>
                  </a:lnTo>
                  <a:lnTo>
                    <a:pt x="463" y="610"/>
                  </a:lnTo>
                  <a:lnTo>
                    <a:pt x="341" y="731"/>
                  </a:lnTo>
                  <a:lnTo>
                    <a:pt x="244" y="902"/>
                  </a:lnTo>
                  <a:lnTo>
                    <a:pt x="244" y="902"/>
                  </a:lnTo>
                  <a:lnTo>
                    <a:pt x="171" y="1048"/>
                  </a:lnTo>
                  <a:lnTo>
                    <a:pt x="98" y="1219"/>
                  </a:lnTo>
                  <a:lnTo>
                    <a:pt x="49" y="1389"/>
                  </a:lnTo>
                  <a:lnTo>
                    <a:pt x="25" y="1560"/>
                  </a:lnTo>
                  <a:lnTo>
                    <a:pt x="0" y="1730"/>
                  </a:lnTo>
                  <a:lnTo>
                    <a:pt x="0" y="1900"/>
                  </a:lnTo>
                  <a:lnTo>
                    <a:pt x="25" y="2071"/>
                  </a:lnTo>
                  <a:lnTo>
                    <a:pt x="73" y="2241"/>
                  </a:lnTo>
                  <a:lnTo>
                    <a:pt x="122" y="2412"/>
                  </a:lnTo>
                  <a:lnTo>
                    <a:pt x="195" y="2558"/>
                  </a:lnTo>
                  <a:lnTo>
                    <a:pt x="268" y="2729"/>
                  </a:lnTo>
                  <a:lnTo>
                    <a:pt x="366" y="2850"/>
                  </a:lnTo>
                  <a:lnTo>
                    <a:pt x="463" y="2996"/>
                  </a:lnTo>
                  <a:lnTo>
                    <a:pt x="609" y="3118"/>
                  </a:lnTo>
                  <a:lnTo>
                    <a:pt x="731" y="3240"/>
                  </a:lnTo>
                  <a:lnTo>
                    <a:pt x="901" y="3337"/>
                  </a:lnTo>
                  <a:lnTo>
                    <a:pt x="901" y="3337"/>
                  </a:lnTo>
                  <a:lnTo>
                    <a:pt x="1048" y="3410"/>
                  </a:lnTo>
                  <a:lnTo>
                    <a:pt x="1218" y="3484"/>
                  </a:lnTo>
                  <a:lnTo>
                    <a:pt x="1389" y="3532"/>
                  </a:lnTo>
                  <a:lnTo>
                    <a:pt x="1559" y="3557"/>
                  </a:lnTo>
                  <a:lnTo>
                    <a:pt x="1730" y="3581"/>
                  </a:lnTo>
                  <a:lnTo>
                    <a:pt x="1900" y="3581"/>
                  </a:lnTo>
                  <a:lnTo>
                    <a:pt x="2071" y="3557"/>
                  </a:lnTo>
                  <a:lnTo>
                    <a:pt x="2241" y="3508"/>
                  </a:lnTo>
                  <a:lnTo>
                    <a:pt x="2411" y="3459"/>
                  </a:lnTo>
                  <a:lnTo>
                    <a:pt x="2558" y="3410"/>
                  </a:lnTo>
                  <a:lnTo>
                    <a:pt x="2704" y="3313"/>
                  </a:lnTo>
                  <a:lnTo>
                    <a:pt x="2850" y="3216"/>
                  </a:lnTo>
                  <a:lnTo>
                    <a:pt x="2996" y="3118"/>
                  </a:lnTo>
                  <a:lnTo>
                    <a:pt x="3118" y="2996"/>
                  </a:lnTo>
                  <a:lnTo>
                    <a:pt x="3240" y="2850"/>
                  </a:lnTo>
                  <a:lnTo>
                    <a:pt x="3337" y="2704"/>
                  </a:lnTo>
                  <a:lnTo>
                    <a:pt x="3337" y="2704"/>
                  </a:lnTo>
                  <a:lnTo>
                    <a:pt x="3459" y="2412"/>
                  </a:lnTo>
                  <a:lnTo>
                    <a:pt x="3532" y="2144"/>
                  </a:lnTo>
                  <a:lnTo>
                    <a:pt x="3581" y="1852"/>
                  </a:lnTo>
                  <a:lnTo>
                    <a:pt x="3556" y="1560"/>
                  </a:ln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192;p48">
              <a:extLst>
                <a:ext uri="{FF2B5EF4-FFF2-40B4-BE49-F238E27FC236}">
                  <a16:creationId xmlns:a16="http://schemas.microsoft.com/office/drawing/2014/main" xmlns="" id="{EFA23BDE-383B-4A2C-90D3-BBE8C6FC52E9}"/>
                </a:ext>
              </a:extLst>
            </p:cNvPr>
            <p:cNvSpPr/>
            <p:nvPr/>
          </p:nvSpPr>
          <p:spPr>
            <a:xfrm>
              <a:off x="5453325" y="5382475"/>
              <a:ext cx="88925" cy="88325"/>
            </a:xfrm>
            <a:custGeom>
              <a:avLst/>
              <a:gdLst/>
              <a:ahLst/>
              <a:cxnLst/>
              <a:rect l="l" t="t" r="r" b="b"/>
              <a:pathLst>
                <a:path w="3557" h="3533" fill="none" extrusionOk="0">
                  <a:moveTo>
                    <a:pt x="1389" y="1"/>
                  </a:moveTo>
                  <a:lnTo>
                    <a:pt x="1389" y="1"/>
                  </a:lnTo>
                  <a:lnTo>
                    <a:pt x="1194" y="50"/>
                  </a:lnTo>
                  <a:lnTo>
                    <a:pt x="999" y="147"/>
                  </a:lnTo>
                  <a:lnTo>
                    <a:pt x="804" y="245"/>
                  </a:lnTo>
                  <a:lnTo>
                    <a:pt x="634" y="366"/>
                  </a:lnTo>
                  <a:lnTo>
                    <a:pt x="634" y="366"/>
                  </a:lnTo>
                  <a:lnTo>
                    <a:pt x="488" y="488"/>
                  </a:lnTo>
                  <a:lnTo>
                    <a:pt x="390" y="634"/>
                  </a:lnTo>
                  <a:lnTo>
                    <a:pt x="268" y="780"/>
                  </a:lnTo>
                  <a:lnTo>
                    <a:pt x="195" y="926"/>
                  </a:lnTo>
                  <a:lnTo>
                    <a:pt x="122" y="1073"/>
                  </a:lnTo>
                  <a:lnTo>
                    <a:pt x="74" y="1243"/>
                  </a:lnTo>
                  <a:lnTo>
                    <a:pt x="25" y="1414"/>
                  </a:lnTo>
                  <a:lnTo>
                    <a:pt x="0" y="1584"/>
                  </a:lnTo>
                  <a:lnTo>
                    <a:pt x="0" y="1755"/>
                  </a:lnTo>
                  <a:lnTo>
                    <a:pt x="0" y="1925"/>
                  </a:lnTo>
                  <a:lnTo>
                    <a:pt x="25" y="2096"/>
                  </a:lnTo>
                  <a:lnTo>
                    <a:pt x="74" y="2266"/>
                  </a:lnTo>
                  <a:lnTo>
                    <a:pt x="122" y="2412"/>
                  </a:lnTo>
                  <a:lnTo>
                    <a:pt x="195" y="2583"/>
                  </a:lnTo>
                  <a:lnTo>
                    <a:pt x="293" y="2729"/>
                  </a:lnTo>
                  <a:lnTo>
                    <a:pt x="415" y="2875"/>
                  </a:lnTo>
                  <a:lnTo>
                    <a:pt x="415" y="2875"/>
                  </a:lnTo>
                  <a:lnTo>
                    <a:pt x="536" y="3021"/>
                  </a:lnTo>
                  <a:lnTo>
                    <a:pt x="658" y="3143"/>
                  </a:lnTo>
                  <a:lnTo>
                    <a:pt x="804" y="3240"/>
                  </a:lnTo>
                  <a:lnTo>
                    <a:pt x="950" y="3313"/>
                  </a:lnTo>
                  <a:lnTo>
                    <a:pt x="1121" y="3386"/>
                  </a:lnTo>
                  <a:lnTo>
                    <a:pt x="1267" y="3459"/>
                  </a:lnTo>
                  <a:lnTo>
                    <a:pt x="1437" y="3484"/>
                  </a:lnTo>
                  <a:lnTo>
                    <a:pt x="1608" y="3508"/>
                  </a:lnTo>
                  <a:lnTo>
                    <a:pt x="1778" y="3532"/>
                  </a:lnTo>
                  <a:lnTo>
                    <a:pt x="1949" y="3508"/>
                  </a:lnTo>
                  <a:lnTo>
                    <a:pt x="2119" y="3484"/>
                  </a:lnTo>
                  <a:lnTo>
                    <a:pt x="2290" y="3435"/>
                  </a:lnTo>
                  <a:lnTo>
                    <a:pt x="2460" y="3386"/>
                  </a:lnTo>
                  <a:lnTo>
                    <a:pt x="2606" y="3313"/>
                  </a:lnTo>
                  <a:lnTo>
                    <a:pt x="2777" y="3216"/>
                  </a:lnTo>
                  <a:lnTo>
                    <a:pt x="2923" y="3118"/>
                  </a:lnTo>
                  <a:lnTo>
                    <a:pt x="2923" y="3118"/>
                  </a:lnTo>
                  <a:lnTo>
                    <a:pt x="3045" y="2997"/>
                  </a:lnTo>
                  <a:lnTo>
                    <a:pt x="3167" y="2851"/>
                  </a:lnTo>
                  <a:lnTo>
                    <a:pt x="3264" y="2704"/>
                  </a:lnTo>
                  <a:lnTo>
                    <a:pt x="3361" y="2558"/>
                  </a:lnTo>
                  <a:lnTo>
                    <a:pt x="3435" y="2412"/>
                  </a:lnTo>
                  <a:lnTo>
                    <a:pt x="3483" y="2242"/>
                  </a:lnTo>
                  <a:lnTo>
                    <a:pt x="3532" y="2071"/>
                  </a:lnTo>
                  <a:lnTo>
                    <a:pt x="3556" y="1901"/>
                  </a:lnTo>
                  <a:lnTo>
                    <a:pt x="3556" y="1730"/>
                  </a:lnTo>
                  <a:lnTo>
                    <a:pt x="3556" y="1560"/>
                  </a:lnTo>
                  <a:lnTo>
                    <a:pt x="3532" y="1389"/>
                  </a:lnTo>
                  <a:lnTo>
                    <a:pt x="3483" y="1219"/>
                  </a:lnTo>
                  <a:lnTo>
                    <a:pt x="3410" y="1048"/>
                  </a:lnTo>
                  <a:lnTo>
                    <a:pt x="3337" y="902"/>
                  </a:lnTo>
                  <a:lnTo>
                    <a:pt x="3264" y="756"/>
                  </a:lnTo>
                  <a:lnTo>
                    <a:pt x="3142" y="610"/>
                  </a:lnTo>
                  <a:lnTo>
                    <a:pt x="3142" y="610"/>
                  </a:lnTo>
                  <a:lnTo>
                    <a:pt x="2972" y="415"/>
                  </a:lnTo>
                  <a:lnTo>
                    <a:pt x="2753" y="245"/>
                  </a:lnTo>
                  <a:lnTo>
                    <a:pt x="2533" y="123"/>
                  </a:lnTo>
                  <a:lnTo>
                    <a:pt x="2314" y="50"/>
                  </a:ln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193;p48">
              <a:extLst>
                <a:ext uri="{FF2B5EF4-FFF2-40B4-BE49-F238E27FC236}">
                  <a16:creationId xmlns:a16="http://schemas.microsoft.com/office/drawing/2014/main" xmlns="" id="{7D91687D-2179-4172-9014-845A74BA6125}"/>
                </a:ext>
              </a:extLst>
            </p:cNvPr>
            <p:cNvSpPr/>
            <p:nvPr/>
          </p:nvSpPr>
          <p:spPr>
            <a:xfrm>
              <a:off x="5682875" y="5188875"/>
              <a:ext cx="88925" cy="89525"/>
            </a:xfrm>
            <a:custGeom>
              <a:avLst/>
              <a:gdLst/>
              <a:ahLst/>
              <a:cxnLst/>
              <a:rect l="l" t="t" r="r" b="b"/>
              <a:pathLst>
                <a:path w="3557" h="3581" fill="none" extrusionOk="0">
                  <a:moveTo>
                    <a:pt x="0" y="2022"/>
                  </a:moveTo>
                  <a:lnTo>
                    <a:pt x="0" y="2022"/>
                  </a:lnTo>
                  <a:lnTo>
                    <a:pt x="25" y="2216"/>
                  </a:lnTo>
                  <a:lnTo>
                    <a:pt x="98" y="2411"/>
                  </a:lnTo>
                  <a:lnTo>
                    <a:pt x="98" y="2411"/>
                  </a:lnTo>
                  <a:lnTo>
                    <a:pt x="171" y="2557"/>
                  </a:lnTo>
                  <a:lnTo>
                    <a:pt x="244" y="2728"/>
                  </a:lnTo>
                  <a:lnTo>
                    <a:pt x="341" y="2874"/>
                  </a:lnTo>
                  <a:lnTo>
                    <a:pt x="463" y="2996"/>
                  </a:lnTo>
                  <a:lnTo>
                    <a:pt x="585" y="3118"/>
                  </a:lnTo>
                  <a:lnTo>
                    <a:pt x="707" y="3239"/>
                  </a:lnTo>
                  <a:lnTo>
                    <a:pt x="853" y="3337"/>
                  </a:lnTo>
                  <a:lnTo>
                    <a:pt x="999" y="3410"/>
                  </a:lnTo>
                  <a:lnTo>
                    <a:pt x="1169" y="3483"/>
                  </a:lnTo>
                  <a:lnTo>
                    <a:pt x="1340" y="3532"/>
                  </a:lnTo>
                  <a:lnTo>
                    <a:pt x="1510" y="3556"/>
                  </a:lnTo>
                  <a:lnTo>
                    <a:pt x="1681" y="3580"/>
                  </a:lnTo>
                  <a:lnTo>
                    <a:pt x="1851" y="3580"/>
                  </a:lnTo>
                  <a:lnTo>
                    <a:pt x="2022" y="3556"/>
                  </a:lnTo>
                  <a:lnTo>
                    <a:pt x="2192" y="3532"/>
                  </a:lnTo>
                  <a:lnTo>
                    <a:pt x="2363" y="3459"/>
                  </a:lnTo>
                  <a:lnTo>
                    <a:pt x="2363" y="3459"/>
                  </a:lnTo>
                  <a:lnTo>
                    <a:pt x="2533" y="3410"/>
                  </a:lnTo>
                  <a:lnTo>
                    <a:pt x="2704" y="3312"/>
                  </a:lnTo>
                  <a:lnTo>
                    <a:pt x="2850" y="3215"/>
                  </a:lnTo>
                  <a:lnTo>
                    <a:pt x="2972" y="3093"/>
                  </a:lnTo>
                  <a:lnTo>
                    <a:pt x="3093" y="2971"/>
                  </a:lnTo>
                  <a:lnTo>
                    <a:pt x="3215" y="2850"/>
                  </a:lnTo>
                  <a:lnTo>
                    <a:pt x="3288" y="2704"/>
                  </a:lnTo>
                  <a:lnTo>
                    <a:pt x="3386" y="2557"/>
                  </a:lnTo>
                  <a:lnTo>
                    <a:pt x="3434" y="2387"/>
                  </a:lnTo>
                  <a:lnTo>
                    <a:pt x="3483" y="2216"/>
                  </a:lnTo>
                  <a:lnTo>
                    <a:pt x="3532" y="2070"/>
                  </a:lnTo>
                  <a:lnTo>
                    <a:pt x="3556" y="1875"/>
                  </a:lnTo>
                  <a:lnTo>
                    <a:pt x="3556" y="1705"/>
                  </a:lnTo>
                  <a:lnTo>
                    <a:pt x="3532" y="1534"/>
                  </a:lnTo>
                  <a:lnTo>
                    <a:pt x="3507" y="1364"/>
                  </a:lnTo>
                  <a:lnTo>
                    <a:pt x="3434" y="1194"/>
                  </a:lnTo>
                  <a:lnTo>
                    <a:pt x="3434" y="1194"/>
                  </a:lnTo>
                  <a:lnTo>
                    <a:pt x="3361" y="1023"/>
                  </a:lnTo>
                  <a:lnTo>
                    <a:pt x="3288" y="853"/>
                  </a:lnTo>
                  <a:lnTo>
                    <a:pt x="3191" y="706"/>
                  </a:lnTo>
                  <a:lnTo>
                    <a:pt x="3069" y="585"/>
                  </a:lnTo>
                  <a:lnTo>
                    <a:pt x="2947" y="463"/>
                  </a:lnTo>
                  <a:lnTo>
                    <a:pt x="2825" y="341"/>
                  </a:lnTo>
                  <a:lnTo>
                    <a:pt x="2679" y="268"/>
                  </a:lnTo>
                  <a:lnTo>
                    <a:pt x="2533" y="171"/>
                  </a:lnTo>
                  <a:lnTo>
                    <a:pt x="2363" y="122"/>
                  </a:lnTo>
                  <a:lnTo>
                    <a:pt x="2192" y="73"/>
                  </a:lnTo>
                  <a:lnTo>
                    <a:pt x="2022" y="24"/>
                  </a:lnTo>
                  <a:lnTo>
                    <a:pt x="1851" y="24"/>
                  </a:lnTo>
                  <a:lnTo>
                    <a:pt x="1681" y="0"/>
                  </a:lnTo>
                  <a:lnTo>
                    <a:pt x="1510" y="24"/>
                  </a:lnTo>
                  <a:lnTo>
                    <a:pt x="1340" y="73"/>
                  </a:lnTo>
                  <a:lnTo>
                    <a:pt x="1169" y="122"/>
                  </a:lnTo>
                  <a:lnTo>
                    <a:pt x="1169" y="122"/>
                  </a:lnTo>
                  <a:lnTo>
                    <a:pt x="974" y="195"/>
                  </a:lnTo>
                  <a:lnTo>
                    <a:pt x="804" y="292"/>
                  </a:lnTo>
                  <a:lnTo>
                    <a:pt x="658" y="390"/>
                  </a:lnTo>
                  <a:lnTo>
                    <a:pt x="512" y="512"/>
                  </a:lnTo>
                  <a:lnTo>
                    <a:pt x="390" y="658"/>
                  </a:lnTo>
                  <a:lnTo>
                    <a:pt x="293" y="804"/>
                  </a:lnTo>
                  <a:lnTo>
                    <a:pt x="195" y="950"/>
                  </a:lnTo>
                  <a:lnTo>
                    <a:pt x="122" y="1120"/>
                  </a:ln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194;p48">
              <a:extLst>
                <a:ext uri="{FF2B5EF4-FFF2-40B4-BE49-F238E27FC236}">
                  <a16:creationId xmlns:a16="http://schemas.microsoft.com/office/drawing/2014/main" xmlns="" id="{CBC7E783-2F6C-4DB4-87CF-F1FD572959D0}"/>
                </a:ext>
              </a:extLst>
            </p:cNvPr>
            <p:cNvSpPr/>
            <p:nvPr/>
          </p:nvSpPr>
          <p:spPr>
            <a:xfrm>
              <a:off x="5411925" y="5110925"/>
              <a:ext cx="188775" cy="189400"/>
            </a:xfrm>
            <a:custGeom>
              <a:avLst/>
              <a:gdLst/>
              <a:ahLst/>
              <a:cxnLst/>
              <a:rect l="l" t="t" r="r" b="b"/>
              <a:pathLst>
                <a:path w="7551" h="7576" fill="none" extrusionOk="0">
                  <a:moveTo>
                    <a:pt x="0" y="3776"/>
                  </a:moveTo>
                  <a:lnTo>
                    <a:pt x="0" y="3776"/>
                  </a:lnTo>
                  <a:lnTo>
                    <a:pt x="25" y="3410"/>
                  </a:lnTo>
                  <a:lnTo>
                    <a:pt x="73" y="3021"/>
                  </a:lnTo>
                  <a:lnTo>
                    <a:pt x="171" y="2655"/>
                  </a:lnTo>
                  <a:lnTo>
                    <a:pt x="293" y="2314"/>
                  </a:lnTo>
                  <a:lnTo>
                    <a:pt x="463" y="1973"/>
                  </a:lnTo>
                  <a:lnTo>
                    <a:pt x="658" y="1681"/>
                  </a:lnTo>
                  <a:lnTo>
                    <a:pt x="877" y="1389"/>
                  </a:lnTo>
                  <a:lnTo>
                    <a:pt x="1121" y="1121"/>
                  </a:lnTo>
                  <a:lnTo>
                    <a:pt x="1389" y="877"/>
                  </a:lnTo>
                  <a:lnTo>
                    <a:pt x="1656" y="658"/>
                  </a:lnTo>
                  <a:lnTo>
                    <a:pt x="1973" y="463"/>
                  </a:lnTo>
                  <a:lnTo>
                    <a:pt x="2314" y="293"/>
                  </a:lnTo>
                  <a:lnTo>
                    <a:pt x="2655" y="171"/>
                  </a:lnTo>
                  <a:lnTo>
                    <a:pt x="3020" y="74"/>
                  </a:lnTo>
                  <a:lnTo>
                    <a:pt x="3386" y="25"/>
                  </a:lnTo>
                  <a:lnTo>
                    <a:pt x="3775" y="1"/>
                  </a:lnTo>
                  <a:lnTo>
                    <a:pt x="3775" y="1"/>
                  </a:lnTo>
                  <a:lnTo>
                    <a:pt x="4165" y="25"/>
                  </a:lnTo>
                  <a:lnTo>
                    <a:pt x="4555" y="74"/>
                  </a:lnTo>
                  <a:lnTo>
                    <a:pt x="4896" y="171"/>
                  </a:lnTo>
                  <a:lnTo>
                    <a:pt x="5261" y="293"/>
                  </a:lnTo>
                  <a:lnTo>
                    <a:pt x="5578" y="463"/>
                  </a:lnTo>
                  <a:lnTo>
                    <a:pt x="5894" y="658"/>
                  </a:lnTo>
                  <a:lnTo>
                    <a:pt x="6186" y="877"/>
                  </a:lnTo>
                  <a:lnTo>
                    <a:pt x="6454" y="1121"/>
                  </a:lnTo>
                  <a:lnTo>
                    <a:pt x="6698" y="1389"/>
                  </a:lnTo>
                  <a:lnTo>
                    <a:pt x="6917" y="1681"/>
                  </a:lnTo>
                  <a:lnTo>
                    <a:pt x="7112" y="1973"/>
                  </a:lnTo>
                  <a:lnTo>
                    <a:pt x="7258" y="2314"/>
                  </a:lnTo>
                  <a:lnTo>
                    <a:pt x="7404" y="2655"/>
                  </a:lnTo>
                  <a:lnTo>
                    <a:pt x="7477" y="3021"/>
                  </a:lnTo>
                  <a:lnTo>
                    <a:pt x="7550" y="3410"/>
                  </a:lnTo>
                  <a:lnTo>
                    <a:pt x="7550" y="3776"/>
                  </a:lnTo>
                  <a:lnTo>
                    <a:pt x="7550" y="3776"/>
                  </a:lnTo>
                  <a:lnTo>
                    <a:pt x="7550" y="4165"/>
                  </a:lnTo>
                  <a:lnTo>
                    <a:pt x="7477" y="4555"/>
                  </a:lnTo>
                  <a:lnTo>
                    <a:pt x="7404" y="4920"/>
                  </a:lnTo>
                  <a:lnTo>
                    <a:pt x="7258" y="5261"/>
                  </a:lnTo>
                  <a:lnTo>
                    <a:pt x="7112" y="5578"/>
                  </a:lnTo>
                  <a:lnTo>
                    <a:pt x="6917" y="5895"/>
                  </a:lnTo>
                  <a:lnTo>
                    <a:pt x="6698" y="6187"/>
                  </a:lnTo>
                  <a:lnTo>
                    <a:pt x="6454" y="6455"/>
                  </a:lnTo>
                  <a:lnTo>
                    <a:pt x="6186" y="6698"/>
                  </a:lnTo>
                  <a:lnTo>
                    <a:pt x="5894" y="6917"/>
                  </a:lnTo>
                  <a:lnTo>
                    <a:pt x="5578" y="7112"/>
                  </a:lnTo>
                  <a:lnTo>
                    <a:pt x="5261" y="7258"/>
                  </a:lnTo>
                  <a:lnTo>
                    <a:pt x="4896" y="7405"/>
                  </a:lnTo>
                  <a:lnTo>
                    <a:pt x="4555" y="7478"/>
                  </a:lnTo>
                  <a:lnTo>
                    <a:pt x="4165" y="7551"/>
                  </a:lnTo>
                  <a:lnTo>
                    <a:pt x="3775" y="7575"/>
                  </a:lnTo>
                  <a:lnTo>
                    <a:pt x="3775" y="7575"/>
                  </a:lnTo>
                  <a:lnTo>
                    <a:pt x="3386" y="7551"/>
                  </a:lnTo>
                  <a:lnTo>
                    <a:pt x="3020" y="7478"/>
                  </a:lnTo>
                  <a:lnTo>
                    <a:pt x="2655" y="7405"/>
                  </a:lnTo>
                  <a:lnTo>
                    <a:pt x="2314" y="7258"/>
                  </a:lnTo>
                  <a:lnTo>
                    <a:pt x="1973" y="7112"/>
                  </a:lnTo>
                  <a:lnTo>
                    <a:pt x="1656" y="6917"/>
                  </a:lnTo>
                  <a:lnTo>
                    <a:pt x="1389" y="6698"/>
                  </a:lnTo>
                  <a:lnTo>
                    <a:pt x="1121" y="6455"/>
                  </a:lnTo>
                  <a:lnTo>
                    <a:pt x="877" y="6187"/>
                  </a:lnTo>
                  <a:lnTo>
                    <a:pt x="658" y="5895"/>
                  </a:lnTo>
                  <a:lnTo>
                    <a:pt x="463" y="5578"/>
                  </a:lnTo>
                  <a:lnTo>
                    <a:pt x="293" y="5261"/>
                  </a:lnTo>
                  <a:lnTo>
                    <a:pt x="171" y="4920"/>
                  </a:lnTo>
                  <a:lnTo>
                    <a:pt x="73" y="4555"/>
                  </a:lnTo>
                  <a:lnTo>
                    <a:pt x="25" y="4165"/>
                  </a:lnTo>
                  <a:lnTo>
                    <a:pt x="0" y="3776"/>
                  </a:lnTo>
                  <a:lnTo>
                    <a:pt x="0" y="3776"/>
                  </a:lnTo>
                  <a:close/>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195;p48">
              <a:extLst>
                <a:ext uri="{FF2B5EF4-FFF2-40B4-BE49-F238E27FC236}">
                  <a16:creationId xmlns:a16="http://schemas.microsoft.com/office/drawing/2014/main" xmlns="" id="{56C7ADA8-BE52-4501-9B8A-D657C474605E}"/>
                </a:ext>
              </a:extLst>
            </p:cNvPr>
            <p:cNvSpPr/>
            <p:nvPr/>
          </p:nvSpPr>
          <p:spPr>
            <a:xfrm>
              <a:off x="5367475" y="5025075"/>
              <a:ext cx="81600" cy="105975"/>
            </a:xfrm>
            <a:custGeom>
              <a:avLst/>
              <a:gdLst/>
              <a:ahLst/>
              <a:cxnLst/>
              <a:rect l="l" t="t" r="r" b="b"/>
              <a:pathLst>
                <a:path w="3264" h="4239" fill="none" extrusionOk="0">
                  <a:moveTo>
                    <a:pt x="0" y="1"/>
                  </a:moveTo>
                  <a:lnTo>
                    <a:pt x="3264" y="4238"/>
                  </a:ln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196;p48">
              <a:extLst>
                <a:ext uri="{FF2B5EF4-FFF2-40B4-BE49-F238E27FC236}">
                  <a16:creationId xmlns:a16="http://schemas.microsoft.com/office/drawing/2014/main" xmlns="" id="{3ADAEDD1-45CD-4449-A40C-7646F5B9D369}"/>
                </a:ext>
              </a:extLst>
            </p:cNvPr>
            <p:cNvSpPr/>
            <p:nvPr/>
          </p:nvSpPr>
          <p:spPr>
            <a:xfrm>
              <a:off x="5567800" y="4999500"/>
              <a:ext cx="115100" cy="133975"/>
            </a:xfrm>
            <a:custGeom>
              <a:avLst/>
              <a:gdLst/>
              <a:ahLst/>
              <a:cxnLst/>
              <a:rect l="l" t="t" r="r" b="b"/>
              <a:pathLst>
                <a:path w="4604" h="5359" fill="none" extrusionOk="0">
                  <a:moveTo>
                    <a:pt x="0" y="5359"/>
                  </a:moveTo>
                  <a:lnTo>
                    <a:pt x="4603" y="1"/>
                  </a:ln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197;p48">
              <a:extLst>
                <a:ext uri="{FF2B5EF4-FFF2-40B4-BE49-F238E27FC236}">
                  <a16:creationId xmlns:a16="http://schemas.microsoft.com/office/drawing/2014/main" xmlns="" id="{905A52DF-0062-4E4F-B4A4-3219AD6DBCE9}"/>
                </a:ext>
              </a:extLst>
            </p:cNvPr>
            <p:cNvSpPr/>
            <p:nvPr/>
          </p:nvSpPr>
          <p:spPr>
            <a:xfrm>
              <a:off x="5600075" y="5217475"/>
              <a:ext cx="127275" cy="16475"/>
            </a:xfrm>
            <a:custGeom>
              <a:avLst/>
              <a:gdLst/>
              <a:ahLst/>
              <a:cxnLst/>
              <a:rect l="l" t="t" r="r" b="b"/>
              <a:pathLst>
                <a:path w="5091" h="659" fill="none" extrusionOk="0">
                  <a:moveTo>
                    <a:pt x="5090" y="658"/>
                  </a:moveTo>
                  <a:lnTo>
                    <a:pt x="0" y="1"/>
                  </a:ln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198;p48">
              <a:extLst>
                <a:ext uri="{FF2B5EF4-FFF2-40B4-BE49-F238E27FC236}">
                  <a16:creationId xmlns:a16="http://schemas.microsoft.com/office/drawing/2014/main" xmlns="" id="{76631ACE-7AD0-41EC-8C74-F86F37EC68F5}"/>
                </a:ext>
              </a:extLst>
            </p:cNvPr>
            <p:cNvSpPr/>
            <p:nvPr/>
          </p:nvSpPr>
          <p:spPr>
            <a:xfrm>
              <a:off x="5497775" y="5299675"/>
              <a:ext cx="4900" cy="126675"/>
            </a:xfrm>
            <a:custGeom>
              <a:avLst/>
              <a:gdLst/>
              <a:ahLst/>
              <a:cxnLst/>
              <a:rect l="l" t="t" r="r" b="b"/>
              <a:pathLst>
                <a:path w="196" h="5067" fill="none" extrusionOk="0">
                  <a:moveTo>
                    <a:pt x="0" y="5067"/>
                  </a:moveTo>
                  <a:lnTo>
                    <a:pt x="195" y="1"/>
                  </a:ln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199;p48">
              <a:extLst>
                <a:ext uri="{FF2B5EF4-FFF2-40B4-BE49-F238E27FC236}">
                  <a16:creationId xmlns:a16="http://schemas.microsoft.com/office/drawing/2014/main" xmlns="" id="{7408CEF1-C8F0-4A00-9BC8-AD747D90D58C}"/>
                </a:ext>
              </a:extLst>
            </p:cNvPr>
            <p:cNvSpPr/>
            <p:nvPr/>
          </p:nvSpPr>
          <p:spPr>
            <a:xfrm>
              <a:off x="5277975" y="5241825"/>
              <a:ext cx="141275" cy="58500"/>
            </a:xfrm>
            <a:custGeom>
              <a:avLst/>
              <a:gdLst/>
              <a:ahLst/>
              <a:cxnLst/>
              <a:rect l="l" t="t" r="r" b="b"/>
              <a:pathLst>
                <a:path w="5651" h="2340" fill="none" extrusionOk="0">
                  <a:moveTo>
                    <a:pt x="0" y="2339"/>
                  </a:moveTo>
                  <a:lnTo>
                    <a:pt x="5651" y="1"/>
                  </a:ln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6" name="Google Shape;136;p18"/>
          <p:cNvSpPr txBox="1">
            <a:spLocks noGrp="1"/>
          </p:cNvSpPr>
          <p:nvPr>
            <p:ph type="ctrTitle" idx="4294967295"/>
          </p:nvPr>
        </p:nvSpPr>
        <p:spPr>
          <a:xfrm>
            <a:off x="1927131" y="730701"/>
            <a:ext cx="5241000" cy="1159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4800" dirty="0">
                <a:highlight>
                  <a:schemeClr val="accent1"/>
                </a:highlight>
              </a:rPr>
              <a:t>PDP </a:t>
            </a:r>
            <a:endParaRPr sz="4800" dirty="0">
              <a:highlight>
                <a:schemeClr val="accent1"/>
              </a:highlight>
            </a:endParaRPr>
          </a:p>
        </p:txBody>
      </p:sp>
      <p:sp>
        <p:nvSpPr>
          <p:cNvPr id="32" name="Google Shape;554;p42">
            <a:extLst>
              <a:ext uri="{FF2B5EF4-FFF2-40B4-BE49-F238E27FC236}">
                <a16:creationId xmlns:a16="http://schemas.microsoft.com/office/drawing/2014/main" xmlns="" id="{ADC04B56-67F9-4242-87F4-C2E4AC0F69D0}"/>
              </a:ext>
            </a:extLst>
          </p:cNvPr>
          <p:cNvSpPr txBox="1">
            <a:spLocks/>
          </p:cNvSpPr>
          <p:nvPr/>
        </p:nvSpPr>
        <p:spPr>
          <a:xfrm>
            <a:off x="2622133" y="2063264"/>
            <a:ext cx="3878400" cy="435600"/>
          </a:xfrm>
          <a:prstGeom prst="rect">
            <a:avLst/>
          </a:prstGeom>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2000" b="1" dirty="0">
                <a:latin typeface="Lora" panose="020B0604020202020204" charset="0"/>
              </a:rPr>
              <a:t>SMART objective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cxnSp>
        <p:nvCxnSpPr>
          <p:cNvPr id="185" name="Google Shape;185;p21"/>
          <p:cNvCxnSpPr/>
          <p:nvPr/>
        </p:nvCxnSpPr>
        <p:spPr>
          <a:xfrm>
            <a:off x="-6600" y="1439502"/>
            <a:ext cx="9150600" cy="0"/>
          </a:xfrm>
          <a:prstGeom prst="straightConnector1">
            <a:avLst/>
          </a:prstGeom>
          <a:noFill/>
          <a:ln w="9525" cap="flat" cmpd="sng">
            <a:solidFill>
              <a:srgbClr val="CCCCCC"/>
            </a:solidFill>
            <a:prstDash val="solid"/>
            <a:round/>
            <a:headEnd type="none" w="med" len="med"/>
            <a:tailEnd type="none" w="med" len="med"/>
          </a:ln>
        </p:spPr>
      </p:cxnSp>
      <p:sp>
        <p:nvSpPr>
          <p:cNvPr id="187" name="Google Shape;187;p21"/>
          <p:cNvSpPr/>
          <p:nvPr/>
        </p:nvSpPr>
        <p:spPr>
          <a:xfrm>
            <a:off x="313262" y="832957"/>
            <a:ext cx="1210737" cy="121309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4" name="Google Shape;194;p21"/>
          <p:cNvSpPr txBox="1">
            <a:spLocks noGrp="1"/>
          </p:cNvSpPr>
          <p:nvPr>
            <p:ph type="sldNum" idx="12"/>
          </p:nvPr>
        </p:nvSpPr>
        <p:spPr>
          <a:xfrm>
            <a:off x="8543227" y="474985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6</a:t>
            </a:fld>
            <a:endParaRPr/>
          </a:p>
        </p:txBody>
      </p:sp>
      <p:sp>
        <p:nvSpPr>
          <p:cNvPr id="3" name="Rectangle 2">
            <a:extLst>
              <a:ext uri="{FF2B5EF4-FFF2-40B4-BE49-F238E27FC236}">
                <a16:creationId xmlns:a16="http://schemas.microsoft.com/office/drawing/2014/main" xmlns="" id="{CAC90C18-633A-499D-8E2C-EA96701C9FDA}"/>
              </a:ext>
            </a:extLst>
          </p:cNvPr>
          <p:cNvSpPr/>
          <p:nvPr/>
        </p:nvSpPr>
        <p:spPr>
          <a:xfrm>
            <a:off x="683979" y="996599"/>
            <a:ext cx="4280339" cy="646331"/>
          </a:xfrm>
          <a:prstGeom prst="rect">
            <a:avLst/>
          </a:prstGeom>
        </p:spPr>
        <p:txBody>
          <a:bodyPr wrap="none">
            <a:spAutoFit/>
          </a:bodyPr>
          <a:lstStyle/>
          <a:p>
            <a:pPr lvl="0">
              <a:buClr>
                <a:schemeClr val="dk1"/>
              </a:buClr>
              <a:buSzPts val="1100"/>
            </a:pPr>
            <a:r>
              <a:rPr lang="en-US" sz="3600" b="1" dirty="0">
                <a:solidFill>
                  <a:schemeClr val="dk1"/>
                </a:solidFill>
                <a:latin typeface="Lora"/>
                <a:ea typeface="Lora"/>
                <a:cs typeface="Lora"/>
                <a:sym typeface="Lora"/>
              </a:rPr>
              <a:t>Recommendations</a:t>
            </a:r>
            <a:endParaRPr lang="en-US" sz="3600" b="1" dirty="0">
              <a:solidFill>
                <a:schemeClr val="dk1"/>
              </a:solidFill>
              <a:highlight>
                <a:schemeClr val="accent1"/>
              </a:highlight>
              <a:latin typeface="Lora"/>
              <a:ea typeface="Lora"/>
              <a:cs typeface="Lora"/>
              <a:sym typeface="Lora"/>
            </a:endParaRPr>
          </a:p>
        </p:txBody>
      </p:sp>
      <p:grpSp>
        <p:nvGrpSpPr>
          <p:cNvPr id="15" name="Group 14">
            <a:extLst>
              <a:ext uri="{FF2B5EF4-FFF2-40B4-BE49-F238E27FC236}">
                <a16:creationId xmlns:a16="http://schemas.microsoft.com/office/drawing/2014/main" xmlns="" id="{26720CCE-E080-4E6C-A9A2-648601E7159B}"/>
              </a:ext>
            </a:extLst>
          </p:cNvPr>
          <p:cNvGrpSpPr/>
          <p:nvPr/>
        </p:nvGrpSpPr>
        <p:grpSpPr>
          <a:xfrm>
            <a:off x="1545800" y="1808525"/>
            <a:ext cx="6498147" cy="2399100"/>
            <a:chOff x="1545800" y="1808525"/>
            <a:chExt cx="6498147" cy="2399100"/>
          </a:xfrm>
        </p:grpSpPr>
        <p:sp>
          <p:nvSpPr>
            <p:cNvPr id="16" name="Google Shape;207;p23">
              <a:extLst>
                <a:ext uri="{FF2B5EF4-FFF2-40B4-BE49-F238E27FC236}">
                  <a16:creationId xmlns:a16="http://schemas.microsoft.com/office/drawing/2014/main" xmlns="" id="{60C9801B-1C02-452C-A6AB-2674830A8B8C}"/>
                </a:ext>
              </a:extLst>
            </p:cNvPr>
            <p:cNvSpPr/>
            <p:nvPr/>
          </p:nvSpPr>
          <p:spPr>
            <a:xfrm>
              <a:off x="3595323" y="1808525"/>
              <a:ext cx="2399100" cy="2399100"/>
            </a:xfrm>
            <a:prstGeom prst="ellipse">
              <a:avLst/>
            </a:prstGeom>
            <a:solidFill>
              <a:srgbClr val="FFCD00"/>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1800" dirty="0">
                  <a:latin typeface="Quattrocento Sans"/>
                  <a:ea typeface="Quattrocento Sans"/>
                  <a:cs typeface="Quattrocento Sans"/>
                  <a:sym typeface="Quattrocento Sans"/>
                </a:rPr>
                <a:t>Gaining more knowledge in Marketing</a:t>
              </a:r>
              <a:endParaRPr sz="1800" dirty="0">
                <a:latin typeface="Quattrocento Sans"/>
                <a:ea typeface="Quattrocento Sans"/>
                <a:cs typeface="Quattrocento Sans"/>
                <a:sym typeface="Quattrocento Sans"/>
              </a:endParaRPr>
            </a:p>
          </p:txBody>
        </p:sp>
        <p:sp>
          <p:nvSpPr>
            <p:cNvPr id="17" name="Google Shape;208;p23">
              <a:extLst>
                <a:ext uri="{FF2B5EF4-FFF2-40B4-BE49-F238E27FC236}">
                  <a16:creationId xmlns:a16="http://schemas.microsoft.com/office/drawing/2014/main" xmlns="" id="{2BE02D35-2D47-4617-82AF-5B1B5970BC2F}"/>
                </a:ext>
              </a:extLst>
            </p:cNvPr>
            <p:cNvSpPr/>
            <p:nvPr/>
          </p:nvSpPr>
          <p:spPr>
            <a:xfrm>
              <a:off x="1545800" y="1808525"/>
              <a:ext cx="2399100" cy="2399100"/>
            </a:xfrm>
            <a:prstGeom prst="ellipse">
              <a:avLst/>
            </a:prstGeom>
            <a:solidFill>
              <a:srgbClr val="000000">
                <a:alpha val="7310"/>
              </a:srgb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1800" dirty="0">
                  <a:latin typeface="Quattrocento Sans"/>
                  <a:ea typeface="Quattrocento Sans"/>
                  <a:cs typeface="Quattrocento Sans"/>
                  <a:sym typeface="Quattrocento Sans"/>
                </a:rPr>
                <a:t>Using Gantt Chart to manage time</a:t>
              </a:r>
              <a:endParaRPr sz="1800" dirty="0">
                <a:latin typeface="Quattrocento Sans"/>
                <a:ea typeface="Quattrocento Sans"/>
                <a:cs typeface="Quattrocento Sans"/>
                <a:sym typeface="Quattrocento Sans"/>
              </a:endParaRPr>
            </a:p>
          </p:txBody>
        </p:sp>
        <p:sp>
          <p:nvSpPr>
            <p:cNvPr id="18" name="Google Shape;209;p23">
              <a:extLst>
                <a:ext uri="{FF2B5EF4-FFF2-40B4-BE49-F238E27FC236}">
                  <a16:creationId xmlns:a16="http://schemas.microsoft.com/office/drawing/2014/main" xmlns="" id="{E8212D4E-BAF1-496A-A26C-68936DBDC4B3}"/>
                </a:ext>
              </a:extLst>
            </p:cNvPr>
            <p:cNvSpPr/>
            <p:nvPr/>
          </p:nvSpPr>
          <p:spPr>
            <a:xfrm>
              <a:off x="5644847" y="1808525"/>
              <a:ext cx="2399100" cy="2399100"/>
            </a:xfrm>
            <a:prstGeom prst="ellipse">
              <a:avLst/>
            </a:prstGeom>
            <a:solidFill>
              <a:srgbClr val="000000">
                <a:alpha val="7310"/>
              </a:srgb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1800" dirty="0">
                  <a:latin typeface="Quattrocento Sans"/>
                  <a:ea typeface="Quattrocento Sans"/>
                  <a:cs typeface="Quattrocento Sans"/>
                  <a:sym typeface="Quattrocento Sans"/>
                </a:rPr>
                <a:t>Joining societal clubs for public speaking</a:t>
              </a:r>
              <a:endParaRPr sz="1800" dirty="0">
                <a:latin typeface="Quattrocento Sans"/>
                <a:ea typeface="Quattrocento Sans"/>
                <a:cs typeface="Quattrocento Sans"/>
                <a:sym typeface="Quattrocento Sans"/>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cxnSp>
        <p:nvCxnSpPr>
          <p:cNvPr id="101" name="Google Shape;101;p14"/>
          <p:cNvCxnSpPr>
            <a:cxnSpLocks/>
          </p:cNvCxnSpPr>
          <p:nvPr/>
        </p:nvCxnSpPr>
        <p:spPr>
          <a:xfrm>
            <a:off x="996485" y="1425647"/>
            <a:ext cx="4365600" cy="0"/>
          </a:xfrm>
          <a:prstGeom prst="straightConnector1">
            <a:avLst/>
          </a:prstGeom>
          <a:noFill/>
          <a:ln w="9525" cap="flat" cmpd="sng">
            <a:solidFill>
              <a:srgbClr val="CCCCCC"/>
            </a:solidFill>
            <a:prstDash val="solid"/>
            <a:round/>
            <a:headEnd type="none" w="med" len="med"/>
            <a:tailEnd type="none" w="med" len="med"/>
          </a:ln>
        </p:spPr>
      </p:cxnSp>
      <p:sp>
        <p:nvSpPr>
          <p:cNvPr id="103" name="Google Shape;103;p14"/>
          <p:cNvSpPr txBox="1">
            <a:spLocks noGrp="1"/>
          </p:cNvSpPr>
          <p:nvPr>
            <p:ph type="ctrTitle" idx="4294967295"/>
          </p:nvPr>
        </p:nvSpPr>
        <p:spPr>
          <a:xfrm>
            <a:off x="6089227" y="845747"/>
            <a:ext cx="4908000" cy="1159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sz="4000" dirty="0"/>
              <a:t>Conclusion</a:t>
            </a:r>
            <a:endParaRPr sz="4000" dirty="0"/>
          </a:p>
        </p:txBody>
      </p:sp>
      <p:cxnSp>
        <p:nvCxnSpPr>
          <p:cNvPr id="104" name="Google Shape;104;p14"/>
          <p:cNvCxnSpPr>
            <a:cxnSpLocks/>
          </p:cNvCxnSpPr>
          <p:nvPr/>
        </p:nvCxnSpPr>
        <p:spPr>
          <a:xfrm>
            <a:off x="8910234" y="1425647"/>
            <a:ext cx="1545265" cy="0"/>
          </a:xfrm>
          <a:prstGeom prst="straightConnector1">
            <a:avLst/>
          </a:prstGeom>
          <a:noFill/>
          <a:ln w="9525" cap="flat" cmpd="sng">
            <a:solidFill>
              <a:srgbClr val="CCCCCC"/>
            </a:solidFill>
            <a:prstDash val="solid"/>
            <a:round/>
            <a:headEnd type="none" w="med" len="med"/>
            <a:tailEnd type="none" w="med" len="med"/>
          </a:ln>
        </p:spPr>
      </p:cxnSp>
      <p:sp>
        <p:nvSpPr>
          <p:cNvPr id="105" name="Google Shape;105;p14"/>
          <p:cNvSpPr txBox="1">
            <a:spLocks noGrp="1"/>
          </p:cNvSpPr>
          <p:nvPr>
            <p:ph type="sldNum" idx="12"/>
          </p:nvPr>
        </p:nvSpPr>
        <p:spPr>
          <a:xfrm>
            <a:off x="8543227" y="474985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7</a:t>
            </a:fld>
            <a:endParaRPr/>
          </a:p>
        </p:txBody>
      </p:sp>
      <p:sp>
        <p:nvSpPr>
          <p:cNvPr id="4" name="Rectangle 3">
            <a:extLst>
              <a:ext uri="{FF2B5EF4-FFF2-40B4-BE49-F238E27FC236}">
                <a16:creationId xmlns:a16="http://schemas.microsoft.com/office/drawing/2014/main" xmlns="" id="{5AEA3526-4016-4C87-8C31-7B7FB0FFA82D}"/>
              </a:ext>
            </a:extLst>
          </p:cNvPr>
          <p:cNvSpPr/>
          <p:nvPr/>
        </p:nvSpPr>
        <p:spPr>
          <a:xfrm>
            <a:off x="0" y="0"/>
            <a:ext cx="4649972"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xmlns="" id="{EDEDD1F7-53DF-45EE-ADE4-651AABF9576C}"/>
              </a:ext>
            </a:extLst>
          </p:cNvPr>
          <p:cNvSpPr/>
          <p:nvPr/>
        </p:nvSpPr>
        <p:spPr>
          <a:xfrm>
            <a:off x="418214" y="241005"/>
            <a:ext cx="4739141" cy="464996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A86D9AEA-FCF9-4541-9C87-A5F72455E81B}"/>
              </a:ext>
            </a:extLst>
          </p:cNvPr>
          <p:cNvPicPr>
            <a:picLocks noChangeAspect="1"/>
          </p:cNvPicPr>
          <p:nvPr/>
        </p:nvPicPr>
        <p:blipFill>
          <a:blip r:embed="rId3">
            <a:extLst>
              <a:ext uri="{837473B0-CC2E-450A-ABE3-18F120FF3D39}">
                <a1611:picAttrSrcUrl xmlns:a1611="http://schemas.microsoft.com/office/drawing/2016/11/main" xmlns="" r:id="rId4"/>
              </a:ext>
            </a:extLst>
          </a:blip>
          <a:stretch>
            <a:fillRect/>
          </a:stretch>
        </p:blipFill>
        <p:spPr>
          <a:xfrm>
            <a:off x="105162" y="660407"/>
            <a:ext cx="5716031" cy="3811164"/>
          </a:xfrm>
          <a:prstGeom prst="rect">
            <a:avLst/>
          </a:prstGeom>
        </p:spPr>
      </p:pic>
    </p:spTree>
    <p:extLst>
      <p:ext uri="{BB962C8B-B14F-4D97-AF65-F5344CB8AC3E}">
        <p14:creationId xmlns:p14="http://schemas.microsoft.com/office/powerpoint/2010/main" xmlns="" val="18560635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35"/>
        <p:cNvGrpSpPr/>
        <p:nvPr/>
      </p:nvGrpSpPr>
      <p:grpSpPr>
        <a:xfrm>
          <a:off x="0" y="0"/>
          <a:ext cx="0" cy="0"/>
          <a:chOff x="0" y="0"/>
          <a:chExt cx="0" cy="0"/>
        </a:xfrm>
      </p:grpSpPr>
      <p:sp>
        <p:nvSpPr>
          <p:cNvPr id="437" name="Google Shape;437;p37"/>
          <p:cNvSpPr txBox="1">
            <a:spLocks noGrp="1"/>
          </p:cNvSpPr>
          <p:nvPr>
            <p:ph type="title"/>
          </p:nvPr>
        </p:nvSpPr>
        <p:spPr>
          <a:xfrm>
            <a:off x="1381250" y="896112"/>
            <a:ext cx="3878400" cy="435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dirty="0"/>
              <a:t>References</a:t>
            </a:r>
            <a:endParaRPr dirty="0"/>
          </a:p>
        </p:txBody>
      </p:sp>
      <p:grpSp>
        <p:nvGrpSpPr>
          <p:cNvPr id="438" name="Google Shape;438;p37"/>
          <p:cNvGrpSpPr/>
          <p:nvPr/>
        </p:nvGrpSpPr>
        <p:grpSpPr>
          <a:xfrm>
            <a:off x="916458" y="1019750"/>
            <a:ext cx="214625" cy="214625"/>
            <a:chOff x="2594050" y="1631825"/>
            <a:chExt cx="439625" cy="439625"/>
          </a:xfrm>
        </p:grpSpPr>
        <p:sp>
          <p:nvSpPr>
            <p:cNvPr id="439" name="Google Shape;439;p37"/>
            <p:cNvSpPr/>
            <p:nvPr/>
          </p:nvSpPr>
          <p:spPr>
            <a:xfrm>
              <a:off x="2594050" y="1883300"/>
              <a:ext cx="188175" cy="188150"/>
            </a:xfrm>
            <a:custGeom>
              <a:avLst/>
              <a:gdLst/>
              <a:ahLst/>
              <a:cxnLst/>
              <a:rect l="l" t="t" r="r" b="b"/>
              <a:pathLst>
                <a:path w="7527" h="7526" fill="none" extrusionOk="0">
                  <a:moveTo>
                    <a:pt x="5992" y="0"/>
                  </a:moveTo>
                  <a:lnTo>
                    <a:pt x="537" y="6430"/>
                  </a:lnTo>
                  <a:lnTo>
                    <a:pt x="1" y="7526"/>
                  </a:lnTo>
                  <a:lnTo>
                    <a:pt x="1097" y="6990"/>
                  </a:lnTo>
                  <a:lnTo>
                    <a:pt x="7526" y="1534"/>
                  </a:lnTo>
                  <a:lnTo>
                    <a:pt x="5992" y="0"/>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37"/>
            <p:cNvSpPr/>
            <p:nvPr/>
          </p:nvSpPr>
          <p:spPr>
            <a:xfrm>
              <a:off x="2857700" y="1631825"/>
              <a:ext cx="175975" cy="176000"/>
            </a:xfrm>
            <a:custGeom>
              <a:avLst/>
              <a:gdLst/>
              <a:ahLst/>
              <a:cxnLst/>
              <a:rect l="l" t="t" r="r" b="b"/>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37"/>
            <p:cNvSpPr/>
            <p:nvPr/>
          </p:nvSpPr>
          <p:spPr>
            <a:xfrm>
              <a:off x="2662850" y="1699400"/>
              <a:ext cx="303250" cy="303250"/>
            </a:xfrm>
            <a:custGeom>
              <a:avLst/>
              <a:gdLst/>
              <a:ahLst/>
              <a:cxnLst/>
              <a:rect l="l" t="t" r="r" b="b"/>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37"/>
            <p:cNvSpPr/>
            <p:nvPr/>
          </p:nvSpPr>
          <p:spPr>
            <a:xfrm>
              <a:off x="2814912" y="1754062"/>
              <a:ext cx="49950" cy="49950"/>
            </a:xfrm>
            <a:custGeom>
              <a:avLst/>
              <a:gdLst/>
              <a:ahLst/>
              <a:cxnLst/>
              <a:rect l="l" t="t" r="r" b="b"/>
              <a:pathLst>
                <a:path w="1998" h="1998" fill="none" extrusionOk="0">
                  <a:moveTo>
                    <a:pt x="1" y="1997"/>
                  </a:moveTo>
                  <a:lnTo>
                    <a:pt x="1998" y="0"/>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43" name="Google Shape;443;p37"/>
          <p:cNvSpPr/>
          <p:nvPr/>
        </p:nvSpPr>
        <p:spPr>
          <a:xfrm>
            <a:off x="5650" y="4707750"/>
            <a:ext cx="9144000" cy="435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37"/>
          <p:cNvSpPr txBox="1">
            <a:spLocks noGrp="1"/>
          </p:cNvSpPr>
          <p:nvPr>
            <p:ph type="sldNum" idx="12"/>
          </p:nvPr>
        </p:nvSpPr>
        <p:spPr>
          <a:xfrm>
            <a:off x="8543227" y="474985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8</a:t>
            </a:fld>
            <a:endParaRPr/>
          </a:p>
        </p:txBody>
      </p:sp>
      <p:sp>
        <p:nvSpPr>
          <p:cNvPr id="4" name="Rectangle 3">
            <a:extLst>
              <a:ext uri="{FF2B5EF4-FFF2-40B4-BE49-F238E27FC236}">
                <a16:creationId xmlns:a16="http://schemas.microsoft.com/office/drawing/2014/main" xmlns="" id="{9EB420EE-3EAF-4D5A-9693-38678C64E97B}"/>
              </a:ext>
            </a:extLst>
          </p:cNvPr>
          <p:cNvSpPr/>
          <p:nvPr/>
        </p:nvSpPr>
        <p:spPr>
          <a:xfrm>
            <a:off x="52073" y="1501870"/>
            <a:ext cx="9091927" cy="3108543"/>
          </a:xfrm>
          <a:prstGeom prst="rect">
            <a:avLst/>
          </a:prstGeom>
        </p:spPr>
        <p:txBody>
          <a:bodyPr wrap="square">
            <a:spAutoFit/>
          </a:bodyPr>
          <a:lstStyle/>
          <a:p>
            <a:pPr marL="285750" indent="-285750">
              <a:buFont typeface="Arial" panose="020B0604020202020204" pitchFamily="34" charset="0"/>
              <a:buChar char="•"/>
            </a:pPr>
            <a:r>
              <a:rPr lang="en-US" dirty="0">
                <a:latin typeface="Lora" panose="020B0604020202020204" charset="0"/>
              </a:rPr>
              <a:t>Bansal, P. and Singh, A. (2017) “Multi objective </a:t>
            </a:r>
            <a:r>
              <a:rPr lang="en-US" dirty="0" err="1">
                <a:latin typeface="Lora" panose="020B0604020202020204" charset="0"/>
              </a:rPr>
              <a:t>optimisation</a:t>
            </a:r>
            <a:r>
              <a:rPr lang="en-US" dirty="0">
                <a:latin typeface="Lora" panose="020B0604020202020204" charset="0"/>
              </a:rPr>
              <a:t> framework for smart metering in smart grids using multi-objective particle swarm </a:t>
            </a:r>
            <a:r>
              <a:rPr lang="en-US" dirty="0" err="1">
                <a:latin typeface="Lora" panose="020B0604020202020204" charset="0"/>
              </a:rPr>
              <a:t>optimisation</a:t>
            </a:r>
            <a:r>
              <a:rPr lang="en-US" dirty="0">
                <a:latin typeface="Lora" panose="020B0604020202020204" charset="0"/>
              </a:rPr>
              <a:t>,” </a:t>
            </a:r>
            <a:r>
              <a:rPr lang="en-US" i="1" dirty="0">
                <a:latin typeface="Lora" panose="020B0604020202020204" charset="0"/>
              </a:rPr>
              <a:t>International Journal of Digital Signals and Smart Systems</a:t>
            </a:r>
            <a:r>
              <a:rPr lang="en-US" dirty="0">
                <a:latin typeface="Lora" panose="020B0604020202020204" charset="0"/>
              </a:rPr>
              <a:t>, 1(1), p. 43. Available at: https://doi.org/10.1504/ijdsss.2017.087253. </a:t>
            </a:r>
          </a:p>
          <a:p>
            <a:pPr marL="285750" indent="-285750">
              <a:buFont typeface="Arial" panose="020B0604020202020204" pitchFamily="34" charset="0"/>
              <a:buChar char="•"/>
            </a:pPr>
            <a:r>
              <a:rPr lang="en-US" dirty="0" err="1">
                <a:latin typeface="Lora" panose="020B0604020202020204" charset="0"/>
              </a:rPr>
              <a:t>Bethencourt</a:t>
            </a:r>
            <a:r>
              <a:rPr lang="en-US" dirty="0">
                <a:latin typeface="Lora" panose="020B0604020202020204" charset="0"/>
              </a:rPr>
              <a:t>, P. (2021) “Your future: START WITH YOUR PERSONAL SWOT analysis,” </a:t>
            </a:r>
            <a:r>
              <a:rPr lang="en-US" i="1" dirty="0">
                <a:latin typeface="Lora" panose="020B0604020202020204" charset="0"/>
              </a:rPr>
              <a:t>Success in Six Cups of Coffee</a:t>
            </a:r>
            <a:r>
              <a:rPr lang="en-US" dirty="0">
                <a:latin typeface="Lora" panose="020B0604020202020204" charset="0"/>
              </a:rPr>
              <a:t>, pp. 129–154. Available at: https://doi.org/10.1057/9780230349407_6. </a:t>
            </a:r>
          </a:p>
          <a:p>
            <a:pPr marL="285750" indent="-285750">
              <a:buFont typeface="Arial" panose="020B0604020202020204" pitchFamily="34" charset="0"/>
              <a:buChar char="•"/>
            </a:pPr>
            <a:r>
              <a:rPr lang="en-US" dirty="0" err="1">
                <a:latin typeface="Lora" panose="020B0604020202020204" charset="0"/>
              </a:rPr>
              <a:t>Ilott</a:t>
            </a:r>
            <a:r>
              <a:rPr lang="en-US" dirty="0">
                <a:latin typeface="Lora" panose="020B0604020202020204" charset="0"/>
              </a:rPr>
              <a:t>, I. (2019) “The Research Assessment Exercise: A PERSONAL SWOT analysis,” </a:t>
            </a:r>
            <a:r>
              <a:rPr lang="en-US" i="1" dirty="0">
                <a:latin typeface="Lora" panose="020B0604020202020204" charset="0"/>
              </a:rPr>
              <a:t>British Journal of Occupational Therapy</a:t>
            </a:r>
            <a:r>
              <a:rPr lang="en-US" dirty="0">
                <a:latin typeface="Lora" panose="020B0604020202020204" charset="0"/>
              </a:rPr>
              <a:t>, 60(4), pp. 167–168. Available at: https://doi.org/10.1177/030802269706000407. </a:t>
            </a:r>
          </a:p>
          <a:p>
            <a:pPr marL="285750" indent="-285750">
              <a:buFont typeface="Arial" panose="020B0604020202020204" pitchFamily="34" charset="0"/>
              <a:buChar char="•"/>
            </a:pPr>
            <a:r>
              <a:rPr lang="en-US" dirty="0" err="1">
                <a:latin typeface="Lora" panose="020B0604020202020204" charset="0"/>
              </a:rPr>
              <a:t>Pluchevskaya</a:t>
            </a:r>
            <a:r>
              <a:rPr lang="en-US" dirty="0">
                <a:latin typeface="Lora" panose="020B0604020202020204" charset="0"/>
              </a:rPr>
              <a:t>, E. (2017) “Application of the SWOT-analysis as an evaluation tool to achieve state of personal well-being,” </a:t>
            </a:r>
            <a:r>
              <a:rPr lang="en-US" i="1" dirty="0">
                <a:latin typeface="Lora" panose="020B0604020202020204" charset="0"/>
              </a:rPr>
              <a:t>The European Proceedings of Social and </a:t>
            </a:r>
            <a:r>
              <a:rPr lang="en-US" i="1" dirty="0" err="1">
                <a:latin typeface="Lora" panose="020B0604020202020204" charset="0"/>
              </a:rPr>
              <a:t>Behavioural</a:t>
            </a:r>
            <a:r>
              <a:rPr lang="en-US" i="1" dirty="0">
                <a:latin typeface="Lora" panose="020B0604020202020204" charset="0"/>
              </a:rPr>
              <a:t> Sciences</a:t>
            </a:r>
            <a:r>
              <a:rPr lang="en-US" dirty="0">
                <a:latin typeface="Lora" panose="020B0604020202020204" charset="0"/>
              </a:rPr>
              <a:t> [Preprint]. Available at: https://doi.org/10.15405/epsbs.2017.01.74. </a:t>
            </a:r>
          </a:p>
          <a:p>
            <a:pPr marL="285750" indent="-285750">
              <a:buFont typeface="Arial" panose="020B0604020202020204" pitchFamily="34" charset="0"/>
              <a:buChar char="•"/>
            </a:pPr>
            <a:r>
              <a:rPr lang="en-US" dirty="0" err="1">
                <a:latin typeface="Lora" panose="020B0604020202020204" charset="0"/>
              </a:rPr>
              <a:t>Shaimen</a:t>
            </a:r>
            <a:r>
              <a:rPr lang="en-US" dirty="0">
                <a:latin typeface="Lora" panose="020B0604020202020204" charset="0"/>
              </a:rPr>
              <a:t>, S. (2018) “Personal development planning and portfolio building – introducing undergraduates to the processes of professional development introduction 171; PDP – what is it? 173; PDP – why? 175; PDP – the experience 176; PDP – the lessons 179; PDP – outstanding issues 181;” </a:t>
            </a:r>
            <a:r>
              <a:rPr lang="en-US" i="1" dirty="0">
                <a:latin typeface="Lora" panose="020B0604020202020204" charset="0"/>
              </a:rPr>
              <a:t>Effective Learning and Teaching </a:t>
            </a:r>
            <a:r>
              <a:rPr lang="en-US" dirty="0">
                <a:latin typeface="Lora" panose="020B0604020202020204" charset="0"/>
              </a:rPr>
              <a:t>, pp. 181–194. Available at: https://doi.org/10.4324/9780203415986-36. </a:t>
            </a:r>
            <a:endParaRPr lang="en-US" dirty="0">
              <a:effectLst/>
              <a:latin typeface="Lora" panose="020B060402020202020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21"/>
        <p:cNvGrpSpPr/>
        <p:nvPr/>
      </p:nvGrpSpPr>
      <p:grpSpPr>
        <a:xfrm>
          <a:off x="0" y="0"/>
          <a:ext cx="0" cy="0"/>
          <a:chOff x="0" y="0"/>
          <a:chExt cx="0" cy="0"/>
        </a:xfrm>
      </p:grpSpPr>
      <p:sp>
        <p:nvSpPr>
          <p:cNvPr id="322" name="Google Shape;322;p30"/>
          <p:cNvSpPr txBox="1">
            <a:spLocks noGrp="1"/>
          </p:cNvSpPr>
          <p:nvPr>
            <p:ph type="subTitle" idx="4294967295"/>
          </p:nvPr>
        </p:nvSpPr>
        <p:spPr>
          <a:xfrm>
            <a:off x="3521827" y="1857750"/>
            <a:ext cx="5021400" cy="7848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 sz="3600" b="1" i="1" dirty="0">
                <a:latin typeface="Lora"/>
                <a:ea typeface="Lora"/>
                <a:cs typeface="Lora"/>
                <a:sym typeface="Lora"/>
              </a:rPr>
              <a:t>Any </a:t>
            </a:r>
            <a:r>
              <a:rPr lang="en" sz="3600" b="1" i="1" dirty="0">
                <a:highlight>
                  <a:schemeClr val="accent1"/>
                </a:highlight>
                <a:latin typeface="Lora"/>
                <a:ea typeface="Lora"/>
                <a:cs typeface="Lora"/>
                <a:sym typeface="Lora"/>
              </a:rPr>
              <a:t>questions</a:t>
            </a:r>
            <a:r>
              <a:rPr lang="en" sz="3600" b="1" i="1" dirty="0">
                <a:latin typeface="Lora"/>
                <a:ea typeface="Lora"/>
                <a:cs typeface="Lora"/>
                <a:sym typeface="Lora"/>
              </a:rPr>
              <a:t> ?</a:t>
            </a:r>
            <a:endParaRPr sz="3600" b="1" i="1" dirty="0">
              <a:latin typeface="Lora"/>
              <a:ea typeface="Lora"/>
              <a:cs typeface="Lora"/>
              <a:sym typeface="Lora"/>
            </a:endParaRPr>
          </a:p>
          <a:p>
            <a:pPr marL="0" lvl="0" indent="0" algn="l" rtl="0">
              <a:spcBef>
                <a:spcPts val="600"/>
              </a:spcBef>
              <a:spcAft>
                <a:spcPts val="0"/>
              </a:spcAft>
              <a:buNone/>
            </a:pPr>
            <a:endParaRPr sz="1800" dirty="0">
              <a:solidFill>
                <a:schemeClr val="dk1"/>
              </a:solidFill>
            </a:endParaRPr>
          </a:p>
        </p:txBody>
      </p:sp>
      <p:cxnSp>
        <p:nvCxnSpPr>
          <p:cNvPr id="323" name="Google Shape;323;p30"/>
          <p:cNvCxnSpPr/>
          <p:nvPr/>
        </p:nvCxnSpPr>
        <p:spPr>
          <a:xfrm>
            <a:off x="6450" y="1428750"/>
            <a:ext cx="2397300" cy="0"/>
          </a:xfrm>
          <a:prstGeom prst="straightConnector1">
            <a:avLst/>
          </a:prstGeom>
          <a:noFill/>
          <a:ln w="9525" cap="flat" cmpd="sng">
            <a:solidFill>
              <a:srgbClr val="CCCCCC"/>
            </a:solidFill>
            <a:prstDash val="solid"/>
            <a:round/>
            <a:headEnd type="none" w="med" len="med"/>
            <a:tailEnd type="none" w="med" len="med"/>
          </a:ln>
        </p:spPr>
      </p:cxnSp>
      <p:sp>
        <p:nvSpPr>
          <p:cNvPr id="324" name="Google Shape;324;p30"/>
          <p:cNvSpPr txBox="1">
            <a:spLocks noGrp="1"/>
          </p:cNvSpPr>
          <p:nvPr>
            <p:ph type="ctrTitle" idx="4294967295"/>
          </p:nvPr>
        </p:nvSpPr>
        <p:spPr>
          <a:xfrm>
            <a:off x="2371625" y="816550"/>
            <a:ext cx="4908000" cy="1159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6000"/>
              <a:t>Thanks!</a:t>
            </a:r>
            <a:endParaRPr sz="6000"/>
          </a:p>
        </p:txBody>
      </p:sp>
      <p:cxnSp>
        <p:nvCxnSpPr>
          <p:cNvPr id="325" name="Google Shape;325;p30"/>
          <p:cNvCxnSpPr/>
          <p:nvPr/>
        </p:nvCxnSpPr>
        <p:spPr>
          <a:xfrm>
            <a:off x="5589800" y="1428750"/>
            <a:ext cx="3554100" cy="0"/>
          </a:xfrm>
          <a:prstGeom prst="straightConnector1">
            <a:avLst/>
          </a:prstGeom>
          <a:noFill/>
          <a:ln w="9525" cap="flat" cmpd="sng">
            <a:solidFill>
              <a:srgbClr val="CCCCCC"/>
            </a:solidFill>
            <a:prstDash val="solid"/>
            <a:round/>
            <a:headEnd type="none" w="med" len="med"/>
            <a:tailEnd type="none" w="med" len="med"/>
          </a:ln>
        </p:spPr>
      </p:cxnSp>
      <p:sp>
        <p:nvSpPr>
          <p:cNvPr id="326" name="Google Shape;326;p30"/>
          <p:cNvSpPr/>
          <p:nvPr/>
        </p:nvSpPr>
        <p:spPr>
          <a:xfrm>
            <a:off x="831925" y="859175"/>
            <a:ext cx="1139100" cy="1139100"/>
          </a:xfrm>
          <a:prstGeom prst="ellipse">
            <a:avLst/>
          </a:prstGeom>
          <a:solidFill>
            <a:srgbClr val="FFCD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7" name="Google Shape;327;p30"/>
          <p:cNvGrpSpPr/>
          <p:nvPr/>
        </p:nvGrpSpPr>
        <p:grpSpPr>
          <a:xfrm>
            <a:off x="1148888" y="1190759"/>
            <a:ext cx="505722" cy="475767"/>
            <a:chOff x="5972700" y="2330200"/>
            <a:chExt cx="411625" cy="387275"/>
          </a:xfrm>
        </p:grpSpPr>
        <p:sp>
          <p:nvSpPr>
            <p:cNvPr id="328" name="Google Shape;328;p30"/>
            <p:cNvSpPr/>
            <p:nvPr/>
          </p:nvSpPr>
          <p:spPr>
            <a:xfrm>
              <a:off x="5972700" y="2476950"/>
              <a:ext cx="98050" cy="219825"/>
            </a:xfrm>
            <a:custGeom>
              <a:avLst/>
              <a:gdLst/>
              <a:ahLst/>
              <a:cxnLst/>
              <a:rect l="l" t="t" r="r" b="b"/>
              <a:pathLst>
                <a:path w="3922" h="8793" fill="none" extrusionOk="0">
                  <a:moveTo>
                    <a:pt x="0" y="0"/>
                  </a:moveTo>
                  <a:lnTo>
                    <a:pt x="0" y="8792"/>
                  </a:lnTo>
                  <a:lnTo>
                    <a:pt x="3921" y="8792"/>
                  </a:lnTo>
                  <a:lnTo>
                    <a:pt x="3921" y="0"/>
                  </a:lnTo>
                  <a:lnTo>
                    <a:pt x="0" y="0"/>
                  </a:lnTo>
                  <a:close/>
                  <a:moveTo>
                    <a:pt x="2411" y="2411"/>
                  </a:moveTo>
                  <a:lnTo>
                    <a:pt x="2411" y="2411"/>
                  </a:lnTo>
                  <a:lnTo>
                    <a:pt x="2265" y="2387"/>
                  </a:lnTo>
                  <a:lnTo>
                    <a:pt x="2143" y="2363"/>
                  </a:lnTo>
                  <a:lnTo>
                    <a:pt x="2022" y="2290"/>
                  </a:lnTo>
                  <a:lnTo>
                    <a:pt x="1924" y="2216"/>
                  </a:lnTo>
                  <a:lnTo>
                    <a:pt x="1827" y="2095"/>
                  </a:lnTo>
                  <a:lnTo>
                    <a:pt x="1754" y="1973"/>
                  </a:lnTo>
                  <a:lnTo>
                    <a:pt x="1729" y="1851"/>
                  </a:lnTo>
                  <a:lnTo>
                    <a:pt x="1705" y="1705"/>
                  </a:lnTo>
                  <a:lnTo>
                    <a:pt x="1705" y="1705"/>
                  </a:lnTo>
                  <a:lnTo>
                    <a:pt x="1729" y="1559"/>
                  </a:lnTo>
                  <a:lnTo>
                    <a:pt x="1754" y="1437"/>
                  </a:lnTo>
                  <a:lnTo>
                    <a:pt x="1827" y="1315"/>
                  </a:lnTo>
                  <a:lnTo>
                    <a:pt x="1924" y="1218"/>
                  </a:lnTo>
                  <a:lnTo>
                    <a:pt x="2022" y="1120"/>
                  </a:lnTo>
                  <a:lnTo>
                    <a:pt x="2143" y="1072"/>
                  </a:lnTo>
                  <a:lnTo>
                    <a:pt x="2265" y="1023"/>
                  </a:lnTo>
                  <a:lnTo>
                    <a:pt x="2411" y="999"/>
                  </a:lnTo>
                  <a:lnTo>
                    <a:pt x="2411" y="999"/>
                  </a:lnTo>
                  <a:lnTo>
                    <a:pt x="2557" y="1023"/>
                  </a:lnTo>
                  <a:lnTo>
                    <a:pt x="2679" y="1072"/>
                  </a:lnTo>
                  <a:lnTo>
                    <a:pt x="2801" y="1120"/>
                  </a:lnTo>
                  <a:lnTo>
                    <a:pt x="2898" y="1218"/>
                  </a:lnTo>
                  <a:lnTo>
                    <a:pt x="2996" y="1315"/>
                  </a:lnTo>
                  <a:lnTo>
                    <a:pt x="3069" y="1437"/>
                  </a:lnTo>
                  <a:lnTo>
                    <a:pt x="3093" y="1559"/>
                  </a:lnTo>
                  <a:lnTo>
                    <a:pt x="3118" y="1705"/>
                  </a:lnTo>
                  <a:lnTo>
                    <a:pt x="3118" y="1705"/>
                  </a:lnTo>
                  <a:lnTo>
                    <a:pt x="3093" y="1851"/>
                  </a:lnTo>
                  <a:lnTo>
                    <a:pt x="3069" y="1973"/>
                  </a:lnTo>
                  <a:lnTo>
                    <a:pt x="2996" y="2095"/>
                  </a:lnTo>
                  <a:lnTo>
                    <a:pt x="2898" y="2216"/>
                  </a:lnTo>
                  <a:lnTo>
                    <a:pt x="2801" y="2290"/>
                  </a:lnTo>
                  <a:lnTo>
                    <a:pt x="2679" y="2363"/>
                  </a:lnTo>
                  <a:lnTo>
                    <a:pt x="2557" y="2387"/>
                  </a:lnTo>
                  <a:lnTo>
                    <a:pt x="2411" y="2411"/>
                  </a:lnTo>
                  <a:lnTo>
                    <a:pt x="2411" y="2411"/>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30"/>
            <p:cNvSpPr/>
            <p:nvPr/>
          </p:nvSpPr>
          <p:spPr>
            <a:xfrm>
              <a:off x="6078025" y="2330200"/>
              <a:ext cx="306300" cy="387275"/>
            </a:xfrm>
            <a:custGeom>
              <a:avLst/>
              <a:gdLst/>
              <a:ahLst/>
              <a:cxnLst/>
              <a:rect l="l" t="t" r="r" b="b"/>
              <a:pathLst>
                <a:path w="12252" h="15491" fill="none" extrusionOk="0">
                  <a:moveTo>
                    <a:pt x="1" y="13396"/>
                  </a:moveTo>
                  <a:lnTo>
                    <a:pt x="1511" y="13396"/>
                  </a:lnTo>
                  <a:lnTo>
                    <a:pt x="1511" y="13396"/>
                  </a:lnTo>
                  <a:lnTo>
                    <a:pt x="1998" y="13639"/>
                  </a:lnTo>
                  <a:lnTo>
                    <a:pt x="2680" y="13932"/>
                  </a:lnTo>
                  <a:lnTo>
                    <a:pt x="3556" y="14273"/>
                  </a:lnTo>
                  <a:lnTo>
                    <a:pt x="4531" y="14638"/>
                  </a:lnTo>
                  <a:lnTo>
                    <a:pt x="5578" y="14955"/>
                  </a:lnTo>
                  <a:lnTo>
                    <a:pt x="6114" y="15101"/>
                  </a:lnTo>
                  <a:lnTo>
                    <a:pt x="6650" y="15222"/>
                  </a:lnTo>
                  <a:lnTo>
                    <a:pt x="7161" y="15344"/>
                  </a:lnTo>
                  <a:lnTo>
                    <a:pt x="7672" y="15417"/>
                  </a:lnTo>
                  <a:lnTo>
                    <a:pt x="8135" y="15466"/>
                  </a:lnTo>
                  <a:lnTo>
                    <a:pt x="8598" y="15490"/>
                  </a:lnTo>
                  <a:lnTo>
                    <a:pt x="8598" y="15490"/>
                  </a:lnTo>
                  <a:lnTo>
                    <a:pt x="9377" y="15490"/>
                  </a:lnTo>
                  <a:lnTo>
                    <a:pt x="9791" y="15466"/>
                  </a:lnTo>
                  <a:lnTo>
                    <a:pt x="10181" y="15417"/>
                  </a:lnTo>
                  <a:lnTo>
                    <a:pt x="10522" y="15320"/>
                  </a:lnTo>
                  <a:lnTo>
                    <a:pt x="10692" y="15271"/>
                  </a:lnTo>
                  <a:lnTo>
                    <a:pt x="10814" y="15222"/>
                  </a:lnTo>
                  <a:lnTo>
                    <a:pt x="10936" y="15149"/>
                  </a:lnTo>
                  <a:lnTo>
                    <a:pt x="11033" y="15052"/>
                  </a:lnTo>
                  <a:lnTo>
                    <a:pt x="11082" y="14955"/>
                  </a:lnTo>
                  <a:lnTo>
                    <a:pt x="11131" y="14833"/>
                  </a:lnTo>
                  <a:lnTo>
                    <a:pt x="11204" y="14126"/>
                  </a:lnTo>
                  <a:lnTo>
                    <a:pt x="11204" y="14126"/>
                  </a:lnTo>
                  <a:lnTo>
                    <a:pt x="11180" y="13956"/>
                  </a:lnTo>
                  <a:lnTo>
                    <a:pt x="11131" y="13810"/>
                  </a:lnTo>
                  <a:lnTo>
                    <a:pt x="11033" y="13664"/>
                  </a:lnTo>
                  <a:lnTo>
                    <a:pt x="10887" y="13542"/>
                  </a:lnTo>
                  <a:lnTo>
                    <a:pt x="10887" y="13542"/>
                  </a:lnTo>
                  <a:lnTo>
                    <a:pt x="11009" y="13518"/>
                  </a:lnTo>
                  <a:lnTo>
                    <a:pt x="11131" y="13469"/>
                  </a:lnTo>
                  <a:lnTo>
                    <a:pt x="11253" y="13420"/>
                  </a:lnTo>
                  <a:lnTo>
                    <a:pt x="11350" y="13323"/>
                  </a:lnTo>
                  <a:lnTo>
                    <a:pt x="11423" y="13225"/>
                  </a:lnTo>
                  <a:lnTo>
                    <a:pt x="11496" y="13104"/>
                  </a:lnTo>
                  <a:lnTo>
                    <a:pt x="11545" y="12957"/>
                  </a:lnTo>
                  <a:lnTo>
                    <a:pt x="11569" y="12836"/>
                  </a:lnTo>
                  <a:lnTo>
                    <a:pt x="11642" y="11959"/>
                  </a:lnTo>
                  <a:lnTo>
                    <a:pt x="11642" y="11959"/>
                  </a:lnTo>
                  <a:lnTo>
                    <a:pt x="11642" y="11837"/>
                  </a:lnTo>
                  <a:lnTo>
                    <a:pt x="11642" y="11740"/>
                  </a:lnTo>
                  <a:lnTo>
                    <a:pt x="11618" y="11618"/>
                  </a:lnTo>
                  <a:lnTo>
                    <a:pt x="11569" y="11521"/>
                  </a:lnTo>
                  <a:lnTo>
                    <a:pt x="11447" y="11350"/>
                  </a:lnTo>
                  <a:lnTo>
                    <a:pt x="11374" y="11277"/>
                  </a:lnTo>
                  <a:lnTo>
                    <a:pt x="11301" y="11204"/>
                  </a:lnTo>
                  <a:lnTo>
                    <a:pt x="11301" y="11204"/>
                  </a:lnTo>
                  <a:lnTo>
                    <a:pt x="11423" y="11180"/>
                  </a:lnTo>
                  <a:lnTo>
                    <a:pt x="11521" y="11131"/>
                  </a:lnTo>
                  <a:lnTo>
                    <a:pt x="11618" y="11058"/>
                  </a:lnTo>
                  <a:lnTo>
                    <a:pt x="11715" y="10960"/>
                  </a:lnTo>
                  <a:lnTo>
                    <a:pt x="11788" y="10863"/>
                  </a:lnTo>
                  <a:lnTo>
                    <a:pt x="11837" y="10766"/>
                  </a:lnTo>
                  <a:lnTo>
                    <a:pt x="11886" y="10644"/>
                  </a:lnTo>
                  <a:lnTo>
                    <a:pt x="11910" y="10498"/>
                  </a:lnTo>
                  <a:lnTo>
                    <a:pt x="11983" y="9645"/>
                  </a:lnTo>
                  <a:lnTo>
                    <a:pt x="11983" y="9645"/>
                  </a:lnTo>
                  <a:lnTo>
                    <a:pt x="11983" y="9523"/>
                  </a:lnTo>
                  <a:lnTo>
                    <a:pt x="11983" y="9402"/>
                  </a:lnTo>
                  <a:lnTo>
                    <a:pt x="11959" y="9280"/>
                  </a:lnTo>
                  <a:lnTo>
                    <a:pt x="11910" y="9182"/>
                  </a:lnTo>
                  <a:lnTo>
                    <a:pt x="11861" y="9085"/>
                  </a:lnTo>
                  <a:lnTo>
                    <a:pt x="11788" y="9012"/>
                  </a:lnTo>
                  <a:lnTo>
                    <a:pt x="11715" y="8939"/>
                  </a:lnTo>
                  <a:lnTo>
                    <a:pt x="11618" y="8866"/>
                  </a:lnTo>
                  <a:lnTo>
                    <a:pt x="11618" y="8866"/>
                  </a:lnTo>
                  <a:lnTo>
                    <a:pt x="11715" y="8841"/>
                  </a:lnTo>
                  <a:lnTo>
                    <a:pt x="11813" y="8768"/>
                  </a:lnTo>
                  <a:lnTo>
                    <a:pt x="11910" y="8695"/>
                  </a:lnTo>
                  <a:lnTo>
                    <a:pt x="11983" y="8622"/>
                  </a:lnTo>
                  <a:lnTo>
                    <a:pt x="12056" y="8525"/>
                  </a:lnTo>
                  <a:lnTo>
                    <a:pt x="12105" y="8427"/>
                  </a:lnTo>
                  <a:lnTo>
                    <a:pt x="12129" y="8306"/>
                  </a:lnTo>
                  <a:lnTo>
                    <a:pt x="12154" y="8184"/>
                  </a:lnTo>
                  <a:lnTo>
                    <a:pt x="12251" y="7307"/>
                  </a:lnTo>
                  <a:lnTo>
                    <a:pt x="12251" y="7307"/>
                  </a:lnTo>
                  <a:lnTo>
                    <a:pt x="12227" y="7185"/>
                  </a:lnTo>
                  <a:lnTo>
                    <a:pt x="12202" y="7064"/>
                  </a:lnTo>
                  <a:lnTo>
                    <a:pt x="12154" y="6966"/>
                  </a:lnTo>
                  <a:lnTo>
                    <a:pt x="12105" y="6869"/>
                  </a:lnTo>
                  <a:lnTo>
                    <a:pt x="12032" y="6771"/>
                  </a:lnTo>
                  <a:lnTo>
                    <a:pt x="11935" y="6698"/>
                  </a:lnTo>
                  <a:lnTo>
                    <a:pt x="11715" y="6552"/>
                  </a:lnTo>
                  <a:lnTo>
                    <a:pt x="11472" y="6430"/>
                  </a:lnTo>
                  <a:lnTo>
                    <a:pt x="11180" y="6333"/>
                  </a:lnTo>
                  <a:lnTo>
                    <a:pt x="10863" y="6260"/>
                  </a:lnTo>
                  <a:lnTo>
                    <a:pt x="10546" y="6211"/>
                  </a:lnTo>
                  <a:lnTo>
                    <a:pt x="10546" y="6211"/>
                  </a:lnTo>
                  <a:lnTo>
                    <a:pt x="9864" y="6114"/>
                  </a:lnTo>
                  <a:lnTo>
                    <a:pt x="8817" y="6016"/>
                  </a:lnTo>
                  <a:lnTo>
                    <a:pt x="7575" y="5943"/>
                  </a:lnTo>
                  <a:lnTo>
                    <a:pt x="6309" y="5870"/>
                  </a:lnTo>
                  <a:lnTo>
                    <a:pt x="6309" y="5870"/>
                  </a:lnTo>
                  <a:lnTo>
                    <a:pt x="6479" y="5578"/>
                  </a:lnTo>
                  <a:lnTo>
                    <a:pt x="6625" y="5237"/>
                  </a:lnTo>
                  <a:lnTo>
                    <a:pt x="6771" y="4872"/>
                  </a:lnTo>
                  <a:lnTo>
                    <a:pt x="6869" y="4482"/>
                  </a:lnTo>
                  <a:lnTo>
                    <a:pt x="6966" y="4092"/>
                  </a:lnTo>
                  <a:lnTo>
                    <a:pt x="7064" y="3678"/>
                  </a:lnTo>
                  <a:lnTo>
                    <a:pt x="7161" y="2875"/>
                  </a:lnTo>
                  <a:lnTo>
                    <a:pt x="7234" y="2144"/>
                  </a:lnTo>
                  <a:lnTo>
                    <a:pt x="7283" y="1535"/>
                  </a:lnTo>
                  <a:lnTo>
                    <a:pt x="7283" y="975"/>
                  </a:lnTo>
                  <a:lnTo>
                    <a:pt x="7283" y="975"/>
                  </a:lnTo>
                  <a:lnTo>
                    <a:pt x="7283" y="804"/>
                  </a:lnTo>
                  <a:lnTo>
                    <a:pt x="7210" y="609"/>
                  </a:lnTo>
                  <a:lnTo>
                    <a:pt x="7137" y="463"/>
                  </a:lnTo>
                  <a:lnTo>
                    <a:pt x="7015" y="317"/>
                  </a:lnTo>
                  <a:lnTo>
                    <a:pt x="6869" y="171"/>
                  </a:lnTo>
                  <a:lnTo>
                    <a:pt x="6698" y="98"/>
                  </a:lnTo>
                  <a:lnTo>
                    <a:pt x="6503" y="25"/>
                  </a:lnTo>
                  <a:lnTo>
                    <a:pt x="6309" y="1"/>
                  </a:lnTo>
                  <a:lnTo>
                    <a:pt x="6309" y="1"/>
                  </a:lnTo>
                  <a:lnTo>
                    <a:pt x="5943" y="25"/>
                  </a:lnTo>
                  <a:lnTo>
                    <a:pt x="5700" y="74"/>
                  </a:lnTo>
                  <a:lnTo>
                    <a:pt x="5505" y="147"/>
                  </a:lnTo>
                  <a:lnTo>
                    <a:pt x="5359" y="220"/>
                  </a:lnTo>
                  <a:lnTo>
                    <a:pt x="5359" y="220"/>
                  </a:lnTo>
                  <a:lnTo>
                    <a:pt x="4969" y="1462"/>
                  </a:lnTo>
                  <a:lnTo>
                    <a:pt x="4774" y="2022"/>
                  </a:lnTo>
                  <a:lnTo>
                    <a:pt x="4579" y="2534"/>
                  </a:lnTo>
                  <a:lnTo>
                    <a:pt x="4385" y="2996"/>
                  </a:lnTo>
                  <a:lnTo>
                    <a:pt x="4190" y="3386"/>
                  </a:lnTo>
                  <a:lnTo>
                    <a:pt x="4019" y="3678"/>
                  </a:lnTo>
                  <a:lnTo>
                    <a:pt x="3873" y="3922"/>
                  </a:lnTo>
                  <a:lnTo>
                    <a:pt x="3873" y="3922"/>
                  </a:lnTo>
                  <a:lnTo>
                    <a:pt x="3654" y="4141"/>
                  </a:lnTo>
                  <a:lnTo>
                    <a:pt x="3313" y="4482"/>
                  </a:lnTo>
                  <a:lnTo>
                    <a:pt x="2509" y="5237"/>
                  </a:lnTo>
                  <a:lnTo>
                    <a:pt x="1438" y="6211"/>
                  </a:lnTo>
                  <a:lnTo>
                    <a:pt x="1" y="6211"/>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0" name="Google Shape;330;p30"/>
          <p:cNvSpPr txBox="1">
            <a:spLocks noGrp="1"/>
          </p:cNvSpPr>
          <p:nvPr>
            <p:ph type="sldNum" idx="12"/>
          </p:nvPr>
        </p:nvSpPr>
        <p:spPr>
          <a:xfrm>
            <a:off x="8543227" y="474985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9</a:t>
            </a:fld>
            <a:endParaRPr/>
          </a:p>
        </p:txBody>
      </p:sp>
    </p:spTree>
  </p:cSld>
  <p:clrMapOvr>
    <a:masterClrMapping/>
  </p:clrMapOvr>
</p:sld>
</file>

<file path=ppt/theme/theme1.xml><?xml version="1.0" encoding="utf-8"?>
<a:theme xmlns:a="http://schemas.openxmlformats.org/drawingml/2006/main" name="Viola template">
  <a:themeElements>
    <a:clrScheme name="Custom 347">
      <a:dk1>
        <a:srgbClr val="000000"/>
      </a:dk1>
      <a:lt1>
        <a:srgbClr val="FFFFFF"/>
      </a:lt1>
      <a:dk2>
        <a:srgbClr val="8A8682"/>
      </a:dk2>
      <a:lt2>
        <a:srgbClr val="F0EEE9"/>
      </a:lt2>
      <a:accent1>
        <a:srgbClr val="FFCD00"/>
      </a:accent1>
      <a:accent2>
        <a:srgbClr val="F6921D"/>
      </a:accent2>
      <a:accent3>
        <a:srgbClr val="A7693A"/>
      </a:accent3>
      <a:accent4>
        <a:srgbClr val="D8D6D2"/>
      </a:accent4>
      <a:accent5>
        <a:srgbClr val="979593"/>
      </a:accent5>
      <a:accent6>
        <a:srgbClr val="6F6868"/>
      </a:accent6>
      <a:hlink>
        <a:srgbClr val="000000"/>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2430</Words>
  <Application>Microsoft Office PowerPoint</Application>
  <PresentationFormat>On-screen Show (16:9)</PresentationFormat>
  <Paragraphs>101</Paragraphs>
  <Slides>9</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Lora</vt:lpstr>
      <vt:lpstr>Calibri</vt:lpstr>
      <vt:lpstr>Times New Roman</vt:lpstr>
      <vt:lpstr>Quattrocento Sans</vt:lpstr>
      <vt:lpstr>Viola template</vt:lpstr>
      <vt:lpstr>Academic and Employability Skills</vt:lpstr>
      <vt:lpstr>Introduction</vt:lpstr>
      <vt:lpstr>SWOT Analysis</vt:lpstr>
      <vt:lpstr>Evaluation of goals</vt:lpstr>
      <vt:lpstr>PDP </vt:lpstr>
      <vt:lpstr>Slide 6</vt:lpstr>
      <vt:lpstr>Conclusion</vt:lpstr>
      <vt:lpstr>References</vt:lpstr>
      <vt:lpstr>Thanks!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modified xsi:type="dcterms:W3CDTF">2023-01-03T15:08:04Z</dcterms:modified>
</cp:coreProperties>
</file>