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67" r:id="rId2"/>
    <p:sldId id="277" r:id="rId3"/>
    <p:sldId id="272" r:id="rId4"/>
    <p:sldId id="273" r:id="rId5"/>
    <p:sldId id="274" r:id="rId6"/>
    <p:sldId id="263" r:id="rId7"/>
    <p:sldId id="276" r:id="rId8"/>
    <p:sldId id="275" r:id="rId9"/>
    <p:sldId id="271" r:id="rId10"/>
    <p:sldId id="268"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E1F190-5685-40EA-B907-4A10257E8613}" v="3" dt="2023-05-22T09:33:06.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4771" autoAdjust="0"/>
    <p:restoredTop sz="94660"/>
  </p:normalViewPr>
  <p:slideViewPr>
    <p:cSldViewPr snapToGrid="0">
      <p:cViewPr varScale="1">
        <p:scale>
          <a:sx n="106" d="100"/>
          <a:sy n="106" d="100"/>
        </p:scale>
        <p:origin x="384" y="11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Charles Williams (International Centre)" userId="ba7ba280-601e-4d8a-9293-8398117798c9" providerId="ADAL" clId="{BEED817A-AB34-478D-A6F2-F8AD29A8A906}"/>
    <pc:docChg chg="undo custSel addSld modSld sldOrd">
      <pc:chgData name="David Charles Williams (International Centre)" userId="ba7ba280-601e-4d8a-9293-8398117798c9" providerId="ADAL" clId="{BEED817A-AB34-478D-A6F2-F8AD29A8A906}" dt="2023-05-14T09:39:10.462" v="725" actId="20577"/>
      <pc:docMkLst>
        <pc:docMk/>
      </pc:docMkLst>
      <pc:sldChg chg="ord">
        <pc:chgData name="David Charles Williams (International Centre)" userId="ba7ba280-601e-4d8a-9293-8398117798c9" providerId="ADAL" clId="{BEED817A-AB34-478D-A6F2-F8AD29A8A906}" dt="2023-05-13T15:22:24.226" v="151"/>
        <pc:sldMkLst>
          <pc:docMk/>
          <pc:sldMk cId="921728405" sldId="263"/>
        </pc:sldMkLst>
      </pc:sldChg>
      <pc:sldChg chg="modSp mod ord">
        <pc:chgData name="David Charles Williams (International Centre)" userId="ba7ba280-601e-4d8a-9293-8398117798c9" providerId="ADAL" clId="{BEED817A-AB34-478D-A6F2-F8AD29A8A906}" dt="2023-05-14T09:30:38.637" v="654"/>
        <pc:sldMkLst>
          <pc:docMk/>
          <pc:sldMk cId="3946879552" sldId="268"/>
        </pc:sldMkLst>
        <pc:spChg chg="mod">
          <ac:chgData name="David Charles Williams (International Centre)" userId="ba7ba280-601e-4d8a-9293-8398117798c9" providerId="ADAL" clId="{BEED817A-AB34-478D-A6F2-F8AD29A8A906}" dt="2023-05-13T15:17:30.641" v="91" actId="20577"/>
          <ac:spMkLst>
            <pc:docMk/>
            <pc:sldMk cId="3946879552" sldId="268"/>
            <ac:spMk id="2" creationId="{FDB1925D-6BB2-88CE-AE2A-617C0FAC0416}"/>
          </ac:spMkLst>
        </pc:spChg>
        <pc:spChg chg="mod">
          <ac:chgData name="David Charles Williams (International Centre)" userId="ba7ba280-601e-4d8a-9293-8398117798c9" providerId="ADAL" clId="{BEED817A-AB34-478D-A6F2-F8AD29A8A906}" dt="2023-05-13T15:19:05.602" v="120" actId="15"/>
          <ac:spMkLst>
            <pc:docMk/>
            <pc:sldMk cId="3946879552" sldId="268"/>
            <ac:spMk id="3" creationId="{A81CDB06-D4BA-402E-7715-A29C748F0422}"/>
          </ac:spMkLst>
        </pc:spChg>
      </pc:sldChg>
      <pc:sldChg chg="modSp mod ord">
        <pc:chgData name="David Charles Williams (International Centre)" userId="ba7ba280-601e-4d8a-9293-8398117798c9" providerId="ADAL" clId="{BEED817A-AB34-478D-A6F2-F8AD29A8A906}" dt="2023-05-14T09:30:40.774" v="656"/>
        <pc:sldMkLst>
          <pc:docMk/>
          <pc:sldMk cId="2670897772" sldId="269"/>
        </pc:sldMkLst>
        <pc:spChg chg="mod">
          <ac:chgData name="David Charles Williams (International Centre)" userId="ba7ba280-601e-4d8a-9293-8398117798c9" providerId="ADAL" clId="{BEED817A-AB34-478D-A6F2-F8AD29A8A906}" dt="2023-05-13T15:17:09.560" v="70" actId="255"/>
          <ac:spMkLst>
            <pc:docMk/>
            <pc:sldMk cId="2670897772" sldId="269"/>
            <ac:spMk id="2" creationId="{C322CF7B-9172-0DC8-844F-3BE38D884D14}"/>
          </ac:spMkLst>
        </pc:spChg>
        <pc:spChg chg="mod">
          <ac:chgData name="David Charles Williams (International Centre)" userId="ba7ba280-601e-4d8a-9293-8398117798c9" providerId="ADAL" clId="{BEED817A-AB34-478D-A6F2-F8AD29A8A906}" dt="2023-05-13T15:18:48.035" v="113" actId="15"/>
          <ac:spMkLst>
            <pc:docMk/>
            <pc:sldMk cId="2670897772" sldId="269"/>
            <ac:spMk id="3" creationId="{3714DB26-1278-4CFF-5AA9-580F6493632F}"/>
          </ac:spMkLst>
        </pc:spChg>
      </pc:sldChg>
      <pc:sldChg chg="modSp mod ord">
        <pc:chgData name="David Charles Williams (International Centre)" userId="ba7ba280-601e-4d8a-9293-8398117798c9" providerId="ADAL" clId="{BEED817A-AB34-478D-A6F2-F8AD29A8A906}" dt="2023-05-14T09:30:43.148" v="658"/>
        <pc:sldMkLst>
          <pc:docMk/>
          <pc:sldMk cId="4029779519" sldId="270"/>
        </pc:sldMkLst>
        <pc:spChg chg="mod">
          <ac:chgData name="David Charles Williams (International Centre)" userId="ba7ba280-601e-4d8a-9293-8398117798c9" providerId="ADAL" clId="{BEED817A-AB34-478D-A6F2-F8AD29A8A906}" dt="2023-05-13T15:17:20.368" v="81" actId="20577"/>
          <ac:spMkLst>
            <pc:docMk/>
            <pc:sldMk cId="4029779519" sldId="270"/>
            <ac:spMk id="2" creationId="{66632EF7-9309-D235-C2CC-ACCEAF1ED413}"/>
          </ac:spMkLst>
        </pc:spChg>
        <pc:spChg chg="mod">
          <ac:chgData name="David Charles Williams (International Centre)" userId="ba7ba280-601e-4d8a-9293-8398117798c9" providerId="ADAL" clId="{BEED817A-AB34-478D-A6F2-F8AD29A8A906}" dt="2023-05-13T15:21:46.785" v="148" actId="15"/>
          <ac:spMkLst>
            <pc:docMk/>
            <pc:sldMk cId="4029779519" sldId="270"/>
            <ac:spMk id="3" creationId="{8D07F5DA-E95C-F77A-56AA-47FFC01EAF51}"/>
          </ac:spMkLst>
        </pc:spChg>
      </pc:sldChg>
      <pc:sldChg chg="modSp mod">
        <pc:chgData name="David Charles Williams (International Centre)" userId="ba7ba280-601e-4d8a-9293-8398117798c9" providerId="ADAL" clId="{BEED817A-AB34-478D-A6F2-F8AD29A8A906}" dt="2023-05-14T09:25:40.989" v="573" actId="20577"/>
        <pc:sldMkLst>
          <pc:docMk/>
          <pc:sldMk cId="1444388076" sldId="271"/>
        </pc:sldMkLst>
        <pc:spChg chg="mod">
          <ac:chgData name="David Charles Williams (International Centre)" userId="ba7ba280-601e-4d8a-9293-8398117798c9" providerId="ADAL" clId="{BEED817A-AB34-478D-A6F2-F8AD29A8A906}" dt="2023-05-14T09:20:34.592" v="429" actId="20577"/>
          <ac:spMkLst>
            <pc:docMk/>
            <pc:sldMk cId="1444388076" sldId="271"/>
            <ac:spMk id="2" creationId="{FFC08FD7-6F06-0992-D2A0-D8574E4F116E}"/>
          </ac:spMkLst>
        </pc:spChg>
        <pc:spChg chg="mod">
          <ac:chgData name="David Charles Williams (International Centre)" userId="ba7ba280-601e-4d8a-9293-8398117798c9" providerId="ADAL" clId="{BEED817A-AB34-478D-A6F2-F8AD29A8A906}" dt="2023-05-14T09:25:40.989" v="573" actId="20577"/>
          <ac:spMkLst>
            <pc:docMk/>
            <pc:sldMk cId="1444388076" sldId="271"/>
            <ac:spMk id="3" creationId="{35153101-9825-B055-A258-C6DAE6521435}"/>
          </ac:spMkLst>
        </pc:spChg>
      </pc:sldChg>
      <pc:sldChg chg="modSp new mod ord">
        <pc:chgData name="David Charles Williams (International Centre)" userId="ba7ba280-601e-4d8a-9293-8398117798c9" providerId="ADAL" clId="{BEED817A-AB34-478D-A6F2-F8AD29A8A906}" dt="2023-05-14T09:19:18.120" v="386" actId="6549"/>
        <pc:sldMkLst>
          <pc:docMk/>
          <pc:sldMk cId="1654828374" sldId="272"/>
        </pc:sldMkLst>
        <pc:spChg chg="mod">
          <ac:chgData name="David Charles Williams (International Centre)" userId="ba7ba280-601e-4d8a-9293-8398117798c9" providerId="ADAL" clId="{BEED817A-AB34-478D-A6F2-F8AD29A8A906}" dt="2023-05-14T09:18:30.057" v="382" actId="20577"/>
          <ac:spMkLst>
            <pc:docMk/>
            <pc:sldMk cId="1654828374" sldId="272"/>
            <ac:spMk id="2" creationId="{ABD5279A-D4D7-0615-BCE5-BEA3EE982A26}"/>
          </ac:spMkLst>
        </pc:spChg>
        <pc:spChg chg="mod">
          <ac:chgData name="David Charles Williams (International Centre)" userId="ba7ba280-601e-4d8a-9293-8398117798c9" providerId="ADAL" clId="{BEED817A-AB34-478D-A6F2-F8AD29A8A906}" dt="2023-05-14T09:19:18.120" v="386" actId="6549"/>
          <ac:spMkLst>
            <pc:docMk/>
            <pc:sldMk cId="1654828374" sldId="272"/>
            <ac:spMk id="3" creationId="{46CDE6B5-42BC-F550-C713-3C552073056E}"/>
          </ac:spMkLst>
        </pc:spChg>
      </pc:sldChg>
      <pc:sldChg chg="addSp delSp modSp new mod">
        <pc:chgData name="David Charles Williams (International Centre)" userId="ba7ba280-601e-4d8a-9293-8398117798c9" providerId="ADAL" clId="{BEED817A-AB34-478D-A6F2-F8AD29A8A906}" dt="2023-05-14T09:19:54.387" v="398" actId="115"/>
        <pc:sldMkLst>
          <pc:docMk/>
          <pc:sldMk cId="3915813369" sldId="273"/>
        </pc:sldMkLst>
        <pc:spChg chg="mod">
          <ac:chgData name="David Charles Williams (International Centre)" userId="ba7ba280-601e-4d8a-9293-8398117798c9" providerId="ADAL" clId="{BEED817A-AB34-478D-A6F2-F8AD29A8A906}" dt="2023-05-13T15:58:06.292" v="216" actId="20577"/>
          <ac:spMkLst>
            <pc:docMk/>
            <pc:sldMk cId="3915813369" sldId="273"/>
            <ac:spMk id="2" creationId="{A9ACB7A7-8725-71AC-1F75-2867FDAFB24F}"/>
          </ac:spMkLst>
        </pc:spChg>
        <pc:spChg chg="mod">
          <ac:chgData name="David Charles Williams (International Centre)" userId="ba7ba280-601e-4d8a-9293-8398117798c9" providerId="ADAL" clId="{BEED817A-AB34-478D-A6F2-F8AD29A8A906}" dt="2023-05-14T09:19:54.387" v="398" actId="115"/>
          <ac:spMkLst>
            <pc:docMk/>
            <pc:sldMk cId="3915813369" sldId="273"/>
            <ac:spMk id="3" creationId="{BED01584-DC27-22E1-B325-ED857354FC7F}"/>
          </ac:spMkLst>
        </pc:spChg>
        <pc:spChg chg="add del">
          <ac:chgData name="David Charles Williams (International Centre)" userId="ba7ba280-601e-4d8a-9293-8398117798c9" providerId="ADAL" clId="{BEED817A-AB34-478D-A6F2-F8AD29A8A906}" dt="2023-05-13T15:58:50.346" v="218"/>
          <ac:spMkLst>
            <pc:docMk/>
            <pc:sldMk cId="3915813369" sldId="273"/>
            <ac:spMk id="6" creationId="{DBB667F7-565E-C7A5-1E66-CCF7D5448672}"/>
          </ac:spMkLst>
        </pc:spChg>
        <pc:spChg chg="add del">
          <ac:chgData name="David Charles Williams (International Centre)" userId="ba7ba280-601e-4d8a-9293-8398117798c9" providerId="ADAL" clId="{BEED817A-AB34-478D-A6F2-F8AD29A8A906}" dt="2023-05-13T15:58:50.346" v="218"/>
          <ac:spMkLst>
            <pc:docMk/>
            <pc:sldMk cId="3915813369" sldId="273"/>
            <ac:spMk id="7" creationId="{3F4D62F7-F7D6-5A0A-EF99-7C98C79814A3}"/>
          </ac:spMkLst>
        </pc:spChg>
        <pc:spChg chg="add del">
          <ac:chgData name="David Charles Williams (International Centre)" userId="ba7ba280-601e-4d8a-9293-8398117798c9" providerId="ADAL" clId="{BEED817A-AB34-478D-A6F2-F8AD29A8A906}" dt="2023-05-13T15:58:50.346" v="218"/>
          <ac:spMkLst>
            <pc:docMk/>
            <pc:sldMk cId="3915813369" sldId="273"/>
            <ac:spMk id="8" creationId="{134A2440-11A3-EDB3-2525-7265B668CDDD}"/>
          </ac:spMkLst>
        </pc:spChg>
        <pc:spChg chg="add del">
          <ac:chgData name="David Charles Williams (International Centre)" userId="ba7ba280-601e-4d8a-9293-8398117798c9" providerId="ADAL" clId="{BEED817A-AB34-478D-A6F2-F8AD29A8A906}" dt="2023-05-13T15:58:50.346" v="218"/>
          <ac:spMkLst>
            <pc:docMk/>
            <pc:sldMk cId="3915813369" sldId="273"/>
            <ac:spMk id="9" creationId="{C4951C86-9284-1D19-2AA4-52B792DFE682}"/>
          </ac:spMkLst>
        </pc:spChg>
        <pc:spChg chg="add del">
          <ac:chgData name="David Charles Williams (International Centre)" userId="ba7ba280-601e-4d8a-9293-8398117798c9" providerId="ADAL" clId="{BEED817A-AB34-478D-A6F2-F8AD29A8A906}" dt="2023-05-13T15:58:50.346" v="218"/>
          <ac:spMkLst>
            <pc:docMk/>
            <pc:sldMk cId="3915813369" sldId="273"/>
            <ac:spMk id="10" creationId="{7862DAE1-43D3-D129-1F4F-BD9A8BABD35D}"/>
          </ac:spMkLst>
        </pc:spChg>
        <pc:spChg chg="add del">
          <ac:chgData name="David Charles Williams (International Centre)" userId="ba7ba280-601e-4d8a-9293-8398117798c9" providerId="ADAL" clId="{BEED817A-AB34-478D-A6F2-F8AD29A8A906}" dt="2023-05-13T15:58:50.346" v="218"/>
          <ac:spMkLst>
            <pc:docMk/>
            <pc:sldMk cId="3915813369" sldId="273"/>
            <ac:spMk id="11" creationId="{02F88B3C-7653-31CD-8F10-2BFC26BABF0E}"/>
          </ac:spMkLst>
        </pc:spChg>
        <pc:spChg chg="add del">
          <ac:chgData name="David Charles Williams (International Centre)" userId="ba7ba280-601e-4d8a-9293-8398117798c9" providerId="ADAL" clId="{BEED817A-AB34-478D-A6F2-F8AD29A8A906}" dt="2023-05-13T15:59:05.802" v="222"/>
          <ac:spMkLst>
            <pc:docMk/>
            <pc:sldMk cId="3915813369" sldId="273"/>
            <ac:spMk id="12" creationId="{E655F56F-45B1-BC63-056B-0CCCBE3F27FA}"/>
          </ac:spMkLst>
        </pc:spChg>
        <pc:spChg chg="add del">
          <ac:chgData name="David Charles Williams (International Centre)" userId="ba7ba280-601e-4d8a-9293-8398117798c9" providerId="ADAL" clId="{BEED817A-AB34-478D-A6F2-F8AD29A8A906}" dt="2023-05-13T15:59:05.802" v="222"/>
          <ac:spMkLst>
            <pc:docMk/>
            <pc:sldMk cId="3915813369" sldId="273"/>
            <ac:spMk id="13" creationId="{9F034BFD-0B64-4757-EC2F-1C68A4B80F72}"/>
          </ac:spMkLst>
        </pc:spChg>
        <pc:spChg chg="add del">
          <ac:chgData name="David Charles Williams (International Centre)" userId="ba7ba280-601e-4d8a-9293-8398117798c9" providerId="ADAL" clId="{BEED817A-AB34-478D-A6F2-F8AD29A8A906}" dt="2023-05-13T15:59:05.802" v="222"/>
          <ac:spMkLst>
            <pc:docMk/>
            <pc:sldMk cId="3915813369" sldId="273"/>
            <ac:spMk id="14" creationId="{E81B4CEA-04C9-AEEC-9164-22876A01B0E4}"/>
          </ac:spMkLst>
        </pc:spChg>
        <pc:spChg chg="add del">
          <ac:chgData name="David Charles Williams (International Centre)" userId="ba7ba280-601e-4d8a-9293-8398117798c9" providerId="ADAL" clId="{BEED817A-AB34-478D-A6F2-F8AD29A8A906}" dt="2023-05-13T15:59:05.802" v="222"/>
          <ac:spMkLst>
            <pc:docMk/>
            <pc:sldMk cId="3915813369" sldId="273"/>
            <ac:spMk id="15" creationId="{C7584B59-EC05-AD26-CC56-6E577CDE58A6}"/>
          </ac:spMkLst>
        </pc:spChg>
        <pc:spChg chg="add del">
          <ac:chgData name="David Charles Williams (International Centre)" userId="ba7ba280-601e-4d8a-9293-8398117798c9" providerId="ADAL" clId="{BEED817A-AB34-478D-A6F2-F8AD29A8A906}" dt="2023-05-13T15:59:05.802" v="222"/>
          <ac:spMkLst>
            <pc:docMk/>
            <pc:sldMk cId="3915813369" sldId="273"/>
            <ac:spMk id="16" creationId="{54DCFC3F-9103-09FE-5B01-360D40E20F4D}"/>
          </ac:spMkLst>
        </pc:spChg>
        <pc:spChg chg="add del">
          <ac:chgData name="David Charles Williams (International Centre)" userId="ba7ba280-601e-4d8a-9293-8398117798c9" providerId="ADAL" clId="{BEED817A-AB34-478D-A6F2-F8AD29A8A906}" dt="2023-05-13T15:59:05.802" v="222"/>
          <ac:spMkLst>
            <pc:docMk/>
            <pc:sldMk cId="3915813369" sldId="273"/>
            <ac:spMk id="17" creationId="{EC4DCC73-6EFD-FA56-E71B-B59D0D96E721}"/>
          </ac:spMkLst>
        </pc:spChg>
        <pc:spChg chg="add del">
          <ac:chgData name="David Charles Williams (International Centre)" userId="ba7ba280-601e-4d8a-9293-8398117798c9" providerId="ADAL" clId="{BEED817A-AB34-478D-A6F2-F8AD29A8A906}" dt="2023-05-13T16:01:55.557" v="245"/>
          <ac:spMkLst>
            <pc:docMk/>
            <pc:sldMk cId="3915813369" sldId="273"/>
            <ac:spMk id="18" creationId="{58693926-C99D-A073-8B02-2AA3BF68545E}"/>
          </ac:spMkLst>
        </pc:spChg>
        <pc:spChg chg="add del">
          <ac:chgData name="David Charles Williams (International Centre)" userId="ba7ba280-601e-4d8a-9293-8398117798c9" providerId="ADAL" clId="{BEED817A-AB34-478D-A6F2-F8AD29A8A906}" dt="2023-05-13T16:01:55.557" v="245"/>
          <ac:spMkLst>
            <pc:docMk/>
            <pc:sldMk cId="3915813369" sldId="273"/>
            <ac:spMk id="19" creationId="{4AA7A158-866A-4693-7143-513503FF4B20}"/>
          </ac:spMkLst>
        </pc:spChg>
        <pc:spChg chg="add del">
          <ac:chgData name="David Charles Williams (International Centre)" userId="ba7ba280-601e-4d8a-9293-8398117798c9" providerId="ADAL" clId="{BEED817A-AB34-478D-A6F2-F8AD29A8A906}" dt="2023-05-13T16:01:55.557" v="245"/>
          <ac:spMkLst>
            <pc:docMk/>
            <pc:sldMk cId="3915813369" sldId="273"/>
            <ac:spMk id="20" creationId="{11A23CA4-1E42-E4E9-54F0-DBEFE6A2737B}"/>
          </ac:spMkLst>
        </pc:spChg>
        <pc:spChg chg="add del">
          <ac:chgData name="David Charles Williams (International Centre)" userId="ba7ba280-601e-4d8a-9293-8398117798c9" providerId="ADAL" clId="{BEED817A-AB34-478D-A6F2-F8AD29A8A906}" dt="2023-05-13T16:01:55.557" v="245"/>
          <ac:spMkLst>
            <pc:docMk/>
            <pc:sldMk cId="3915813369" sldId="273"/>
            <ac:spMk id="21" creationId="{A8A991ED-D5E3-81B6-47F1-4E0A154E1406}"/>
          </ac:spMkLst>
        </pc:spChg>
        <pc:spChg chg="add del">
          <ac:chgData name="David Charles Williams (International Centre)" userId="ba7ba280-601e-4d8a-9293-8398117798c9" providerId="ADAL" clId="{BEED817A-AB34-478D-A6F2-F8AD29A8A906}" dt="2023-05-13T16:01:55.557" v="245"/>
          <ac:spMkLst>
            <pc:docMk/>
            <pc:sldMk cId="3915813369" sldId="273"/>
            <ac:spMk id="22" creationId="{752E1E96-C23A-A1A1-25F7-F2804FC9E845}"/>
          </ac:spMkLst>
        </pc:spChg>
        <pc:spChg chg="add del">
          <ac:chgData name="David Charles Williams (International Centre)" userId="ba7ba280-601e-4d8a-9293-8398117798c9" providerId="ADAL" clId="{BEED817A-AB34-478D-A6F2-F8AD29A8A906}" dt="2023-05-13T16:01:55.557" v="245"/>
          <ac:spMkLst>
            <pc:docMk/>
            <pc:sldMk cId="3915813369" sldId="273"/>
            <ac:spMk id="23" creationId="{C999F95B-BEB7-A4E5-F38A-62804D6FCA0F}"/>
          </ac:spMkLst>
        </pc:spChg>
        <pc:picChg chg="add del">
          <ac:chgData name="David Charles Williams (International Centre)" userId="ba7ba280-601e-4d8a-9293-8398117798c9" providerId="ADAL" clId="{BEED817A-AB34-478D-A6F2-F8AD29A8A906}" dt="2023-05-13T15:58:50.346" v="218"/>
          <ac:picMkLst>
            <pc:docMk/>
            <pc:sldMk cId="3915813369" sldId="273"/>
            <ac:picMk id="1025" creationId="{FEB04185-9AA0-BEDF-46A6-830029F25251}"/>
          </ac:picMkLst>
        </pc:picChg>
        <pc:picChg chg="add del">
          <ac:chgData name="David Charles Williams (International Centre)" userId="ba7ba280-601e-4d8a-9293-8398117798c9" providerId="ADAL" clId="{BEED817A-AB34-478D-A6F2-F8AD29A8A906}" dt="2023-05-13T15:58:50.346" v="218"/>
          <ac:picMkLst>
            <pc:docMk/>
            <pc:sldMk cId="3915813369" sldId="273"/>
            <ac:picMk id="1026" creationId="{45DE2C82-412A-95A7-6CA7-317F1C3B4499}"/>
          </ac:picMkLst>
        </pc:picChg>
        <pc:picChg chg="add del">
          <ac:chgData name="David Charles Williams (International Centre)" userId="ba7ba280-601e-4d8a-9293-8398117798c9" providerId="ADAL" clId="{BEED817A-AB34-478D-A6F2-F8AD29A8A906}" dt="2023-05-13T15:58:50.346" v="218"/>
          <ac:picMkLst>
            <pc:docMk/>
            <pc:sldMk cId="3915813369" sldId="273"/>
            <ac:picMk id="1027" creationId="{C827F80B-30B5-D8DC-44EC-3AAB8BB1703F}"/>
          </ac:picMkLst>
        </pc:picChg>
        <pc:picChg chg="add del">
          <ac:chgData name="David Charles Williams (International Centre)" userId="ba7ba280-601e-4d8a-9293-8398117798c9" providerId="ADAL" clId="{BEED817A-AB34-478D-A6F2-F8AD29A8A906}" dt="2023-05-13T15:58:50.346" v="218"/>
          <ac:picMkLst>
            <pc:docMk/>
            <pc:sldMk cId="3915813369" sldId="273"/>
            <ac:picMk id="1028" creationId="{2E9FEC9E-354D-4F11-5819-42E77B5DAEA0}"/>
          </ac:picMkLst>
        </pc:picChg>
        <pc:picChg chg="add del">
          <ac:chgData name="David Charles Williams (International Centre)" userId="ba7ba280-601e-4d8a-9293-8398117798c9" providerId="ADAL" clId="{BEED817A-AB34-478D-A6F2-F8AD29A8A906}" dt="2023-05-13T15:58:50.346" v="218"/>
          <ac:picMkLst>
            <pc:docMk/>
            <pc:sldMk cId="3915813369" sldId="273"/>
            <ac:picMk id="1029" creationId="{4057CBB7-595C-ACE3-6C4E-AA6849D416D6}"/>
          </ac:picMkLst>
        </pc:picChg>
        <pc:picChg chg="add del">
          <ac:chgData name="David Charles Williams (International Centre)" userId="ba7ba280-601e-4d8a-9293-8398117798c9" providerId="ADAL" clId="{BEED817A-AB34-478D-A6F2-F8AD29A8A906}" dt="2023-05-13T15:59:05.802" v="222"/>
          <ac:picMkLst>
            <pc:docMk/>
            <pc:sldMk cId="3915813369" sldId="273"/>
            <ac:picMk id="1036" creationId="{90AA264B-D4B3-124A-EE4F-87ABABC3AB85}"/>
          </ac:picMkLst>
        </pc:picChg>
        <pc:picChg chg="add del">
          <ac:chgData name="David Charles Williams (International Centre)" userId="ba7ba280-601e-4d8a-9293-8398117798c9" providerId="ADAL" clId="{BEED817A-AB34-478D-A6F2-F8AD29A8A906}" dt="2023-05-13T15:59:05.802" v="222"/>
          <ac:picMkLst>
            <pc:docMk/>
            <pc:sldMk cId="3915813369" sldId="273"/>
            <ac:picMk id="1037" creationId="{67C58526-CC79-35FA-D066-9A176FF35523}"/>
          </ac:picMkLst>
        </pc:picChg>
        <pc:picChg chg="add del">
          <ac:chgData name="David Charles Williams (International Centre)" userId="ba7ba280-601e-4d8a-9293-8398117798c9" providerId="ADAL" clId="{BEED817A-AB34-478D-A6F2-F8AD29A8A906}" dt="2023-05-13T15:59:05.802" v="222"/>
          <ac:picMkLst>
            <pc:docMk/>
            <pc:sldMk cId="3915813369" sldId="273"/>
            <ac:picMk id="1038" creationId="{8505EA26-A729-B9FE-DE5D-0B8DD51B193E}"/>
          </ac:picMkLst>
        </pc:picChg>
        <pc:picChg chg="add del">
          <ac:chgData name="David Charles Williams (International Centre)" userId="ba7ba280-601e-4d8a-9293-8398117798c9" providerId="ADAL" clId="{BEED817A-AB34-478D-A6F2-F8AD29A8A906}" dt="2023-05-13T15:59:05.802" v="222"/>
          <ac:picMkLst>
            <pc:docMk/>
            <pc:sldMk cId="3915813369" sldId="273"/>
            <ac:picMk id="1039" creationId="{E57FF9B2-E135-9E08-EEAA-D1C6B0DBB187}"/>
          </ac:picMkLst>
        </pc:picChg>
        <pc:picChg chg="add del">
          <ac:chgData name="David Charles Williams (International Centre)" userId="ba7ba280-601e-4d8a-9293-8398117798c9" providerId="ADAL" clId="{BEED817A-AB34-478D-A6F2-F8AD29A8A906}" dt="2023-05-13T15:59:05.802" v="222"/>
          <ac:picMkLst>
            <pc:docMk/>
            <pc:sldMk cId="3915813369" sldId="273"/>
            <ac:picMk id="1040" creationId="{9138DAA1-1177-B049-3F0F-B1C1404CFBD7}"/>
          </ac:picMkLst>
        </pc:picChg>
        <pc:picChg chg="add del">
          <ac:chgData name="David Charles Williams (International Centre)" userId="ba7ba280-601e-4d8a-9293-8398117798c9" providerId="ADAL" clId="{BEED817A-AB34-478D-A6F2-F8AD29A8A906}" dt="2023-05-13T16:01:55.557" v="245"/>
          <ac:picMkLst>
            <pc:docMk/>
            <pc:sldMk cId="3915813369" sldId="273"/>
            <ac:picMk id="1047" creationId="{B4F92B2D-6DD8-244E-12D5-7EA555288EA9}"/>
          </ac:picMkLst>
        </pc:picChg>
        <pc:picChg chg="add del">
          <ac:chgData name="David Charles Williams (International Centre)" userId="ba7ba280-601e-4d8a-9293-8398117798c9" providerId="ADAL" clId="{BEED817A-AB34-478D-A6F2-F8AD29A8A906}" dt="2023-05-13T16:01:55.557" v="245"/>
          <ac:picMkLst>
            <pc:docMk/>
            <pc:sldMk cId="3915813369" sldId="273"/>
            <ac:picMk id="1048" creationId="{3991FFCD-2EE1-98AE-5C06-6829CADE141E}"/>
          </ac:picMkLst>
        </pc:picChg>
        <pc:picChg chg="add del">
          <ac:chgData name="David Charles Williams (International Centre)" userId="ba7ba280-601e-4d8a-9293-8398117798c9" providerId="ADAL" clId="{BEED817A-AB34-478D-A6F2-F8AD29A8A906}" dt="2023-05-13T16:01:55.557" v="245"/>
          <ac:picMkLst>
            <pc:docMk/>
            <pc:sldMk cId="3915813369" sldId="273"/>
            <ac:picMk id="1049" creationId="{BB7B02AB-6BB8-E920-F6C9-5237EB20A610}"/>
          </ac:picMkLst>
        </pc:picChg>
        <pc:picChg chg="add del">
          <ac:chgData name="David Charles Williams (International Centre)" userId="ba7ba280-601e-4d8a-9293-8398117798c9" providerId="ADAL" clId="{BEED817A-AB34-478D-A6F2-F8AD29A8A906}" dt="2023-05-13T16:01:55.557" v="245"/>
          <ac:picMkLst>
            <pc:docMk/>
            <pc:sldMk cId="3915813369" sldId="273"/>
            <ac:picMk id="1050" creationId="{28F5930E-CB69-DB0F-6237-5DF0450B0CFA}"/>
          </ac:picMkLst>
        </pc:picChg>
        <pc:picChg chg="add del">
          <ac:chgData name="David Charles Williams (International Centre)" userId="ba7ba280-601e-4d8a-9293-8398117798c9" providerId="ADAL" clId="{BEED817A-AB34-478D-A6F2-F8AD29A8A906}" dt="2023-05-13T16:01:55.557" v="245"/>
          <ac:picMkLst>
            <pc:docMk/>
            <pc:sldMk cId="3915813369" sldId="273"/>
            <ac:picMk id="1051" creationId="{9BAC223A-56FB-AF07-EB32-B90E70CEAFB9}"/>
          </ac:picMkLst>
        </pc:picChg>
      </pc:sldChg>
      <pc:sldChg chg="addSp delSp modSp new mod">
        <pc:chgData name="David Charles Williams (International Centre)" userId="ba7ba280-601e-4d8a-9293-8398117798c9" providerId="ADAL" clId="{BEED817A-AB34-478D-A6F2-F8AD29A8A906}" dt="2023-05-14T09:20:02.577" v="399" actId="115"/>
        <pc:sldMkLst>
          <pc:docMk/>
          <pc:sldMk cId="4132869089" sldId="274"/>
        </pc:sldMkLst>
        <pc:spChg chg="mod">
          <ac:chgData name="David Charles Williams (International Centre)" userId="ba7ba280-601e-4d8a-9293-8398117798c9" providerId="ADAL" clId="{BEED817A-AB34-478D-A6F2-F8AD29A8A906}" dt="2023-05-13T16:02:53.068" v="295" actId="20577"/>
          <ac:spMkLst>
            <pc:docMk/>
            <pc:sldMk cId="4132869089" sldId="274"/>
            <ac:spMk id="2" creationId="{58B9D404-BBF7-2102-74AA-55C9AA00F662}"/>
          </ac:spMkLst>
        </pc:spChg>
        <pc:spChg chg="mod">
          <ac:chgData name="David Charles Williams (International Centre)" userId="ba7ba280-601e-4d8a-9293-8398117798c9" providerId="ADAL" clId="{BEED817A-AB34-478D-A6F2-F8AD29A8A906}" dt="2023-05-14T09:20:02.577" v="399" actId="115"/>
          <ac:spMkLst>
            <pc:docMk/>
            <pc:sldMk cId="4132869089" sldId="274"/>
            <ac:spMk id="3" creationId="{AB0B534E-2615-8309-20BB-FC07C1BC6AC4}"/>
          </ac:spMkLst>
        </pc:spChg>
        <pc:spChg chg="add del">
          <ac:chgData name="David Charles Williams (International Centre)" userId="ba7ba280-601e-4d8a-9293-8398117798c9" providerId="ADAL" clId="{BEED817A-AB34-478D-A6F2-F8AD29A8A906}" dt="2023-05-13T16:02:24.062" v="253"/>
          <ac:spMkLst>
            <pc:docMk/>
            <pc:sldMk cId="4132869089" sldId="274"/>
            <ac:spMk id="6" creationId="{C3C2F672-40C3-35A2-58B3-ED341108B673}"/>
          </ac:spMkLst>
        </pc:spChg>
        <pc:spChg chg="add del">
          <ac:chgData name="David Charles Williams (International Centre)" userId="ba7ba280-601e-4d8a-9293-8398117798c9" providerId="ADAL" clId="{BEED817A-AB34-478D-A6F2-F8AD29A8A906}" dt="2023-05-13T16:02:24.062" v="253"/>
          <ac:spMkLst>
            <pc:docMk/>
            <pc:sldMk cId="4132869089" sldId="274"/>
            <ac:spMk id="7" creationId="{4ACA43FE-4C4D-4B01-AADA-C2873F5B79A8}"/>
          </ac:spMkLst>
        </pc:spChg>
        <pc:spChg chg="add del">
          <ac:chgData name="David Charles Williams (International Centre)" userId="ba7ba280-601e-4d8a-9293-8398117798c9" providerId="ADAL" clId="{BEED817A-AB34-478D-A6F2-F8AD29A8A906}" dt="2023-05-13T16:02:24.062" v="253"/>
          <ac:spMkLst>
            <pc:docMk/>
            <pc:sldMk cId="4132869089" sldId="274"/>
            <ac:spMk id="8" creationId="{E5ED9C19-168B-1398-FADC-FEE6830A0B18}"/>
          </ac:spMkLst>
        </pc:spChg>
        <pc:spChg chg="add del">
          <ac:chgData name="David Charles Williams (International Centre)" userId="ba7ba280-601e-4d8a-9293-8398117798c9" providerId="ADAL" clId="{BEED817A-AB34-478D-A6F2-F8AD29A8A906}" dt="2023-05-13T16:02:24.062" v="253"/>
          <ac:spMkLst>
            <pc:docMk/>
            <pc:sldMk cId="4132869089" sldId="274"/>
            <ac:spMk id="9" creationId="{3DF1228D-26B8-6269-6470-DD657508E170}"/>
          </ac:spMkLst>
        </pc:spChg>
        <pc:spChg chg="add del">
          <ac:chgData name="David Charles Williams (International Centre)" userId="ba7ba280-601e-4d8a-9293-8398117798c9" providerId="ADAL" clId="{BEED817A-AB34-478D-A6F2-F8AD29A8A906}" dt="2023-05-13T16:02:24.062" v="253"/>
          <ac:spMkLst>
            <pc:docMk/>
            <pc:sldMk cId="4132869089" sldId="274"/>
            <ac:spMk id="10" creationId="{57595988-DB37-2296-23EF-0B14793B537C}"/>
          </ac:spMkLst>
        </pc:spChg>
        <pc:spChg chg="add del">
          <ac:chgData name="David Charles Williams (International Centre)" userId="ba7ba280-601e-4d8a-9293-8398117798c9" providerId="ADAL" clId="{BEED817A-AB34-478D-A6F2-F8AD29A8A906}" dt="2023-05-13T16:02:24.062" v="253"/>
          <ac:spMkLst>
            <pc:docMk/>
            <pc:sldMk cId="4132869089" sldId="274"/>
            <ac:spMk id="11" creationId="{8EBDAE43-D449-1054-8FC8-B0DF86FF4D0B}"/>
          </ac:spMkLst>
        </pc:spChg>
        <pc:spChg chg="add del">
          <ac:chgData name="David Charles Williams (International Centre)" userId="ba7ba280-601e-4d8a-9293-8398117798c9" providerId="ADAL" clId="{BEED817A-AB34-478D-A6F2-F8AD29A8A906}" dt="2023-05-13T16:02:32.322" v="259"/>
          <ac:spMkLst>
            <pc:docMk/>
            <pc:sldMk cId="4132869089" sldId="274"/>
            <ac:spMk id="12" creationId="{E1D8B6C1-4670-81FC-015C-6A67A9218823}"/>
          </ac:spMkLst>
        </pc:spChg>
        <pc:spChg chg="add del">
          <ac:chgData name="David Charles Williams (International Centre)" userId="ba7ba280-601e-4d8a-9293-8398117798c9" providerId="ADAL" clId="{BEED817A-AB34-478D-A6F2-F8AD29A8A906}" dt="2023-05-13T16:02:32.322" v="259"/>
          <ac:spMkLst>
            <pc:docMk/>
            <pc:sldMk cId="4132869089" sldId="274"/>
            <ac:spMk id="13" creationId="{5B78C175-3833-186E-3C02-B09183B8BE45}"/>
          </ac:spMkLst>
        </pc:spChg>
        <pc:spChg chg="add del">
          <ac:chgData name="David Charles Williams (International Centre)" userId="ba7ba280-601e-4d8a-9293-8398117798c9" providerId="ADAL" clId="{BEED817A-AB34-478D-A6F2-F8AD29A8A906}" dt="2023-05-13T16:02:32.322" v="259"/>
          <ac:spMkLst>
            <pc:docMk/>
            <pc:sldMk cId="4132869089" sldId="274"/>
            <ac:spMk id="14" creationId="{E034DF87-3E35-87CB-A553-A42107775BF7}"/>
          </ac:spMkLst>
        </pc:spChg>
        <pc:spChg chg="add del">
          <ac:chgData name="David Charles Williams (International Centre)" userId="ba7ba280-601e-4d8a-9293-8398117798c9" providerId="ADAL" clId="{BEED817A-AB34-478D-A6F2-F8AD29A8A906}" dt="2023-05-13T16:02:32.322" v="259"/>
          <ac:spMkLst>
            <pc:docMk/>
            <pc:sldMk cId="4132869089" sldId="274"/>
            <ac:spMk id="15" creationId="{34390B77-A8EB-431C-307A-F022C8063C25}"/>
          </ac:spMkLst>
        </pc:spChg>
        <pc:spChg chg="add del">
          <ac:chgData name="David Charles Williams (International Centre)" userId="ba7ba280-601e-4d8a-9293-8398117798c9" providerId="ADAL" clId="{BEED817A-AB34-478D-A6F2-F8AD29A8A906}" dt="2023-05-13T16:02:32.322" v="259"/>
          <ac:spMkLst>
            <pc:docMk/>
            <pc:sldMk cId="4132869089" sldId="274"/>
            <ac:spMk id="16" creationId="{B4AB9B93-AC59-FB7C-37A6-053E044E2E72}"/>
          </ac:spMkLst>
        </pc:spChg>
        <pc:spChg chg="add del">
          <ac:chgData name="David Charles Williams (International Centre)" userId="ba7ba280-601e-4d8a-9293-8398117798c9" providerId="ADAL" clId="{BEED817A-AB34-478D-A6F2-F8AD29A8A906}" dt="2023-05-13T16:02:32.322" v="259"/>
          <ac:spMkLst>
            <pc:docMk/>
            <pc:sldMk cId="4132869089" sldId="274"/>
            <ac:spMk id="17" creationId="{B6DA2D1B-9C61-C976-A85C-13C13E893869}"/>
          </ac:spMkLst>
        </pc:spChg>
        <pc:spChg chg="add del">
          <ac:chgData name="David Charles Williams (International Centre)" userId="ba7ba280-601e-4d8a-9293-8398117798c9" providerId="ADAL" clId="{BEED817A-AB34-478D-A6F2-F8AD29A8A906}" dt="2023-05-13T16:03:45.315" v="301"/>
          <ac:spMkLst>
            <pc:docMk/>
            <pc:sldMk cId="4132869089" sldId="274"/>
            <ac:spMk id="18" creationId="{B945B22C-5B78-4399-F368-0030DACD75F7}"/>
          </ac:spMkLst>
        </pc:spChg>
        <pc:spChg chg="add del">
          <ac:chgData name="David Charles Williams (International Centre)" userId="ba7ba280-601e-4d8a-9293-8398117798c9" providerId="ADAL" clId="{BEED817A-AB34-478D-A6F2-F8AD29A8A906}" dt="2023-05-13T16:03:45.315" v="301"/>
          <ac:spMkLst>
            <pc:docMk/>
            <pc:sldMk cId="4132869089" sldId="274"/>
            <ac:spMk id="19" creationId="{0F72DAFC-DDBA-4890-2AC6-823169A6FACA}"/>
          </ac:spMkLst>
        </pc:spChg>
        <pc:spChg chg="add del">
          <ac:chgData name="David Charles Williams (International Centre)" userId="ba7ba280-601e-4d8a-9293-8398117798c9" providerId="ADAL" clId="{BEED817A-AB34-478D-A6F2-F8AD29A8A906}" dt="2023-05-13T16:03:45.315" v="301"/>
          <ac:spMkLst>
            <pc:docMk/>
            <pc:sldMk cId="4132869089" sldId="274"/>
            <ac:spMk id="20" creationId="{F61ECFE9-6BC1-851F-4BE7-43ACD8DBEDCE}"/>
          </ac:spMkLst>
        </pc:spChg>
        <pc:spChg chg="add del">
          <ac:chgData name="David Charles Williams (International Centre)" userId="ba7ba280-601e-4d8a-9293-8398117798c9" providerId="ADAL" clId="{BEED817A-AB34-478D-A6F2-F8AD29A8A906}" dt="2023-05-13T16:03:45.315" v="301"/>
          <ac:spMkLst>
            <pc:docMk/>
            <pc:sldMk cId="4132869089" sldId="274"/>
            <ac:spMk id="21" creationId="{CC049728-1D52-96E6-0308-191648B575F2}"/>
          </ac:spMkLst>
        </pc:spChg>
        <pc:spChg chg="add del">
          <ac:chgData name="David Charles Williams (International Centre)" userId="ba7ba280-601e-4d8a-9293-8398117798c9" providerId="ADAL" clId="{BEED817A-AB34-478D-A6F2-F8AD29A8A906}" dt="2023-05-13T16:03:45.315" v="301"/>
          <ac:spMkLst>
            <pc:docMk/>
            <pc:sldMk cId="4132869089" sldId="274"/>
            <ac:spMk id="22" creationId="{3CE0F418-4A67-4F65-588E-ACD05B3070BB}"/>
          </ac:spMkLst>
        </pc:spChg>
        <pc:spChg chg="add del">
          <ac:chgData name="David Charles Williams (International Centre)" userId="ba7ba280-601e-4d8a-9293-8398117798c9" providerId="ADAL" clId="{BEED817A-AB34-478D-A6F2-F8AD29A8A906}" dt="2023-05-13T16:03:45.315" v="301"/>
          <ac:spMkLst>
            <pc:docMk/>
            <pc:sldMk cId="4132869089" sldId="274"/>
            <ac:spMk id="23" creationId="{5F6770EE-1C32-60A2-6996-C6C6720830B6}"/>
          </ac:spMkLst>
        </pc:spChg>
        <pc:picChg chg="add del">
          <ac:chgData name="David Charles Williams (International Centre)" userId="ba7ba280-601e-4d8a-9293-8398117798c9" providerId="ADAL" clId="{BEED817A-AB34-478D-A6F2-F8AD29A8A906}" dt="2023-05-13T16:02:24.062" v="253"/>
          <ac:picMkLst>
            <pc:docMk/>
            <pc:sldMk cId="4132869089" sldId="274"/>
            <ac:picMk id="2049" creationId="{701FDA90-21EB-5377-98D6-8D1A038A6523}"/>
          </ac:picMkLst>
        </pc:picChg>
        <pc:picChg chg="add del">
          <ac:chgData name="David Charles Williams (International Centre)" userId="ba7ba280-601e-4d8a-9293-8398117798c9" providerId="ADAL" clId="{BEED817A-AB34-478D-A6F2-F8AD29A8A906}" dt="2023-05-13T16:02:24.062" v="253"/>
          <ac:picMkLst>
            <pc:docMk/>
            <pc:sldMk cId="4132869089" sldId="274"/>
            <ac:picMk id="2050" creationId="{A12D99CD-6127-A82A-7DF5-8BC4868F0037}"/>
          </ac:picMkLst>
        </pc:picChg>
        <pc:picChg chg="add del">
          <ac:chgData name="David Charles Williams (International Centre)" userId="ba7ba280-601e-4d8a-9293-8398117798c9" providerId="ADAL" clId="{BEED817A-AB34-478D-A6F2-F8AD29A8A906}" dt="2023-05-13T16:02:24.062" v="253"/>
          <ac:picMkLst>
            <pc:docMk/>
            <pc:sldMk cId="4132869089" sldId="274"/>
            <ac:picMk id="2051" creationId="{588D39E9-38DA-5BD1-E747-C0B9CF0CABF6}"/>
          </ac:picMkLst>
        </pc:picChg>
        <pc:picChg chg="add del">
          <ac:chgData name="David Charles Williams (International Centre)" userId="ba7ba280-601e-4d8a-9293-8398117798c9" providerId="ADAL" clId="{BEED817A-AB34-478D-A6F2-F8AD29A8A906}" dt="2023-05-13T16:02:24.062" v="253"/>
          <ac:picMkLst>
            <pc:docMk/>
            <pc:sldMk cId="4132869089" sldId="274"/>
            <ac:picMk id="2052" creationId="{FDC63864-6A11-9033-36F2-B878B5431784}"/>
          </ac:picMkLst>
        </pc:picChg>
        <pc:picChg chg="add del">
          <ac:chgData name="David Charles Williams (International Centre)" userId="ba7ba280-601e-4d8a-9293-8398117798c9" providerId="ADAL" clId="{BEED817A-AB34-478D-A6F2-F8AD29A8A906}" dt="2023-05-13T16:02:24.062" v="253"/>
          <ac:picMkLst>
            <pc:docMk/>
            <pc:sldMk cId="4132869089" sldId="274"/>
            <ac:picMk id="2053" creationId="{F603F297-CB82-6881-6A51-142156BAE7F8}"/>
          </ac:picMkLst>
        </pc:picChg>
        <pc:picChg chg="add del">
          <ac:chgData name="David Charles Williams (International Centre)" userId="ba7ba280-601e-4d8a-9293-8398117798c9" providerId="ADAL" clId="{BEED817A-AB34-478D-A6F2-F8AD29A8A906}" dt="2023-05-13T16:02:32.322" v="259"/>
          <ac:picMkLst>
            <pc:docMk/>
            <pc:sldMk cId="4132869089" sldId="274"/>
            <ac:picMk id="2060" creationId="{754E0051-3153-E0FF-C765-03191B74445F}"/>
          </ac:picMkLst>
        </pc:picChg>
        <pc:picChg chg="add del">
          <ac:chgData name="David Charles Williams (International Centre)" userId="ba7ba280-601e-4d8a-9293-8398117798c9" providerId="ADAL" clId="{BEED817A-AB34-478D-A6F2-F8AD29A8A906}" dt="2023-05-13T16:02:32.322" v="259"/>
          <ac:picMkLst>
            <pc:docMk/>
            <pc:sldMk cId="4132869089" sldId="274"/>
            <ac:picMk id="2061" creationId="{4BB37B51-284F-7CA6-23C6-A19F46798B64}"/>
          </ac:picMkLst>
        </pc:picChg>
        <pc:picChg chg="add del">
          <ac:chgData name="David Charles Williams (International Centre)" userId="ba7ba280-601e-4d8a-9293-8398117798c9" providerId="ADAL" clId="{BEED817A-AB34-478D-A6F2-F8AD29A8A906}" dt="2023-05-13T16:02:32.322" v="259"/>
          <ac:picMkLst>
            <pc:docMk/>
            <pc:sldMk cId="4132869089" sldId="274"/>
            <ac:picMk id="2062" creationId="{5A6735BD-19DB-C187-2606-FB4E5299FC62}"/>
          </ac:picMkLst>
        </pc:picChg>
        <pc:picChg chg="add del">
          <ac:chgData name="David Charles Williams (International Centre)" userId="ba7ba280-601e-4d8a-9293-8398117798c9" providerId="ADAL" clId="{BEED817A-AB34-478D-A6F2-F8AD29A8A906}" dt="2023-05-13T16:02:32.322" v="259"/>
          <ac:picMkLst>
            <pc:docMk/>
            <pc:sldMk cId="4132869089" sldId="274"/>
            <ac:picMk id="2063" creationId="{05D3230A-F6C9-1905-6AA6-3D9EB243FCA4}"/>
          </ac:picMkLst>
        </pc:picChg>
        <pc:picChg chg="add del">
          <ac:chgData name="David Charles Williams (International Centre)" userId="ba7ba280-601e-4d8a-9293-8398117798c9" providerId="ADAL" clId="{BEED817A-AB34-478D-A6F2-F8AD29A8A906}" dt="2023-05-13T16:02:32.322" v="259"/>
          <ac:picMkLst>
            <pc:docMk/>
            <pc:sldMk cId="4132869089" sldId="274"/>
            <ac:picMk id="2064" creationId="{9C7F126B-CB9E-2D52-DEA3-BFFFA40355BD}"/>
          </ac:picMkLst>
        </pc:picChg>
        <pc:picChg chg="add del">
          <ac:chgData name="David Charles Williams (International Centre)" userId="ba7ba280-601e-4d8a-9293-8398117798c9" providerId="ADAL" clId="{BEED817A-AB34-478D-A6F2-F8AD29A8A906}" dt="2023-05-13T16:03:45.315" v="301"/>
          <ac:picMkLst>
            <pc:docMk/>
            <pc:sldMk cId="4132869089" sldId="274"/>
            <ac:picMk id="2071" creationId="{DD9F558F-C310-CCC5-954B-1F41531516C7}"/>
          </ac:picMkLst>
        </pc:picChg>
        <pc:picChg chg="add del">
          <ac:chgData name="David Charles Williams (International Centre)" userId="ba7ba280-601e-4d8a-9293-8398117798c9" providerId="ADAL" clId="{BEED817A-AB34-478D-A6F2-F8AD29A8A906}" dt="2023-05-13T16:03:45.315" v="301"/>
          <ac:picMkLst>
            <pc:docMk/>
            <pc:sldMk cId="4132869089" sldId="274"/>
            <ac:picMk id="2072" creationId="{F9D96F5F-5D06-4174-F14B-F3711E90DEC3}"/>
          </ac:picMkLst>
        </pc:picChg>
        <pc:picChg chg="add del">
          <ac:chgData name="David Charles Williams (International Centre)" userId="ba7ba280-601e-4d8a-9293-8398117798c9" providerId="ADAL" clId="{BEED817A-AB34-478D-A6F2-F8AD29A8A906}" dt="2023-05-13T16:03:45.315" v="301"/>
          <ac:picMkLst>
            <pc:docMk/>
            <pc:sldMk cId="4132869089" sldId="274"/>
            <ac:picMk id="2073" creationId="{A5985A96-C12D-E217-E7B7-EB4BF74E574F}"/>
          </ac:picMkLst>
        </pc:picChg>
        <pc:picChg chg="add del">
          <ac:chgData name="David Charles Williams (International Centre)" userId="ba7ba280-601e-4d8a-9293-8398117798c9" providerId="ADAL" clId="{BEED817A-AB34-478D-A6F2-F8AD29A8A906}" dt="2023-05-13T16:03:45.315" v="301"/>
          <ac:picMkLst>
            <pc:docMk/>
            <pc:sldMk cId="4132869089" sldId="274"/>
            <ac:picMk id="2074" creationId="{5761919F-1056-4884-36B9-227FB73D5DA0}"/>
          </ac:picMkLst>
        </pc:picChg>
        <pc:picChg chg="add del">
          <ac:chgData name="David Charles Williams (International Centre)" userId="ba7ba280-601e-4d8a-9293-8398117798c9" providerId="ADAL" clId="{BEED817A-AB34-478D-A6F2-F8AD29A8A906}" dt="2023-05-13T16:03:45.315" v="301"/>
          <ac:picMkLst>
            <pc:docMk/>
            <pc:sldMk cId="4132869089" sldId="274"/>
            <ac:picMk id="2075" creationId="{5AC36119-396E-4589-587D-6CDD7F3E703B}"/>
          </ac:picMkLst>
        </pc:picChg>
      </pc:sldChg>
      <pc:sldChg chg="modSp new mod ord">
        <pc:chgData name="David Charles Williams (International Centre)" userId="ba7ba280-601e-4d8a-9293-8398117798c9" providerId="ADAL" clId="{BEED817A-AB34-478D-A6F2-F8AD29A8A906}" dt="2023-05-14T09:39:10.462" v="725" actId="20577"/>
        <pc:sldMkLst>
          <pc:docMk/>
          <pc:sldMk cId="2570297181" sldId="275"/>
        </pc:sldMkLst>
        <pc:spChg chg="mod">
          <ac:chgData name="David Charles Williams (International Centre)" userId="ba7ba280-601e-4d8a-9293-8398117798c9" providerId="ADAL" clId="{BEED817A-AB34-478D-A6F2-F8AD29A8A906}" dt="2023-05-14T09:27:20.617" v="630" actId="20577"/>
          <ac:spMkLst>
            <pc:docMk/>
            <pc:sldMk cId="2570297181" sldId="275"/>
            <ac:spMk id="2" creationId="{4299FEB0-A8A5-42F9-64D3-49D197075CD5}"/>
          </ac:spMkLst>
        </pc:spChg>
        <pc:spChg chg="mod">
          <ac:chgData name="David Charles Williams (International Centre)" userId="ba7ba280-601e-4d8a-9293-8398117798c9" providerId="ADAL" clId="{BEED817A-AB34-478D-A6F2-F8AD29A8A906}" dt="2023-05-14T09:39:10.462" v="725" actId="20577"/>
          <ac:spMkLst>
            <pc:docMk/>
            <pc:sldMk cId="2570297181" sldId="275"/>
            <ac:spMk id="3" creationId="{E7ABF546-047C-18D9-85F2-C6D717DD4997}"/>
          </ac:spMkLst>
        </pc:spChg>
      </pc:sldChg>
      <pc:sldChg chg="modSp new mod ord">
        <pc:chgData name="David Charles Williams (International Centre)" userId="ba7ba280-601e-4d8a-9293-8398117798c9" providerId="ADAL" clId="{BEED817A-AB34-478D-A6F2-F8AD29A8A906}" dt="2023-05-14T09:34:31.763" v="680" actId="20577"/>
        <pc:sldMkLst>
          <pc:docMk/>
          <pc:sldMk cId="1699935288" sldId="276"/>
        </pc:sldMkLst>
        <pc:spChg chg="mod">
          <ac:chgData name="David Charles Williams (International Centre)" userId="ba7ba280-601e-4d8a-9293-8398117798c9" providerId="ADAL" clId="{BEED817A-AB34-478D-A6F2-F8AD29A8A906}" dt="2023-05-14T09:27:36.716" v="634" actId="6549"/>
          <ac:spMkLst>
            <pc:docMk/>
            <pc:sldMk cId="1699935288" sldId="276"/>
            <ac:spMk id="2" creationId="{EC840BE9-8D68-2EF2-4A21-57CE384DC2CD}"/>
          </ac:spMkLst>
        </pc:spChg>
        <pc:spChg chg="mod">
          <ac:chgData name="David Charles Williams (International Centre)" userId="ba7ba280-601e-4d8a-9293-8398117798c9" providerId="ADAL" clId="{BEED817A-AB34-478D-A6F2-F8AD29A8A906}" dt="2023-05-14T09:34:31.763" v="680" actId="20577"/>
          <ac:spMkLst>
            <pc:docMk/>
            <pc:sldMk cId="1699935288" sldId="276"/>
            <ac:spMk id="3" creationId="{53AC10BF-0D25-2451-AE60-9F75ED562A48}"/>
          </ac:spMkLst>
        </pc:spChg>
      </pc:sldChg>
    </pc:docChg>
  </pc:docChgLst>
  <pc:docChgLst>
    <pc:chgData name="David Charles Williams (International Centre)" userId="ba7ba280-601e-4d8a-9293-8398117798c9" providerId="ADAL" clId="{4DCA5DF5-77E9-4C5E-B20C-86A52333C873}"/>
    <pc:docChg chg="modSld">
      <pc:chgData name="David Charles Williams (International Centre)" userId="ba7ba280-601e-4d8a-9293-8398117798c9" providerId="ADAL" clId="{4DCA5DF5-77E9-4C5E-B20C-86A52333C873}" dt="2023-05-14T18:52:29" v="26" actId="6549"/>
      <pc:docMkLst>
        <pc:docMk/>
      </pc:docMkLst>
      <pc:sldChg chg="modSp mod">
        <pc:chgData name="David Charles Williams (International Centre)" userId="ba7ba280-601e-4d8a-9293-8398117798c9" providerId="ADAL" clId="{4DCA5DF5-77E9-4C5E-B20C-86A52333C873}" dt="2023-05-14T18:25:32.744" v="1" actId="6549"/>
        <pc:sldMkLst>
          <pc:docMk/>
          <pc:sldMk cId="3814561415" sldId="267"/>
        </pc:sldMkLst>
        <pc:spChg chg="mod">
          <ac:chgData name="David Charles Williams (International Centre)" userId="ba7ba280-601e-4d8a-9293-8398117798c9" providerId="ADAL" clId="{4DCA5DF5-77E9-4C5E-B20C-86A52333C873}" dt="2023-05-14T18:25:32.744" v="1" actId="6549"/>
          <ac:spMkLst>
            <pc:docMk/>
            <pc:sldMk cId="3814561415" sldId="267"/>
            <ac:spMk id="3" creationId="{00000000-0000-0000-0000-000000000000}"/>
          </ac:spMkLst>
        </pc:spChg>
      </pc:sldChg>
      <pc:sldChg chg="modSp mod">
        <pc:chgData name="David Charles Williams (International Centre)" userId="ba7ba280-601e-4d8a-9293-8398117798c9" providerId="ADAL" clId="{4DCA5DF5-77E9-4C5E-B20C-86A52333C873}" dt="2023-05-14T18:52:29" v="26" actId="6549"/>
        <pc:sldMkLst>
          <pc:docMk/>
          <pc:sldMk cId="2570297181" sldId="275"/>
        </pc:sldMkLst>
        <pc:spChg chg="mod">
          <ac:chgData name="David Charles Williams (International Centre)" userId="ba7ba280-601e-4d8a-9293-8398117798c9" providerId="ADAL" clId="{4DCA5DF5-77E9-4C5E-B20C-86A52333C873}" dt="2023-05-14T18:52:29" v="26" actId="6549"/>
          <ac:spMkLst>
            <pc:docMk/>
            <pc:sldMk cId="2570297181" sldId="275"/>
            <ac:spMk id="3" creationId="{E7ABF546-047C-18D9-85F2-C6D717DD4997}"/>
          </ac:spMkLst>
        </pc:spChg>
      </pc:sldChg>
    </pc:docChg>
  </pc:docChgLst>
  <pc:docChgLst>
    <pc:chgData name="David Charles Williams (International Centre)" userId="ba7ba280-601e-4d8a-9293-8398117798c9" providerId="ADAL" clId="{9EE1F190-5685-40EA-B907-4A10257E8613}"/>
    <pc:docChg chg="undo custSel addSld modSld sldOrd">
      <pc:chgData name="David Charles Williams (International Centre)" userId="ba7ba280-601e-4d8a-9293-8398117798c9" providerId="ADAL" clId="{9EE1F190-5685-40EA-B907-4A10257E8613}" dt="2023-05-22T09:13:18.037" v="1661" actId="20577"/>
      <pc:docMkLst>
        <pc:docMk/>
      </pc:docMkLst>
      <pc:sldChg chg="modSp mod">
        <pc:chgData name="David Charles Williams (International Centre)" userId="ba7ba280-601e-4d8a-9293-8398117798c9" providerId="ADAL" clId="{9EE1F190-5685-40EA-B907-4A10257E8613}" dt="2023-05-18T14:01:36.359" v="1227" actId="27636"/>
        <pc:sldMkLst>
          <pc:docMk/>
          <pc:sldMk cId="921728405" sldId="263"/>
        </pc:sldMkLst>
        <pc:spChg chg="mod">
          <ac:chgData name="David Charles Williams (International Centre)" userId="ba7ba280-601e-4d8a-9293-8398117798c9" providerId="ADAL" clId="{9EE1F190-5685-40EA-B907-4A10257E8613}" dt="2023-05-18T14:01:36.359" v="1227" actId="27636"/>
          <ac:spMkLst>
            <pc:docMk/>
            <pc:sldMk cId="921728405" sldId="263"/>
            <ac:spMk id="3" creationId="{150EE59A-9D14-2B02-9154-E75C6D21525F}"/>
          </ac:spMkLst>
        </pc:spChg>
      </pc:sldChg>
      <pc:sldChg chg="modSp mod">
        <pc:chgData name="David Charles Williams (International Centre)" userId="ba7ba280-601e-4d8a-9293-8398117798c9" providerId="ADAL" clId="{9EE1F190-5685-40EA-B907-4A10257E8613}" dt="2023-05-19T10:54:37.026" v="1456" actId="207"/>
        <pc:sldMkLst>
          <pc:docMk/>
          <pc:sldMk cId="3946879552" sldId="268"/>
        </pc:sldMkLst>
        <pc:spChg chg="mod">
          <ac:chgData name="David Charles Williams (International Centre)" userId="ba7ba280-601e-4d8a-9293-8398117798c9" providerId="ADAL" clId="{9EE1F190-5685-40EA-B907-4A10257E8613}" dt="2023-05-19T10:54:37.026" v="1456" actId="207"/>
          <ac:spMkLst>
            <pc:docMk/>
            <pc:sldMk cId="3946879552" sldId="268"/>
            <ac:spMk id="3" creationId="{A81CDB06-D4BA-402E-7715-A29C748F0422}"/>
          </ac:spMkLst>
        </pc:spChg>
      </pc:sldChg>
      <pc:sldChg chg="modSp mod">
        <pc:chgData name="David Charles Williams (International Centre)" userId="ba7ba280-601e-4d8a-9293-8398117798c9" providerId="ADAL" clId="{9EE1F190-5685-40EA-B907-4A10257E8613}" dt="2023-05-19T10:53:50.024" v="1451" actId="6549"/>
        <pc:sldMkLst>
          <pc:docMk/>
          <pc:sldMk cId="1444388076" sldId="271"/>
        </pc:sldMkLst>
        <pc:spChg chg="mod">
          <ac:chgData name="David Charles Williams (International Centre)" userId="ba7ba280-601e-4d8a-9293-8398117798c9" providerId="ADAL" clId="{9EE1F190-5685-40EA-B907-4A10257E8613}" dt="2023-05-19T10:53:50.024" v="1451" actId="6549"/>
          <ac:spMkLst>
            <pc:docMk/>
            <pc:sldMk cId="1444388076" sldId="271"/>
            <ac:spMk id="3" creationId="{35153101-9825-B055-A258-C6DAE6521435}"/>
          </ac:spMkLst>
        </pc:spChg>
      </pc:sldChg>
      <pc:sldChg chg="modSp mod">
        <pc:chgData name="David Charles Williams (International Centre)" userId="ba7ba280-601e-4d8a-9293-8398117798c9" providerId="ADAL" clId="{9EE1F190-5685-40EA-B907-4A10257E8613}" dt="2023-05-19T09:32:35.629" v="1325" actId="20577"/>
        <pc:sldMkLst>
          <pc:docMk/>
          <pc:sldMk cId="1654828374" sldId="272"/>
        </pc:sldMkLst>
        <pc:spChg chg="mod">
          <ac:chgData name="David Charles Williams (International Centre)" userId="ba7ba280-601e-4d8a-9293-8398117798c9" providerId="ADAL" clId="{9EE1F190-5685-40EA-B907-4A10257E8613}" dt="2023-05-19T09:32:35.629" v="1325" actId="20577"/>
          <ac:spMkLst>
            <pc:docMk/>
            <pc:sldMk cId="1654828374" sldId="272"/>
            <ac:spMk id="3" creationId="{46CDE6B5-42BC-F550-C713-3C552073056E}"/>
          </ac:spMkLst>
        </pc:spChg>
      </pc:sldChg>
      <pc:sldChg chg="modSp mod">
        <pc:chgData name="David Charles Williams (International Centre)" userId="ba7ba280-601e-4d8a-9293-8398117798c9" providerId="ADAL" clId="{9EE1F190-5685-40EA-B907-4A10257E8613}" dt="2023-05-19T09:33:25.296" v="1332" actId="5793"/>
        <pc:sldMkLst>
          <pc:docMk/>
          <pc:sldMk cId="3915813369" sldId="273"/>
        </pc:sldMkLst>
        <pc:spChg chg="mod">
          <ac:chgData name="David Charles Williams (International Centre)" userId="ba7ba280-601e-4d8a-9293-8398117798c9" providerId="ADAL" clId="{9EE1F190-5685-40EA-B907-4A10257E8613}" dt="2023-05-19T09:33:25.296" v="1332" actId="5793"/>
          <ac:spMkLst>
            <pc:docMk/>
            <pc:sldMk cId="3915813369" sldId="273"/>
            <ac:spMk id="3" creationId="{BED01584-DC27-22E1-B325-ED857354FC7F}"/>
          </ac:spMkLst>
        </pc:spChg>
      </pc:sldChg>
      <pc:sldChg chg="modSp mod">
        <pc:chgData name="David Charles Williams (International Centre)" userId="ba7ba280-601e-4d8a-9293-8398117798c9" providerId="ADAL" clId="{9EE1F190-5685-40EA-B907-4A10257E8613}" dt="2023-05-22T08:18:29.998" v="1486" actId="6549"/>
        <pc:sldMkLst>
          <pc:docMk/>
          <pc:sldMk cId="2570297181" sldId="275"/>
        </pc:sldMkLst>
        <pc:spChg chg="mod">
          <ac:chgData name="David Charles Williams (International Centre)" userId="ba7ba280-601e-4d8a-9293-8398117798c9" providerId="ADAL" clId="{9EE1F190-5685-40EA-B907-4A10257E8613}" dt="2023-05-18T14:02:16.330" v="1233" actId="6549"/>
          <ac:spMkLst>
            <pc:docMk/>
            <pc:sldMk cId="2570297181" sldId="275"/>
            <ac:spMk id="2" creationId="{4299FEB0-A8A5-42F9-64D3-49D197075CD5}"/>
          </ac:spMkLst>
        </pc:spChg>
        <pc:spChg chg="mod">
          <ac:chgData name="David Charles Williams (International Centre)" userId="ba7ba280-601e-4d8a-9293-8398117798c9" providerId="ADAL" clId="{9EE1F190-5685-40EA-B907-4A10257E8613}" dt="2023-05-22T08:18:29.998" v="1486" actId="6549"/>
          <ac:spMkLst>
            <pc:docMk/>
            <pc:sldMk cId="2570297181" sldId="275"/>
            <ac:spMk id="3" creationId="{E7ABF546-047C-18D9-85F2-C6D717DD4997}"/>
          </ac:spMkLst>
        </pc:spChg>
      </pc:sldChg>
      <pc:sldChg chg="modSp mod ord">
        <pc:chgData name="David Charles Williams (International Centre)" userId="ba7ba280-601e-4d8a-9293-8398117798c9" providerId="ADAL" clId="{9EE1F190-5685-40EA-B907-4A10257E8613}" dt="2023-05-22T08:18:50.040" v="1508" actId="6549"/>
        <pc:sldMkLst>
          <pc:docMk/>
          <pc:sldMk cId="1699935288" sldId="276"/>
        </pc:sldMkLst>
        <pc:spChg chg="mod">
          <ac:chgData name="David Charles Williams (International Centre)" userId="ba7ba280-601e-4d8a-9293-8398117798c9" providerId="ADAL" clId="{9EE1F190-5685-40EA-B907-4A10257E8613}" dt="2023-05-18T14:02:06.769" v="1231" actId="6549"/>
          <ac:spMkLst>
            <pc:docMk/>
            <pc:sldMk cId="1699935288" sldId="276"/>
            <ac:spMk id="2" creationId="{EC840BE9-8D68-2EF2-4A21-57CE384DC2CD}"/>
          </ac:spMkLst>
        </pc:spChg>
        <pc:spChg chg="mod">
          <ac:chgData name="David Charles Williams (International Centre)" userId="ba7ba280-601e-4d8a-9293-8398117798c9" providerId="ADAL" clId="{9EE1F190-5685-40EA-B907-4A10257E8613}" dt="2023-05-22T08:18:50.040" v="1508" actId="6549"/>
          <ac:spMkLst>
            <pc:docMk/>
            <pc:sldMk cId="1699935288" sldId="276"/>
            <ac:spMk id="3" creationId="{53AC10BF-0D25-2451-AE60-9F75ED562A48}"/>
          </ac:spMkLst>
        </pc:spChg>
      </pc:sldChg>
      <pc:sldChg chg="modSp new mod">
        <pc:chgData name="David Charles Williams (International Centre)" userId="ba7ba280-601e-4d8a-9293-8398117798c9" providerId="ADAL" clId="{9EE1F190-5685-40EA-B907-4A10257E8613}" dt="2023-05-22T09:13:18.037" v="1661" actId="20577"/>
        <pc:sldMkLst>
          <pc:docMk/>
          <pc:sldMk cId="341203" sldId="277"/>
        </pc:sldMkLst>
        <pc:spChg chg="mod">
          <ac:chgData name="David Charles Williams (International Centre)" userId="ba7ba280-601e-4d8a-9293-8398117798c9" providerId="ADAL" clId="{9EE1F190-5685-40EA-B907-4A10257E8613}" dt="2023-05-18T13:46:53.737" v="450" actId="20577"/>
          <ac:spMkLst>
            <pc:docMk/>
            <pc:sldMk cId="341203" sldId="277"/>
            <ac:spMk id="2" creationId="{5AE5E155-13FC-B081-CCDA-924AD92B2540}"/>
          </ac:spMkLst>
        </pc:spChg>
        <pc:spChg chg="mod">
          <ac:chgData name="David Charles Williams (International Centre)" userId="ba7ba280-601e-4d8a-9293-8398117798c9" providerId="ADAL" clId="{9EE1F190-5685-40EA-B907-4A10257E8613}" dt="2023-05-22T09:13:18.037" v="1661" actId="20577"/>
          <ac:spMkLst>
            <pc:docMk/>
            <pc:sldMk cId="341203" sldId="277"/>
            <ac:spMk id="3" creationId="{9E7CC256-4B42-026B-D235-69190251DC4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AE3B19-3C96-4516-9FC4-4723B99AABCD}" type="datetimeFigureOut">
              <a:rPr lang="en-GB" smtClean="0"/>
              <a:t>22/05/2023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0706F3-E615-47C5-BB6D-5DDDD02F4646}" type="slidenum">
              <a:rPr lang="en-GB" smtClean="0"/>
              <a:t>‹#›</a:t>
            </a:fld>
            <a:endParaRPr lang="en-GB"/>
          </a:p>
        </p:txBody>
      </p:sp>
    </p:spTree>
    <p:extLst>
      <p:ext uri="{BB962C8B-B14F-4D97-AF65-F5344CB8AC3E}">
        <p14:creationId xmlns:p14="http://schemas.microsoft.com/office/powerpoint/2010/main" val="1180593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15149771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9214E-761B-5F5F-110B-D4FE7657AD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35323A-BC6C-7A3E-903A-93D6833822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C7CDD8-52A8-1E0B-0426-4C4456308AE9}"/>
              </a:ext>
            </a:extLst>
          </p:cNvPr>
          <p:cNvSpPr>
            <a:spLocks noGrp="1"/>
          </p:cNvSpPr>
          <p:nvPr>
            <p:ph type="dt" sz="half" idx="10"/>
          </p:nvPr>
        </p:nvSpPr>
        <p:spPr/>
        <p:txBody>
          <a:bodyPr/>
          <a:lstStyle/>
          <a:p>
            <a:fld id="{FCC779D5-48FD-43D1-8630-1047AD80081A}" type="datetime1">
              <a:rPr lang="en-GB" smtClean="0"/>
              <a:t>22/05/2023</a:t>
            </a:fld>
            <a:endParaRPr lang="en-GB"/>
          </a:p>
        </p:txBody>
      </p:sp>
      <p:sp>
        <p:nvSpPr>
          <p:cNvPr id="5" name="Footer Placeholder 4">
            <a:extLst>
              <a:ext uri="{FF2B5EF4-FFF2-40B4-BE49-F238E27FC236}">
                <a16:creationId xmlns:a16="http://schemas.microsoft.com/office/drawing/2014/main" id="{AC62313F-2ACC-7282-4508-D7F0FF00D7D3}"/>
              </a:ext>
            </a:extLst>
          </p:cNvPr>
          <p:cNvSpPr>
            <a:spLocks noGrp="1"/>
          </p:cNvSpPr>
          <p:nvPr>
            <p:ph type="ftr" sz="quarter" idx="11"/>
          </p:nvPr>
        </p:nvSpPr>
        <p:spPr/>
        <p:txBody>
          <a:bodyPr/>
          <a:lstStyle/>
          <a:p>
            <a:r>
              <a:rPr lang="en-US"/>
              <a:t>Adapted from https://www.scribbr.co.uk/category/thesis-dissertation/</a:t>
            </a:r>
            <a:endParaRPr lang="en-GB"/>
          </a:p>
        </p:txBody>
      </p:sp>
      <p:sp>
        <p:nvSpPr>
          <p:cNvPr id="6" name="Slide Number Placeholder 5">
            <a:extLst>
              <a:ext uri="{FF2B5EF4-FFF2-40B4-BE49-F238E27FC236}">
                <a16:creationId xmlns:a16="http://schemas.microsoft.com/office/drawing/2014/main" id="{9CA049B2-70AB-0559-5BF1-A99D84AAE7F9}"/>
              </a:ext>
            </a:extLst>
          </p:cNvPr>
          <p:cNvSpPr>
            <a:spLocks noGrp="1"/>
          </p:cNvSpPr>
          <p:nvPr>
            <p:ph type="sldNum" sz="quarter" idx="12"/>
          </p:nvPr>
        </p:nvSpPr>
        <p:spPr/>
        <p:txBody>
          <a:bodyPr/>
          <a:lstStyle/>
          <a:p>
            <a:fld id="{8411E350-9917-467B-9150-3E38D2410070}" type="slidenum">
              <a:rPr lang="en-GB" smtClean="0"/>
              <a:t>‹#›</a:t>
            </a:fld>
            <a:endParaRPr lang="en-GB"/>
          </a:p>
        </p:txBody>
      </p:sp>
    </p:spTree>
    <p:extLst>
      <p:ext uri="{BB962C8B-B14F-4D97-AF65-F5344CB8AC3E}">
        <p14:creationId xmlns:p14="http://schemas.microsoft.com/office/powerpoint/2010/main" val="3445610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2ADC9-3F03-625D-34F2-8FA8E322B1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FB3F78-A29F-631D-DB52-148555CC4F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A19994-97A2-051C-0929-E58B98F1D47D}"/>
              </a:ext>
            </a:extLst>
          </p:cNvPr>
          <p:cNvSpPr>
            <a:spLocks noGrp="1"/>
          </p:cNvSpPr>
          <p:nvPr>
            <p:ph type="dt" sz="half" idx="10"/>
          </p:nvPr>
        </p:nvSpPr>
        <p:spPr/>
        <p:txBody>
          <a:bodyPr/>
          <a:lstStyle/>
          <a:p>
            <a:fld id="{BAC50975-0895-40E5-A20D-A1C3B81225D0}" type="datetime1">
              <a:rPr lang="en-GB" smtClean="0"/>
              <a:t>22/05/2023</a:t>
            </a:fld>
            <a:endParaRPr lang="en-GB"/>
          </a:p>
        </p:txBody>
      </p:sp>
      <p:sp>
        <p:nvSpPr>
          <p:cNvPr id="5" name="Footer Placeholder 4">
            <a:extLst>
              <a:ext uri="{FF2B5EF4-FFF2-40B4-BE49-F238E27FC236}">
                <a16:creationId xmlns:a16="http://schemas.microsoft.com/office/drawing/2014/main" id="{A951DB97-070C-8984-8F62-DCC4A00FB45E}"/>
              </a:ext>
            </a:extLst>
          </p:cNvPr>
          <p:cNvSpPr>
            <a:spLocks noGrp="1"/>
          </p:cNvSpPr>
          <p:nvPr>
            <p:ph type="ftr" sz="quarter" idx="11"/>
          </p:nvPr>
        </p:nvSpPr>
        <p:spPr/>
        <p:txBody>
          <a:bodyPr/>
          <a:lstStyle/>
          <a:p>
            <a:r>
              <a:rPr lang="en-US"/>
              <a:t>Adapted from https://www.scribbr.co.uk/category/thesis-dissertation/</a:t>
            </a:r>
            <a:endParaRPr lang="en-GB"/>
          </a:p>
        </p:txBody>
      </p:sp>
      <p:sp>
        <p:nvSpPr>
          <p:cNvPr id="6" name="Slide Number Placeholder 5">
            <a:extLst>
              <a:ext uri="{FF2B5EF4-FFF2-40B4-BE49-F238E27FC236}">
                <a16:creationId xmlns:a16="http://schemas.microsoft.com/office/drawing/2014/main" id="{69B00D36-A022-9B6C-1EC3-3BA181A756C7}"/>
              </a:ext>
            </a:extLst>
          </p:cNvPr>
          <p:cNvSpPr>
            <a:spLocks noGrp="1"/>
          </p:cNvSpPr>
          <p:nvPr>
            <p:ph type="sldNum" sz="quarter" idx="12"/>
          </p:nvPr>
        </p:nvSpPr>
        <p:spPr/>
        <p:txBody>
          <a:bodyPr/>
          <a:lstStyle/>
          <a:p>
            <a:fld id="{8411E350-9917-467B-9150-3E38D2410070}" type="slidenum">
              <a:rPr lang="en-GB" smtClean="0"/>
              <a:t>‹#›</a:t>
            </a:fld>
            <a:endParaRPr lang="en-GB"/>
          </a:p>
        </p:txBody>
      </p:sp>
    </p:spTree>
    <p:extLst>
      <p:ext uri="{BB962C8B-B14F-4D97-AF65-F5344CB8AC3E}">
        <p14:creationId xmlns:p14="http://schemas.microsoft.com/office/powerpoint/2010/main" val="219799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1C4F2-69F4-2A37-61FB-061AA9ADB92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64F474-D072-C22B-22EC-27329080F3F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5C39F3-E0AA-DA2A-5EDA-25B1CF845C39}"/>
              </a:ext>
            </a:extLst>
          </p:cNvPr>
          <p:cNvSpPr>
            <a:spLocks noGrp="1"/>
          </p:cNvSpPr>
          <p:nvPr>
            <p:ph type="dt" sz="half" idx="10"/>
          </p:nvPr>
        </p:nvSpPr>
        <p:spPr/>
        <p:txBody>
          <a:bodyPr/>
          <a:lstStyle/>
          <a:p>
            <a:fld id="{B16021E5-B82C-495D-804C-99535656F4AC}" type="datetime1">
              <a:rPr lang="en-GB" smtClean="0"/>
              <a:t>22/05/2023</a:t>
            </a:fld>
            <a:endParaRPr lang="en-GB"/>
          </a:p>
        </p:txBody>
      </p:sp>
      <p:sp>
        <p:nvSpPr>
          <p:cNvPr id="5" name="Footer Placeholder 4">
            <a:extLst>
              <a:ext uri="{FF2B5EF4-FFF2-40B4-BE49-F238E27FC236}">
                <a16:creationId xmlns:a16="http://schemas.microsoft.com/office/drawing/2014/main" id="{C7BB9A7E-C9F2-5B22-25B2-FA8F51C8B2B3}"/>
              </a:ext>
            </a:extLst>
          </p:cNvPr>
          <p:cNvSpPr>
            <a:spLocks noGrp="1"/>
          </p:cNvSpPr>
          <p:nvPr>
            <p:ph type="ftr" sz="quarter" idx="11"/>
          </p:nvPr>
        </p:nvSpPr>
        <p:spPr/>
        <p:txBody>
          <a:bodyPr/>
          <a:lstStyle/>
          <a:p>
            <a:r>
              <a:rPr lang="en-US"/>
              <a:t>Adapted from https://www.scribbr.co.uk/category/thesis-dissertation/</a:t>
            </a:r>
            <a:endParaRPr lang="en-GB"/>
          </a:p>
        </p:txBody>
      </p:sp>
      <p:sp>
        <p:nvSpPr>
          <p:cNvPr id="6" name="Slide Number Placeholder 5">
            <a:extLst>
              <a:ext uri="{FF2B5EF4-FFF2-40B4-BE49-F238E27FC236}">
                <a16:creationId xmlns:a16="http://schemas.microsoft.com/office/drawing/2014/main" id="{4BD8D976-0E83-8FFC-96F7-A1ACA61D8185}"/>
              </a:ext>
            </a:extLst>
          </p:cNvPr>
          <p:cNvSpPr>
            <a:spLocks noGrp="1"/>
          </p:cNvSpPr>
          <p:nvPr>
            <p:ph type="sldNum" sz="quarter" idx="12"/>
          </p:nvPr>
        </p:nvSpPr>
        <p:spPr/>
        <p:txBody>
          <a:bodyPr/>
          <a:lstStyle/>
          <a:p>
            <a:fld id="{8411E350-9917-467B-9150-3E38D2410070}" type="slidenum">
              <a:rPr lang="en-GB" smtClean="0"/>
              <a:t>‹#›</a:t>
            </a:fld>
            <a:endParaRPr lang="en-GB"/>
          </a:p>
        </p:txBody>
      </p:sp>
    </p:spTree>
    <p:extLst>
      <p:ext uri="{BB962C8B-B14F-4D97-AF65-F5344CB8AC3E}">
        <p14:creationId xmlns:p14="http://schemas.microsoft.com/office/powerpoint/2010/main" val="5659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195E-2B1B-59C4-ECC9-98B3A59FD1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5C19E1-2D20-B931-D773-613F068AA8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519AC2F-6D47-11CD-4FC6-7A4776D746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D1CA6CC-1FED-CD31-7103-422D390D17EF}"/>
              </a:ext>
            </a:extLst>
          </p:cNvPr>
          <p:cNvSpPr>
            <a:spLocks noGrp="1"/>
          </p:cNvSpPr>
          <p:nvPr>
            <p:ph type="dt" sz="half" idx="10"/>
          </p:nvPr>
        </p:nvSpPr>
        <p:spPr/>
        <p:txBody>
          <a:bodyPr/>
          <a:lstStyle/>
          <a:p>
            <a:fld id="{E65B12DC-32B2-4BAC-9AB9-DC8ABD1BB32B}" type="datetime1">
              <a:rPr lang="en-GB" smtClean="0"/>
              <a:t>22/05/2023</a:t>
            </a:fld>
            <a:endParaRPr lang="en-GB"/>
          </a:p>
        </p:txBody>
      </p:sp>
      <p:sp>
        <p:nvSpPr>
          <p:cNvPr id="6" name="Footer Placeholder 5">
            <a:extLst>
              <a:ext uri="{FF2B5EF4-FFF2-40B4-BE49-F238E27FC236}">
                <a16:creationId xmlns:a16="http://schemas.microsoft.com/office/drawing/2014/main" id="{A6A563CA-DBB3-C529-29C3-C963A4D4E123}"/>
              </a:ext>
            </a:extLst>
          </p:cNvPr>
          <p:cNvSpPr>
            <a:spLocks noGrp="1"/>
          </p:cNvSpPr>
          <p:nvPr>
            <p:ph type="ftr" sz="quarter" idx="11"/>
          </p:nvPr>
        </p:nvSpPr>
        <p:spPr/>
        <p:txBody>
          <a:bodyPr/>
          <a:lstStyle/>
          <a:p>
            <a:r>
              <a:rPr lang="en-US"/>
              <a:t>Adapted from https://www.scribbr.co.uk/category/thesis-dissertation/</a:t>
            </a:r>
            <a:endParaRPr lang="en-GB"/>
          </a:p>
        </p:txBody>
      </p:sp>
      <p:sp>
        <p:nvSpPr>
          <p:cNvPr id="7" name="Slide Number Placeholder 6">
            <a:extLst>
              <a:ext uri="{FF2B5EF4-FFF2-40B4-BE49-F238E27FC236}">
                <a16:creationId xmlns:a16="http://schemas.microsoft.com/office/drawing/2014/main" id="{4E90BF8D-21B6-CF70-65BC-0D923D823A3B}"/>
              </a:ext>
            </a:extLst>
          </p:cNvPr>
          <p:cNvSpPr>
            <a:spLocks noGrp="1"/>
          </p:cNvSpPr>
          <p:nvPr>
            <p:ph type="sldNum" sz="quarter" idx="12"/>
          </p:nvPr>
        </p:nvSpPr>
        <p:spPr/>
        <p:txBody>
          <a:bodyPr/>
          <a:lstStyle/>
          <a:p>
            <a:fld id="{8411E350-9917-467B-9150-3E38D2410070}" type="slidenum">
              <a:rPr lang="en-GB" smtClean="0"/>
              <a:t>‹#›</a:t>
            </a:fld>
            <a:endParaRPr lang="en-GB"/>
          </a:p>
        </p:txBody>
      </p:sp>
    </p:spTree>
    <p:extLst>
      <p:ext uri="{BB962C8B-B14F-4D97-AF65-F5344CB8AC3E}">
        <p14:creationId xmlns:p14="http://schemas.microsoft.com/office/powerpoint/2010/main" val="3623239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0C9A2-77AD-12B3-2D37-C62C7300DA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DF7233-ED72-374E-ADDC-1888B6BB74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493FF9-3E9D-6737-15C4-36CCB9B103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ABC655-800A-AE4E-AE30-FF67B16D78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394609-CF13-6461-3719-79F5EB6645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1AB7698-0CAB-9346-A6D4-70B2DD930B56}"/>
              </a:ext>
            </a:extLst>
          </p:cNvPr>
          <p:cNvSpPr>
            <a:spLocks noGrp="1"/>
          </p:cNvSpPr>
          <p:nvPr>
            <p:ph type="dt" sz="half" idx="10"/>
          </p:nvPr>
        </p:nvSpPr>
        <p:spPr/>
        <p:txBody>
          <a:bodyPr/>
          <a:lstStyle/>
          <a:p>
            <a:fld id="{588B937F-9063-4E0C-BFEC-EEFF55A32AF1}" type="datetime1">
              <a:rPr lang="en-GB" smtClean="0"/>
              <a:t>22/05/2023</a:t>
            </a:fld>
            <a:endParaRPr lang="en-GB"/>
          </a:p>
        </p:txBody>
      </p:sp>
      <p:sp>
        <p:nvSpPr>
          <p:cNvPr id="8" name="Footer Placeholder 7">
            <a:extLst>
              <a:ext uri="{FF2B5EF4-FFF2-40B4-BE49-F238E27FC236}">
                <a16:creationId xmlns:a16="http://schemas.microsoft.com/office/drawing/2014/main" id="{3DCFA6E7-DF88-B9F9-D6FC-6C9E58BA0E1E}"/>
              </a:ext>
            </a:extLst>
          </p:cNvPr>
          <p:cNvSpPr>
            <a:spLocks noGrp="1"/>
          </p:cNvSpPr>
          <p:nvPr>
            <p:ph type="ftr" sz="quarter" idx="11"/>
          </p:nvPr>
        </p:nvSpPr>
        <p:spPr/>
        <p:txBody>
          <a:bodyPr/>
          <a:lstStyle/>
          <a:p>
            <a:r>
              <a:rPr lang="en-US"/>
              <a:t>Adapted from https://www.scribbr.co.uk/category/thesis-dissertation/</a:t>
            </a:r>
            <a:endParaRPr lang="en-GB"/>
          </a:p>
        </p:txBody>
      </p:sp>
      <p:sp>
        <p:nvSpPr>
          <p:cNvPr id="9" name="Slide Number Placeholder 8">
            <a:extLst>
              <a:ext uri="{FF2B5EF4-FFF2-40B4-BE49-F238E27FC236}">
                <a16:creationId xmlns:a16="http://schemas.microsoft.com/office/drawing/2014/main" id="{110E858C-A4E3-5AF0-C65E-A7BC178F4298}"/>
              </a:ext>
            </a:extLst>
          </p:cNvPr>
          <p:cNvSpPr>
            <a:spLocks noGrp="1"/>
          </p:cNvSpPr>
          <p:nvPr>
            <p:ph type="sldNum" sz="quarter" idx="12"/>
          </p:nvPr>
        </p:nvSpPr>
        <p:spPr/>
        <p:txBody>
          <a:bodyPr/>
          <a:lstStyle/>
          <a:p>
            <a:fld id="{8411E350-9917-467B-9150-3E38D2410070}" type="slidenum">
              <a:rPr lang="en-GB" smtClean="0"/>
              <a:t>‹#›</a:t>
            </a:fld>
            <a:endParaRPr lang="en-GB"/>
          </a:p>
        </p:txBody>
      </p:sp>
    </p:spTree>
    <p:extLst>
      <p:ext uri="{BB962C8B-B14F-4D97-AF65-F5344CB8AC3E}">
        <p14:creationId xmlns:p14="http://schemas.microsoft.com/office/powerpoint/2010/main" val="3031448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7C4C4-BC2A-6735-18BB-A05578C37C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DB9B64-1CD5-3BCD-960B-683137247984}"/>
              </a:ext>
            </a:extLst>
          </p:cNvPr>
          <p:cNvSpPr>
            <a:spLocks noGrp="1"/>
          </p:cNvSpPr>
          <p:nvPr>
            <p:ph type="dt" sz="half" idx="10"/>
          </p:nvPr>
        </p:nvSpPr>
        <p:spPr/>
        <p:txBody>
          <a:bodyPr/>
          <a:lstStyle/>
          <a:p>
            <a:fld id="{117662F6-97FD-416E-8D5D-BC61C61AB761}" type="datetime1">
              <a:rPr lang="en-GB" smtClean="0"/>
              <a:t>22/05/2023</a:t>
            </a:fld>
            <a:endParaRPr lang="en-GB"/>
          </a:p>
        </p:txBody>
      </p:sp>
      <p:sp>
        <p:nvSpPr>
          <p:cNvPr id="4" name="Footer Placeholder 3">
            <a:extLst>
              <a:ext uri="{FF2B5EF4-FFF2-40B4-BE49-F238E27FC236}">
                <a16:creationId xmlns:a16="http://schemas.microsoft.com/office/drawing/2014/main" id="{E407AEFB-8D20-84C8-C9EA-8F4D9408B004}"/>
              </a:ext>
            </a:extLst>
          </p:cNvPr>
          <p:cNvSpPr>
            <a:spLocks noGrp="1"/>
          </p:cNvSpPr>
          <p:nvPr>
            <p:ph type="ftr" sz="quarter" idx="11"/>
          </p:nvPr>
        </p:nvSpPr>
        <p:spPr/>
        <p:txBody>
          <a:bodyPr/>
          <a:lstStyle/>
          <a:p>
            <a:r>
              <a:rPr lang="en-US"/>
              <a:t>Adapted from https://www.scribbr.co.uk/category/thesis-dissertation/</a:t>
            </a:r>
            <a:endParaRPr lang="en-GB"/>
          </a:p>
        </p:txBody>
      </p:sp>
      <p:sp>
        <p:nvSpPr>
          <p:cNvPr id="5" name="Slide Number Placeholder 4">
            <a:extLst>
              <a:ext uri="{FF2B5EF4-FFF2-40B4-BE49-F238E27FC236}">
                <a16:creationId xmlns:a16="http://schemas.microsoft.com/office/drawing/2014/main" id="{A4D58656-B4D4-925D-9BA1-527E858425D7}"/>
              </a:ext>
            </a:extLst>
          </p:cNvPr>
          <p:cNvSpPr>
            <a:spLocks noGrp="1"/>
          </p:cNvSpPr>
          <p:nvPr>
            <p:ph type="sldNum" sz="quarter" idx="12"/>
          </p:nvPr>
        </p:nvSpPr>
        <p:spPr/>
        <p:txBody>
          <a:bodyPr/>
          <a:lstStyle/>
          <a:p>
            <a:fld id="{8411E350-9917-467B-9150-3E38D2410070}" type="slidenum">
              <a:rPr lang="en-GB" smtClean="0"/>
              <a:t>‹#›</a:t>
            </a:fld>
            <a:endParaRPr lang="en-GB"/>
          </a:p>
        </p:txBody>
      </p:sp>
    </p:spTree>
    <p:extLst>
      <p:ext uri="{BB962C8B-B14F-4D97-AF65-F5344CB8AC3E}">
        <p14:creationId xmlns:p14="http://schemas.microsoft.com/office/powerpoint/2010/main" val="1078970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E77127-860B-395F-B81E-A8121A2263BF}"/>
              </a:ext>
            </a:extLst>
          </p:cNvPr>
          <p:cNvSpPr>
            <a:spLocks noGrp="1"/>
          </p:cNvSpPr>
          <p:nvPr>
            <p:ph type="dt" sz="half" idx="10"/>
          </p:nvPr>
        </p:nvSpPr>
        <p:spPr/>
        <p:txBody>
          <a:bodyPr/>
          <a:lstStyle/>
          <a:p>
            <a:fld id="{0B20921F-5AF3-4880-A1B0-3C52A9255030}" type="datetime1">
              <a:rPr lang="en-GB" smtClean="0"/>
              <a:t>22/05/2023</a:t>
            </a:fld>
            <a:endParaRPr lang="en-GB"/>
          </a:p>
        </p:txBody>
      </p:sp>
      <p:sp>
        <p:nvSpPr>
          <p:cNvPr id="3" name="Footer Placeholder 2">
            <a:extLst>
              <a:ext uri="{FF2B5EF4-FFF2-40B4-BE49-F238E27FC236}">
                <a16:creationId xmlns:a16="http://schemas.microsoft.com/office/drawing/2014/main" id="{D9346E5C-FCB3-6C72-63A2-04622A047CF3}"/>
              </a:ext>
            </a:extLst>
          </p:cNvPr>
          <p:cNvSpPr>
            <a:spLocks noGrp="1"/>
          </p:cNvSpPr>
          <p:nvPr>
            <p:ph type="ftr" sz="quarter" idx="11"/>
          </p:nvPr>
        </p:nvSpPr>
        <p:spPr/>
        <p:txBody>
          <a:bodyPr/>
          <a:lstStyle/>
          <a:p>
            <a:r>
              <a:rPr lang="en-US"/>
              <a:t>Adapted from https://www.scribbr.co.uk/category/thesis-dissertation/</a:t>
            </a:r>
            <a:endParaRPr lang="en-GB"/>
          </a:p>
        </p:txBody>
      </p:sp>
      <p:sp>
        <p:nvSpPr>
          <p:cNvPr id="4" name="Slide Number Placeholder 3">
            <a:extLst>
              <a:ext uri="{FF2B5EF4-FFF2-40B4-BE49-F238E27FC236}">
                <a16:creationId xmlns:a16="http://schemas.microsoft.com/office/drawing/2014/main" id="{C45E1FAF-4514-8B6A-A06A-758352DB3CEC}"/>
              </a:ext>
            </a:extLst>
          </p:cNvPr>
          <p:cNvSpPr>
            <a:spLocks noGrp="1"/>
          </p:cNvSpPr>
          <p:nvPr>
            <p:ph type="sldNum" sz="quarter" idx="12"/>
          </p:nvPr>
        </p:nvSpPr>
        <p:spPr/>
        <p:txBody>
          <a:bodyPr/>
          <a:lstStyle/>
          <a:p>
            <a:fld id="{8411E350-9917-467B-9150-3E38D2410070}" type="slidenum">
              <a:rPr lang="en-GB" smtClean="0"/>
              <a:t>‹#›</a:t>
            </a:fld>
            <a:endParaRPr lang="en-GB"/>
          </a:p>
        </p:txBody>
      </p:sp>
    </p:spTree>
    <p:extLst>
      <p:ext uri="{BB962C8B-B14F-4D97-AF65-F5344CB8AC3E}">
        <p14:creationId xmlns:p14="http://schemas.microsoft.com/office/powerpoint/2010/main" val="730894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C088E-3974-C143-53B4-7C96C5A527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06A09F-1982-AFCC-83B4-8BF17E8238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973D84-5428-2870-DA12-48C8CB8073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1A77AA-C017-37E1-7D2B-9386869A146B}"/>
              </a:ext>
            </a:extLst>
          </p:cNvPr>
          <p:cNvSpPr>
            <a:spLocks noGrp="1"/>
          </p:cNvSpPr>
          <p:nvPr>
            <p:ph type="dt" sz="half" idx="10"/>
          </p:nvPr>
        </p:nvSpPr>
        <p:spPr/>
        <p:txBody>
          <a:bodyPr/>
          <a:lstStyle/>
          <a:p>
            <a:fld id="{E3DE1001-3D8D-488F-9598-C9D9908B330B}" type="datetime1">
              <a:rPr lang="en-GB" smtClean="0"/>
              <a:t>22/05/2023</a:t>
            </a:fld>
            <a:endParaRPr lang="en-GB"/>
          </a:p>
        </p:txBody>
      </p:sp>
      <p:sp>
        <p:nvSpPr>
          <p:cNvPr id="6" name="Footer Placeholder 5">
            <a:extLst>
              <a:ext uri="{FF2B5EF4-FFF2-40B4-BE49-F238E27FC236}">
                <a16:creationId xmlns:a16="http://schemas.microsoft.com/office/drawing/2014/main" id="{3CC5A015-8737-1979-B384-763BF3D9787E}"/>
              </a:ext>
            </a:extLst>
          </p:cNvPr>
          <p:cNvSpPr>
            <a:spLocks noGrp="1"/>
          </p:cNvSpPr>
          <p:nvPr>
            <p:ph type="ftr" sz="quarter" idx="11"/>
          </p:nvPr>
        </p:nvSpPr>
        <p:spPr/>
        <p:txBody>
          <a:bodyPr/>
          <a:lstStyle/>
          <a:p>
            <a:r>
              <a:rPr lang="en-US"/>
              <a:t>Adapted from https://www.scribbr.co.uk/category/thesis-dissertation/</a:t>
            </a:r>
            <a:endParaRPr lang="en-GB"/>
          </a:p>
        </p:txBody>
      </p:sp>
      <p:sp>
        <p:nvSpPr>
          <p:cNvPr id="7" name="Slide Number Placeholder 6">
            <a:extLst>
              <a:ext uri="{FF2B5EF4-FFF2-40B4-BE49-F238E27FC236}">
                <a16:creationId xmlns:a16="http://schemas.microsoft.com/office/drawing/2014/main" id="{910057FD-F769-E6B3-62B4-38DBC6AB0723}"/>
              </a:ext>
            </a:extLst>
          </p:cNvPr>
          <p:cNvSpPr>
            <a:spLocks noGrp="1"/>
          </p:cNvSpPr>
          <p:nvPr>
            <p:ph type="sldNum" sz="quarter" idx="12"/>
          </p:nvPr>
        </p:nvSpPr>
        <p:spPr/>
        <p:txBody>
          <a:bodyPr/>
          <a:lstStyle/>
          <a:p>
            <a:fld id="{8411E350-9917-467B-9150-3E38D2410070}" type="slidenum">
              <a:rPr lang="en-GB" smtClean="0"/>
              <a:t>‹#›</a:t>
            </a:fld>
            <a:endParaRPr lang="en-GB"/>
          </a:p>
        </p:txBody>
      </p:sp>
    </p:spTree>
    <p:extLst>
      <p:ext uri="{BB962C8B-B14F-4D97-AF65-F5344CB8AC3E}">
        <p14:creationId xmlns:p14="http://schemas.microsoft.com/office/powerpoint/2010/main" val="3747623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29F6B-383F-D062-C04D-354FC60088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E2D629E-9FB3-F569-CD3A-44A4E3B14F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6746D6E-E4D0-377E-AD29-DA5B04F6A6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D06A70-2950-B726-7459-6C288982683A}"/>
              </a:ext>
            </a:extLst>
          </p:cNvPr>
          <p:cNvSpPr>
            <a:spLocks noGrp="1"/>
          </p:cNvSpPr>
          <p:nvPr>
            <p:ph type="dt" sz="half" idx="10"/>
          </p:nvPr>
        </p:nvSpPr>
        <p:spPr/>
        <p:txBody>
          <a:bodyPr/>
          <a:lstStyle/>
          <a:p>
            <a:fld id="{65BA69DF-4926-46C5-9AD7-21B7E09C611A}" type="datetime1">
              <a:rPr lang="en-GB" smtClean="0"/>
              <a:t>22/05/2023</a:t>
            </a:fld>
            <a:endParaRPr lang="en-GB"/>
          </a:p>
        </p:txBody>
      </p:sp>
      <p:sp>
        <p:nvSpPr>
          <p:cNvPr id="6" name="Footer Placeholder 5">
            <a:extLst>
              <a:ext uri="{FF2B5EF4-FFF2-40B4-BE49-F238E27FC236}">
                <a16:creationId xmlns:a16="http://schemas.microsoft.com/office/drawing/2014/main" id="{09DA7AE5-1D49-AE03-C424-04003B77FBAD}"/>
              </a:ext>
            </a:extLst>
          </p:cNvPr>
          <p:cNvSpPr>
            <a:spLocks noGrp="1"/>
          </p:cNvSpPr>
          <p:nvPr>
            <p:ph type="ftr" sz="quarter" idx="11"/>
          </p:nvPr>
        </p:nvSpPr>
        <p:spPr/>
        <p:txBody>
          <a:bodyPr/>
          <a:lstStyle/>
          <a:p>
            <a:r>
              <a:rPr lang="en-US"/>
              <a:t>Adapted from https://www.scribbr.co.uk/category/thesis-dissertation/</a:t>
            </a:r>
            <a:endParaRPr lang="en-GB"/>
          </a:p>
        </p:txBody>
      </p:sp>
      <p:sp>
        <p:nvSpPr>
          <p:cNvPr id="7" name="Slide Number Placeholder 6">
            <a:extLst>
              <a:ext uri="{FF2B5EF4-FFF2-40B4-BE49-F238E27FC236}">
                <a16:creationId xmlns:a16="http://schemas.microsoft.com/office/drawing/2014/main" id="{5ECDCA0A-CB0C-EB8A-84C2-4B615F9C3803}"/>
              </a:ext>
            </a:extLst>
          </p:cNvPr>
          <p:cNvSpPr>
            <a:spLocks noGrp="1"/>
          </p:cNvSpPr>
          <p:nvPr>
            <p:ph type="sldNum" sz="quarter" idx="12"/>
          </p:nvPr>
        </p:nvSpPr>
        <p:spPr/>
        <p:txBody>
          <a:bodyPr/>
          <a:lstStyle/>
          <a:p>
            <a:fld id="{8411E350-9917-467B-9150-3E38D2410070}" type="slidenum">
              <a:rPr lang="en-GB" smtClean="0"/>
              <a:t>‹#›</a:t>
            </a:fld>
            <a:endParaRPr lang="en-GB"/>
          </a:p>
        </p:txBody>
      </p:sp>
    </p:spTree>
    <p:extLst>
      <p:ext uri="{BB962C8B-B14F-4D97-AF65-F5344CB8AC3E}">
        <p14:creationId xmlns:p14="http://schemas.microsoft.com/office/powerpoint/2010/main" val="3121361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08009-87FF-A1B7-41DE-547D7FC8917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A8E3CA-ED07-222F-B49A-351CC462AE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0BEE27-02FF-F7C2-59F9-5A6AEFC4BFEE}"/>
              </a:ext>
            </a:extLst>
          </p:cNvPr>
          <p:cNvSpPr>
            <a:spLocks noGrp="1"/>
          </p:cNvSpPr>
          <p:nvPr>
            <p:ph type="dt" sz="half" idx="10"/>
          </p:nvPr>
        </p:nvSpPr>
        <p:spPr/>
        <p:txBody>
          <a:bodyPr/>
          <a:lstStyle/>
          <a:p>
            <a:fld id="{18AC1D38-F310-4460-9AA5-336921345855}" type="datetime1">
              <a:rPr lang="en-GB" smtClean="0"/>
              <a:t>22/05/2023</a:t>
            </a:fld>
            <a:endParaRPr lang="en-GB"/>
          </a:p>
        </p:txBody>
      </p:sp>
      <p:sp>
        <p:nvSpPr>
          <p:cNvPr id="5" name="Footer Placeholder 4">
            <a:extLst>
              <a:ext uri="{FF2B5EF4-FFF2-40B4-BE49-F238E27FC236}">
                <a16:creationId xmlns:a16="http://schemas.microsoft.com/office/drawing/2014/main" id="{52A274DD-C5A6-4CB9-508C-7245D2594E0F}"/>
              </a:ext>
            </a:extLst>
          </p:cNvPr>
          <p:cNvSpPr>
            <a:spLocks noGrp="1"/>
          </p:cNvSpPr>
          <p:nvPr>
            <p:ph type="ftr" sz="quarter" idx="11"/>
          </p:nvPr>
        </p:nvSpPr>
        <p:spPr/>
        <p:txBody>
          <a:bodyPr/>
          <a:lstStyle/>
          <a:p>
            <a:r>
              <a:rPr lang="en-US"/>
              <a:t>Adapted from https://www.scribbr.co.uk/category/thesis-dissertation/</a:t>
            </a:r>
            <a:endParaRPr lang="en-GB"/>
          </a:p>
        </p:txBody>
      </p:sp>
      <p:sp>
        <p:nvSpPr>
          <p:cNvPr id="6" name="Slide Number Placeholder 5">
            <a:extLst>
              <a:ext uri="{FF2B5EF4-FFF2-40B4-BE49-F238E27FC236}">
                <a16:creationId xmlns:a16="http://schemas.microsoft.com/office/drawing/2014/main" id="{B83F8F6C-3412-D511-5DFC-3A7580C7206E}"/>
              </a:ext>
            </a:extLst>
          </p:cNvPr>
          <p:cNvSpPr>
            <a:spLocks noGrp="1"/>
          </p:cNvSpPr>
          <p:nvPr>
            <p:ph type="sldNum" sz="quarter" idx="12"/>
          </p:nvPr>
        </p:nvSpPr>
        <p:spPr/>
        <p:txBody>
          <a:bodyPr/>
          <a:lstStyle/>
          <a:p>
            <a:fld id="{8411E350-9917-467B-9150-3E38D2410070}" type="slidenum">
              <a:rPr lang="en-GB" smtClean="0"/>
              <a:t>‹#›</a:t>
            </a:fld>
            <a:endParaRPr lang="en-GB"/>
          </a:p>
        </p:txBody>
      </p:sp>
    </p:spTree>
    <p:extLst>
      <p:ext uri="{BB962C8B-B14F-4D97-AF65-F5344CB8AC3E}">
        <p14:creationId xmlns:p14="http://schemas.microsoft.com/office/powerpoint/2010/main" val="203036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3B56BB-094C-612D-2D48-375905E55F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1D286C-EF2B-EEC7-9E97-4E35C46C64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C53000-4050-0AA6-A837-182E99C2A54A}"/>
              </a:ext>
            </a:extLst>
          </p:cNvPr>
          <p:cNvSpPr>
            <a:spLocks noGrp="1"/>
          </p:cNvSpPr>
          <p:nvPr>
            <p:ph type="dt" sz="half" idx="10"/>
          </p:nvPr>
        </p:nvSpPr>
        <p:spPr/>
        <p:txBody>
          <a:bodyPr/>
          <a:lstStyle/>
          <a:p>
            <a:fld id="{C542B95D-D233-44D4-9500-A727675B1738}" type="datetime1">
              <a:rPr lang="en-GB" smtClean="0"/>
              <a:t>22/05/2023</a:t>
            </a:fld>
            <a:endParaRPr lang="en-GB"/>
          </a:p>
        </p:txBody>
      </p:sp>
      <p:sp>
        <p:nvSpPr>
          <p:cNvPr id="5" name="Footer Placeholder 4">
            <a:extLst>
              <a:ext uri="{FF2B5EF4-FFF2-40B4-BE49-F238E27FC236}">
                <a16:creationId xmlns:a16="http://schemas.microsoft.com/office/drawing/2014/main" id="{A9EAFCAC-C17B-884D-1B65-6A6F72194879}"/>
              </a:ext>
            </a:extLst>
          </p:cNvPr>
          <p:cNvSpPr>
            <a:spLocks noGrp="1"/>
          </p:cNvSpPr>
          <p:nvPr>
            <p:ph type="ftr" sz="quarter" idx="11"/>
          </p:nvPr>
        </p:nvSpPr>
        <p:spPr/>
        <p:txBody>
          <a:bodyPr/>
          <a:lstStyle/>
          <a:p>
            <a:r>
              <a:rPr lang="en-US"/>
              <a:t>Adapted from https://www.scribbr.co.uk/category/thesis-dissertation/</a:t>
            </a:r>
            <a:endParaRPr lang="en-GB"/>
          </a:p>
        </p:txBody>
      </p:sp>
      <p:sp>
        <p:nvSpPr>
          <p:cNvPr id="6" name="Slide Number Placeholder 5">
            <a:extLst>
              <a:ext uri="{FF2B5EF4-FFF2-40B4-BE49-F238E27FC236}">
                <a16:creationId xmlns:a16="http://schemas.microsoft.com/office/drawing/2014/main" id="{CF05B9A8-D0AA-97A9-B1FB-02DF643344EE}"/>
              </a:ext>
            </a:extLst>
          </p:cNvPr>
          <p:cNvSpPr>
            <a:spLocks noGrp="1"/>
          </p:cNvSpPr>
          <p:nvPr>
            <p:ph type="sldNum" sz="quarter" idx="12"/>
          </p:nvPr>
        </p:nvSpPr>
        <p:spPr/>
        <p:txBody>
          <a:bodyPr/>
          <a:lstStyle/>
          <a:p>
            <a:fld id="{8411E350-9917-467B-9150-3E38D2410070}" type="slidenum">
              <a:rPr lang="en-GB" smtClean="0"/>
              <a:t>‹#›</a:t>
            </a:fld>
            <a:endParaRPr lang="en-GB"/>
          </a:p>
        </p:txBody>
      </p:sp>
    </p:spTree>
    <p:extLst>
      <p:ext uri="{BB962C8B-B14F-4D97-AF65-F5344CB8AC3E}">
        <p14:creationId xmlns:p14="http://schemas.microsoft.com/office/powerpoint/2010/main" val="2609321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86B8DC-C73D-7797-4529-CFF8806F7B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A3994F-7858-8209-D4D8-FC919D9B9F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33E354-6737-F3F3-9C0D-7D972D158D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BE69B7-5346-4460-BB46-BDC025BF7503}" type="datetime1">
              <a:rPr lang="en-GB" smtClean="0"/>
              <a:t>22/05/2023</a:t>
            </a:fld>
            <a:endParaRPr lang="en-GB"/>
          </a:p>
        </p:txBody>
      </p:sp>
      <p:sp>
        <p:nvSpPr>
          <p:cNvPr id="5" name="Footer Placeholder 4">
            <a:extLst>
              <a:ext uri="{FF2B5EF4-FFF2-40B4-BE49-F238E27FC236}">
                <a16:creationId xmlns:a16="http://schemas.microsoft.com/office/drawing/2014/main" id="{BEA4324B-0D94-0CD3-785C-9FFF17AB6E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Adapted from https://www.scribbr.co.uk/category/thesis-dissertation/</a:t>
            </a:r>
            <a:endParaRPr lang="en-GB"/>
          </a:p>
        </p:txBody>
      </p:sp>
      <p:sp>
        <p:nvSpPr>
          <p:cNvPr id="6" name="Slide Number Placeholder 5">
            <a:extLst>
              <a:ext uri="{FF2B5EF4-FFF2-40B4-BE49-F238E27FC236}">
                <a16:creationId xmlns:a16="http://schemas.microsoft.com/office/drawing/2014/main" id="{BEFB593B-7D4C-485F-3AE5-7B41B7F9BC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11E350-9917-467B-9150-3E38D2410070}" type="slidenum">
              <a:rPr lang="en-GB" smtClean="0"/>
              <a:t>‹#›</a:t>
            </a:fld>
            <a:endParaRPr lang="en-GB"/>
          </a:p>
        </p:txBody>
      </p:sp>
    </p:spTree>
    <p:extLst>
      <p:ext uri="{BB962C8B-B14F-4D97-AF65-F5344CB8AC3E}">
        <p14:creationId xmlns:p14="http://schemas.microsoft.com/office/powerpoint/2010/main" val="18809791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www2.warwick.ac.uk/fac/sci/wmg/globalcontent/general/project/dissertation/structure/conclusion/" TargetMode="External"/><Relationship Id="rId3" Type="http://schemas.openxmlformats.org/officeDocument/2006/relationships/hyperlink" Target="http://www2.warwick.ac.uk/fac/sci/wmg/globalcontent/general/project/dissertation/structure/methodology/" TargetMode="External"/><Relationship Id="rId7" Type="http://schemas.openxmlformats.org/officeDocument/2006/relationships/hyperlink" Target="http://www2.warwick.ac.uk/fac/sci/wmg/globalcontent/general/project/dissertation/structure/discussion/" TargetMode="External"/><Relationship Id="rId2" Type="http://schemas.openxmlformats.org/officeDocument/2006/relationships/hyperlink" Target="http://www2.warwick.ac.uk/fac/sci/wmg/globalcontent/general/project/dissertation/structure/introduction/" TargetMode="External"/><Relationship Id="rId1" Type="http://schemas.openxmlformats.org/officeDocument/2006/relationships/slideLayout" Target="../slideLayouts/slideLayout2.xml"/><Relationship Id="rId6" Type="http://schemas.openxmlformats.org/officeDocument/2006/relationships/hyperlink" Target="http://www2.warwick.ac.uk/fac/sci/wmg/globalcontent/general/project/dissertation/structure/analysis/" TargetMode="External"/><Relationship Id="rId5" Type="http://schemas.openxmlformats.org/officeDocument/2006/relationships/hyperlink" Target="http://www2.warwick.ac.uk/fac/sci/wmg/globalcontent/general/project/dissertation/structure/results/" TargetMode="External"/><Relationship Id="rId4" Type="http://schemas.openxmlformats.org/officeDocument/2006/relationships/hyperlink" Target="http://www2.warwick.ac.uk/fac/sci/wmg/globalcontent/general/project/dissertation/structure/literature/" TargetMode="External"/><Relationship Id="rId9" Type="http://schemas.openxmlformats.org/officeDocument/2006/relationships/hyperlink" Target="http://www2.warwick.ac.uk/fac/sci/wmg/globalcontent/general/project/dissertation/structure/futurework.pdf"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ottingham.ac.uk/economics/documents/research-first/moritz-linder.pdf" TargetMode="External"/><Relationship Id="rId2" Type="http://schemas.openxmlformats.org/officeDocument/2006/relationships/hyperlink" Target="file:///C:\Users\ss-dw\Downloads\SSRN-id1105657.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scribbr.com/methodology/semi-structured-interview/"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a:p>
          <a:p>
            <a:r>
              <a:rPr lang="en-GB" sz="3600" dirty="0"/>
              <a:t>The dissertation  </a:t>
            </a:r>
          </a:p>
          <a:p>
            <a:r>
              <a:rPr lang="en-GB" dirty="0"/>
              <a:t>by David C. Williams </a:t>
            </a:r>
            <a:r>
              <a:rPr lang="en-GB" sz="2000" dirty="0"/>
              <a:t>MA (TEFL) RSA Dip. (TEFL)</a:t>
            </a:r>
          </a:p>
          <a:p>
            <a:r>
              <a:rPr lang="en-GB" dirty="0"/>
              <a:t>Lecturer English for Academic Purposes (EAP) </a:t>
            </a:r>
          </a:p>
          <a:p>
            <a:r>
              <a:rPr lang="en-GB" dirty="0"/>
              <a:t>UWTSD Swansea campus</a:t>
            </a:r>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
        <p:nvSpPr>
          <p:cNvPr id="6" name="Footer Placeholder 5"/>
          <p:cNvSpPr>
            <a:spLocks noGrp="1"/>
          </p:cNvSpPr>
          <p:nvPr>
            <p:ph type="ftr" sz="quarter" idx="11"/>
          </p:nvPr>
        </p:nvSpPr>
        <p:spPr/>
        <p:txBody>
          <a:bodyPr/>
          <a:lstStyle/>
          <a:p>
            <a:r>
              <a:rPr lang="en-US"/>
              <a:t>Adapted from https://www.scribbr.co.uk/category/thesis-dissertation/</a:t>
            </a:r>
            <a:endParaRPr lang="en-GB"/>
          </a:p>
        </p:txBody>
      </p:sp>
    </p:spTree>
    <p:extLst>
      <p:ext uri="{BB962C8B-B14F-4D97-AF65-F5344CB8AC3E}">
        <p14:creationId xmlns:p14="http://schemas.microsoft.com/office/powerpoint/2010/main" val="3814561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5E155-13FC-B081-CCDA-924AD92B2540}"/>
              </a:ext>
            </a:extLst>
          </p:cNvPr>
          <p:cNvSpPr>
            <a:spLocks noGrp="1"/>
          </p:cNvSpPr>
          <p:nvPr>
            <p:ph type="title"/>
          </p:nvPr>
        </p:nvSpPr>
        <p:spPr/>
        <p:txBody>
          <a:bodyPr/>
          <a:lstStyle/>
          <a:p>
            <a:r>
              <a:rPr lang="en-GB" dirty="0"/>
              <a:t>Structure of presentation</a:t>
            </a:r>
          </a:p>
        </p:txBody>
      </p:sp>
      <p:sp>
        <p:nvSpPr>
          <p:cNvPr id="3" name="Content Placeholder 2">
            <a:extLst>
              <a:ext uri="{FF2B5EF4-FFF2-40B4-BE49-F238E27FC236}">
                <a16:creationId xmlns:a16="http://schemas.microsoft.com/office/drawing/2014/main" id="{9E7CC256-4B42-026B-D235-69190251DC4B}"/>
              </a:ext>
            </a:extLst>
          </p:cNvPr>
          <p:cNvSpPr>
            <a:spLocks noGrp="1"/>
          </p:cNvSpPr>
          <p:nvPr>
            <p:ph idx="1"/>
          </p:nvPr>
        </p:nvSpPr>
        <p:spPr>
          <a:xfrm>
            <a:off x="838200" y="1489166"/>
            <a:ext cx="10515600" cy="4687797"/>
          </a:xfrm>
        </p:spPr>
        <p:txBody>
          <a:bodyPr>
            <a:noAutofit/>
          </a:bodyPr>
          <a:lstStyle/>
          <a:p>
            <a:r>
              <a:rPr lang="en-GB" sz="1800" dirty="0"/>
              <a:t>Dissertation structure</a:t>
            </a:r>
          </a:p>
          <a:p>
            <a:pPr lvl="1"/>
            <a:r>
              <a:rPr lang="en-GB" sz="1800" dirty="0"/>
              <a:t>Sections before the main body</a:t>
            </a:r>
          </a:p>
          <a:p>
            <a:pPr lvl="1"/>
            <a:r>
              <a:rPr lang="en-GB" sz="1800" dirty="0"/>
              <a:t>Sections within the main body</a:t>
            </a:r>
          </a:p>
          <a:p>
            <a:pPr lvl="1"/>
            <a:r>
              <a:rPr lang="en-GB" sz="1800" dirty="0"/>
              <a:t>Sections after the main body</a:t>
            </a:r>
          </a:p>
          <a:p>
            <a:r>
              <a:rPr lang="en-GB" sz="1800" dirty="0"/>
              <a:t>Definition of a literature review</a:t>
            </a:r>
          </a:p>
          <a:p>
            <a:r>
              <a:rPr lang="en-GB" sz="1800" dirty="0"/>
              <a:t>Extracts from a </a:t>
            </a:r>
            <a:r>
              <a:rPr lang="en-GB" sz="1800" i="1" dirty="0"/>
              <a:t>possible </a:t>
            </a:r>
            <a:r>
              <a:rPr lang="en-GB" sz="1800" b="1" dirty="0">
                <a:solidFill>
                  <a:srgbClr val="FF0000"/>
                </a:solidFill>
              </a:rPr>
              <a:t>literature review </a:t>
            </a:r>
          </a:p>
          <a:p>
            <a:pPr lvl="1"/>
            <a:r>
              <a:rPr lang="en-GB" sz="1800" dirty="0"/>
              <a:t>A: on film - 	this extract uses the traditional style </a:t>
            </a:r>
          </a:p>
          <a:p>
            <a:pPr lvl="1"/>
            <a:r>
              <a:rPr lang="en-GB" sz="1800" dirty="0"/>
              <a:t>B: on music – this extract use the critical thinking style</a:t>
            </a:r>
          </a:p>
          <a:p>
            <a:pPr lvl="1"/>
            <a:r>
              <a:rPr lang="en-GB" sz="1800" dirty="0"/>
              <a:t>NOTE – both styles can be combined in ONE literature review</a:t>
            </a:r>
          </a:p>
          <a:p>
            <a:r>
              <a:rPr lang="en-GB" sz="1800" dirty="0"/>
              <a:t>Examples of actual literature reviews </a:t>
            </a:r>
          </a:p>
          <a:p>
            <a:pPr lvl="1"/>
            <a:r>
              <a:rPr lang="en-GB" sz="1800" dirty="0"/>
              <a:t>1</a:t>
            </a:r>
            <a:r>
              <a:rPr lang="en-GB" sz="1800" baseline="30000" dirty="0"/>
              <a:t>st</a:t>
            </a:r>
            <a:r>
              <a:rPr lang="en-GB" sz="1800" dirty="0"/>
              <a:t> website link - 3 pages of </a:t>
            </a:r>
            <a:r>
              <a:rPr lang="en-GB" sz="1800" b="1" dirty="0">
                <a:solidFill>
                  <a:srgbClr val="FF0000"/>
                </a:solidFill>
              </a:rPr>
              <a:t>literature review</a:t>
            </a:r>
          </a:p>
          <a:p>
            <a:pPr lvl="1"/>
            <a:r>
              <a:rPr lang="en-GB" sz="1800" dirty="0"/>
              <a:t>2</a:t>
            </a:r>
            <a:r>
              <a:rPr lang="en-GB" sz="1800" baseline="30000" dirty="0"/>
              <a:t>nd</a:t>
            </a:r>
            <a:r>
              <a:rPr lang="en-GB" sz="1800" dirty="0"/>
              <a:t> website link - 25 pages of literature review</a:t>
            </a:r>
          </a:p>
          <a:p>
            <a:r>
              <a:rPr lang="en-GB" sz="1800" dirty="0"/>
              <a:t>Use of tenses in literature reviews</a:t>
            </a:r>
          </a:p>
          <a:p>
            <a:pPr lvl="1"/>
            <a:r>
              <a:rPr lang="en-GB" sz="1800" baseline="30000" dirty="0"/>
              <a:t>Theoretical framework / </a:t>
            </a:r>
            <a:r>
              <a:rPr lang="en-GB" sz="1800" b="1" baseline="30000" dirty="0">
                <a:solidFill>
                  <a:srgbClr val="FF0000"/>
                </a:solidFill>
              </a:rPr>
              <a:t>Literature Review</a:t>
            </a:r>
          </a:p>
          <a:p>
            <a:pPr lvl="1"/>
            <a:r>
              <a:rPr lang="en-GB" sz="1800" baseline="30000" dirty="0"/>
              <a:t>Methods and results/ Conclusion and Discussion</a:t>
            </a:r>
          </a:p>
          <a:p>
            <a:pPr lvl="1"/>
            <a:r>
              <a:rPr lang="en-GB" sz="1800" baseline="30000" dirty="0"/>
              <a:t>Limitations / Recommendations and Implications</a:t>
            </a:r>
            <a:endParaRPr lang="en-GB" sz="1800" dirty="0"/>
          </a:p>
          <a:p>
            <a:pPr lvl="1"/>
            <a:endParaRPr lang="en-GB" sz="1800" dirty="0"/>
          </a:p>
        </p:txBody>
      </p:sp>
      <p:sp>
        <p:nvSpPr>
          <p:cNvPr id="4" name="Footer Placeholder 3">
            <a:extLst>
              <a:ext uri="{FF2B5EF4-FFF2-40B4-BE49-F238E27FC236}">
                <a16:creationId xmlns:a16="http://schemas.microsoft.com/office/drawing/2014/main" id="{D91F2F30-A40A-9664-8ADB-846C843F33A7}"/>
              </a:ext>
            </a:extLst>
          </p:cNvPr>
          <p:cNvSpPr>
            <a:spLocks noGrp="1"/>
          </p:cNvSpPr>
          <p:nvPr>
            <p:ph type="ftr" sz="quarter" idx="11"/>
          </p:nvPr>
        </p:nvSpPr>
        <p:spPr/>
        <p:txBody>
          <a:bodyPr/>
          <a:lstStyle/>
          <a:p>
            <a:r>
              <a:rPr lang="en-US"/>
              <a:t>Adapted from https://www.scribbr.co.uk/category/thesis-dissertation/</a:t>
            </a:r>
            <a:endParaRPr lang="en-GB"/>
          </a:p>
        </p:txBody>
      </p:sp>
      <p:sp>
        <p:nvSpPr>
          <p:cNvPr id="5" name="Slide Number Placeholder 4">
            <a:extLst>
              <a:ext uri="{FF2B5EF4-FFF2-40B4-BE49-F238E27FC236}">
                <a16:creationId xmlns:a16="http://schemas.microsoft.com/office/drawing/2014/main" id="{2B954A71-F493-9246-809E-BA301984DE7E}"/>
              </a:ext>
            </a:extLst>
          </p:cNvPr>
          <p:cNvSpPr>
            <a:spLocks noGrp="1"/>
          </p:cNvSpPr>
          <p:nvPr>
            <p:ph type="sldNum" sz="quarter" idx="12"/>
          </p:nvPr>
        </p:nvSpPr>
        <p:spPr/>
        <p:txBody>
          <a:bodyPr/>
          <a:lstStyle/>
          <a:p>
            <a:fld id="{8411E350-9917-467B-9150-3E38D2410070}" type="slidenum">
              <a:rPr lang="en-GB" smtClean="0"/>
              <a:t>2</a:t>
            </a:fld>
            <a:endParaRPr lang="en-GB"/>
          </a:p>
        </p:txBody>
      </p:sp>
    </p:spTree>
    <p:extLst>
      <p:ext uri="{BB962C8B-B14F-4D97-AF65-F5344CB8AC3E}">
        <p14:creationId xmlns:p14="http://schemas.microsoft.com/office/powerpoint/2010/main" val="341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5279A-D4D7-0615-BCE5-BEA3EE982A26}"/>
              </a:ext>
            </a:extLst>
          </p:cNvPr>
          <p:cNvSpPr>
            <a:spLocks noGrp="1"/>
          </p:cNvSpPr>
          <p:nvPr>
            <p:ph type="title"/>
          </p:nvPr>
        </p:nvSpPr>
        <p:spPr/>
        <p:txBody>
          <a:bodyPr/>
          <a:lstStyle/>
          <a:p>
            <a:r>
              <a:rPr lang="en-GB" dirty="0"/>
              <a:t>Dissertation structure Part (1)</a:t>
            </a:r>
          </a:p>
        </p:txBody>
      </p:sp>
      <p:sp>
        <p:nvSpPr>
          <p:cNvPr id="3" name="Content Placeholder 2">
            <a:extLst>
              <a:ext uri="{FF2B5EF4-FFF2-40B4-BE49-F238E27FC236}">
                <a16:creationId xmlns:a16="http://schemas.microsoft.com/office/drawing/2014/main" id="{46CDE6B5-42BC-F550-C713-3C552073056E}"/>
              </a:ext>
            </a:extLst>
          </p:cNvPr>
          <p:cNvSpPr>
            <a:spLocks noGrp="1"/>
          </p:cNvSpPr>
          <p:nvPr>
            <p:ph idx="1"/>
          </p:nvPr>
        </p:nvSpPr>
        <p:spPr/>
        <p:txBody>
          <a:bodyPr/>
          <a:lstStyle/>
          <a:p>
            <a:pPr algn="just">
              <a:lnSpc>
                <a:spcPts val="1500"/>
              </a:lnSpc>
              <a:spcAft>
                <a:spcPts val="1200"/>
              </a:spcAft>
            </a:pPr>
            <a:r>
              <a:rPr lang="en-GB" sz="1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following items are common to the dissertation structure, but come </a:t>
            </a:r>
            <a:r>
              <a:rPr lang="en-GB" sz="1800" b="1"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before the main body </a:t>
            </a:r>
            <a:r>
              <a:rPr lang="en-GB" sz="1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of the document.</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r>
              <a:rPr lang="en-GB" sz="1800" dirty="0">
                <a:effectLst/>
                <a:latin typeface="Calibri" panose="020F0502020204030204" pitchFamily="34" charset="0"/>
                <a:ea typeface="SimSun" panose="02010600030101010101" pitchFamily="2" charset="-122"/>
                <a:cs typeface="Times New Roman" panose="02020603050405020304" pitchFamily="18" charset="0"/>
              </a:rPr>
              <a:t>- Title page</a:t>
            </a:r>
          </a:p>
          <a:p>
            <a:r>
              <a:rPr lang="en-GB" sz="1800" dirty="0">
                <a:effectLst/>
                <a:latin typeface="Calibri" panose="020F0502020204030204" pitchFamily="34" charset="0"/>
                <a:ea typeface="SimSun" panose="02010600030101010101" pitchFamily="2" charset="-122"/>
                <a:cs typeface="Times New Roman" panose="02020603050405020304" pitchFamily="18" charset="0"/>
              </a:rPr>
              <a:t>- Abstract or summary (one separate page) – sometimes called the executive summary</a:t>
            </a:r>
          </a:p>
          <a:p>
            <a:r>
              <a:rPr lang="en-GB" sz="1800" dirty="0">
                <a:effectLst/>
                <a:latin typeface="Calibri" panose="020F0502020204030204" pitchFamily="34" charset="0"/>
                <a:ea typeface="SimSun" panose="02010600030101010101" pitchFamily="2" charset="-122"/>
                <a:cs typeface="Times New Roman" panose="02020603050405020304" pitchFamily="18" charset="0"/>
              </a:rPr>
              <a:t>- Acknowledgement - you mention the people that helped you with the dissertation, e.g. your supervisor  </a:t>
            </a:r>
          </a:p>
          <a:p>
            <a:r>
              <a:rPr lang="en-GB" sz="1800" dirty="0">
                <a:effectLst/>
                <a:latin typeface="Calibri" panose="020F0502020204030204" pitchFamily="34" charset="0"/>
                <a:ea typeface="SimSun" panose="02010600030101010101" pitchFamily="2" charset="-122"/>
                <a:cs typeface="Times New Roman" panose="02020603050405020304" pitchFamily="18" charset="0"/>
              </a:rPr>
              <a:t>- Author’s declaration</a:t>
            </a:r>
          </a:p>
          <a:p>
            <a:r>
              <a:rPr lang="en-GB" sz="1800" dirty="0">
                <a:effectLst/>
                <a:latin typeface="Calibri" panose="020F0502020204030204" pitchFamily="34" charset="0"/>
                <a:ea typeface="SimSun" panose="02010600030101010101" pitchFamily="2" charset="-122"/>
                <a:cs typeface="Times New Roman" panose="02020603050405020304" pitchFamily="18" charset="0"/>
              </a:rPr>
              <a:t>- Contents</a:t>
            </a:r>
          </a:p>
          <a:p>
            <a:r>
              <a:rPr lang="en-GB" sz="1800" dirty="0">
                <a:effectLst/>
                <a:latin typeface="Calibri" panose="020F0502020204030204" pitchFamily="34" charset="0"/>
                <a:ea typeface="SimSun" panose="02010600030101010101" pitchFamily="2" charset="-122"/>
                <a:cs typeface="Times New Roman" panose="02020603050405020304" pitchFamily="18" charset="0"/>
              </a:rPr>
              <a:t>- List of Figures (charts/graphs etc…)</a:t>
            </a:r>
          </a:p>
          <a:p>
            <a:r>
              <a:rPr lang="en-GB" sz="1800" dirty="0">
                <a:effectLst/>
                <a:latin typeface="Calibri" panose="020F0502020204030204" pitchFamily="34" charset="0"/>
                <a:ea typeface="SimSun" panose="02010600030101010101" pitchFamily="2" charset="-122"/>
                <a:cs typeface="Times New Roman" panose="02020603050405020304" pitchFamily="18" charset="0"/>
              </a:rPr>
              <a:t>- List of Tables</a:t>
            </a:r>
            <a:r>
              <a:rPr lang="en-GB" sz="1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15504DE1-13E6-5688-CA6E-2E4C4AB4D633}"/>
              </a:ext>
            </a:extLst>
          </p:cNvPr>
          <p:cNvSpPr>
            <a:spLocks noGrp="1"/>
          </p:cNvSpPr>
          <p:nvPr>
            <p:ph type="ftr" sz="quarter" idx="11"/>
          </p:nvPr>
        </p:nvSpPr>
        <p:spPr/>
        <p:txBody>
          <a:bodyPr/>
          <a:lstStyle/>
          <a:p>
            <a:r>
              <a:rPr lang="en-US"/>
              <a:t>Adapted from WMG, International Manufacturing Centre, University of Warwick</a:t>
            </a:r>
            <a:endParaRPr lang="en-GB"/>
          </a:p>
        </p:txBody>
      </p:sp>
      <p:sp>
        <p:nvSpPr>
          <p:cNvPr id="5" name="Slide Number Placeholder 4">
            <a:extLst>
              <a:ext uri="{FF2B5EF4-FFF2-40B4-BE49-F238E27FC236}">
                <a16:creationId xmlns:a16="http://schemas.microsoft.com/office/drawing/2014/main" id="{0C919122-A9F8-E221-221C-7766FA9CF86C}"/>
              </a:ext>
            </a:extLst>
          </p:cNvPr>
          <p:cNvSpPr>
            <a:spLocks noGrp="1"/>
          </p:cNvSpPr>
          <p:nvPr>
            <p:ph type="sldNum" sz="quarter" idx="12"/>
          </p:nvPr>
        </p:nvSpPr>
        <p:spPr/>
        <p:txBody>
          <a:bodyPr/>
          <a:lstStyle/>
          <a:p>
            <a:fld id="{8411E350-9917-467B-9150-3E38D2410070}" type="slidenum">
              <a:rPr lang="en-GB" smtClean="0"/>
              <a:t>3</a:t>
            </a:fld>
            <a:endParaRPr lang="en-GB"/>
          </a:p>
        </p:txBody>
      </p:sp>
    </p:spTree>
    <p:extLst>
      <p:ext uri="{BB962C8B-B14F-4D97-AF65-F5344CB8AC3E}">
        <p14:creationId xmlns:p14="http://schemas.microsoft.com/office/powerpoint/2010/main" val="1654828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CB7A7-8725-71AC-1F75-2867FDAFB24F}"/>
              </a:ext>
            </a:extLst>
          </p:cNvPr>
          <p:cNvSpPr>
            <a:spLocks noGrp="1"/>
          </p:cNvSpPr>
          <p:nvPr>
            <p:ph type="title"/>
          </p:nvPr>
        </p:nvSpPr>
        <p:spPr/>
        <p:txBody>
          <a:bodyPr/>
          <a:lstStyle/>
          <a:p>
            <a:r>
              <a:rPr lang="en-GB" dirty="0"/>
              <a:t>Dissertation Structure Part (2)</a:t>
            </a:r>
          </a:p>
        </p:txBody>
      </p:sp>
      <p:sp>
        <p:nvSpPr>
          <p:cNvPr id="3" name="Content Placeholder 2">
            <a:extLst>
              <a:ext uri="{FF2B5EF4-FFF2-40B4-BE49-F238E27FC236}">
                <a16:creationId xmlns:a16="http://schemas.microsoft.com/office/drawing/2014/main" id="{BED01584-DC27-22E1-B325-ED857354FC7F}"/>
              </a:ext>
            </a:extLst>
          </p:cNvPr>
          <p:cNvSpPr>
            <a:spLocks noGrp="1"/>
          </p:cNvSpPr>
          <p:nvPr>
            <p:ph idx="1"/>
          </p:nvPr>
        </p:nvSpPr>
        <p:spPr/>
        <p:txBody>
          <a:bodyPr>
            <a:normAutofit/>
          </a:bodyPr>
          <a:lstStyle/>
          <a:p>
            <a:r>
              <a:rPr lang="en-GB" sz="1800" b="1"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main body of the dissertation </a:t>
            </a:r>
            <a:r>
              <a:rPr lang="en-GB" sz="1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is divided into chapters/sections, etc… Although there is no optimum number of chapters, the dissertation </a:t>
            </a:r>
            <a:r>
              <a:rPr lang="en-GB" sz="1800" b="1" u="sng"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main body </a:t>
            </a:r>
            <a:r>
              <a:rPr lang="en-GB" sz="1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will usually consist of the following:- </a:t>
            </a:r>
          </a:p>
          <a:p>
            <a:endParaRPr lang="en-GB" sz="1800" b="1" dirty="0">
              <a:solidFill>
                <a:srgbClr val="000000"/>
              </a:solidFill>
              <a:latin typeface="Calibri" panose="020F0502020204030204" pitchFamily="34" charset="0"/>
              <a:ea typeface="SimSun" panose="02010600030101010101" pitchFamily="2" charset="-122"/>
              <a:cs typeface="Times New Roman" panose="02020603050405020304" pitchFamily="18" charset="0"/>
            </a:endParaRPr>
          </a:p>
          <a:p>
            <a:r>
              <a:rPr lang="en-GB" sz="1800" dirty="0">
                <a:effectLst/>
                <a:latin typeface="Calibri" panose="020F0502020204030204" pitchFamily="34" charset="0"/>
                <a:ea typeface="SimSun" panose="02010600030101010101" pitchFamily="2" charset="-122"/>
                <a:cs typeface="Times New Roman" panose="02020603050405020304" pitchFamily="18" charset="0"/>
              </a:rPr>
              <a:t>- </a:t>
            </a:r>
            <a:r>
              <a:rPr lang="en-GB" sz="1800" strike="noStrike" dirty="0">
                <a:effectLst/>
                <a:latin typeface="Calibri" panose="020F0502020204030204" pitchFamily="34" charset="0"/>
                <a:ea typeface="SimSun" panose="02010600030101010101" pitchFamily="2" charset="-122"/>
                <a:cs typeface="Times New Roman" panose="02020603050405020304" pitchFamily="18" charset="0"/>
                <a:hlinkClick r:id="rId2">
                  <a:extLst>
                    <a:ext uri="{A12FA001-AC4F-418D-AE19-62706E023703}">
                      <ahyp:hlinkClr xmlns:ahyp="http://schemas.microsoft.com/office/drawing/2018/hyperlinkcolor" val="tx"/>
                    </a:ext>
                  </a:extLst>
                </a:hlinkClick>
              </a:rPr>
              <a:t>The Introduction Chapter </a:t>
            </a:r>
            <a:r>
              <a:rPr lang="en-GB" sz="1800" strike="noStrike" dirty="0">
                <a:effectLst/>
                <a:latin typeface="Calibri" panose="020F0502020204030204" pitchFamily="34" charset="0"/>
                <a:ea typeface="SimSun" panose="02010600030101010101" pitchFamily="2" charset="-122"/>
                <a:cs typeface="Times New Roman" panose="02020603050405020304" pitchFamily="18" charset="0"/>
              </a:rPr>
              <a:t>– </a:t>
            </a:r>
            <a:r>
              <a:rPr lang="en-GB" sz="1800" i="1" strike="noStrike" dirty="0">
                <a:effectLst/>
                <a:latin typeface="Calibri" panose="020F0502020204030204" pitchFamily="34" charset="0"/>
                <a:ea typeface="SimSun" panose="02010600030101010101" pitchFamily="2" charset="-122"/>
                <a:cs typeface="Times New Roman" panose="02020603050405020304" pitchFamily="18" charset="0"/>
              </a:rPr>
              <a:t>this is normally the last thing you write</a:t>
            </a:r>
            <a:endParaRPr lang="en-GB" sz="1800" i="1" dirty="0">
              <a:effectLst/>
              <a:latin typeface="Calibri" panose="020F0502020204030204" pitchFamily="34" charset="0"/>
              <a:ea typeface="SimSun" panose="02010600030101010101" pitchFamily="2" charset="-122"/>
              <a:cs typeface="Times New Roman" panose="02020603050405020304" pitchFamily="18" charset="0"/>
            </a:endParaRPr>
          </a:p>
          <a:p>
            <a:r>
              <a:rPr lang="en-GB" sz="1800" dirty="0">
                <a:effectLst/>
                <a:latin typeface="Calibri" panose="020F0502020204030204" pitchFamily="34" charset="0"/>
                <a:ea typeface="SimSun" panose="02010600030101010101" pitchFamily="2" charset="-122"/>
                <a:cs typeface="Times New Roman" panose="02020603050405020304" pitchFamily="18" charset="0"/>
              </a:rPr>
              <a:t>- </a:t>
            </a:r>
            <a:r>
              <a:rPr lang="en-GB" sz="1800" strike="noStrike" dirty="0">
                <a:effectLst/>
                <a:latin typeface="Calibri" panose="020F0502020204030204" pitchFamily="34" charset="0"/>
                <a:ea typeface="SimSu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A Justification of the Research Methods Used </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r>
              <a:rPr lang="en-GB" sz="1800" dirty="0">
                <a:effectLst/>
                <a:latin typeface="Calibri" panose="020F0502020204030204" pitchFamily="34" charset="0"/>
                <a:ea typeface="SimSun" panose="02010600030101010101" pitchFamily="2" charset="-122"/>
                <a:cs typeface="Times New Roman" panose="02020603050405020304" pitchFamily="18" charset="0"/>
              </a:rPr>
              <a:t>- </a:t>
            </a:r>
            <a:r>
              <a:rPr lang="en-GB" sz="1800" b="1" strike="noStrike" dirty="0">
                <a:solidFill>
                  <a:srgbClr val="FF0000"/>
                </a:solidFill>
                <a:effectLst/>
                <a:latin typeface="Calibri" panose="020F0502020204030204" pitchFamily="34" charset="0"/>
                <a:ea typeface="SimSu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Chapters Comprising a Review of Literature</a:t>
            </a:r>
            <a:r>
              <a:rPr lang="en-GB" sz="1800" b="1" strike="noStrike" dirty="0">
                <a:solidFill>
                  <a:srgbClr val="FF0000"/>
                </a:solidFill>
                <a:effectLst/>
                <a:latin typeface="Calibri" panose="020F0502020204030204" pitchFamily="34" charset="0"/>
                <a:ea typeface="SimSun" panose="02010600030101010101" pitchFamily="2" charset="-122"/>
                <a:cs typeface="Times New Roman" panose="02020603050405020304" pitchFamily="18" charset="0"/>
              </a:rPr>
              <a:t> - </a:t>
            </a:r>
            <a:r>
              <a:rPr lang="en-GB" sz="1800" b="1" i="1" strike="noStrike" dirty="0">
                <a:solidFill>
                  <a:srgbClr val="FF0000"/>
                </a:solidFill>
                <a:effectLst/>
                <a:latin typeface="Calibri" panose="020F0502020204030204" pitchFamily="34" charset="0"/>
                <a:ea typeface="SimSun" panose="02010600030101010101" pitchFamily="2" charset="-122"/>
                <a:cs typeface="Times New Roman" panose="02020603050405020304" pitchFamily="18" charset="0"/>
              </a:rPr>
              <a:t>normally the first thing that you write </a:t>
            </a:r>
            <a:endParaRPr lang="en-GB" sz="1800" b="1" i="1" dirty="0">
              <a:solidFill>
                <a:srgbClr val="FF0000"/>
              </a:solidFill>
              <a:effectLst/>
              <a:latin typeface="Calibri" panose="020F0502020204030204" pitchFamily="34" charset="0"/>
              <a:ea typeface="SimSun" panose="02010600030101010101" pitchFamily="2" charset="-122"/>
              <a:cs typeface="Times New Roman" panose="02020603050405020304" pitchFamily="18" charset="0"/>
            </a:endParaRPr>
          </a:p>
          <a:p>
            <a:r>
              <a:rPr lang="en-GB" sz="1800" dirty="0">
                <a:effectLst/>
                <a:latin typeface="Calibri" panose="020F0502020204030204" pitchFamily="34" charset="0"/>
                <a:ea typeface="SimSun" panose="02010600030101010101" pitchFamily="2" charset="-122"/>
                <a:cs typeface="Times New Roman" panose="02020603050405020304" pitchFamily="18" charset="0"/>
              </a:rPr>
              <a:t>- </a:t>
            </a:r>
            <a:r>
              <a:rPr lang="en-GB" sz="1800" strike="noStrike" dirty="0">
                <a:effectLst/>
                <a:latin typeface="Calibri" panose="020F0502020204030204" pitchFamily="34" charset="0"/>
                <a:ea typeface="SimSu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The Results Chapter </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r>
              <a:rPr lang="en-GB" sz="1800" dirty="0">
                <a:effectLst/>
                <a:latin typeface="Calibri" panose="020F0502020204030204" pitchFamily="34" charset="0"/>
                <a:ea typeface="SimSun" panose="02010600030101010101" pitchFamily="2" charset="-122"/>
                <a:cs typeface="Times New Roman" panose="02020603050405020304" pitchFamily="18" charset="0"/>
              </a:rPr>
              <a:t>- </a:t>
            </a:r>
            <a:r>
              <a:rPr lang="en-GB" sz="1800" strike="noStrike" dirty="0">
                <a:effectLst/>
                <a:latin typeface="Calibri" panose="020F0502020204030204" pitchFamily="34" charset="0"/>
                <a:ea typeface="SimSun" panose="02010600030101010101" pitchFamily="2" charset="-122"/>
                <a:cs typeface="Times New Roman" panose="02020603050405020304" pitchFamily="18" charset="0"/>
                <a:hlinkClick r:id="rId6">
                  <a:extLst>
                    <a:ext uri="{A12FA001-AC4F-418D-AE19-62706E023703}">
                      <ahyp:hlinkClr xmlns:ahyp="http://schemas.microsoft.com/office/drawing/2018/hyperlinkcolor" val="tx"/>
                    </a:ext>
                  </a:extLst>
                </a:hlinkClick>
              </a:rPr>
              <a:t>The Analysis Chapter</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r>
              <a:rPr lang="en-GB" sz="1800" dirty="0">
                <a:effectLst/>
                <a:latin typeface="Calibri" panose="020F0502020204030204" pitchFamily="34" charset="0"/>
                <a:ea typeface="SimSun" panose="02010600030101010101" pitchFamily="2" charset="-122"/>
                <a:cs typeface="Times New Roman" panose="02020603050405020304" pitchFamily="18" charset="0"/>
              </a:rPr>
              <a:t>- </a:t>
            </a:r>
            <a:r>
              <a:rPr lang="en-GB" sz="1800" strike="noStrike" dirty="0">
                <a:effectLst/>
                <a:latin typeface="Calibri" panose="020F0502020204030204" pitchFamily="34" charset="0"/>
                <a:ea typeface="SimSun" panose="02010600030101010101" pitchFamily="2" charset="-122"/>
                <a:cs typeface="Times New Roman" panose="02020603050405020304" pitchFamily="18" charset="0"/>
                <a:hlinkClick r:id="rId7">
                  <a:extLst>
                    <a:ext uri="{A12FA001-AC4F-418D-AE19-62706E023703}">
                      <ahyp:hlinkClr xmlns:ahyp="http://schemas.microsoft.com/office/drawing/2018/hyperlinkcolor" val="tx"/>
                    </a:ext>
                  </a:extLst>
                </a:hlinkClick>
              </a:rPr>
              <a:t>The Discussion Chapter</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r>
              <a:rPr lang="en-GB" sz="1800" dirty="0">
                <a:effectLst/>
                <a:latin typeface="Calibri" panose="020F0502020204030204" pitchFamily="34" charset="0"/>
                <a:ea typeface="SimSun" panose="02010600030101010101" pitchFamily="2" charset="-122"/>
                <a:cs typeface="Times New Roman" panose="02020603050405020304" pitchFamily="18" charset="0"/>
              </a:rPr>
              <a:t>- </a:t>
            </a:r>
            <a:r>
              <a:rPr lang="en-GB" sz="1800" strike="noStrike" dirty="0">
                <a:effectLst/>
                <a:latin typeface="Calibri" panose="020F0502020204030204" pitchFamily="34" charset="0"/>
                <a:ea typeface="SimSun" panose="02010600030101010101" pitchFamily="2" charset="-122"/>
                <a:cs typeface="Times New Roman" panose="02020603050405020304" pitchFamily="18" charset="0"/>
                <a:hlinkClick r:id="rId8">
                  <a:extLst>
                    <a:ext uri="{A12FA001-AC4F-418D-AE19-62706E023703}">
                      <ahyp:hlinkClr xmlns:ahyp="http://schemas.microsoft.com/office/drawing/2018/hyperlinkcolor" val="tx"/>
                    </a:ext>
                  </a:extLst>
                </a:hlinkClick>
              </a:rPr>
              <a:t>The Conclusions Chapter</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r>
              <a:rPr lang="en-GB" sz="1800" dirty="0">
                <a:effectLst/>
                <a:latin typeface="Calibri" panose="020F0502020204030204" pitchFamily="34" charset="0"/>
                <a:ea typeface="SimSun" panose="02010600030101010101" pitchFamily="2" charset="-122"/>
                <a:cs typeface="Times New Roman" panose="02020603050405020304" pitchFamily="18" charset="0"/>
              </a:rPr>
              <a:t>- </a:t>
            </a:r>
            <a:r>
              <a:rPr lang="en-GB" sz="1800" strike="noStrike" dirty="0">
                <a:effectLst/>
                <a:latin typeface="Calibri" panose="020F0502020204030204" pitchFamily="34" charset="0"/>
                <a:ea typeface="SimSun" panose="02010600030101010101" pitchFamily="2" charset="-122"/>
                <a:cs typeface="Times New Roman" panose="02020603050405020304" pitchFamily="18" charset="0"/>
                <a:hlinkClick r:id="rId9">
                  <a:extLst>
                    <a:ext uri="{A12FA001-AC4F-418D-AE19-62706E023703}">
                      <ahyp:hlinkClr xmlns:ahyp="http://schemas.microsoft.com/office/drawing/2018/hyperlinkcolor" val="tx"/>
                    </a:ext>
                  </a:extLst>
                </a:hlinkClick>
              </a:rPr>
              <a:t>The Future Work Chapter</a:t>
            </a:r>
            <a:r>
              <a:rPr lang="en-GB" sz="1800" dirty="0">
                <a:effectLst/>
                <a:latin typeface="Calibri" panose="020F0502020204030204" pitchFamily="34" charset="0"/>
                <a:ea typeface="SimSun" panose="02010600030101010101" pitchFamily="2" charset="-122"/>
                <a:cs typeface="Times New Roman" panose="02020603050405020304" pitchFamily="18" charset="0"/>
              </a:rPr>
              <a:t>  </a:t>
            </a:r>
          </a:p>
          <a:p>
            <a:endParaRPr lang="en-GB" dirty="0"/>
          </a:p>
        </p:txBody>
      </p:sp>
      <p:sp>
        <p:nvSpPr>
          <p:cNvPr id="4" name="Footer Placeholder 3">
            <a:extLst>
              <a:ext uri="{FF2B5EF4-FFF2-40B4-BE49-F238E27FC236}">
                <a16:creationId xmlns:a16="http://schemas.microsoft.com/office/drawing/2014/main" id="{7E7CA057-95B3-690B-A7A4-6D2FF8DDEF7F}"/>
              </a:ext>
            </a:extLst>
          </p:cNvPr>
          <p:cNvSpPr>
            <a:spLocks noGrp="1"/>
          </p:cNvSpPr>
          <p:nvPr>
            <p:ph type="ftr" sz="quarter" idx="11"/>
          </p:nvPr>
        </p:nvSpPr>
        <p:spPr/>
        <p:txBody>
          <a:bodyPr/>
          <a:lstStyle/>
          <a:p>
            <a:r>
              <a:rPr lang="en-US"/>
              <a:t>Adapted from WMG, International Manufacturing Centre, University of Warwick</a:t>
            </a:r>
            <a:endParaRPr lang="en-GB"/>
          </a:p>
        </p:txBody>
      </p:sp>
      <p:sp>
        <p:nvSpPr>
          <p:cNvPr id="5" name="Slide Number Placeholder 4">
            <a:extLst>
              <a:ext uri="{FF2B5EF4-FFF2-40B4-BE49-F238E27FC236}">
                <a16:creationId xmlns:a16="http://schemas.microsoft.com/office/drawing/2014/main" id="{64E090E5-FAFF-BA26-243B-4A424DA84526}"/>
              </a:ext>
            </a:extLst>
          </p:cNvPr>
          <p:cNvSpPr>
            <a:spLocks noGrp="1"/>
          </p:cNvSpPr>
          <p:nvPr>
            <p:ph type="sldNum" sz="quarter" idx="12"/>
          </p:nvPr>
        </p:nvSpPr>
        <p:spPr/>
        <p:txBody>
          <a:bodyPr/>
          <a:lstStyle/>
          <a:p>
            <a:fld id="{8411E350-9917-467B-9150-3E38D2410070}" type="slidenum">
              <a:rPr lang="en-GB" smtClean="0"/>
              <a:t>4</a:t>
            </a:fld>
            <a:endParaRPr lang="en-GB"/>
          </a:p>
        </p:txBody>
      </p:sp>
    </p:spTree>
    <p:extLst>
      <p:ext uri="{BB962C8B-B14F-4D97-AF65-F5344CB8AC3E}">
        <p14:creationId xmlns:p14="http://schemas.microsoft.com/office/powerpoint/2010/main" val="3915813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9D404-BBF7-2102-74AA-55C9AA00F662}"/>
              </a:ext>
            </a:extLst>
          </p:cNvPr>
          <p:cNvSpPr>
            <a:spLocks noGrp="1"/>
          </p:cNvSpPr>
          <p:nvPr>
            <p:ph type="title"/>
          </p:nvPr>
        </p:nvSpPr>
        <p:spPr/>
        <p:txBody>
          <a:bodyPr/>
          <a:lstStyle/>
          <a:p>
            <a:r>
              <a:rPr lang="en-GB" dirty="0"/>
              <a:t>Structure of a dissertation Part (3)</a:t>
            </a:r>
          </a:p>
        </p:txBody>
      </p:sp>
      <p:sp>
        <p:nvSpPr>
          <p:cNvPr id="3" name="Content Placeholder 2">
            <a:extLst>
              <a:ext uri="{FF2B5EF4-FFF2-40B4-BE49-F238E27FC236}">
                <a16:creationId xmlns:a16="http://schemas.microsoft.com/office/drawing/2014/main" id="{AB0B534E-2615-8309-20BB-FC07C1BC6AC4}"/>
              </a:ext>
            </a:extLst>
          </p:cNvPr>
          <p:cNvSpPr>
            <a:spLocks noGrp="1"/>
          </p:cNvSpPr>
          <p:nvPr>
            <p:ph idx="1"/>
          </p:nvPr>
        </p:nvSpPr>
        <p:spPr/>
        <p:txBody>
          <a:bodyPr/>
          <a:lstStyle/>
          <a:p>
            <a:r>
              <a:rPr lang="en-GB" sz="2000" b="1" dirty="0">
                <a:solidFill>
                  <a:srgbClr val="000000"/>
                </a:solidFill>
                <a:effectLst/>
                <a:ea typeface="Times New Roman" panose="02020603050405020304" pitchFamily="18" charset="0"/>
                <a:cs typeface="Times New Roman" panose="02020603050405020304" pitchFamily="18" charset="0"/>
              </a:rPr>
              <a:t>The following items come </a:t>
            </a:r>
            <a:r>
              <a:rPr lang="en-GB" sz="2000" b="1" u="sng" dirty="0">
                <a:solidFill>
                  <a:srgbClr val="000000"/>
                </a:solidFill>
                <a:effectLst/>
                <a:ea typeface="Times New Roman" panose="02020603050405020304" pitchFamily="18" charset="0"/>
                <a:cs typeface="Times New Roman" panose="02020603050405020304" pitchFamily="18" charset="0"/>
              </a:rPr>
              <a:t>after the main body </a:t>
            </a:r>
            <a:r>
              <a:rPr lang="en-GB" sz="2000" b="1" dirty="0">
                <a:solidFill>
                  <a:srgbClr val="000000"/>
                </a:solidFill>
                <a:effectLst/>
                <a:ea typeface="Times New Roman" panose="02020603050405020304" pitchFamily="18" charset="0"/>
                <a:cs typeface="Times New Roman" panose="02020603050405020304" pitchFamily="18" charset="0"/>
              </a:rPr>
              <a:t>of the document:-</a:t>
            </a:r>
            <a:endParaRPr lang="en-GB" sz="2000" dirty="0">
              <a:effectLst/>
              <a:ea typeface="SimSun" panose="02010600030101010101" pitchFamily="2" charset="-122"/>
              <a:cs typeface="Times New Roman" panose="02020603050405020304" pitchFamily="18" charset="0"/>
            </a:endParaRPr>
          </a:p>
          <a:p>
            <a:pPr lvl="1"/>
            <a:r>
              <a:rPr lang="en-GB" sz="2000" dirty="0"/>
              <a:t>Bibliography</a:t>
            </a:r>
          </a:p>
          <a:p>
            <a:pPr lvl="1"/>
            <a:r>
              <a:rPr lang="en-GB" sz="2000" dirty="0"/>
              <a:t>Appendices</a:t>
            </a:r>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BEB31037-829C-19EF-B126-80912D98CB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EBBA7A-26C4-F23D-01D5-27DC98C8130D}"/>
              </a:ext>
            </a:extLst>
          </p:cNvPr>
          <p:cNvSpPr>
            <a:spLocks noGrp="1"/>
          </p:cNvSpPr>
          <p:nvPr>
            <p:ph type="sldNum" sz="quarter" idx="12"/>
          </p:nvPr>
        </p:nvSpPr>
        <p:spPr/>
        <p:txBody>
          <a:bodyPr/>
          <a:lstStyle/>
          <a:p>
            <a:fld id="{8411E350-9917-467B-9150-3E38D2410070}" type="slidenum">
              <a:rPr lang="en-GB" smtClean="0"/>
              <a:t>5</a:t>
            </a:fld>
            <a:endParaRPr lang="en-GB"/>
          </a:p>
        </p:txBody>
      </p:sp>
    </p:spTree>
    <p:extLst>
      <p:ext uri="{BB962C8B-B14F-4D97-AF65-F5344CB8AC3E}">
        <p14:creationId xmlns:p14="http://schemas.microsoft.com/office/powerpoint/2010/main" val="4132869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CA7C1-8B7E-453D-3B0F-7AAC6C81AEF0}"/>
              </a:ext>
            </a:extLst>
          </p:cNvPr>
          <p:cNvSpPr>
            <a:spLocks noGrp="1"/>
          </p:cNvSpPr>
          <p:nvPr>
            <p:ph type="title"/>
          </p:nvPr>
        </p:nvSpPr>
        <p:spPr/>
        <p:txBody>
          <a:bodyPr/>
          <a:lstStyle/>
          <a:p>
            <a:r>
              <a:rPr lang="en-GB" dirty="0"/>
              <a:t>What is a literature review?</a:t>
            </a:r>
          </a:p>
        </p:txBody>
      </p:sp>
      <p:sp>
        <p:nvSpPr>
          <p:cNvPr id="3" name="Content Placeholder 2">
            <a:extLst>
              <a:ext uri="{FF2B5EF4-FFF2-40B4-BE49-F238E27FC236}">
                <a16:creationId xmlns:a16="http://schemas.microsoft.com/office/drawing/2014/main" id="{150EE59A-9D14-2B02-9154-E75C6D21525F}"/>
              </a:ext>
            </a:extLst>
          </p:cNvPr>
          <p:cNvSpPr>
            <a:spLocks noGrp="1"/>
          </p:cNvSpPr>
          <p:nvPr>
            <p:ph idx="1"/>
          </p:nvPr>
        </p:nvSpPr>
        <p:spPr/>
        <p:txBody>
          <a:bodyPr>
            <a:normAutofit fontScale="92500" lnSpcReduction="10000"/>
          </a:bodyPr>
          <a:lstStyle/>
          <a:p>
            <a:pPr fontAlgn="base">
              <a:lnSpc>
                <a:spcPct val="107000"/>
              </a:lnSpc>
              <a:spcAft>
                <a:spcPts val="800"/>
              </a:spcAft>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A literature review is a search and evaluation of the available literature in your given subject or chosen topic area. It documents the state of the art with respect to the subject or topic you are writing about.  It shows your readers that you have an in-depth grasp of your subject. It also shows that you understand where your own research fits into and adds to an existing body of agreed knowledge. Here is a summary of the objectives of a literature review:</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indent="-342900" fontAlgn="base">
              <a:lnSpc>
                <a:spcPct val="107000"/>
              </a:lnSpc>
              <a:spcAft>
                <a:spcPts val="800"/>
              </a:spcAft>
              <a:buSzPts val="1000"/>
              <a:buFont typeface="Symbol" panose="05050102010706020507" pitchFamily="18" charset="2"/>
              <a:buChar char=""/>
              <a:tabLst>
                <a:tab pos="457200" algn="l"/>
              </a:tabLst>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It summarises prior research and says how your project is linked to it.</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SzPts val="1000"/>
              <a:buFont typeface="Symbol" panose="05050102010706020507" pitchFamily="18" charset="2"/>
              <a:buChar char=""/>
              <a:tabLst>
                <a:tab pos="457200" algn="l"/>
              </a:tabLst>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It demonstrates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fontAlgn="base">
              <a:lnSpc>
                <a:spcPct val="107000"/>
              </a:lnSpc>
              <a:spcAft>
                <a:spcPts val="800"/>
              </a:spcAft>
              <a:buSzPts val="1000"/>
              <a:buFont typeface="Courier New" panose="02070309020205020404" pitchFamily="49" charset="0"/>
              <a:buChar char="o"/>
              <a:tabLst>
                <a:tab pos="914400" algn="l"/>
              </a:tabLst>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…a familiarity with a body of knowledge and establishes the credibility of your work.</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fontAlgn="base">
              <a:lnSpc>
                <a:spcPct val="107000"/>
              </a:lnSpc>
              <a:spcAft>
                <a:spcPts val="800"/>
              </a:spcAft>
              <a:buSzPts val="1000"/>
              <a:buFont typeface="Courier New" panose="02070309020205020404" pitchFamily="49" charset="0"/>
              <a:buChar char="o"/>
              <a:tabLst>
                <a:tab pos="914400" algn="l"/>
              </a:tabLst>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…that you have learnt from others and that your research is a starting point for new ideas.</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SzPts val="1000"/>
              <a:buFont typeface="Symbol" panose="05050102010706020507" pitchFamily="18" charset="2"/>
              <a:buChar char=""/>
              <a:tabLst>
                <a:tab pos="457200" algn="l"/>
              </a:tabLst>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It identifies gaps in current knowledge…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fontAlgn="base">
              <a:lnSpc>
                <a:spcPct val="107000"/>
              </a:lnSpc>
              <a:spcAft>
                <a:spcPts val="800"/>
              </a:spcAft>
              <a:buSzPts val="1000"/>
              <a:buFont typeface="Courier New" panose="02070309020205020404" pitchFamily="49" charset="0"/>
              <a:buChar char="o"/>
              <a:tabLst>
                <a:tab pos="914400" algn="l"/>
              </a:tabLst>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…by showing limitations of theories and points of view</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fontAlgn="base">
              <a:lnSpc>
                <a:spcPct val="107000"/>
              </a:lnSpc>
              <a:spcAft>
                <a:spcPts val="800"/>
              </a:spcAft>
              <a:buSzPts val="1000"/>
              <a:buFont typeface="Courier New" panose="02070309020205020404" pitchFamily="49" charset="0"/>
              <a:buChar char="o"/>
              <a:tabLst>
                <a:tab pos="914400" algn="l"/>
              </a:tabLst>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 …by formulating areas for further research and reviewing areas of controversy</a:t>
            </a:r>
            <a:r>
              <a:rPr lang="en-GB" sz="1800" kern="100" dirty="0">
                <a:effectLst/>
                <a:latin typeface="Calibri" panose="020F0502020204030204" pitchFamily="34" charset="0"/>
                <a:ea typeface="DengXian" panose="02010600030101010101" pitchFamily="2" charset="-122"/>
                <a:cs typeface="Calibri" panose="020F0502020204030204" pitchFamily="34" charset="0"/>
              </a:rPr>
              <a:t>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FC0B9494-A39C-5F40-FD38-AE3A46A50F37}"/>
              </a:ext>
            </a:extLst>
          </p:cNvPr>
          <p:cNvSpPr>
            <a:spLocks noGrp="1"/>
          </p:cNvSpPr>
          <p:nvPr>
            <p:ph type="ftr" sz="quarter" idx="11"/>
          </p:nvPr>
        </p:nvSpPr>
        <p:spPr/>
        <p:txBody>
          <a:bodyPr/>
          <a:lstStyle/>
          <a:p>
            <a:r>
              <a:rPr lang="en-US"/>
              <a:t>Adapted from https://www.rlf.org.uk/resources/what-is-a-literature-review/</a:t>
            </a:r>
            <a:endParaRPr lang="en-GB"/>
          </a:p>
        </p:txBody>
      </p:sp>
      <p:sp>
        <p:nvSpPr>
          <p:cNvPr id="5" name="Slide Number Placeholder 4">
            <a:extLst>
              <a:ext uri="{FF2B5EF4-FFF2-40B4-BE49-F238E27FC236}">
                <a16:creationId xmlns:a16="http://schemas.microsoft.com/office/drawing/2014/main" id="{28303704-F595-198B-F7A6-3B8384EAC221}"/>
              </a:ext>
            </a:extLst>
          </p:cNvPr>
          <p:cNvSpPr>
            <a:spLocks noGrp="1"/>
          </p:cNvSpPr>
          <p:nvPr>
            <p:ph type="sldNum" sz="quarter" idx="12"/>
          </p:nvPr>
        </p:nvSpPr>
        <p:spPr/>
        <p:txBody>
          <a:bodyPr/>
          <a:lstStyle/>
          <a:p>
            <a:fld id="{8411E350-9917-467B-9150-3E38D2410070}" type="slidenum">
              <a:rPr lang="en-GB" smtClean="0"/>
              <a:t>6</a:t>
            </a:fld>
            <a:endParaRPr lang="en-GB"/>
          </a:p>
        </p:txBody>
      </p:sp>
    </p:spTree>
    <p:extLst>
      <p:ext uri="{BB962C8B-B14F-4D97-AF65-F5344CB8AC3E}">
        <p14:creationId xmlns:p14="http://schemas.microsoft.com/office/powerpoint/2010/main" val="921728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40BE9-8D68-2EF2-4A21-57CE384DC2CD}"/>
              </a:ext>
            </a:extLst>
          </p:cNvPr>
          <p:cNvSpPr>
            <a:spLocks noGrp="1"/>
          </p:cNvSpPr>
          <p:nvPr>
            <p:ph type="title"/>
          </p:nvPr>
        </p:nvSpPr>
        <p:spPr/>
        <p:txBody>
          <a:bodyPr/>
          <a:lstStyle/>
          <a:p>
            <a:r>
              <a:rPr lang="en-GB" dirty="0"/>
              <a:t>Extracts from </a:t>
            </a:r>
            <a:r>
              <a:rPr lang="en-GB" i="1" dirty="0"/>
              <a:t>possible</a:t>
            </a:r>
            <a:r>
              <a:rPr lang="en-GB" dirty="0"/>
              <a:t> literature reviews (A)</a:t>
            </a:r>
          </a:p>
        </p:txBody>
      </p:sp>
      <p:sp>
        <p:nvSpPr>
          <p:cNvPr id="3" name="Content Placeholder 2">
            <a:extLst>
              <a:ext uri="{FF2B5EF4-FFF2-40B4-BE49-F238E27FC236}">
                <a16:creationId xmlns:a16="http://schemas.microsoft.com/office/drawing/2014/main" id="{53AC10BF-0D25-2451-AE60-9F75ED562A48}"/>
              </a:ext>
            </a:extLst>
          </p:cNvPr>
          <p:cNvSpPr>
            <a:spLocks noGrp="1"/>
          </p:cNvSpPr>
          <p:nvPr>
            <p:ph idx="1"/>
          </p:nvPr>
        </p:nvSpPr>
        <p:spPr>
          <a:xfrm>
            <a:off x="838200" y="1793820"/>
            <a:ext cx="10515600" cy="4351338"/>
          </a:xfrm>
        </p:spPr>
        <p:txBody>
          <a:bodyPr>
            <a:normAutofit/>
          </a:bodyPr>
          <a:lstStyle/>
          <a:p>
            <a:pPr>
              <a:lnSpc>
                <a:spcPct val="107000"/>
              </a:lnSpc>
              <a:spcAft>
                <a:spcPts val="800"/>
              </a:spcAft>
            </a:pPr>
            <a:r>
              <a:rPr lang="en-GB" sz="2000" b="1" dirty="0">
                <a:effectLst/>
                <a:latin typeface="Calibri" panose="020F0502020204030204" pitchFamily="34" charset="0"/>
                <a:ea typeface="DengXian" panose="02010600030101010101" pitchFamily="2" charset="-122"/>
                <a:cs typeface="Times New Roman" panose="02020603050405020304" pitchFamily="18" charset="0"/>
              </a:rPr>
              <a:t>Title of Dissertation for MA in Film studies - </a:t>
            </a:r>
            <a:r>
              <a:rPr lang="en-GB" sz="2000" i="1" dirty="0">
                <a:effectLst/>
                <a:latin typeface="Calibri" panose="020F0502020204030204" pitchFamily="34" charset="0"/>
                <a:ea typeface="DengXian" panose="02010600030101010101" pitchFamily="2" charset="-122"/>
                <a:cs typeface="Times New Roman" panose="02020603050405020304" pitchFamily="18" charset="0"/>
              </a:rPr>
              <a:t>The science fiction genre and its impact on the modern world – </a:t>
            </a:r>
            <a:r>
              <a:rPr lang="en-GB" sz="2000" dirty="0">
                <a:effectLst/>
                <a:latin typeface="Calibri" panose="020F0502020204030204" pitchFamily="34" charset="0"/>
                <a:ea typeface="DengXian" panose="02010600030101010101" pitchFamily="2" charset="-122"/>
                <a:cs typeface="Times New Roman" panose="02020603050405020304" pitchFamily="18" charset="0"/>
              </a:rPr>
              <a:t>(</a:t>
            </a:r>
            <a:r>
              <a:rPr lang="en-GB" sz="20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follows the traditional or narrative style</a:t>
            </a:r>
            <a:r>
              <a:rPr lang="en-GB" sz="2000" i="1" dirty="0">
                <a:effectLst/>
                <a:latin typeface="Calibri" panose="020F0502020204030204" pitchFamily="34" charset="0"/>
                <a:ea typeface="DengXian" panose="02010600030101010101" pitchFamily="2" charset="-122"/>
                <a:cs typeface="Times New Roman" panose="02020603050405020304" pitchFamily="18" charset="0"/>
              </a:rPr>
              <a:t>)</a:t>
            </a: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07000"/>
              </a:lnSpc>
              <a:spcAft>
                <a:spcPts val="800"/>
              </a:spcAft>
            </a:pPr>
            <a:r>
              <a:rPr lang="en-GB" sz="2000" dirty="0">
                <a:effectLst/>
                <a:latin typeface="Calibri" panose="020F0502020204030204" pitchFamily="34" charset="0"/>
                <a:ea typeface="DengXian" panose="02010600030101010101" pitchFamily="2" charset="-122"/>
                <a:cs typeface="Times New Roman" panose="02020603050405020304" pitchFamily="18" charset="0"/>
              </a:rPr>
              <a:t>One of the first feature length science fiction films was Fritz Lang’s </a:t>
            </a:r>
            <a:r>
              <a:rPr lang="en-GB" sz="2000" i="1" dirty="0">
                <a:effectLst/>
                <a:latin typeface="Calibri" panose="020F0502020204030204" pitchFamily="34" charset="0"/>
                <a:ea typeface="DengXian" panose="02010600030101010101" pitchFamily="2" charset="-122"/>
                <a:cs typeface="Times New Roman" panose="02020603050405020304" pitchFamily="18" charset="0"/>
              </a:rPr>
              <a:t>Metropolis</a:t>
            </a:r>
            <a:r>
              <a:rPr lang="en-GB" sz="2000" dirty="0">
                <a:effectLst/>
                <a:latin typeface="Calibri" panose="020F0502020204030204" pitchFamily="34" charset="0"/>
                <a:ea typeface="DengXian" panose="02010600030101010101" pitchFamily="2" charset="-122"/>
                <a:cs typeface="Times New Roman" panose="02020603050405020304" pitchFamily="18" charset="0"/>
              </a:rPr>
              <a:t> in 1927. According to Lasker (2010), this movie pioneered social commentary on a possible dystopian future as a basis for a sci-fi movie. Botvinnik and Steinitz (2020) explain that this impactful film began an era of similar movies replicated in much later decades of the 20</a:t>
            </a:r>
            <a:r>
              <a:rPr lang="en-GB" sz="2000" baseline="30000" dirty="0">
                <a:effectLst/>
                <a:latin typeface="Calibri" panose="020F0502020204030204" pitchFamily="34" charset="0"/>
                <a:ea typeface="DengXian" panose="02010600030101010101" pitchFamily="2" charset="-122"/>
                <a:cs typeface="Times New Roman" panose="02020603050405020304" pitchFamily="18" charset="0"/>
              </a:rPr>
              <a:t>th</a:t>
            </a:r>
            <a:r>
              <a:rPr lang="en-GB" sz="2000" dirty="0">
                <a:effectLst/>
                <a:latin typeface="Calibri" panose="020F0502020204030204" pitchFamily="34" charset="0"/>
                <a:ea typeface="DengXian" panose="02010600030101010101" pitchFamily="2" charset="-122"/>
                <a:cs typeface="Times New Roman" panose="02020603050405020304" pitchFamily="18" charset="0"/>
              </a:rPr>
              <a:t> century notably </a:t>
            </a:r>
            <a:r>
              <a:rPr lang="en-GB" sz="2000" i="1" dirty="0">
                <a:effectLst/>
                <a:latin typeface="Calibri" panose="020F0502020204030204" pitchFamily="34" charset="0"/>
                <a:ea typeface="DengXian" panose="02010600030101010101" pitchFamily="2" charset="-122"/>
                <a:cs typeface="Times New Roman" panose="02020603050405020304" pitchFamily="18" charset="0"/>
              </a:rPr>
              <a:t>Bladerunner</a:t>
            </a:r>
            <a:r>
              <a:rPr lang="en-GB" sz="2000" dirty="0">
                <a:effectLst/>
                <a:latin typeface="Calibri" panose="020F0502020204030204" pitchFamily="34" charset="0"/>
                <a:ea typeface="DengXian" panose="02010600030101010101" pitchFamily="2" charset="-122"/>
                <a:cs typeface="Times New Roman" panose="02020603050405020304" pitchFamily="18" charset="0"/>
              </a:rPr>
              <a:t> (1988) and </a:t>
            </a:r>
            <a:r>
              <a:rPr lang="en-GB" sz="2000" i="1" dirty="0">
                <a:effectLst/>
                <a:latin typeface="Calibri" panose="020F0502020204030204" pitchFamily="34" charset="0"/>
                <a:ea typeface="DengXian" panose="02010600030101010101" pitchFamily="2" charset="-122"/>
                <a:cs typeface="Times New Roman" panose="02020603050405020304" pitchFamily="18" charset="0"/>
              </a:rPr>
              <a:t>The Matrix</a:t>
            </a:r>
            <a:r>
              <a:rPr lang="en-GB" sz="2000" dirty="0">
                <a:effectLst/>
                <a:latin typeface="Calibri" panose="020F0502020204030204" pitchFamily="34" charset="0"/>
                <a:ea typeface="DengXian" panose="02010600030101010101" pitchFamily="2" charset="-122"/>
                <a:cs typeface="Times New Roman" panose="02020603050405020304" pitchFamily="18" charset="0"/>
              </a:rPr>
              <a:t> (1992). Spassky (2017) goes further and highlights </a:t>
            </a:r>
            <a:r>
              <a:rPr lang="en-GB" sz="2000" i="1" dirty="0">
                <a:effectLst/>
                <a:latin typeface="Calibri" panose="020F0502020204030204" pitchFamily="34" charset="0"/>
                <a:ea typeface="DengXian" panose="02010600030101010101" pitchFamily="2" charset="-122"/>
                <a:cs typeface="Times New Roman" panose="02020603050405020304" pitchFamily="18" charset="0"/>
              </a:rPr>
              <a:t>Metropolis</a:t>
            </a:r>
            <a:r>
              <a:rPr lang="en-GB" sz="2000" dirty="0">
                <a:effectLst/>
                <a:latin typeface="Calibri" panose="020F0502020204030204" pitchFamily="34" charset="0"/>
                <a:ea typeface="DengXian" panose="02010600030101010101" pitchFamily="2" charset="-122"/>
                <a:cs typeface="Times New Roman" panose="02020603050405020304" pitchFamily="18" charset="0"/>
              </a:rPr>
              <a:t> as being the forerunner to the subject of AI and robotic engineering with the introduction of Rotwang’s female robot. Indeed, Fischer (2019) points out that this robot influenced many later films, featuring robots, in terms of their design, notably </a:t>
            </a:r>
            <a:r>
              <a:rPr lang="en-GB" sz="2000" i="1" dirty="0">
                <a:effectLst/>
                <a:latin typeface="Calibri" panose="020F0502020204030204" pitchFamily="34" charset="0"/>
                <a:ea typeface="DengXian" panose="02010600030101010101" pitchFamily="2" charset="-122"/>
                <a:cs typeface="Times New Roman" panose="02020603050405020304" pitchFamily="18" charset="0"/>
              </a:rPr>
              <a:t>Robocop</a:t>
            </a:r>
            <a:r>
              <a:rPr lang="en-GB" sz="2000" dirty="0">
                <a:effectLst/>
                <a:latin typeface="Calibri" panose="020F0502020204030204" pitchFamily="34" charset="0"/>
                <a:ea typeface="DengXian" panose="02010600030101010101" pitchFamily="2" charset="-122"/>
                <a:cs typeface="Times New Roman" panose="02020603050405020304" pitchFamily="18" charset="0"/>
              </a:rPr>
              <a:t> (1998) …    </a:t>
            </a:r>
            <a:endParaRPr lang="en-GB" dirty="0"/>
          </a:p>
        </p:txBody>
      </p:sp>
      <p:sp>
        <p:nvSpPr>
          <p:cNvPr id="4" name="Footer Placeholder 3">
            <a:extLst>
              <a:ext uri="{FF2B5EF4-FFF2-40B4-BE49-F238E27FC236}">
                <a16:creationId xmlns:a16="http://schemas.microsoft.com/office/drawing/2014/main" id="{86788014-D2E5-49FD-B7B0-495F5CB3C1B5}"/>
              </a:ext>
            </a:extLst>
          </p:cNvPr>
          <p:cNvSpPr>
            <a:spLocks noGrp="1"/>
          </p:cNvSpPr>
          <p:nvPr>
            <p:ph type="ftr" sz="quarter" idx="11"/>
          </p:nvPr>
        </p:nvSpPr>
        <p:spPr/>
        <p:txBody>
          <a:bodyPr/>
          <a:lstStyle/>
          <a:p>
            <a:r>
              <a:rPr lang="en-US"/>
              <a:t>created by David C. Williams for UWTSD Swansea</a:t>
            </a:r>
            <a:endParaRPr lang="en-GB"/>
          </a:p>
        </p:txBody>
      </p:sp>
      <p:sp>
        <p:nvSpPr>
          <p:cNvPr id="5" name="Slide Number Placeholder 4">
            <a:extLst>
              <a:ext uri="{FF2B5EF4-FFF2-40B4-BE49-F238E27FC236}">
                <a16:creationId xmlns:a16="http://schemas.microsoft.com/office/drawing/2014/main" id="{E8E652C2-34AF-D69A-4BC3-78CC39B93F3B}"/>
              </a:ext>
            </a:extLst>
          </p:cNvPr>
          <p:cNvSpPr>
            <a:spLocks noGrp="1"/>
          </p:cNvSpPr>
          <p:nvPr>
            <p:ph type="sldNum" sz="quarter" idx="12"/>
          </p:nvPr>
        </p:nvSpPr>
        <p:spPr/>
        <p:txBody>
          <a:bodyPr/>
          <a:lstStyle/>
          <a:p>
            <a:fld id="{8411E350-9917-467B-9150-3E38D2410070}" type="slidenum">
              <a:rPr lang="en-GB" smtClean="0"/>
              <a:t>7</a:t>
            </a:fld>
            <a:endParaRPr lang="en-GB"/>
          </a:p>
        </p:txBody>
      </p:sp>
    </p:spTree>
    <p:extLst>
      <p:ext uri="{BB962C8B-B14F-4D97-AF65-F5344CB8AC3E}">
        <p14:creationId xmlns:p14="http://schemas.microsoft.com/office/powerpoint/2010/main" val="1699935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FEB0-A8A5-42F9-64D3-49D197075CD5}"/>
              </a:ext>
            </a:extLst>
          </p:cNvPr>
          <p:cNvSpPr>
            <a:spLocks noGrp="1"/>
          </p:cNvSpPr>
          <p:nvPr>
            <p:ph type="title"/>
          </p:nvPr>
        </p:nvSpPr>
        <p:spPr/>
        <p:txBody>
          <a:bodyPr/>
          <a:lstStyle/>
          <a:p>
            <a:r>
              <a:rPr lang="en-GB" dirty="0"/>
              <a:t>Extracts from </a:t>
            </a:r>
            <a:r>
              <a:rPr lang="en-GB" i="1" dirty="0"/>
              <a:t>possible</a:t>
            </a:r>
            <a:r>
              <a:rPr lang="en-GB" dirty="0"/>
              <a:t> literature reviews (B)</a:t>
            </a:r>
          </a:p>
        </p:txBody>
      </p:sp>
      <p:sp>
        <p:nvSpPr>
          <p:cNvPr id="3" name="Content Placeholder 2">
            <a:extLst>
              <a:ext uri="{FF2B5EF4-FFF2-40B4-BE49-F238E27FC236}">
                <a16:creationId xmlns:a16="http://schemas.microsoft.com/office/drawing/2014/main" id="{E7ABF546-047C-18D9-85F2-C6D717DD4997}"/>
              </a:ext>
            </a:extLst>
          </p:cNvPr>
          <p:cNvSpPr>
            <a:spLocks noGrp="1"/>
          </p:cNvSpPr>
          <p:nvPr>
            <p:ph idx="1"/>
          </p:nvPr>
        </p:nvSpPr>
        <p:spPr/>
        <p:txBody>
          <a:bodyPr/>
          <a:lstStyle/>
          <a:p>
            <a:pPr algn="just">
              <a:lnSpc>
                <a:spcPct val="107000"/>
              </a:lnSpc>
              <a:spcAft>
                <a:spcPts val="800"/>
              </a:spcAft>
            </a:pPr>
            <a:r>
              <a:rPr lang="en-GB" sz="2000" b="1" dirty="0">
                <a:effectLst/>
                <a:latin typeface="Calibri" panose="020F0502020204030204" pitchFamily="34" charset="0"/>
                <a:ea typeface="DengXian" panose="02010600030101010101" pitchFamily="2" charset="-122"/>
                <a:cs typeface="Times New Roman" panose="02020603050405020304" pitchFamily="18" charset="0"/>
              </a:rPr>
              <a:t>Title of Dissertation for MSc in Music technology - </a:t>
            </a:r>
            <a:r>
              <a:rPr lang="en-GB" sz="2000" i="1" dirty="0">
                <a:effectLst/>
                <a:latin typeface="Calibri" panose="020F0502020204030204" pitchFamily="34" charset="0"/>
                <a:ea typeface="DengXian" panose="02010600030101010101" pitchFamily="2" charset="-122"/>
                <a:cs typeface="Times New Roman" panose="02020603050405020304" pitchFamily="18" charset="0"/>
              </a:rPr>
              <a:t>Heavy metal and its influence on contemporary rock music. </a:t>
            </a:r>
            <a:r>
              <a:rPr lang="en-GB" sz="2000" dirty="0">
                <a:effectLst/>
                <a:latin typeface="Calibri" panose="020F0502020204030204" pitchFamily="34" charset="0"/>
                <a:ea typeface="DengXian" panose="02010600030101010101" pitchFamily="2" charset="-122"/>
                <a:cs typeface="Times New Roman" panose="02020603050405020304" pitchFamily="18" charset="0"/>
              </a:rPr>
              <a:t>[</a:t>
            </a:r>
            <a:r>
              <a:rPr lang="en-GB" sz="20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Follows the CAT(Critically Appraised Topic) style]</a:t>
            </a: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07000"/>
              </a:lnSpc>
              <a:spcAft>
                <a:spcPts val="800"/>
              </a:spcAft>
            </a:pPr>
            <a:r>
              <a:rPr lang="en-GB" sz="2000" dirty="0">
                <a:effectLst/>
                <a:latin typeface="Calibri" panose="020F0502020204030204" pitchFamily="34" charset="0"/>
                <a:ea typeface="DengXian" panose="02010600030101010101" pitchFamily="2" charset="-122"/>
                <a:cs typeface="Times New Roman" panose="02020603050405020304" pitchFamily="18" charset="0"/>
              </a:rPr>
              <a:t> ….Smith (2009) points out that heavy metal began in the late 1960s with the group </a:t>
            </a:r>
            <a:r>
              <a:rPr lang="en-GB" sz="2000" i="1" dirty="0">
                <a:effectLst/>
                <a:latin typeface="Calibri" panose="020F0502020204030204" pitchFamily="34" charset="0"/>
                <a:ea typeface="DengXian" panose="02010600030101010101" pitchFamily="2" charset="-122"/>
                <a:cs typeface="Times New Roman" panose="02020603050405020304" pitchFamily="18" charset="0"/>
              </a:rPr>
              <a:t>Black Sabbath</a:t>
            </a:r>
            <a:r>
              <a:rPr lang="en-GB" sz="2000" dirty="0">
                <a:effectLst/>
                <a:latin typeface="Calibri" panose="020F0502020204030204" pitchFamily="34" charset="0"/>
                <a:ea typeface="DengXian" panose="02010600030101010101" pitchFamily="2" charset="-122"/>
                <a:cs typeface="Times New Roman" panose="02020603050405020304" pitchFamily="18" charset="0"/>
              </a:rPr>
              <a:t>. However, this is disputed by Davies (2015) who puts forward the case that heavy metal has its origins in the early music of </a:t>
            </a:r>
            <a:r>
              <a:rPr lang="en-GB" sz="2000" i="1" dirty="0">
                <a:effectLst/>
                <a:latin typeface="Calibri" panose="020F0502020204030204" pitchFamily="34" charset="0"/>
                <a:ea typeface="DengXian" panose="02010600030101010101" pitchFamily="2" charset="-122"/>
                <a:cs typeface="Times New Roman" panose="02020603050405020304" pitchFamily="18" charset="0"/>
              </a:rPr>
              <a:t>the Kinks </a:t>
            </a:r>
            <a:r>
              <a:rPr lang="en-GB" sz="2000" dirty="0">
                <a:effectLst/>
                <a:latin typeface="Calibri" panose="020F0502020204030204" pitchFamily="34" charset="0"/>
                <a:ea typeface="DengXian" panose="02010600030101010101" pitchFamily="2" charset="-122"/>
                <a:cs typeface="Times New Roman" panose="02020603050405020304" pitchFamily="18" charset="0"/>
              </a:rPr>
              <a:t>with tracks such as “You really got me” and “All the day and all of the night”. Several others authors, notably Murray (2016), Kent (20012), and Birchill (2005), support this idea. However, it is generally accepted that the roots of Heavy metal, while influenced by bands such as the Kinks, were established in Birmingham in the late 1960s and early 1970s. In addition to Black Sabbath, groups such as </a:t>
            </a:r>
            <a:r>
              <a:rPr lang="en-GB" sz="2000" i="1" dirty="0">
                <a:effectLst/>
                <a:latin typeface="Calibri" panose="020F0502020204030204" pitchFamily="34" charset="0"/>
                <a:ea typeface="DengXian" panose="02010600030101010101" pitchFamily="2" charset="-122"/>
                <a:cs typeface="Times New Roman" panose="02020603050405020304" pitchFamily="18" charset="0"/>
              </a:rPr>
              <a:t>Judas Priest </a:t>
            </a:r>
            <a:r>
              <a:rPr lang="en-GB" sz="2000" dirty="0">
                <a:effectLst/>
                <a:latin typeface="Calibri" panose="020F0502020204030204" pitchFamily="34" charset="0"/>
                <a:ea typeface="DengXian" panose="02010600030101010101" pitchFamily="2" charset="-122"/>
                <a:cs typeface="Times New Roman" panose="02020603050405020304" pitchFamily="18" charset="0"/>
              </a:rPr>
              <a:t>also came from that part of England. In fact, </a:t>
            </a:r>
            <a:r>
              <a:rPr lang="en-GB" sz="2000" i="1" dirty="0">
                <a:effectLst/>
                <a:latin typeface="Calibri" panose="020F0502020204030204" pitchFamily="34" charset="0"/>
                <a:ea typeface="DengXian" panose="02010600030101010101" pitchFamily="2" charset="-122"/>
                <a:cs typeface="Times New Roman" panose="02020603050405020304" pitchFamily="18" charset="0"/>
              </a:rPr>
              <a:t>Motorhead</a:t>
            </a:r>
            <a:r>
              <a:rPr lang="en-GB" sz="2000" dirty="0">
                <a:effectLst/>
                <a:latin typeface="Calibri" panose="020F0502020204030204" pitchFamily="34" charset="0"/>
                <a:ea typeface="DengXian" panose="02010600030101010101" pitchFamily="2" charset="-122"/>
                <a:cs typeface="Times New Roman" panose="02020603050405020304" pitchFamily="18" charset="0"/>
              </a:rPr>
              <a:t> leader, the late Lemmy Kilminster, mentions this in an interview on the BBC (1985)…  </a:t>
            </a:r>
          </a:p>
          <a:p>
            <a:endParaRPr lang="en-GB" dirty="0"/>
          </a:p>
        </p:txBody>
      </p:sp>
      <p:sp>
        <p:nvSpPr>
          <p:cNvPr id="4" name="Footer Placeholder 3">
            <a:extLst>
              <a:ext uri="{FF2B5EF4-FFF2-40B4-BE49-F238E27FC236}">
                <a16:creationId xmlns:a16="http://schemas.microsoft.com/office/drawing/2014/main" id="{18B6FD71-5887-4AFD-24A6-74163508DF77}"/>
              </a:ext>
            </a:extLst>
          </p:cNvPr>
          <p:cNvSpPr>
            <a:spLocks noGrp="1"/>
          </p:cNvSpPr>
          <p:nvPr>
            <p:ph type="ftr" sz="quarter" idx="11"/>
          </p:nvPr>
        </p:nvSpPr>
        <p:spPr/>
        <p:txBody>
          <a:bodyPr/>
          <a:lstStyle/>
          <a:p>
            <a:r>
              <a:rPr lang="en-US"/>
              <a:t>created by David C. Williams for UWTSD Swansea</a:t>
            </a:r>
            <a:endParaRPr lang="en-GB"/>
          </a:p>
        </p:txBody>
      </p:sp>
      <p:sp>
        <p:nvSpPr>
          <p:cNvPr id="5" name="Slide Number Placeholder 4">
            <a:extLst>
              <a:ext uri="{FF2B5EF4-FFF2-40B4-BE49-F238E27FC236}">
                <a16:creationId xmlns:a16="http://schemas.microsoft.com/office/drawing/2014/main" id="{106107AF-2B94-4C91-A3A1-C0D65F94AB8F}"/>
              </a:ext>
            </a:extLst>
          </p:cNvPr>
          <p:cNvSpPr>
            <a:spLocks noGrp="1"/>
          </p:cNvSpPr>
          <p:nvPr>
            <p:ph type="sldNum" sz="quarter" idx="12"/>
          </p:nvPr>
        </p:nvSpPr>
        <p:spPr/>
        <p:txBody>
          <a:bodyPr/>
          <a:lstStyle/>
          <a:p>
            <a:fld id="{8411E350-9917-467B-9150-3E38D2410070}" type="slidenum">
              <a:rPr lang="en-GB" smtClean="0"/>
              <a:t>8</a:t>
            </a:fld>
            <a:endParaRPr lang="en-GB"/>
          </a:p>
        </p:txBody>
      </p:sp>
    </p:spTree>
    <p:extLst>
      <p:ext uri="{BB962C8B-B14F-4D97-AF65-F5344CB8AC3E}">
        <p14:creationId xmlns:p14="http://schemas.microsoft.com/office/powerpoint/2010/main" val="2570297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08FD7-6F06-0992-D2A0-D8574E4F116E}"/>
              </a:ext>
            </a:extLst>
          </p:cNvPr>
          <p:cNvSpPr>
            <a:spLocks noGrp="1"/>
          </p:cNvSpPr>
          <p:nvPr>
            <p:ph type="title"/>
          </p:nvPr>
        </p:nvSpPr>
        <p:spPr/>
        <p:txBody>
          <a:bodyPr/>
          <a:lstStyle/>
          <a:p>
            <a:r>
              <a:rPr lang="en-GB" dirty="0"/>
              <a:t>Examples of literature reviews</a:t>
            </a:r>
          </a:p>
        </p:txBody>
      </p:sp>
      <p:sp>
        <p:nvSpPr>
          <p:cNvPr id="3" name="Content Placeholder 2">
            <a:extLst>
              <a:ext uri="{FF2B5EF4-FFF2-40B4-BE49-F238E27FC236}">
                <a16:creationId xmlns:a16="http://schemas.microsoft.com/office/drawing/2014/main" id="{35153101-9825-B055-A258-C6DAE6521435}"/>
              </a:ext>
            </a:extLst>
          </p:cNvPr>
          <p:cNvSpPr>
            <a:spLocks noGrp="1"/>
          </p:cNvSpPr>
          <p:nvPr>
            <p:ph idx="1"/>
          </p:nvPr>
        </p:nvSpPr>
        <p:spPr/>
        <p:txBody>
          <a:bodyPr>
            <a:normAutofit lnSpcReduction="10000"/>
          </a:bodyPr>
          <a:lstStyle/>
          <a:p>
            <a:endParaRPr lang="en-GB" dirty="0">
              <a:hlinkClick r:id="rId2"/>
            </a:endParaRPr>
          </a:p>
          <a:p>
            <a:pPr algn="l"/>
            <a:r>
              <a:rPr lang="en-US" i="0" u="none" strike="noStrike" baseline="0" dirty="0"/>
              <a:t>Why do people migrate? A review of </a:t>
            </a:r>
            <a:r>
              <a:rPr lang="en-GB" i="0" u="none" strike="noStrike" baseline="0" dirty="0"/>
              <a:t>the theoretical literature</a:t>
            </a:r>
            <a:endParaRPr lang="en-GB" dirty="0">
              <a:hlinkClick r:id="rId2"/>
            </a:endParaRPr>
          </a:p>
          <a:p>
            <a:pPr lvl="1"/>
            <a:r>
              <a:rPr lang="en-GB" sz="2800" dirty="0">
                <a:hlinkClick r:id="rId2"/>
              </a:rPr>
              <a:t>SSRN-id1105657.pdf</a:t>
            </a:r>
            <a:endParaRPr lang="en-GB" sz="2800" dirty="0"/>
          </a:p>
          <a:p>
            <a:pPr lvl="1"/>
            <a:r>
              <a:rPr lang="en-GB" sz="2800" dirty="0"/>
              <a:t>Literature review is 25 pages in length (whole document)</a:t>
            </a:r>
          </a:p>
          <a:p>
            <a:endParaRPr lang="en-US" dirty="0">
              <a:hlinkClick r:id="rId3"/>
            </a:endParaRPr>
          </a:p>
          <a:p>
            <a:r>
              <a:rPr lang="en-US" dirty="0">
                <a:hlinkClick r:id="rId3"/>
              </a:rPr>
              <a:t>Innovations under Patent Protection - an Experimental Study (nottingham.ac.uk)</a:t>
            </a:r>
            <a:endParaRPr lang="en-US" dirty="0"/>
          </a:p>
          <a:p>
            <a:pPr lvl="1"/>
            <a:r>
              <a:rPr lang="en-US" dirty="0"/>
              <a:t>Literature review is only 3 pages in length (5, 6, and 7)</a:t>
            </a:r>
          </a:p>
          <a:p>
            <a:pPr lvl="1"/>
            <a:r>
              <a:rPr lang="en-US" dirty="0"/>
              <a:t>This follows a traditional (narrative style) as it describes various inventors and their approach to inventing</a:t>
            </a:r>
            <a:endParaRPr lang="en-GB" dirty="0"/>
          </a:p>
        </p:txBody>
      </p:sp>
      <p:sp>
        <p:nvSpPr>
          <p:cNvPr id="4" name="Footer Placeholder 3">
            <a:extLst>
              <a:ext uri="{FF2B5EF4-FFF2-40B4-BE49-F238E27FC236}">
                <a16:creationId xmlns:a16="http://schemas.microsoft.com/office/drawing/2014/main" id="{9DA31CC0-1EEB-5419-1ECE-B754A61359C5}"/>
              </a:ext>
            </a:extLst>
          </p:cNvPr>
          <p:cNvSpPr>
            <a:spLocks noGrp="1"/>
          </p:cNvSpPr>
          <p:nvPr>
            <p:ph type="ftr" sz="quarter" idx="11"/>
          </p:nvPr>
        </p:nvSpPr>
        <p:spPr/>
        <p:txBody>
          <a:bodyPr/>
          <a:lstStyle/>
          <a:p>
            <a:r>
              <a:rPr lang="en-US"/>
              <a:t>Adapted from https://www.scribbr.co.uk/category/thesis-dissertation/</a:t>
            </a:r>
            <a:endParaRPr lang="en-GB"/>
          </a:p>
        </p:txBody>
      </p:sp>
      <p:sp>
        <p:nvSpPr>
          <p:cNvPr id="5" name="Slide Number Placeholder 4">
            <a:extLst>
              <a:ext uri="{FF2B5EF4-FFF2-40B4-BE49-F238E27FC236}">
                <a16:creationId xmlns:a16="http://schemas.microsoft.com/office/drawing/2014/main" id="{9997A88C-7EA2-68D0-0343-2005A36D2263}"/>
              </a:ext>
            </a:extLst>
          </p:cNvPr>
          <p:cNvSpPr>
            <a:spLocks noGrp="1"/>
          </p:cNvSpPr>
          <p:nvPr>
            <p:ph type="sldNum" sz="quarter" idx="12"/>
          </p:nvPr>
        </p:nvSpPr>
        <p:spPr/>
        <p:txBody>
          <a:bodyPr/>
          <a:lstStyle/>
          <a:p>
            <a:fld id="{8411E350-9917-467B-9150-3E38D2410070}" type="slidenum">
              <a:rPr lang="en-GB" smtClean="0"/>
              <a:t>9</a:t>
            </a:fld>
            <a:endParaRPr lang="en-GB"/>
          </a:p>
        </p:txBody>
      </p:sp>
    </p:spTree>
    <p:extLst>
      <p:ext uri="{BB962C8B-B14F-4D97-AF65-F5344CB8AC3E}">
        <p14:creationId xmlns:p14="http://schemas.microsoft.com/office/powerpoint/2010/main" val="1444388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1925D-6BB2-88CE-AE2A-617C0FAC0416}"/>
              </a:ext>
            </a:extLst>
          </p:cNvPr>
          <p:cNvSpPr>
            <a:spLocks noGrp="1"/>
          </p:cNvSpPr>
          <p:nvPr>
            <p:ph type="title"/>
          </p:nvPr>
        </p:nvSpPr>
        <p:spPr/>
        <p:txBody>
          <a:bodyPr/>
          <a:lstStyle/>
          <a:p>
            <a:r>
              <a:rPr lang="en-GB" dirty="0"/>
              <a:t>Use of tenses in dissertation sections, Part (1)</a:t>
            </a:r>
          </a:p>
        </p:txBody>
      </p:sp>
      <p:sp>
        <p:nvSpPr>
          <p:cNvPr id="3" name="Content Placeholder 2">
            <a:extLst>
              <a:ext uri="{FF2B5EF4-FFF2-40B4-BE49-F238E27FC236}">
                <a16:creationId xmlns:a16="http://schemas.microsoft.com/office/drawing/2014/main" id="{A81CDB06-D4BA-402E-7715-A29C748F0422}"/>
              </a:ext>
            </a:extLst>
          </p:cNvPr>
          <p:cNvSpPr>
            <a:spLocks noGrp="1"/>
          </p:cNvSpPr>
          <p:nvPr>
            <p:ph idx="1"/>
          </p:nvPr>
        </p:nvSpPr>
        <p:spPr/>
        <p:txBody>
          <a:bodyPr>
            <a:normAutofit/>
          </a:bodyPr>
          <a:lstStyle/>
          <a:p>
            <a:pPr algn="l"/>
            <a:r>
              <a:rPr lang="en-US" b="1" i="0" dirty="0">
                <a:solidFill>
                  <a:srgbClr val="1B2B68"/>
                </a:solidFill>
                <a:effectLst/>
                <a:latin typeface="Gilmer"/>
              </a:rPr>
              <a:t>Theoretical Framework</a:t>
            </a:r>
          </a:p>
          <a:p>
            <a:pPr lvl="1"/>
            <a:r>
              <a:rPr lang="en-US" b="1" i="0" dirty="0">
                <a:solidFill>
                  <a:srgbClr val="1B2B68"/>
                </a:solidFill>
                <a:effectLst/>
                <a:latin typeface="Gilmer"/>
              </a:rPr>
              <a:t>Present simple: to describe theories and provide definitions</a:t>
            </a:r>
          </a:p>
          <a:p>
            <a:pPr lvl="2"/>
            <a:r>
              <a:rPr lang="en-US" b="0" i="0" dirty="0">
                <a:solidFill>
                  <a:srgbClr val="0D405F"/>
                </a:solidFill>
                <a:effectLst/>
                <a:latin typeface="Inter"/>
              </a:rPr>
              <a:t>In lyric poetry, the speaker </a:t>
            </a:r>
            <a:r>
              <a:rPr lang="en-US" b="0" i="0" u="sng" dirty="0">
                <a:solidFill>
                  <a:srgbClr val="0D405F"/>
                </a:solidFill>
                <a:effectLst/>
                <a:latin typeface="Inter"/>
              </a:rPr>
              <a:t>presents</a:t>
            </a:r>
            <a:r>
              <a:rPr lang="en-US" b="0" i="0" dirty="0">
                <a:solidFill>
                  <a:srgbClr val="0D405F"/>
                </a:solidFill>
                <a:effectLst/>
                <a:latin typeface="Inter"/>
              </a:rPr>
              <a:t> his perspective on a given situation.</a:t>
            </a:r>
          </a:p>
          <a:p>
            <a:pPr lvl="2"/>
            <a:r>
              <a:rPr lang="en-US" b="0" i="0" dirty="0">
                <a:solidFill>
                  <a:srgbClr val="0D405F"/>
                </a:solidFill>
                <a:effectLst/>
                <a:latin typeface="Inter"/>
              </a:rPr>
              <a:t>“Reaganomics” </a:t>
            </a:r>
            <a:r>
              <a:rPr lang="en-US" b="0" i="0" u="sng" dirty="0">
                <a:solidFill>
                  <a:srgbClr val="0D405F"/>
                </a:solidFill>
                <a:effectLst/>
                <a:latin typeface="Inter"/>
              </a:rPr>
              <a:t>refers</a:t>
            </a:r>
            <a:r>
              <a:rPr lang="en-US" b="0" i="0" dirty="0">
                <a:solidFill>
                  <a:srgbClr val="0D405F"/>
                </a:solidFill>
                <a:effectLst/>
                <a:latin typeface="Inter"/>
              </a:rPr>
              <a:t> to the economic policies of Reagan administration.</a:t>
            </a:r>
          </a:p>
          <a:p>
            <a:pPr algn="l"/>
            <a:r>
              <a:rPr lang="en-US" b="1" i="0" dirty="0">
                <a:solidFill>
                  <a:srgbClr val="FF0000"/>
                </a:solidFill>
                <a:effectLst/>
                <a:latin typeface="Gilmer"/>
              </a:rPr>
              <a:t>Literature Review</a:t>
            </a:r>
          </a:p>
          <a:p>
            <a:pPr lvl="1"/>
            <a:r>
              <a:rPr lang="en-US" b="1" i="0" dirty="0">
                <a:solidFill>
                  <a:srgbClr val="FF0000"/>
                </a:solidFill>
                <a:effectLst/>
                <a:latin typeface="Gilmer"/>
              </a:rPr>
              <a:t>Present perfect: for past research still relevant to the paper’s current research</a:t>
            </a:r>
          </a:p>
          <a:p>
            <a:pPr lvl="2"/>
            <a:r>
              <a:rPr lang="en-US" b="0" i="0" dirty="0">
                <a:solidFill>
                  <a:srgbClr val="0D405F"/>
                </a:solidFill>
                <a:effectLst/>
                <a:latin typeface="Inter"/>
              </a:rPr>
              <a:t>Research </a:t>
            </a:r>
            <a:r>
              <a:rPr lang="en-US" b="0" i="0" u="sng" dirty="0">
                <a:solidFill>
                  <a:srgbClr val="0D405F"/>
                </a:solidFill>
                <a:effectLst/>
                <a:latin typeface="Inter"/>
              </a:rPr>
              <a:t>has shown</a:t>
            </a:r>
            <a:r>
              <a:rPr lang="en-US" b="0" i="0" dirty="0">
                <a:solidFill>
                  <a:srgbClr val="0D405F"/>
                </a:solidFill>
                <a:effectLst/>
                <a:latin typeface="Inter"/>
              </a:rPr>
              <a:t> that the AI market for education will grow to $1.2 billion in 2024.</a:t>
            </a:r>
          </a:p>
          <a:p>
            <a:pPr lvl="1"/>
            <a:r>
              <a:rPr lang="en-US" b="1" i="0" dirty="0">
                <a:solidFill>
                  <a:srgbClr val="FF0000"/>
                </a:solidFill>
                <a:effectLst/>
                <a:latin typeface="Gilmer"/>
              </a:rPr>
              <a:t>Past simple: to describe specific steps or actions of past researchers</a:t>
            </a:r>
          </a:p>
          <a:p>
            <a:pPr lvl="2"/>
            <a:r>
              <a:rPr lang="en-US" b="0" i="0" dirty="0">
                <a:solidFill>
                  <a:srgbClr val="0D405F"/>
                </a:solidFill>
                <a:effectLst/>
                <a:latin typeface="Inter"/>
              </a:rPr>
              <a:t>Tan et al. </a:t>
            </a:r>
            <a:r>
              <a:rPr lang="en-US" b="0" i="0" u="sng" dirty="0">
                <a:solidFill>
                  <a:srgbClr val="0D405F"/>
                </a:solidFill>
                <a:effectLst/>
                <a:latin typeface="Inter"/>
              </a:rPr>
              <a:t>investigated</a:t>
            </a:r>
            <a:r>
              <a:rPr lang="en-US" b="0" i="0" dirty="0">
                <a:solidFill>
                  <a:srgbClr val="0D405F"/>
                </a:solidFill>
                <a:effectLst/>
                <a:latin typeface="Inter"/>
              </a:rPr>
              <a:t> whether an algorithm could predict student engagement.</a:t>
            </a:r>
          </a:p>
          <a:p>
            <a:endParaRPr lang="en-GB" dirty="0"/>
          </a:p>
        </p:txBody>
      </p:sp>
      <p:sp>
        <p:nvSpPr>
          <p:cNvPr id="4" name="Footer Placeholder 3">
            <a:extLst>
              <a:ext uri="{FF2B5EF4-FFF2-40B4-BE49-F238E27FC236}">
                <a16:creationId xmlns:a16="http://schemas.microsoft.com/office/drawing/2014/main" id="{66B4EB92-B389-D2C5-F05D-D4EAA94AE186}"/>
              </a:ext>
            </a:extLst>
          </p:cNvPr>
          <p:cNvSpPr>
            <a:spLocks noGrp="1"/>
          </p:cNvSpPr>
          <p:nvPr>
            <p:ph type="ftr" sz="quarter" idx="11"/>
          </p:nvPr>
        </p:nvSpPr>
        <p:spPr/>
        <p:txBody>
          <a:bodyPr/>
          <a:lstStyle/>
          <a:p>
            <a:r>
              <a:rPr lang="en-US"/>
              <a:t>Adapted from https://www.scribbr.co.uk/category/thesis-dissertation/</a:t>
            </a:r>
            <a:endParaRPr lang="en-GB"/>
          </a:p>
        </p:txBody>
      </p:sp>
      <p:sp>
        <p:nvSpPr>
          <p:cNvPr id="5" name="Slide Number Placeholder 4">
            <a:extLst>
              <a:ext uri="{FF2B5EF4-FFF2-40B4-BE49-F238E27FC236}">
                <a16:creationId xmlns:a16="http://schemas.microsoft.com/office/drawing/2014/main" id="{88DDBBAF-AD48-92D0-4A88-42D2E69E6ADE}"/>
              </a:ext>
            </a:extLst>
          </p:cNvPr>
          <p:cNvSpPr>
            <a:spLocks noGrp="1"/>
          </p:cNvSpPr>
          <p:nvPr>
            <p:ph type="sldNum" sz="quarter" idx="12"/>
          </p:nvPr>
        </p:nvSpPr>
        <p:spPr/>
        <p:txBody>
          <a:bodyPr/>
          <a:lstStyle/>
          <a:p>
            <a:fld id="{8411E350-9917-467B-9150-3E38D2410070}" type="slidenum">
              <a:rPr lang="en-GB" smtClean="0"/>
              <a:t>10</a:t>
            </a:fld>
            <a:endParaRPr lang="en-GB"/>
          </a:p>
        </p:txBody>
      </p:sp>
    </p:spTree>
    <p:extLst>
      <p:ext uri="{BB962C8B-B14F-4D97-AF65-F5344CB8AC3E}">
        <p14:creationId xmlns:p14="http://schemas.microsoft.com/office/powerpoint/2010/main" val="3946879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CF7B-9172-0DC8-844F-3BE38D884D14}"/>
              </a:ext>
            </a:extLst>
          </p:cNvPr>
          <p:cNvSpPr>
            <a:spLocks noGrp="1"/>
          </p:cNvSpPr>
          <p:nvPr>
            <p:ph type="title"/>
          </p:nvPr>
        </p:nvSpPr>
        <p:spPr/>
        <p:txBody>
          <a:bodyPr/>
          <a:lstStyle/>
          <a:p>
            <a:r>
              <a:rPr lang="en-GB" dirty="0"/>
              <a:t>Use of tenses in dissertation sections, </a:t>
            </a:r>
            <a:r>
              <a:rPr lang="en-GB" sz="4000" dirty="0"/>
              <a:t>PART (2)</a:t>
            </a:r>
          </a:p>
        </p:txBody>
      </p:sp>
      <p:sp>
        <p:nvSpPr>
          <p:cNvPr id="3" name="Content Placeholder 2">
            <a:extLst>
              <a:ext uri="{FF2B5EF4-FFF2-40B4-BE49-F238E27FC236}">
                <a16:creationId xmlns:a16="http://schemas.microsoft.com/office/drawing/2014/main" id="{3714DB26-1278-4CFF-5AA9-580F6493632F}"/>
              </a:ext>
            </a:extLst>
          </p:cNvPr>
          <p:cNvSpPr>
            <a:spLocks noGrp="1"/>
          </p:cNvSpPr>
          <p:nvPr>
            <p:ph idx="1"/>
          </p:nvPr>
        </p:nvSpPr>
        <p:spPr/>
        <p:txBody>
          <a:bodyPr>
            <a:normAutofit fontScale="92500"/>
          </a:bodyPr>
          <a:lstStyle/>
          <a:p>
            <a:pPr algn="l"/>
            <a:r>
              <a:rPr lang="en-US" b="1" i="0" dirty="0">
                <a:solidFill>
                  <a:srgbClr val="1B2B68"/>
                </a:solidFill>
                <a:effectLst/>
                <a:latin typeface="Gilmer"/>
              </a:rPr>
              <a:t>Methods and Results</a:t>
            </a:r>
          </a:p>
          <a:p>
            <a:pPr lvl="1"/>
            <a:r>
              <a:rPr lang="en-US" b="1" i="0" dirty="0">
                <a:solidFill>
                  <a:srgbClr val="1B2B68"/>
                </a:solidFill>
                <a:effectLst/>
                <a:latin typeface="Gilmer"/>
              </a:rPr>
              <a:t>Past simple: for events that began and ended in the past, such as an experiment</a:t>
            </a:r>
          </a:p>
          <a:p>
            <a:pPr lvl="2"/>
            <a:r>
              <a:rPr lang="en-US" b="0" i="0" dirty="0">
                <a:solidFill>
                  <a:srgbClr val="0D405F"/>
                </a:solidFill>
                <a:effectLst/>
                <a:latin typeface="Inter"/>
              </a:rPr>
              <a:t>We </a:t>
            </a:r>
            <a:r>
              <a:rPr lang="en-US" b="0" i="0" u="sng" dirty="0">
                <a:solidFill>
                  <a:srgbClr val="0D405F"/>
                </a:solidFill>
                <a:effectLst/>
                <a:latin typeface="Inter"/>
              </a:rPr>
              <a:t>conducted</a:t>
            </a:r>
            <a:r>
              <a:rPr lang="en-US" b="0" i="0" dirty="0">
                <a:solidFill>
                  <a:srgbClr val="0D405F"/>
                </a:solidFill>
                <a:effectLst/>
                <a:latin typeface="Inter"/>
              </a:rPr>
              <a:t> </a:t>
            </a:r>
            <a:r>
              <a:rPr lang="en-US" b="0" i="0" u="none" strike="noStrike" dirty="0">
                <a:solidFill>
                  <a:srgbClr val="1F80E8"/>
                </a:solidFill>
                <a:effectLst/>
                <a:latin typeface="Inter"/>
                <a:hlinkClick r:id="rId2"/>
              </a:rPr>
              <a:t>semi-structured interviews</a:t>
            </a:r>
            <a:r>
              <a:rPr lang="en-US" b="0" i="0" dirty="0">
                <a:solidFill>
                  <a:srgbClr val="0D405F"/>
                </a:solidFill>
                <a:effectLst/>
                <a:latin typeface="Inter"/>
              </a:rPr>
              <a:t> with the participants.</a:t>
            </a:r>
          </a:p>
          <a:p>
            <a:pPr lvl="2"/>
            <a:r>
              <a:rPr lang="en-US" b="0" i="0" dirty="0">
                <a:solidFill>
                  <a:srgbClr val="0D405F"/>
                </a:solidFill>
                <a:effectLst/>
                <a:latin typeface="Inter"/>
              </a:rPr>
              <a:t>We </a:t>
            </a:r>
            <a:r>
              <a:rPr lang="en-US" b="0" i="0" u="sng" dirty="0">
                <a:solidFill>
                  <a:srgbClr val="0D405F"/>
                </a:solidFill>
                <a:effectLst/>
                <a:latin typeface="Inter"/>
              </a:rPr>
              <a:t>found</a:t>
            </a:r>
            <a:r>
              <a:rPr lang="en-US" b="0" i="0" dirty="0">
                <a:solidFill>
                  <a:srgbClr val="0D405F"/>
                </a:solidFill>
                <a:effectLst/>
                <a:latin typeface="Inter"/>
              </a:rPr>
              <a:t> that participants </a:t>
            </a:r>
            <a:r>
              <a:rPr lang="en-US" b="0" i="0" u="sng" dirty="0">
                <a:solidFill>
                  <a:srgbClr val="0D405F"/>
                </a:solidFill>
                <a:effectLst/>
                <a:latin typeface="Inter"/>
              </a:rPr>
              <a:t>had</a:t>
            </a:r>
            <a:r>
              <a:rPr lang="en-US" b="0" i="0" dirty="0">
                <a:solidFill>
                  <a:srgbClr val="0D405F"/>
                </a:solidFill>
                <a:effectLst/>
                <a:latin typeface="Inter"/>
              </a:rPr>
              <a:t> much to say about their workplaces.</a:t>
            </a:r>
          </a:p>
          <a:p>
            <a:pPr lvl="2"/>
            <a:r>
              <a:rPr lang="en-US" b="0" i="0" dirty="0">
                <a:solidFill>
                  <a:srgbClr val="0D405F"/>
                </a:solidFill>
                <a:effectLst/>
                <a:latin typeface="Inter"/>
              </a:rPr>
              <a:t>A multivariate linear regression </a:t>
            </a:r>
            <a:r>
              <a:rPr lang="en-US" b="0" i="0" u="sng" dirty="0">
                <a:solidFill>
                  <a:srgbClr val="0D405F"/>
                </a:solidFill>
                <a:effectLst/>
                <a:latin typeface="Inter"/>
              </a:rPr>
              <a:t>was</a:t>
            </a:r>
            <a:r>
              <a:rPr lang="en-US" b="0" i="0" dirty="0">
                <a:solidFill>
                  <a:srgbClr val="0D405F"/>
                </a:solidFill>
                <a:effectLst/>
                <a:latin typeface="Inter"/>
              </a:rPr>
              <a:t> used.</a:t>
            </a:r>
          </a:p>
          <a:p>
            <a:pPr lvl="1"/>
            <a:r>
              <a:rPr lang="en-US" b="1" i="0" dirty="0">
                <a:solidFill>
                  <a:srgbClr val="1B2B68"/>
                </a:solidFill>
                <a:effectLst/>
                <a:latin typeface="Gilmer"/>
              </a:rPr>
              <a:t>Present simple: to describe a tool’s function (which does not change over time)</a:t>
            </a:r>
          </a:p>
          <a:p>
            <a:pPr lvl="2"/>
            <a:r>
              <a:rPr lang="en-US" b="0" i="0" dirty="0">
                <a:solidFill>
                  <a:srgbClr val="0D405F"/>
                </a:solidFill>
                <a:effectLst/>
                <a:latin typeface="Inter"/>
              </a:rPr>
              <a:t>Multivariate linear regressions </a:t>
            </a:r>
            <a:r>
              <a:rPr lang="en-US" b="0" i="0" u="sng" dirty="0">
                <a:solidFill>
                  <a:srgbClr val="0D405F"/>
                </a:solidFill>
                <a:effectLst/>
                <a:latin typeface="Inter"/>
              </a:rPr>
              <a:t>are</a:t>
            </a:r>
            <a:r>
              <a:rPr lang="en-US" b="0" i="0" dirty="0">
                <a:solidFill>
                  <a:srgbClr val="0D405F"/>
                </a:solidFill>
                <a:effectLst/>
                <a:latin typeface="Inter"/>
              </a:rPr>
              <a:t> relevant to use for sets of correlated random variables.</a:t>
            </a:r>
          </a:p>
          <a:p>
            <a:pPr algn="l"/>
            <a:r>
              <a:rPr lang="en-US" b="1" i="0" dirty="0">
                <a:solidFill>
                  <a:srgbClr val="1B2B68"/>
                </a:solidFill>
                <a:effectLst/>
                <a:latin typeface="Gilmer"/>
              </a:rPr>
              <a:t>Conclusions or Discussion</a:t>
            </a:r>
          </a:p>
          <a:p>
            <a:pPr lvl="1"/>
            <a:r>
              <a:rPr lang="en-US" b="1" i="0" dirty="0">
                <a:solidFill>
                  <a:srgbClr val="1B2B68"/>
                </a:solidFill>
                <a:effectLst/>
                <a:latin typeface="Gilmer"/>
              </a:rPr>
              <a:t>Present simple: for interpretations of data</a:t>
            </a:r>
          </a:p>
          <a:p>
            <a:pPr lvl="2"/>
            <a:r>
              <a:rPr lang="en-US" b="0" i="0" dirty="0">
                <a:solidFill>
                  <a:srgbClr val="0D405F"/>
                </a:solidFill>
                <a:effectLst/>
                <a:latin typeface="Inter"/>
              </a:rPr>
              <a:t>The results </a:t>
            </a:r>
            <a:r>
              <a:rPr lang="en-US" b="0" i="0" u="sng" dirty="0">
                <a:solidFill>
                  <a:srgbClr val="0D405F"/>
                </a:solidFill>
                <a:effectLst/>
                <a:latin typeface="Inter"/>
              </a:rPr>
              <a:t>indicate</a:t>
            </a:r>
            <a:r>
              <a:rPr lang="en-US" b="0" i="0" dirty="0">
                <a:solidFill>
                  <a:srgbClr val="0D405F"/>
                </a:solidFill>
                <a:effectLst/>
                <a:latin typeface="Inter"/>
              </a:rPr>
              <a:t> a steady increase in net gain for </a:t>
            </a:r>
            <a:r>
              <a:rPr lang="en-US" b="0" i="1" dirty="0">
                <a:solidFill>
                  <a:srgbClr val="0D405F"/>
                </a:solidFill>
                <a:effectLst/>
                <a:latin typeface="Inter"/>
              </a:rPr>
              <a:t>x</a:t>
            </a:r>
            <a:r>
              <a:rPr lang="en-US" b="0" i="0" dirty="0">
                <a:solidFill>
                  <a:srgbClr val="0D405F"/>
                </a:solidFill>
                <a:effectLst/>
                <a:latin typeface="Inter"/>
              </a:rPr>
              <a:t> and </a:t>
            </a:r>
            <a:r>
              <a:rPr lang="en-US" b="0" i="1" dirty="0">
                <a:solidFill>
                  <a:srgbClr val="0D405F"/>
                </a:solidFill>
                <a:effectLst/>
                <a:latin typeface="Inter"/>
              </a:rPr>
              <a:t>y</a:t>
            </a:r>
            <a:r>
              <a:rPr lang="en-US" b="0" i="0" dirty="0">
                <a:solidFill>
                  <a:srgbClr val="0D405F"/>
                </a:solidFill>
                <a:effectLst/>
                <a:latin typeface="Inter"/>
              </a:rPr>
              <a:t> companies.</a:t>
            </a:r>
          </a:p>
          <a:p>
            <a:pPr lvl="2"/>
            <a:r>
              <a:rPr lang="en-US" b="0" i="0" dirty="0">
                <a:solidFill>
                  <a:srgbClr val="0D405F"/>
                </a:solidFill>
                <a:effectLst/>
                <a:latin typeface="Inter"/>
              </a:rPr>
              <a:t>We </a:t>
            </a:r>
            <a:r>
              <a:rPr lang="en-US" b="0" i="0" u="sng" dirty="0">
                <a:solidFill>
                  <a:srgbClr val="0D405F"/>
                </a:solidFill>
                <a:effectLst/>
                <a:latin typeface="Inter"/>
              </a:rPr>
              <a:t>cannot conclude</a:t>
            </a:r>
            <a:r>
              <a:rPr lang="en-US" b="0" i="0" dirty="0">
                <a:solidFill>
                  <a:srgbClr val="0D405F"/>
                </a:solidFill>
                <a:effectLst/>
                <a:latin typeface="Inter"/>
              </a:rPr>
              <a:t> that this growth will continue on the basis of this study.</a:t>
            </a:r>
          </a:p>
          <a:p>
            <a:endParaRPr lang="en-GB" dirty="0"/>
          </a:p>
        </p:txBody>
      </p:sp>
      <p:sp>
        <p:nvSpPr>
          <p:cNvPr id="4" name="Footer Placeholder 3">
            <a:extLst>
              <a:ext uri="{FF2B5EF4-FFF2-40B4-BE49-F238E27FC236}">
                <a16:creationId xmlns:a16="http://schemas.microsoft.com/office/drawing/2014/main" id="{ADB01647-BC34-FCFA-34FD-1A6D1A66E9A3}"/>
              </a:ext>
            </a:extLst>
          </p:cNvPr>
          <p:cNvSpPr>
            <a:spLocks noGrp="1"/>
          </p:cNvSpPr>
          <p:nvPr>
            <p:ph type="ftr" sz="quarter" idx="11"/>
          </p:nvPr>
        </p:nvSpPr>
        <p:spPr/>
        <p:txBody>
          <a:bodyPr/>
          <a:lstStyle/>
          <a:p>
            <a:r>
              <a:rPr lang="en-US"/>
              <a:t>Adapted from https://www.scribbr.co.uk/category/thesis-dissertation/</a:t>
            </a:r>
            <a:endParaRPr lang="en-GB"/>
          </a:p>
        </p:txBody>
      </p:sp>
      <p:sp>
        <p:nvSpPr>
          <p:cNvPr id="5" name="Slide Number Placeholder 4">
            <a:extLst>
              <a:ext uri="{FF2B5EF4-FFF2-40B4-BE49-F238E27FC236}">
                <a16:creationId xmlns:a16="http://schemas.microsoft.com/office/drawing/2014/main" id="{CB03E26C-F887-EBEA-3747-4C8421DD5A30}"/>
              </a:ext>
            </a:extLst>
          </p:cNvPr>
          <p:cNvSpPr>
            <a:spLocks noGrp="1"/>
          </p:cNvSpPr>
          <p:nvPr>
            <p:ph type="sldNum" sz="quarter" idx="12"/>
          </p:nvPr>
        </p:nvSpPr>
        <p:spPr/>
        <p:txBody>
          <a:bodyPr/>
          <a:lstStyle/>
          <a:p>
            <a:fld id="{8411E350-9917-467B-9150-3E38D2410070}" type="slidenum">
              <a:rPr lang="en-GB" smtClean="0"/>
              <a:t>11</a:t>
            </a:fld>
            <a:endParaRPr lang="en-GB"/>
          </a:p>
        </p:txBody>
      </p:sp>
    </p:spTree>
    <p:extLst>
      <p:ext uri="{BB962C8B-B14F-4D97-AF65-F5344CB8AC3E}">
        <p14:creationId xmlns:p14="http://schemas.microsoft.com/office/powerpoint/2010/main" val="2670897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32EF7-9309-D235-C2CC-ACCEAF1ED413}"/>
              </a:ext>
            </a:extLst>
          </p:cNvPr>
          <p:cNvSpPr>
            <a:spLocks noGrp="1"/>
          </p:cNvSpPr>
          <p:nvPr>
            <p:ph type="title"/>
          </p:nvPr>
        </p:nvSpPr>
        <p:spPr/>
        <p:txBody>
          <a:bodyPr/>
          <a:lstStyle/>
          <a:p>
            <a:r>
              <a:rPr lang="en-GB" dirty="0"/>
              <a:t>Use of tenses in dissertation sections, Part (3)</a:t>
            </a:r>
          </a:p>
        </p:txBody>
      </p:sp>
      <p:sp>
        <p:nvSpPr>
          <p:cNvPr id="3" name="Content Placeholder 2">
            <a:extLst>
              <a:ext uri="{FF2B5EF4-FFF2-40B4-BE49-F238E27FC236}">
                <a16:creationId xmlns:a16="http://schemas.microsoft.com/office/drawing/2014/main" id="{8D07F5DA-E95C-F77A-56AA-47FFC01EAF51}"/>
              </a:ext>
            </a:extLst>
          </p:cNvPr>
          <p:cNvSpPr>
            <a:spLocks noGrp="1"/>
          </p:cNvSpPr>
          <p:nvPr>
            <p:ph idx="1"/>
          </p:nvPr>
        </p:nvSpPr>
        <p:spPr/>
        <p:txBody>
          <a:bodyPr>
            <a:normAutofit fontScale="92500" lnSpcReduction="20000"/>
          </a:bodyPr>
          <a:lstStyle/>
          <a:p>
            <a:pPr algn="l"/>
            <a:r>
              <a:rPr lang="en-US" b="1" i="0" dirty="0">
                <a:solidFill>
                  <a:srgbClr val="1B2B68"/>
                </a:solidFill>
                <a:effectLst/>
                <a:latin typeface="Gilmer"/>
              </a:rPr>
              <a:t>Limitations</a:t>
            </a:r>
          </a:p>
          <a:p>
            <a:pPr lvl="1"/>
            <a:r>
              <a:rPr lang="en-US" b="1" i="0" dirty="0">
                <a:solidFill>
                  <a:srgbClr val="1B2B68"/>
                </a:solidFill>
                <a:effectLst/>
                <a:latin typeface="Gilmer"/>
              </a:rPr>
              <a:t>Past simple: for details about how the study happened</a:t>
            </a:r>
          </a:p>
          <a:p>
            <a:pPr lvl="2"/>
            <a:r>
              <a:rPr lang="en-US" b="0" i="0" dirty="0">
                <a:solidFill>
                  <a:srgbClr val="0D405F"/>
                </a:solidFill>
                <a:effectLst/>
                <a:latin typeface="Inter"/>
              </a:rPr>
              <a:t>The sample size </a:t>
            </a:r>
            <a:r>
              <a:rPr lang="en-US" b="0" i="0" u="sng" dirty="0">
                <a:solidFill>
                  <a:srgbClr val="0D405F"/>
                </a:solidFill>
                <a:effectLst/>
                <a:latin typeface="Inter"/>
              </a:rPr>
              <a:t>was</a:t>
            </a:r>
            <a:r>
              <a:rPr lang="en-US" b="0" i="0" dirty="0">
                <a:solidFill>
                  <a:srgbClr val="0D405F"/>
                </a:solidFill>
                <a:effectLst/>
                <a:latin typeface="Inter"/>
              </a:rPr>
              <a:t> adequate for a qualitative analysis, but it was not big enough to provide good grounds for predictions.</a:t>
            </a:r>
          </a:p>
          <a:p>
            <a:pPr algn="l"/>
            <a:r>
              <a:rPr lang="en-US" b="1" i="0" dirty="0">
                <a:solidFill>
                  <a:srgbClr val="1B2B68"/>
                </a:solidFill>
                <a:effectLst/>
                <a:latin typeface="Gilmer"/>
              </a:rPr>
              <a:t>Recommendations and Implications</a:t>
            </a:r>
          </a:p>
          <a:p>
            <a:pPr lvl="1"/>
            <a:r>
              <a:rPr lang="en-US" b="1" i="0" dirty="0">
                <a:solidFill>
                  <a:srgbClr val="1B2B68"/>
                </a:solidFill>
                <a:effectLst/>
                <a:latin typeface="Gilmer"/>
              </a:rPr>
              <a:t>Modal auxiliary to indicate lack of a certain outcome or simple future with hedging word: </a:t>
            </a:r>
          </a:p>
          <a:p>
            <a:pPr lvl="2"/>
            <a:r>
              <a:rPr lang="en-US" b="1" i="0" dirty="0">
                <a:solidFill>
                  <a:srgbClr val="1B2B68"/>
                </a:solidFill>
                <a:effectLst/>
                <a:latin typeface="Gilmer"/>
              </a:rPr>
              <a:t>for thoughts on what future studies might focus on, and for careful predictions</a:t>
            </a:r>
          </a:p>
          <a:p>
            <a:pPr lvl="1"/>
            <a:r>
              <a:rPr lang="en-US" b="0" i="1" dirty="0">
                <a:solidFill>
                  <a:srgbClr val="0D405F"/>
                </a:solidFill>
                <a:effectLst/>
                <a:latin typeface="Inter"/>
              </a:rPr>
              <a:t>Modal auxiliary</a:t>
            </a:r>
            <a:r>
              <a:rPr lang="en-US" b="0" i="0" dirty="0">
                <a:solidFill>
                  <a:srgbClr val="0D405F"/>
                </a:solidFill>
                <a:effectLst/>
                <a:latin typeface="Inter"/>
              </a:rPr>
              <a:t>:</a:t>
            </a:r>
          </a:p>
          <a:p>
            <a:pPr lvl="2"/>
            <a:r>
              <a:rPr lang="en-US" b="0" i="0" dirty="0">
                <a:solidFill>
                  <a:srgbClr val="0D405F"/>
                </a:solidFill>
                <a:effectLst/>
                <a:latin typeface="Inter"/>
              </a:rPr>
              <a:t> Responses to the survey suggest that many more people in this profession </a:t>
            </a:r>
            <a:r>
              <a:rPr lang="en-US" b="0" i="1" u="sng" dirty="0">
                <a:solidFill>
                  <a:srgbClr val="0D405F"/>
                </a:solidFill>
                <a:effectLst/>
                <a:latin typeface="Inter"/>
              </a:rPr>
              <a:t>may</a:t>
            </a:r>
            <a:r>
              <a:rPr lang="en-US" b="0" i="0" u="sng" dirty="0">
                <a:solidFill>
                  <a:srgbClr val="0D405F"/>
                </a:solidFill>
                <a:effectLst/>
                <a:latin typeface="Inter"/>
              </a:rPr>
              <a:t> be</a:t>
            </a:r>
            <a:r>
              <a:rPr lang="en-US" b="0" i="0" dirty="0">
                <a:solidFill>
                  <a:srgbClr val="0D405F"/>
                </a:solidFill>
                <a:effectLst/>
                <a:latin typeface="Inter"/>
              </a:rPr>
              <a:t> unsatisfied with their vacation time.</a:t>
            </a:r>
          </a:p>
          <a:p>
            <a:pPr lvl="1"/>
            <a:r>
              <a:rPr lang="en-US" b="0" i="1" dirty="0">
                <a:solidFill>
                  <a:srgbClr val="0D405F"/>
                </a:solidFill>
                <a:effectLst/>
                <a:latin typeface="Inter"/>
              </a:rPr>
              <a:t>Modal auxiliary</a:t>
            </a:r>
            <a:r>
              <a:rPr lang="en-US" b="0" i="0" dirty="0">
                <a:solidFill>
                  <a:srgbClr val="0D405F"/>
                </a:solidFill>
                <a:effectLst/>
                <a:latin typeface="Inter"/>
              </a:rPr>
              <a:t>: </a:t>
            </a:r>
          </a:p>
          <a:p>
            <a:pPr lvl="2"/>
            <a:r>
              <a:rPr lang="en-US" b="0" i="0" dirty="0">
                <a:solidFill>
                  <a:srgbClr val="0D405F"/>
                </a:solidFill>
                <a:effectLst/>
                <a:latin typeface="Inter"/>
              </a:rPr>
              <a:t>Future research </a:t>
            </a:r>
            <a:r>
              <a:rPr lang="en-US" b="0" i="1" u="sng" dirty="0">
                <a:solidFill>
                  <a:srgbClr val="0D405F"/>
                </a:solidFill>
                <a:effectLst/>
                <a:latin typeface="Inter"/>
              </a:rPr>
              <a:t>should</a:t>
            </a:r>
            <a:r>
              <a:rPr lang="en-US" b="0" i="0" u="sng" dirty="0">
                <a:solidFill>
                  <a:srgbClr val="0D405F"/>
                </a:solidFill>
                <a:effectLst/>
                <a:latin typeface="Inter"/>
              </a:rPr>
              <a:t> conduct</a:t>
            </a:r>
            <a:r>
              <a:rPr lang="en-US" b="0" i="0" dirty="0">
                <a:solidFill>
                  <a:srgbClr val="0D405F"/>
                </a:solidFill>
                <a:effectLst/>
                <a:latin typeface="Inter"/>
              </a:rPr>
              <a:t> more sustained investigations of this phenomenon.</a:t>
            </a:r>
          </a:p>
          <a:p>
            <a:pPr lvl="1"/>
            <a:r>
              <a:rPr lang="en-US" b="0" i="1" dirty="0">
                <a:solidFill>
                  <a:srgbClr val="0D405F"/>
                </a:solidFill>
                <a:effectLst/>
                <a:latin typeface="Inter"/>
              </a:rPr>
              <a:t>Simple future with hedging word</a:t>
            </a:r>
            <a:r>
              <a:rPr lang="en-US" b="0" i="0" dirty="0">
                <a:solidFill>
                  <a:srgbClr val="0D405F"/>
                </a:solidFill>
                <a:effectLst/>
                <a:latin typeface="Inter"/>
              </a:rPr>
              <a:t>: </a:t>
            </a:r>
          </a:p>
          <a:p>
            <a:pPr lvl="2"/>
            <a:r>
              <a:rPr lang="en-US" b="0" i="0" dirty="0">
                <a:solidFill>
                  <a:srgbClr val="0D405F"/>
                </a:solidFill>
                <a:effectLst/>
                <a:latin typeface="Inter"/>
              </a:rPr>
              <a:t>The results of the study indicate that the glaciers </a:t>
            </a:r>
            <a:r>
              <a:rPr lang="en-US" b="0" i="0" u="sng" dirty="0">
                <a:solidFill>
                  <a:srgbClr val="0D405F"/>
                </a:solidFill>
                <a:effectLst/>
                <a:latin typeface="Inter"/>
              </a:rPr>
              <a:t>will </a:t>
            </a:r>
            <a:r>
              <a:rPr lang="en-US" b="0" i="1" u="sng" dirty="0">
                <a:solidFill>
                  <a:srgbClr val="0D405F"/>
                </a:solidFill>
                <a:effectLst/>
                <a:latin typeface="Inter"/>
              </a:rPr>
              <a:t>likely</a:t>
            </a:r>
            <a:r>
              <a:rPr lang="en-US" b="0" i="0" u="sng" dirty="0">
                <a:solidFill>
                  <a:srgbClr val="0D405F"/>
                </a:solidFill>
                <a:effectLst/>
                <a:latin typeface="Inter"/>
              </a:rPr>
              <a:t> continue</a:t>
            </a:r>
            <a:r>
              <a:rPr lang="en-US" b="0" i="0" dirty="0">
                <a:solidFill>
                  <a:srgbClr val="0D405F"/>
                </a:solidFill>
                <a:effectLst/>
                <a:latin typeface="Inter"/>
              </a:rPr>
              <a:t> to melt.</a:t>
            </a:r>
          </a:p>
          <a:p>
            <a:endParaRPr lang="en-GB" dirty="0"/>
          </a:p>
        </p:txBody>
      </p:sp>
      <p:sp>
        <p:nvSpPr>
          <p:cNvPr id="4" name="Footer Placeholder 3">
            <a:extLst>
              <a:ext uri="{FF2B5EF4-FFF2-40B4-BE49-F238E27FC236}">
                <a16:creationId xmlns:a16="http://schemas.microsoft.com/office/drawing/2014/main" id="{BADADF0C-0935-E192-79E8-DB19918C334F}"/>
              </a:ext>
            </a:extLst>
          </p:cNvPr>
          <p:cNvSpPr>
            <a:spLocks noGrp="1"/>
          </p:cNvSpPr>
          <p:nvPr>
            <p:ph type="ftr" sz="quarter" idx="11"/>
          </p:nvPr>
        </p:nvSpPr>
        <p:spPr/>
        <p:txBody>
          <a:bodyPr/>
          <a:lstStyle/>
          <a:p>
            <a:r>
              <a:rPr lang="en-US"/>
              <a:t>Adapted from https://www.scribbr.co.uk/category/thesis-dissertation/</a:t>
            </a:r>
            <a:endParaRPr lang="en-GB"/>
          </a:p>
        </p:txBody>
      </p:sp>
      <p:sp>
        <p:nvSpPr>
          <p:cNvPr id="5" name="Slide Number Placeholder 4">
            <a:extLst>
              <a:ext uri="{FF2B5EF4-FFF2-40B4-BE49-F238E27FC236}">
                <a16:creationId xmlns:a16="http://schemas.microsoft.com/office/drawing/2014/main" id="{4829C674-CA9C-B5A0-0DA7-71C4099759D8}"/>
              </a:ext>
            </a:extLst>
          </p:cNvPr>
          <p:cNvSpPr>
            <a:spLocks noGrp="1"/>
          </p:cNvSpPr>
          <p:nvPr>
            <p:ph type="sldNum" sz="quarter" idx="12"/>
          </p:nvPr>
        </p:nvSpPr>
        <p:spPr/>
        <p:txBody>
          <a:bodyPr/>
          <a:lstStyle/>
          <a:p>
            <a:fld id="{8411E350-9917-467B-9150-3E38D2410070}" type="slidenum">
              <a:rPr lang="en-GB" smtClean="0"/>
              <a:t>12</a:t>
            </a:fld>
            <a:endParaRPr lang="en-GB"/>
          </a:p>
        </p:txBody>
      </p:sp>
    </p:spTree>
    <p:extLst>
      <p:ext uri="{BB962C8B-B14F-4D97-AF65-F5344CB8AC3E}">
        <p14:creationId xmlns:p14="http://schemas.microsoft.com/office/powerpoint/2010/main" val="40297795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548</TotalTime>
  <Words>1523</Words>
  <Application>Microsoft Office PowerPoint</Application>
  <PresentationFormat>Widescreen</PresentationFormat>
  <Paragraphs>131</Paragraphs>
  <Slides>12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Gilmer</vt:lpstr>
      <vt:lpstr>Inter</vt:lpstr>
      <vt:lpstr>Arial</vt:lpstr>
      <vt:lpstr>Calibri</vt:lpstr>
      <vt:lpstr>Calibri Light</vt:lpstr>
      <vt:lpstr>Courier New</vt:lpstr>
      <vt:lpstr>Symbol</vt:lpstr>
      <vt:lpstr>Office Theme</vt:lpstr>
      <vt:lpstr>           </vt:lpstr>
      <vt:lpstr>Structure of presentation</vt:lpstr>
      <vt:lpstr>Dissertation structure Part (1)</vt:lpstr>
      <vt:lpstr>Dissertation Structure Part (2)</vt:lpstr>
      <vt:lpstr>Structure of a dissertation Part (3)</vt:lpstr>
      <vt:lpstr>What is a literature review?</vt:lpstr>
      <vt:lpstr>Extracts from possible literature reviews (A)</vt:lpstr>
      <vt:lpstr>Extracts from possible literature reviews (B)</vt:lpstr>
      <vt:lpstr>Examples of literature reviews</vt:lpstr>
      <vt:lpstr>Use of tenses in dissertation sections, Part (1)</vt:lpstr>
      <vt:lpstr>Use of tenses in dissertation sections, PART (2)</vt:lpstr>
      <vt:lpstr>Use of tenses in dissertation sections, Part (3)</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Charles Williams (International Centre)</dc:creator>
  <cp:lastModifiedBy>David Charles Williams (International Centre)</cp:lastModifiedBy>
  <cp:revision>3</cp:revision>
  <dcterms:created xsi:type="dcterms:W3CDTF">2023-05-13T14:55:31Z</dcterms:created>
  <dcterms:modified xsi:type="dcterms:W3CDTF">2023-05-22T09:33:15Z</dcterms:modified>
</cp:coreProperties>
</file>