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78" r:id="rId1"/>
  </p:sldMasterIdLst>
  <p:notesMasterIdLst>
    <p:notesMasterId r:id="rId23"/>
  </p:notesMasterIdLst>
  <p:sldIdLst>
    <p:sldId id="256" r:id="rId2"/>
    <p:sldId id="261" r:id="rId3"/>
    <p:sldId id="303" r:id="rId4"/>
    <p:sldId id="304" r:id="rId5"/>
    <p:sldId id="305" r:id="rId6"/>
    <p:sldId id="306" r:id="rId7"/>
    <p:sldId id="307" r:id="rId8"/>
    <p:sldId id="308" r:id="rId9"/>
    <p:sldId id="262" r:id="rId10"/>
    <p:sldId id="309" r:id="rId11"/>
    <p:sldId id="310" r:id="rId12"/>
    <p:sldId id="312" r:id="rId13"/>
    <p:sldId id="313" r:id="rId14"/>
    <p:sldId id="311" r:id="rId15"/>
    <p:sldId id="314" r:id="rId16"/>
    <p:sldId id="315" r:id="rId17"/>
    <p:sldId id="316" r:id="rId18"/>
    <p:sldId id="317" r:id="rId19"/>
    <p:sldId id="318" r:id="rId20"/>
    <p:sldId id="319" r:id="rId21"/>
    <p:sldId id="282" r:id="rId22"/>
  </p:sldIdLst>
  <p:sldSz cx="9144000" cy="5143500" type="screen16x9"/>
  <p:notesSz cx="6858000" cy="9144000"/>
  <p:embeddedFontLst>
    <p:embeddedFont>
      <p:font typeface="Barlow" panose="020F0502020204030204" pitchFamily="2" charset="0"/>
      <p:regular r:id="rId24"/>
      <p:bold r:id="rId25"/>
      <p:italic r:id="rId26"/>
      <p:boldItalic r:id="rId27"/>
    </p:embeddedFont>
    <p:embeddedFont>
      <p:font typeface="Bebas Neue" panose="020B0606020202050201" pitchFamily="34" charset="0"/>
      <p:regular r:id="rId28"/>
    </p:embeddedFont>
    <p:embeddedFont>
      <p:font typeface="Poppins" panose="00000500000000000000" pitchFamily="2" charset="0"/>
      <p:regular r:id="rId29"/>
      <p:bold r:id="rId30"/>
      <p:italic r:id="rId31"/>
      <p:boldItalic r:id="rId32"/>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guide id="3" orient="horz" pos="2859">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1D72AA1-F709-4FB6-9115-F4D686EE29E9}">
  <a:tblStyle styleId="{51D72AA1-F709-4FB6-9115-F4D686EE29E9}"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p:restoredTop sz="83571" autoAdjust="0"/>
  </p:normalViewPr>
  <p:slideViewPr>
    <p:cSldViewPr snapToGrid="0">
      <p:cViewPr varScale="1">
        <p:scale>
          <a:sx n="88" d="100"/>
          <a:sy n="88" d="100"/>
        </p:scale>
        <p:origin x="588" y="60"/>
      </p:cViewPr>
      <p:guideLst>
        <p:guide orient="horz" pos="1620"/>
        <p:guide pos="2880"/>
        <p:guide orient="horz" pos="2859"/>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3.fntdata"/><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2.fntdata"/><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font" Target="fonts/font6.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1.fntdata"/><Relationship Id="rId32" Type="http://schemas.openxmlformats.org/officeDocument/2006/relationships/font" Target="fonts/font9.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font" Target="fonts/font5.fntdata"/><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font" Target="fonts/font8.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font" Target="fonts/font4.fntdata"/><Relationship Id="rId30" Type="http://schemas.openxmlformats.org/officeDocument/2006/relationships/font" Target="fonts/font7.fntdata"/><Relationship Id="rId35" Type="http://schemas.openxmlformats.org/officeDocument/2006/relationships/theme" Target="theme/theme1.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4"/>
        <p:cNvGrpSpPr/>
        <p:nvPr/>
      </p:nvGrpSpPr>
      <p:grpSpPr>
        <a:xfrm>
          <a:off x="0" y="0"/>
          <a:ext cx="0" cy="0"/>
          <a:chOff x="0" y="0"/>
          <a:chExt cx="0" cy="0"/>
        </a:xfrm>
      </p:grpSpPr>
      <p:sp>
        <p:nvSpPr>
          <p:cNvPr id="205" name="Google Shape;205;g222829c33bd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6" name="Google Shape;206;g222829c33bd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7"/>
        <p:cNvGrpSpPr/>
        <p:nvPr/>
      </p:nvGrpSpPr>
      <p:grpSpPr>
        <a:xfrm>
          <a:off x="0" y="0"/>
          <a:ext cx="0" cy="0"/>
          <a:chOff x="0" y="0"/>
          <a:chExt cx="0" cy="0"/>
        </a:xfrm>
      </p:grpSpPr>
      <p:sp>
        <p:nvSpPr>
          <p:cNvPr id="518" name="Google Shape;518;g10f9e629ec3_0_3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19" name="Google Shape;519;g10f9e629ec3_0_3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Today, my </a:t>
            </a:r>
            <a:r>
              <a:rPr lang="en-US"/>
              <a:t>presentation is on </a:t>
            </a:r>
            <a:r>
              <a:rPr lang="en-US" dirty="0"/>
              <a:t>Chronic Obstructive Pulmonary Disease, commonly known as COPD, one of the leading long-term respiratory conditions affecting people in the United Kingdom. COPD is </a:t>
            </a:r>
            <a:r>
              <a:rPr lang="en-US" dirty="0" err="1"/>
              <a:t>characterised</a:t>
            </a:r>
            <a:r>
              <a:rPr lang="en-US" dirty="0"/>
              <a:t> by persistent respiratory symptoms and irreversible airflow limitation, which significantly reduces quality of life and increases healthcare </a:t>
            </a:r>
            <a:r>
              <a:rPr lang="en-US" dirty="0" err="1"/>
              <a:t>utilisation</a:t>
            </a:r>
            <a:r>
              <a:rPr lang="en-US" dirty="0"/>
              <a:t>. Despite being largely preventable and treatable, many cases remain undiagnosed, delaying appropriate intervention. Current NICE guidelines provide evidence-based recommendations for diagnosis and management, while community respiratory services play a vital role in early detection and ongoing support. This presentation will examine COPD from diagnosis through </a:t>
            </a:r>
            <a:r>
              <a:rPr lang="en-US" dirty="0" err="1"/>
              <a:t>personalised</a:t>
            </a:r>
            <a:r>
              <a:rPr lang="en-US" dirty="0"/>
              <a:t> management and prevention strategies.</a:t>
            </a: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7"/>
        <p:cNvGrpSpPr/>
        <p:nvPr/>
      </p:nvGrpSpPr>
      <p:grpSpPr>
        <a:xfrm>
          <a:off x="0" y="0"/>
          <a:ext cx="0" cy="0"/>
          <a:chOff x="0" y="0"/>
          <a:chExt cx="0" cy="0"/>
        </a:xfrm>
      </p:grpSpPr>
      <p:sp>
        <p:nvSpPr>
          <p:cNvPr id="518" name="Google Shape;518;g10f9e629ec3_0_3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19" name="Google Shape;519;g10f9e629ec3_0_3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This slide defines COPD and outlines its major causes and risk factors. COPD is a progressive respiratory disease </a:t>
            </a:r>
            <a:r>
              <a:rPr lang="en-US" dirty="0" err="1"/>
              <a:t>characterised</a:t>
            </a:r>
            <a:r>
              <a:rPr lang="en-US" dirty="0"/>
              <a:t> by persistent airflow limitation and chronic symptoms such as </a:t>
            </a:r>
            <a:r>
              <a:rPr lang="en-US" dirty="0" err="1"/>
              <a:t>dyspnoea</a:t>
            </a:r>
            <a:r>
              <a:rPr lang="en-US" dirty="0"/>
              <a:t>, chronic cough, and sputum production. Cigarette smoking remains the leading cause and accounts for the majority of cases in the UK. However, COPD can also result from prolonged exposure to air pollution, occupational dusts and chemical fumes, biomass fuel smoke, and second-hand smoke. Genetic factors, particularly alpha-1 antitrypsin deficiency, also increase susceptibility. Understanding these causes is essential because many are preventable, allowing public health interventions and smoking cessation </a:t>
            </a:r>
            <a:r>
              <a:rPr lang="en-US" dirty="0" err="1"/>
              <a:t>programmes</a:t>
            </a:r>
            <a:r>
              <a:rPr lang="en-US" dirty="0"/>
              <a:t> to reduce disease incidence and progression.</a:t>
            </a:r>
            <a:endParaRPr dirty="0"/>
          </a:p>
        </p:txBody>
      </p:sp>
    </p:spTree>
    <p:extLst>
      <p:ext uri="{BB962C8B-B14F-4D97-AF65-F5344CB8AC3E}">
        <p14:creationId xmlns:p14="http://schemas.microsoft.com/office/powerpoint/2010/main" val="21568312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7"/>
        <p:cNvGrpSpPr/>
        <p:nvPr/>
      </p:nvGrpSpPr>
      <p:grpSpPr>
        <a:xfrm>
          <a:off x="0" y="0"/>
          <a:ext cx="0" cy="0"/>
          <a:chOff x="0" y="0"/>
          <a:chExt cx="0" cy="0"/>
        </a:xfrm>
      </p:grpSpPr>
      <p:sp>
        <p:nvSpPr>
          <p:cNvPr id="518" name="Google Shape;518;g10f9e629ec3_0_3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19" name="Google Shape;519;g10f9e629ec3_0_3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The symptoms of COPD usually develop gradually and worsen over time. The most common include chronic cough, excess mucus production, shortness of breath, fatigue, and chest discomfort, all of which can significantly limit daily activities. Patients may also experience acute flare-ups, known as exacerbations, which often require additional medication or hospital care. Furthermore, COPD increases the risk of complications such as respiratory infections, cardiovascular disease, osteoporosis, anxiety, and depression, highlighting the importance of early recognition and effective long-term management.</a:t>
            </a:r>
            <a:endParaRPr dirty="0"/>
          </a:p>
        </p:txBody>
      </p:sp>
    </p:spTree>
    <p:extLst>
      <p:ext uri="{BB962C8B-B14F-4D97-AF65-F5344CB8AC3E}">
        <p14:creationId xmlns:p14="http://schemas.microsoft.com/office/powerpoint/2010/main" val="146065789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7"/>
        <p:cNvGrpSpPr/>
        <p:nvPr/>
      </p:nvGrpSpPr>
      <p:grpSpPr>
        <a:xfrm>
          <a:off x="0" y="0"/>
          <a:ext cx="0" cy="0"/>
          <a:chOff x="0" y="0"/>
          <a:chExt cx="0" cy="0"/>
        </a:xfrm>
      </p:grpSpPr>
      <p:sp>
        <p:nvSpPr>
          <p:cNvPr id="518" name="Google Shape;518;g10f9e629ec3_0_3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19" name="Google Shape;519;g10f9e629ec3_0_3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COPD is a significant public health challenge both in the UK and globally. In the UK, many individuals remain undiagnosed, delaying treatment and increasing the risk of disease progression. The prevalence is expected to rise further due to population ageing and continued exposure to risk factors. Globally, COPD is the third leading cause of death, responsible for approximately 3.4 million deaths annually. These statistics highlight the urgent need for earlier diagnosis, effective prevention strategies, and evidence-based long-term management to reduce the disease burden.</a:t>
            </a:r>
            <a:endParaRPr dirty="0"/>
          </a:p>
        </p:txBody>
      </p:sp>
    </p:spTree>
    <p:extLst>
      <p:ext uri="{BB962C8B-B14F-4D97-AF65-F5344CB8AC3E}">
        <p14:creationId xmlns:p14="http://schemas.microsoft.com/office/powerpoint/2010/main" val="6150223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7"/>
        <p:cNvGrpSpPr/>
        <p:nvPr/>
      </p:nvGrpSpPr>
      <p:grpSpPr>
        <a:xfrm>
          <a:off x="0" y="0"/>
          <a:ext cx="0" cy="0"/>
          <a:chOff x="0" y="0"/>
          <a:chExt cx="0" cy="0"/>
        </a:xfrm>
      </p:grpSpPr>
      <p:sp>
        <p:nvSpPr>
          <p:cNvPr id="518" name="Google Shape;518;g10f9e629ec3_0_3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19" name="Google Shape;519;g10f9e629ec3_0_3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b="0" dirty="0"/>
              <a:t>COPD places a considerable financial burden on the NHS due to frequent hospital admissions, long-term medication, and ongoing community care. Healthcare costs are expected to rise further as the prevalence of COPD increases. Acute exacerbations are a major contributor to emergency admissions and hospital readmissions, highlighting the need for early diagnosis, effective disease management, and preventive interventions to reduce both clinical complications and healthcare expenditure. </a:t>
            </a:r>
          </a:p>
          <a:p>
            <a:pPr marL="0" lvl="0" indent="0" algn="l" rtl="0">
              <a:spcBef>
                <a:spcPts val="0"/>
              </a:spcBef>
              <a:spcAft>
                <a:spcPts val="0"/>
              </a:spcAft>
              <a:buNone/>
            </a:pPr>
            <a:r>
              <a:rPr lang="en-US" b="0" dirty="0"/>
              <a:t>Due to the burden of this public health crisis, in the UK, NICE NG115 and the GOLD Strategy provide evidence-based guidance for COPD management. Both </a:t>
            </a:r>
            <a:r>
              <a:rPr lang="en-US" b="0" dirty="0" err="1"/>
              <a:t>emphasise</a:t>
            </a:r>
            <a:r>
              <a:rPr lang="en-US" b="0" dirty="0"/>
              <a:t> early diagnosis using spirometry, smoking cessation, </a:t>
            </a:r>
            <a:r>
              <a:rPr lang="en-US" b="0" dirty="0" err="1"/>
              <a:t>personalised</a:t>
            </a:r>
            <a:r>
              <a:rPr lang="en-US" b="0" dirty="0"/>
              <a:t> pharmacological treatment, pulmonary rehabilitation, vaccination, and regular review to reduce exacerbations, improve quality of life, and </a:t>
            </a:r>
            <a:r>
              <a:rPr lang="en-US" b="0" dirty="0" err="1"/>
              <a:t>optimise</a:t>
            </a:r>
            <a:r>
              <a:rPr lang="en-US" b="0" dirty="0"/>
              <a:t> long-term outcomes.</a:t>
            </a:r>
            <a:endParaRPr b="0" dirty="0"/>
          </a:p>
        </p:txBody>
      </p:sp>
    </p:spTree>
    <p:extLst>
      <p:ext uri="{BB962C8B-B14F-4D97-AF65-F5344CB8AC3E}">
        <p14:creationId xmlns:p14="http://schemas.microsoft.com/office/powerpoint/2010/main" val="394143327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7"/>
        <p:cNvGrpSpPr/>
        <p:nvPr/>
      </p:nvGrpSpPr>
      <p:grpSpPr>
        <a:xfrm>
          <a:off x="0" y="0"/>
          <a:ext cx="0" cy="0"/>
          <a:chOff x="0" y="0"/>
          <a:chExt cx="0" cy="0"/>
        </a:xfrm>
      </p:grpSpPr>
      <p:sp>
        <p:nvSpPr>
          <p:cNvPr id="518" name="Google Shape;518;g10f9e629ec3_0_3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19" name="Google Shape;519;g10f9e629ec3_0_3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Early diagnosis of COPD is essential to slow disease progression and improve long-term outcomes. According to NICE guidance, COPD should be suspected in adults over 35 years with a history of smoking or other risk factors who present with persistent respiratory symptoms. Diagnosis is confirmed using post-bronchodilator spirometry, where an FEV1/FVC ratio of less than 0.7 indicates persistent airflow obstruction. A comprehensive assessment also includes medical history, physical examination, pulse oximetry, and imaging such as a chest X-ray or CT scan when appropriate. High-quality spirometry performed by trained professionals is critical for accurate diagnosis and appropriate management.</a:t>
            </a:r>
            <a:endParaRPr dirty="0"/>
          </a:p>
        </p:txBody>
      </p:sp>
    </p:spTree>
    <p:extLst>
      <p:ext uri="{BB962C8B-B14F-4D97-AF65-F5344CB8AC3E}">
        <p14:creationId xmlns:p14="http://schemas.microsoft.com/office/powerpoint/2010/main" val="358054001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7"/>
        <p:cNvGrpSpPr/>
        <p:nvPr/>
      </p:nvGrpSpPr>
      <p:grpSpPr>
        <a:xfrm>
          <a:off x="0" y="0"/>
          <a:ext cx="0" cy="0"/>
          <a:chOff x="0" y="0"/>
          <a:chExt cx="0" cy="0"/>
        </a:xfrm>
      </p:grpSpPr>
      <p:sp>
        <p:nvSpPr>
          <p:cNvPr id="518" name="Google Shape;518;g10f9e629ec3_0_3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19" name="Google Shape;519;g10f9e629ec3_0_3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NICE NG115 recommends a holistic, multidisciplinary approach to COPD management that combines pharmacological and non-pharmacological interventions. Treatment should be </a:t>
            </a:r>
            <a:r>
              <a:rPr lang="en-US" dirty="0" err="1"/>
              <a:t>individualised</a:t>
            </a:r>
            <a:r>
              <a:rPr lang="en-US" dirty="0"/>
              <a:t> according to symptom severity, exacerbation risk, and the presence of asthmatic features. Fundamental care includes patient education, pulmonary rehabilitation, physical activity, nutritional and psychological support, </a:t>
            </a:r>
            <a:r>
              <a:rPr lang="en-US" dirty="0" err="1"/>
              <a:t>optimisation</a:t>
            </a:r>
            <a:r>
              <a:rPr lang="en-US" dirty="0"/>
              <a:t> of comorbidities, and the development of </a:t>
            </a:r>
            <a:r>
              <a:rPr lang="en-US" dirty="0" err="1"/>
              <a:t>personalised</a:t>
            </a:r>
            <a:r>
              <a:rPr lang="en-US" dirty="0"/>
              <a:t> self-management plans to improve long-term outcomes and reduce hospital admissions.</a:t>
            </a:r>
            <a:endParaRPr dirty="0"/>
          </a:p>
        </p:txBody>
      </p:sp>
    </p:spTree>
    <p:extLst>
      <p:ext uri="{BB962C8B-B14F-4D97-AF65-F5344CB8AC3E}">
        <p14:creationId xmlns:p14="http://schemas.microsoft.com/office/powerpoint/2010/main" val="42812522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83"/>
        <p:cNvGrpSpPr/>
        <p:nvPr/>
      </p:nvGrpSpPr>
      <p:grpSpPr>
        <a:xfrm>
          <a:off x="0" y="0"/>
          <a:ext cx="0" cy="0"/>
          <a:chOff x="0" y="0"/>
          <a:chExt cx="0" cy="0"/>
        </a:xfrm>
      </p:grpSpPr>
      <p:sp>
        <p:nvSpPr>
          <p:cNvPr id="584" name="Google Shape;584;g10f9e629ec3_0_1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85" name="Google Shape;585;g10f9e629ec3_0_1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b="0" dirty="0"/>
              <a:t>Pharmacological treatment of COPD follows a stepwise approach guided by symptom severity and exacerbation risk. Initial therapy typically begins with a short-acting bronchodilator, while patients with persistent symptoms progress to dual LABA/LAMA therapy. Triple therapy, including inhaled corticosteroids, is reserved for appropriate patients, particularly those with frequent exacerbations and elevated eosinophil counts. </a:t>
            </a:r>
          </a:p>
          <a:p>
            <a:pPr marL="0" lvl="0" indent="0" algn="l" rtl="0">
              <a:spcBef>
                <a:spcPts val="0"/>
              </a:spcBef>
              <a:spcAft>
                <a:spcPts val="0"/>
              </a:spcAft>
              <a:buNone/>
            </a:pPr>
            <a:r>
              <a:rPr lang="en-US" b="0" dirty="0"/>
              <a:t>Consistent with the Co-production Model, treatment decisions should be developed collaboratively between healthcare professionals and patients, ensuring that individuals actively participate in planning and managing their care. Through Shared Decision-Making, clinicians discuss the benefits, risks, inhaler technique, adherence, and patient preferences, enabling </a:t>
            </a:r>
            <a:r>
              <a:rPr lang="en-US" b="0" dirty="0" err="1"/>
              <a:t>personalised</a:t>
            </a:r>
            <a:r>
              <a:rPr lang="en-US" b="0" dirty="0"/>
              <a:t> treatment choices that improve adherence, reduce exacerbations, and enhance quality of life.</a:t>
            </a:r>
            <a:endParaRPr b="0"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83"/>
        <p:cNvGrpSpPr/>
        <p:nvPr/>
      </p:nvGrpSpPr>
      <p:grpSpPr>
        <a:xfrm>
          <a:off x="0" y="0"/>
          <a:ext cx="0" cy="0"/>
          <a:chOff x="0" y="0"/>
          <a:chExt cx="0" cy="0"/>
        </a:xfrm>
      </p:grpSpPr>
      <p:sp>
        <p:nvSpPr>
          <p:cNvPr id="584" name="Google Shape;584;g10f9e629ec3_0_1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85" name="Google Shape;585;g10f9e629ec3_0_1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b="0" dirty="0"/>
              <a:t>Non-pharmacological interventions are an essential component of COPD management and should be provided alongside medication to improve long-term outcomes. NICE recommends pulmonary rehabilitation for patients with significant breathlessness, particularly those with an </a:t>
            </a:r>
            <a:r>
              <a:rPr lang="en-US" b="0" dirty="0" err="1"/>
              <a:t>mMRC</a:t>
            </a:r>
            <a:r>
              <a:rPr lang="en-US" b="0" dirty="0"/>
              <a:t> </a:t>
            </a:r>
            <a:r>
              <a:rPr lang="en-US" b="0" dirty="0" err="1"/>
              <a:t>dyspnoea</a:t>
            </a:r>
            <a:r>
              <a:rPr lang="en-US" b="0" dirty="0"/>
              <a:t> score of three or above or following an acute exacerbation. These multidisciplinary </a:t>
            </a:r>
            <a:r>
              <a:rPr lang="en-US" b="0" dirty="0" err="1"/>
              <a:t>programmes</a:t>
            </a:r>
            <a:r>
              <a:rPr lang="en-US" b="0" dirty="0"/>
              <a:t> combine supervised exercise, breathing techniques, self-management education, nutritional advice, and psychological support to improve exercise capacity and quality of life while reducing hospital admissions. In line with the Co-production Model and Shared Decision-Making, patients should actively collaborate with healthcare professionals to select rehabilitation goals and supportive interventions that reflect their preferences, functional abilities, and lifestyle, promoting sustained engagement and better treatment adherence.</a:t>
            </a:r>
          </a:p>
          <a:p>
            <a:pPr marL="0" lvl="0" indent="0" algn="l" rtl="0">
              <a:spcBef>
                <a:spcPts val="0"/>
              </a:spcBef>
              <a:spcAft>
                <a:spcPts val="0"/>
              </a:spcAft>
              <a:buNone/>
            </a:pPr>
            <a:r>
              <a:rPr lang="en-US" b="0" dirty="0"/>
              <a:t>Additional non-pharmacological measures, including airway clearance techniques, anxiety management, physical activity promotion, nutritional </a:t>
            </a:r>
            <a:r>
              <a:rPr lang="en-US" b="0" dirty="0" err="1"/>
              <a:t>optimisation</a:t>
            </a:r>
            <a:r>
              <a:rPr lang="en-US" b="0" dirty="0"/>
              <a:t>, and non-invasive ventilation for selected patients with advanced disease, further enhance symptom control and functional independence. Together, these interventions empower patients to self-manage their condition more effectively, reduce the frequency of exacerbations, and support a more holistic, patient-</a:t>
            </a:r>
            <a:r>
              <a:rPr lang="en-US" b="0" dirty="0" err="1"/>
              <a:t>centred</a:t>
            </a:r>
            <a:r>
              <a:rPr lang="en-US" b="0" dirty="0"/>
              <a:t> approach to long-term COPD care.</a:t>
            </a:r>
            <a:endParaRPr b="0" dirty="0"/>
          </a:p>
        </p:txBody>
      </p:sp>
    </p:spTree>
    <p:extLst>
      <p:ext uri="{BB962C8B-B14F-4D97-AF65-F5344CB8AC3E}">
        <p14:creationId xmlns:p14="http://schemas.microsoft.com/office/powerpoint/2010/main" val="246684732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7"/>
        <p:cNvGrpSpPr/>
        <p:nvPr/>
      </p:nvGrpSpPr>
      <p:grpSpPr>
        <a:xfrm>
          <a:off x="0" y="0"/>
          <a:ext cx="0" cy="0"/>
          <a:chOff x="0" y="0"/>
          <a:chExt cx="0" cy="0"/>
        </a:xfrm>
      </p:grpSpPr>
      <p:sp>
        <p:nvSpPr>
          <p:cNvPr id="518" name="Google Shape;518;g10f9e629ec3_0_3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19" name="Google Shape;519;g10f9e629ec3_0_3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b="0" dirty="0"/>
              <a:t>Comorbidities are common in people with COPD and significantly influence disease progression, quality of life, and mortality. Conditions such as cardiovascular disease, osteoporosis, skeletal muscle dysfunction, metabolic syndrome, anxiety, depression, and lung cancer often coexist, making assessment and management more complex. The Biopsychosocial Model provides a useful framework by </a:t>
            </a:r>
            <a:r>
              <a:rPr lang="en-US" b="0" dirty="0" err="1"/>
              <a:t>recognising</a:t>
            </a:r>
            <a:r>
              <a:rPr lang="en-US" b="0" dirty="0"/>
              <a:t> that COPD outcomes are shaped by biological factors, psychological wellbeing, and social circumstances rather than respiratory impairment alone. Therefore, effective management requires a multidisciplinary approach that addresses physical health, mental health, and lifestyle factors simultaneously. Early identification and coordinated treatment of comorbidities can reduce exacerbations, improve functional status, and enhance overall patient-</a:t>
            </a:r>
            <a:r>
              <a:rPr lang="en-US" b="0" dirty="0" err="1"/>
              <a:t>centred</a:t>
            </a:r>
            <a:r>
              <a:rPr lang="en-US" b="0" dirty="0"/>
              <a:t> care.</a:t>
            </a:r>
            <a:endParaRPr b="0" dirty="0"/>
          </a:p>
        </p:txBody>
      </p:sp>
    </p:spTree>
    <p:extLst>
      <p:ext uri="{BB962C8B-B14F-4D97-AF65-F5344CB8AC3E}">
        <p14:creationId xmlns:p14="http://schemas.microsoft.com/office/powerpoint/2010/main" val="299177930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7"/>
        <p:cNvGrpSpPr/>
        <p:nvPr/>
      </p:nvGrpSpPr>
      <p:grpSpPr>
        <a:xfrm>
          <a:off x="0" y="0"/>
          <a:ext cx="0" cy="0"/>
          <a:chOff x="0" y="0"/>
          <a:chExt cx="0" cy="0"/>
        </a:xfrm>
      </p:grpSpPr>
      <p:sp>
        <p:nvSpPr>
          <p:cNvPr id="518" name="Google Shape;518;g10f9e629ec3_0_3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19" name="Google Shape;519;g10f9e629ec3_0_3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b="0" dirty="0" err="1"/>
              <a:t>Personalised</a:t>
            </a:r>
            <a:r>
              <a:rPr lang="en-US" b="0" dirty="0"/>
              <a:t> care is central to effective COPD management because treatment should be tailored to each patient's clinical condition, preferences, and goals. The NHS Comprehensive Model for </a:t>
            </a:r>
            <a:r>
              <a:rPr lang="en-US" b="0" dirty="0" err="1"/>
              <a:t>Personalised</a:t>
            </a:r>
            <a:r>
              <a:rPr lang="en-US" b="0" dirty="0"/>
              <a:t> Care supports this through shared decision-making, </a:t>
            </a:r>
            <a:r>
              <a:rPr lang="en-US" b="0" dirty="0" err="1"/>
              <a:t>personalised</a:t>
            </a:r>
            <a:r>
              <a:rPr lang="en-US" b="0" dirty="0"/>
              <a:t> care and support planning, supported self-management, enabling choice, social prescribing, and personal health budgets where appropriate. Patients should receive self-management plans, education on inhaler technique, and rescue packs when clinically indicated to </a:t>
            </a:r>
            <a:r>
              <a:rPr lang="en-US" b="0" dirty="0" err="1"/>
              <a:t>recognise</a:t>
            </a:r>
            <a:r>
              <a:rPr lang="en-US" b="0" dirty="0"/>
              <a:t> and respond to exacerbations promptly. Regular reviews enable timely treatment adjustments and reinforce adherence. By involving patients as active partners in care, </a:t>
            </a:r>
            <a:r>
              <a:rPr lang="en-US" b="0" dirty="0" err="1"/>
              <a:t>personalised</a:t>
            </a:r>
            <a:r>
              <a:rPr lang="en-US" b="0" dirty="0"/>
              <a:t> approaches improve symptom control, reduce hospital admissions, and enhance overall quality of life.</a:t>
            </a:r>
            <a:endParaRPr b="0" dirty="0"/>
          </a:p>
        </p:txBody>
      </p:sp>
    </p:spTree>
    <p:extLst>
      <p:ext uri="{BB962C8B-B14F-4D97-AF65-F5344CB8AC3E}">
        <p14:creationId xmlns:p14="http://schemas.microsoft.com/office/powerpoint/2010/main" val="288146872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7"/>
        <p:cNvGrpSpPr/>
        <p:nvPr/>
      </p:nvGrpSpPr>
      <p:grpSpPr>
        <a:xfrm>
          <a:off x="0" y="0"/>
          <a:ext cx="0" cy="0"/>
          <a:chOff x="0" y="0"/>
          <a:chExt cx="0" cy="0"/>
        </a:xfrm>
      </p:grpSpPr>
      <p:sp>
        <p:nvSpPr>
          <p:cNvPr id="518" name="Google Shape;518;g10f9e629ec3_0_3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19" name="Google Shape;519;g10f9e629ec3_0_3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Community respiratory teams play a vital role in delivering integrated, patient-</a:t>
            </a:r>
            <a:r>
              <a:rPr lang="en-US" dirty="0" err="1"/>
              <a:t>centred</a:t>
            </a:r>
            <a:r>
              <a:rPr lang="en-US" dirty="0"/>
              <a:t> COPD care across primary and community settings. Their responsibilities include performing quality-assured spirometry, supporting timely diagnosis, conducting structured annual reviews, delivering or referring patients for pulmonary rehabilitation, and providing smoking cessation support. They also monitor exacerbations, reinforce inhaler technique, and promote self-management skills to prevent disease progression. Working within a multidisciplinary team, respiratory nurses collaborate with GPs, physiotherapists, pharmacists, and other professionals to ensure continuity of care. Through early intervention and regular follow-up, community respiratory teams help reduce avoidable hospital admissions, improve symptom control, and enhance patients' quality of life.</a:t>
            </a:r>
            <a:endParaRPr dirty="0"/>
          </a:p>
        </p:txBody>
      </p:sp>
    </p:spTree>
    <p:extLst>
      <p:ext uri="{BB962C8B-B14F-4D97-AF65-F5344CB8AC3E}">
        <p14:creationId xmlns:p14="http://schemas.microsoft.com/office/powerpoint/2010/main" val="211952805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7"/>
        <p:cNvGrpSpPr/>
        <p:nvPr/>
      </p:nvGrpSpPr>
      <p:grpSpPr>
        <a:xfrm>
          <a:off x="0" y="0"/>
          <a:ext cx="0" cy="0"/>
          <a:chOff x="0" y="0"/>
          <a:chExt cx="0" cy="0"/>
        </a:xfrm>
      </p:grpSpPr>
      <p:sp>
        <p:nvSpPr>
          <p:cNvPr id="518" name="Google Shape;518;g10f9e629ec3_0_3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19" name="Google Shape;519;g10f9e629ec3_0_3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b="0" dirty="0"/>
              <a:t>Preventing COPD focuses primarily on reducing exposure to modifiable risk factors. Smoking cessation remains the most effective intervention for preventing disease onset and slowing progression, particularly when combined with </a:t>
            </a:r>
            <a:r>
              <a:rPr lang="en-US" b="0" dirty="0" err="1"/>
              <a:t>behavioural</a:t>
            </a:r>
            <a:r>
              <a:rPr lang="en-US" b="0" dirty="0"/>
              <a:t> support and pharmacotherapy. Vaccination against influenza and pneumococcal infections helps reduce exacerbations, while promoting regular physical activity and avoiding occupational or environmental pollutants further lowers risk. Applying Leavell and Clark's Levels of Prevention, primary prevention targets smoking and exposure reduction, secondary prevention promotes early identification of high-risk individuals, and tertiary prevention aims to </a:t>
            </a:r>
            <a:r>
              <a:rPr lang="en-US" b="0" dirty="0" err="1"/>
              <a:t>minimise</a:t>
            </a:r>
            <a:r>
              <a:rPr lang="en-US" b="0" dirty="0"/>
              <a:t> complications and improve long-term quality of life.</a:t>
            </a:r>
            <a:endParaRPr b="0" dirty="0"/>
          </a:p>
        </p:txBody>
      </p:sp>
    </p:spTree>
    <p:extLst>
      <p:ext uri="{BB962C8B-B14F-4D97-AF65-F5344CB8AC3E}">
        <p14:creationId xmlns:p14="http://schemas.microsoft.com/office/powerpoint/2010/main" val="66068705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7"/>
        <p:cNvGrpSpPr/>
        <p:nvPr/>
      </p:nvGrpSpPr>
      <p:grpSpPr>
        <a:xfrm>
          <a:off x="0" y="0"/>
          <a:ext cx="0" cy="0"/>
          <a:chOff x="0" y="0"/>
          <a:chExt cx="0" cy="0"/>
        </a:xfrm>
      </p:grpSpPr>
      <p:sp>
        <p:nvSpPr>
          <p:cNvPr id="518" name="Google Shape;518;g10f9e629ec3_0_3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19" name="Google Shape;519;g10f9e629ec3_0_3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b="0" dirty="0"/>
          </a:p>
        </p:txBody>
      </p:sp>
    </p:spTree>
    <p:extLst>
      <p:ext uri="{BB962C8B-B14F-4D97-AF65-F5344CB8AC3E}">
        <p14:creationId xmlns:p14="http://schemas.microsoft.com/office/powerpoint/2010/main" val="200845775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7"/>
        <p:cNvGrpSpPr/>
        <p:nvPr/>
      </p:nvGrpSpPr>
      <p:grpSpPr>
        <a:xfrm>
          <a:off x="0" y="0"/>
          <a:ext cx="0" cy="0"/>
          <a:chOff x="0" y="0"/>
          <a:chExt cx="0" cy="0"/>
        </a:xfrm>
      </p:grpSpPr>
      <p:sp>
        <p:nvSpPr>
          <p:cNvPr id="518" name="Google Shape;518;g10f9e629ec3_0_3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19" name="Google Shape;519;g10f9e629ec3_0_3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b="0" dirty="0"/>
          </a:p>
        </p:txBody>
      </p:sp>
    </p:spTree>
    <p:extLst>
      <p:ext uri="{BB962C8B-B14F-4D97-AF65-F5344CB8AC3E}">
        <p14:creationId xmlns:p14="http://schemas.microsoft.com/office/powerpoint/2010/main" val="69030183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7"/>
        <p:cNvGrpSpPr/>
        <p:nvPr/>
      </p:nvGrpSpPr>
      <p:grpSpPr>
        <a:xfrm>
          <a:off x="0" y="0"/>
          <a:ext cx="0" cy="0"/>
          <a:chOff x="0" y="0"/>
          <a:chExt cx="0" cy="0"/>
        </a:xfrm>
      </p:grpSpPr>
      <p:sp>
        <p:nvSpPr>
          <p:cNvPr id="518" name="Google Shape;518;g10f9e629ec3_0_3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19" name="Google Shape;519;g10f9e629ec3_0_3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b="0" dirty="0"/>
          </a:p>
        </p:txBody>
      </p:sp>
    </p:spTree>
    <p:extLst>
      <p:ext uri="{BB962C8B-B14F-4D97-AF65-F5344CB8AC3E}">
        <p14:creationId xmlns:p14="http://schemas.microsoft.com/office/powerpoint/2010/main" val="60713397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7"/>
        <p:cNvGrpSpPr/>
        <p:nvPr/>
      </p:nvGrpSpPr>
      <p:grpSpPr>
        <a:xfrm>
          <a:off x="0" y="0"/>
          <a:ext cx="0" cy="0"/>
          <a:chOff x="0" y="0"/>
          <a:chExt cx="0" cy="0"/>
        </a:xfrm>
      </p:grpSpPr>
      <p:sp>
        <p:nvSpPr>
          <p:cNvPr id="518" name="Google Shape;518;g10f9e629ec3_0_3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19" name="Google Shape;519;g10f9e629ec3_0_3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b="0" dirty="0"/>
          </a:p>
        </p:txBody>
      </p:sp>
    </p:spTree>
    <p:extLst>
      <p:ext uri="{BB962C8B-B14F-4D97-AF65-F5344CB8AC3E}">
        <p14:creationId xmlns:p14="http://schemas.microsoft.com/office/powerpoint/2010/main" val="340839955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7"/>
        <p:cNvGrpSpPr/>
        <p:nvPr/>
      </p:nvGrpSpPr>
      <p:grpSpPr>
        <a:xfrm>
          <a:off x="0" y="0"/>
          <a:ext cx="0" cy="0"/>
          <a:chOff x="0" y="0"/>
          <a:chExt cx="0" cy="0"/>
        </a:xfrm>
      </p:grpSpPr>
      <p:sp>
        <p:nvSpPr>
          <p:cNvPr id="518" name="Google Shape;518;g10f9e629ec3_0_3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19" name="Google Shape;519;g10f9e629ec3_0_3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b="0" dirty="0"/>
          </a:p>
        </p:txBody>
      </p:sp>
    </p:spTree>
    <p:extLst>
      <p:ext uri="{BB962C8B-B14F-4D97-AF65-F5344CB8AC3E}">
        <p14:creationId xmlns:p14="http://schemas.microsoft.com/office/powerpoint/2010/main" val="255470348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7"/>
        <p:cNvGrpSpPr/>
        <p:nvPr/>
      </p:nvGrpSpPr>
      <p:grpSpPr>
        <a:xfrm>
          <a:off x="0" y="0"/>
          <a:ext cx="0" cy="0"/>
          <a:chOff x="0" y="0"/>
          <a:chExt cx="0" cy="0"/>
        </a:xfrm>
      </p:grpSpPr>
      <p:sp>
        <p:nvSpPr>
          <p:cNvPr id="518" name="Google Shape;518;g10f9e629ec3_0_3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19" name="Google Shape;519;g10f9e629ec3_0_3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b="0" dirty="0"/>
          </a:p>
        </p:txBody>
      </p:sp>
    </p:spTree>
    <p:extLst>
      <p:ext uri="{BB962C8B-B14F-4D97-AF65-F5344CB8AC3E}">
        <p14:creationId xmlns:p14="http://schemas.microsoft.com/office/powerpoint/2010/main" val="260439061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03"/>
        <p:cNvGrpSpPr/>
        <p:nvPr/>
      </p:nvGrpSpPr>
      <p:grpSpPr>
        <a:xfrm>
          <a:off x="0" y="0"/>
          <a:ext cx="0" cy="0"/>
          <a:chOff x="0" y="0"/>
          <a:chExt cx="0" cy="0"/>
        </a:xfrm>
      </p:grpSpPr>
      <p:sp>
        <p:nvSpPr>
          <p:cNvPr id="1304" name="Google Shape;1304;g1105afc42a3_1_75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05" name="Google Shape;1305;g1105afc42a3_1_75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715100" y="886200"/>
            <a:ext cx="4304700" cy="2559600"/>
          </a:xfrm>
          <a:prstGeom prst="rect">
            <a:avLst/>
          </a:prstGeom>
          <a:noFill/>
        </p:spPr>
        <p:txBody>
          <a:bodyPr spcFirstLastPara="1" wrap="square" lIns="91425" tIns="91425" rIns="91425" bIns="91425" anchor="ctr" anchorCtr="0">
            <a:noAutofit/>
          </a:bodyPr>
          <a:lstStyle>
            <a:lvl1pPr lvl="0">
              <a:spcBef>
                <a:spcPts val="0"/>
              </a:spcBef>
              <a:spcAft>
                <a:spcPts val="0"/>
              </a:spcAft>
              <a:buClr>
                <a:srgbClr val="191919"/>
              </a:buClr>
              <a:buSzPts val="5200"/>
              <a:buNone/>
              <a:defRPr sz="4800"/>
            </a:lvl1pPr>
            <a:lvl2pPr lvl="1" algn="ctr">
              <a:spcBef>
                <a:spcPts val="0"/>
              </a:spcBef>
              <a:spcAft>
                <a:spcPts val="0"/>
              </a:spcAft>
              <a:buClr>
                <a:srgbClr val="191919"/>
              </a:buClr>
              <a:buSzPts val="5200"/>
              <a:buNone/>
              <a:defRPr sz="5200">
                <a:solidFill>
                  <a:srgbClr val="191919"/>
                </a:solidFill>
              </a:defRPr>
            </a:lvl2pPr>
            <a:lvl3pPr lvl="2" algn="ctr">
              <a:spcBef>
                <a:spcPts val="0"/>
              </a:spcBef>
              <a:spcAft>
                <a:spcPts val="0"/>
              </a:spcAft>
              <a:buClr>
                <a:srgbClr val="191919"/>
              </a:buClr>
              <a:buSzPts val="5200"/>
              <a:buNone/>
              <a:defRPr sz="5200">
                <a:solidFill>
                  <a:srgbClr val="191919"/>
                </a:solidFill>
              </a:defRPr>
            </a:lvl3pPr>
            <a:lvl4pPr lvl="3" algn="ctr">
              <a:spcBef>
                <a:spcPts val="0"/>
              </a:spcBef>
              <a:spcAft>
                <a:spcPts val="0"/>
              </a:spcAft>
              <a:buClr>
                <a:srgbClr val="191919"/>
              </a:buClr>
              <a:buSzPts val="5200"/>
              <a:buNone/>
              <a:defRPr sz="5200">
                <a:solidFill>
                  <a:srgbClr val="191919"/>
                </a:solidFill>
              </a:defRPr>
            </a:lvl4pPr>
            <a:lvl5pPr lvl="4" algn="ctr">
              <a:spcBef>
                <a:spcPts val="0"/>
              </a:spcBef>
              <a:spcAft>
                <a:spcPts val="0"/>
              </a:spcAft>
              <a:buClr>
                <a:srgbClr val="191919"/>
              </a:buClr>
              <a:buSzPts val="5200"/>
              <a:buNone/>
              <a:defRPr sz="5200">
                <a:solidFill>
                  <a:srgbClr val="191919"/>
                </a:solidFill>
              </a:defRPr>
            </a:lvl5pPr>
            <a:lvl6pPr lvl="5" algn="ctr">
              <a:spcBef>
                <a:spcPts val="0"/>
              </a:spcBef>
              <a:spcAft>
                <a:spcPts val="0"/>
              </a:spcAft>
              <a:buClr>
                <a:srgbClr val="191919"/>
              </a:buClr>
              <a:buSzPts val="5200"/>
              <a:buNone/>
              <a:defRPr sz="5200">
                <a:solidFill>
                  <a:srgbClr val="191919"/>
                </a:solidFill>
              </a:defRPr>
            </a:lvl6pPr>
            <a:lvl7pPr lvl="6" algn="ctr">
              <a:spcBef>
                <a:spcPts val="0"/>
              </a:spcBef>
              <a:spcAft>
                <a:spcPts val="0"/>
              </a:spcAft>
              <a:buClr>
                <a:srgbClr val="191919"/>
              </a:buClr>
              <a:buSzPts val="5200"/>
              <a:buNone/>
              <a:defRPr sz="5200">
                <a:solidFill>
                  <a:srgbClr val="191919"/>
                </a:solidFill>
              </a:defRPr>
            </a:lvl7pPr>
            <a:lvl8pPr lvl="7" algn="ctr">
              <a:spcBef>
                <a:spcPts val="0"/>
              </a:spcBef>
              <a:spcAft>
                <a:spcPts val="0"/>
              </a:spcAft>
              <a:buClr>
                <a:srgbClr val="191919"/>
              </a:buClr>
              <a:buSzPts val="5200"/>
              <a:buNone/>
              <a:defRPr sz="5200">
                <a:solidFill>
                  <a:srgbClr val="191919"/>
                </a:solidFill>
              </a:defRPr>
            </a:lvl8pPr>
            <a:lvl9pPr lvl="8" algn="ctr">
              <a:spcBef>
                <a:spcPts val="0"/>
              </a:spcBef>
              <a:spcAft>
                <a:spcPts val="0"/>
              </a:spcAft>
              <a:buClr>
                <a:srgbClr val="191919"/>
              </a:buClr>
              <a:buSzPts val="5200"/>
              <a:buNone/>
              <a:defRPr sz="5200">
                <a:solidFill>
                  <a:srgbClr val="191919"/>
                </a:solidFill>
              </a:defRPr>
            </a:lvl9pPr>
          </a:lstStyle>
          <a:p>
            <a:endParaRPr/>
          </a:p>
        </p:txBody>
      </p:sp>
      <p:sp>
        <p:nvSpPr>
          <p:cNvPr id="10" name="Google Shape;10;p2"/>
          <p:cNvSpPr txBox="1">
            <a:spLocks noGrp="1"/>
          </p:cNvSpPr>
          <p:nvPr>
            <p:ph type="subTitle" idx="1"/>
          </p:nvPr>
        </p:nvSpPr>
        <p:spPr>
          <a:xfrm>
            <a:off x="715100" y="3445800"/>
            <a:ext cx="2514000" cy="811500"/>
          </a:xfrm>
          <a:prstGeom prst="rect">
            <a:avLst/>
          </a:prstGeom>
          <a:solidFill>
            <a:schemeClr val="accent6"/>
          </a:solidFill>
        </p:spPr>
        <p:txBody>
          <a:bodyPr spcFirstLastPara="1" wrap="square" lIns="91425" tIns="91425" rIns="91425" bIns="91425" anchor="ctr" anchorCtr="0">
            <a:noAutofit/>
          </a:bodyPr>
          <a:lstStyle>
            <a:lvl1pPr lvl="0">
              <a:lnSpc>
                <a:spcPct val="100000"/>
              </a:lnSpc>
              <a:spcBef>
                <a:spcPts val="0"/>
              </a:spcBef>
              <a:spcAft>
                <a:spcPts val="0"/>
              </a:spcAft>
              <a:buSzPts val="1200"/>
              <a:buNone/>
              <a:defRPr sz="1600"/>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sp>
        <p:nvSpPr>
          <p:cNvPr id="11" name="Google Shape;11;p2"/>
          <p:cNvSpPr/>
          <p:nvPr/>
        </p:nvSpPr>
        <p:spPr>
          <a:xfrm>
            <a:off x="0" y="0"/>
            <a:ext cx="9144000" cy="2640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2"/>
          <p:cNvSpPr/>
          <p:nvPr/>
        </p:nvSpPr>
        <p:spPr>
          <a:xfrm>
            <a:off x="0" y="4879500"/>
            <a:ext cx="9144000" cy="2640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45"/>
        <p:cNvGrpSpPr/>
        <p:nvPr/>
      </p:nvGrpSpPr>
      <p:grpSpPr>
        <a:xfrm>
          <a:off x="0" y="0"/>
          <a:ext cx="0" cy="0"/>
          <a:chOff x="0" y="0"/>
          <a:chExt cx="0" cy="0"/>
        </a:xfrm>
      </p:grpSpPr>
      <p:sp>
        <p:nvSpPr>
          <p:cNvPr id="46" name="Google Shape;46;p9"/>
          <p:cNvSpPr txBox="1">
            <a:spLocks noGrp="1"/>
          </p:cNvSpPr>
          <p:nvPr>
            <p:ph type="title"/>
          </p:nvPr>
        </p:nvSpPr>
        <p:spPr>
          <a:xfrm>
            <a:off x="715100" y="889575"/>
            <a:ext cx="3468600" cy="841800"/>
          </a:xfrm>
          <a:prstGeom prst="rect">
            <a:avLst/>
          </a:prstGeom>
          <a:solidFill>
            <a:schemeClr val="accent6"/>
          </a:solidFill>
        </p:spPr>
        <p:txBody>
          <a:bodyPr spcFirstLastPara="1" wrap="square" lIns="91425" tIns="91425" rIns="91425" bIns="91425" anchor="b" anchorCtr="0">
            <a:noAutofit/>
          </a:bodyPr>
          <a:lstStyle>
            <a:lvl1pPr lvl="0" algn="ctr" rtl="0">
              <a:spcBef>
                <a:spcPts val="0"/>
              </a:spcBef>
              <a:spcAft>
                <a:spcPts val="0"/>
              </a:spcAft>
              <a:buSzPts val="3600"/>
              <a:buNone/>
              <a:defRPr/>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47" name="Google Shape;47;p9"/>
          <p:cNvSpPr txBox="1">
            <a:spLocks noGrp="1"/>
          </p:cNvSpPr>
          <p:nvPr>
            <p:ph type="subTitle" idx="1"/>
          </p:nvPr>
        </p:nvSpPr>
        <p:spPr>
          <a:xfrm>
            <a:off x="715167" y="1963654"/>
            <a:ext cx="3468600" cy="2186100"/>
          </a:xfrm>
          <a:prstGeom prst="rect">
            <a:avLst/>
          </a:prstGeom>
          <a:noFill/>
        </p:spPr>
        <p:txBody>
          <a:bodyPr spcFirstLastPara="1" wrap="square" lIns="91425" tIns="91425" rIns="91425" bIns="91425" anchor="t" anchorCtr="0">
            <a:noAutofit/>
          </a:bodyPr>
          <a:lstStyle>
            <a:lvl1pPr lvl="0" algn="ctr" rtl="0">
              <a:lnSpc>
                <a:spcPct val="100000"/>
              </a:lnSpc>
              <a:spcBef>
                <a:spcPts val="0"/>
              </a:spcBef>
              <a:spcAft>
                <a:spcPts val="0"/>
              </a:spcAft>
              <a:buSzPts val="1200"/>
              <a:buNone/>
              <a:defRPr sz="1600"/>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48" name="Google Shape;48;p9"/>
          <p:cNvSpPr/>
          <p:nvPr/>
        </p:nvSpPr>
        <p:spPr>
          <a:xfrm>
            <a:off x="0" y="0"/>
            <a:ext cx="9144000" cy="2640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 name="Google Shape;49;p9"/>
          <p:cNvSpPr/>
          <p:nvPr/>
        </p:nvSpPr>
        <p:spPr>
          <a:xfrm>
            <a:off x="0" y="4879500"/>
            <a:ext cx="9144000" cy="2640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Blank" type="blank">
  <p:cSld name="BLANK">
    <p:bg>
      <p:bgPr>
        <a:noFill/>
        <a:effectLst/>
      </p:bgPr>
    </p:bg>
    <p:spTree>
      <p:nvGrpSpPr>
        <p:cNvPr id="1" name="Shape 58"/>
        <p:cNvGrpSpPr/>
        <p:nvPr/>
      </p:nvGrpSpPr>
      <p:grpSpPr>
        <a:xfrm>
          <a:off x="0" y="0"/>
          <a:ext cx="0" cy="0"/>
          <a:chOff x="0" y="0"/>
          <a:chExt cx="0" cy="0"/>
        </a:xfrm>
      </p:grpSpPr>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hree columns">
  <p:cSld name="BLANK_1_1_1_2">
    <p:spTree>
      <p:nvGrpSpPr>
        <p:cNvPr id="1" name="Shape 110"/>
        <p:cNvGrpSpPr/>
        <p:nvPr/>
      </p:nvGrpSpPr>
      <p:grpSpPr>
        <a:xfrm>
          <a:off x="0" y="0"/>
          <a:ext cx="0" cy="0"/>
          <a:chOff x="0" y="0"/>
          <a:chExt cx="0" cy="0"/>
        </a:xfrm>
      </p:grpSpPr>
      <p:sp>
        <p:nvSpPr>
          <p:cNvPr id="111" name="Google Shape;111;p19"/>
          <p:cNvSpPr txBox="1">
            <a:spLocks noGrp="1"/>
          </p:cNvSpPr>
          <p:nvPr>
            <p:ph type="subTitle" idx="1"/>
          </p:nvPr>
        </p:nvSpPr>
        <p:spPr>
          <a:xfrm>
            <a:off x="1190250" y="2297225"/>
            <a:ext cx="1791000" cy="673200"/>
          </a:xfrm>
          <a:prstGeom prst="rect">
            <a:avLst/>
          </a:prstGeom>
          <a:solidFill>
            <a:schemeClr val="accent6"/>
          </a:solid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2400"/>
              <a:buFont typeface="Bebas Neue"/>
              <a:buNone/>
              <a:defRPr sz="2000" b="1">
                <a:latin typeface="Poppins"/>
                <a:ea typeface="Poppins"/>
                <a:cs typeface="Poppins"/>
                <a:sym typeface="Poppins"/>
              </a:defRPr>
            </a:lvl1pPr>
            <a:lvl2pPr lvl="1"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a:endParaRPr/>
          </a:p>
        </p:txBody>
      </p:sp>
      <p:sp>
        <p:nvSpPr>
          <p:cNvPr id="112" name="Google Shape;112;p19"/>
          <p:cNvSpPr txBox="1">
            <a:spLocks noGrp="1"/>
          </p:cNvSpPr>
          <p:nvPr>
            <p:ph type="subTitle" idx="2"/>
          </p:nvPr>
        </p:nvSpPr>
        <p:spPr>
          <a:xfrm>
            <a:off x="1190250" y="3036875"/>
            <a:ext cx="1791000" cy="1237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113" name="Google Shape;113;p19"/>
          <p:cNvSpPr txBox="1">
            <a:spLocks noGrp="1"/>
          </p:cNvSpPr>
          <p:nvPr>
            <p:ph type="subTitle" idx="3"/>
          </p:nvPr>
        </p:nvSpPr>
        <p:spPr>
          <a:xfrm>
            <a:off x="3676500" y="3036875"/>
            <a:ext cx="1791000" cy="1237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114" name="Google Shape;114;p19"/>
          <p:cNvSpPr txBox="1">
            <a:spLocks noGrp="1"/>
          </p:cNvSpPr>
          <p:nvPr>
            <p:ph type="subTitle" idx="4"/>
          </p:nvPr>
        </p:nvSpPr>
        <p:spPr>
          <a:xfrm>
            <a:off x="6162750" y="3036875"/>
            <a:ext cx="1791000" cy="1237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115" name="Google Shape;115;p19"/>
          <p:cNvSpPr txBox="1">
            <a:spLocks noGrp="1"/>
          </p:cNvSpPr>
          <p:nvPr>
            <p:ph type="subTitle" idx="5"/>
          </p:nvPr>
        </p:nvSpPr>
        <p:spPr>
          <a:xfrm>
            <a:off x="3676500" y="2297225"/>
            <a:ext cx="1791000" cy="673200"/>
          </a:xfrm>
          <a:prstGeom prst="rect">
            <a:avLst/>
          </a:prstGeom>
          <a:solidFill>
            <a:schemeClr val="accent6"/>
          </a:solid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2400"/>
              <a:buFont typeface="Bebas Neue"/>
              <a:buNone/>
              <a:defRPr sz="2000" b="1">
                <a:latin typeface="Poppins"/>
                <a:ea typeface="Poppins"/>
                <a:cs typeface="Poppins"/>
                <a:sym typeface="Poppins"/>
              </a:defRPr>
            </a:lvl1pPr>
            <a:lvl2pPr lvl="1"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a:endParaRPr/>
          </a:p>
        </p:txBody>
      </p:sp>
      <p:sp>
        <p:nvSpPr>
          <p:cNvPr id="116" name="Google Shape;116;p19"/>
          <p:cNvSpPr txBox="1">
            <a:spLocks noGrp="1"/>
          </p:cNvSpPr>
          <p:nvPr>
            <p:ph type="subTitle" idx="6"/>
          </p:nvPr>
        </p:nvSpPr>
        <p:spPr>
          <a:xfrm>
            <a:off x="6162750" y="2297225"/>
            <a:ext cx="1791000" cy="673200"/>
          </a:xfrm>
          <a:prstGeom prst="rect">
            <a:avLst/>
          </a:prstGeom>
          <a:solidFill>
            <a:schemeClr val="accent6"/>
          </a:solid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2400"/>
              <a:buFont typeface="Bebas Neue"/>
              <a:buNone/>
              <a:defRPr sz="2000" b="1">
                <a:latin typeface="Poppins"/>
                <a:ea typeface="Poppins"/>
                <a:cs typeface="Poppins"/>
                <a:sym typeface="Poppins"/>
              </a:defRPr>
            </a:lvl1pPr>
            <a:lvl2pPr lvl="1"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a:endParaRPr/>
          </a:p>
        </p:txBody>
      </p:sp>
      <p:sp>
        <p:nvSpPr>
          <p:cNvPr id="117" name="Google Shape;117;p19"/>
          <p:cNvSpPr txBox="1">
            <a:spLocks noGrp="1"/>
          </p:cNvSpPr>
          <p:nvPr>
            <p:ph type="title"/>
          </p:nvPr>
        </p:nvSpPr>
        <p:spPr>
          <a:xfrm>
            <a:off x="720000" y="445025"/>
            <a:ext cx="7704000" cy="6732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118" name="Google Shape;118;p19"/>
          <p:cNvSpPr/>
          <p:nvPr/>
        </p:nvSpPr>
        <p:spPr>
          <a:xfrm>
            <a:off x="0" y="0"/>
            <a:ext cx="9144000" cy="2640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 name="Google Shape;119;p19"/>
          <p:cNvSpPr/>
          <p:nvPr/>
        </p:nvSpPr>
        <p:spPr>
          <a:xfrm>
            <a:off x="0" y="4879500"/>
            <a:ext cx="9144000" cy="2640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hanks">
  <p:cSld name="BLANK_1_1_1_1_1_1_2">
    <p:spTree>
      <p:nvGrpSpPr>
        <p:cNvPr id="1" name="Shape 188"/>
        <p:cNvGrpSpPr/>
        <p:nvPr/>
      </p:nvGrpSpPr>
      <p:grpSpPr>
        <a:xfrm>
          <a:off x="0" y="0"/>
          <a:ext cx="0" cy="0"/>
          <a:chOff x="0" y="0"/>
          <a:chExt cx="0" cy="0"/>
        </a:xfrm>
      </p:grpSpPr>
      <p:sp>
        <p:nvSpPr>
          <p:cNvPr id="189" name="Google Shape;189;p27"/>
          <p:cNvSpPr txBox="1">
            <a:spLocks noGrp="1"/>
          </p:cNvSpPr>
          <p:nvPr>
            <p:ph type="ctrTitle"/>
          </p:nvPr>
        </p:nvSpPr>
        <p:spPr>
          <a:xfrm>
            <a:off x="4423300" y="840325"/>
            <a:ext cx="4005600" cy="963000"/>
          </a:xfrm>
          <a:prstGeom prst="rect">
            <a:avLst/>
          </a:prstGeom>
        </p:spPr>
        <p:txBody>
          <a:bodyPr spcFirstLastPara="1" wrap="square" lIns="91425" tIns="91425" rIns="91425" bIns="91425" anchor="t" anchorCtr="0">
            <a:noAutofit/>
          </a:bodyPr>
          <a:lstStyle>
            <a:lvl1pPr lvl="0" algn="r" rtl="0">
              <a:spcBef>
                <a:spcPts val="0"/>
              </a:spcBef>
              <a:spcAft>
                <a:spcPts val="0"/>
              </a:spcAft>
              <a:buSzPts val="5200"/>
              <a:buNone/>
              <a:defRPr sz="6000">
                <a:solidFill>
                  <a:schemeClr val="dk1"/>
                </a:solidFill>
              </a:defRPr>
            </a:lvl1pPr>
            <a:lvl2pPr lvl="1" algn="ctr" rtl="0">
              <a:spcBef>
                <a:spcPts val="0"/>
              </a:spcBef>
              <a:spcAft>
                <a:spcPts val="0"/>
              </a:spcAft>
              <a:buSzPts val="5200"/>
              <a:buNone/>
              <a:defRPr sz="5200"/>
            </a:lvl2pPr>
            <a:lvl3pPr lvl="2" algn="ctr" rtl="0">
              <a:spcBef>
                <a:spcPts val="0"/>
              </a:spcBef>
              <a:spcAft>
                <a:spcPts val="0"/>
              </a:spcAft>
              <a:buSzPts val="5200"/>
              <a:buNone/>
              <a:defRPr sz="5200"/>
            </a:lvl3pPr>
            <a:lvl4pPr lvl="3" algn="ctr" rtl="0">
              <a:spcBef>
                <a:spcPts val="0"/>
              </a:spcBef>
              <a:spcAft>
                <a:spcPts val="0"/>
              </a:spcAft>
              <a:buSzPts val="5200"/>
              <a:buNone/>
              <a:defRPr sz="5200"/>
            </a:lvl4pPr>
            <a:lvl5pPr lvl="4" algn="ctr" rtl="0">
              <a:spcBef>
                <a:spcPts val="0"/>
              </a:spcBef>
              <a:spcAft>
                <a:spcPts val="0"/>
              </a:spcAft>
              <a:buSzPts val="5200"/>
              <a:buNone/>
              <a:defRPr sz="5200"/>
            </a:lvl5pPr>
            <a:lvl6pPr lvl="5" algn="ctr" rtl="0">
              <a:spcBef>
                <a:spcPts val="0"/>
              </a:spcBef>
              <a:spcAft>
                <a:spcPts val="0"/>
              </a:spcAft>
              <a:buSzPts val="5200"/>
              <a:buNone/>
              <a:defRPr sz="5200"/>
            </a:lvl6pPr>
            <a:lvl7pPr lvl="6" algn="ctr" rtl="0">
              <a:spcBef>
                <a:spcPts val="0"/>
              </a:spcBef>
              <a:spcAft>
                <a:spcPts val="0"/>
              </a:spcAft>
              <a:buSzPts val="5200"/>
              <a:buNone/>
              <a:defRPr sz="5200"/>
            </a:lvl7pPr>
            <a:lvl8pPr lvl="7" algn="ctr" rtl="0">
              <a:spcBef>
                <a:spcPts val="0"/>
              </a:spcBef>
              <a:spcAft>
                <a:spcPts val="0"/>
              </a:spcAft>
              <a:buSzPts val="5200"/>
              <a:buNone/>
              <a:defRPr sz="5200"/>
            </a:lvl8pPr>
            <a:lvl9pPr lvl="8" algn="ctr" rtl="0">
              <a:spcBef>
                <a:spcPts val="0"/>
              </a:spcBef>
              <a:spcAft>
                <a:spcPts val="0"/>
              </a:spcAft>
              <a:buSzPts val="5200"/>
              <a:buNone/>
              <a:defRPr sz="5200"/>
            </a:lvl9pPr>
          </a:lstStyle>
          <a:p>
            <a:endParaRPr/>
          </a:p>
        </p:txBody>
      </p:sp>
      <p:sp>
        <p:nvSpPr>
          <p:cNvPr id="190" name="Google Shape;190;p27"/>
          <p:cNvSpPr txBox="1">
            <a:spLocks noGrp="1"/>
          </p:cNvSpPr>
          <p:nvPr>
            <p:ph type="subTitle" idx="1"/>
          </p:nvPr>
        </p:nvSpPr>
        <p:spPr>
          <a:xfrm>
            <a:off x="4423300" y="1875450"/>
            <a:ext cx="4005600" cy="13026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191" name="Google Shape;191;p27"/>
          <p:cNvSpPr/>
          <p:nvPr/>
        </p:nvSpPr>
        <p:spPr>
          <a:xfrm>
            <a:off x="0" y="0"/>
            <a:ext cx="9144000" cy="2640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 name="Google Shape;192;p27"/>
          <p:cNvSpPr/>
          <p:nvPr/>
        </p:nvSpPr>
        <p:spPr>
          <a:xfrm>
            <a:off x="0" y="4879500"/>
            <a:ext cx="9144000" cy="2640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Background">
  <p:cSld name="BLANK_1_1_1_1_1_1_1">
    <p:spTree>
      <p:nvGrpSpPr>
        <p:cNvPr id="1" name="Shape 194"/>
        <p:cNvGrpSpPr/>
        <p:nvPr/>
      </p:nvGrpSpPr>
      <p:grpSpPr>
        <a:xfrm>
          <a:off x="0" y="0"/>
          <a:ext cx="0" cy="0"/>
          <a:chOff x="0" y="0"/>
          <a:chExt cx="0" cy="0"/>
        </a:xfrm>
      </p:grpSpPr>
      <p:sp>
        <p:nvSpPr>
          <p:cNvPr id="195" name="Google Shape;195;p28"/>
          <p:cNvSpPr/>
          <p:nvPr/>
        </p:nvSpPr>
        <p:spPr>
          <a:xfrm>
            <a:off x="0" y="4879500"/>
            <a:ext cx="9144000" cy="2640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ackground 1">
  <p:cSld name="BLANK_1_1_1_1_1_1_1_1">
    <p:spTree>
      <p:nvGrpSpPr>
        <p:cNvPr id="1" name="Shape 196"/>
        <p:cNvGrpSpPr/>
        <p:nvPr/>
      </p:nvGrpSpPr>
      <p:grpSpPr>
        <a:xfrm>
          <a:off x="0" y="0"/>
          <a:ext cx="0" cy="0"/>
          <a:chOff x="0" y="0"/>
          <a:chExt cx="0" cy="0"/>
        </a:xfrm>
      </p:grpSpPr>
      <p:sp>
        <p:nvSpPr>
          <p:cNvPr id="197" name="Google Shape;197;p29"/>
          <p:cNvSpPr/>
          <p:nvPr/>
        </p:nvSpPr>
        <p:spPr>
          <a:xfrm>
            <a:off x="0" y="0"/>
            <a:ext cx="9144000" cy="2640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5100" y="445025"/>
            <a:ext cx="7713900" cy="5727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Clr>
                <a:schemeClr val="dk1"/>
              </a:buClr>
              <a:buSzPts val="3500"/>
              <a:buFont typeface="Poppins"/>
              <a:buNone/>
              <a:defRPr sz="3500" b="1">
                <a:solidFill>
                  <a:schemeClr val="dk1"/>
                </a:solidFill>
                <a:latin typeface="Poppins"/>
                <a:ea typeface="Poppins"/>
                <a:cs typeface="Poppins"/>
                <a:sym typeface="Poppins"/>
              </a:defRPr>
            </a:lvl1pPr>
            <a:lvl2pPr lvl="1" rtl="0">
              <a:spcBef>
                <a:spcPts val="0"/>
              </a:spcBef>
              <a:spcAft>
                <a:spcPts val="0"/>
              </a:spcAft>
              <a:buClr>
                <a:schemeClr val="dk1"/>
              </a:buClr>
              <a:buSzPts val="3500"/>
              <a:buFont typeface="Poppins"/>
              <a:buNone/>
              <a:defRPr sz="3500" b="1">
                <a:solidFill>
                  <a:schemeClr val="dk1"/>
                </a:solidFill>
                <a:latin typeface="Poppins"/>
                <a:ea typeface="Poppins"/>
                <a:cs typeface="Poppins"/>
                <a:sym typeface="Poppins"/>
              </a:defRPr>
            </a:lvl2pPr>
            <a:lvl3pPr lvl="2" rtl="0">
              <a:spcBef>
                <a:spcPts val="0"/>
              </a:spcBef>
              <a:spcAft>
                <a:spcPts val="0"/>
              </a:spcAft>
              <a:buClr>
                <a:schemeClr val="dk1"/>
              </a:buClr>
              <a:buSzPts val="3500"/>
              <a:buFont typeface="Poppins"/>
              <a:buNone/>
              <a:defRPr sz="3500" b="1">
                <a:solidFill>
                  <a:schemeClr val="dk1"/>
                </a:solidFill>
                <a:latin typeface="Poppins"/>
                <a:ea typeface="Poppins"/>
                <a:cs typeface="Poppins"/>
                <a:sym typeface="Poppins"/>
              </a:defRPr>
            </a:lvl3pPr>
            <a:lvl4pPr lvl="3" rtl="0">
              <a:spcBef>
                <a:spcPts val="0"/>
              </a:spcBef>
              <a:spcAft>
                <a:spcPts val="0"/>
              </a:spcAft>
              <a:buClr>
                <a:schemeClr val="dk1"/>
              </a:buClr>
              <a:buSzPts val="3500"/>
              <a:buFont typeface="Poppins"/>
              <a:buNone/>
              <a:defRPr sz="3500" b="1">
                <a:solidFill>
                  <a:schemeClr val="dk1"/>
                </a:solidFill>
                <a:latin typeface="Poppins"/>
                <a:ea typeface="Poppins"/>
                <a:cs typeface="Poppins"/>
                <a:sym typeface="Poppins"/>
              </a:defRPr>
            </a:lvl4pPr>
            <a:lvl5pPr lvl="4" rtl="0">
              <a:spcBef>
                <a:spcPts val="0"/>
              </a:spcBef>
              <a:spcAft>
                <a:spcPts val="0"/>
              </a:spcAft>
              <a:buClr>
                <a:schemeClr val="dk1"/>
              </a:buClr>
              <a:buSzPts val="3500"/>
              <a:buFont typeface="Poppins"/>
              <a:buNone/>
              <a:defRPr sz="3500" b="1">
                <a:solidFill>
                  <a:schemeClr val="dk1"/>
                </a:solidFill>
                <a:latin typeface="Poppins"/>
                <a:ea typeface="Poppins"/>
                <a:cs typeface="Poppins"/>
                <a:sym typeface="Poppins"/>
              </a:defRPr>
            </a:lvl5pPr>
            <a:lvl6pPr lvl="5" rtl="0">
              <a:spcBef>
                <a:spcPts val="0"/>
              </a:spcBef>
              <a:spcAft>
                <a:spcPts val="0"/>
              </a:spcAft>
              <a:buClr>
                <a:schemeClr val="dk1"/>
              </a:buClr>
              <a:buSzPts val="3500"/>
              <a:buFont typeface="Poppins"/>
              <a:buNone/>
              <a:defRPr sz="3500" b="1">
                <a:solidFill>
                  <a:schemeClr val="dk1"/>
                </a:solidFill>
                <a:latin typeface="Poppins"/>
                <a:ea typeface="Poppins"/>
                <a:cs typeface="Poppins"/>
                <a:sym typeface="Poppins"/>
              </a:defRPr>
            </a:lvl6pPr>
            <a:lvl7pPr lvl="6" rtl="0">
              <a:spcBef>
                <a:spcPts val="0"/>
              </a:spcBef>
              <a:spcAft>
                <a:spcPts val="0"/>
              </a:spcAft>
              <a:buClr>
                <a:schemeClr val="dk1"/>
              </a:buClr>
              <a:buSzPts val="3500"/>
              <a:buFont typeface="Poppins"/>
              <a:buNone/>
              <a:defRPr sz="3500" b="1">
                <a:solidFill>
                  <a:schemeClr val="dk1"/>
                </a:solidFill>
                <a:latin typeface="Poppins"/>
                <a:ea typeface="Poppins"/>
                <a:cs typeface="Poppins"/>
                <a:sym typeface="Poppins"/>
              </a:defRPr>
            </a:lvl7pPr>
            <a:lvl8pPr lvl="7" rtl="0">
              <a:spcBef>
                <a:spcPts val="0"/>
              </a:spcBef>
              <a:spcAft>
                <a:spcPts val="0"/>
              </a:spcAft>
              <a:buClr>
                <a:schemeClr val="dk1"/>
              </a:buClr>
              <a:buSzPts val="3500"/>
              <a:buFont typeface="Poppins"/>
              <a:buNone/>
              <a:defRPr sz="3500" b="1">
                <a:solidFill>
                  <a:schemeClr val="dk1"/>
                </a:solidFill>
                <a:latin typeface="Poppins"/>
                <a:ea typeface="Poppins"/>
                <a:cs typeface="Poppins"/>
                <a:sym typeface="Poppins"/>
              </a:defRPr>
            </a:lvl8pPr>
            <a:lvl9pPr lvl="8" rtl="0">
              <a:spcBef>
                <a:spcPts val="0"/>
              </a:spcBef>
              <a:spcAft>
                <a:spcPts val="0"/>
              </a:spcAft>
              <a:buClr>
                <a:schemeClr val="dk1"/>
              </a:buClr>
              <a:buSzPts val="3500"/>
              <a:buFont typeface="Poppins"/>
              <a:buNone/>
              <a:defRPr sz="3500" b="1">
                <a:solidFill>
                  <a:schemeClr val="dk1"/>
                </a:solidFill>
                <a:latin typeface="Poppins"/>
                <a:ea typeface="Poppins"/>
                <a:cs typeface="Poppins"/>
                <a:sym typeface="Poppins"/>
              </a:defRPr>
            </a:lvl9pPr>
          </a:lstStyle>
          <a:p>
            <a:endParaRPr/>
          </a:p>
        </p:txBody>
      </p:sp>
      <p:sp>
        <p:nvSpPr>
          <p:cNvPr id="7" name="Google Shape;7;p1"/>
          <p:cNvSpPr txBox="1">
            <a:spLocks noGrp="1"/>
          </p:cNvSpPr>
          <p:nvPr>
            <p:ph type="body" idx="1"/>
          </p:nvPr>
        </p:nvSpPr>
        <p:spPr>
          <a:xfrm>
            <a:off x="715100" y="1152475"/>
            <a:ext cx="7713900" cy="3416400"/>
          </a:xfrm>
          <a:prstGeom prst="rect">
            <a:avLst/>
          </a:prstGeom>
          <a:noFill/>
          <a:ln>
            <a:noFill/>
          </a:ln>
        </p:spPr>
        <p:txBody>
          <a:bodyPr spcFirstLastPara="1" wrap="square" lIns="91425" tIns="91425" rIns="91425" bIns="91425" anchor="t" anchorCtr="0">
            <a:noAutofit/>
          </a:bodyPr>
          <a:lstStyle>
            <a:lvl1pPr marL="457200" lvl="0" indent="-304800">
              <a:lnSpc>
                <a:spcPct val="100000"/>
              </a:lnSpc>
              <a:spcBef>
                <a:spcPts val="0"/>
              </a:spcBef>
              <a:spcAft>
                <a:spcPts val="0"/>
              </a:spcAft>
              <a:buClr>
                <a:schemeClr val="dk1"/>
              </a:buClr>
              <a:buSzPts val="1200"/>
              <a:buFont typeface="Barlow"/>
              <a:buChar char="●"/>
              <a:defRPr sz="1200">
                <a:solidFill>
                  <a:schemeClr val="dk1"/>
                </a:solidFill>
                <a:latin typeface="Barlow"/>
                <a:ea typeface="Barlow"/>
                <a:cs typeface="Barlow"/>
                <a:sym typeface="Barlow"/>
              </a:defRPr>
            </a:lvl1pPr>
            <a:lvl2pPr marL="914400" lvl="1" indent="-304800">
              <a:lnSpc>
                <a:spcPct val="100000"/>
              </a:lnSpc>
              <a:spcBef>
                <a:spcPts val="0"/>
              </a:spcBef>
              <a:spcAft>
                <a:spcPts val="0"/>
              </a:spcAft>
              <a:buClr>
                <a:schemeClr val="dk1"/>
              </a:buClr>
              <a:buSzPts val="1200"/>
              <a:buFont typeface="Barlow"/>
              <a:buChar char="○"/>
              <a:defRPr sz="1200">
                <a:solidFill>
                  <a:schemeClr val="dk1"/>
                </a:solidFill>
                <a:latin typeface="Barlow"/>
                <a:ea typeface="Barlow"/>
                <a:cs typeface="Barlow"/>
                <a:sym typeface="Barlow"/>
              </a:defRPr>
            </a:lvl2pPr>
            <a:lvl3pPr marL="1371600" lvl="2" indent="-304800">
              <a:lnSpc>
                <a:spcPct val="100000"/>
              </a:lnSpc>
              <a:spcBef>
                <a:spcPts val="0"/>
              </a:spcBef>
              <a:spcAft>
                <a:spcPts val="0"/>
              </a:spcAft>
              <a:buClr>
                <a:schemeClr val="dk1"/>
              </a:buClr>
              <a:buSzPts val="1200"/>
              <a:buFont typeface="Barlow"/>
              <a:buChar char="■"/>
              <a:defRPr sz="1200">
                <a:solidFill>
                  <a:schemeClr val="dk1"/>
                </a:solidFill>
                <a:latin typeface="Barlow"/>
                <a:ea typeface="Barlow"/>
                <a:cs typeface="Barlow"/>
                <a:sym typeface="Barlow"/>
              </a:defRPr>
            </a:lvl3pPr>
            <a:lvl4pPr marL="1828800" lvl="3" indent="-304800">
              <a:lnSpc>
                <a:spcPct val="100000"/>
              </a:lnSpc>
              <a:spcBef>
                <a:spcPts val="0"/>
              </a:spcBef>
              <a:spcAft>
                <a:spcPts val="0"/>
              </a:spcAft>
              <a:buClr>
                <a:schemeClr val="dk1"/>
              </a:buClr>
              <a:buSzPts val="1200"/>
              <a:buFont typeface="Barlow"/>
              <a:buChar char="●"/>
              <a:defRPr sz="1200">
                <a:solidFill>
                  <a:schemeClr val="dk1"/>
                </a:solidFill>
                <a:latin typeface="Barlow"/>
                <a:ea typeface="Barlow"/>
                <a:cs typeface="Barlow"/>
                <a:sym typeface="Barlow"/>
              </a:defRPr>
            </a:lvl4pPr>
            <a:lvl5pPr marL="2286000" lvl="4" indent="-304800">
              <a:lnSpc>
                <a:spcPct val="100000"/>
              </a:lnSpc>
              <a:spcBef>
                <a:spcPts val="0"/>
              </a:spcBef>
              <a:spcAft>
                <a:spcPts val="0"/>
              </a:spcAft>
              <a:buClr>
                <a:schemeClr val="dk1"/>
              </a:buClr>
              <a:buSzPts val="1200"/>
              <a:buFont typeface="Barlow"/>
              <a:buChar char="○"/>
              <a:defRPr sz="1200">
                <a:solidFill>
                  <a:schemeClr val="dk1"/>
                </a:solidFill>
                <a:latin typeface="Barlow"/>
                <a:ea typeface="Barlow"/>
                <a:cs typeface="Barlow"/>
                <a:sym typeface="Barlow"/>
              </a:defRPr>
            </a:lvl5pPr>
            <a:lvl6pPr marL="2743200" lvl="5" indent="-304800">
              <a:lnSpc>
                <a:spcPct val="100000"/>
              </a:lnSpc>
              <a:spcBef>
                <a:spcPts val="0"/>
              </a:spcBef>
              <a:spcAft>
                <a:spcPts val="0"/>
              </a:spcAft>
              <a:buClr>
                <a:schemeClr val="dk1"/>
              </a:buClr>
              <a:buSzPts val="1200"/>
              <a:buFont typeface="Barlow"/>
              <a:buChar char="■"/>
              <a:defRPr sz="1200">
                <a:solidFill>
                  <a:schemeClr val="dk1"/>
                </a:solidFill>
                <a:latin typeface="Barlow"/>
                <a:ea typeface="Barlow"/>
                <a:cs typeface="Barlow"/>
                <a:sym typeface="Barlow"/>
              </a:defRPr>
            </a:lvl6pPr>
            <a:lvl7pPr marL="3200400" lvl="6" indent="-304800">
              <a:lnSpc>
                <a:spcPct val="100000"/>
              </a:lnSpc>
              <a:spcBef>
                <a:spcPts val="0"/>
              </a:spcBef>
              <a:spcAft>
                <a:spcPts val="0"/>
              </a:spcAft>
              <a:buClr>
                <a:schemeClr val="dk1"/>
              </a:buClr>
              <a:buSzPts val="1200"/>
              <a:buFont typeface="Barlow"/>
              <a:buChar char="●"/>
              <a:defRPr sz="1200">
                <a:solidFill>
                  <a:schemeClr val="dk1"/>
                </a:solidFill>
                <a:latin typeface="Barlow"/>
                <a:ea typeface="Barlow"/>
                <a:cs typeface="Barlow"/>
                <a:sym typeface="Barlow"/>
              </a:defRPr>
            </a:lvl7pPr>
            <a:lvl8pPr marL="3657600" lvl="7" indent="-304800">
              <a:lnSpc>
                <a:spcPct val="100000"/>
              </a:lnSpc>
              <a:spcBef>
                <a:spcPts val="0"/>
              </a:spcBef>
              <a:spcAft>
                <a:spcPts val="0"/>
              </a:spcAft>
              <a:buClr>
                <a:schemeClr val="dk1"/>
              </a:buClr>
              <a:buSzPts val="1200"/>
              <a:buFont typeface="Barlow"/>
              <a:buChar char="○"/>
              <a:defRPr sz="1200">
                <a:solidFill>
                  <a:schemeClr val="dk1"/>
                </a:solidFill>
                <a:latin typeface="Barlow"/>
                <a:ea typeface="Barlow"/>
                <a:cs typeface="Barlow"/>
                <a:sym typeface="Barlow"/>
              </a:defRPr>
            </a:lvl8pPr>
            <a:lvl9pPr marL="4114800" lvl="8" indent="-304800">
              <a:lnSpc>
                <a:spcPct val="100000"/>
              </a:lnSpc>
              <a:spcBef>
                <a:spcPts val="0"/>
              </a:spcBef>
              <a:spcAft>
                <a:spcPts val="0"/>
              </a:spcAft>
              <a:buClr>
                <a:schemeClr val="dk1"/>
              </a:buClr>
              <a:buSzPts val="1200"/>
              <a:buFont typeface="Barlow"/>
              <a:buChar char="■"/>
              <a:defRPr sz="1200">
                <a:solidFill>
                  <a:schemeClr val="dk1"/>
                </a:solidFill>
                <a:latin typeface="Barlow"/>
                <a:ea typeface="Barlow"/>
                <a:cs typeface="Barlow"/>
                <a:sym typeface="Barlow"/>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55" r:id="rId2"/>
    <p:sldLayoutId id="2147483658" r:id="rId3"/>
    <p:sldLayoutId id="2147483665" r:id="rId4"/>
    <p:sldLayoutId id="2147483673" r:id="rId5"/>
    <p:sldLayoutId id="2147483674" r:id="rId6"/>
    <p:sldLayoutId id="2147483675" r:id="rId7"/>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07"/>
        <p:cNvGrpSpPr/>
        <p:nvPr/>
      </p:nvGrpSpPr>
      <p:grpSpPr>
        <a:xfrm>
          <a:off x="0" y="0"/>
          <a:ext cx="0" cy="0"/>
          <a:chOff x="0" y="0"/>
          <a:chExt cx="0" cy="0"/>
        </a:xfrm>
      </p:grpSpPr>
      <p:sp>
        <p:nvSpPr>
          <p:cNvPr id="208" name="Google Shape;208;p33"/>
          <p:cNvSpPr txBox="1">
            <a:spLocks noGrp="1"/>
          </p:cNvSpPr>
          <p:nvPr>
            <p:ph type="ctrTitle"/>
          </p:nvPr>
        </p:nvSpPr>
        <p:spPr>
          <a:xfrm>
            <a:off x="167424" y="360608"/>
            <a:ext cx="8286049" cy="3085192"/>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sz="2800" b="1" dirty="0">
                <a:solidFill>
                  <a:schemeClr val="dk1"/>
                </a:solidFill>
              </a:rPr>
              <a:t>LCHS7003</a:t>
            </a:r>
            <a:br>
              <a:rPr lang="en" sz="2800" b="1" dirty="0">
                <a:solidFill>
                  <a:schemeClr val="dk1"/>
                </a:solidFill>
              </a:rPr>
            </a:br>
            <a:r>
              <a:rPr lang="en-US" sz="2800" b="0" dirty="0">
                <a:solidFill>
                  <a:schemeClr val="dk1"/>
                </a:solidFill>
              </a:rPr>
              <a:t>Community Care and Management of Longer-term Conditions</a:t>
            </a:r>
            <a:br>
              <a:rPr lang="en-US" sz="2800" b="0" dirty="0">
                <a:solidFill>
                  <a:schemeClr val="dk1"/>
                </a:solidFill>
              </a:rPr>
            </a:br>
            <a:br>
              <a:rPr lang="en-US" sz="2800" b="0" dirty="0">
                <a:solidFill>
                  <a:schemeClr val="dk1"/>
                </a:solidFill>
              </a:rPr>
            </a:br>
            <a:r>
              <a:rPr lang="en-US" sz="2800" dirty="0">
                <a:solidFill>
                  <a:schemeClr val="dk1"/>
                </a:solidFill>
              </a:rPr>
              <a:t>Component 2</a:t>
            </a:r>
            <a:endParaRPr sz="2800" dirty="0">
              <a:solidFill>
                <a:schemeClr val="dk1"/>
              </a:solidFill>
            </a:endParaRPr>
          </a:p>
        </p:txBody>
      </p:sp>
      <p:sp>
        <p:nvSpPr>
          <p:cNvPr id="209" name="Google Shape;209;p33"/>
          <p:cNvSpPr txBox="1">
            <a:spLocks noGrp="1"/>
          </p:cNvSpPr>
          <p:nvPr>
            <p:ph type="subTitle" idx="1"/>
          </p:nvPr>
        </p:nvSpPr>
        <p:spPr>
          <a:xfrm>
            <a:off x="168777" y="3747121"/>
            <a:ext cx="4316694" cy="8115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b="1" dirty="0"/>
              <a:t>Student Name: </a:t>
            </a:r>
            <a:r>
              <a:rPr lang="en" dirty="0"/>
              <a:t>Shivaniben Pulkitbhai Patel</a:t>
            </a:r>
          </a:p>
          <a:p>
            <a:pPr marL="0" lvl="0" indent="0" algn="l" rtl="0">
              <a:spcBef>
                <a:spcPts val="0"/>
              </a:spcBef>
              <a:spcAft>
                <a:spcPts val="0"/>
              </a:spcAft>
              <a:buNone/>
            </a:pPr>
            <a:r>
              <a:rPr lang="en" b="1" dirty="0"/>
              <a:t>Student ID: </a:t>
            </a:r>
            <a:r>
              <a:rPr lang="en" dirty="0"/>
              <a:t>2537051</a:t>
            </a:r>
            <a:endParaRPr dirty="0"/>
          </a:p>
        </p:txBody>
      </p:sp>
      <p:grpSp>
        <p:nvGrpSpPr>
          <p:cNvPr id="210" name="Google Shape;210;p33"/>
          <p:cNvGrpSpPr/>
          <p:nvPr/>
        </p:nvGrpSpPr>
        <p:grpSpPr>
          <a:xfrm>
            <a:off x="4485471" y="1791904"/>
            <a:ext cx="5072650" cy="2990988"/>
            <a:chOff x="4849681" y="918049"/>
            <a:chExt cx="5608856" cy="3307152"/>
          </a:xfrm>
        </p:grpSpPr>
        <p:sp>
          <p:nvSpPr>
            <p:cNvPr id="211" name="Google Shape;211;p33"/>
            <p:cNvSpPr/>
            <p:nvPr/>
          </p:nvSpPr>
          <p:spPr>
            <a:xfrm>
              <a:off x="5018570" y="3935167"/>
              <a:ext cx="4681122" cy="290034"/>
            </a:xfrm>
            <a:custGeom>
              <a:avLst/>
              <a:gdLst/>
              <a:ahLst/>
              <a:cxnLst/>
              <a:rect l="l" t="t" r="r" b="b"/>
              <a:pathLst>
                <a:path w="53523" h="3316" extrusionOk="0">
                  <a:moveTo>
                    <a:pt x="30021" y="0"/>
                  </a:moveTo>
                  <a:cubicBezTo>
                    <a:pt x="8720" y="0"/>
                    <a:pt x="0" y="766"/>
                    <a:pt x="0" y="1685"/>
                  </a:cubicBezTo>
                  <a:cubicBezTo>
                    <a:pt x="0" y="2599"/>
                    <a:pt x="8714" y="3315"/>
                    <a:pt x="30021" y="3315"/>
                  </a:cubicBezTo>
                  <a:cubicBezTo>
                    <a:pt x="51322" y="3315"/>
                    <a:pt x="53522" y="2139"/>
                    <a:pt x="53522" y="1226"/>
                  </a:cubicBezTo>
                  <a:lnTo>
                    <a:pt x="53522" y="1220"/>
                  </a:lnTo>
                  <a:cubicBezTo>
                    <a:pt x="53522" y="307"/>
                    <a:pt x="51322" y="0"/>
                    <a:pt x="3002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 name="Google Shape;212;p33"/>
            <p:cNvSpPr/>
            <p:nvPr/>
          </p:nvSpPr>
          <p:spPr>
            <a:xfrm>
              <a:off x="4849681" y="918049"/>
              <a:ext cx="5608856" cy="3171612"/>
            </a:xfrm>
            <a:custGeom>
              <a:avLst/>
              <a:gdLst/>
              <a:ahLst/>
              <a:cxnLst/>
              <a:rect l="l" t="t" r="r" b="b"/>
              <a:pathLst>
                <a:path w="64131" h="36262" extrusionOk="0">
                  <a:moveTo>
                    <a:pt x="27257" y="1"/>
                  </a:moveTo>
                  <a:cubicBezTo>
                    <a:pt x="17653" y="1"/>
                    <a:pt x="7943" y="4347"/>
                    <a:pt x="8776" y="14372"/>
                  </a:cubicBezTo>
                  <a:cubicBezTo>
                    <a:pt x="9389" y="21805"/>
                    <a:pt x="1" y="25212"/>
                    <a:pt x="3145" y="36200"/>
                  </a:cubicBezTo>
                  <a:lnTo>
                    <a:pt x="33797" y="36053"/>
                  </a:lnTo>
                  <a:lnTo>
                    <a:pt x="54007" y="36261"/>
                  </a:lnTo>
                  <a:cubicBezTo>
                    <a:pt x="57813" y="33344"/>
                    <a:pt x="64131" y="25555"/>
                    <a:pt x="53836" y="19054"/>
                  </a:cubicBezTo>
                  <a:cubicBezTo>
                    <a:pt x="46384" y="14341"/>
                    <a:pt x="48664" y="14960"/>
                    <a:pt x="44349" y="7043"/>
                  </a:cubicBezTo>
                  <a:cubicBezTo>
                    <a:pt x="41897" y="2547"/>
                    <a:pt x="34608" y="1"/>
                    <a:pt x="27257" y="1"/>
                  </a:cubicBezTo>
                  <a:close/>
                </a:path>
              </a:pathLst>
            </a:custGeom>
            <a:solidFill>
              <a:srgbClr val="F4CD69">
                <a:alpha val="402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13" name="Google Shape;213;p33"/>
            <p:cNvGrpSpPr/>
            <p:nvPr/>
          </p:nvGrpSpPr>
          <p:grpSpPr>
            <a:xfrm>
              <a:off x="8339233" y="1311371"/>
              <a:ext cx="569379" cy="1477323"/>
              <a:chOff x="4377568" y="3510400"/>
              <a:chExt cx="199662" cy="518047"/>
            </a:xfrm>
          </p:grpSpPr>
          <p:sp>
            <p:nvSpPr>
              <p:cNvPr id="214" name="Google Shape;214;p33"/>
              <p:cNvSpPr/>
              <p:nvPr/>
            </p:nvSpPr>
            <p:spPr>
              <a:xfrm>
                <a:off x="4429615" y="3589192"/>
                <a:ext cx="134212" cy="439256"/>
              </a:xfrm>
              <a:custGeom>
                <a:avLst/>
                <a:gdLst/>
                <a:ahLst/>
                <a:cxnLst/>
                <a:rect l="l" t="t" r="r" b="b"/>
                <a:pathLst>
                  <a:path w="4376" h="14322" extrusionOk="0">
                    <a:moveTo>
                      <a:pt x="436" y="1"/>
                    </a:moveTo>
                    <a:lnTo>
                      <a:pt x="1" y="277"/>
                    </a:lnTo>
                    <a:cubicBezTo>
                      <a:pt x="37" y="338"/>
                      <a:pt x="3800" y="6490"/>
                      <a:pt x="963" y="14144"/>
                    </a:cubicBezTo>
                    <a:lnTo>
                      <a:pt x="1441" y="14322"/>
                    </a:lnTo>
                    <a:lnTo>
                      <a:pt x="1447" y="14322"/>
                    </a:lnTo>
                    <a:cubicBezTo>
                      <a:pt x="4376" y="6423"/>
                      <a:pt x="472" y="68"/>
                      <a:pt x="436"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 name="Google Shape;215;p33"/>
              <p:cNvSpPr/>
              <p:nvPr/>
            </p:nvSpPr>
            <p:spPr>
              <a:xfrm>
                <a:off x="4383947" y="3510400"/>
                <a:ext cx="88391" cy="94617"/>
              </a:xfrm>
              <a:custGeom>
                <a:avLst/>
                <a:gdLst/>
                <a:ahLst/>
                <a:cxnLst/>
                <a:rect l="l" t="t" r="r" b="b"/>
                <a:pathLst>
                  <a:path w="2882" h="3085" extrusionOk="0">
                    <a:moveTo>
                      <a:pt x="1683" y="1"/>
                    </a:moveTo>
                    <a:cubicBezTo>
                      <a:pt x="1598" y="1"/>
                      <a:pt x="1513" y="22"/>
                      <a:pt x="1434" y="63"/>
                    </a:cubicBezTo>
                    <a:cubicBezTo>
                      <a:pt x="0" y="829"/>
                      <a:pt x="1845" y="3085"/>
                      <a:pt x="1845" y="3085"/>
                    </a:cubicBezTo>
                    <a:cubicBezTo>
                      <a:pt x="2881" y="975"/>
                      <a:pt x="2265" y="1"/>
                      <a:pt x="1683"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 name="Google Shape;216;p33"/>
              <p:cNvSpPr/>
              <p:nvPr/>
            </p:nvSpPr>
            <p:spPr>
              <a:xfrm>
                <a:off x="4454519" y="3554228"/>
                <a:ext cx="70970" cy="80662"/>
              </a:xfrm>
              <a:custGeom>
                <a:avLst/>
                <a:gdLst/>
                <a:ahLst/>
                <a:cxnLst/>
                <a:rect l="l" t="t" r="r" b="b"/>
                <a:pathLst>
                  <a:path w="2314" h="2630" extrusionOk="0">
                    <a:moveTo>
                      <a:pt x="1170" y="1"/>
                    </a:moveTo>
                    <a:cubicBezTo>
                      <a:pt x="0" y="1"/>
                      <a:pt x="16" y="2630"/>
                      <a:pt x="16" y="2630"/>
                    </a:cubicBezTo>
                    <a:cubicBezTo>
                      <a:pt x="2314" y="1741"/>
                      <a:pt x="2136" y="289"/>
                      <a:pt x="1499" y="62"/>
                    </a:cubicBezTo>
                    <a:cubicBezTo>
                      <a:pt x="1380" y="20"/>
                      <a:pt x="1271" y="1"/>
                      <a:pt x="1170"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 name="Google Shape;217;p33"/>
              <p:cNvSpPr/>
              <p:nvPr/>
            </p:nvSpPr>
            <p:spPr>
              <a:xfrm>
                <a:off x="4377568" y="3587014"/>
                <a:ext cx="85355" cy="56801"/>
              </a:xfrm>
              <a:custGeom>
                <a:avLst/>
                <a:gdLst/>
                <a:ahLst/>
                <a:cxnLst/>
                <a:rect l="l" t="t" r="r" b="b"/>
                <a:pathLst>
                  <a:path w="2783" h="1852" extrusionOk="0">
                    <a:moveTo>
                      <a:pt x="1030" y="1"/>
                    </a:moveTo>
                    <a:cubicBezTo>
                      <a:pt x="805" y="1"/>
                      <a:pt x="580" y="110"/>
                      <a:pt x="368" y="384"/>
                    </a:cubicBezTo>
                    <a:cubicBezTo>
                      <a:pt x="0" y="858"/>
                      <a:pt x="270" y="1852"/>
                      <a:pt x="1689" y="1852"/>
                    </a:cubicBezTo>
                    <a:cubicBezTo>
                      <a:pt x="1998" y="1852"/>
                      <a:pt x="2360" y="1805"/>
                      <a:pt x="2782" y="1696"/>
                    </a:cubicBezTo>
                    <a:cubicBezTo>
                      <a:pt x="2782" y="1696"/>
                      <a:pt x="1913" y="1"/>
                      <a:pt x="1030"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 name="Google Shape;218;p33"/>
              <p:cNvSpPr/>
              <p:nvPr/>
            </p:nvSpPr>
            <p:spPr>
              <a:xfrm>
                <a:off x="4399589" y="3659119"/>
                <a:ext cx="84557" cy="58212"/>
              </a:xfrm>
              <a:custGeom>
                <a:avLst/>
                <a:gdLst/>
                <a:ahLst/>
                <a:cxnLst/>
                <a:rect l="l" t="t" r="r" b="b"/>
                <a:pathLst>
                  <a:path w="2757" h="1898" extrusionOk="0">
                    <a:moveTo>
                      <a:pt x="1043" y="1"/>
                    </a:moveTo>
                    <a:cubicBezTo>
                      <a:pt x="831" y="1"/>
                      <a:pt x="615" y="101"/>
                      <a:pt x="403" y="350"/>
                    </a:cubicBezTo>
                    <a:cubicBezTo>
                      <a:pt x="0" y="821"/>
                      <a:pt x="260" y="1897"/>
                      <a:pt x="1836" y="1897"/>
                    </a:cubicBezTo>
                    <a:cubicBezTo>
                      <a:pt x="2104" y="1897"/>
                      <a:pt x="2410" y="1866"/>
                      <a:pt x="2757" y="1796"/>
                    </a:cubicBezTo>
                    <a:cubicBezTo>
                      <a:pt x="2757" y="1796"/>
                      <a:pt x="1939" y="1"/>
                      <a:pt x="1043"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 name="Google Shape;219;p33"/>
              <p:cNvSpPr/>
              <p:nvPr/>
            </p:nvSpPr>
            <p:spPr>
              <a:xfrm>
                <a:off x="4412562" y="3722146"/>
                <a:ext cx="84741" cy="58028"/>
              </a:xfrm>
              <a:custGeom>
                <a:avLst/>
                <a:gdLst/>
                <a:ahLst/>
                <a:cxnLst/>
                <a:rect l="l" t="t" r="r" b="b"/>
                <a:pathLst>
                  <a:path w="2763" h="1892" extrusionOk="0">
                    <a:moveTo>
                      <a:pt x="1043" y="0"/>
                    </a:moveTo>
                    <a:cubicBezTo>
                      <a:pt x="831" y="0"/>
                      <a:pt x="614" y="100"/>
                      <a:pt x="403" y="348"/>
                    </a:cubicBezTo>
                    <a:cubicBezTo>
                      <a:pt x="1" y="823"/>
                      <a:pt x="263" y="1892"/>
                      <a:pt x="1831" y="1892"/>
                    </a:cubicBezTo>
                    <a:cubicBezTo>
                      <a:pt x="2102" y="1892"/>
                      <a:pt x="2411" y="1860"/>
                      <a:pt x="2763" y="1788"/>
                    </a:cubicBezTo>
                    <a:cubicBezTo>
                      <a:pt x="2763" y="1788"/>
                      <a:pt x="1941" y="0"/>
                      <a:pt x="104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 name="Google Shape;220;p33"/>
              <p:cNvSpPr/>
              <p:nvPr/>
            </p:nvSpPr>
            <p:spPr>
              <a:xfrm>
                <a:off x="4419463" y="3790847"/>
                <a:ext cx="81030" cy="65266"/>
              </a:xfrm>
              <a:custGeom>
                <a:avLst/>
                <a:gdLst/>
                <a:ahLst/>
                <a:cxnLst/>
                <a:rect l="l" t="t" r="r" b="b"/>
                <a:pathLst>
                  <a:path w="2642" h="2128" extrusionOk="0">
                    <a:moveTo>
                      <a:pt x="1100" y="1"/>
                    </a:moveTo>
                    <a:cubicBezTo>
                      <a:pt x="929" y="1"/>
                      <a:pt x="746" y="68"/>
                      <a:pt x="552" y="228"/>
                    </a:cubicBezTo>
                    <a:cubicBezTo>
                      <a:pt x="1" y="675"/>
                      <a:pt x="221" y="2121"/>
                      <a:pt x="2642" y="2128"/>
                    </a:cubicBezTo>
                    <a:cubicBezTo>
                      <a:pt x="2642" y="2128"/>
                      <a:pt x="2059" y="1"/>
                      <a:pt x="1100"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 name="Google Shape;221;p33"/>
              <p:cNvSpPr/>
              <p:nvPr/>
            </p:nvSpPr>
            <p:spPr>
              <a:xfrm>
                <a:off x="4413145" y="3856051"/>
                <a:ext cx="81521" cy="63702"/>
              </a:xfrm>
              <a:custGeom>
                <a:avLst/>
                <a:gdLst/>
                <a:ahLst/>
                <a:cxnLst/>
                <a:rect l="l" t="t" r="r" b="b"/>
                <a:pathLst>
                  <a:path w="2658" h="2077" extrusionOk="0">
                    <a:moveTo>
                      <a:pt x="1085" y="0"/>
                    </a:moveTo>
                    <a:cubicBezTo>
                      <a:pt x="907" y="0"/>
                      <a:pt x="718" y="73"/>
                      <a:pt x="519" y="247"/>
                    </a:cubicBezTo>
                    <a:cubicBezTo>
                      <a:pt x="0" y="700"/>
                      <a:pt x="224" y="2076"/>
                      <a:pt x="2468" y="2076"/>
                    </a:cubicBezTo>
                    <a:cubicBezTo>
                      <a:pt x="2530" y="2076"/>
                      <a:pt x="2593" y="2075"/>
                      <a:pt x="2658" y="2073"/>
                    </a:cubicBezTo>
                    <a:cubicBezTo>
                      <a:pt x="2658" y="2073"/>
                      <a:pt x="2032" y="0"/>
                      <a:pt x="1085"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 name="Google Shape;222;p33"/>
              <p:cNvSpPr/>
              <p:nvPr/>
            </p:nvSpPr>
            <p:spPr>
              <a:xfrm>
                <a:off x="4403300" y="3922605"/>
                <a:ext cx="71829" cy="77472"/>
              </a:xfrm>
              <a:custGeom>
                <a:avLst/>
                <a:gdLst/>
                <a:ahLst/>
                <a:cxnLst/>
                <a:rect l="l" t="t" r="r" b="b"/>
                <a:pathLst>
                  <a:path w="2342" h="2526" extrusionOk="0">
                    <a:moveTo>
                      <a:pt x="1126" y="0"/>
                    </a:moveTo>
                    <a:cubicBezTo>
                      <a:pt x="1008" y="0"/>
                      <a:pt x="878" y="29"/>
                      <a:pt x="736" y="93"/>
                    </a:cubicBezTo>
                    <a:cubicBezTo>
                      <a:pt x="111" y="375"/>
                      <a:pt x="1" y="1839"/>
                      <a:pt x="2342" y="2526"/>
                    </a:cubicBezTo>
                    <a:cubicBezTo>
                      <a:pt x="2342" y="2526"/>
                      <a:pt x="2231" y="0"/>
                      <a:pt x="1126"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 name="Google Shape;223;p33"/>
              <p:cNvSpPr/>
              <p:nvPr/>
            </p:nvSpPr>
            <p:spPr>
              <a:xfrm>
                <a:off x="4478380" y="3614004"/>
                <a:ext cx="71001" cy="80662"/>
              </a:xfrm>
              <a:custGeom>
                <a:avLst/>
                <a:gdLst/>
                <a:ahLst/>
                <a:cxnLst/>
                <a:rect l="l" t="t" r="r" b="b"/>
                <a:pathLst>
                  <a:path w="2315" h="2630" extrusionOk="0">
                    <a:moveTo>
                      <a:pt x="1170" y="0"/>
                    </a:moveTo>
                    <a:cubicBezTo>
                      <a:pt x="0" y="0"/>
                      <a:pt x="16" y="2630"/>
                      <a:pt x="16" y="2630"/>
                    </a:cubicBezTo>
                    <a:cubicBezTo>
                      <a:pt x="2314" y="1741"/>
                      <a:pt x="2136" y="289"/>
                      <a:pt x="1499" y="62"/>
                    </a:cubicBezTo>
                    <a:cubicBezTo>
                      <a:pt x="1380" y="20"/>
                      <a:pt x="1271" y="0"/>
                      <a:pt x="1170"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 name="Google Shape;224;p33"/>
              <p:cNvSpPr/>
              <p:nvPr/>
            </p:nvSpPr>
            <p:spPr>
              <a:xfrm>
                <a:off x="4492672" y="3678656"/>
                <a:ext cx="70970" cy="80662"/>
              </a:xfrm>
              <a:custGeom>
                <a:avLst/>
                <a:gdLst/>
                <a:ahLst/>
                <a:cxnLst/>
                <a:rect l="l" t="t" r="r" b="b"/>
                <a:pathLst>
                  <a:path w="2314" h="2630" extrusionOk="0">
                    <a:moveTo>
                      <a:pt x="1170" y="0"/>
                    </a:moveTo>
                    <a:cubicBezTo>
                      <a:pt x="0" y="0"/>
                      <a:pt x="16" y="2630"/>
                      <a:pt x="16" y="2630"/>
                    </a:cubicBezTo>
                    <a:cubicBezTo>
                      <a:pt x="2314" y="1741"/>
                      <a:pt x="2136" y="289"/>
                      <a:pt x="1499" y="62"/>
                    </a:cubicBezTo>
                    <a:cubicBezTo>
                      <a:pt x="1380" y="20"/>
                      <a:pt x="1271" y="0"/>
                      <a:pt x="1170"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 name="Google Shape;225;p33"/>
              <p:cNvSpPr/>
              <p:nvPr/>
            </p:nvSpPr>
            <p:spPr>
              <a:xfrm>
                <a:off x="4497856" y="3753859"/>
                <a:ext cx="77442" cy="70296"/>
              </a:xfrm>
              <a:custGeom>
                <a:avLst/>
                <a:gdLst/>
                <a:ahLst/>
                <a:cxnLst/>
                <a:rect l="l" t="t" r="r" b="b"/>
                <a:pathLst>
                  <a:path w="2525" h="2292" extrusionOk="0">
                    <a:moveTo>
                      <a:pt x="1456" y="0"/>
                    </a:moveTo>
                    <a:cubicBezTo>
                      <a:pt x="449" y="0"/>
                      <a:pt x="0" y="2292"/>
                      <a:pt x="0" y="2292"/>
                    </a:cubicBezTo>
                    <a:cubicBezTo>
                      <a:pt x="2408" y="2022"/>
                      <a:pt x="2525" y="558"/>
                      <a:pt x="1949" y="172"/>
                    </a:cubicBezTo>
                    <a:cubicBezTo>
                      <a:pt x="1772" y="52"/>
                      <a:pt x="1607" y="0"/>
                      <a:pt x="1456"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 name="Google Shape;226;p33"/>
              <p:cNvSpPr/>
              <p:nvPr/>
            </p:nvSpPr>
            <p:spPr>
              <a:xfrm>
                <a:off x="4495586" y="3831577"/>
                <a:ext cx="81644" cy="64775"/>
              </a:xfrm>
              <a:custGeom>
                <a:avLst/>
                <a:gdLst/>
                <a:ahLst/>
                <a:cxnLst/>
                <a:rect l="l" t="t" r="r" b="b"/>
                <a:pathLst>
                  <a:path w="2662" h="2112" extrusionOk="0">
                    <a:moveTo>
                      <a:pt x="1582" y="1"/>
                    </a:moveTo>
                    <a:cubicBezTo>
                      <a:pt x="628" y="1"/>
                      <a:pt x="0" y="2111"/>
                      <a:pt x="0" y="2111"/>
                    </a:cubicBezTo>
                    <a:cubicBezTo>
                      <a:pt x="21" y="2111"/>
                      <a:pt x="41" y="2111"/>
                      <a:pt x="61" y="2111"/>
                    </a:cubicBezTo>
                    <a:cubicBezTo>
                      <a:pt x="2425" y="2111"/>
                      <a:pt x="2662" y="685"/>
                      <a:pt x="2133" y="236"/>
                    </a:cubicBezTo>
                    <a:cubicBezTo>
                      <a:pt x="1940" y="71"/>
                      <a:pt x="1755" y="1"/>
                      <a:pt x="158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 name="Google Shape;227;p33"/>
              <p:cNvSpPr/>
              <p:nvPr/>
            </p:nvSpPr>
            <p:spPr>
              <a:xfrm>
                <a:off x="4482797" y="3910552"/>
                <a:ext cx="84435" cy="58702"/>
              </a:xfrm>
              <a:custGeom>
                <a:avLst/>
                <a:gdLst/>
                <a:ahLst/>
                <a:cxnLst/>
                <a:rect l="l" t="t" r="r" b="b"/>
                <a:pathLst>
                  <a:path w="2753" h="1914" extrusionOk="0">
                    <a:moveTo>
                      <a:pt x="1718" y="0"/>
                    </a:moveTo>
                    <a:cubicBezTo>
                      <a:pt x="816" y="0"/>
                      <a:pt x="1" y="1834"/>
                      <a:pt x="1" y="1834"/>
                    </a:cubicBezTo>
                    <a:cubicBezTo>
                      <a:pt x="309" y="1889"/>
                      <a:pt x="584" y="1913"/>
                      <a:pt x="829" y="1913"/>
                    </a:cubicBezTo>
                    <a:cubicBezTo>
                      <a:pt x="2480" y="1913"/>
                      <a:pt x="2753" y="802"/>
                      <a:pt x="2342" y="333"/>
                    </a:cubicBezTo>
                    <a:cubicBezTo>
                      <a:pt x="2135" y="96"/>
                      <a:pt x="1924" y="0"/>
                      <a:pt x="1718"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28" name="Google Shape;228;p33"/>
            <p:cNvGrpSpPr/>
            <p:nvPr/>
          </p:nvGrpSpPr>
          <p:grpSpPr>
            <a:xfrm>
              <a:off x="8817281" y="2219526"/>
              <a:ext cx="652814" cy="1651713"/>
              <a:chOff x="4537512" y="3722330"/>
              <a:chExt cx="228921" cy="579203"/>
            </a:xfrm>
          </p:grpSpPr>
          <p:sp>
            <p:nvSpPr>
              <p:cNvPr id="229" name="Google Shape;229;p33"/>
              <p:cNvSpPr/>
              <p:nvPr/>
            </p:nvSpPr>
            <p:spPr>
              <a:xfrm>
                <a:off x="4596521" y="3757785"/>
                <a:ext cx="142493" cy="543748"/>
              </a:xfrm>
              <a:custGeom>
                <a:avLst/>
                <a:gdLst/>
                <a:ahLst/>
                <a:cxnLst/>
                <a:rect l="l" t="t" r="r" b="b"/>
                <a:pathLst>
                  <a:path w="4646" h="17729" extrusionOk="0">
                    <a:moveTo>
                      <a:pt x="1734" y="1"/>
                    </a:moveTo>
                    <a:lnTo>
                      <a:pt x="1397" y="129"/>
                    </a:lnTo>
                    <a:cubicBezTo>
                      <a:pt x="1428" y="209"/>
                      <a:pt x="4253" y="7961"/>
                      <a:pt x="0" y="17582"/>
                    </a:cubicBezTo>
                    <a:lnTo>
                      <a:pt x="331" y="17729"/>
                    </a:lnTo>
                    <a:cubicBezTo>
                      <a:pt x="4645" y="7961"/>
                      <a:pt x="1765" y="80"/>
                      <a:pt x="173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 name="Google Shape;230;p33"/>
              <p:cNvSpPr/>
              <p:nvPr/>
            </p:nvSpPr>
            <p:spPr>
              <a:xfrm>
                <a:off x="4622652" y="3834276"/>
                <a:ext cx="53396" cy="69192"/>
              </a:xfrm>
              <a:custGeom>
                <a:avLst/>
                <a:gdLst/>
                <a:ahLst/>
                <a:cxnLst/>
                <a:rect l="l" t="t" r="r" b="b"/>
                <a:pathLst>
                  <a:path w="1741" h="2256" extrusionOk="0">
                    <a:moveTo>
                      <a:pt x="294" y="1"/>
                    </a:moveTo>
                    <a:lnTo>
                      <a:pt x="0" y="203"/>
                    </a:lnTo>
                    <a:lnTo>
                      <a:pt x="1446" y="2256"/>
                    </a:lnTo>
                    <a:lnTo>
                      <a:pt x="1740" y="2047"/>
                    </a:lnTo>
                    <a:lnTo>
                      <a:pt x="294"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 name="Google Shape;231;p33"/>
              <p:cNvSpPr/>
              <p:nvPr/>
            </p:nvSpPr>
            <p:spPr>
              <a:xfrm>
                <a:off x="4614187" y="3918281"/>
                <a:ext cx="64100" cy="60389"/>
              </a:xfrm>
              <a:custGeom>
                <a:avLst/>
                <a:gdLst/>
                <a:ahLst/>
                <a:cxnLst/>
                <a:rect l="l" t="t" r="r" b="b"/>
                <a:pathLst>
                  <a:path w="2090" h="1969" extrusionOk="0">
                    <a:moveTo>
                      <a:pt x="245" y="1"/>
                    </a:moveTo>
                    <a:lnTo>
                      <a:pt x="0" y="264"/>
                    </a:lnTo>
                    <a:lnTo>
                      <a:pt x="1839" y="1968"/>
                    </a:lnTo>
                    <a:lnTo>
                      <a:pt x="2090" y="1705"/>
                    </a:lnTo>
                    <a:lnTo>
                      <a:pt x="245"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 name="Google Shape;232;p33"/>
              <p:cNvSpPr/>
              <p:nvPr/>
            </p:nvSpPr>
            <p:spPr>
              <a:xfrm>
                <a:off x="4609096" y="4003819"/>
                <a:ext cx="64131" cy="60359"/>
              </a:xfrm>
              <a:custGeom>
                <a:avLst/>
                <a:gdLst/>
                <a:ahLst/>
                <a:cxnLst/>
                <a:rect l="l" t="t" r="r" b="b"/>
                <a:pathLst>
                  <a:path w="2091" h="1968" extrusionOk="0">
                    <a:moveTo>
                      <a:pt x="246" y="0"/>
                    </a:moveTo>
                    <a:lnTo>
                      <a:pt x="1" y="264"/>
                    </a:lnTo>
                    <a:lnTo>
                      <a:pt x="1845" y="1967"/>
                    </a:lnTo>
                    <a:lnTo>
                      <a:pt x="2090" y="1704"/>
                    </a:lnTo>
                    <a:lnTo>
                      <a:pt x="24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 name="Google Shape;233;p33"/>
              <p:cNvSpPr/>
              <p:nvPr/>
            </p:nvSpPr>
            <p:spPr>
              <a:xfrm>
                <a:off x="4594436" y="4081813"/>
                <a:ext cx="64131" cy="60359"/>
              </a:xfrm>
              <a:custGeom>
                <a:avLst/>
                <a:gdLst/>
                <a:ahLst/>
                <a:cxnLst/>
                <a:rect l="l" t="t" r="r" b="b"/>
                <a:pathLst>
                  <a:path w="2091" h="1968" extrusionOk="0">
                    <a:moveTo>
                      <a:pt x="246" y="0"/>
                    </a:moveTo>
                    <a:lnTo>
                      <a:pt x="1" y="264"/>
                    </a:lnTo>
                    <a:lnTo>
                      <a:pt x="1845" y="1967"/>
                    </a:lnTo>
                    <a:lnTo>
                      <a:pt x="2090" y="1704"/>
                    </a:lnTo>
                    <a:lnTo>
                      <a:pt x="24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 name="Google Shape;234;p33"/>
              <p:cNvSpPr/>
              <p:nvPr/>
            </p:nvSpPr>
            <p:spPr>
              <a:xfrm>
                <a:off x="4576034" y="4160942"/>
                <a:ext cx="63916" cy="60359"/>
              </a:xfrm>
              <a:custGeom>
                <a:avLst/>
                <a:gdLst/>
                <a:ahLst/>
                <a:cxnLst/>
                <a:rect l="l" t="t" r="r" b="b"/>
                <a:pathLst>
                  <a:path w="2084" h="1968" extrusionOk="0">
                    <a:moveTo>
                      <a:pt x="245" y="0"/>
                    </a:moveTo>
                    <a:lnTo>
                      <a:pt x="0" y="264"/>
                    </a:lnTo>
                    <a:lnTo>
                      <a:pt x="1839" y="1967"/>
                    </a:lnTo>
                    <a:lnTo>
                      <a:pt x="2084" y="1698"/>
                    </a:lnTo>
                    <a:lnTo>
                      <a:pt x="245"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 name="Google Shape;235;p33"/>
              <p:cNvSpPr/>
              <p:nvPr/>
            </p:nvSpPr>
            <p:spPr>
              <a:xfrm>
                <a:off x="4664363" y="3806642"/>
                <a:ext cx="35363" cy="76552"/>
              </a:xfrm>
              <a:custGeom>
                <a:avLst/>
                <a:gdLst/>
                <a:ahLst/>
                <a:cxnLst/>
                <a:rect l="l" t="t" r="r" b="b"/>
                <a:pathLst>
                  <a:path w="1153" h="2496" extrusionOk="0">
                    <a:moveTo>
                      <a:pt x="815" y="1"/>
                    </a:moveTo>
                    <a:lnTo>
                      <a:pt x="0" y="2372"/>
                    </a:lnTo>
                    <a:lnTo>
                      <a:pt x="344" y="2495"/>
                    </a:lnTo>
                    <a:lnTo>
                      <a:pt x="1153" y="117"/>
                    </a:lnTo>
                    <a:lnTo>
                      <a:pt x="815"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 name="Google Shape;236;p33"/>
              <p:cNvSpPr/>
              <p:nvPr/>
            </p:nvSpPr>
            <p:spPr>
              <a:xfrm>
                <a:off x="4670558" y="3890862"/>
                <a:ext cx="47968" cy="72197"/>
              </a:xfrm>
              <a:custGeom>
                <a:avLst/>
                <a:gdLst/>
                <a:ahLst/>
                <a:cxnLst/>
                <a:rect l="l" t="t" r="r" b="b"/>
                <a:pathLst>
                  <a:path w="1564" h="2354" extrusionOk="0">
                    <a:moveTo>
                      <a:pt x="1251" y="0"/>
                    </a:moveTo>
                    <a:lnTo>
                      <a:pt x="1" y="2176"/>
                    </a:lnTo>
                    <a:lnTo>
                      <a:pt x="313" y="2353"/>
                    </a:lnTo>
                    <a:lnTo>
                      <a:pt x="1563" y="184"/>
                    </a:lnTo>
                    <a:lnTo>
                      <a:pt x="125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 name="Google Shape;237;p33"/>
              <p:cNvSpPr/>
              <p:nvPr/>
            </p:nvSpPr>
            <p:spPr>
              <a:xfrm>
                <a:off x="4665314" y="3995170"/>
                <a:ext cx="62045" cy="62413"/>
              </a:xfrm>
              <a:custGeom>
                <a:avLst/>
                <a:gdLst/>
                <a:ahLst/>
                <a:cxnLst/>
                <a:rect l="l" t="t" r="r" b="b"/>
                <a:pathLst>
                  <a:path w="2023" h="2035" extrusionOk="0">
                    <a:moveTo>
                      <a:pt x="1765" y="0"/>
                    </a:moveTo>
                    <a:lnTo>
                      <a:pt x="0" y="1777"/>
                    </a:lnTo>
                    <a:lnTo>
                      <a:pt x="257" y="2035"/>
                    </a:lnTo>
                    <a:lnTo>
                      <a:pt x="2022" y="252"/>
                    </a:lnTo>
                    <a:lnTo>
                      <a:pt x="1765"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 name="Google Shape;238;p33"/>
              <p:cNvSpPr/>
              <p:nvPr/>
            </p:nvSpPr>
            <p:spPr>
              <a:xfrm>
                <a:off x="4649151" y="4094971"/>
                <a:ext cx="64468" cy="59991"/>
              </a:xfrm>
              <a:custGeom>
                <a:avLst/>
                <a:gdLst/>
                <a:ahLst/>
                <a:cxnLst/>
                <a:rect l="l" t="t" r="r" b="b"/>
                <a:pathLst>
                  <a:path w="2102" h="1956" extrusionOk="0">
                    <a:moveTo>
                      <a:pt x="1857" y="0"/>
                    </a:moveTo>
                    <a:lnTo>
                      <a:pt x="0" y="1686"/>
                    </a:lnTo>
                    <a:lnTo>
                      <a:pt x="245" y="1955"/>
                    </a:lnTo>
                    <a:lnTo>
                      <a:pt x="2102" y="264"/>
                    </a:lnTo>
                    <a:lnTo>
                      <a:pt x="1857"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 name="Google Shape;239;p33"/>
              <p:cNvSpPr/>
              <p:nvPr/>
            </p:nvSpPr>
            <p:spPr>
              <a:xfrm>
                <a:off x="4616825" y="4199095"/>
                <a:ext cx="68057" cy="55083"/>
              </a:xfrm>
              <a:custGeom>
                <a:avLst/>
                <a:gdLst/>
                <a:ahLst/>
                <a:cxnLst/>
                <a:rect l="l" t="t" r="r" b="b"/>
                <a:pathLst>
                  <a:path w="2219" h="1796" extrusionOk="0">
                    <a:moveTo>
                      <a:pt x="1998" y="0"/>
                    </a:moveTo>
                    <a:lnTo>
                      <a:pt x="0" y="1514"/>
                    </a:lnTo>
                    <a:lnTo>
                      <a:pt x="215" y="1796"/>
                    </a:lnTo>
                    <a:lnTo>
                      <a:pt x="2218" y="288"/>
                    </a:lnTo>
                    <a:lnTo>
                      <a:pt x="1998"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 name="Google Shape;240;p33"/>
              <p:cNvSpPr/>
              <p:nvPr/>
            </p:nvSpPr>
            <p:spPr>
              <a:xfrm>
                <a:off x="4617377" y="3722330"/>
                <a:ext cx="56218" cy="53642"/>
              </a:xfrm>
              <a:custGeom>
                <a:avLst/>
                <a:gdLst/>
                <a:ahLst/>
                <a:cxnLst/>
                <a:rect l="l" t="t" r="r" b="b"/>
                <a:pathLst>
                  <a:path w="1833" h="1749" extrusionOk="0">
                    <a:moveTo>
                      <a:pt x="916" y="0"/>
                    </a:moveTo>
                    <a:cubicBezTo>
                      <a:pt x="470" y="0"/>
                      <a:pt x="95" y="341"/>
                      <a:pt x="49" y="789"/>
                    </a:cubicBezTo>
                    <a:cubicBezTo>
                      <a:pt x="0" y="1267"/>
                      <a:pt x="356" y="1696"/>
                      <a:pt x="834" y="1745"/>
                    </a:cubicBezTo>
                    <a:cubicBezTo>
                      <a:pt x="860" y="1747"/>
                      <a:pt x="887" y="1748"/>
                      <a:pt x="913" y="1748"/>
                    </a:cubicBezTo>
                    <a:cubicBezTo>
                      <a:pt x="1358" y="1748"/>
                      <a:pt x="1744" y="1412"/>
                      <a:pt x="1790" y="954"/>
                    </a:cubicBezTo>
                    <a:cubicBezTo>
                      <a:pt x="1833" y="476"/>
                      <a:pt x="1483" y="47"/>
                      <a:pt x="1005" y="5"/>
                    </a:cubicBezTo>
                    <a:cubicBezTo>
                      <a:pt x="975" y="2"/>
                      <a:pt x="946" y="0"/>
                      <a:pt x="91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 name="Google Shape;241;p33"/>
              <p:cNvSpPr/>
              <p:nvPr/>
            </p:nvSpPr>
            <p:spPr>
              <a:xfrm>
                <a:off x="4586737" y="3801183"/>
                <a:ext cx="54531" cy="53642"/>
              </a:xfrm>
              <a:custGeom>
                <a:avLst/>
                <a:gdLst/>
                <a:ahLst/>
                <a:cxnLst/>
                <a:rect l="l" t="t" r="r" b="b"/>
                <a:pathLst>
                  <a:path w="1778" h="1749" extrusionOk="0">
                    <a:moveTo>
                      <a:pt x="897" y="1"/>
                    </a:moveTo>
                    <a:cubicBezTo>
                      <a:pt x="423" y="1"/>
                      <a:pt x="31" y="376"/>
                      <a:pt x="13" y="853"/>
                    </a:cubicBezTo>
                    <a:cubicBezTo>
                      <a:pt x="1" y="1331"/>
                      <a:pt x="381" y="1735"/>
                      <a:pt x="865" y="1748"/>
                    </a:cubicBezTo>
                    <a:cubicBezTo>
                      <a:pt x="876" y="1748"/>
                      <a:pt x="887" y="1748"/>
                      <a:pt x="898" y="1748"/>
                    </a:cubicBezTo>
                    <a:cubicBezTo>
                      <a:pt x="1367" y="1748"/>
                      <a:pt x="1747" y="1375"/>
                      <a:pt x="1765" y="902"/>
                    </a:cubicBezTo>
                    <a:cubicBezTo>
                      <a:pt x="1778" y="424"/>
                      <a:pt x="1398" y="20"/>
                      <a:pt x="920" y="1"/>
                    </a:cubicBezTo>
                    <a:cubicBezTo>
                      <a:pt x="912" y="1"/>
                      <a:pt x="905" y="1"/>
                      <a:pt x="89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 name="Google Shape;242;p33"/>
              <p:cNvSpPr/>
              <p:nvPr/>
            </p:nvSpPr>
            <p:spPr>
              <a:xfrm>
                <a:off x="4575665" y="3887212"/>
                <a:ext cx="60543" cy="53550"/>
              </a:xfrm>
              <a:custGeom>
                <a:avLst/>
                <a:gdLst/>
                <a:ahLst/>
                <a:cxnLst/>
                <a:rect l="l" t="t" r="r" b="b"/>
                <a:pathLst>
                  <a:path w="1974" h="1746" extrusionOk="0">
                    <a:moveTo>
                      <a:pt x="987" y="1"/>
                    </a:moveTo>
                    <a:cubicBezTo>
                      <a:pt x="635" y="1"/>
                      <a:pt x="304" y="215"/>
                      <a:pt x="172" y="560"/>
                    </a:cubicBezTo>
                    <a:cubicBezTo>
                      <a:pt x="0" y="1014"/>
                      <a:pt x="227" y="1523"/>
                      <a:pt x="680" y="1688"/>
                    </a:cubicBezTo>
                    <a:cubicBezTo>
                      <a:pt x="783" y="1727"/>
                      <a:pt x="888" y="1745"/>
                      <a:pt x="991" y="1745"/>
                    </a:cubicBezTo>
                    <a:cubicBezTo>
                      <a:pt x="1344" y="1745"/>
                      <a:pt x="1675" y="1530"/>
                      <a:pt x="1808" y="1179"/>
                    </a:cubicBezTo>
                    <a:cubicBezTo>
                      <a:pt x="1973" y="726"/>
                      <a:pt x="1746" y="223"/>
                      <a:pt x="1299" y="58"/>
                    </a:cubicBezTo>
                    <a:cubicBezTo>
                      <a:pt x="1196" y="19"/>
                      <a:pt x="1091" y="1"/>
                      <a:pt x="98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 name="Google Shape;243;p33"/>
              <p:cNvSpPr/>
              <p:nvPr/>
            </p:nvSpPr>
            <p:spPr>
              <a:xfrm>
                <a:off x="4570758" y="3972720"/>
                <a:ext cx="60543" cy="53642"/>
              </a:xfrm>
              <a:custGeom>
                <a:avLst/>
                <a:gdLst/>
                <a:ahLst/>
                <a:cxnLst/>
                <a:rect l="l" t="t" r="r" b="b"/>
                <a:pathLst>
                  <a:path w="1974" h="1749" extrusionOk="0">
                    <a:moveTo>
                      <a:pt x="985" y="1"/>
                    </a:moveTo>
                    <a:cubicBezTo>
                      <a:pt x="633" y="1"/>
                      <a:pt x="299" y="216"/>
                      <a:pt x="166" y="567"/>
                    </a:cubicBezTo>
                    <a:cubicBezTo>
                      <a:pt x="1" y="1020"/>
                      <a:pt x="227" y="1523"/>
                      <a:pt x="675" y="1694"/>
                    </a:cubicBezTo>
                    <a:cubicBezTo>
                      <a:pt x="775" y="1731"/>
                      <a:pt x="878" y="1749"/>
                      <a:pt x="979" y="1749"/>
                    </a:cubicBezTo>
                    <a:cubicBezTo>
                      <a:pt x="1335" y="1749"/>
                      <a:pt x="1669" y="1534"/>
                      <a:pt x="1802" y="1186"/>
                    </a:cubicBezTo>
                    <a:cubicBezTo>
                      <a:pt x="1974" y="732"/>
                      <a:pt x="1747" y="230"/>
                      <a:pt x="1294" y="58"/>
                    </a:cubicBezTo>
                    <a:cubicBezTo>
                      <a:pt x="1192" y="19"/>
                      <a:pt x="1088" y="1"/>
                      <a:pt x="98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 name="Google Shape;244;p33"/>
              <p:cNvSpPr/>
              <p:nvPr/>
            </p:nvSpPr>
            <p:spPr>
              <a:xfrm>
                <a:off x="4556098" y="4050652"/>
                <a:ext cx="60543" cy="53611"/>
              </a:xfrm>
              <a:custGeom>
                <a:avLst/>
                <a:gdLst/>
                <a:ahLst/>
                <a:cxnLst/>
                <a:rect l="l" t="t" r="r" b="b"/>
                <a:pathLst>
                  <a:path w="1974" h="1748" extrusionOk="0">
                    <a:moveTo>
                      <a:pt x="989" y="0"/>
                    </a:moveTo>
                    <a:cubicBezTo>
                      <a:pt x="634" y="0"/>
                      <a:pt x="300" y="215"/>
                      <a:pt x="166" y="563"/>
                    </a:cubicBezTo>
                    <a:cubicBezTo>
                      <a:pt x="1" y="1022"/>
                      <a:pt x="227" y="1525"/>
                      <a:pt x="675" y="1690"/>
                    </a:cubicBezTo>
                    <a:cubicBezTo>
                      <a:pt x="778" y="1729"/>
                      <a:pt x="883" y="1748"/>
                      <a:pt x="987" y="1748"/>
                    </a:cubicBezTo>
                    <a:cubicBezTo>
                      <a:pt x="1339" y="1748"/>
                      <a:pt x="1670" y="1534"/>
                      <a:pt x="1802" y="1188"/>
                    </a:cubicBezTo>
                    <a:cubicBezTo>
                      <a:pt x="1974" y="734"/>
                      <a:pt x="1747" y="232"/>
                      <a:pt x="1294" y="54"/>
                    </a:cubicBezTo>
                    <a:cubicBezTo>
                      <a:pt x="1193" y="18"/>
                      <a:pt x="1090" y="0"/>
                      <a:pt x="98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 name="Google Shape;245;p33"/>
              <p:cNvSpPr/>
              <p:nvPr/>
            </p:nvSpPr>
            <p:spPr>
              <a:xfrm>
                <a:off x="4537512" y="4129842"/>
                <a:ext cx="60543" cy="53642"/>
              </a:xfrm>
              <a:custGeom>
                <a:avLst/>
                <a:gdLst/>
                <a:ahLst/>
                <a:cxnLst/>
                <a:rect l="l" t="t" r="r" b="b"/>
                <a:pathLst>
                  <a:path w="1974" h="1749" extrusionOk="0">
                    <a:moveTo>
                      <a:pt x="988" y="1"/>
                    </a:moveTo>
                    <a:cubicBezTo>
                      <a:pt x="635" y="1"/>
                      <a:pt x="304" y="216"/>
                      <a:pt x="172" y="567"/>
                    </a:cubicBezTo>
                    <a:cubicBezTo>
                      <a:pt x="0" y="1020"/>
                      <a:pt x="227" y="1523"/>
                      <a:pt x="680" y="1694"/>
                    </a:cubicBezTo>
                    <a:cubicBezTo>
                      <a:pt x="779" y="1731"/>
                      <a:pt x="881" y="1748"/>
                      <a:pt x="981" y="1748"/>
                    </a:cubicBezTo>
                    <a:cubicBezTo>
                      <a:pt x="1334" y="1748"/>
                      <a:pt x="1668" y="1533"/>
                      <a:pt x="1802" y="1180"/>
                    </a:cubicBezTo>
                    <a:cubicBezTo>
                      <a:pt x="1973" y="732"/>
                      <a:pt x="1747" y="230"/>
                      <a:pt x="1299" y="58"/>
                    </a:cubicBezTo>
                    <a:cubicBezTo>
                      <a:pt x="1196" y="19"/>
                      <a:pt x="1091" y="1"/>
                      <a:pt x="98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 name="Google Shape;246;p33"/>
              <p:cNvSpPr/>
              <p:nvPr/>
            </p:nvSpPr>
            <p:spPr>
              <a:xfrm>
                <a:off x="4674515" y="3769102"/>
                <a:ext cx="60175" cy="53519"/>
              </a:xfrm>
              <a:custGeom>
                <a:avLst/>
                <a:gdLst/>
                <a:ahLst/>
                <a:cxnLst/>
                <a:rect l="l" t="t" r="r" b="b"/>
                <a:pathLst>
                  <a:path w="1962" h="1745" extrusionOk="0">
                    <a:moveTo>
                      <a:pt x="978" y="0"/>
                    </a:moveTo>
                    <a:cubicBezTo>
                      <a:pt x="890" y="0"/>
                      <a:pt x="800" y="14"/>
                      <a:pt x="711" y="42"/>
                    </a:cubicBezTo>
                    <a:cubicBezTo>
                      <a:pt x="252" y="189"/>
                      <a:pt x="0" y="686"/>
                      <a:pt x="147" y="1145"/>
                    </a:cubicBezTo>
                    <a:cubicBezTo>
                      <a:pt x="266" y="1511"/>
                      <a:pt x="612" y="1745"/>
                      <a:pt x="982" y="1745"/>
                    </a:cubicBezTo>
                    <a:cubicBezTo>
                      <a:pt x="1071" y="1745"/>
                      <a:pt x="1161" y="1731"/>
                      <a:pt x="1250" y="1703"/>
                    </a:cubicBezTo>
                    <a:cubicBezTo>
                      <a:pt x="1704" y="1556"/>
                      <a:pt x="1961" y="1059"/>
                      <a:pt x="1808" y="606"/>
                    </a:cubicBezTo>
                    <a:cubicBezTo>
                      <a:pt x="1685" y="235"/>
                      <a:pt x="1346" y="0"/>
                      <a:pt x="97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 name="Google Shape;247;p33"/>
              <p:cNvSpPr/>
              <p:nvPr/>
            </p:nvSpPr>
            <p:spPr>
              <a:xfrm>
                <a:off x="4697425" y="3856266"/>
                <a:ext cx="56801" cy="53642"/>
              </a:xfrm>
              <a:custGeom>
                <a:avLst/>
                <a:gdLst/>
                <a:ahLst/>
                <a:cxnLst/>
                <a:rect l="l" t="t" r="r" b="b"/>
                <a:pathLst>
                  <a:path w="1852" h="1749" extrusionOk="0">
                    <a:moveTo>
                      <a:pt x="925" y="1"/>
                    </a:moveTo>
                    <a:cubicBezTo>
                      <a:pt x="891" y="1"/>
                      <a:pt x="857" y="3"/>
                      <a:pt x="822" y="7"/>
                    </a:cubicBezTo>
                    <a:cubicBezTo>
                      <a:pt x="344" y="68"/>
                      <a:pt x="1" y="503"/>
                      <a:pt x="62" y="981"/>
                    </a:cubicBezTo>
                    <a:cubicBezTo>
                      <a:pt x="119" y="1422"/>
                      <a:pt x="493" y="1748"/>
                      <a:pt x="926" y="1748"/>
                    </a:cubicBezTo>
                    <a:cubicBezTo>
                      <a:pt x="963" y="1748"/>
                      <a:pt x="999" y="1746"/>
                      <a:pt x="1037" y="1741"/>
                    </a:cubicBezTo>
                    <a:cubicBezTo>
                      <a:pt x="1515" y="1686"/>
                      <a:pt x="1852" y="1251"/>
                      <a:pt x="1796" y="767"/>
                    </a:cubicBezTo>
                    <a:cubicBezTo>
                      <a:pt x="1740" y="323"/>
                      <a:pt x="1361" y="1"/>
                      <a:pt x="92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 name="Google Shape;248;p33"/>
              <p:cNvSpPr/>
              <p:nvPr/>
            </p:nvSpPr>
            <p:spPr>
              <a:xfrm>
                <a:off x="4709295" y="3965206"/>
                <a:ext cx="57138" cy="53703"/>
              </a:xfrm>
              <a:custGeom>
                <a:avLst/>
                <a:gdLst/>
                <a:ahLst/>
                <a:cxnLst/>
                <a:rect l="l" t="t" r="r" b="b"/>
                <a:pathLst>
                  <a:path w="1863" h="1751" extrusionOk="0">
                    <a:moveTo>
                      <a:pt x="932" y="1"/>
                    </a:moveTo>
                    <a:cubicBezTo>
                      <a:pt x="503" y="1"/>
                      <a:pt x="129" y="320"/>
                      <a:pt x="67" y="757"/>
                    </a:cubicBezTo>
                    <a:cubicBezTo>
                      <a:pt x="0" y="1235"/>
                      <a:pt x="337" y="1676"/>
                      <a:pt x="815" y="1743"/>
                    </a:cubicBezTo>
                    <a:cubicBezTo>
                      <a:pt x="853" y="1748"/>
                      <a:pt x="891" y="1751"/>
                      <a:pt x="929" y="1751"/>
                    </a:cubicBezTo>
                    <a:cubicBezTo>
                      <a:pt x="1360" y="1751"/>
                      <a:pt x="1734" y="1435"/>
                      <a:pt x="1796" y="996"/>
                    </a:cubicBezTo>
                    <a:cubicBezTo>
                      <a:pt x="1863" y="518"/>
                      <a:pt x="1532" y="77"/>
                      <a:pt x="1054" y="9"/>
                    </a:cubicBezTo>
                    <a:cubicBezTo>
                      <a:pt x="1013" y="3"/>
                      <a:pt x="972" y="1"/>
                      <a:pt x="93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 name="Google Shape;249;p33"/>
              <p:cNvSpPr/>
              <p:nvPr/>
            </p:nvSpPr>
            <p:spPr>
              <a:xfrm>
                <a:off x="4695555" y="4065895"/>
                <a:ext cx="58304" cy="53642"/>
              </a:xfrm>
              <a:custGeom>
                <a:avLst/>
                <a:gdLst/>
                <a:ahLst/>
                <a:cxnLst/>
                <a:rect l="l" t="t" r="r" b="b"/>
                <a:pathLst>
                  <a:path w="1901" h="1749" extrusionOk="0">
                    <a:moveTo>
                      <a:pt x="948" y="1"/>
                    </a:moveTo>
                    <a:cubicBezTo>
                      <a:pt x="535" y="1"/>
                      <a:pt x="168" y="293"/>
                      <a:pt x="93" y="709"/>
                    </a:cubicBezTo>
                    <a:cubicBezTo>
                      <a:pt x="1" y="1187"/>
                      <a:pt x="313" y="1641"/>
                      <a:pt x="785" y="1733"/>
                    </a:cubicBezTo>
                    <a:cubicBezTo>
                      <a:pt x="841" y="1744"/>
                      <a:pt x="897" y="1749"/>
                      <a:pt x="952" y="1749"/>
                    </a:cubicBezTo>
                    <a:cubicBezTo>
                      <a:pt x="1365" y="1749"/>
                      <a:pt x="1727" y="1456"/>
                      <a:pt x="1808" y="1034"/>
                    </a:cubicBezTo>
                    <a:cubicBezTo>
                      <a:pt x="1900" y="562"/>
                      <a:pt x="1588" y="109"/>
                      <a:pt x="1116" y="17"/>
                    </a:cubicBezTo>
                    <a:cubicBezTo>
                      <a:pt x="1060" y="6"/>
                      <a:pt x="1004" y="1"/>
                      <a:pt x="94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 name="Google Shape;250;p33"/>
              <p:cNvSpPr/>
              <p:nvPr/>
            </p:nvSpPr>
            <p:spPr>
              <a:xfrm>
                <a:off x="4666817" y="4171768"/>
                <a:ext cx="59776" cy="53611"/>
              </a:xfrm>
              <a:custGeom>
                <a:avLst/>
                <a:gdLst/>
                <a:ahLst/>
                <a:cxnLst/>
                <a:rect l="l" t="t" r="r" b="b"/>
                <a:pathLst>
                  <a:path w="1949" h="1748" extrusionOk="0">
                    <a:moveTo>
                      <a:pt x="977" y="1"/>
                    </a:moveTo>
                    <a:cubicBezTo>
                      <a:pt x="598" y="1"/>
                      <a:pt x="247" y="248"/>
                      <a:pt x="135" y="634"/>
                    </a:cubicBezTo>
                    <a:cubicBezTo>
                      <a:pt x="0" y="1093"/>
                      <a:pt x="270" y="1584"/>
                      <a:pt x="735" y="1712"/>
                    </a:cubicBezTo>
                    <a:cubicBezTo>
                      <a:pt x="817" y="1736"/>
                      <a:pt x="898" y="1747"/>
                      <a:pt x="979" y="1747"/>
                    </a:cubicBezTo>
                    <a:cubicBezTo>
                      <a:pt x="1358" y="1747"/>
                      <a:pt x="1703" y="1496"/>
                      <a:pt x="1814" y="1112"/>
                    </a:cubicBezTo>
                    <a:cubicBezTo>
                      <a:pt x="1949" y="652"/>
                      <a:pt x="1679" y="168"/>
                      <a:pt x="1213" y="33"/>
                    </a:cubicBezTo>
                    <a:cubicBezTo>
                      <a:pt x="1135" y="11"/>
                      <a:pt x="1055" y="1"/>
                      <a:pt x="97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51" name="Google Shape;251;p33"/>
            <p:cNvGrpSpPr/>
            <p:nvPr/>
          </p:nvGrpSpPr>
          <p:grpSpPr>
            <a:xfrm>
              <a:off x="5141742" y="2459002"/>
              <a:ext cx="947740" cy="1273974"/>
              <a:chOff x="1891790" y="3925274"/>
              <a:chExt cx="332340" cy="446739"/>
            </a:xfrm>
          </p:grpSpPr>
          <p:sp>
            <p:nvSpPr>
              <p:cNvPr id="252" name="Google Shape;252;p33"/>
              <p:cNvSpPr/>
              <p:nvPr/>
            </p:nvSpPr>
            <p:spPr>
              <a:xfrm>
                <a:off x="1967422" y="3995907"/>
                <a:ext cx="239655" cy="376106"/>
              </a:xfrm>
              <a:custGeom>
                <a:avLst/>
                <a:gdLst/>
                <a:ahLst/>
                <a:cxnLst/>
                <a:rect l="l" t="t" r="r" b="b"/>
                <a:pathLst>
                  <a:path w="7814" h="12263" extrusionOk="0">
                    <a:moveTo>
                      <a:pt x="515" y="1"/>
                    </a:moveTo>
                    <a:lnTo>
                      <a:pt x="0" y="31"/>
                    </a:lnTo>
                    <a:cubicBezTo>
                      <a:pt x="12" y="105"/>
                      <a:pt x="539" y="7544"/>
                      <a:pt x="7525" y="12263"/>
                    </a:cubicBezTo>
                    <a:lnTo>
                      <a:pt x="7813" y="11834"/>
                    </a:lnTo>
                    <a:cubicBezTo>
                      <a:pt x="1042" y="7263"/>
                      <a:pt x="521" y="74"/>
                      <a:pt x="515"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 name="Google Shape;253;p33"/>
              <p:cNvSpPr/>
              <p:nvPr/>
            </p:nvSpPr>
            <p:spPr>
              <a:xfrm>
                <a:off x="1905775" y="3925274"/>
                <a:ext cx="78178" cy="83085"/>
              </a:xfrm>
              <a:custGeom>
                <a:avLst/>
                <a:gdLst/>
                <a:ahLst/>
                <a:cxnLst/>
                <a:rect l="l" t="t" r="r" b="b"/>
                <a:pathLst>
                  <a:path w="2549" h="2709" extrusionOk="0">
                    <a:moveTo>
                      <a:pt x="1115" y="1"/>
                    </a:moveTo>
                    <a:cubicBezTo>
                      <a:pt x="1062" y="1"/>
                      <a:pt x="1007" y="4"/>
                      <a:pt x="950" y="12"/>
                    </a:cubicBezTo>
                    <a:cubicBezTo>
                      <a:pt x="264" y="98"/>
                      <a:pt x="0" y="1434"/>
                      <a:pt x="2378" y="2708"/>
                    </a:cubicBezTo>
                    <a:cubicBezTo>
                      <a:pt x="2378" y="2708"/>
                      <a:pt x="2549" y="1"/>
                      <a:pt x="1115"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 name="Google Shape;254;p33"/>
              <p:cNvSpPr/>
              <p:nvPr/>
            </p:nvSpPr>
            <p:spPr>
              <a:xfrm>
                <a:off x="1891790" y="3991981"/>
                <a:ext cx="92562" cy="54133"/>
              </a:xfrm>
              <a:custGeom>
                <a:avLst/>
                <a:gdLst/>
                <a:ahLst/>
                <a:cxnLst/>
                <a:rect l="l" t="t" r="r" b="b"/>
                <a:pathLst>
                  <a:path w="3018" h="1765" extrusionOk="0">
                    <a:moveTo>
                      <a:pt x="964" y="0"/>
                    </a:moveTo>
                    <a:cubicBezTo>
                      <a:pt x="726" y="0"/>
                      <a:pt x="502" y="106"/>
                      <a:pt x="315" y="374"/>
                    </a:cubicBezTo>
                    <a:cubicBezTo>
                      <a:pt x="1" y="828"/>
                      <a:pt x="409" y="1764"/>
                      <a:pt x="1856" y="1764"/>
                    </a:cubicBezTo>
                    <a:cubicBezTo>
                      <a:pt x="2187" y="1764"/>
                      <a:pt x="2573" y="1715"/>
                      <a:pt x="3018" y="1600"/>
                    </a:cubicBezTo>
                    <a:cubicBezTo>
                      <a:pt x="3018" y="1600"/>
                      <a:pt x="1887" y="0"/>
                      <a:pt x="964"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 name="Google Shape;255;p33"/>
              <p:cNvSpPr/>
              <p:nvPr/>
            </p:nvSpPr>
            <p:spPr>
              <a:xfrm>
                <a:off x="1968833" y="3971493"/>
                <a:ext cx="81490" cy="77442"/>
              </a:xfrm>
              <a:custGeom>
                <a:avLst/>
                <a:gdLst/>
                <a:ahLst/>
                <a:cxnLst/>
                <a:rect l="l" t="t" r="r" b="b"/>
                <a:pathLst>
                  <a:path w="2657" h="2525" extrusionOk="0">
                    <a:moveTo>
                      <a:pt x="1232" y="1"/>
                    </a:moveTo>
                    <a:cubicBezTo>
                      <a:pt x="1" y="1"/>
                      <a:pt x="377" y="2525"/>
                      <a:pt x="377" y="2525"/>
                    </a:cubicBezTo>
                    <a:cubicBezTo>
                      <a:pt x="2656" y="1649"/>
                      <a:pt x="2270" y="258"/>
                      <a:pt x="1572" y="55"/>
                    </a:cubicBezTo>
                    <a:cubicBezTo>
                      <a:pt x="1447" y="18"/>
                      <a:pt x="1334" y="1"/>
                      <a:pt x="123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 name="Google Shape;256;p33"/>
              <p:cNvSpPr/>
              <p:nvPr/>
            </p:nvSpPr>
            <p:spPr>
              <a:xfrm>
                <a:off x="1991252" y="4043016"/>
                <a:ext cx="83698" cy="79405"/>
              </a:xfrm>
              <a:custGeom>
                <a:avLst/>
                <a:gdLst/>
                <a:ahLst/>
                <a:cxnLst/>
                <a:rect l="l" t="t" r="r" b="b"/>
                <a:pathLst>
                  <a:path w="2729" h="2589" extrusionOk="0">
                    <a:moveTo>
                      <a:pt x="1283" y="1"/>
                    </a:moveTo>
                    <a:cubicBezTo>
                      <a:pt x="1" y="1"/>
                      <a:pt x="510" y="2589"/>
                      <a:pt x="510" y="2589"/>
                    </a:cubicBezTo>
                    <a:cubicBezTo>
                      <a:pt x="2728" y="1590"/>
                      <a:pt x="2281" y="217"/>
                      <a:pt x="1576" y="40"/>
                    </a:cubicBezTo>
                    <a:cubicBezTo>
                      <a:pt x="1469" y="13"/>
                      <a:pt x="1372" y="1"/>
                      <a:pt x="1283"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 name="Google Shape;257;p33"/>
              <p:cNvSpPr/>
              <p:nvPr/>
            </p:nvSpPr>
            <p:spPr>
              <a:xfrm>
                <a:off x="2017353" y="4101841"/>
                <a:ext cx="83729" cy="79221"/>
              </a:xfrm>
              <a:custGeom>
                <a:avLst/>
                <a:gdLst/>
                <a:ahLst/>
                <a:cxnLst/>
                <a:rect l="l" t="t" r="r" b="b"/>
                <a:pathLst>
                  <a:path w="2730" h="2583" extrusionOk="0">
                    <a:moveTo>
                      <a:pt x="1283" y="1"/>
                    </a:moveTo>
                    <a:cubicBezTo>
                      <a:pt x="0" y="1"/>
                      <a:pt x="498" y="2583"/>
                      <a:pt x="498" y="2583"/>
                    </a:cubicBezTo>
                    <a:cubicBezTo>
                      <a:pt x="2729" y="1596"/>
                      <a:pt x="2282" y="218"/>
                      <a:pt x="1577" y="40"/>
                    </a:cubicBezTo>
                    <a:cubicBezTo>
                      <a:pt x="1470" y="13"/>
                      <a:pt x="1372" y="1"/>
                      <a:pt x="1283"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 name="Google Shape;258;p33"/>
              <p:cNvSpPr/>
              <p:nvPr/>
            </p:nvSpPr>
            <p:spPr>
              <a:xfrm>
                <a:off x="2044741" y="4162537"/>
                <a:ext cx="91673" cy="84680"/>
              </a:xfrm>
              <a:custGeom>
                <a:avLst/>
                <a:gdLst/>
                <a:ahLst/>
                <a:cxnLst/>
                <a:rect l="l" t="t" r="r" b="b"/>
                <a:pathLst>
                  <a:path w="2989" h="2761" extrusionOk="0">
                    <a:moveTo>
                      <a:pt x="1530" y="0"/>
                    </a:moveTo>
                    <a:cubicBezTo>
                      <a:pt x="1" y="0"/>
                      <a:pt x="1027" y="2761"/>
                      <a:pt x="1027" y="2761"/>
                    </a:cubicBezTo>
                    <a:cubicBezTo>
                      <a:pt x="2988" y="1352"/>
                      <a:pt x="2326" y="46"/>
                      <a:pt x="1622" y="3"/>
                    </a:cubicBezTo>
                    <a:cubicBezTo>
                      <a:pt x="1590" y="1"/>
                      <a:pt x="1560" y="0"/>
                      <a:pt x="1530"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 name="Google Shape;259;p33"/>
              <p:cNvSpPr/>
              <p:nvPr/>
            </p:nvSpPr>
            <p:spPr>
              <a:xfrm>
                <a:off x="2089304" y="4211670"/>
                <a:ext cx="90323" cy="84066"/>
              </a:xfrm>
              <a:custGeom>
                <a:avLst/>
                <a:gdLst/>
                <a:ahLst/>
                <a:cxnLst/>
                <a:rect l="l" t="t" r="r" b="b"/>
                <a:pathLst>
                  <a:path w="2945" h="2741" extrusionOk="0">
                    <a:moveTo>
                      <a:pt x="1481" y="1"/>
                    </a:moveTo>
                    <a:cubicBezTo>
                      <a:pt x="0" y="1"/>
                      <a:pt x="935" y="2740"/>
                      <a:pt x="935" y="2740"/>
                    </a:cubicBezTo>
                    <a:cubicBezTo>
                      <a:pt x="2945" y="1392"/>
                      <a:pt x="2313" y="74"/>
                      <a:pt x="1609" y="7"/>
                    </a:cubicBezTo>
                    <a:cubicBezTo>
                      <a:pt x="1564" y="3"/>
                      <a:pt x="1522" y="1"/>
                      <a:pt x="1481"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 name="Google Shape;260;p33"/>
              <p:cNvSpPr/>
              <p:nvPr/>
            </p:nvSpPr>
            <p:spPr>
              <a:xfrm>
                <a:off x="2128838" y="4259822"/>
                <a:ext cx="95292" cy="89832"/>
              </a:xfrm>
              <a:custGeom>
                <a:avLst/>
                <a:gdLst/>
                <a:ahLst/>
                <a:cxnLst/>
                <a:rect l="l" t="t" r="r" b="b"/>
                <a:pathLst>
                  <a:path w="3107" h="2929" extrusionOk="0">
                    <a:moveTo>
                      <a:pt x="1687" y="1"/>
                    </a:moveTo>
                    <a:cubicBezTo>
                      <a:pt x="1649" y="1"/>
                      <a:pt x="1612" y="5"/>
                      <a:pt x="1576" y="12"/>
                    </a:cubicBezTo>
                    <a:cubicBezTo>
                      <a:pt x="1" y="330"/>
                      <a:pt x="1686" y="2929"/>
                      <a:pt x="1686" y="2929"/>
                    </a:cubicBezTo>
                    <a:cubicBezTo>
                      <a:pt x="3107" y="1108"/>
                      <a:pt x="2344" y="1"/>
                      <a:pt x="1687"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 name="Google Shape;261;p33"/>
              <p:cNvSpPr/>
              <p:nvPr/>
            </p:nvSpPr>
            <p:spPr>
              <a:xfrm>
                <a:off x="1907370" y="4054364"/>
                <a:ext cx="92409" cy="54133"/>
              </a:xfrm>
              <a:custGeom>
                <a:avLst/>
                <a:gdLst/>
                <a:ahLst/>
                <a:cxnLst/>
                <a:rect l="l" t="t" r="r" b="b"/>
                <a:pathLst>
                  <a:path w="3013" h="1765" extrusionOk="0">
                    <a:moveTo>
                      <a:pt x="959" y="1"/>
                    </a:moveTo>
                    <a:cubicBezTo>
                      <a:pt x="721" y="1"/>
                      <a:pt x="497" y="107"/>
                      <a:pt x="310" y="374"/>
                    </a:cubicBezTo>
                    <a:cubicBezTo>
                      <a:pt x="0" y="828"/>
                      <a:pt x="405" y="1765"/>
                      <a:pt x="1851" y="1765"/>
                    </a:cubicBezTo>
                    <a:cubicBezTo>
                      <a:pt x="2182" y="1765"/>
                      <a:pt x="2568" y="1715"/>
                      <a:pt x="3012" y="1600"/>
                    </a:cubicBezTo>
                    <a:cubicBezTo>
                      <a:pt x="3012" y="1600"/>
                      <a:pt x="1881" y="1"/>
                      <a:pt x="959"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 name="Google Shape;262;p33"/>
              <p:cNvSpPr/>
              <p:nvPr/>
            </p:nvSpPr>
            <p:spPr>
              <a:xfrm>
                <a:off x="1933348" y="4115244"/>
                <a:ext cx="92531" cy="54163"/>
              </a:xfrm>
              <a:custGeom>
                <a:avLst/>
                <a:gdLst/>
                <a:ahLst/>
                <a:cxnLst/>
                <a:rect l="l" t="t" r="r" b="b"/>
                <a:pathLst>
                  <a:path w="3017" h="1766" extrusionOk="0">
                    <a:moveTo>
                      <a:pt x="961" y="1"/>
                    </a:moveTo>
                    <a:cubicBezTo>
                      <a:pt x="724" y="1"/>
                      <a:pt x="500" y="107"/>
                      <a:pt x="314" y="375"/>
                    </a:cubicBezTo>
                    <a:cubicBezTo>
                      <a:pt x="0" y="829"/>
                      <a:pt x="404" y="1765"/>
                      <a:pt x="1853" y="1765"/>
                    </a:cubicBezTo>
                    <a:cubicBezTo>
                      <a:pt x="2185" y="1765"/>
                      <a:pt x="2571" y="1716"/>
                      <a:pt x="3017" y="1601"/>
                    </a:cubicBezTo>
                    <a:cubicBezTo>
                      <a:pt x="3017" y="1601"/>
                      <a:pt x="1882" y="1"/>
                      <a:pt x="961"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 name="Google Shape;263;p33"/>
              <p:cNvSpPr/>
              <p:nvPr/>
            </p:nvSpPr>
            <p:spPr>
              <a:xfrm>
                <a:off x="1968097" y="4184742"/>
                <a:ext cx="91611" cy="50943"/>
              </a:xfrm>
              <a:custGeom>
                <a:avLst/>
                <a:gdLst/>
                <a:ahLst/>
                <a:cxnLst/>
                <a:rect l="l" t="t" r="r" b="b"/>
                <a:pathLst>
                  <a:path w="2987" h="1661" extrusionOk="0">
                    <a:moveTo>
                      <a:pt x="902" y="1"/>
                    </a:moveTo>
                    <a:cubicBezTo>
                      <a:pt x="588" y="1"/>
                      <a:pt x="319" y="149"/>
                      <a:pt x="168" y="554"/>
                    </a:cubicBezTo>
                    <a:cubicBezTo>
                      <a:pt x="1" y="997"/>
                      <a:pt x="390" y="1661"/>
                      <a:pt x="1327" y="1661"/>
                    </a:cubicBezTo>
                    <a:cubicBezTo>
                      <a:pt x="1762" y="1661"/>
                      <a:pt x="2316" y="1518"/>
                      <a:pt x="2987" y="1142"/>
                    </a:cubicBezTo>
                    <a:cubicBezTo>
                      <a:pt x="2987" y="1142"/>
                      <a:pt x="1772" y="1"/>
                      <a:pt x="90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 name="Google Shape;264;p33"/>
              <p:cNvSpPr/>
              <p:nvPr/>
            </p:nvSpPr>
            <p:spPr>
              <a:xfrm>
                <a:off x="2013519" y="4248658"/>
                <a:ext cx="89986" cy="50483"/>
              </a:xfrm>
              <a:custGeom>
                <a:avLst/>
                <a:gdLst/>
                <a:ahLst/>
                <a:cxnLst/>
                <a:rect l="l" t="t" r="r" b="b"/>
                <a:pathLst>
                  <a:path w="2934" h="1646" extrusionOk="0">
                    <a:moveTo>
                      <a:pt x="888" y="1"/>
                    </a:moveTo>
                    <a:cubicBezTo>
                      <a:pt x="527" y="1"/>
                      <a:pt x="227" y="168"/>
                      <a:pt x="109" y="645"/>
                    </a:cubicBezTo>
                    <a:cubicBezTo>
                      <a:pt x="0" y="1076"/>
                      <a:pt x="377" y="1645"/>
                      <a:pt x="1162" y="1645"/>
                    </a:cubicBezTo>
                    <a:cubicBezTo>
                      <a:pt x="1619" y="1645"/>
                      <a:pt x="2215" y="1452"/>
                      <a:pt x="2934" y="927"/>
                    </a:cubicBezTo>
                    <a:cubicBezTo>
                      <a:pt x="2934" y="927"/>
                      <a:pt x="1739" y="1"/>
                      <a:pt x="888"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 name="Google Shape;265;p33"/>
              <p:cNvSpPr/>
              <p:nvPr/>
            </p:nvSpPr>
            <p:spPr>
              <a:xfrm>
                <a:off x="2068480" y="4307330"/>
                <a:ext cx="86520" cy="50667"/>
              </a:xfrm>
              <a:custGeom>
                <a:avLst/>
                <a:gdLst/>
                <a:ahLst/>
                <a:cxnLst/>
                <a:rect l="l" t="t" r="r" b="b"/>
                <a:pathLst>
                  <a:path w="2821" h="1652" extrusionOk="0">
                    <a:moveTo>
                      <a:pt x="908" y="1"/>
                    </a:moveTo>
                    <a:cubicBezTo>
                      <a:pt x="461" y="1"/>
                      <a:pt x="97" y="192"/>
                      <a:pt x="39" y="785"/>
                    </a:cubicBezTo>
                    <a:cubicBezTo>
                      <a:pt x="0" y="1191"/>
                      <a:pt x="360" y="1652"/>
                      <a:pt x="990" y="1652"/>
                    </a:cubicBezTo>
                    <a:cubicBezTo>
                      <a:pt x="1465" y="1652"/>
                      <a:pt x="2094" y="1390"/>
                      <a:pt x="2821" y="644"/>
                    </a:cubicBezTo>
                    <a:cubicBezTo>
                      <a:pt x="2821" y="644"/>
                      <a:pt x="1726" y="1"/>
                      <a:pt x="908"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66" name="Google Shape;266;p33"/>
            <p:cNvGrpSpPr/>
            <p:nvPr/>
          </p:nvGrpSpPr>
          <p:grpSpPr>
            <a:xfrm>
              <a:off x="5351785" y="1513586"/>
              <a:ext cx="878557" cy="1576418"/>
              <a:chOff x="1958957" y="3570023"/>
              <a:chExt cx="308080" cy="552796"/>
            </a:xfrm>
          </p:grpSpPr>
          <p:sp>
            <p:nvSpPr>
              <p:cNvPr id="267" name="Google Shape;267;p33"/>
              <p:cNvSpPr/>
              <p:nvPr/>
            </p:nvSpPr>
            <p:spPr>
              <a:xfrm>
                <a:off x="2014408" y="3688992"/>
                <a:ext cx="227050" cy="433827"/>
              </a:xfrm>
              <a:custGeom>
                <a:avLst/>
                <a:gdLst/>
                <a:ahLst/>
                <a:cxnLst/>
                <a:rect l="l" t="t" r="r" b="b"/>
                <a:pathLst>
                  <a:path w="7403" h="14145" extrusionOk="0">
                    <a:moveTo>
                      <a:pt x="1838" y="1"/>
                    </a:moveTo>
                    <a:lnTo>
                      <a:pt x="1838" y="1"/>
                    </a:lnTo>
                    <a:cubicBezTo>
                      <a:pt x="870" y="3292"/>
                      <a:pt x="1477" y="6784"/>
                      <a:pt x="3597" y="10100"/>
                    </a:cubicBezTo>
                    <a:cubicBezTo>
                      <a:pt x="5190" y="12588"/>
                      <a:pt x="7041" y="14077"/>
                      <a:pt x="7121" y="14144"/>
                    </a:cubicBezTo>
                    <a:lnTo>
                      <a:pt x="7403" y="13777"/>
                    </a:lnTo>
                    <a:cubicBezTo>
                      <a:pt x="7323" y="13715"/>
                      <a:pt x="0" y="7765"/>
                      <a:pt x="2261" y="111"/>
                    </a:cubicBezTo>
                    <a:lnTo>
                      <a:pt x="1838"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 name="Google Shape;268;p33"/>
              <p:cNvSpPr/>
              <p:nvPr/>
            </p:nvSpPr>
            <p:spPr>
              <a:xfrm>
                <a:off x="2023027" y="3570023"/>
                <a:ext cx="102652" cy="135561"/>
              </a:xfrm>
              <a:custGeom>
                <a:avLst/>
                <a:gdLst/>
                <a:ahLst/>
                <a:cxnLst/>
                <a:rect l="l" t="t" r="r" b="b"/>
                <a:pathLst>
                  <a:path w="3347" h="4420" extrusionOk="0">
                    <a:moveTo>
                      <a:pt x="2133" y="1"/>
                    </a:moveTo>
                    <a:cubicBezTo>
                      <a:pt x="1" y="2256"/>
                      <a:pt x="1655" y="4419"/>
                      <a:pt x="1655" y="4419"/>
                    </a:cubicBezTo>
                    <a:cubicBezTo>
                      <a:pt x="3347" y="2470"/>
                      <a:pt x="2134" y="1"/>
                      <a:pt x="213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 name="Google Shape;269;p33"/>
              <p:cNvSpPr/>
              <p:nvPr/>
            </p:nvSpPr>
            <p:spPr>
              <a:xfrm>
                <a:off x="1958957" y="3650654"/>
                <a:ext cx="105474" cy="131789"/>
              </a:xfrm>
              <a:custGeom>
                <a:avLst/>
                <a:gdLst/>
                <a:ahLst/>
                <a:cxnLst/>
                <a:rect l="l" t="t" r="r" b="b"/>
                <a:pathLst>
                  <a:path w="3439" h="4297" extrusionOk="0">
                    <a:moveTo>
                      <a:pt x="337" y="1"/>
                    </a:moveTo>
                    <a:lnTo>
                      <a:pt x="337" y="1"/>
                    </a:lnTo>
                    <a:cubicBezTo>
                      <a:pt x="0" y="3916"/>
                      <a:pt x="3438" y="4296"/>
                      <a:pt x="3438" y="4296"/>
                    </a:cubicBezTo>
                    <a:cubicBezTo>
                      <a:pt x="2194" y="148"/>
                      <a:pt x="337" y="1"/>
                      <a:pt x="33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 name="Google Shape;270;p33"/>
              <p:cNvSpPr/>
              <p:nvPr/>
            </p:nvSpPr>
            <p:spPr>
              <a:xfrm>
                <a:off x="2061180" y="3652740"/>
                <a:ext cx="110565" cy="128569"/>
              </a:xfrm>
              <a:custGeom>
                <a:avLst/>
                <a:gdLst/>
                <a:ahLst/>
                <a:cxnLst/>
                <a:rect l="l" t="t" r="r" b="b"/>
                <a:pathLst>
                  <a:path w="3605" h="4192" extrusionOk="0">
                    <a:moveTo>
                      <a:pt x="3604" y="0"/>
                    </a:moveTo>
                    <a:cubicBezTo>
                      <a:pt x="3604" y="0"/>
                      <a:pt x="1735" y="92"/>
                      <a:pt x="1" y="4192"/>
                    </a:cubicBezTo>
                    <a:cubicBezTo>
                      <a:pt x="1" y="4192"/>
                      <a:pt x="3469" y="3922"/>
                      <a:pt x="360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 name="Google Shape;271;p33"/>
              <p:cNvSpPr/>
              <p:nvPr/>
            </p:nvSpPr>
            <p:spPr>
              <a:xfrm>
                <a:off x="1968342" y="3760606"/>
                <a:ext cx="108296" cy="120318"/>
              </a:xfrm>
              <a:custGeom>
                <a:avLst/>
                <a:gdLst/>
                <a:ahLst/>
                <a:cxnLst/>
                <a:rect l="l" t="t" r="r" b="b"/>
                <a:pathLst>
                  <a:path w="3531" h="3923" extrusionOk="0">
                    <a:moveTo>
                      <a:pt x="4" y="1"/>
                    </a:moveTo>
                    <a:cubicBezTo>
                      <a:pt x="2" y="1"/>
                      <a:pt x="1" y="1"/>
                      <a:pt x="1" y="1"/>
                    </a:cubicBezTo>
                    <a:cubicBezTo>
                      <a:pt x="56" y="3916"/>
                      <a:pt x="3530" y="3922"/>
                      <a:pt x="3530" y="3922"/>
                    </a:cubicBezTo>
                    <a:cubicBezTo>
                      <a:pt x="1910" y="47"/>
                      <a:pt x="91" y="1"/>
                      <a:pt x="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 name="Google Shape;272;p33"/>
              <p:cNvSpPr/>
              <p:nvPr/>
            </p:nvSpPr>
            <p:spPr>
              <a:xfrm>
                <a:off x="2073233" y="3741254"/>
                <a:ext cx="105658" cy="138904"/>
              </a:xfrm>
              <a:custGeom>
                <a:avLst/>
                <a:gdLst/>
                <a:ahLst/>
                <a:cxnLst/>
                <a:rect l="l" t="t" r="r" b="b"/>
                <a:pathLst>
                  <a:path w="3445" h="4529" extrusionOk="0">
                    <a:moveTo>
                      <a:pt x="3187" y="0"/>
                    </a:moveTo>
                    <a:lnTo>
                      <a:pt x="3187" y="0"/>
                    </a:lnTo>
                    <a:cubicBezTo>
                      <a:pt x="3187" y="0"/>
                      <a:pt x="1324" y="289"/>
                      <a:pt x="0" y="4529"/>
                    </a:cubicBezTo>
                    <a:cubicBezTo>
                      <a:pt x="0" y="4529"/>
                      <a:pt x="3444" y="3898"/>
                      <a:pt x="318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 name="Google Shape;273;p33"/>
              <p:cNvSpPr/>
              <p:nvPr/>
            </p:nvSpPr>
            <p:spPr>
              <a:xfrm>
                <a:off x="1994289" y="3883716"/>
                <a:ext cx="127465" cy="99954"/>
              </a:xfrm>
              <a:custGeom>
                <a:avLst/>
                <a:gdLst/>
                <a:ahLst/>
                <a:cxnLst/>
                <a:rect l="l" t="t" r="r" b="b"/>
                <a:pathLst>
                  <a:path w="4156" h="3259" extrusionOk="0">
                    <a:moveTo>
                      <a:pt x="166" y="1"/>
                    </a:moveTo>
                    <a:cubicBezTo>
                      <a:pt x="58" y="1"/>
                      <a:pt x="0" y="13"/>
                      <a:pt x="0" y="13"/>
                    </a:cubicBezTo>
                    <a:cubicBezTo>
                      <a:pt x="536" y="2911"/>
                      <a:pt x="2659" y="3258"/>
                      <a:pt x="3646" y="3258"/>
                    </a:cubicBezTo>
                    <a:cubicBezTo>
                      <a:pt x="3957" y="3258"/>
                      <a:pt x="4155" y="3224"/>
                      <a:pt x="4155" y="3224"/>
                    </a:cubicBezTo>
                    <a:cubicBezTo>
                      <a:pt x="2253" y="262"/>
                      <a:pt x="667" y="1"/>
                      <a:pt x="16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 name="Google Shape;274;p33"/>
              <p:cNvSpPr/>
              <p:nvPr/>
            </p:nvSpPr>
            <p:spPr>
              <a:xfrm>
                <a:off x="2118134" y="3829215"/>
                <a:ext cx="101916" cy="153197"/>
              </a:xfrm>
              <a:custGeom>
                <a:avLst/>
                <a:gdLst/>
                <a:ahLst/>
                <a:cxnLst/>
                <a:rect l="l" t="t" r="r" b="b"/>
                <a:pathLst>
                  <a:path w="3323" h="4995" extrusionOk="0">
                    <a:moveTo>
                      <a:pt x="2415" y="0"/>
                    </a:moveTo>
                    <a:lnTo>
                      <a:pt x="2415" y="0"/>
                    </a:lnTo>
                    <a:cubicBezTo>
                      <a:pt x="2415" y="0"/>
                      <a:pt x="613" y="613"/>
                      <a:pt x="1" y="4995"/>
                    </a:cubicBezTo>
                    <a:cubicBezTo>
                      <a:pt x="1" y="4995"/>
                      <a:pt x="3322" y="3763"/>
                      <a:pt x="241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 name="Google Shape;275;p33"/>
              <p:cNvSpPr/>
              <p:nvPr/>
            </p:nvSpPr>
            <p:spPr>
              <a:xfrm>
                <a:off x="2030939" y="3996827"/>
                <a:ext cx="149639" cy="73455"/>
              </a:xfrm>
              <a:custGeom>
                <a:avLst/>
                <a:gdLst/>
                <a:ahLst/>
                <a:cxnLst/>
                <a:rect l="l" t="t" r="r" b="b"/>
                <a:pathLst>
                  <a:path w="4879" h="2395" extrusionOk="0">
                    <a:moveTo>
                      <a:pt x="727" y="0"/>
                    </a:moveTo>
                    <a:cubicBezTo>
                      <a:pt x="247" y="0"/>
                      <a:pt x="0" y="124"/>
                      <a:pt x="0" y="124"/>
                    </a:cubicBezTo>
                    <a:cubicBezTo>
                      <a:pt x="883" y="1965"/>
                      <a:pt x="2213" y="2394"/>
                      <a:pt x="3261" y="2394"/>
                    </a:cubicBezTo>
                    <a:cubicBezTo>
                      <a:pt x="4177" y="2394"/>
                      <a:pt x="4878" y="2067"/>
                      <a:pt x="4878" y="2067"/>
                    </a:cubicBezTo>
                    <a:cubicBezTo>
                      <a:pt x="2914" y="330"/>
                      <a:pt x="1510" y="0"/>
                      <a:pt x="72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 name="Google Shape;276;p33"/>
              <p:cNvSpPr/>
              <p:nvPr/>
            </p:nvSpPr>
            <p:spPr>
              <a:xfrm>
                <a:off x="2161379" y="3895186"/>
                <a:ext cx="105658" cy="165986"/>
              </a:xfrm>
              <a:custGeom>
                <a:avLst/>
                <a:gdLst/>
                <a:ahLst/>
                <a:cxnLst/>
                <a:rect l="l" t="t" r="r" b="b"/>
                <a:pathLst>
                  <a:path w="3445" h="5412" extrusionOk="0">
                    <a:moveTo>
                      <a:pt x="1606" y="0"/>
                    </a:moveTo>
                    <a:cubicBezTo>
                      <a:pt x="1606" y="0"/>
                      <a:pt x="0" y="1067"/>
                      <a:pt x="515" y="5411"/>
                    </a:cubicBezTo>
                    <a:cubicBezTo>
                      <a:pt x="515" y="5411"/>
                      <a:pt x="3444" y="3346"/>
                      <a:pt x="160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77" name="Google Shape;277;p33"/>
            <p:cNvGrpSpPr/>
            <p:nvPr/>
          </p:nvGrpSpPr>
          <p:grpSpPr>
            <a:xfrm>
              <a:off x="5453919" y="1278607"/>
              <a:ext cx="3735224" cy="2833161"/>
              <a:chOff x="4038966" y="3448993"/>
              <a:chExt cx="1309824" cy="993499"/>
            </a:xfrm>
          </p:grpSpPr>
          <p:sp>
            <p:nvSpPr>
              <p:cNvPr id="278" name="Google Shape;278;p33"/>
              <p:cNvSpPr/>
              <p:nvPr/>
            </p:nvSpPr>
            <p:spPr>
              <a:xfrm>
                <a:off x="4745633" y="3626670"/>
                <a:ext cx="603156" cy="815822"/>
              </a:xfrm>
              <a:custGeom>
                <a:avLst/>
                <a:gdLst/>
                <a:ahLst/>
                <a:cxnLst/>
                <a:rect l="l" t="t" r="r" b="b"/>
                <a:pathLst>
                  <a:path w="19666" h="26600" extrusionOk="0">
                    <a:moveTo>
                      <a:pt x="4121" y="1"/>
                    </a:moveTo>
                    <a:cubicBezTo>
                      <a:pt x="2639" y="1"/>
                      <a:pt x="1882" y="1101"/>
                      <a:pt x="1882" y="1101"/>
                    </a:cubicBezTo>
                    <a:lnTo>
                      <a:pt x="1882" y="1095"/>
                    </a:lnTo>
                    <a:cubicBezTo>
                      <a:pt x="1" y="3215"/>
                      <a:pt x="246" y="11145"/>
                      <a:pt x="368" y="17580"/>
                    </a:cubicBezTo>
                    <a:cubicBezTo>
                      <a:pt x="497" y="24014"/>
                      <a:pt x="6251" y="24400"/>
                      <a:pt x="9456" y="24872"/>
                    </a:cubicBezTo>
                    <a:cubicBezTo>
                      <a:pt x="12655" y="25344"/>
                      <a:pt x="12606" y="26600"/>
                      <a:pt x="14959" y="26600"/>
                    </a:cubicBezTo>
                    <a:cubicBezTo>
                      <a:pt x="17312" y="26600"/>
                      <a:pt x="17465" y="25423"/>
                      <a:pt x="17465" y="25423"/>
                    </a:cubicBezTo>
                    <a:cubicBezTo>
                      <a:pt x="19665" y="13106"/>
                      <a:pt x="9640" y="3166"/>
                      <a:pt x="6882" y="1101"/>
                    </a:cubicBezTo>
                    <a:cubicBezTo>
                      <a:pt x="5783" y="276"/>
                      <a:pt x="4861" y="1"/>
                      <a:pt x="412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 name="Google Shape;279;p33"/>
              <p:cNvSpPr/>
              <p:nvPr/>
            </p:nvSpPr>
            <p:spPr>
              <a:xfrm>
                <a:off x="4778143" y="3626609"/>
                <a:ext cx="490567" cy="506730"/>
              </a:xfrm>
              <a:custGeom>
                <a:avLst/>
                <a:gdLst/>
                <a:ahLst/>
                <a:cxnLst/>
                <a:rect l="l" t="t" r="r" b="b"/>
                <a:pathLst>
                  <a:path w="15995" h="16522" extrusionOk="0">
                    <a:moveTo>
                      <a:pt x="3108" y="0"/>
                    </a:moveTo>
                    <a:cubicBezTo>
                      <a:pt x="1748" y="0"/>
                      <a:pt x="944" y="907"/>
                      <a:pt x="944" y="907"/>
                    </a:cubicBezTo>
                    <a:cubicBezTo>
                      <a:pt x="601" y="1299"/>
                      <a:pt x="178" y="2023"/>
                      <a:pt x="1" y="2764"/>
                    </a:cubicBezTo>
                    <a:cubicBezTo>
                      <a:pt x="178" y="4615"/>
                      <a:pt x="1030" y="6380"/>
                      <a:pt x="3028" y="6612"/>
                    </a:cubicBezTo>
                    <a:cubicBezTo>
                      <a:pt x="7023" y="7078"/>
                      <a:pt x="11233" y="7513"/>
                      <a:pt x="12177" y="10216"/>
                    </a:cubicBezTo>
                    <a:cubicBezTo>
                      <a:pt x="12871" y="12214"/>
                      <a:pt x="14247" y="16522"/>
                      <a:pt x="15638" y="16522"/>
                    </a:cubicBezTo>
                    <a:cubicBezTo>
                      <a:pt x="15757" y="16522"/>
                      <a:pt x="15876" y="16490"/>
                      <a:pt x="15995" y="16423"/>
                    </a:cubicBezTo>
                    <a:cubicBezTo>
                      <a:pt x="13623" y="7728"/>
                      <a:pt x="7544" y="2384"/>
                      <a:pt x="5534" y="907"/>
                    </a:cubicBezTo>
                    <a:cubicBezTo>
                      <a:pt x="4607" y="227"/>
                      <a:pt x="3788" y="0"/>
                      <a:pt x="3108"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 name="Google Shape;280;p33"/>
              <p:cNvSpPr/>
              <p:nvPr/>
            </p:nvSpPr>
            <p:spPr>
              <a:xfrm>
                <a:off x="4756153" y="4132572"/>
                <a:ext cx="483237" cy="309920"/>
              </a:xfrm>
              <a:custGeom>
                <a:avLst/>
                <a:gdLst/>
                <a:ahLst/>
                <a:cxnLst/>
                <a:rect l="l" t="t" r="r" b="b"/>
                <a:pathLst>
                  <a:path w="15756" h="10105" extrusionOk="0">
                    <a:moveTo>
                      <a:pt x="567" y="1"/>
                    </a:moveTo>
                    <a:cubicBezTo>
                      <a:pt x="372" y="1"/>
                      <a:pt x="182" y="7"/>
                      <a:pt x="1" y="18"/>
                    </a:cubicBezTo>
                    <a:cubicBezTo>
                      <a:pt x="13" y="374"/>
                      <a:pt x="19" y="729"/>
                      <a:pt x="25" y="1085"/>
                    </a:cubicBezTo>
                    <a:cubicBezTo>
                      <a:pt x="154" y="7519"/>
                      <a:pt x="5908" y="7905"/>
                      <a:pt x="9113" y="8377"/>
                    </a:cubicBezTo>
                    <a:cubicBezTo>
                      <a:pt x="12312" y="8849"/>
                      <a:pt x="12263" y="10105"/>
                      <a:pt x="14616" y="10105"/>
                    </a:cubicBezTo>
                    <a:cubicBezTo>
                      <a:pt x="15076" y="10105"/>
                      <a:pt x="15443" y="10056"/>
                      <a:pt x="15756" y="9989"/>
                    </a:cubicBezTo>
                    <a:cubicBezTo>
                      <a:pt x="7042" y="8071"/>
                      <a:pt x="7042" y="4326"/>
                      <a:pt x="4891" y="1722"/>
                    </a:cubicBezTo>
                    <a:cubicBezTo>
                      <a:pt x="3752" y="346"/>
                      <a:pt x="2006" y="1"/>
                      <a:pt x="567"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 name="Google Shape;281;p33"/>
              <p:cNvSpPr/>
              <p:nvPr/>
            </p:nvSpPr>
            <p:spPr>
              <a:xfrm>
                <a:off x="4038966" y="3623757"/>
                <a:ext cx="603126" cy="815730"/>
              </a:xfrm>
              <a:custGeom>
                <a:avLst/>
                <a:gdLst/>
                <a:ahLst/>
                <a:cxnLst/>
                <a:rect l="l" t="t" r="r" b="b"/>
                <a:pathLst>
                  <a:path w="19665" h="26597" extrusionOk="0">
                    <a:moveTo>
                      <a:pt x="15542" y="1"/>
                    </a:moveTo>
                    <a:cubicBezTo>
                      <a:pt x="14801" y="1"/>
                      <a:pt x="13880" y="275"/>
                      <a:pt x="12783" y="1098"/>
                    </a:cubicBezTo>
                    <a:cubicBezTo>
                      <a:pt x="10019" y="3170"/>
                      <a:pt x="0" y="13109"/>
                      <a:pt x="2194" y="25420"/>
                    </a:cubicBezTo>
                    <a:cubicBezTo>
                      <a:pt x="2194" y="25420"/>
                      <a:pt x="2353" y="26597"/>
                      <a:pt x="4706" y="26597"/>
                    </a:cubicBezTo>
                    <a:cubicBezTo>
                      <a:pt x="7060" y="26597"/>
                      <a:pt x="7011" y="25341"/>
                      <a:pt x="10209" y="24869"/>
                    </a:cubicBezTo>
                    <a:cubicBezTo>
                      <a:pt x="13408" y="24403"/>
                      <a:pt x="19169" y="24011"/>
                      <a:pt x="19291" y="17577"/>
                    </a:cubicBezTo>
                    <a:cubicBezTo>
                      <a:pt x="19420" y="11142"/>
                      <a:pt x="19665" y="3212"/>
                      <a:pt x="17784" y="1098"/>
                    </a:cubicBezTo>
                    <a:cubicBezTo>
                      <a:pt x="17784" y="1098"/>
                      <a:pt x="17024" y="1"/>
                      <a:pt x="1554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 name="Google Shape;282;p33"/>
              <p:cNvSpPr/>
              <p:nvPr/>
            </p:nvSpPr>
            <p:spPr>
              <a:xfrm>
                <a:off x="4119014" y="3623665"/>
                <a:ext cx="490567" cy="506852"/>
              </a:xfrm>
              <a:custGeom>
                <a:avLst/>
                <a:gdLst/>
                <a:ahLst/>
                <a:cxnLst/>
                <a:rect l="l" t="t" r="r" b="b"/>
                <a:pathLst>
                  <a:path w="15995" h="16526" extrusionOk="0">
                    <a:moveTo>
                      <a:pt x="12886" y="1"/>
                    </a:moveTo>
                    <a:cubicBezTo>
                      <a:pt x="12207" y="1"/>
                      <a:pt x="11389" y="227"/>
                      <a:pt x="10461" y="905"/>
                    </a:cubicBezTo>
                    <a:cubicBezTo>
                      <a:pt x="8445" y="2382"/>
                      <a:pt x="2366" y="7726"/>
                      <a:pt x="1" y="16427"/>
                    </a:cubicBezTo>
                    <a:cubicBezTo>
                      <a:pt x="119" y="16495"/>
                      <a:pt x="238" y="16526"/>
                      <a:pt x="356" y="16526"/>
                    </a:cubicBezTo>
                    <a:cubicBezTo>
                      <a:pt x="1743" y="16526"/>
                      <a:pt x="3124" y="12218"/>
                      <a:pt x="3818" y="10220"/>
                    </a:cubicBezTo>
                    <a:cubicBezTo>
                      <a:pt x="4762" y="7511"/>
                      <a:pt x="8966" y="7076"/>
                      <a:pt x="12968" y="6610"/>
                    </a:cubicBezTo>
                    <a:cubicBezTo>
                      <a:pt x="14965" y="6384"/>
                      <a:pt x="15817" y="4613"/>
                      <a:pt x="15995" y="2762"/>
                    </a:cubicBezTo>
                    <a:cubicBezTo>
                      <a:pt x="15817" y="2027"/>
                      <a:pt x="15394" y="1297"/>
                      <a:pt x="15045" y="905"/>
                    </a:cubicBezTo>
                    <a:cubicBezTo>
                      <a:pt x="15045" y="905"/>
                      <a:pt x="14244" y="1"/>
                      <a:pt x="12886"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 name="Google Shape;283;p33"/>
              <p:cNvSpPr/>
              <p:nvPr/>
            </p:nvSpPr>
            <p:spPr>
              <a:xfrm>
                <a:off x="4148335" y="4129628"/>
                <a:ext cx="483237" cy="309859"/>
              </a:xfrm>
              <a:custGeom>
                <a:avLst/>
                <a:gdLst/>
                <a:ahLst/>
                <a:cxnLst/>
                <a:rect l="l" t="t" r="r" b="b"/>
                <a:pathLst>
                  <a:path w="15756" h="10103" extrusionOk="0">
                    <a:moveTo>
                      <a:pt x="15207" y="1"/>
                    </a:moveTo>
                    <a:cubicBezTo>
                      <a:pt x="13761" y="1"/>
                      <a:pt x="12004" y="338"/>
                      <a:pt x="10866" y="1720"/>
                    </a:cubicBezTo>
                    <a:cubicBezTo>
                      <a:pt x="8715" y="4324"/>
                      <a:pt x="8715" y="8068"/>
                      <a:pt x="1" y="9987"/>
                    </a:cubicBezTo>
                    <a:cubicBezTo>
                      <a:pt x="307" y="10060"/>
                      <a:pt x="681" y="10103"/>
                      <a:pt x="1140" y="10103"/>
                    </a:cubicBezTo>
                    <a:cubicBezTo>
                      <a:pt x="3494" y="10103"/>
                      <a:pt x="3445" y="8847"/>
                      <a:pt x="6643" y="8375"/>
                    </a:cubicBezTo>
                    <a:cubicBezTo>
                      <a:pt x="9842" y="7909"/>
                      <a:pt x="15603" y="7517"/>
                      <a:pt x="15725" y="1083"/>
                    </a:cubicBezTo>
                    <a:cubicBezTo>
                      <a:pt x="15731" y="733"/>
                      <a:pt x="15744" y="378"/>
                      <a:pt x="15756" y="16"/>
                    </a:cubicBezTo>
                    <a:cubicBezTo>
                      <a:pt x="15580" y="6"/>
                      <a:pt x="15396" y="1"/>
                      <a:pt x="15207"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84" name="Google Shape;284;p33"/>
              <p:cNvGrpSpPr/>
              <p:nvPr/>
            </p:nvGrpSpPr>
            <p:grpSpPr>
              <a:xfrm>
                <a:off x="4183299" y="3448993"/>
                <a:ext cx="1021158" cy="924737"/>
                <a:chOff x="4183299" y="3448993"/>
                <a:chExt cx="1021158" cy="924737"/>
              </a:xfrm>
            </p:grpSpPr>
            <p:sp>
              <p:nvSpPr>
                <p:cNvPr id="285" name="Google Shape;285;p33"/>
                <p:cNvSpPr/>
                <p:nvPr/>
              </p:nvSpPr>
              <p:spPr>
                <a:xfrm>
                  <a:off x="4639055" y="3448999"/>
                  <a:ext cx="565401" cy="870783"/>
                </a:xfrm>
                <a:custGeom>
                  <a:avLst/>
                  <a:gdLst/>
                  <a:ahLst/>
                  <a:cxnLst/>
                  <a:rect l="l" t="t" r="r" b="b"/>
                  <a:pathLst>
                    <a:path w="18435" h="28392" extrusionOk="0">
                      <a:moveTo>
                        <a:pt x="1" y="0"/>
                      </a:moveTo>
                      <a:lnTo>
                        <a:pt x="1649" y="13880"/>
                      </a:lnTo>
                      <a:cubicBezTo>
                        <a:pt x="2250" y="16942"/>
                        <a:pt x="3725" y="17518"/>
                        <a:pt x="5013" y="17518"/>
                      </a:cubicBezTo>
                      <a:cubicBezTo>
                        <a:pt x="5409" y="17518"/>
                        <a:pt x="5787" y="17463"/>
                        <a:pt x="6117" y="17410"/>
                      </a:cubicBezTo>
                      <a:cubicBezTo>
                        <a:pt x="6920" y="17281"/>
                        <a:pt x="7634" y="17223"/>
                        <a:pt x="8267" y="17223"/>
                      </a:cubicBezTo>
                      <a:cubicBezTo>
                        <a:pt x="11487" y="17223"/>
                        <a:pt x="12634" y="18724"/>
                        <a:pt x="13023" y="20045"/>
                      </a:cubicBezTo>
                      <a:cubicBezTo>
                        <a:pt x="15143" y="27276"/>
                        <a:pt x="18434" y="28391"/>
                        <a:pt x="18434" y="28391"/>
                      </a:cubicBezTo>
                      <a:cubicBezTo>
                        <a:pt x="17098" y="27840"/>
                        <a:pt x="15376" y="24941"/>
                        <a:pt x="14040" y="20468"/>
                      </a:cubicBezTo>
                      <a:cubicBezTo>
                        <a:pt x="12704" y="16001"/>
                        <a:pt x="8782" y="16001"/>
                        <a:pt x="6117" y="15137"/>
                      </a:cubicBezTo>
                      <a:cubicBezTo>
                        <a:pt x="3451" y="14272"/>
                        <a:pt x="3298" y="11374"/>
                        <a:pt x="3298" y="11374"/>
                      </a:cubicBezTo>
                      <a:lnTo>
                        <a:pt x="3298"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 name="Google Shape;286;p33"/>
                <p:cNvSpPr/>
                <p:nvPr/>
              </p:nvSpPr>
              <p:spPr>
                <a:xfrm>
                  <a:off x="4824394" y="3687305"/>
                  <a:ext cx="114307" cy="267105"/>
                </a:xfrm>
                <a:custGeom>
                  <a:avLst/>
                  <a:gdLst/>
                  <a:ahLst/>
                  <a:cxnLst/>
                  <a:rect l="l" t="t" r="r" b="b"/>
                  <a:pathLst>
                    <a:path w="3727" h="8709" extrusionOk="0">
                      <a:moveTo>
                        <a:pt x="1722" y="1"/>
                      </a:moveTo>
                      <a:lnTo>
                        <a:pt x="1722" y="1"/>
                      </a:lnTo>
                      <a:cubicBezTo>
                        <a:pt x="1722" y="2"/>
                        <a:pt x="2457" y="2587"/>
                        <a:pt x="993" y="5491"/>
                      </a:cubicBezTo>
                      <a:cubicBezTo>
                        <a:pt x="0" y="7465"/>
                        <a:pt x="3034" y="8709"/>
                        <a:pt x="3034" y="8709"/>
                      </a:cubicBezTo>
                      <a:lnTo>
                        <a:pt x="3726" y="8359"/>
                      </a:lnTo>
                      <a:cubicBezTo>
                        <a:pt x="582" y="6913"/>
                        <a:pt x="1165" y="6135"/>
                        <a:pt x="1912" y="4486"/>
                      </a:cubicBezTo>
                      <a:cubicBezTo>
                        <a:pt x="2653" y="2838"/>
                        <a:pt x="1723" y="2"/>
                        <a:pt x="172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 name="Google Shape;287;p33"/>
                <p:cNvSpPr/>
                <p:nvPr/>
              </p:nvSpPr>
              <p:spPr>
                <a:xfrm>
                  <a:off x="4863866" y="3747817"/>
                  <a:ext cx="63916" cy="107928"/>
                </a:xfrm>
                <a:custGeom>
                  <a:avLst/>
                  <a:gdLst/>
                  <a:ahLst/>
                  <a:cxnLst/>
                  <a:rect l="l" t="t" r="r" b="b"/>
                  <a:pathLst>
                    <a:path w="2084" h="3519" extrusionOk="0">
                      <a:moveTo>
                        <a:pt x="2047" y="1"/>
                      </a:moveTo>
                      <a:cubicBezTo>
                        <a:pt x="2047" y="1"/>
                        <a:pt x="1937" y="626"/>
                        <a:pt x="1875" y="1631"/>
                      </a:cubicBezTo>
                      <a:cubicBezTo>
                        <a:pt x="1814" y="2642"/>
                        <a:pt x="270" y="2961"/>
                        <a:pt x="270" y="2961"/>
                      </a:cubicBezTo>
                      <a:lnTo>
                        <a:pt x="0" y="3518"/>
                      </a:lnTo>
                      <a:cubicBezTo>
                        <a:pt x="1275" y="3463"/>
                        <a:pt x="2016" y="2323"/>
                        <a:pt x="2047" y="1717"/>
                      </a:cubicBezTo>
                      <a:cubicBezTo>
                        <a:pt x="2084" y="945"/>
                        <a:pt x="2047" y="1"/>
                        <a:pt x="2047"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 name="Google Shape;288;p33"/>
                <p:cNvSpPr/>
                <p:nvPr/>
              </p:nvSpPr>
              <p:spPr>
                <a:xfrm>
                  <a:off x="4840557" y="3694451"/>
                  <a:ext cx="42509" cy="124060"/>
                </a:xfrm>
                <a:custGeom>
                  <a:avLst/>
                  <a:gdLst/>
                  <a:ahLst/>
                  <a:cxnLst/>
                  <a:rect l="l" t="t" r="r" b="b"/>
                  <a:pathLst>
                    <a:path w="1386" h="4045" extrusionOk="0">
                      <a:moveTo>
                        <a:pt x="889" y="0"/>
                      </a:moveTo>
                      <a:cubicBezTo>
                        <a:pt x="889" y="1"/>
                        <a:pt x="484" y="859"/>
                        <a:pt x="215" y="1582"/>
                      </a:cubicBezTo>
                      <a:cubicBezTo>
                        <a:pt x="0" y="2151"/>
                        <a:pt x="239" y="3487"/>
                        <a:pt x="1385" y="4045"/>
                      </a:cubicBezTo>
                      <a:lnTo>
                        <a:pt x="1361" y="3420"/>
                      </a:lnTo>
                      <a:cubicBezTo>
                        <a:pt x="1361" y="3420"/>
                        <a:pt x="61" y="2409"/>
                        <a:pt x="405" y="1459"/>
                      </a:cubicBezTo>
                      <a:cubicBezTo>
                        <a:pt x="742" y="515"/>
                        <a:pt x="889" y="1"/>
                        <a:pt x="889"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 name="Google Shape;289;p33"/>
                <p:cNvSpPr/>
                <p:nvPr/>
              </p:nvSpPr>
              <p:spPr>
                <a:xfrm>
                  <a:off x="4902019" y="3959440"/>
                  <a:ext cx="112038" cy="166017"/>
                </a:xfrm>
                <a:custGeom>
                  <a:avLst/>
                  <a:gdLst/>
                  <a:ahLst/>
                  <a:cxnLst/>
                  <a:rect l="l" t="t" r="r" b="b"/>
                  <a:pathLst>
                    <a:path w="3653" h="5413" extrusionOk="0">
                      <a:moveTo>
                        <a:pt x="607" y="1"/>
                      </a:moveTo>
                      <a:cubicBezTo>
                        <a:pt x="2984" y="2232"/>
                        <a:pt x="2249" y="2379"/>
                        <a:pt x="1128" y="2918"/>
                      </a:cubicBezTo>
                      <a:cubicBezTo>
                        <a:pt x="0" y="3457"/>
                        <a:pt x="31" y="5412"/>
                        <a:pt x="31" y="5412"/>
                      </a:cubicBezTo>
                      <a:cubicBezTo>
                        <a:pt x="31" y="5412"/>
                        <a:pt x="110" y="3684"/>
                        <a:pt x="2218" y="2808"/>
                      </a:cubicBezTo>
                      <a:cubicBezTo>
                        <a:pt x="3652" y="2207"/>
                        <a:pt x="1318" y="136"/>
                        <a:pt x="1318" y="136"/>
                      </a:cubicBezTo>
                      <a:lnTo>
                        <a:pt x="607"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 name="Google Shape;290;p33"/>
                <p:cNvSpPr/>
                <p:nvPr/>
              </p:nvSpPr>
              <p:spPr>
                <a:xfrm>
                  <a:off x="4891469" y="3975971"/>
                  <a:ext cx="71277" cy="102683"/>
                </a:xfrm>
                <a:custGeom>
                  <a:avLst/>
                  <a:gdLst/>
                  <a:ahLst/>
                  <a:cxnLst/>
                  <a:rect l="l" t="t" r="r" b="b"/>
                  <a:pathLst>
                    <a:path w="2324" h="3348" extrusionOk="0">
                      <a:moveTo>
                        <a:pt x="2249" y="0"/>
                      </a:moveTo>
                      <a:cubicBezTo>
                        <a:pt x="1017" y="0"/>
                        <a:pt x="214" y="1043"/>
                        <a:pt x="142" y="1637"/>
                      </a:cubicBezTo>
                      <a:cubicBezTo>
                        <a:pt x="44" y="2397"/>
                        <a:pt x="1" y="3347"/>
                        <a:pt x="1" y="3347"/>
                      </a:cubicBezTo>
                      <a:cubicBezTo>
                        <a:pt x="1" y="3347"/>
                        <a:pt x="160" y="2728"/>
                        <a:pt x="301" y="1729"/>
                      </a:cubicBezTo>
                      <a:cubicBezTo>
                        <a:pt x="442" y="730"/>
                        <a:pt x="2011" y="541"/>
                        <a:pt x="2011" y="541"/>
                      </a:cubicBezTo>
                      <a:lnTo>
                        <a:pt x="2323" y="1"/>
                      </a:lnTo>
                      <a:cubicBezTo>
                        <a:pt x="2299" y="0"/>
                        <a:pt x="2274" y="0"/>
                        <a:pt x="2249"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 name="Google Shape;291;p33"/>
                <p:cNvSpPr/>
                <p:nvPr/>
              </p:nvSpPr>
              <p:spPr>
                <a:xfrm>
                  <a:off x="4971732" y="4008512"/>
                  <a:ext cx="38368" cy="125011"/>
                </a:xfrm>
                <a:custGeom>
                  <a:avLst/>
                  <a:gdLst/>
                  <a:ahLst/>
                  <a:cxnLst/>
                  <a:rect l="l" t="t" r="r" b="b"/>
                  <a:pathLst>
                    <a:path w="1251" h="4076" extrusionOk="0">
                      <a:moveTo>
                        <a:pt x="31" y="0"/>
                      </a:moveTo>
                      <a:lnTo>
                        <a:pt x="1" y="625"/>
                      </a:lnTo>
                      <a:cubicBezTo>
                        <a:pt x="1" y="625"/>
                        <a:pt x="1214" y="1741"/>
                        <a:pt x="791" y="2660"/>
                      </a:cubicBezTo>
                      <a:cubicBezTo>
                        <a:pt x="374" y="3573"/>
                        <a:pt x="191" y="4076"/>
                        <a:pt x="191" y="4076"/>
                      </a:cubicBezTo>
                      <a:cubicBezTo>
                        <a:pt x="191" y="4076"/>
                        <a:pt x="662" y="3248"/>
                        <a:pt x="993" y="2556"/>
                      </a:cubicBezTo>
                      <a:cubicBezTo>
                        <a:pt x="1251" y="2004"/>
                        <a:pt x="1128" y="650"/>
                        <a:pt x="31"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 name="Google Shape;292;p33"/>
                <p:cNvSpPr/>
                <p:nvPr/>
              </p:nvSpPr>
              <p:spPr>
                <a:xfrm>
                  <a:off x="5060829" y="3857769"/>
                  <a:ext cx="39503" cy="65634"/>
                </a:xfrm>
                <a:custGeom>
                  <a:avLst/>
                  <a:gdLst/>
                  <a:ahLst/>
                  <a:cxnLst/>
                  <a:rect l="l" t="t" r="r" b="b"/>
                  <a:pathLst>
                    <a:path w="1288" h="2140" extrusionOk="0">
                      <a:moveTo>
                        <a:pt x="1287" y="1"/>
                      </a:moveTo>
                      <a:cubicBezTo>
                        <a:pt x="1287" y="1"/>
                        <a:pt x="846" y="313"/>
                        <a:pt x="515" y="595"/>
                      </a:cubicBezTo>
                      <a:cubicBezTo>
                        <a:pt x="251" y="822"/>
                        <a:pt x="0" y="1551"/>
                        <a:pt x="417" y="2139"/>
                      </a:cubicBezTo>
                      <a:lnTo>
                        <a:pt x="576" y="1827"/>
                      </a:lnTo>
                      <a:cubicBezTo>
                        <a:pt x="576" y="1827"/>
                        <a:pt x="209" y="963"/>
                        <a:pt x="644" y="589"/>
                      </a:cubicBezTo>
                      <a:cubicBezTo>
                        <a:pt x="1073" y="209"/>
                        <a:pt x="1287" y="1"/>
                        <a:pt x="1287"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 name="Google Shape;293;p33"/>
                <p:cNvSpPr/>
                <p:nvPr/>
              </p:nvSpPr>
              <p:spPr>
                <a:xfrm>
                  <a:off x="4997679" y="3954226"/>
                  <a:ext cx="206777" cy="117006"/>
                </a:xfrm>
                <a:custGeom>
                  <a:avLst/>
                  <a:gdLst/>
                  <a:ahLst/>
                  <a:cxnLst/>
                  <a:rect l="l" t="t" r="r" b="b"/>
                  <a:pathLst>
                    <a:path w="6742" h="3815" extrusionOk="0">
                      <a:moveTo>
                        <a:pt x="1847" y="0"/>
                      </a:moveTo>
                      <a:cubicBezTo>
                        <a:pt x="792" y="0"/>
                        <a:pt x="0" y="710"/>
                        <a:pt x="0" y="710"/>
                      </a:cubicBezTo>
                      <a:lnTo>
                        <a:pt x="429" y="1078"/>
                      </a:lnTo>
                      <a:cubicBezTo>
                        <a:pt x="1010" y="726"/>
                        <a:pt x="1488" y="582"/>
                        <a:pt x="1893" y="582"/>
                      </a:cubicBezTo>
                      <a:cubicBezTo>
                        <a:pt x="3178" y="582"/>
                        <a:pt x="3722" y="2034"/>
                        <a:pt x="4468" y="2873"/>
                      </a:cubicBezTo>
                      <a:cubicBezTo>
                        <a:pt x="5215" y="3715"/>
                        <a:pt x="6145" y="3815"/>
                        <a:pt x="6544" y="3815"/>
                      </a:cubicBezTo>
                      <a:cubicBezTo>
                        <a:pt x="6668" y="3815"/>
                        <a:pt x="6741" y="3805"/>
                        <a:pt x="6741" y="3805"/>
                      </a:cubicBezTo>
                      <a:cubicBezTo>
                        <a:pt x="4817" y="3566"/>
                        <a:pt x="4700" y="1341"/>
                        <a:pt x="3095" y="361"/>
                      </a:cubicBezTo>
                      <a:cubicBezTo>
                        <a:pt x="2661" y="97"/>
                        <a:pt x="2236" y="0"/>
                        <a:pt x="1847"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 name="Google Shape;294;p33"/>
                <p:cNvSpPr/>
                <p:nvPr/>
              </p:nvSpPr>
              <p:spPr>
                <a:xfrm>
                  <a:off x="5036017" y="3867737"/>
                  <a:ext cx="86673" cy="91734"/>
                </a:xfrm>
                <a:custGeom>
                  <a:avLst/>
                  <a:gdLst/>
                  <a:ahLst/>
                  <a:cxnLst/>
                  <a:rect l="l" t="t" r="r" b="b"/>
                  <a:pathLst>
                    <a:path w="2826" h="2991" extrusionOk="0">
                      <a:moveTo>
                        <a:pt x="2825" y="1"/>
                      </a:moveTo>
                      <a:lnTo>
                        <a:pt x="2825" y="1"/>
                      </a:lnTo>
                      <a:cubicBezTo>
                        <a:pt x="2121" y="1336"/>
                        <a:pt x="1569" y="1373"/>
                        <a:pt x="785" y="1649"/>
                      </a:cubicBezTo>
                      <a:cubicBezTo>
                        <a:pt x="0" y="1925"/>
                        <a:pt x="356" y="2991"/>
                        <a:pt x="356" y="2991"/>
                      </a:cubicBezTo>
                      <a:lnTo>
                        <a:pt x="356" y="2985"/>
                      </a:lnTo>
                      <a:lnTo>
                        <a:pt x="742" y="2826"/>
                      </a:lnTo>
                      <a:cubicBezTo>
                        <a:pt x="705" y="2243"/>
                        <a:pt x="705" y="2317"/>
                        <a:pt x="1551" y="1845"/>
                      </a:cubicBezTo>
                      <a:cubicBezTo>
                        <a:pt x="2390" y="1373"/>
                        <a:pt x="2825" y="1"/>
                        <a:pt x="2825"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 name="Google Shape;295;p33"/>
                <p:cNvSpPr/>
                <p:nvPr/>
              </p:nvSpPr>
              <p:spPr>
                <a:xfrm>
                  <a:off x="5098982" y="4045715"/>
                  <a:ext cx="19936" cy="57936"/>
                </a:xfrm>
                <a:custGeom>
                  <a:avLst/>
                  <a:gdLst/>
                  <a:ahLst/>
                  <a:cxnLst/>
                  <a:rect l="l" t="t" r="r" b="b"/>
                  <a:pathLst>
                    <a:path w="650" h="1889" extrusionOk="0">
                      <a:moveTo>
                        <a:pt x="650" y="1"/>
                      </a:moveTo>
                      <a:cubicBezTo>
                        <a:pt x="104" y="234"/>
                        <a:pt x="0" y="853"/>
                        <a:pt x="104" y="1128"/>
                      </a:cubicBezTo>
                      <a:cubicBezTo>
                        <a:pt x="233" y="1471"/>
                        <a:pt x="429" y="1888"/>
                        <a:pt x="429" y="1888"/>
                      </a:cubicBezTo>
                      <a:cubicBezTo>
                        <a:pt x="429" y="1888"/>
                        <a:pt x="356" y="1643"/>
                        <a:pt x="196" y="1190"/>
                      </a:cubicBezTo>
                      <a:cubicBezTo>
                        <a:pt x="25" y="736"/>
                        <a:pt x="644" y="295"/>
                        <a:pt x="644" y="295"/>
                      </a:cubicBezTo>
                      <a:lnTo>
                        <a:pt x="650"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 name="Google Shape;296;p33"/>
                <p:cNvSpPr/>
                <p:nvPr/>
              </p:nvSpPr>
              <p:spPr>
                <a:xfrm>
                  <a:off x="5092787" y="4008512"/>
                  <a:ext cx="46986" cy="98144"/>
                </a:xfrm>
                <a:custGeom>
                  <a:avLst/>
                  <a:gdLst/>
                  <a:ahLst/>
                  <a:cxnLst/>
                  <a:rect l="l" t="t" r="r" b="b"/>
                  <a:pathLst>
                    <a:path w="1532" h="3200" extrusionOk="0">
                      <a:moveTo>
                        <a:pt x="686" y="0"/>
                      </a:moveTo>
                      <a:cubicBezTo>
                        <a:pt x="686" y="0"/>
                        <a:pt x="0" y="589"/>
                        <a:pt x="466" y="1134"/>
                      </a:cubicBezTo>
                      <a:cubicBezTo>
                        <a:pt x="931" y="1673"/>
                        <a:pt x="1318" y="1949"/>
                        <a:pt x="1293" y="3199"/>
                      </a:cubicBezTo>
                      <a:cubicBezTo>
                        <a:pt x="1293" y="3199"/>
                        <a:pt x="1532" y="2047"/>
                        <a:pt x="1103" y="1336"/>
                      </a:cubicBezTo>
                      <a:cubicBezTo>
                        <a:pt x="674" y="632"/>
                        <a:pt x="643" y="687"/>
                        <a:pt x="907" y="295"/>
                      </a:cubicBezTo>
                      <a:lnTo>
                        <a:pt x="686" y="7"/>
                      </a:lnTo>
                      <a:lnTo>
                        <a:pt x="686"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 name="Google Shape;297;p33"/>
                <p:cNvSpPr/>
                <p:nvPr/>
              </p:nvSpPr>
              <p:spPr>
                <a:xfrm>
                  <a:off x="4988448" y="4105490"/>
                  <a:ext cx="98328" cy="268240"/>
                </a:xfrm>
                <a:custGeom>
                  <a:avLst/>
                  <a:gdLst/>
                  <a:ahLst/>
                  <a:cxnLst/>
                  <a:rect l="l" t="t" r="r" b="b"/>
                  <a:pathLst>
                    <a:path w="3206" h="8746" extrusionOk="0">
                      <a:moveTo>
                        <a:pt x="2268" y="0"/>
                      </a:moveTo>
                      <a:cubicBezTo>
                        <a:pt x="2268" y="0"/>
                        <a:pt x="1" y="1771"/>
                        <a:pt x="1251" y="3518"/>
                      </a:cubicBezTo>
                      <a:cubicBezTo>
                        <a:pt x="3089" y="6092"/>
                        <a:pt x="3034" y="8745"/>
                        <a:pt x="3034" y="8745"/>
                      </a:cubicBezTo>
                      <a:cubicBezTo>
                        <a:pt x="3034" y="8745"/>
                        <a:pt x="3206" y="5804"/>
                        <a:pt x="2232" y="4333"/>
                      </a:cubicBezTo>
                      <a:cubicBezTo>
                        <a:pt x="1257" y="2856"/>
                        <a:pt x="608" y="2207"/>
                        <a:pt x="2924" y="215"/>
                      </a:cubicBezTo>
                      <a:lnTo>
                        <a:pt x="2268"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 name="Google Shape;298;p33"/>
                <p:cNvSpPr/>
                <p:nvPr/>
              </p:nvSpPr>
              <p:spPr>
                <a:xfrm>
                  <a:off x="5034330" y="4211057"/>
                  <a:ext cx="75571" cy="94801"/>
                </a:xfrm>
                <a:custGeom>
                  <a:avLst/>
                  <a:gdLst/>
                  <a:ahLst/>
                  <a:cxnLst/>
                  <a:rect l="l" t="t" r="r" b="b"/>
                  <a:pathLst>
                    <a:path w="2464" h="3091" extrusionOk="0">
                      <a:moveTo>
                        <a:pt x="252" y="1"/>
                      </a:moveTo>
                      <a:cubicBezTo>
                        <a:pt x="169" y="1"/>
                        <a:pt x="85" y="7"/>
                        <a:pt x="0" y="21"/>
                      </a:cubicBezTo>
                      <a:lnTo>
                        <a:pt x="343" y="523"/>
                      </a:lnTo>
                      <a:cubicBezTo>
                        <a:pt x="343" y="523"/>
                        <a:pt x="1704" y="548"/>
                        <a:pt x="1967" y="1522"/>
                      </a:cubicBezTo>
                      <a:cubicBezTo>
                        <a:pt x="2231" y="2497"/>
                        <a:pt x="2464" y="3091"/>
                        <a:pt x="2464" y="3091"/>
                      </a:cubicBezTo>
                      <a:cubicBezTo>
                        <a:pt x="2464" y="3091"/>
                        <a:pt x="2286" y="2159"/>
                        <a:pt x="2096" y="1412"/>
                      </a:cubicBezTo>
                      <a:cubicBezTo>
                        <a:pt x="1955" y="870"/>
                        <a:pt x="1211" y="1"/>
                        <a:pt x="25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 name="Google Shape;299;p33"/>
                <p:cNvSpPr/>
                <p:nvPr/>
              </p:nvSpPr>
              <p:spPr>
                <a:xfrm>
                  <a:off x="5032428" y="4244579"/>
                  <a:ext cx="39503" cy="124060"/>
                </a:xfrm>
                <a:custGeom>
                  <a:avLst/>
                  <a:gdLst/>
                  <a:ahLst/>
                  <a:cxnLst/>
                  <a:rect l="l" t="t" r="r" b="b"/>
                  <a:pathLst>
                    <a:path w="1288" h="4045" extrusionOk="0">
                      <a:moveTo>
                        <a:pt x="840" y="0"/>
                      </a:moveTo>
                      <a:cubicBezTo>
                        <a:pt x="1" y="754"/>
                        <a:pt x="87" y="2102"/>
                        <a:pt x="387" y="2623"/>
                      </a:cubicBezTo>
                      <a:cubicBezTo>
                        <a:pt x="767" y="3279"/>
                        <a:pt x="1288" y="4045"/>
                        <a:pt x="1288" y="4045"/>
                      </a:cubicBezTo>
                      <a:cubicBezTo>
                        <a:pt x="1288" y="4045"/>
                        <a:pt x="1061" y="3573"/>
                        <a:pt x="571" y="2703"/>
                      </a:cubicBezTo>
                      <a:cubicBezTo>
                        <a:pt x="87" y="1839"/>
                        <a:pt x="957" y="613"/>
                        <a:pt x="957" y="613"/>
                      </a:cubicBezTo>
                      <a:lnTo>
                        <a:pt x="840"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 name="Google Shape;300;p33"/>
                <p:cNvSpPr/>
                <p:nvPr/>
              </p:nvSpPr>
              <p:spPr>
                <a:xfrm>
                  <a:off x="4183299" y="3448993"/>
                  <a:ext cx="565187" cy="870783"/>
                </a:xfrm>
                <a:custGeom>
                  <a:avLst/>
                  <a:gdLst/>
                  <a:ahLst/>
                  <a:cxnLst/>
                  <a:rect l="l" t="t" r="r" b="b"/>
                  <a:pathLst>
                    <a:path w="18428" h="28392" extrusionOk="0">
                      <a:moveTo>
                        <a:pt x="15137" y="0"/>
                      </a:moveTo>
                      <a:lnTo>
                        <a:pt x="15137" y="11374"/>
                      </a:lnTo>
                      <a:cubicBezTo>
                        <a:pt x="15137" y="11374"/>
                        <a:pt x="14977" y="14272"/>
                        <a:pt x="12312" y="15136"/>
                      </a:cubicBezTo>
                      <a:cubicBezTo>
                        <a:pt x="9646" y="16001"/>
                        <a:pt x="5724" y="16001"/>
                        <a:pt x="4388" y="20468"/>
                      </a:cubicBezTo>
                      <a:cubicBezTo>
                        <a:pt x="3058" y="24941"/>
                        <a:pt x="1330" y="27840"/>
                        <a:pt x="0" y="28391"/>
                      </a:cubicBezTo>
                      <a:cubicBezTo>
                        <a:pt x="0" y="28391"/>
                        <a:pt x="3285" y="27276"/>
                        <a:pt x="5412" y="20051"/>
                      </a:cubicBezTo>
                      <a:cubicBezTo>
                        <a:pt x="5796" y="18725"/>
                        <a:pt x="6941" y="17223"/>
                        <a:pt x="10161" y="17223"/>
                      </a:cubicBezTo>
                      <a:cubicBezTo>
                        <a:pt x="10795" y="17223"/>
                        <a:pt x="11508" y="17281"/>
                        <a:pt x="12312" y="17410"/>
                      </a:cubicBezTo>
                      <a:cubicBezTo>
                        <a:pt x="12643" y="17463"/>
                        <a:pt x="13022" y="17517"/>
                        <a:pt x="13418" y="17517"/>
                      </a:cubicBezTo>
                      <a:cubicBezTo>
                        <a:pt x="14710" y="17517"/>
                        <a:pt x="16185" y="16942"/>
                        <a:pt x="16785" y="13880"/>
                      </a:cubicBezTo>
                      <a:lnTo>
                        <a:pt x="18427"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 name="Google Shape;301;p33"/>
                <p:cNvSpPr/>
                <p:nvPr/>
              </p:nvSpPr>
              <p:spPr>
                <a:xfrm>
                  <a:off x="4449054" y="3684483"/>
                  <a:ext cx="114123" cy="266921"/>
                </a:xfrm>
                <a:custGeom>
                  <a:avLst/>
                  <a:gdLst/>
                  <a:ahLst/>
                  <a:cxnLst/>
                  <a:rect l="l" t="t" r="r" b="b"/>
                  <a:pathLst>
                    <a:path w="3721" h="8703" extrusionOk="0">
                      <a:moveTo>
                        <a:pt x="1998" y="1"/>
                      </a:moveTo>
                      <a:cubicBezTo>
                        <a:pt x="1998" y="2"/>
                        <a:pt x="1067" y="2838"/>
                        <a:pt x="1814" y="4486"/>
                      </a:cubicBezTo>
                      <a:cubicBezTo>
                        <a:pt x="2556" y="6129"/>
                        <a:pt x="3138" y="6907"/>
                        <a:pt x="1" y="8353"/>
                      </a:cubicBezTo>
                      <a:lnTo>
                        <a:pt x="693" y="8702"/>
                      </a:lnTo>
                      <a:cubicBezTo>
                        <a:pt x="693" y="8702"/>
                        <a:pt x="3720" y="7459"/>
                        <a:pt x="2727" y="5491"/>
                      </a:cubicBezTo>
                      <a:cubicBezTo>
                        <a:pt x="1269" y="2581"/>
                        <a:pt x="1998" y="2"/>
                        <a:pt x="1998"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 name="Google Shape;302;p33"/>
                <p:cNvSpPr/>
                <p:nvPr/>
              </p:nvSpPr>
              <p:spPr>
                <a:xfrm>
                  <a:off x="4459942" y="3744811"/>
                  <a:ext cx="63763" cy="108112"/>
                </a:xfrm>
                <a:custGeom>
                  <a:avLst/>
                  <a:gdLst/>
                  <a:ahLst/>
                  <a:cxnLst/>
                  <a:rect l="l" t="t" r="r" b="b"/>
                  <a:pathLst>
                    <a:path w="2079" h="3525" extrusionOk="0">
                      <a:moveTo>
                        <a:pt x="38" y="1"/>
                      </a:moveTo>
                      <a:cubicBezTo>
                        <a:pt x="38" y="1"/>
                        <a:pt x="1" y="945"/>
                        <a:pt x="38" y="1717"/>
                      </a:cubicBezTo>
                      <a:cubicBezTo>
                        <a:pt x="62" y="2323"/>
                        <a:pt x="804" y="3463"/>
                        <a:pt x="2078" y="3524"/>
                      </a:cubicBezTo>
                      <a:lnTo>
                        <a:pt x="1809" y="2961"/>
                      </a:lnTo>
                      <a:cubicBezTo>
                        <a:pt x="1809" y="2961"/>
                        <a:pt x="264" y="2642"/>
                        <a:pt x="203" y="1637"/>
                      </a:cubicBezTo>
                      <a:cubicBezTo>
                        <a:pt x="148" y="626"/>
                        <a:pt x="38" y="1"/>
                        <a:pt x="38"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 name="Google Shape;303;p33"/>
                <p:cNvSpPr/>
                <p:nvPr/>
              </p:nvSpPr>
              <p:spPr>
                <a:xfrm>
                  <a:off x="4504690" y="3691629"/>
                  <a:ext cx="42509" cy="123876"/>
                </a:xfrm>
                <a:custGeom>
                  <a:avLst/>
                  <a:gdLst/>
                  <a:ahLst/>
                  <a:cxnLst/>
                  <a:rect l="l" t="t" r="r" b="b"/>
                  <a:pathLst>
                    <a:path w="1386" h="4039" extrusionOk="0">
                      <a:moveTo>
                        <a:pt x="497" y="1"/>
                      </a:moveTo>
                      <a:cubicBezTo>
                        <a:pt x="497" y="1"/>
                        <a:pt x="638" y="509"/>
                        <a:pt x="981" y="1459"/>
                      </a:cubicBezTo>
                      <a:cubicBezTo>
                        <a:pt x="1318" y="2409"/>
                        <a:pt x="25" y="3420"/>
                        <a:pt x="25" y="3420"/>
                      </a:cubicBezTo>
                      <a:lnTo>
                        <a:pt x="0" y="4039"/>
                      </a:lnTo>
                      <a:cubicBezTo>
                        <a:pt x="1146" y="3487"/>
                        <a:pt x="1385" y="2152"/>
                        <a:pt x="1171" y="1575"/>
                      </a:cubicBezTo>
                      <a:cubicBezTo>
                        <a:pt x="901" y="852"/>
                        <a:pt x="497" y="1"/>
                        <a:pt x="497"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 name="Google Shape;304;p33"/>
                <p:cNvSpPr/>
                <p:nvPr/>
              </p:nvSpPr>
              <p:spPr>
                <a:xfrm>
                  <a:off x="4373514" y="3956434"/>
                  <a:ext cx="112038" cy="165986"/>
                </a:xfrm>
                <a:custGeom>
                  <a:avLst/>
                  <a:gdLst/>
                  <a:ahLst/>
                  <a:cxnLst/>
                  <a:rect l="l" t="t" r="r" b="b"/>
                  <a:pathLst>
                    <a:path w="3653" h="5412" extrusionOk="0">
                      <a:moveTo>
                        <a:pt x="3046" y="1"/>
                      </a:moveTo>
                      <a:lnTo>
                        <a:pt x="2335" y="136"/>
                      </a:lnTo>
                      <a:cubicBezTo>
                        <a:pt x="2335" y="136"/>
                        <a:pt x="0" y="2207"/>
                        <a:pt x="1434" y="2808"/>
                      </a:cubicBezTo>
                      <a:cubicBezTo>
                        <a:pt x="3548" y="3690"/>
                        <a:pt x="3628" y="5412"/>
                        <a:pt x="3628" y="5412"/>
                      </a:cubicBezTo>
                      <a:cubicBezTo>
                        <a:pt x="3628" y="5412"/>
                        <a:pt x="3652" y="3457"/>
                        <a:pt x="2531" y="2918"/>
                      </a:cubicBezTo>
                      <a:cubicBezTo>
                        <a:pt x="1403" y="2385"/>
                        <a:pt x="674" y="2232"/>
                        <a:pt x="3046"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 name="Google Shape;305;p33"/>
                <p:cNvSpPr/>
                <p:nvPr/>
              </p:nvSpPr>
              <p:spPr>
                <a:xfrm>
                  <a:off x="4424794" y="3973119"/>
                  <a:ext cx="71461" cy="102530"/>
                </a:xfrm>
                <a:custGeom>
                  <a:avLst/>
                  <a:gdLst/>
                  <a:ahLst/>
                  <a:cxnLst/>
                  <a:rect l="l" t="t" r="r" b="b"/>
                  <a:pathLst>
                    <a:path w="2330" h="3343" extrusionOk="0">
                      <a:moveTo>
                        <a:pt x="85" y="1"/>
                      </a:moveTo>
                      <a:cubicBezTo>
                        <a:pt x="57" y="1"/>
                        <a:pt x="29" y="1"/>
                        <a:pt x="1" y="2"/>
                      </a:cubicBezTo>
                      <a:lnTo>
                        <a:pt x="314" y="542"/>
                      </a:lnTo>
                      <a:cubicBezTo>
                        <a:pt x="314" y="542"/>
                        <a:pt x="1882" y="732"/>
                        <a:pt x="2023" y="1730"/>
                      </a:cubicBezTo>
                      <a:cubicBezTo>
                        <a:pt x="2164" y="2723"/>
                        <a:pt x="2330" y="3342"/>
                        <a:pt x="2330" y="3342"/>
                      </a:cubicBezTo>
                      <a:cubicBezTo>
                        <a:pt x="2330" y="3342"/>
                        <a:pt x="2287" y="2398"/>
                        <a:pt x="2189" y="1632"/>
                      </a:cubicBezTo>
                      <a:cubicBezTo>
                        <a:pt x="2111" y="1039"/>
                        <a:pt x="1312" y="1"/>
                        <a:pt x="85"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 name="Google Shape;306;p33"/>
                <p:cNvSpPr/>
                <p:nvPr/>
              </p:nvSpPr>
              <p:spPr>
                <a:xfrm>
                  <a:off x="4377440" y="4005690"/>
                  <a:ext cx="38368" cy="124827"/>
                </a:xfrm>
                <a:custGeom>
                  <a:avLst/>
                  <a:gdLst/>
                  <a:ahLst/>
                  <a:cxnLst/>
                  <a:rect l="l" t="t" r="r" b="b"/>
                  <a:pathLst>
                    <a:path w="1251" h="4070" extrusionOk="0">
                      <a:moveTo>
                        <a:pt x="1226" y="0"/>
                      </a:moveTo>
                      <a:cubicBezTo>
                        <a:pt x="129" y="644"/>
                        <a:pt x="1" y="1998"/>
                        <a:pt x="264" y="2550"/>
                      </a:cubicBezTo>
                      <a:cubicBezTo>
                        <a:pt x="589" y="3248"/>
                        <a:pt x="1061" y="4069"/>
                        <a:pt x="1061" y="4069"/>
                      </a:cubicBezTo>
                      <a:cubicBezTo>
                        <a:pt x="1061" y="4069"/>
                        <a:pt x="877" y="3573"/>
                        <a:pt x="460" y="2654"/>
                      </a:cubicBezTo>
                      <a:cubicBezTo>
                        <a:pt x="44" y="1735"/>
                        <a:pt x="1251" y="619"/>
                        <a:pt x="1251" y="619"/>
                      </a:cubicBezTo>
                      <a:lnTo>
                        <a:pt x="1226"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 name="Google Shape;307;p33"/>
                <p:cNvSpPr/>
                <p:nvPr/>
              </p:nvSpPr>
              <p:spPr>
                <a:xfrm>
                  <a:off x="4287423" y="3854763"/>
                  <a:ext cx="39319" cy="65634"/>
                </a:xfrm>
                <a:custGeom>
                  <a:avLst/>
                  <a:gdLst/>
                  <a:ahLst/>
                  <a:cxnLst/>
                  <a:rect l="l" t="t" r="r" b="b"/>
                  <a:pathLst>
                    <a:path w="1282" h="2140" extrusionOk="0">
                      <a:moveTo>
                        <a:pt x="0" y="1"/>
                      </a:moveTo>
                      <a:cubicBezTo>
                        <a:pt x="0" y="1"/>
                        <a:pt x="209" y="215"/>
                        <a:pt x="638" y="589"/>
                      </a:cubicBezTo>
                      <a:cubicBezTo>
                        <a:pt x="1073" y="969"/>
                        <a:pt x="711" y="1827"/>
                        <a:pt x="711" y="1827"/>
                      </a:cubicBezTo>
                      <a:lnTo>
                        <a:pt x="705" y="1827"/>
                      </a:lnTo>
                      <a:lnTo>
                        <a:pt x="864" y="2139"/>
                      </a:lnTo>
                      <a:cubicBezTo>
                        <a:pt x="1281" y="1551"/>
                        <a:pt x="1030" y="822"/>
                        <a:pt x="766" y="595"/>
                      </a:cubicBezTo>
                      <a:cubicBezTo>
                        <a:pt x="436" y="313"/>
                        <a:pt x="1" y="1"/>
                        <a:pt x="0"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 name="Google Shape;308;p33"/>
                <p:cNvSpPr/>
                <p:nvPr/>
              </p:nvSpPr>
              <p:spPr>
                <a:xfrm>
                  <a:off x="4183299" y="3951251"/>
                  <a:ext cx="206777" cy="117159"/>
                </a:xfrm>
                <a:custGeom>
                  <a:avLst/>
                  <a:gdLst/>
                  <a:ahLst/>
                  <a:cxnLst/>
                  <a:rect l="l" t="t" r="r" b="b"/>
                  <a:pathLst>
                    <a:path w="6742" h="3820" extrusionOk="0">
                      <a:moveTo>
                        <a:pt x="4887" y="0"/>
                      </a:moveTo>
                      <a:cubicBezTo>
                        <a:pt x="4500" y="0"/>
                        <a:pt x="4078" y="97"/>
                        <a:pt x="3647" y="360"/>
                      </a:cubicBezTo>
                      <a:cubicBezTo>
                        <a:pt x="2035" y="1340"/>
                        <a:pt x="1919" y="3571"/>
                        <a:pt x="0" y="3810"/>
                      </a:cubicBezTo>
                      <a:cubicBezTo>
                        <a:pt x="0" y="3810"/>
                        <a:pt x="73" y="3820"/>
                        <a:pt x="197" y="3820"/>
                      </a:cubicBezTo>
                      <a:cubicBezTo>
                        <a:pt x="597" y="3820"/>
                        <a:pt x="1526" y="3720"/>
                        <a:pt x="2274" y="2879"/>
                      </a:cubicBezTo>
                      <a:cubicBezTo>
                        <a:pt x="3019" y="2036"/>
                        <a:pt x="3559" y="584"/>
                        <a:pt x="4843" y="584"/>
                      </a:cubicBezTo>
                      <a:cubicBezTo>
                        <a:pt x="5249" y="584"/>
                        <a:pt x="5728" y="729"/>
                        <a:pt x="6312" y="1083"/>
                      </a:cubicBezTo>
                      <a:lnTo>
                        <a:pt x="6741" y="715"/>
                      </a:lnTo>
                      <a:lnTo>
                        <a:pt x="6735" y="715"/>
                      </a:lnTo>
                      <a:cubicBezTo>
                        <a:pt x="6735" y="715"/>
                        <a:pt x="5942" y="0"/>
                        <a:pt x="4887"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 name="Google Shape;309;p33"/>
                <p:cNvSpPr/>
                <p:nvPr/>
              </p:nvSpPr>
              <p:spPr>
                <a:xfrm>
                  <a:off x="4265065" y="3864915"/>
                  <a:ext cx="86489" cy="91550"/>
                </a:xfrm>
                <a:custGeom>
                  <a:avLst/>
                  <a:gdLst/>
                  <a:ahLst/>
                  <a:cxnLst/>
                  <a:rect l="l" t="t" r="r" b="b"/>
                  <a:pathLst>
                    <a:path w="2820" h="2985" extrusionOk="0">
                      <a:moveTo>
                        <a:pt x="0" y="1"/>
                      </a:moveTo>
                      <a:cubicBezTo>
                        <a:pt x="0" y="1"/>
                        <a:pt x="429" y="1373"/>
                        <a:pt x="1275" y="1845"/>
                      </a:cubicBezTo>
                      <a:cubicBezTo>
                        <a:pt x="2114" y="2311"/>
                        <a:pt x="2120" y="2237"/>
                        <a:pt x="2078" y="2826"/>
                      </a:cubicBezTo>
                      <a:lnTo>
                        <a:pt x="2470" y="2985"/>
                      </a:lnTo>
                      <a:cubicBezTo>
                        <a:pt x="2470" y="2985"/>
                        <a:pt x="2819" y="1919"/>
                        <a:pt x="2035" y="1649"/>
                      </a:cubicBezTo>
                      <a:cubicBezTo>
                        <a:pt x="1250" y="1373"/>
                        <a:pt x="699" y="1337"/>
                        <a:pt x="0"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 name="Google Shape;310;p33"/>
                <p:cNvSpPr/>
                <p:nvPr/>
              </p:nvSpPr>
              <p:spPr>
                <a:xfrm>
                  <a:off x="4268623" y="4042709"/>
                  <a:ext cx="20150" cy="57936"/>
                </a:xfrm>
                <a:custGeom>
                  <a:avLst/>
                  <a:gdLst/>
                  <a:ahLst/>
                  <a:cxnLst/>
                  <a:rect l="l" t="t" r="r" b="b"/>
                  <a:pathLst>
                    <a:path w="657" h="1889" extrusionOk="0">
                      <a:moveTo>
                        <a:pt x="1" y="1"/>
                      </a:moveTo>
                      <a:lnTo>
                        <a:pt x="13" y="295"/>
                      </a:lnTo>
                      <a:cubicBezTo>
                        <a:pt x="13" y="295"/>
                        <a:pt x="626" y="736"/>
                        <a:pt x="460" y="1190"/>
                      </a:cubicBezTo>
                      <a:cubicBezTo>
                        <a:pt x="295" y="1643"/>
                        <a:pt x="227" y="1888"/>
                        <a:pt x="227" y="1888"/>
                      </a:cubicBezTo>
                      <a:cubicBezTo>
                        <a:pt x="227" y="1888"/>
                        <a:pt x="423" y="1478"/>
                        <a:pt x="552" y="1128"/>
                      </a:cubicBezTo>
                      <a:cubicBezTo>
                        <a:pt x="656" y="853"/>
                        <a:pt x="546" y="234"/>
                        <a:pt x="1"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 name="Google Shape;311;p33"/>
                <p:cNvSpPr/>
                <p:nvPr/>
              </p:nvSpPr>
              <p:spPr>
                <a:xfrm>
                  <a:off x="4247767" y="4005690"/>
                  <a:ext cx="47201" cy="97960"/>
                </a:xfrm>
                <a:custGeom>
                  <a:avLst/>
                  <a:gdLst/>
                  <a:ahLst/>
                  <a:cxnLst/>
                  <a:rect l="l" t="t" r="r" b="b"/>
                  <a:pathLst>
                    <a:path w="1539" h="3194" extrusionOk="0">
                      <a:moveTo>
                        <a:pt x="846" y="0"/>
                      </a:moveTo>
                      <a:lnTo>
                        <a:pt x="625" y="289"/>
                      </a:lnTo>
                      <a:cubicBezTo>
                        <a:pt x="895" y="681"/>
                        <a:pt x="858" y="626"/>
                        <a:pt x="429" y="1330"/>
                      </a:cubicBezTo>
                      <a:cubicBezTo>
                        <a:pt x="0" y="2041"/>
                        <a:pt x="239" y="3193"/>
                        <a:pt x="239" y="3193"/>
                      </a:cubicBezTo>
                      <a:cubicBezTo>
                        <a:pt x="215" y="1943"/>
                        <a:pt x="607" y="1673"/>
                        <a:pt x="1073" y="1128"/>
                      </a:cubicBezTo>
                      <a:cubicBezTo>
                        <a:pt x="1539" y="589"/>
                        <a:pt x="846" y="0"/>
                        <a:pt x="846"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 name="Google Shape;312;p33"/>
                <p:cNvSpPr/>
                <p:nvPr/>
              </p:nvSpPr>
              <p:spPr>
                <a:xfrm>
                  <a:off x="4300765" y="4102485"/>
                  <a:ext cx="98512" cy="268424"/>
                </a:xfrm>
                <a:custGeom>
                  <a:avLst/>
                  <a:gdLst/>
                  <a:ahLst/>
                  <a:cxnLst/>
                  <a:rect l="l" t="t" r="r" b="b"/>
                  <a:pathLst>
                    <a:path w="3212" h="8752" extrusionOk="0">
                      <a:moveTo>
                        <a:pt x="938" y="0"/>
                      </a:moveTo>
                      <a:lnTo>
                        <a:pt x="289" y="215"/>
                      </a:lnTo>
                      <a:cubicBezTo>
                        <a:pt x="2605" y="2207"/>
                        <a:pt x="1955" y="2856"/>
                        <a:pt x="981" y="4333"/>
                      </a:cubicBezTo>
                      <a:cubicBezTo>
                        <a:pt x="0" y="5804"/>
                        <a:pt x="178" y="8751"/>
                        <a:pt x="178" y="8751"/>
                      </a:cubicBezTo>
                      <a:cubicBezTo>
                        <a:pt x="178" y="8751"/>
                        <a:pt x="117" y="6092"/>
                        <a:pt x="1961" y="3518"/>
                      </a:cubicBezTo>
                      <a:cubicBezTo>
                        <a:pt x="3212" y="1771"/>
                        <a:pt x="938" y="7"/>
                        <a:pt x="938" y="7"/>
                      </a:cubicBezTo>
                      <a:lnTo>
                        <a:pt x="938"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 name="Google Shape;313;p33"/>
                <p:cNvSpPr/>
                <p:nvPr/>
              </p:nvSpPr>
              <p:spPr>
                <a:xfrm>
                  <a:off x="4277824" y="4208051"/>
                  <a:ext cx="75418" cy="94801"/>
                </a:xfrm>
                <a:custGeom>
                  <a:avLst/>
                  <a:gdLst/>
                  <a:ahLst/>
                  <a:cxnLst/>
                  <a:rect l="l" t="t" r="r" b="b"/>
                  <a:pathLst>
                    <a:path w="2459" h="3091" extrusionOk="0">
                      <a:moveTo>
                        <a:pt x="2207" y="1"/>
                      </a:moveTo>
                      <a:cubicBezTo>
                        <a:pt x="1248" y="1"/>
                        <a:pt x="504" y="870"/>
                        <a:pt x="362" y="1412"/>
                      </a:cubicBezTo>
                      <a:cubicBezTo>
                        <a:pt x="172" y="2159"/>
                        <a:pt x="1" y="3091"/>
                        <a:pt x="1" y="3091"/>
                      </a:cubicBezTo>
                      <a:cubicBezTo>
                        <a:pt x="1" y="3091"/>
                        <a:pt x="228" y="2496"/>
                        <a:pt x="491" y="1522"/>
                      </a:cubicBezTo>
                      <a:cubicBezTo>
                        <a:pt x="755" y="554"/>
                        <a:pt x="2115" y="523"/>
                        <a:pt x="2115" y="523"/>
                      </a:cubicBezTo>
                      <a:lnTo>
                        <a:pt x="2458" y="21"/>
                      </a:lnTo>
                      <a:cubicBezTo>
                        <a:pt x="2373" y="7"/>
                        <a:pt x="2289" y="1"/>
                        <a:pt x="2207"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 name="Google Shape;314;p33"/>
                <p:cNvSpPr/>
                <p:nvPr/>
              </p:nvSpPr>
              <p:spPr>
                <a:xfrm>
                  <a:off x="4315609" y="4241757"/>
                  <a:ext cx="39503" cy="123876"/>
                </a:xfrm>
                <a:custGeom>
                  <a:avLst/>
                  <a:gdLst/>
                  <a:ahLst/>
                  <a:cxnLst/>
                  <a:rect l="l" t="t" r="r" b="b"/>
                  <a:pathLst>
                    <a:path w="1288" h="4039" extrusionOk="0">
                      <a:moveTo>
                        <a:pt x="448" y="0"/>
                      </a:moveTo>
                      <a:lnTo>
                        <a:pt x="338" y="613"/>
                      </a:lnTo>
                      <a:cubicBezTo>
                        <a:pt x="338" y="613"/>
                        <a:pt x="1208" y="1839"/>
                        <a:pt x="718" y="2703"/>
                      </a:cubicBezTo>
                      <a:cubicBezTo>
                        <a:pt x="233" y="3567"/>
                        <a:pt x="1" y="4039"/>
                        <a:pt x="1" y="4039"/>
                      </a:cubicBezTo>
                      <a:cubicBezTo>
                        <a:pt x="1" y="4039"/>
                        <a:pt x="521" y="3273"/>
                        <a:pt x="901" y="2617"/>
                      </a:cubicBezTo>
                      <a:cubicBezTo>
                        <a:pt x="1202" y="2096"/>
                        <a:pt x="1287" y="748"/>
                        <a:pt x="448"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15" name="Google Shape;315;p33"/>
              <p:cNvSpPr/>
              <p:nvPr/>
            </p:nvSpPr>
            <p:spPr>
              <a:xfrm>
                <a:off x="4633228" y="3485251"/>
                <a:ext cx="122956" cy="25425"/>
              </a:xfrm>
              <a:custGeom>
                <a:avLst/>
                <a:gdLst/>
                <a:ahLst/>
                <a:cxnLst/>
                <a:rect l="l" t="t" r="r" b="b"/>
                <a:pathLst>
                  <a:path w="4009" h="829" extrusionOk="0">
                    <a:moveTo>
                      <a:pt x="412" y="1"/>
                    </a:moveTo>
                    <a:cubicBezTo>
                      <a:pt x="185" y="1"/>
                      <a:pt x="1" y="185"/>
                      <a:pt x="1" y="418"/>
                    </a:cubicBezTo>
                    <a:cubicBezTo>
                      <a:pt x="1" y="638"/>
                      <a:pt x="185" y="828"/>
                      <a:pt x="412" y="828"/>
                    </a:cubicBezTo>
                    <a:lnTo>
                      <a:pt x="3598" y="828"/>
                    </a:lnTo>
                    <a:cubicBezTo>
                      <a:pt x="3819" y="828"/>
                      <a:pt x="4009" y="644"/>
                      <a:pt x="4009" y="418"/>
                    </a:cubicBezTo>
                    <a:cubicBezTo>
                      <a:pt x="4009" y="185"/>
                      <a:pt x="3825" y="1"/>
                      <a:pt x="3598"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6" name="Google Shape;316;p33"/>
              <p:cNvSpPr/>
              <p:nvPr/>
            </p:nvSpPr>
            <p:spPr>
              <a:xfrm>
                <a:off x="4633228" y="3543156"/>
                <a:ext cx="122956" cy="25211"/>
              </a:xfrm>
              <a:custGeom>
                <a:avLst/>
                <a:gdLst/>
                <a:ahLst/>
                <a:cxnLst/>
                <a:rect l="l" t="t" r="r" b="b"/>
                <a:pathLst>
                  <a:path w="4009" h="822" extrusionOk="0">
                    <a:moveTo>
                      <a:pt x="412" y="0"/>
                    </a:moveTo>
                    <a:cubicBezTo>
                      <a:pt x="185" y="0"/>
                      <a:pt x="1" y="184"/>
                      <a:pt x="1" y="411"/>
                    </a:cubicBezTo>
                    <a:cubicBezTo>
                      <a:pt x="1" y="638"/>
                      <a:pt x="185" y="822"/>
                      <a:pt x="412" y="822"/>
                    </a:cubicBezTo>
                    <a:lnTo>
                      <a:pt x="3598" y="822"/>
                    </a:lnTo>
                    <a:cubicBezTo>
                      <a:pt x="3819" y="822"/>
                      <a:pt x="4009" y="638"/>
                      <a:pt x="4009" y="411"/>
                    </a:cubicBezTo>
                    <a:cubicBezTo>
                      <a:pt x="4009" y="184"/>
                      <a:pt x="3825" y="0"/>
                      <a:pt x="3598"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7" name="Google Shape;317;p33"/>
              <p:cNvSpPr/>
              <p:nvPr/>
            </p:nvSpPr>
            <p:spPr>
              <a:xfrm>
                <a:off x="4633228" y="3629615"/>
                <a:ext cx="122956" cy="25395"/>
              </a:xfrm>
              <a:custGeom>
                <a:avLst/>
                <a:gdLst/>
                <a:ahLst/>
                <a:cxnLst/>
                <a:rect l="l" t="t" r="r" b="b"/>
                <a:pathLst>
                  <a:path w="4009" h="828" extrusionOk="0">
                    <a:moveTo>
                      <a:pt x="412" y="0"/>
                    </a:moveTo>
                    <a:cubicBezTo>
                      <a:pt x="185" y="0"/>
                      <a:pt x="1" y="184"/>
                      <a:pt x="1" y="417"/>
                    </a:cubicBezTo>
                    <a:cubicBezTo>
                      <a:pt x="1" y="644"/>
                      <a:pt x="185" y="828"/>
                      <a:pt x="412" y="828"/>
                    </a:cubicBezTo>
                    <a:lnTo>
                      <a:pt x="3598" y="828"/>
                    </a:lnTo>
                    <a:cubicBezTo>
                      <a:pt x="3819" y="828"/>
                      <a:pt x="4009" y="644"/>
                      <a:pt x="4009" y="417"/>
                    </a:cubicBezTo>
                    <a:cubicBezTo>
                      <a:pt x="4009" y="184"/>
                      <a:pt x="3825" y="0"/>
                      <a:pt x="3598"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8" name="Google Shape;318;p33"/>
              <p:cNvSpPr/>
              <p:nvPr/>
            </p:nvSpPr>
            <p:spPr>
              <a:xfrm>
                <a:off x="4633228" y="3701781"/>
                <a:ext cx="122956" cy="25395"/>
              </a:xfrm>
              <a:custGeom>
                <a:avLst/>
                <a:gdLst/>
                <a:ahLst/>
                <a:cxnLst/>
                <a:rect l="l" t="t" r="r" b="b"/>
                <a:pathLst>
                  <a:path w="4009" h="828" extrusionOk="0">
                    <a:moveTo>
                      <a:pt x="412" y="0"/>
                    </a:moveTo>
                    <a:cubicBezTo>
                      <a:pt x="185" y="0"/>
                      <a:pt x="1" y="184"/>
                      <a:pt x="1" y="417"/>
                    </a:cubicBezTo>
                    <a:cubicBezTo>
                      <a:pt x="1" y="638"/>
                      <a:pt x="185" y="828"/>
                      <a:pt x="412" y="828"/>
                    </a:cubicBezTo>
                    <a:lnTo>
                      <a:pt x="3598" y="828"/>
                    </a:lnTo>
                    <a:cubicBezTo>
                      <a:pt x="3819" y="828"/>
                      <a:pt x="4009" y="644"/>
                      <a:pt x="4009" y="417"/>
                    </a:cubicBezTo>
                    <a:cubicBezTo>
                      <a:pt x="4009" y="184"/>
                      <a:pt x="3825" y="0"/>
                      <a:pt x="3598"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19" name="Google Shape;319;p33"/>
            <p:cNvGrpSpPr/>
            <p:nvPr/>
          </p:nvGrpSpPr>
          <p:grpSpPr>
            <a:xfrm>
              <a:off x="6764088" y="2250811"/>
              <a:ext cx="1637466" cy="1873789"/>
              <a:chOff x="2288598" y="3776555"/>
              <a:chExt cx="574204" cy="657074"/>
            </a:xfrm>
          </p:grpSpPr>
          <p:sp>
            <p:nvSpPr>
              <p:cNvPr id="320" name="Google Shape;320;p33"/>
              <p:cNvSpPr/>
              <p:nvPr/>
            </p:nvSpPr>
            <p:spPr>
              <a:xfrm>
                <a:off x="2742115" y="3936008"/>
                <a:ext cx="120686" cy="132832"/>
              </a:xfrm>
              <a:custGeom>
                <a:avLst/>
                <a:gdLst/>
                <a:ahLst/>
                <a:cxnLst/>
                <a:rect l="l" t="t" r="r" b="b"/>
                <a:pathLst>
                  <a:path w="3935" h="4331" extrusionOk="0">
                    <a:moveTo>
                      <a:pt x="1896" y="1"/>
                    </a:moveTo>
                    <a:cubicBezTo>
                      <a:pt x="1727" y="1"/>
                      <a:pt x="1555" y="41"/>
                      <a:pt x="1429" y="122"/>
                    </a:cubicBezTo>
                    <a:cubicBezTo>
                      <a:pt x="1203" y="264"/>
                      <a:pt x="1020" y="309"/>
                      <a:pt x="872" y="309"/>
                    </a:cubicBezTo>
                    <a:cubicBezTo>
                      <a:pt x="625" y="309"/>
                      <a:pt x="469" y="187"/>
                      <a:pt x="355" y="187"/>
                    </a:cubicBezTo>
                    <a:cubicBezTo>
                      <a:pt x="295" y="187"/>
                      <a:pt x="247" y="221"/>
                      <a:pt x="203" y="324"/>
                    </a:cubicBezTo>
                    <a:cubicBezTo>
                      <a:pt x="1" y="808"/>
                      <a:pt x="546" y="1035"/>
                      <a:pt x="546" y="1035"/>
                    </a:cubicBezTo>
                    <a:cubicBezTo>
                      <a:pt x="546" y="1035"/>
                      <a:pt x="641" y="998"/>
                      <a:pt x="732" y="998"/>
                    </a:cubicBezTo>
                    <a:cubicBezTo>
                      <a:pt x="896" y="998"/>
                      <a:pt x="1049" y="1117"/>
                      <a:pt x="620" y="1782"/>
                    </a:cubicBezTo>
                    <a:cubicBezTo>
                      <a:pt x="74" y="2634"/>
                      <a:pt x="1220" y="3425"/>
                      <a:pt x="1655" y="3952"/>
                    </a:cubicBezTo>
                    <a:cubicBezTo>
                      <a:pt x="1863" y="4203"/>
                      <a:pt x="2222" y="4330"/>
                      <a:pt x="2581" y="4330"/>
                    </a:cubicBezTo>
                    <a:cubicBezTo>
                      <a:pt x="2975" y="4330"/>
                      <a:pt x="3369" y="4177"/>
                      <a:pt x="3561" y="3866"/>
                    </a:cubicBezTo>
                    <a:cubicBezTo>
                      <a:pt x="3935" y="3265"/>
                      <a:pt x="3530" y="2787"/>
                      <a:pt x="2905" y="2634"/>
                    </a:cubicBezTo>
                    <a:cubicBezTo>
                      <a:pt x="2274" y="2469"/>
                      <a:pt x="3353" y="2193"/>
                      <a:pt x="3261" y="1666"/>
                    </a:cubicBezTo>
                    <a:cubicBezTo>
                      <a:pt x="3120" y="839"/>
                      <a:pt x="1992" y="1439"/>
                      <a:pt x="2415" y="722"/>
                    </a:cubicBezTo>
                    <a:cubicBezTo>
                      <a:pt x="2706" y="240"/>
                      <a:pt x="2307" y="1"/>
                      <a:pt x="189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 name="Google Shape;321;p33"/>
              <p:cNvSpPr/>
              <p:nvPr/>
            </p:nvSpPr>
            <p:spPr>
              <a:xfrm>
                <a:off x="2636856" y="4019737"/>
                <a:ext cx="145897" cy="113724"/>
              </a:xfrm>
              <a:custGeom>
                <a:avLst/>
                <a:gdLst/>
                <a:ahLst/>
                <a:cxnLst/>
                <a:rect l="l" t="t" r="r" b="b"/>
                <a:pathLst>
                  <a:path w="4757" h="3708" extrusionOk="0">
                    <a:moveTo>
                      <a:pt x="3905" y="1"/>
                    </a:moveTo>
                    <a:cubicBezTo>
                      <a:pt x="3795" y="1"/>
                      <a:pt x="3626" y="51"/>
                      <a:pt x="3451" y="290"/>
                    </a:cubicBezTo>
                    <a:cubicBezTo>
                      <a:pt x="3108" y="768"/>
                      <a:pt x="3175" y="2184"/>
                      <a:pt x="2507" y="2674"/>
                    </a:cubicBezTo>
                    <a:cubicBezTo>
                      <a:pt x="2185" y="2916"/>
                      <a:pt x="1893" y="2989"/>
                      <a:pt x="1634" y="2989"/>
                    </a:cubicBezTo>
                    <a:cubicBezTo>
                      <a:pt x="1362" y="2989"/>
                      <a:pt x="1127" y="2908"/>
                      <a:pt x="933" y="2858"/>
                    </a:cubicBezTo>
                    <a:cubicBezTo>
                      <a:pt x="559" y="2760"/>
                      <a:pt x="448" y="2557"/>
                      <a:pt x="222" y="2521"/>
                    </a:cubicBezTo>
                    <a:cubicBezTo>
                      <a:pt x="209" y="2519"/>
                      <a:pt x="198" y="2518"/>
                      <a:pt x="187" y="2518"/>
                    </a:cubicBezTo>
                    <a:cubicBezTo>
                      <a:pt x="0" y="2518"/>
                      <a:pt x="8" y="2758"/>
                      <a:pt x="546" y="3035"/>
                    </a:cubicBezTo>
                    <a:cubicBezTo>
                      <a:pt x="761" y="3148"/>
                      <a:pt x="1606" y="3707"/>
                      <a:pt x="2399" y="3707"/>
                    </a:cubicBezTo>
                    <a:cubicBezTo>
                      <a:pt x="2602" y="3707"/>
                      <a:pt x="2801" y="3671"/>
                      <a:pt x="2985" y="3581"/>
                    </a:cubicBezTo>
                    <a:cubicBezTo>
                      <a:pt x="4174" y="2993"/>
                      <a:pt x="4756" y="327"/>
                      <a:pt x="4033" y="27"/>
                    </a:cubicBezTo>
                    <a:cubicBezTo>
                      <a:pt x="4033" y="27"/>
                      <a:pt x="3984" y="1"/>
                      <a:pt x="3905" y="1"/>
                    </a:cubicBezTo>
                    <a:close/>
                  </a:path>
                </a:pathLst>
              </a:custGeom>
              <a:solidFill>
                <a:srgbClr val="E6705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 name="Google Shape;322;p33"/>
              <p:cNvSpPr/>
              <p:nvPr/>
            </p:nvSpPr>
            <p:spPr>
              <a:xfrm>
                <a:off x="2698319" y="4206456"/>
                <a:ext cx="153043" cy="224412"/>
              </a:xfrm>
              <a:custGeom>
                <a:avLst/>
                <a:gdLst/>
                <a:ahLst/>
                <a:cxnLst/>
                <a:rect l="l" t="t" r="r" b="b"/>
                <a:pathLst>
                  <a:path w="4990" h="7317" extrusionOk="0">
                    <a:moveTo>
                      <a:pt x="2042" y="67"/>
                    </a:moveTo>
                    <a:cubicBezTo>
                      <a:pt x="2011" y="245"/>
                      <a:pt x="1989" y="425"/>
                      <a:pt x="1973" y="604"/>
                    </a:cubicBezTo>
                    <a:lnTo>
                      <a:pt x="1973" y="604"/>
                    </a:lnTo>
                    <a:cubicBezTo>
                      <a:pt x="2008" y="627"/>
                      <a:pt x="2044" y="651"/>
                      <a:pt x="2080" y="675"/>
                    </a:cubicBezTo>
                    <a:lnTo>
                      <a:pt x="2080" y="675"/>
                    </a:lnTo>
                    <a:cubicBezTo>
                      <a:pt x="2065" y="461"/>
                      <a:pt x="2052" y="258"/>
                      <a:pt x="2042" y="67"/>
                    </a:cubicBezTo>
                    <a:close/>
                    <a:moveTo>
                      <a:pt x="524" y="0"/>
                    </a:moveTo>
                    <a:cubicBezTo>
                      <a:pt x="198" y="0"/>
                      <a:pt x="1" y="192"/>
                      <a:pt x="32" y="667"/>
                    </a:cubicBezTo>
                    <a:cubicBezTo>
                      <a:pt x="148" y="2469"/>
                      <a:pt x="755" y="5275"/>
                      <a:pt x="840" y="6789"/>
                    </a:cubicBezTo>
                    <a:cubicBezTo>
                      <a:pt x="847" y="6893"/>
                      <a:pt x="859" y="6918"/>
                      <a:pt x="510" y="7004"/>
                    </a:cubicBezTo>
                    <a:cubicBezTo>
                      <a:pt x="105" y="7108"/>
                      <a:pt x="418" y="7316"/>
                      <a:pt x="1049" y="7316"/>
                    </a:cubicBezTo>
                    <a:cubicBezTo>
                      <a:pt x="1649" y="7310"/>
                      <a:pt x="1913" y="4467"/>
                      <a:pt x="1968" y="2965"/>
                    </a:cubicBezTo>
                    <a:cubicBezTo>
                      <a:pt x="1984" y="2605"/>
                      <a:pt x="1879" y="1628"/>
                      <a:pt x="1973" y="604"/>
                    </a:cubicBezTo>
                    <a:lnTo>
                      <a:pt x="1973" y="604"/>
                    </a:lnTo>
                    <a:cubicBezTo>
                      <a:pt x="1422" y="245"/>
                      <a:pt x="891" y="0"/>
                      <a:pt x="524" y="0"/>
                    </a:cubicBezTo>
                    <a:close/>
                    <a:moveTo>
                      <a:pt x="2080" y="675"/>
                    </a:moveTo>
                    <a:lnTo>
                      <a:pt x="2080" y="675"/>
                    </a:lnTo>
                    <a:cubicBezTo>
                      <a:pt x="2100" y="962"/>
                      <a:pt x="2124" y="1267"/>
                      <a:pt x="2152" y="1586"/>
                    </a:cubicBezTo>
                    <a:cubicBezTo>
                      <a:pt x="2305" y="3235"/>
                      <a:pt x="4094" y="5386"/>
                      <a:pt x="4229" y="6771"/>
                    </a:cubicBezTo>
                    <a:cubicBezTo>
                      <a:pt x="4242" y="6875"/>
                      <a:pt x="4223" y="6918"/>
                      <a:pt x="3911" y="7022"/>
                    </a:cubicBezTo>
                    <a:cubicBezTo>
                      <a:pt x="3607" y="7129"/>
                      <a:pt x="3887" y="7317"/>
                      <a:pt x="4396" y="7317"/>
                    </a:cubicBezTo>
                    <a:cubicBezTo>
                      <a:pt x="4412" y="7317"/>
                      <a:pt x="4428" y="7316"/>
                      <a:pt x="4444" y="7316"/>
                    </a:cubicBezTo>
                    <a:cubicBezTo>
                      <a:pt x="4989" y="7298"/>
                      <a:pt x="4658" y="4436"/>
                      <a:pt x="4376" y="3094"/>
                    </a:cubicBezTo>
                    <a:cubicBezTo>
                      <a:pt x="4254" y="2512"/>
                      <a:pt x="3146" y="1395"/>
                      <a:pt x="2080" y="675"/>
                    </a:cubicBezTo>
                    <a:close/>
                  </a:path>
                </a:pathLst>
              </a:custGeom>
              <a:solidFill>
                <a:srgbClr val="EE9D7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 name="Google Shape;323;p33"/>
              <p:cNvSpPr/>
              <p:nvPr/>
            </p:nvSpPr>
            <p:spPr>
              <a:xfrm>
                <a:off x="2691387" y="4124659"/>
                <a:ext cx="156754" cy="277870"/>
              </a:xfrm>
              <a:custGeom>
                <a:avLst/>
                <a:gdLst/>
                <a:ahLst/>
                <a:cxnLst/>
                <a:rect l="l" t="t" r="r" b="b"/>
                <a:pathLst>
                  <a:path w="5111" h="9060" extrusionOk="0">
                    <a:moveTo>
                      <a:pt x="834" y="1"/>
                    </a:moveTo>
                    <a:cubicBezTo>
                      <a:pt x="588" y="577"/>
                      <a:pt x="276" y="1814"/>
                      <a:pt x="141" y="3334"/>
                    </a:cubicBezTo>
                    <a:cubicBezTo>
                      <a:pt x="0" y="4921"/>
                      <a:pt x="926" y="8733"/>
                      <a:pt x="944" y="8892"/>
                    </a:cubicBezTo>
                    <a:cubicBezTo>
                      <a:pt x="1092" y="9015"/>
                      <a:pt x="1264" y="9059"/>
                      <a:pt x="1427" y="9059"/>
                    </a:cubicBezTo>
                    <a:cubicBezTo>
                      <a:pt x="1662" y="9059"/>
                      <a:pt x="1878" y="8968"/>
                      <a:pt x="1980" y="8892"/>
                    </a:cubicBezTo>
                    <a:cubicBezTo>
                      <a:pt x="2476" y="6392"/>
                      <a:pt x="2188" y="3843"/>
                      <a:pt x="2274" y="3322"/>
                    </a:cubicBezTo>
                    <a:lnTo>
                      <a:pt x="2274" y="3322"/>
                    </a:lnTo>
                    <a:cubicBezTo>
                      <a:pt x="2298" y="3775"/>
                      <a:pt x="2035" y="5307"/>
                      <a:pt x="4339" y="8892"/>
                    </a:cubicBezTo>
                    <a:cubicBezTo>
                      <a:pt x="4474" y="8892"/>
                      <a:pt x="4633" y="8856"/>
                      <a:pt x="5111" y="8659"/>
                    </a:cubicBezTo>
                    <a:cubicBezTo>
                      <a:pt x="5001" y="7857"/>
                      <a:pt x="4069" y="2017"/>
                      <a:pt x="3904" y="460"/>
                    </a:cubicBezTo>
                    <a:cubicBezTo>
                      <a:pt x="3639" y="524"/>
                      <a:pt x="3212" y="613"/>
                      <a:pt x="2723" y="613"/>
                    </a:cubicBezTo>
                    <a:cubicBezTo>
                      <a:pt x="2126" y="613"/>
                      <a:pt x="1436" y="479"/>
                      <a:pt x="84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 name="Google Shape;324;p33"/>
              <p:cNvSpPr/>
              <p:nvPr/>
            </p:nvSpPr>
            <p:spPr>
              <a:xfrm>
                <a:off x="2700956" y="4420287"/>
                <a:ext cx="40178" cy="11685"/>
              </a:xfrm>
              <a:custGeom>
                <a:avLst/>
                <a:gdLst/>
                <a:ahLst/>
                <a:cxnLst/>
                <a:rect l="l" t="t" r="r" b="b"/>
                <a:pathLst>
                  <a:path w="1310" h="381" extrusionOk="0">
                    <a:moveTo>
                      <a:pt x="534" y="1"/>
                    </a:moveTo>
                    <a:cubicBezTo>
                      <a:pt x="534" y="1"/>
                      <a:pt x="1" y="87"/>
                      <a:pt x="338" y="246"/>
                    </a:cubicBezTo>
                    <a:cubicBezTo>
                      <a:pt x="491" y="316"/>
                      <a:pt x="708" y="380"/>
                      <a:pt x="897" y="380"/>
                    </a:cubicBezTo>
                    <a:cubicBezTo>
                      <a:pt x="1124" y="380"/>
                      <a:pt x="1310" y="288"/>
                      <a:pt x="1300" y="1"/>
                    </a:cubicBezTo>
                    <a:lnTo>
                      <a:pt x="1300" y="1"/>
                    </a:lnTo>
                    <a:cubicBezTo>
                      <a:pt x="1300" y="1"/>
                      <a:pt x="1090" y="102"/>
                      <a:pt x="863" y="102"/>
                    </a:cubicBezTo>
                    <a:cubicBezTo>
                      <a:pt x="750" y="102"/>
                      <a:pt x="632" y="76"/>
                      <a:pt x="53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 name="Google Shape;325;p33"/>
              <p:cNvSpPr/>
              <p:nvPr/>
            </p:nvSpPr>
            <p:spPr>
              <a:xfrm>
                <a:off x="2801891" y="4421790"/>
                <a:ext cx="40178" cy="11839"/>
              </a:xfrm>
              <a:custGeom>
                <a:avLst/>
                <a:gdLst/>
                <a:ahLst/>
                <a:cxnLst/>
                <a:rect l="l" t="t" r="r" b="b"/>
                <a:pathLst>
                  <a:path w="1310" h="386" extrusionOk="0">
                    <a:moveTo>
                      <a:pt x="534" y="1"/>
                    </a:moveTo>
                    <a:cubicBezTo>
                      <a:pt x="534" y="1"/>
                      <a:pt x="0" y="87"/>
                      <a:pt x="337" y="246"/>
                    </a:cubicBezTo>
                    <a:cubicBezTo>
                      <a:pt x="491" y="319"/>
                      <a:pt x="709" y="385"/>
                      <a:pt x="898" y="385"/>
                    </a:cubicBezTo>
                    <a:cubicBezTo>
                      <a:pt x="1124" y="385"/>
                      <a:pt x="1310" y="291"/>
                      <a:pt x="1300" y="1"/>
                    </a:cubicBezTo>
                    <a:lnTo>
                      <a:pt x="1300" y="1"/>
                    </a:lnTo>
                    <a:cubicBezTo>
                      <a:pt x="1300" y="1"/>
                      <a:pt x="1090" y="102"/>
                      <a:pt x="863" y="102"/>
                    </a:cubicBezTo>
                    <a:cubicBezTo>
                      <a:pt x="749" y="102"/>
                      <a:pt x="632" y="77"/>
                      <a:pt x="53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 name="Google Shape;326;p33"/>
              <p:cNvSpPr/>
              <p:nvPr/>
            </p:nvSpPr>
            <p:spPr>
              <a:xfrm>
                <a:off x="2714482" y="4016701"/>
                <a:ext cx="92899" cy="119828"/>
              </a:xfrm>
              <a:custGeom>
                <a:avLst/>
                <a:gdLst/>
                <a:ahLst/>
                <a:cxnLst/>
                <a:rect l="l" t="t" r="r" b="b"/>
                <a:pathLst>
                  <a:path w="3029" h="3907" extrusionOk="0">
                    <a:moveTo>
                      <a:pt x="1929" y="0"/>
                    </a:moveTo>
                    <a:cubicBezTo>
                      <a:pt x="1492" y="0"/>
                      <a:pt x="914" y="300"/>
                      <a:pt x="540" y="794"/>
                    </a:cubicBezTo>
                    <a:cubicBezTo>
                      <a:pt x="1" y="1504"/>
                      <a:pt x="252" y="1547"/>
                      <a:pt x="326" y="2203"/>
                    </a:cubicBezTo>
                    <a:cubicBezTo>
                      <a:pt x="479" y="3563"/>
                      <a:pt x="136" y="3710"/>
                      <a:pt x="136" y="3710"/>
                    </a:cubicBezTo>
                    <a:lnTo>
                      <a:pt x="2887" y="3907"/>
                    </a:lnTo>
                    <a:cubicBezTo>
                      <a:pt x="2397" y="2987"/>
                      <a:pt x="2710" y="2552"/>
                      <a:pt x="2740" y="2191"/>
                    </a:cubicBezTo>
                    <a:cubicBezTo>
                      <a:pt x="2801" y="1566"/>
                      <a:pt x="3028" y="1124"/>
                      <a:pt x="2428" y="230"/>
                    </a:cubicBezTo>
                    <a:cubicBezTo>
                      <a:pt x="2323" y="72"/>
                      <a:pt x="2143" y="0"/>
                      <a:pt x="1929" y="0"/>
                    </a:cubicBezTo>
                    <a:close/>
                  </a:path>
                </a:pathLst>
              </a:custGeom>
              <a:solidFill>
                <a:srgbClr val="F2785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 name="Google Shape;327;p33"/>
              <p:cNvSpPr/>
              <p:nvPr/>
            </p:nvSpPr>
            <p:spPr>
              <a:xfrm>
                <a:off x="2704545" y="4021301"/>
                <a:ext cx="105658" cy="125900"/>
              </a:xfrm>
              <a:custGeom>
                <a:avLst/>
                <a:gdLst/>
                <a:ahLst/>
                <a:cxnLst/>
                <a:rect l="l" t="t" r="r" b="b"/>
                <a:pathLst>
                  <a:path w="3445" h="4105" extrusionOk="0">
                    <a:moveTo>
                      <a:pt x="2537" y="0"/>
                    </a:moveTo>
                    <a:cubicBezTo>
                      <a:pt x="2537" y="0"/>
                      <a:pt x="2114" y="37"/>
                      <a:pt x="1740" y="570"/>
                    </a:cubicBezTo>
                    <a:cubicBezTo>
                      <a:pt x="1511" y="892"/>
                      <a:pt x="1258" y="975"/>
                      <a:pt x="1059" y="975"/>
                    </a:cubicBezTo>
                    <a:cubicBezTo>
                      <a:pt x="849" y="975"/>
                      <a:pt x="699" y="883"/>
                      <a:pt x="699" y="883"/>
                    </a:cubicBezTo>
                    <a:cubicBezTo>
                      <a:pt x="0" y="1538"/>
                      <a:pt x="313" y="3603"/>
                      <a:pt x="313" y="3603"/>
                    </a:cubicBezTo>
                    <a:cubicBezTo>
                      <a:pt x="851" y="3994"/>
                      <a:pt x="1505" y="4105"/>
                      <a:pt x="2077" y="4105"/>
                    </a:cubicBezTo>
                    <a:cubicBezTo>
                      <a:pt x="2833" y="4105"/>
                      <a:pt x="3444" y="3910"/>
                      <a:pt x="3444" y="3910"/>
                    </a:cubicBezTo>
                    <a:lnTo>
                      <a:pt x="3217" y="546"/>
                    </a:lnTo>
                    <a:cubicBezTo>
                      <a:pt x="3217" y="546"/>
                      <a:pt x="3144" y="313"/>
                      <a:pt x="2917" y="135"/>
                    </a:cubicBezTo>
                    <a:cubicBezTo>
                      <a:pt x="2776" y="25"/>
                      <a:pt x="2537" y="0"/>
                      <a:pt x="253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 name="Google Shape;328;p33"/>
              <p:cNvSpPr/>
              <p:nvPr/>
            </p:nvSpPr>
            <p:spPr>
              <a:xfrm>
                <a:off x="2730860" y="4028631"/>
                <a:ext cx="81398" cy="118969"/>
              </a:xfrm>
              <a:custGeom>
                <a:avLst/>
                <a:gdLst/>
                <a:ahLst/>
                <a:cxnLst/>
                <a:rect l="l" t="t" r="r" b="b"/>
                <a:pathLst>
                  <a:path w="2654" h="3879" extrusionOk="0">
                    <a:moveTo>
                      <a:pt x="1722" y="0"/>
                    </a:moveTo>
                    <a:cubicBezTo>
                      <a:pt x="1722" y="0"/>
                      <a:pt x="1066" y="858"/>
                      <a:pt x="1201" y="1324"/>
                    </a:cubicBezTo>
                    <a:cubicBezTo>
                      <a:pt x="1321" y="1753"/>
                      <a:pt x="1019" y="2182"/>
                      <a:pt x="565" y="2182"/>
                    </a:cubicBezTo>
                    <a:cubicBezTo>
                      <a:pt x="532" y="2182"/>
                      <a:pt x="499" y="2180"/>
                      <a:pt x="466" y="2176"/>
                    </a:cubicBezTo>
                    <a:cubicBezTo>
                      <a:pt x="428" y="2171"/>
                      <a:pt x="394" y="2169"/>
                      <a:pt x="364" y="2169"/>
                    </a:cubicBezTo>
                    <a:cubicBezTo>
                      <a:pt x="0" y="2169"/>
                      <a:pt x="236" y="2489"/>
                      <a:pt x="729" y="2506"/>
                    </a:cubicBezTo>
                    <a:cubicBezTo>
                      <a:pt x="1256" y="2519"/>
                      <a:pt x="1655" y="3027"/>
                      <a:pt x="1201" y="3058"/>
                    </a:cubicBezTo>
                    <a:cubicBezTo>
                      <a:pt x="803" y="3083"/>
                      <a:pt x="166" y="3677"/>
                      <a:pt x="496" y="3738"/>
                    </a:cubicBezTo>
                    <a:cubicBezTo>
                      <a:pt x="1078" y="3841"/>
                      <a:pt x="1500" y="3878"/>
                      <a:pt x="1807" y="3878"/>
                    </a:cubicBezTo>
                    <a:cubicBezTo>
                      <a:pt x="2653" y="3878"/>
                      <a:pt x="2617" y="3591"/>
                      <a:pt x="2617" y="3591"/>
                    </a:cubicBezTo>
                    <a:lnTo>
                      <a:pt x="2623" y="3591"/>
                    </a:lnTo>
                    <a:lnTo>
                      <a:pt x="2359" y="307"/>
                    </a:lnTo>
                    <a:cubicBezTo>
                      <a:pt x="2359" y="307"/>
                      <a:pt x="2359" y="294"/>
                      <a:pt x="2353" y="282"/>
                    </a:cubicBezTo>
                    <a:lnTo>
                      <a:pt x="1722" y="0"/>
                    </a:lnTo>
                    <a:close/>
                  </a:path>
                </a:pathLst>
              </a:custGeom>
              <a:solidFill>
                <a:srgbClr val="7878D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 name="Google Shape;329;p33"/>
              <p:cNvSpPr/>
              <p:nvPr/>
            </p:nvSpPr>
            <p:spPr>
              <a:xfrm>
                <a:off x="2706047" y="4019522"/>
                <a:ext cx="137586" cy="298603"/>
              </a:xfrm>
              <a:custGeom>
                <a:avLst/>
                <a:gdLst/>
                <a:ahLst/>
                <a:cxnLst/>
                <a:rect l="l" t="t" r="r" b="b"/>
                <a:pathLst>
                  <a:path w="4486" h="9736" extrusionOk="0">
                    <a:moveTo>
                      <a:pt x="2553" y="1"/>
                    </a:moveTo>
                    <a:cubicBezTo>
                      <a:pt x="2380" y="1"/>
                      <a:pt x="2140" y="109"/>
                      <a:pt x="1796" y="493"/>
                    </a:cubicBezTo>
                    <a:cubicBezTo>
                      <a:pt x="1645" y="662"/>
                      <a:pt x="1364" y="1033"/>
                      <a:pt x="1051" y="1033"/>
                    </a:cubicBezTo>
                    <a:cubicBezTo>
                      <a:pt x="1046" y="1033"/>
                      <a:pt x="1041" y="1033"/>
                      <a:pt x="1036" y="1032"/>
                    </a:cubicBezTo>
                    <a:cubicBezTo>
                      <a:pt x="1036" y="1032"/>
                      <a:pt x="0" y="7148"/>
                      <a:pt x="993" y="9655"/>
                    </a:cubicBezTo>
                    <a:cubicBezTo>
                      <a:pt x="993" y="9655"/>
                      <a:pt x="1545" y="9735"/>
                      <a:pt x="2233" y="9735"/>
                    </a:cubicBezTo>
                    <a:cubicBezTo>
                      <a:pt x="3012" y="9735"/>
                      <a:pt x="3965" y="9632"/>
                      <a:pt x="4486" y="9189"/>
                    </a:cubicBezTo>
                    <a:cubicBezTo>
                      <a:pt x="4486" y="9189"/>
                      <a:pt x="3910" y="843"/>
                      <a:pt x="2868" y="126"/>
                    </a:cubicBezTo>
                    <a:cubicBezTo>
                      <a:pt x="2794" y="73"/>
                      <a:pt x="2696" y="1"/>
                      <a:pt x="255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 name="Google Shape;330;p33"/>
              <p:cNvSpPr/>
              <p:nvPr/>
            </p:nvSpPr>
            <p:spPr>
              <a:xfrm>
                <a:off x="2685571" y="4018756"/>
                <a:ext cx="69560" cy="282225"/>
              </a:xfrm>
              <a:custGeom>
                <a:avLst/>
                <a:gdLst/>
                <a:ahLst/>
                <a:cxnLst/>
                <a:rect l="l" t="t" r="r" b="b"/>
                <a:pathLst>
                  <a:path w="2268" h="9202" extrusionOk="0">
                    <a:moveTo>
                      <a:pt x="2207" y="0"/>
                    </a:moveTo>
                    <a:cubicBezTo>
                      <a:pt x="2100" y="0"/>
                      <a:pt x="1844" y="64"/>
                      <a:pt x="1397" y="524"/>
                    </a:cubicBezTo>
                    <a:cubicBezTo>
                      <a:pt x="1208" y="714"/>
                      <a:pt x="1183" y="782"/>
                      <a:pt x="1005" y="1027"/>
                    </a:cubicBezTo>
                    <a:cubicBezTo>
                      <a:pt x="117" y="2571"/>
                      <a:pt x="0" y="8981"/>
                      <a:pt x="0" y="8981"/>
                    </a:cubicBezTo>
                    <a:lnTo>
                      <a:pt x="552" y="9202"/>
                    </a:lnTo>
                    <a:cubicBezTo>
                      <a:pt x="552" y="9202"/>
                      <a:pt x="791" y="3012"/>
                      <a:pt x="1348" y="1045"/>
                    </a:cubicBezTo>
                    <a:cubicBezTo>
                      <a:pt x="1428" y="745"/>
                      <a:pt x="1771" y="340"/>
                      <a:pt x="2268" y="10"/>
                    </a:cubicBezTo>
                    <a:cubicBezTo>
                      <a:pt x="2268" y="10"/>
                      <a:pt x="2248" y="0"/>
                      <a:pt x="220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 name="Google Shape;331;p33"/>
              <p:cNvSpPr/>
              <p:nvPr/>
            </p:nvSpPr>
            <p:spPr>
              <a:xfrm>
                <a:off x="2753770" y="3978823"/>
                <a:ext cx="35363" cy="50176"/>
              </a:xfrm>
              <a:custGeom>
                <a:avLst/>
                <a:gdLst/>
                <a:ahLst/>
                <a:cxnLst/>
                <a:rect l="l" t="t" r="r" b="b"/>
                <a:pathLst>
                  <a:path w="1153" h="1636" extrusionOk="0">
                    <a:moveTo>
                      <a:pt x="1153" y="0"/>
                    </a:moveTo>
                    <a:lnTo>
                      <a:pt x="1" y="680"/>
                    </a:lnTo>
                    <a:cubicBezTo>
                      <a:pt x="203" y="1024"/>
                      <a:pt x="234" y="1189"/>
                      <a:pt x="25" y="1581"/>
                    </a:cubicBezTo>
                    <a:cubicBezTo>
                      <a:pt x="5" y="1620"/>
                      <a:pt x="21" y="1636"/>
                      <a:pt x="61" y="1636"/>
                    </a:cubicBezTo>
                    <a:cubicBezTo>
                      <a:pt x="236" y="1636"/>
                      <a:pt x="868" y="1323"/>
                      <a:pt x="828" y="1238"/>
                    </a:cubicBezTo>
                    <a:cubicBezTo>
                      <a:pt x="675" y="895"/>
                      <a:pt x="1153" y="0"/>
                      <a:pt x="1153" y="0"/>
                    </a:cubicBezTo>
                    <a:close/>
                  </a:path>
                </a:pathLst>
              </a:custGeom>
              <a:solidFill>
                <a:srgbClr val="E0623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 name="Google Shape;332;p33"/>
              <p:cNvSpPr/>
              <p:nvPr/>
            </p:nvSpPr>
            <p:spPr>
              <a:xfrm>
                <a:off x="2742483" y="3955944"/>
                <a:ext cx="54347" cy="62168"/>
              </a:xfrm>
              <a:custGeom>
                <a:avLst/>
                <a:gdLst/>
                <a:ahLst/>
                <a:cxnLst/>
                <a:rect l="l" t="t" r="r" b="b"/>
                <a:pathLst>
                  <a:path w="1772" h="2027" extrusionOk="0">
                    <a:moveTo>
                      <a:pt x="1050" y="1"/>
                    </a:moveTo>
                    <a:cubicBezTo>
                      <a:pt x="945" y="1"/>
                      <a:pt x="834" y="38"/>
                      <a:pt x="724" y="133"/>
                    </a:cubicBezTo>
                    <a:cubicBezTo>
                      <a:pt x="405" y="403"/>
                      <a:pt x="1" y="1641"/>
                      <a:pt x="301" y="1935"/>
                    </a:cubicBezTo>
                    <a:cubicBezTo>
                      <a:pt x="349" y="1982"/>
                      <a:pt x="457" y="2026"/>
                      <a:pt x="594" y="2026"/>
                    </a:cubicBezTo>
                    <a:cubicBezTo>
                      <a:pt x="831" y="2026"/>
                      <a:pt x="1154" y="1896"/>
                      <a:pt x="1398" y="1426"/>
                    </a:cubicBezTo>
                    <a:cubicBezTo>
                      <a:pt x="1521" y="1181"/>
                      <a:pt x="1772" y="789"/>
                      <a:pt x="1570" y="348"/>
                    </a:cubicBezTo>
                    <a:cubicBezTo>
                      <a:pt x="1505" y="206"/>
                      <a:pt x="1296" y="1"/>
                      <a:pt x="1050" y="1"/>
                    </a:cubicBezTo>
                    <a:close/>
                  </a:path>
                </a:pathLst>
              </a:custGeom>
              <a:solidFill>
                <a:srgbClr val="F2785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 name="Google Shape;333;p33"/>
              <p:cNvSpPr/>
              <p:nvPr/>
            </p:nvSpPr>
            <p:spPr>
              <a:xfrm>
                <a:off x="2756101" y="3949564"/>
                <a:ext cx="47876" cy="49839"/>
              </a:xfrm>
              <a:custGeom>
                <a:avLst/>
                <a:gdLst/>
                <a:ahLst/>
                <a:cxnLst/>
                <a:rect l="l" t="t" r="r" b="b"/>
                <a:pathLst>
                  <a:path w="1561" h="1625" extrusionOk="0">
                    <a:moveTo>
                      <a:pt x="619" y="1"/>
                    </a:moveTo>
                    <a:cubicBezTo>
                      <a:pt x="353" y="1"/>
                      <a:pt x="106" y="129"/>
                      <a:pt x="47" y="378"/>
                    </a:cubicBezTo>
                    <a:cubicBezTo>
                      <a:pt x="13" y="536"/>
                      <a:pt x="0" y="632"/>
                      <a:pt x="299" y="632"/>
                    </a:cubicBezTo>
                    <a:cubicBezTo>
                      <a:pt x="325" y="632"/>
                      <a:pt x="353" y="631"/>
                      <a:pt x="384" y="629"/>
                    </a:cubicBezTo>
                    <a:cubicBezTo>
                      <a:pt x="397" y="629"/>
                      <a:pt x="410" y="629"/>
                      <a:pt x="422" y="629"/>
                    </a:cubicBezTo>
                    <a:cubicBezTo>
                      <a:pt x="857" y="629"/>
                      <a:pt x="763" y="945"/>
                      <a:pt x="703" y="1052"/>
                    </a:cubicBezTo>
                    <a:cubicBezTo>
                      <a:pt x="544" y="1377"/>
                      <a:pt x="1126" y="1077"/>
                      <a:pt x="930" y="1469"/>
                    </a:cubicBezTo>
                    <a:cubicBezTo>
                      <a:pt x="872" y="1583"/>
                      <a:pt x="879" y="1624"/>
                      <a:pt x="919" y="1624"/>
                    </a:cubicBezTo>
                    <a:cubicBezTo>
                      <a:pt x="1016" y="1624"/>
                      <a:pt x="1300" y="1390"/>
                      <a:pt x="1334" y="1346"/>
                    </a:cubicBezTo>
                    <a:cubicBezTo>
                      <a:pt x="1383" y="1291"/>
                      <a:pt x="1561" y="1040"/>
                      <a:pt x="1328" y="452"/>
                    </a:cubicBezTo>
                    <a:cubicBezTo>
                      <a:pt x="1208" y="148"/>
                      <a:pt x="902" y="1"/>
                      <a:pt x="61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 name="Google Shape;334;p33"/>
              <p:cNvSpPr/>
              <p:nvPr/>
            </p:nvSpPr>
            <p:spPr>
              <a:xfrm>
                <a:off x="2625968" y="4045101"/>
                <a:ext cx="184020" cy="136021"/>
              </a:xfrm>
              <a:custGeom>
                <a:avLst/>
                <a:gdLst/>
                <a:ahLst/>
                <a:cxnLst/>
                <a:rect l="l" t="t" r="r" b="b"/>
                <a:pathLst>
                  <a:path w="6000" h="4435" extrusionOk="0">
                    <a:moveTo>
                      <a:pt x="755" y="0"/>
                    </a:moveTo>
                    <a:cubicBezTo>
                      <a:pt x="545" y="0"/>
                      <a:pt x="337" y="99"/>
                      <a:pt x="209" y="284"/>
                    </a:cubicBezTo>
                    <a:cubicBezTo>
                      <a:pt x="1" y="585"/>
                      <a:pt x="74" y="1001"/>
                      <a:pt x="381" y="1210"/>
                    </a:cubicBezTo>
                    <a:lnTo>
                      <a:pt x="4866" y="4316"/>
                    </a:lnTo>
                    <a:cubicBezTo>
                      <a:pt x="4982" y="4397"/>
                      <a:pt x="5113" y="4435"/>
                      <a:pt x="5244" y="4435"/>
                    </a:cubicBezTo>
                    <a:cubicBezTo>
                      <a:pt x="5453" y="4435"/>
                      <a:pt x="5659" y="4336"/>
                      <a:pt x="5792" y="4151"/>
                    </a:cubicBezTo>
                    <a:cubicBezTo>
                      <a:pt x="6000" y="3845"/>
                      <a:pt x="5926" y="3434"/>
                      <a:pt x="5620" y="3226"/>
                    </a:cubicBezTo>
                    <a:lnTo>
                      <a:pt x="1134" y="119"/>
                    </a:lnTo>
                    <a:cubicBezTo>
                      <a:pt x="1019" y="39"/>
                      <a:pt x="887" y="0"/>
                      <a:pt x="75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 name="Google Shape;335;p33"/>
              <p:cNvSpPr/>
              <p:nvPr/>
            </p:nvSpPr>
            <p:spPr>
              <a:xfrm>
                <a:off x="2574105" y="4006549"/>
                <a:ext cx="116730" cy="94586"/>
              </a:xfrm>
              <a:custGeom>
                <a:avLst/>
                <a:gdLst/>
                <a:ahLst/>
                <a:cxnLst/>
                <a:rect l="l" t="t" r="r" b="b"/>
                <a:pathLst>
                  <a:path w="3806" h="3084" extrusionOk="0">
                    <a:moveTo>
                      <a:pt x="1189" y="0"/>
                    </a:moveTo>
                    <a:cubicBezTo>
                      <a:pt x="856" y="0"/>
                      <a:pt x="530" y="159"/>
                      <a:pt x="325" y="450"/>
                    </a:cubicBezTo>
                    <a:cubicBezTo>
                      <a:pt x="0" y="928"/>
                      <a:pt x="117" y="1578"/>
                      <a:pt x="589" y="1903"/>
                    </a:cubicBezTo>
                    <a:lnTo>
                      <a:pt x="2023" y="2896"/>
                    </a:lnTo>
                    <a:cubicBezTo>
                      <a:pt x="2204" y="3023"/>
                      <a:pt x="2412" y="3084"/>
                      <a:pt x="2618" y="3084"/>
                    </a:cubicBezTo>
                    <a:cubicBezTo>
                      <a:pt x="2949" y="3084"/>
                      <a:pt x="3275" y="2926"/>
                      <a:pt x="3475" y="2632"/>
                    </a:cubicBezTo>
                    <a:cubicBezTo>
                      <a:pt x="3806" y="2160"/>
                      <a:pt x="3689" y="1511"/>
                      <a:pt x="3211" y="1180"/>
                    </a:cubicBezTo>
                    <a:lnTo>
                      <a:pt x="1784" y="187"/>
                    </a:lnTo>
                    <a:cubicBezTo>
                      <a:pt x="1601" y="61"/>
                      <a:pt x="1394" y="0"/>
                      <a:pt x="118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 name="Google Shape;336;p33"/>
              <p:cNvSpPr/>
              <p:nvPr/>
            </p:nvSpPr>
            <p:spPr>
              <a:xfrm>
                <a:off x="2288598" y="3776555"/>
                <a:ext cx="366169" cy="335254"/>
              </a:xfrm>
              <a:custGeom>
                <a:avLst/>
                <a:gdLst/>
                <a:ahLst/>
                <a:cxnLst/>
                <a:rect l="l" t="t" r="r" b="b"/>
                <a:pathLst>
                  <a:path w="11939" h="10931" extrusionOk="0">
                    <a:moveTo>
                      <a:pt x="5960" y="1295"/>
                    </a:moveTo>
                    <a:cubicBezTo>
                      <a:pt x="6246" y="1295"/>
                      <a:pt x="6536" y="1325"/>
                      <a:pt x="6827" y="1386"/>
                    </a:cubicBezTo>
                    <a:cubicBezTo>
                      <a:pt x="9083" y="1858"/>
                      <a:pt x="10529" y="4070"/>
                      <a:pt x="10057" y="6326"/>
                    </a:cubicBezTo>
                    <a:cubicBezTo>
                      <a:pt x="9645" y="8292"/>
                      <a:pt x="7906" y="9638"/>
                      <a:pt x="5973" y="9638"/>
                    </a:cubicBezTo>
                    <a:cubicBezTo>
                      <a:pt x="5689" y="9638"/>
                      <a:pt x="5400" y="9609"/>
                      <a:pt x="5112" y="9549"/>
                    </a:cubicBezTo>
                    <a:cubicBezTo>
                      <a:pt x="2856" y="9077"/>
                      <a:pt x="1416" y="6865"/>
                      <a:pt x="1888" y="4610"/>
                    </a:cubicBezTo>
                    <a:cubicBezTo>
                      <a:pt x="2299" y="2646"/>
                      <a:pt x="4030" y="1295"/>
                      <a:pt x="5960" y="1295"/>
                    </a:cubicBezTo>
                    <a:close/>
                    <a:moveTo>
                      <a:pt x="5971" y="1"/>
                    </a:moveTo>
                    <a:cubicBezTo>
                      <a:pt x="3439" y="1"/>
                      <a:pt x="1166" y="1770"/>
                      <a:pt x="626" y="4346"/>
                    </a:cubicBezTo>
                    <a:cubicBezTo>
                      <a:pt x="1" y="7294"/>
                      <a:pt x="1894" y="10192"/>
                      <a:pt x="4848" y="10811"/>
                    </a:cubicBezTo>
                    <a:cubicBezTo>
                      <a:pt x="5229" y="10892"/>
                      <a:pt x="5609" y="10931"/>
                      <a:pt x="5983" y="10931"/>
                    </a:cubicBezTo>
                    <a:cubicBezTo>
                      <a:pt x="8511" y="10931"/>
                      <a:pt x="10780" y="9162"/>
                      <a:pt x="11319" y="6589"/>
                    </a:cubicBezTo>
                    <a:cubicBezTo>
                      <a:pt x="11938" y="3635"/>
                      <a:pt x="10045" y="743"/>
                      <a:pt x="7097" y="118"/>
                    </a:cubicBezTo>
                    <a:cubicBezTo>
                      <a:pt x="6719" y="39"/>
                      <a:pt x="6342" y="1"/>
                      <a:pt x="597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 name="Google Shape;337;p33"/>
              <p:cNvSpPr/>
              <p:nvPr/>
            </p:nvSpPr>
            <p:spPr>
              <a:xfrm>
                <a:off x="2681051" y="4025104"/>
                <a:ext cx="126146" cy="104125"/>
              </a:xfrm>
              <a:custGeom>
                <a:avLst/>
                <a:gdLst/>
                <a:ahLst/>
                <a:cxnLst/>
                <a:rect l="l" t="t" r="r" b="b"/>
                <a:pathLst>
                  <a:path w="4113" h="3395" extrusionOk="0">
                    <a:moveTo>
                      <a:pt x="3358" y="0"/>
                    </a:moveTo>
                    <a:cubicBezTo>
                      <a:pt x="3260" y="0"/>
                      <a:pt x="3102" y="45"/>
                      <a:pt x="2954" y="281"/>
                    </a:cubicBezTo>
                    <a:cubicBezTo>
                      <a:pt x="2678" y="728"/>
                      <a:pt x="2813" y="1990"/>
                      <a:pt x="2249" y="2468"/>
                    </a:cubicBezTo>
                    <a:cubicBezTo>
                      <a:pt x="1945" y="2729"/>
                      <a:pt x="1661" y="2800"/>
                      <a:pt x="1411" y="2800"/>
                    </a:cubicBezTo>
                    <a:cubicBezTo>
                      <a:pt x="1201" y="2800"/>
                      <a:pt x="1014" y="2750"/>
                      <a:pt x="858" y="2720"/>
                    </a:cubicBezTo>
                    <a:cubicBezTo>
                      <a:pt x="515" y="2658"/>
                      <a:pt x="405" y="2481"/>
                      <a:pt x="202" y="2462"/>
                    </a:cubicBezTo>
                    <a:cubicBezTo>
                      <a:pt x="195" y="2461"/>
                      <a:pt x="188" y="2461"/>
                      <a:pt x="181" y="2461"/>
                    </a:cubicBezTo>
                    <a:cubicBezTo>
                      <a:pt x="0" y="2461"/>
                      <a:pt x="14" y="2685"/>
                      <a:pt x="521" y="2903"/>
                    </a:cubicBezTo>
                    <a:cubicBezTo>
                      <a:pt x="711" y="2987"/>
                      <a:pt x="1424" y="3395"/>
                      <a:pt x="2100" y="3395"/>
                    </a:cubicBezTo>
                    <a:cubicBezTo>
                      <a:pt x="2319" y="3395"/>
                      <a:pt x="2535" y="3352"/>
                      <a:pt x="2727" y="3240"/>
                    </a:cubicBezTo>
                    <a:cubicBezTo>
                      <a:pt x="3750" y="2652"/>
                      <a:pt x="4112" y="238"/>
                      <a:pt x="3456" y="17"/>
                    </a:cubicBezTo>
                    <a:cubicBezTo>
                      <a:pt x="3456" y="17"/>
                      <a:pt x="3418" y="0"/>
                      <a:pt x="3358" y="0"/>
                    </a:cubicBezTo>
                    <a:close/>
                  </a:path>
                </a:pathLst>
              </a:custGeom>
              <a:solidFill>
                <a:srgbClr val="E6705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 name="Google Shape;338;p33"/>
              <p:cNvSpPr/>
              <p:nvPr/>
            </p:nvSpPr>
            <p:spPr>
              <a:xfrm>
                <a:off x="2760916" y="4023908"/>
                <a:ext cx="44778" cy="50728"/>
              </a:xfrm>
              <a:custGeom>
                <a:avLst/>
                <a:gdLst/>
                <a:ahLst/>
                <a:cxnLst/>
                <a:rect l="l" t="t" r="r" b="b"/>
                <a:pathLst>
                  <a:path w="1460" h="1654" extrusionOk="0">
                    <a:moveTo>
                      <a:pt x="742" y="1"/>
                    </a:moveTo>
                    <a:cubicBezTo>
                      <a:pt x="1" y="44"/>
                      <a:pt x="74" y="1557"/>
                      <a:pt x="74" y="1557"/>
                    </a:cubicBezTo>
                    <a:cubicBezTo>
                      <a:pt x="293" y="1633"/>
                      <a:pt x="533" y="1654"/>
                      <a:pt x="730" y="1654"/>
                    </a:cubicBezTo>
                    <a:cubicBezTo>
                      <a:pt x="963" y="1654"/>
                      <a:pt x="1134" y="1625"/>
                      <a:pt x="1134" y="1625"/>
                    </a:cubicBezTo>
                    <a:cubicBezTo>
                      <a:pt x="1459" y="32"/>
                      <a:pt x="742" y="1"/>
                      <a:pt x="74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transition spd="slow">
    <p:wip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520"/>
        <p:cNvGrpSpPr/>
        <p:nvPr/>
      </p:nvGrpSpPr>
      <p:grpSpPr>
        <a:xfrm>
          <a:off x="0" y="0"/>
          <a:ext cx="0" cy="0"/>
          <a:chOff x="0" y="0"/>
          <a:chExt cx="0" cy="0"/>
        </a:xfrm>
      </p:grpSpPr>
      <p:sp>
        <p:nvSpPr>
          <p:cNvPr id="524" name="Google Shape;524;p38"/>
          <p:cNvSpPr txBox="1">
            <a:spLocks noGrp="1"/>
          </p:cNvSpPr>
          <p:nvPr>
            <p:ph type="title"/>
          </p:nvPr>
        </p:nvSpPr>
        <p:spPr>
          <a:xfrm>
            <a:off x="715100" y="531116"/>
            <a:ext cx="3468600" cy="8418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dirty="0"/>
              <a:t>Introduction</a:t>
            </a:r>
            <a:endParaRPr dirty="0"/>
          </a:p>
        </p:txBody>
      </p:sp>
      <p:sp>
        <p:nvSpPr>
          <p:cNvPr id="525" name="Google Shape;525;p38"/>
          <p:cNvSpPr txBox="1">
            <a:spLocks noGrp="1"/>
          </p:cNvSpPr>
          <p:nvPr>
            <p:ph type="subTitle" idx="1"/>
          </p:nvPr>
        </p:nvSpPr>
        <p:spPr>
          <a:xfrm>
            <a:off x="526891" y="1521140"/>
            <a:ext cx="8251349" cy="3198778"/>
          </a:xfrm>
          <a:prstGeom prst="rect">
            <a:avLst/>
          </a:prstGeom>
        </p:spPr>
        <p:style>
          <a:lnRef idx="1">
            <a:schemeClr val="accent1"/>
          </a:lnRef>
          <a:fillRef idx="2">
            <a:schemeClr val="accent1"/>
          </a:fillRef>
          <a:effectRef idx="1">
            <a:schemeClr val="accent1"/>
          </a:effectRef>
          <a:fontRef idx="minor">
            <a:schemeClr val="dk1"/>
          </a:fontRef>
        </p:style>
        <p:txBody>
          <a:bodyPr spcFirstLastPara="1" wrap="square" lIns="91425" tIns="91425" rIns="91425" bIns="91425" anchor="t" anchorCtr="0">
            <a:noAutofit/>
          </a:bodyPr>
          <a:lstStyle/>
          <a:p>
            <a:pPr marL="285750" lvl="0" indent="-285750" algn="l" rtl="0">
              <a:spcBef>
                <a:spcPts val="0"/>
              </a:spcBef>
              <a:spcAft>
                <a:spcPts val="0"/>
              </a:spcAft>
              <a:buFont typeface="Arial" panose="020B0604020202020204" pitchFamily="34" charset="0"/>
              <a:buChar char="•"/>
            </a:pPr>
            <a:r>
              <a:rPr lang="en-US" sz="1400" dirty="0"/>
              <a:t>“Chronic obstructive pulmonary disease” (COPD) is known as a common condition and the most significant long-term respiratory condition in the UK (NHS England, 2023a)</a:t>
            </a:r>
          </a:p>
          <a:p>
            <a:pPr marL="285750" lvl="0" indent="-285750" algn="l" rtl="0">
              <a:spcBef>
                <a:spcPts val="0"/>
              </a:spcBef>
              <a:spcAft>
                <a:spcPts val="0"/>
              </a:spcAft>
              <a:buFont typeface="Arial" panose="020B0604020202020204" pitchFamily="34" charset="0"/>
              <a:buChar char="•"/>
            </a:pPr>
            <a:r>
              <a:rPr lang="en-US" sz="1400" dirty="0"/>
              <a:t>The disease is </a:t>
            </a:r>
            <a:r>
              <a:rPr lang="en-US" sz="1400" dirty="0" err="1"/>
              <a:t>characterised</a:t>
            </a:r>
            <a:r>
              <a:rPr lang="en-US" sz="1400" dirty="0"/>
              <a:t> by respiratory symptoms that persist, along with limitation of airflow</a:t>
            </a:r>
          </a:p>
          <a:p>
            <a:pPr marL="285750" lvl="0" indent="-285750" algn="l" rtl="0">
              <a:spcBef>
                <a:spcPts val="0"/>
              </a:spcBef>
              <a:spcAft>
                <a:spcPts val="0"/>
              </a:spcAft>
              <a:buFont typeface="Arial" panose="020B0604020202020204" pitchFamily="34" charset="0"/>
              <a:buChar char="•"/>
            </a:pPr>
            <a:r>
              <a:rPr lang="en-US" sz="1400" dirty="0"/>
              <a:t>COPD is considered progressive, along with preventable and treatable (NHS England, 2023)</a:t>
            </a:r>
          </a:p>
          <a:p>
            <a:pPr marL="285750" lvl="0" indent="-285750" algn="l" rtl="0">
              <a:spcBef>
                <a:spcPts val="0"/>
              </a:spcBef>
              <a:spcAft>
                <a:spcPts val="0"/>
              </a:spcAft>
              <a:buFont typeface="Arial" panose="020B0604020202020204" pitchFamily="34" charset="0"/>
              <a:buChar char="•"/>
            </a:pPr>
            <a:r>
              <a:rPr lang="en-US" sz="1400" dirty="0"/>
              <a:t>Strong “National Institute for Health and Care Excellence” (NICE) guidelines are present, supporting its diagnosis and management (NICE, 2019)</a:t>
            </a:r>
          </a:p>
          <a:p>
            <a:pPr marL="285750" lvl="0" indent="-285750" algn="l" rtl="0">
              <a:spcBef>
                <a:spcPts val="0"/>
              </a:spcBef>
              <a:spcAft>
                <a:spcPts val="0"/>
              </a:spcAft>
              <a:buFont typeface="Arial" panose="020B0604020202020204" pitchFamily="34" charset="0"/>
              <a:buChar char="•"/>
            </a:pPr>
            <a:r>
              <a:rPr lang="en-US" sz="1400" dirty="0"/>
              <a:t>COPD remains substantially underdiagnosed in primary care, and a major reason for this is underuse of spirometry (Johns, Walters and Walters, 2014).</a:t>
            </a:r>
          </a:p>
          <a:p>
            <a:pPr marL="285750" lvl="0" indent="-285750" algn="l" rtl="0">
              <a:spcBef>
                <a:spcPts val="0"/>
              </a:spcBef>
              <a:spcAft>
                <a:spcPts val="0"/>
              </a:spcAft>
              <a:buFont typeface="Arial" panose="020B0604020202020204" pitchFamily="34" charset="0"/>
              <a:buChar char="•"/>
            </a:pPr>
            <a:r>
              <a:rPr lang="en-US" sz="1400" dirty="0"/>
              <a:t>There is a vast range of pharmacological and non-pharmacological treatments available for COPD (NHS England, 2023b)</a:t>
            </a:r>
          </a:p>
          <a:p>
            <a:pPr marL="285750" lvl="0" indent="-285750" algn="l" rtl="0">
              <a:spcBef>
                <a:spcPts val="0"/>
              </a:spcBef>
              <a:spcAft>
                <a:spcPts val="0"/>
              </a:spcAft>
              <a:buFont typeface="Arial" panose="020B0604020202020204" pitchFamily="34" charset="0"/>
              <a:buChar char="•"/>
            </a:pPr>
            <a:r>
              <a:rPr lang="en-US" sz="1400" dirty="0"/>
              <a:t>In order to manage COPD, emphasis on prevention is crucial</a:t>
            </a:r>
          </a:p>
          <a:p>
            <a:pPr marL="285750" lvl="0" indent="-285750" algn="l" rtl="0">
              <a:spcBef>
                <a:spcPts val="0"/>
              </a:spcBef>
              <a:spcAft>
                <a:spcPts val="0"/>
              </a:spcAft>
              <a:buFont typeface="Arial" panose="020B0604020202020204" pitchFamily="34" charset="0"/>
              <a:buChar char="•"/>
            </a:pPr>
            <a:r>
              <a:rPr lang="en-US" sz="1400" dirty="0"/>
              <a:t>Community respiratory teams are crucial for early detection (Levin et al., 2021)</a:t>
            </a:r>
          </a:p>
          <a:p>
            <a:pPr marL="285750" lvl="0" indent="-285750" algn="l" rtl="0">
              <a:spcBef>
                <a:spcPts val="0"/>
              </a:spcBef>
              <a:spcAft>
                <a:spcPts val="0"/>
              </a:spcAft>
              <a:buFont typeface="Arial" panose="020B0604020202020204" pitchFamily="34" charset="0"/>
              <a:buChar char="•"/>
            </a:pPr>
            <a:r>
              <a:rPr lang="en-US" sz="1400" dirty="0"/>
              <a:t>This presentation will focus on various key points that are relevant to respiratory nursing practice</a:t>
            </a:r>
          </a:p>
        </p:txBody>
      </p:sp>
      <p:grpSp>
        <p:nvGrpSpPr>
          <p:cNvPr id="248" name="Google Shape;1325;p59">
            <a:extLst>
              <a:ext uri="{FF2B5EF4-FFF2-40B4-BE49-F238E27FC236}">
                <a16:creationId xmlns:a16="http://schemas.microsoft.com/office/drawing/2014/main" id="{9BF7CD5B-233B-4978-AEA0-0AFEE776E07A}"/>
              </a:ext>
            </a:extLst>
          </p:cNvPr>
          <p:cNvGrpSpPr/>
          <p:nvPr/>
        </p:nvGrpSpPr>
        <p:grpSpPr>
          <a:xfrm flipH="1">
            <a:off x="5644082" y="14561"/>
            <a:ext cx="2524558" cy="1506579"/>
            <a:chOff x="4849681" y="918049"/>
            <a:chExt cx="5608897" cy="3307152"/>
          </a:xfrm>
        </p:grpSpPr>
        <p:sp>
          <p:nvSpPr>
            <p:cNvPr id="249" name="Google Shape;1326;p59">
              <a:extLst>
                <a:ext uri="{FF2B5EF4-FFF2-40B4-BE49-F238E27FC236}">
                  <a16:creationId xmlns:a16="http://schemas.microsoft.com/office/drawing/2014/main" id="{417671AC-C6A8-49C1-B8BF-0D9A63BC18D9}"/>
                </a:ext>
              </a:extLst>
            </p:cNvPr>
            <p:cNvSpPr/>
            <p:nvPr/>
          </p:nvSpPr>
          <p:spPr>
            <a:xfrm>
              <a:off x="5018570" y="3935167"/>
              <a:ext cx="4681122" cy="290034"/>
            </a:xfrm>
            <a:custGeom>
              <a:avLst/>
              <a:gdLst/>
              <a:ahLst/>
              <a:cxnLst/>
              <a:rect l="l" t="t" r="r" b="b"/>
              <a:pathLst>
                <a:path w="53523" h="3316" extrusionOk="0">
                  <a:moveTo>
                    <a:pt x="30021" y="0"/>
                  </a:moveTo>
                  <a:cubicBezTo>
                    <a:pt x="8720" y="0"/>
                    <a:pt x="0" y="766"/>
                    <a:pt x="0" y="1685"/>
                  </a:cubicBezTo>
                  <a:cubicBezTo>
                    <a:pt x="0" y="2599"/>
                    <a:pt x="8714" y="3315"/>
                    <a:pt x="30021" y="3315"/>
                  </a:cubicBezTo>
                  <a:cubicBezTo>
                    <a:pt x="51322" y="3315"/>
                    <a:pt x="53522" y="2139"/>
                    <a:pt x="53522" y="1226"/>
                  </a:cubicBezTo>
                  <a:lnTo>
                    <a:pt x="53522" y="1220"/>
                  </a:lnTo>
                  <a:cubicBezTo>
                    <a:pt x="53522" y="307"/>
                    <a:pt x="51322" y="0"/>
                    <a:pt x="3002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 name="Google Shape;1327;p59">
              <a:extLst>
                <a:ext uri="{FF2B5EF4-FFF2-40B4-BE49-F238E27FC236}">
                  <a16:creationId xmlns:a16="http://schemas.microsoft.com/office/drawing/2014/main" id="{02BA0471-3092-4045-87E4-BB4531AB35EA}"/>
                </a:ext>
              </a:extLst>
            </p:cNvPr>
            <p:cNvSpPr/>
            <p:nvPr/>
          </p:nvSpPr>
          <p:spPr>
            <a:xfrm>
              <a:off x="4849681" y="918049"/>
              <a:ext cx="5608897" cy="3171656"/>
            </a:xfrm>
            <a:custGeom>
              <a:avLst/>
              <a:gdLst/>
              <a:ahLst/>
              <a:cxnLst/>
              <a:rect l="l" t="t" r="r" b="b"/>
              <a:pathLst>
                <a:path w="64131" h="36262" extrusionOk="0">
                  <a:moveTo>
                    <a:pt x="27257" y="1"/>
                  </a:moveTo>
                  <a:cubicBezTo>
                    <a:pt x="17653" y="1"/>
                    <a:pt x="7943" y="4347"/>
                    <a:pt x="8776" y="14372"/>
                  </a:cubicBezTo>
                  <a:cubicBezTo>
                    <a:pt x="9389" y="21805"/>
                    <a:pt x="1" y="25212"/>
                    <a:pt x="3145" y="36200"/>
                  </a:cubicBezTo>
                  <a:lnTo>
                    <a:pt x="33797" y="36053"/>
                  </a:lnTo>
                  <a:lnTo>
                    <a:pt x="54007" y="36261"/>
                  </a:lnTo>
                  <a:cubicBezTo>
                    <a:pt x="57813" y="33344"/>
                    <a:pt x="64131" y="25555"/>
                    <a:pt x="53836" y="19054"/>
                  </a:cubicBezTo>
                  <a:cubicBezTo>
                    <a:pt x="46384" y="14341"/>
                    <a:pt x="48664" y="14960"/>
                    <a:pt x="44349" y="7043"/>
                  </a:cubicBezTo>
                  <a:cubicBezTo>
                    <a:pt x="41897" y="2547"/>
                    <a:pt x="34608" y="1"/>
                    <a:pt x="27257" y="1"/>
                  </a:cubicBezTo>
                  <a:close/>
                </a:path>
              </a:pathLst>
            </a:custGeom>
            <a:solidFill>
              <a:srgbClr val="F4CD69">
                <a:alpha val="402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51" name="Google Shape;1328;p59">
              <a:extLst>
                <a:ext uri="{FF2B5EF4-FFF2-40B4-BE49-F238E27FC236}">
                  <a16:creationId xmlns:a16="http://schemas.microsoft.com/office/drawing/2014/main" id="{369B0695-3FFC-426B-B753-3BFE4C90962E}"/>
                </a:ext>
              </a:extLst>
            </p:cNvPr>
            <p:cNvGrpSpPr/>
            <p:nvPr/>
          </p:nvGrpSpPr>
          <p:grpSpPr>
            <a:xfrm>
              <a:off x="8339161" y="1311313"/>
              <a:ext cx="569375" cy="1477315"/>
              <a:chOff x="4377568" y="3510400"/>
              <a:chExt cx="199662" cy="518047"/>
            </a:xfrm>
          </p:grpSpPr>
          <p:sp>
            <p:nvSpPr>
              <p:cNvPr id="363" name="Google Shape;1329;p59">
                <a:extLst>
                  <a:ext uri="{FF2B5EF4-FFF2-40B4-BE49-F238E27FC236}">
                    <a16:creationId xmlns:a16="http://schemas.microsoft.com/office/drawing/2014/main" id="{F34BF718-8A15-4B51-B20D-E0BC18702875}"/>
                  </a:ext>
                </a:extLst>
              </p:cNvPr>
              <p:cNvSpPr/>
              <p:nvPr/>
            </p:nvSpPr>
            <p:spPr>
              <a:xfrm>
                <a:off x="4429615" y="3589192"/>
                <a:ext cx="134212" cy="439256"/>
              </a:xfrm>
              <a:custGeom>
                <a:avLst/>
                <a:gdLst/>
                <a:ahLst/>
                <a:cxnLst/>
                <a:rect l="l" t="t" r="r" b="b"/>
                <a:pathLst>
                  <a:path w="4376" h="14322" extrusionOk="0">
                    <a:moveTo>
                      <a:pt x="436" y="1"/>
                    </a:moveTo>
                    <a:lnTo>
                      <a:pt x="1" y="277"/>
                    </a:lnTo>
                    <a:cubicBezTo>
                      <a:pt x="37" y="338"/>
                      <a:pt x="3800" y="6490"/>
                      <a:pt x="963" y="14144"/>
                    </a:cubicBezTo>
                    <a:lnTo>
                      <a:pt x="1441" y="14322"/>
                    </a:lnTo>
                    <a:lnTo>
                      <a:pt x="1447" y="14322"/>
                    </a:lnTo>
                    <a:cubicBezTo>
                      <a:pt x="4376" y="6423"/>
                      <a:pt x="472" y="68"/>
                      <a:pt x="436"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 name="Google Shape;1330;p59">
                <a:extLst>
                  <a:ext uri="{FF2B5EF4-FFF2-40B4-BE49-F238E27FC236}">
                    <a16:creationId xmlns:a16="http://schemas.microsoft.com/office/drawing/2014/main" id="{BB7EC7F1-C052-477A-8709-006B0E9F8B88}"/>
                  </a:ext>
                </a:extLst>
              </p:cNvPr>
              <p:cNvSpPr/>
              <p:nvPr/>
            </p:nvSpPr>
            <p:spPr>
              <a:xfrm>
                <a:off x="4383947" y="3510400"/>
                <a:ext cx="88391" cy="94617"/>
              </a:xfrm>
              <a:custGeom>
                <a:avLst/>
                <a:gdLst/>
                <a:ahLst/>
                <a:cxnLst/>
                <a:rect l="l" t="t" r="r" b="b"/>
                <a:pathLst>
                  <a:path w="2882" h="3085" extrusionOk="0">
                    <a:moveTo>
                      <a:pt x="1683" y="1"/>
                    </a:moveTo>
                    <a:cubicBezTo>
                      <a:pt x="1598" y="1"/>
                      <a:pt x="1513" y="22"/>
                      <a:pt x="1434" y="63"/>
                    </a:cubicBezTo>
                    <a:cubicBezTo>
                      <a:pt x="0" y="829"/>
                      <a:pt x="1845" y="3085"/>
                      <a:pt x="1845" y="3085"/>
                    </a:cubicBezTo>
                    <a:cubicBezTo>
                      <a:pt x="2881" y="975"/>
                      <a:pt x="2265" y="1"/>
                      <a:pt x="1683"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 name="Google Shape;1331;p59">
                <a:extLst>
                  <a:ext uri="{FF2B5EF4-FFF2-40B4-BE49-F238E27FC236}">
                    <a16:creationId xmlns:a16="http://schemas.microsoft.com/office/drawing/2014/main" id="{00012294-545B-4789-A5EF-286F1C395569}"/>
                  </a:ext>
                </a:extLst>
              </p:cNvPr>
              <p:cNvSpPr/>
              <p:nvPr/>
            </p:nvSpPr>
            <p:spPr>
              <a:xfrm>
                <a:off x="4454519" y="3554228"/>
                <a:ext cx="70970" cy="80662"/>
              </a:xfrm>
              <a:custGeom>
                <a:avLst/>
                <a:gdLst/>
                <a:ahLst/>
                <a:cxnLst/>
                <a:rect l="l" t="t" r="r" b="b"/>
                <a:pathLst>
                  <a:path w="2314" h="2630" extrusionOk="0">
                    <a:moveTo>
                      <a:pt x="1170" y="1"/>
                    </a:moveTo>
                    <a:cubicBezTo>
                      <a:pt x="0" y="1"/>
                      <a:pt x="16" y="2630"/>
                      <a:pt x="16" y="2630"/>
                    </a:cubicBezTo>
                    <a:cubicBezTo>
                      <a:pt x="2314" y="1741"/>
                      <a:pt x="2136" y="289"/>
                      <a:pt x="1499" y="62"/>
                    </a:cubicBezTo>
                    <a:cubicBezTo>
                      <a:pt x="1380" y="20"/>
                      <a:pt x="1271" y="1"/>
                      <a:pt x="1170"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6" name="Google Shape;1332;p59">
                <a:extLst>
                  <a:ext uri="{FF2B5EF4-FFF2-40B4-BE49-F238E27FC236}">
                    <a16:creationId xmlns:a16="http://schemas.microsoft.com/office/drawing/2014/main" id="{CA9D1586-4ECD-443F-9E2D-C8ED393AEC41}"/>
                  </a:ext>
                </a:extLst>
              </p:cNvPr>
              <p:cNvSpPr/>
              <p:nvPr/>
            </p:nvSpPr>
            <p:spPr>
              <a:xfrm>
                <a:off x="4377568" y="3587014"/>
                <a:ext cx="85355" cy="56801"/>
              </a:xfrm>
              <a:custGeom>
                <a:avLst/>
                <a:gdLst/>
                <a:ahLst/>
                <a:cxnLst/>
                <a:rect l="l" t="t" r="r" b="b"/>
                <a:pathLst>
                  <a:path w="2783" h="1852" extrusionOk="0">
                    <a:moveTo>
                      <a:pt x="1030" y="1"/>
                    </a:moveTo>
                    <a:cubicBezTo>
                      <a:pt x="805" y="1"/>
                      <a:pt x="580" y="110"/>
                      <a:pt x="368" y="384"/>
                    </a:cubicBezTo>
                    <a:cubicBezTo>
                      <a:pt x="0" y="858"/>
                      <a:pt x="270" y="1852"/>
                      <a:pt x="1689" y="1852"/>
                    </a:cubicBezTo>
                    <a:cubicBezTo>
                      <a:pt x="1998" y="1852"/>
                      <a:pt x="2360" y="1805"/>
                      <a:pt x="2782" y="1696"/>
                    </a:cubicBezTo>
                    <a:cubicBezTo>
                      <a:pt x="2782" y="1696"/>
                      <a:pt x="1913" y="1"/>
                      <a:pt x="1030"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 name="Google Shape;1333;p59">
                <a:extLst>
                  <a:ext uri="{FF2B5EF4-FFF2-40B4-BE49-F238E27FC236}">
                    <a16:creationId xmlns:a16="http://schemas.microsoft.com/office/drawing/2014/main" id="{1C1B41B1-6BFD-4D44-BC74-A7ADD1A251F8}"/>
                  </a:ext>
                </a:extLst>
              </p:cNvPr>
              <p:cNvSpPr/>
              <p:nvPr/>
            </p:nvSpPr>
            <p:spPr>
              <a:xfrm>
                <a:off x="4399589" y="3659119"/>
                <a:ext cx="84557" cy="58212"/>
              </a:xfrm>
              <a:custGeom>
                <a:avLst/>
                <a:gdLst/>
                <a:ahLst/>
                <a:cxnLst/>
                <a:rect l="l" t="t" r="r" b="b"/>
                <a:pathLst>
                  <a:path w="2757" h="1898" extrusionOk="0">
                    <a:moveTo>
                      <a:pt x="1043" y="1"/>
                    </a:moveTo>
                    <a:cubicBezTo>
                      <a:pt x="831" y="1"/>
                      <a:pt x="615" y="101"/>
                      <a:pt x="403" y="350"/>
                    </a:cubicBezTo>
                    <a:cubicBezTo>
                      <a:pt x="0" y="821"/>
                      <a:pt x="260" y="1897"/>
                      <a:pt x="1836" y="1897"/>
                    </a:cubicBezTo>
                    <a:cubicBezTo>
                      <a:pt x="2104" y="1897"/>
                      <a:pt x="2410" y="1866"/>
                      <a:pt x="2757" y="1796"/>
                    </a:cubicBezTo>
                    <a:cubicBezTo>
                      <a:pt x="2757" y="1796"/>
                      <a:pt x="1939" y="1"/>
                      <a:pt x="1043"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 name="Google Shape;1334;p59">
                <a:extLst>
                  <a:ext uri="{FF2B5EF4-FFF2-40B4-BE49-F238E27FC236}">
                    <a16:creationId xmlns:a16="http://schemas.microsoft.com/office/drawing/2014/main" id="{97A44085-FC43-48CB-90FC-511B02148090}"/>
                  </a:ext>
                </a:extLst>
              </p:cNvPr>
              <p:cNvSpPr/>
              <p:nvPr/>
            </p:nvSpPr>
            <p:spPr>
              <a:xfrm>
                <a:off x="4412562" y="3722146"/>
                <a:ext cx="84741" cy="58028"/>
              </a:xfrm>
              <a:custGeom>
                <a:avLst/>
                <a:gdLst/>
                <a:ahLst/>
                <a:cxnLst/>
                <a:rect l="l" t="t" r="r" b="b"/>
                <a:pathLst>
                  <a:path w="2763" h="1892" extrusionOk="0">
                    <a:moveTo>
                      <a:pt x="1043" y="0"/>
                    </a:moveTo>
                    <a:cubicBezTo>
                      <a:pt x="831" y="0"/>
                      <a:pt x="614" y="100"/>
                      <a:pt x="403" y="348"/>
                    </a:cubicBezTo>
                    <a:cubicBezTo>
                      <a:pt x="1" y="823"/>
                      <a:pt x="263" y="1892"/>
                      <a:pt x="1831" y="1892"/>
                    </a:cubicBezTo>
                    <a:cubicBezTo>
                      <a:pt x="2102" y="1892"/>
                      <a:pt x="2411" y="1860"/>
                      <a:pt x="2763" y="1788"/>
                    </a:cubicBezTo>
                    <a:cubicBezTo>
                      <a:pt x="2763" y="1788"/>
                      <a:pt x="1941" y="0"/>
                      <a:pt x="104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9" name="Google Shape;1335;p59">
                <a:extLst>
                  <a:ext uri="{FF2B5EF4-FFF2-40B4-BE49-F238E27FC236}">
                    <a16:creationId xmlns:a16="http://schemas.microsoft.com/office/drawing/2014/main" id="{84F2E067-CC0F-4F95-B095-F4808EB43F9F}"/>
                  </a:ext>
                </a:extLst>
              </p:cNvPr>
              <p:cNvSpPr/>
              <p:nvPr/>
            </p:nvSpPr>
            <p:spPr>
              <a:xfrm>
                <a:off x="4419463" y="3790847"/>
                <a:ext cx="81030" cy="65266"/>
              </a:xfrm>
              <a:custGeom>
                <a:avLst/>
                <a:gdLst/>
                <a:ahLst/>
                <a:cxnLst/>
                <a:rect l="l" t="t" r="r" b="b"/>
                <a:pathLst>
                  <a:path w="2642" h="2128" extrusionOk="0">
                    <a:moveTo>
                      <a:pt x="1100" y="1"/>
                    </a:moveTo>
                    <a:cubicBezTo>
                      <a:pt x="929" y="1"/>
                      <a:pt x="746" y="68"/>
                      <a:pt x="552" y="228"/>
                    </a:cubicBezTo>
                    <a:cubicBezTo>
                      <a:pt x="1" y="675"/>
                      <a:pt x="221" y="2121"/>
                      <a:pt x="2642" y="2128"/>
                    </a:cubicBezTo>
                    <a:cubicBezTo>
                      <a:pt x="2642" y="2128"/>
                      <a:pt x="2059" y="1"/>
                      <a:pt x="1100"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0" name="Google Shape;1336;p59">
                <a:extLst>
                  <a:ext uri="{FF2B5EF4-FFF2-40B4-BE49-F238E27FC236}">
                    <a16:creationId xmlns:a16="http://schemas.microsoft.com/office/drawing/2014/main" id="{1FFB1349-DCD0-43E2-9F91-354D0C02AD84}"/>
                  </a:ext>
                </a:extLst>
              </p:cNvPr>
              <p:cNvSpPr/>
              <p:nvPr/>
            </p:nvSpPr>
            <p:spPr>
              <a:xfrm>
                <a:off x="4413145" y="3856051"/>
                <a:ext cx="81521" cy="63702"/>
              </a:xfrm>
              <a:custGeom>
                <a:avLst/>
                <a:gdLst/>
                <a:ahLst/>
                <a:cxnLst/>
                <a:rect l="l" t="t" r="r" b="b"/>
                <a:pathLst>
                  <a:path w="2658" h="2077" extrusionOk="0">
                    <a:moveTo>
                      <a:pt x="1085" y="0"/>
                    </a:moveTo>
                    <a:cubicBezTo>
                      <a:pt x="907" y="0"/>
                      <a:pt x="718" y="73"/>
                      <a:pt x="519" y="247"/>
                    </a:cubicBezTo>
                    <a:cubicBezTo>
                      <a:pt x="0" y="700"/>
                      <a:pt x="224" y="2076"/>
                      <a:pt x="2468" y="2076"/>
                    </a:cubicBezTo>
                    <a:cubicBezTo>
                      <a:pt x="2530" y="2076"/>
                      <a:pt x="2593" y="2075"/>
                      <a:pt x="2658" y="2073"/>
                    </a:cubicBezTo>
                    <a:cubicBezTo>
                      <a:pt x="2658" y="2073"/>
                      <a:pt x="2032" y="0"/>
                      <a:pt x="1085"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1" name="Google Shape;1337;p59">
                <a:extLst>
                  <a:ext uri="{FF2B5EF4-FFF2-40B4-BE49-F238E27FC236}">
                    <a16:creationId xmlns:a16="http://schemas.microsoft.com/office/drawing/2014/main" id="{CC598ADA-9C0B-4D91-B6A4-16A3072C5959}"/>
                  </a:ext>
                </a:extLst>
              </p:cNvPr>
              <p:cNvSpPr/>
              <p:nvPr/>
            </p:nvSpPr>
            <p:spPr>
              <a:xfrm>
                <a:off x="4403300" y="3922605"/>
                <a:ext cx="71829" cy="77472"/>
              </a:xfrm>
              <a:custGeom>
                <a:avLst/>
                <a:gdLst/>
                <a:ahLst/>
                <a:cxnLst/>
                <a:rect l="l" t="t" r="r" b="b"/>
                <a:pathLst>
                  <a:path w="2342" h="2526" extrusionOk="0">
                    <a:moveTo>
                      <a:pt x="1126" y="0"/>
                    </a:moveTo>
                    <a:cubicBezTo>
                      <a:pt x="1008" y="0"/>
                      <a:pt x="878" y="29"/>
                      <a:pt x="736" y="93"/>
                    </a:cubicBezTo>
                    <a:cubicBezTo>
                      <a:pt x="111" y="375"/>
                      <a:pt x="1" y="1839"/>
                      <a:pt x="2342" y="2526"/>
                    </a:cubicBezTo>
                    <a:cubicBezTo>
                      <a:pt x="2342" y="2526"/>
                      <a:pt x="2231" y="0"/>
                      <a:pt x="1126"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2" name="Google Shape;1338;p59">
                <a:extLst>
                  <a:ext uri="{FF2B5EF4-FFF2-40B4-BE49-F238E27FC236}">
                    <a16:creationId xmlns:a16="http://schemas.microsoft.com/office/drawing/2014/main" id="{ABAD8A5F-F6CC-4744-90D6-C4988550F366}"/>
                  </a:ext>
                </a:extLst>
              </p:cNvPr>
              <p:cNvSpPr/>
              <p:nvPr/>
            </p:nvSpPr>
            <p:spPr>
              <a:xfrm>
                <a:off x="4478380" y="3614004"/>
                <a:ext cx="71001" cy="80662"/>
              </a:xfrm>
              <a:custGeom>
                <a:avLst/>
                <a:gdLst/>
                <a:ahLst/>
                <a:cxnLst/>
                <a:rect l="l" t="t" r="r" b="b"/>
                <a:pathLst>
                  <a:path w="2315" h="2630" extrusionOk="0">
                    <a:moveTo>
                      <a:pt x="1170" y="0"/>
                    </a:moveTo>
                    <a:cubicBezTo>
                      <a:pt x="0" y="0"/>
                      <a:pt x="16" y="2630"/>
                      <a:pt x="16" y="2630"/>
                    </a:cubicBezTo>
                    <a:cubicBezTo>
                      <a:pt x="2314" y="1741"/>
                      <a:pt x="2136" y="289"/>
                      <a:pt x="1499" y="62"/>
                    </a:cubicBezTo>
                    <a:cubicBezTo>
                      <a:pt x="1380" y="20"/>
                      <a:pt x="1271" y="0"/>
                      <a:pt x="1170"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3" name="Google Shape;1339;p59">
                <a:extLst>
                  <a:ext uri="{FF2B5EF4-FFF2-40B4-BE49-F238E27FC236}">
                    <a16:creationId xmlns:a16="http://schemas.microsoft.com/office/drawing/2014/main" id="{FDE9D945-DA4D-4043-A6C4-8647A759ED2F}"/>
                  </a:ext>
                </a:extLst>
              </p:cNvPr>
              <p:cNvSpPr/>
              <p:nvPr/>
            </p:nvSpPr>
            <p:spPr>
              <a:xfrm>
                <a:off x="4492672" y="3678656"/>
                <a:ext cx="70970" cy="80662"/>
              </a:xfrm>
              <a:custGeom>
                <a:avLst/>
                <a:gdLst/>
                <a:ahLst/>
                <a:cxnLst/>
                <a:rect l="l" t="t" r="r" b="b"/>
                <a:pathLst>
                  <a:path w="2314" h="2630" extrusionOk="0">
                    <a:moveTo>
                      <a:pt x="1170" y="0"/>
                    </a:moveTo>
                    <a:cubicBezTo>
                      <a:pt x="0" y="0"/>
                      <a:pt x="16" y="2630"/>
                      <a:pt x="16" y="2630"/>
                    </a:cubicBezTo>
                    <a:cubicBezTo>
                      <a:pt x="2314" y="1741"/>
                      <a:pt x="2136" y="289"/>
                      <a:pt x="1499" y="62"/>
                    </a:cubicBezTo>
                    <a:cubicBezTo>
                      <a:pt x="1380" y="20"/>
                      <a:pt x="1271" y="0"/>
                      <a:pt x="1170"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4" name="Google Shape;1340;p59">
                <a:extLst>
                  <a:ext uri="{FF2B5EF4-FFF2-40B4-BE49-F238E27FC236}">
                    <a16:creationId xmlns:a16="http://schemas.microsoft.com/office/drawing/2014/main" id="{E47BA2F9-FA16-41AD-B5B3-CA4F47450A09}"/>
                  </a:ext>
                </a:extLst>
              </p:cNvPr>
              <p:cNvSpPr/>
              <p:nvPr/>
            </p:nvSpPr>
            <p:spPr>
              <a:xfrm>
                <a:off x="4497856" y="3753859"/>
                <a:ext cx="77442" cy="70296"/>
              </a:xfrm>
              <a:custGeom>
                <a:avLst/>
                <a:gdLst/>
                <a:ahLst/>
                <a:cxnLst/>
                <a:rect l="l" t="t" r="r" b="b"/>
                <a:pathLst>
                  <a:path w="2525" h="2292" extrusionOk="0">
                    <a:moveTo>
                      <a:pt x="1456" y="0"/>
                    </a:moveTo>
                    <a:cubicBezTo>
                      <a:pt x="449" y="0"/>
                      <a:pt x="0" y="2292"/>
                      <a:pt x="0" y="2292"/>
                    </a:cubicBezTo>
                    <a:cubicBezTo>
                      <a:pt x="2408" y="2022"/>
                      <a:pt x="2525" y="558"/>
                      <a:pt x="1949" y="172"/>
                    </a:cubicBezTo>
                    <a:cubicBezTo>
                      <a:pt x="1772" y="52"/>
                      <a:pt x="1607" y="0"/>
                      <a:pt x="1456"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5" name="Google Shape;1341;p59">
                <a:extLst>
                  <a:ext uri="{FF2B5EF4-FFF2-40B4-BE49-F238E27FC236}">
                    <a16:creationId xmlns:a16="http://schemas.microsoft.com/office/drawing/2014/main" id="{535CCD34-F961-4E17-AA5D-31C26936BC2E}"/>
                  </a:ext>
                </a:extLst>
              </p:cNvPr>
              <p:cNvSpPr/>
              <p:nvPr/>
            </p:nvSpPr>
            <p:spPr>
              <a:xfrm>
                <a:off x="4495586" y="3831577"/>
                <a:ext cx="81644" cy="64775"/>
              </a:xfrm>
              <a:custGeom>
                <a:avLst/>
                <a:gdLst/>
                <a:ahLst/>
                <a:cxnLst/>
                <a:rect l="l" t="t" r="r" b="b"/>
                <a:pathLst>
                  <a:path w="2662" h="2112" extrusionOk="0">
                    <a:moveTo>
                      <a:pt x="1582" y="1"/>
                    </a:moveTo>
                    <a:cubicBezTo>
                      <a:pt x="628" y="1"/>
                      <a:pt x="0" y="2111"/>
                      <a:pt x="0" y="2111"/>
                    </a:cubicBezTo>
                    <a:cubicBezTo>
                      <a:pt x="21" y="2111"/>
                      <a:pt x="41" y="2111"/>
                      <a:pt x="61" y="2111"/>
                    </a:cubicBezTo>
                    <a:cubicBezTo>
                      <a:pt x="2425" y="2111"/>
                      <a:pt x="2662" y="685"/>
                      <a:pt x="2133" y="236"/>
                    </a:cubicBezTo>
                    <a:cubicBezTo>
                      <a:pt x="1940" y="71"/>
                      <a:pt x="1755" y="1"/>
                      <a:pt x="158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6" name="Google Shape;1342;p59">
                <a:extLst>
                  <a:ext uri="{FF2B5EF4-FFF2-40B4-BE49-F238E27FC236}">
                    <a16:creationId xmlns:a16="http://schemas.microsoft.com/office/drawing/2014/main" id="{8175AF4D-9E1B-4983-9B81-3A5114F9C528}"/>
                  </a:ext>
                </a:extLst>
              </p:cNvPr>
              <p:cNvSpPr/>
              <p:nvPr/>
            </p:nvSpPr>
            <p:spPr>
              <a:xfrm>
                <a:off x="4482797" y="3910552"/>
                <a:ext cx="84435" cy="58702"/>
              </a:xfrm>
              <a:custGeom>
                <a:avLst/>
                <a:gdLst/>
                <a:ahLst/>
                <a:cxnLst/>
                <a:rect l="l" t="t" r="r" b="b"/>
                <a:pathLst>
                  <a:path w="2753" h="1914" extrusionOk="0">
                    <a:moveTo>
                      <a:pt x="1718" y="0"/>
                    </a:moveTo>
                    <a:cubicBezTo>
                      <a:pt x="816" y="0"/>
                      <a:pt x="1" y="1834"/>
                      <a:pt x="1" y="1834"/>
                    </a:cubicBezTo>
                    <a:cubicBezTo>
                      <a:pt x="309" y="1889"/>
                      <a:pt x="584" y="1913"/>
                      <a:pt x="829" y="1913"/>
                    </a:cubicBezTo>
                    <a:cubicBezTo>
                      <a:pt x="2480" y="1913"/>
                      <a:pt x="2753" y="802"/>
                      <a:pt x="2342" y="333"/>
                    </a:cubicBezTo>
                    <a:cubicBezTo>
                      <a:pt x="2135" y="96"/>
                      <a:pt x="1924" y="0"/>
                      <a:pt x="1718"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52" name="Google Shape;1343;p59">
              <a:extLst>
                <a:ext uri="{FF2B5EF4-FFF2-40B4-BE49-F238E27FC236}">
                  <a16:creationId xmlns:a16="http://schemas.microsoft.com/office/drawing/2014/main" id="{13717DE5-AC1C-4551-8C92-789A8EF6C6B5}"/>
                </a:ext>
              </a:extLst>
            </p:cNvPr>
            <p:cNvGrpSpPr/>
            <p:nvPr/>
          </p:nvGrpSpPr>
          <p:grpSpPr>
            <a:xfrm>
              <a:off x="8817281" y="2219526"/>
              <a:ext cx="652814" cy="1651713"/>
              <a:chOff x="4537512" y="3722330"/>
              <a:chExt cx="228921" cy="579203"/>
            </a:xfrm>
          </p:grpSpPr>
          <p:sp>
            <p:nvSpPr>
              <p:cNvPr id="341" name="Google Shape;1344;p59">
                <a:extLst>
                  <a:ext uri="{FF2B5EF4-FFF2-40B4-BE49-F238E27FC236}">
                    <a16:creationId xmlns:a16="http://schemas.microsoft.com/office/drawing/2014/main" id="{D15F9D0F-6737-405E-8278-9046A07B8FB6}"/>
                  </a:ext>
                </a:extLst>
              </p:cNvPr>
              <p:cNvSpPr/>
              <p:nvPr/>
            </p:nvSpPr>
            <p:spPr>
              <a:xfrm>
                <a:off x="4596521" y="3757785"/>
                <a:ext cx="142493" cy="543748"/>
              </a:xfrm>
              <a:custGeom>
                <a:avLst/>
                <a:gdLst/>
                <a:ahLst/>
                <a:cxnLst/>
                <a:rect l="l" t="t" r="r" b="b"/>
                <a:pathLst>
                  <a:path w="4646" h="17729" extrusionOk="0">
                    <a:moveTo>
                      <a:pt x="1734" y="1"/>
                    </a:moveTo>
                    <a:lnTo>
                      <a:pt x="1397" y="129"/>
                    </a:lnTo>
                    <a:cubicBezTo>
                      <a:pt x="1428" y="209"/>
                      <a:pt x="4253" y="7961"/>
                      <a:pt x="0" y="17582"/>
                    </a:cubicBezTo>
                    <a:lnTo>
                      <a:pt x="331" y="17729"/>
                    </a:lnTo>
                    <a:cubicBezTo>
                      <a:pt x="4645" y="7961"/>
                      <a:pt x="1765" y="80"/>
                      <a:pt x="173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 name="Google Shape;1345;p59">
                <a:extLst>
                  <a:ext uri="{FF2B5EF4-FFF2-40B4-BE49-F238E27FC236}">
                    <a16:creationId xmlns:a16="http://schemas.microsoft.com/office/drawing/2014/main" id="{DCBE3A6F-6258-4E5E-B6A4-030EEF946547}"/>
                  </a:ext>
                </a:extLst>
              </p:cNvPr>
              <p:cNvSpPr/>
              <p:nvPr/>
            </p:nvSpPr>
            <p:spPr>
              <a:xfrm>
                <a:off x="4622652" y="3834276"/>
                <a:ext cx="53396" cy="69192"/>
              </a:xfrm>
              <a:custGeom>
                <a:avLst/>
                <a:gdLst/>
                <a:ahLst/>
                <a:cxnLst/>
                <a:rect l="l" t="t" r="r" b="b"/>
                <a:pathLst>
                  <a:path w="1741" h="2256" extrusionOk="0">
                    <a:moveTo>
                      <a:pt x="294" y="1"/>
                    </a:moveTo>
                    <a:lnTo>
                      <a:pt x="0" y="203"/>
                    </a:lnTo>
                    <a:lnTo>
                      <a:pt x="1446" y="2256"/>
                    </a:lnTo>
                    <a:lnTo>
                      <a:pt x="1740" y="2047"/>
                    </a:lnTo>
                    <a:lnTo>
                      <a:pt x="294"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 name="Google Shape;1346;p59">
                <a:extLst>
                  <a:ext uri="{FF2B5EF4-FFF2-40B4-BE49-F238E27FC236}">
                    <a16:creationId xmlns:a16="http://schemas.microsoft.com/office/drawing/2014/main" id="{8F3275A5-2567-4236-9DC6-08C7C1AB4BE3}"/>
                  </a:ext>
                </a:extLst>
              </p:cNvPr>
              <p:cNvSpPr/>
              <p:nvPr/>
            </p:nvSpPr>
            <p:spPr>
              <a:xfrm>
                <a:off x="4614187" y="3918281"/>
                <a:ext cx="64100" cy="60389"/>
              </a:xfrm>
              <a:custGeom>
                <a:avLst/>
                <a:gdLst/>
                <a:ahLst/>
                <a:cxnLst/>
                <a:rect l="l" t="t" r="r" b="b"/>
                <a:pathLst>
                  <a:path w="2090" h="1969" extrusionOk="0">
                    <a:moveTo>
                      <a:pt x="245" y="1"/>
                    </a:moveTo>
                    <a:lnTo>
                      <a:pt x="0" y="264"/>
                    </a:lnTo>
                    <a:lnTo>
                      <a:pt x="1839" y="1968"/>
                    </a:lnTo>
                    <a:lnTo>
                      <a:pt x="2090" y="1705"/>
                    </a:lnTo>
                    <a:lnTo>
                      <a:pt x="245"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 name="Google Shape;1347;p59">
                <a:extLst>
                  <a:ext uri="{FF2B5EF4-FFF2-40B4-BE49-F238E27FC236}">
                    <a16:creationId xmlns:a16="http://schemas.microsoft.com/office/drawing/2014/main" id="{4EAE1B84-382F-4F8F-89CC-0D3246E44E32}"/>
                  </a:ext>
                </a:extLst>
              </p:cNvPr>
              <p:cNvSpPr/>
              <p:nvPr/>
            </p:nvSpPr>
            <p:spPr>
              <a:xfrm>
                <a:off x="4609096" y="4003819"/>
                <a:ext cx="64131" cy="60359"/>
              </a:xfrm>
              <a:custGeom>
                <a:avLst/>
                <a:gdLst/>
                <a:ahLst/>
                <a:cxnLst/>
                <a:rect l="l" t="t" r="r" b="b"/>
                <a:pathLst>
                  <a:path w="2091" h="1968" extrusionOk="0">
                    <a:moveTo>
                      <a:pt x="246" y="0"/>
                    </a:moveTo>
                    <a:lnTo>
                      <a:pt x="1" y="264"/>
                    </a:lnTo>
                    <a:lnTo>
                      <a:pt x="1845" y="1967"/>
                    </a:lnTo>
                    <a:lnTo>
                      <a:pt x="2090" y="1704"/>
                    </a:lnTo>
                    <a:lnTo>
                      <a:pt x="24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 name="Google Shape;1348;p59">
                <a:extLst>
                  <a:ext uri="{FF2B5EF4-FFF2-40B4-BE49-F238E27FC236}">
                    <a16:creationId xmlns:a16="http://schemas.microsoft.com/office/drawing/2014/main" id="{414BB420-F591-4829-B6FA-B158EC85F526}"/>
                  </a:ext>
                </a:extLst>
              </p:cNvPr>
              <p:cNvSpPr/>
              <p:nvPr/>
            </p:nvSpPr>
            <p:spPr>
              <a:xfrm>
                <a:off x="4594436" y="4081813"/>
                <a:ext cx="64131" cy="60359"/>
              </a:xfrm>
              <a:custGeom>
                <a:avLst/>
                <a:gdLst/>
                <a:ahLst/>
                <a:cxnLst/>
                <a:rect l="l" t="t" r="r" b="b"/>
                <a:pathLst>
                  <a:path w="2091" h="1968" extrusionOk="0">
                    <a:moveTo>
                      <a:pt x="246" y="0"/>
                    </a:moveTo>
                    <a:lnTo>
                      <a:pt x="1" y="264"/>
                    </a:lnTo>
                    <a:lnTo>
                      <a:pt x="1845" y="1967"/>
                    </a:lnTo>
                    <a:lnTo>
                      <a:pt x="2090" y="1704"/>
                    </a:lnTo>
                    <a:lnTo>
                      <a:pt x="24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 name="Google Shape;1349;p59">
                <a:extLst>
                  <a:ext uri="{FF2B5EF4-FFF2-40B4-BE49-F238E27FC236}">
                    <a16:creationId xmlns:a16="http://schemas.microsoft.com/office/drawing/2014/main" id="{C4B17C61-21BE-4241-9927-53DCE82DEE46}"/>
                  </a:ext>
                </a:extLst>
              </p:cNvPr>
              <p:cNvSpPr/>
              <p:nvPr/>
            </p:nvSpPr>
            <p:spPr>
              <a:xfrm>
                <a:off x="4576034" y="4160942"/>
                <a:ext cx="63916" cy="60359"/>
              </a:xfrm>
              <a:custGeom>
                <a:avLst/>
                <a:gdLst/>
                <a:ahLst/>
                <a:cxnLst/>
                <a:rect l="l" t="t" r="r" b="b"/>
                <a:pathLst>
                  <a:path w="2084" h="1968" extrusionOk="0">
                    <a:moveTo>
                      <a:pt x="245" y="0"/>
                    </a:moveTo>
                    <a:lnTo>
                      <a:pt x="0" y="264"/>
                    </a:lnTo>
                    <a:lnTo>
                      <a:pt x="1839" y="1967"/>
                    </a:lnTo>
                    <a:lnTo>
                      <a:pt x="2084" y="1698"/>
                    </a:lnTo>
                    <a:lnTo>
                      <a:pt x="245"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 name="Google Shape;1350;p59">
                <a:extLst>
                  <a:ext uri="{FF2B5EF4-FFF2-40B4-BE49-F238E27FC236}">
                    <a16:creationId xmlns:a16="http://schemas.microsoft.com/office/drawing/2014/main" id="{A08E2B31-EAB2-43F5-BAD5-6713A69238EA}"/>
                  </a:ext>
                </a:extLst>
              </p:cNvPr>
              <p:cNvSpPr/>
              <p:nvPr/>
            </p:nvSpPr>
            <p:spPr>
              <a:xfrm>
                <a:off x="4664363" y="3806642"/>
                <a:ext cx="35363" cy="76552"/>
              </a:xfrm>
              <a:custGeom>
                <a:avLst/>
                <a:gdLst/>
                <a:ahLst/>
                <a:cxnLst/>
                <a:rect l="l" t="t" r="r" b="b"/>
                <a:pathLst>
                  <a:path w="1153" h="2496" extrusionOk="0">
                    <a:moveTo>
                      <a:pt x="815" y="1"/>
                    </a:moveTo>
                    <a:lnTo>
                      <a:pt x="0" y="2372"/>
                    </a:lnTo>
                    <a:lnTo>
                      <a:pt x="344" y="2495"/>
                    </a:lnTo>
                    <a:lnTo>
                      <a:pt x="1153" y="117"/>
                    </a:lnTo>
                    <a:lnTo>
                      <a:pt x="815"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8" name="Google Shape;1351;p59">
                <a:extLst>
                  <a:ext uri="{FF2B5EF4-FFF2-40B4-BE49-F238E27FC236}">
                    <a16:creationId xmlns:a16="http://schemas.microsoft.com/office/drawing/2014/main" id="{E32FCF5A-1AC9-4063-B8D9-4D86D63DF787}"/>
                  </a:ext>
                </a:extLst>
              </p:cNvPr>
              <p:cNvSpPr/>
              <p:nvPr/>
            </p:nvSpPr>
            <p:spPr>
              <a:xfrm>
                <a:off x="4670558" y="3890862"/>
                <a:ext cx="47968" cy="72197"/>
              </a:xfrm>
              <a:custGeom>
                <a:avLst/>
                <a:gdLst/>
                <a:ahLst/>
                <a:cxnLst/>
                <a:rect l="l" t="t" r="r" b="b"/>
                <a:pathLst>
                  <a:path w="1564" h="2354" extrusionOk="0">
                    <a:moveTo>
                      <a:pt x="1251" y="0"/>
                    </a:moveTo>
                    <a:lnTo>
                      <a:pt x="1" y="2176"/>
                    </a:lnTo>
                    <a:lnTo>
                      <a:pt x="313" y="2353"/>
                    </a:lnTo>
                    <a:lnTo>
                      <a:pt x="1563" y="184"/>
                    </a:lnTo>
                    <a:lnTo>
                      <a:pt x="125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9" name="Google Shape;1352;p59">
                <a:extLst>
                  <a:ext uri="{FF2B5EF4-FFF2-40B4-BE49-F238E27FC236}">
                    <a16:creationId xmlns:a16="http://schemas.microsoft.com/office/drawing/2014/main" id="{6CC8B8AA-0DD4-483D-BA25-18D0582B0DEF}"/>
                  </a:ext>
                </a:extLst>
              </p:cNvPr>
              <p:cNvSpPr/>
              <p:nvPr/>
            </p:nvSpPr>
            <p:spPr>
              <a:xfrm>
                <a:off x="4665314" y="3995170"/>
                <a:ext cx="62045" cy="62413"/>
              </a:xfrm>
              <a:custGeom>
                <a:avLst/>
                <a:gdLst/>
                <a:ahLst/>
                <a:cxnLst/>
                <a:rect l="l" t="t" r="r" b="b"/>
                <a:pathLst>
                  <a:path w="2023" h="2035" extrusionOk="0">
                    <a:moveTo>
                      <a:pt x="1765" y="0"/>
                    </a:moveTo>
                    <a:lnTo>
                      <a:pt x="0" y="1777"/>
                    </a:lnTo>
                    <a:lnTo>
                      <a:pt x="257" y="2035"/>
                    </a:lnTo>
                    <a:lnTo>
                      <a:pt x="2022" y="252"/>
                    </a:lnTo>
                    <a:lnTo>
                      <a:pt x="1765"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0" name="Google Shape;1353;p59">
                <a:extLst>
                  <a:ext uri="{FF2B5EF4-FFF2-40B4-BE49-F238E27FC236}">
                    <a16:creationId xmlns:a16="http://schemas.microsoft.com/office/drawing/2014/main" id="{62C961D7-3074-496B-863E-5498E8B36796}"/>
                  </a:ext>
                </a:extLst>
              </p:cNvPr>
              <p:cNvSpPr/>
              <p:nvPr/>
            </p:nvSpPr>
            <p:spPr>
              <a:xfrm>
                <a:off x="4649151" y="4094971"/>
                <a:ext cx="64468" cy="59991"/>
              </a:xfrm>
              <a:custGeom>
                <a:avLst/>
                <a:gdLst/>
                <a:ahLst/>
                <a:cxnLst/>
                <a:rect l="l" t="t" r="r" b="b"/>
                <a:pathLst>
                  <a:path w="2102" h="1956" extrusionOk="0">
                    <a:moveTo>
                      <a:pt x="1857" y="0"/>
                    </a:moveTo>
                    <a:lnTo>
                      <a:pt x="0" y="1686"/>
                    </a:lnTo>
                    <a:lnTo>
                      <a:pt x="245" y="1955"/>
                    </a:lnTo>
                    <a:lnTo>
                      <a:pt x="2102" y="264"/>
                    </a:lnTo>
                    <a:lnTo>
                      <a:pt x="1857"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1" name="Google Shape;1354;p59">
                <a:extLst>
                  <a:ext uri="{FF2B5EF4-FFF2-40B4-BE49-F238E27FC236}">
                    <a16:creationId xmlns:a16="http://schemas.microsoft.com/office/drawing/2014/main" id="{9623D16A-8B90-49D9-AC7E-9BD3526D01B4}"/>
                  </a:ext>
                </a:extLst>
              </p:cNvPr>
              <p:cNvSpPr/>
              <p:nvPr/>
            </p:nvSpPr>
            <p:spPr>
              <a:xfrm>
                <a:off x="4616825" y="4199095"/>
                <a:ext cx="68057" cy="55083"/>
              </a:xfrm>
              <a:custGeom>
                <a:avLst/>
                <a:gdLst/>
                <a:ahLst/>
                <a:cxnLst/>
                <a:rect l="l" t="t" r="r" b="b"/>
                <a:pathLst>
                  <a:path w="2219" h="1796" extrusionOk="0">
                    <a:moveTo>
                      <a:pt x="1998" y="0"/>
                    </a:moveTo>
                    <a:lnTo>
                      <a:pt x="0" y="1514"/>
                    </a:lnTo>
                    <a:lnTo>
                      <a:pt x="215" y="1796"/>
                    </a:lnTo>
                    <a:lnTo>
                      <a:pt x="2218" y="288"/>
                    </a:lnTo>
                    <a:lnTo>
                      <a:pt x="1998"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 name="Google Shape;1355;p59">
                <a:extLst>
                  <a:ext uri="{FF2B5EF4-FFF2-40B4-BE49-F238E27FC236}">
                    <a16:creationId xmlns:a16="http://schemas.microsoft.com/office/drawing/2014/main" id="{E85E831C-4A48-4865-A75A-C78C407189AC}"/>
                  </a:ext>
                </a:extLst>
              </p:cNvPr>
              <p:cNvSpPr/>
              <p:nvPr/>
            </p:nvSpPr>
            <p:spPr>
              <a:xfrm>
                <a:off x="4617377" y="3722330"/>
                <a:ext cx="56218" cy="53642"/>
              </a:xfrm>
              <a:custGeom>
                <a:avLst/>
                <a:gdLst/>
                <a:ahLst/>
                <a:cxnLst/>
                <a:rect l="l" t="t" r="r" b="b"/>
                <a:pathLst>
                  <a:path w="1833" h="1749" extrusionOk="0">
                    <a:moveTo>
                      <a:pt x="916" y="0"/>
                    </a:moveTo>
                    <a:cubicBezTo>
                      <a:pt x="470" y="0"/>
                      <a:pt x="95" y="341"/>
                      <a:pt x="49" y="789"/>
                    </a:cubicBezTo>
                    <a:cubicBezTo>
                      <a:pt x="0" y="1267"/>
                      <a:pt x="356" y="1696"/>
                      <a:pt x="834" y="1745"/>
                    </a:cubicBezTo>
                    <a:cubicBezTo>
                      <a:pt x="860" y="1747"/>
                      <a:pt x="887" y="1748"/>
                      <a:pt x="913" y="1748"/>
                    </a:cubicBezTo>
                    <a:cubicBezTo>
                      <a:pt x="1358" y="1748"/>
                      <a:pt x="1744" y="1412"/>
                      <a:pt x="1790" y="954"/>
                    </a:cubicBezTo>
                    <a:cubicBezTo>
                      <a:pt x="1833" y="476"/>
                      <a:pt x="1483" y="47"/>
                      <a:pt x="1005" y="5"/>
                    </a:cubicBezTo>
                    <a:cubicBezTo>
                      <a:pt x="975" y="2"/>
                      <a:pt x="946" y="0"/>
                      <a:pt x="91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 name="Google Shape;1356;p59">
                <a:extLst>
                  <a:ext uri="{FF2B5EF4-FFF2-40B4-BE49-F238E27FC236}">
                    <a16:creationId xmlns:a16="http://schemas.microsoft.com/office/drawing/2014/main" id="{05E38856-954C-4A1A-A3E9-B919DAEF8A2C}"/>
                  </a:ext>
                </a:extLst>
              </p:cNvPr>
              <p:cNvSpPr/>
              <p:nvPr/>
            </p:nvSpPr>
            <p:spPr>
              <a:xfrm>
                <a:off x="4586737" y="3801183"/>
                <a:ext cx="54531" cy="53642"/>
              </a:xfrm>
              <a:custGeom>
                <a:avLst/>
                <a:gdLst/>
                <a:ahLst/>
                <a:cxnLst/>
                <a:rect l="l" t="t" r="r" b="b"/>
                <a:pathLst>
                  <a:path w="1778" h="1749" extrusionOk="0">
                    <a:moveTo>
                      <a:pt x="897" y="1"/>
                    </a:moveTo>
                    <a:cubicBezTo>
                      <a:pt x="423" y="1"/>
                      <a:pt x="31" y="376"/>
                      <a:pt x="13" y="853"/>
                    </a:cubicBezTo>
                    <a:cubicBezTo>
                      <a:pt x="1" y="1331"/>
                      <a:pt x="381" y="1735"/>
                      <a:pt x="865" y="1748"/>
                    </a:cubicBezTo>
                    <a:cubicBezTo>
                      <a:pt x="876" y="1748"/>
                      <a:pt x="887" y="1748"/>
                      <a:pt x="898" y="1748"/>
                    </a:cubicBezTo>
                    <a:cubicBezTo>
                      <a:pt x="1367" y="1748"/>
                      <a:pt x="1747" y="1375"/>
                      <a:pt x="1765" y="902"/>
                    </a:cubicBezTo>
                    <a:cubicBezTo>
                      <a:pt x="1778" y="424"/>
                      <a:pt x="1398" y="20"/>
                      <a:pt x="920" y="1"/>
                    </a:cubicBezTo>
                    <a:cubicBezTo>
                      <a:pt x="912" y="1"/>
                      <a:pt x="905" y="1"/>
                      <a:pt x="89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 name="Google Shape;1357;p59">
                <a:extLst>
                  <a:ext uri="{FF2B5EF4-FFF2-40B4-BE49-F238E27FC236}">
                    <a16:creationId xmlns:a16="http://schemas.microsoft.com/office/drawing/2014/main" id="{BF04F787-DAD7-4432-B015-FC50FD4BBC27}"/>
                  </a:ext>
                </a:extLst>
              </p:cNvPr>
              <p:cNvSpPr/>
              <p:nvPr/>
            </p:nvSpPr>
            <p:spPr>
              <a:xfrm>
                <a:off x="4575665" y="3887212"/>
                <a:ext cx="60543" cy="53550"/>
              </a:xfrm>
              <a:custGeom>
                <a:avLst/>
                <a:gdLst/>
                <a:ahLst/>
                <a:cxnLst/>
                <a:rect l="l" t="t" r="r" b="b"/>
                <a:pathLst>
                  <a:path w="1974" h="1746" extrusionOk="0">
                    <a:moveTo>
                      <a:pt x="987" y="1"/>
                    </a:moveTo>
                    <a:cubicBezTo>
                      <a:pt x="635" y="1"/>
                      <a:pt x="304" y="215"/>
                      <a:pt x="172" y="560"/>
                    </a:cubicBezTo>
                    <a:cubicBezTo>
                      <a:pt x="0" y="1014"/>
                      <a:pt x="227" y="1523"/>
                      <a:pt x="680" y="1688"/>
                    </a:cubicBezTo>
                    <a:cubicBezTo>
                      <a:pt x="783" y="1727"/>
                      <a:pt x="888" y="1745"/>
                      <a:pt x="991" y="1745"/>
                    </a:cubicBezTo>
                    <a:cubicBezTo>
                      <a:pt x="1344" y="1745"/>
                      <a:pt x="1675" y="1530"/>
                      <a:pt x="1808" y="1179"/>
                    </a:cubicBezTo>
                    <a:cubicBezTo>
                      <a:pt x="1973" y="726"/>
                      <a:pt x="1746" y="223"/>
                      <a:pt x="1299" y="58"/>
                    </a:cubicBezTo>
                    <a:cubicBezTo>
                      <a:pt x="1196" y="19"/>
                      <a:pt x="1091" y="1"/>
                      <a:pt x="98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 name="Google Shape;1358;p59">
                <a:extLst>
                  <a:ext uri="{FF2B5EF4-FFF2-40B4-BE49-F238E27FC236}">
                    <a16:creationId xmlns:a16="http://schemas.microsoft.com/office/drawing/2014/main" id="{6CDD4C3B-217D-4183-AA2C-B5B820EACB94}"/>
                  </a:ext>
                </a:extLst>
              </p:cNvPr>
              <p:cNvSpPr/>
              <p:nvPr/>
            </p:nvSpPr>
            <p:spPr>
              <a:xfrm>
                <a:off x="4570758" y="3972720"/>
                <a:ext cx="60543" cy="53642"/>
              </a:xfrm>
              <a:custGeom>
                <a:avLst/>
                <a:gdLst/>
                <a:ahLst/>
                <a:cxnLst/>
                <a:rect l="l" t="t" r="r" b="b"/>
                <a:pathLst>
                  <a:path w="1974" h="1749" extrusionOk="0">
                    <a:moveTo>
                      <a:pt x="985" y="1"/>
                    </a:moveTo>
                    <a:cubicBezTo>
                      <a:pt x="633" y="1"/>
                      <a:pt x="299" y="216"/>
                      <a:pt x="166" y="567"/>
                    </a:cubicBezTo>
                    <a:cubicBezTo>
                      <a:pt x="1" y="1020"/>
                      <a:pt x="227" y="1523"/>
                      <a:pt x="675" y="1694"/>
                    </a:cubicBezTo>
                    <a:cubicBezTo>
                      <a:pt x="775" y="1731"/>
                      <a:pt x="878" y="1749"/>
                      <a:pt x="979" y="1749"/>
                    </a:cubicBezTo>
                    <a:cubicBezTo>
                      <a:pt x="1335" y="1749"/>
                      <a:pt x="1669" y="1534"/>
                      <a:pt x="1802" y="1186"/>
                    </a:cubicBezTo>
                    <a:cubicBezTo>
                      <a:pt x="1974" y="732"/>
                      <a:pt x="1747" y="230"/>
                      <a:pt x="1294" y="58"/>
                    </a:cubicBezTo>
                    <a:cubicBezTo>
                      <a:pt x="1192" y="19"/>
                      <a:pt x="1088" y="1"/>
                      <a:pt x="98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 name="Google Shape;1359;p59">
                <a:extLst>
                  <a:ext uri="{FF2B5EF4-FFF2-40B4-BE49-F238E27FC236}">
                    <a16:creationId xmlns:a16="http://schemas.microsoft.com/office/drawing/2014/main" id="{5C0F903E-D40D-4852-9D4F-A4862A778F90}"/>
                  </a:ext>
                </a:extLst>
              </p:cNvPr>
              <p:cNvSpPr/>
              <p:nvPr/>
            </p:nvSpPr>
            <p:spPr>
              <a:xfrm>
                <a:off x="4556098" y="4050652"/>
                <a:ext cx="60543" cy="53611"/>
              </a:xfrm>
              <a:custGeom>
                <a:avLst/>
                <a:gdLst/>
                <a:ahLst/>
                <a:cxnLst/>
                <a:rect l="l" t="t" r="r" b="b"/>
                <a:pathLst>
                  <a:path w="1974" h="1748" extrusionOk="0">
                    <a:moveTo>
                      <a:pt x="989" y="0"/>
                    </a:moveTo>
                    <a:cubicBezTo>
                      <a:pt x="634" y="0"/>
                      <a:pt x="300" y="215"/>
                      <a:pt x="166" y="563"/>
                    </a:cubicBezTo>
                    <a:cubicBezTo>
                      <a:pt x="1" y="1022"/>
                      <a:pt x="227" y="1525"/>
                      <a:pt x="675" y="1690"/>
                    </a:cubicBezTo>
                    <a:cubicBezTo>
                      <a:pt x="778" y="1729"/>
                      <a:pt x="883" y="1748"/>
                      <a:pt x="987" y="1748"/>
                    </a:cubicBezTo>
                    <a:cubicBezTo>
                      <a:pt x="1339" y="1748"/>
                      <a:pt x="1670" y="1534"/>
                      <a:pt x="1802" y="1188"/>
                    </a:cubicBezTo>
                    <a:cubicBezTo>
                      <a:pt x="1974" y="734"/>
                      <a:pt x="1747" y="232"/>
                      <a:pt x="1294" y="54"/>
                    </a:cubicBezTo>
                    <a:cubicBezTo>
                      <a:pt x="1193" y="18"/>
                      <a:pt x="1090" y="0"/>
                      <a:pt x="98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 name="Google Shape;1360;p59">
                <a:extLst>
                  <a:ext uri="{FF2B5EF4-FFF2-40B4-BE49-F238E27FC236}">
                    <a16:creationId xmlns:a16="http://schemas.microsoft.com/office/drawing/2014/main" id="{8287D2B6-3807-4811-8940-264F4DBC002C}"/>
                  </a:ext>
                </a:extLst>
              </p:cNvPr>
              <p:cNvSpPr/>
              <p:nvPr/>
            </p:nvSpPr>
            <p:spPr>
              <a:xfrm>
                <a:off x="4537512" y="4129842"/>
                <a:ext cx="60543" cy="53642"/>
              </a:xfrm>
              <a:custGeom>
                <a:avLst/>
                <a:gdLst/>
                <a:ahLst/>
                <a:cxnLst/>
                <a:rect l="l" t="t" r="r" b="b"/>
                <a:pathLst>
                  <a:path w="1974" h="1749" extrusionOk="0">
                    <a:moveTo>
                      <a:pt x="988" y="1"/>
                    </a:moveTo>
                    <a:cubicBezTo>
                      <a:pt x="635" y="1"/>
                      <a:pt x="304" y="216"/>
                      <a:pt x="172" y="567"/>
                    </a:cubicBezTo>
                    <a:cubicBezTo>
                      <a:pt x="0" y="1020"/>
                      <a:pt x="227" y="1523"/>
                      <a:pt x="680" y="1694"/>
                    </a:cubicBezTo>
                    <a:cubicBezTo>
                      <a:pt x="779" y="1731"/>
                      <a:pt x="881" y="1748"/>
                      <a:pt x="981" y="1748"/>
                    </a:cubicBezTo>
                    <a:cubicBezTo>
                      <a:pt x="1334" y="1748"/>
                      <a:pt x="1668" y="1533"/>
                      <a:pt x="1802" y="1180"/>
                    </a:cubicBezTo>
                    <a:cubicBezTo>
                      <a:pt x="1973" y="732"/>
                      <a:pt x="1747" y="230"/>
                      <a:pt x="1299" y="58"/>
                    </a:cubicBezTo>
                    <a:cubicBezTo>
                      <a:pt x="1196" y="19"/>
                      <a:pt x="1091" y="1"/>
                      <a:pt x="98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8" name="Google Shape;1361;p59">
                <a:extLst>
                  <a:ext uri="{FF2B5EF4-FFF2-40B4-BE49-F238E27FC236}">
                    <a16:creationId xmlns:a16="http://schemas.microsoft.com/office/drawing/2014/main" id="{3BC20C6D-D97E-4B0F-9F80-EAC040BC7840}"/>
                  </a:ext>
                </a:extLst>
              </p:cNvPr>
              <p:cNvSpPr/>
              <p:nvPr/>
            </p:nvSpPr>
            <p:spPr>
              <a:xfrm>
                <a:off x="4674515" y="3769102"/>
                <a:ext cx="60175" cy="53519"/>
              </a:xfrm>
              <a:custGeom>
                <a:avLst/>
                <a:gdLst/>
                <a:ahLst/>
                <a:cxnLst/>
                <a:rect l="l" t="t" r="r" b="b"/>
                <a:pathLst>
                  <a:path w="1962" h="1745" extrusionOk="0">
                    <a:moveTo>
                      <a:pt x="978" y="0"/>
                    </a:moveTo>
                    <a:cubicBezTo>
                      <a:pt x="890" y="0"/>
                      <a:pt x="800" y="14"/>
                      <a:pt x="711" y="42"/>
                    </a:cubicBezTo>
                    <a:cubicBezTo>
                      <a:pt x="252" y="189"/>
                      <a:pt x="0" y="686"/>
                      <a:pt x="147" y="1145"/>
                    </a:cubicBezTo>
                    <a:cubicBezTo>
                      <a:pt x="266" y="1511"/>
                      <a:pt x="612" y="1745"/>
                      <a:pt x="982" y="1745"/>
                    </a:cubicBezTo>
                    <a:cubicBezTo>
                      <a:pt x="1071" y="1745"/>
                      <a:pt x="1161" y="1731"/>
                      <a:pt x="1250" y="1703"/>
                    </a:cubicBezTo>
                    <a:cubicBezTo>
                      <a:pt x="1704" y="1556"/>
                      <a:pt x="1961" y="1059"/>
                      <a:pt x="1808" y="606"/>
                    </a:cubicBezTo>
                    <a:cubicBezTo>
                      <a:pt x="1685" y="235"/>
                      <a:pt x="1346" y="0"/>
                      <a:pt x="97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 name="Google Shape;1362;p59">
                <a:extLst>
                  <a:ext uri="{FF2B5EF4-FFF2-40B4-BE49-F238E27FC236}">
                    <a16:creationId xmlns:a16="http://schemas.microsoft.com/office/drawing/2014/main" id="{5AF53269-2025-45B8-80E1-5A24006D2686}"/>
                  </a:ext>
                </a:extLst>
              </p:cNvPr>
              <p:cNvSpPr/>
              <p:nvPr/>
            </p:nvSpPr>
            <p:spPr>
              <a:xfrm>
                <a:off x="4697425" y="3856266"/>
                <a:ext cx="56801" cy="53642"/>
              </a:xfrm>
              <a:custGeom>
                <a:avLst/>
                <a:gdLst/>
                <a:ahLst/>
                <a:cxnLst/>
                <a:rect l="l" t="t" r="r" b="b"/>
                <a:pathLst>
                  <a:path w="1852" h="1749" extrusionOk="0">
                    <a:moveTo>
                      <a:pt x="925" y="1"/>
                    </a:moveTo>
                    <a:cubicBezTo>
                      <a:pt x="891" y="1"/>
                      <a:pt x="857" y="3"/>
                      <a:pt x="822" y="7"/>
                    </a:cubicBezTo>
                    <a:cubicBezTo>
                      <a:pt x="344" y="68"/>
                      <a:pt x="1" y="503"/>
                      <a:pt x="62" y="981"/>
                    </a:cubicBezTo>
                    <a:cubicBezTo>
                      <a:pt x="119" y="1422"/>
                      <a:pt x="493" y="1748"/>
                      <a:pt x="926" y="1748"/>
                    </a:cubicBezTo>
                    <a:cubicBezTo>
                      <a:pt x="963" y="1748"/>
                      <a:pt x="999" y="1746"/>
                      <a:pt x="1037" y="1741"/>
                    </a:cubicBezTo>
                    <a:cubicBezTo>
                      <a:pt x="1515" y="1686"/>
                      <a:pt x="1852" y="1251"/>
                      <a:pt x="1796" y="767"/>
                    </a:cubicBezTo>
                    <a:cubicBezTo>
                      <a:pt x="1740" y="323"/>
                      <a:pt x="1361" y="1"/>
                      <a:pt x="92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0" name="Google Shape;1363;p59">
                <a:extLst>
                  <a:ext uri="{FF2B5EF4-FFF2-40B4-BE49-F238E27FC236}">
                    <a16:creationId xmlns:a16="http://schemas.microsoft.com/office/drawing/2014/main" id="{1BACFAD5-198A-4F0A-9F4C-DBAF1CC450CA}"/>
                  </a:ext>
                </a:extLst>
              </p:cNvPr>
              <p:cNvSpPr/>
              <p:nvPr/>
            </p:nvSpPr>
            <p:spPr>
              <a:xfrm>
                <a:off x="4709295" y="3965206"/>
                <a:ext cx="57138" cy="53703"/>
              </a:xfrm>
              <a:custGeom>
                <a:avLst/>
                <a:gdLst/>
                <a:ahLst/>
                <a:cxnLst/>
                <a:rect l="l" t="t" r="r" b="b"/>
                <a:pathLst>
                  <a:path w="1863" h="1751" extrusionOk="0">
                    <a:moveTo>
                      <a:pt x="932" y="1"/>
                    </a:moveTo>
                    <a:cubicBezTo>
                      <a:pt x="503" y="1"/>
                      <a:pt x="129" y="320"/>
                      <a:pt x="67" y="757"/>
                    </a:cubicBezTo>
                    <a:cubicBezTo>
                      <a:pt x="0" y="1235"/>
                      <a:pt x="337" y="1676"/>
                      <a:pt x="815" y="1743"/>
                    </a:cubicBezTo>
                    <a:cubicBezTo>
                      <a:pt x="853" y="1748"/>
                      <a:pt x="891" y="1751"/>
                      <a:pt x="929" y="1751"/>
                    </a:cubicBezTo>
                    <a:cubicBezTo>
                      <a:pt x="1360" y="1751"/>
                      <a:pt x="1734" y="1435"/>
                      <a:pt x="1796" y="996"/>
                    </a:cubicBezTo>
                    <a:cubicBezTo>
                      <a:pt x="1863" y="518"/>
                      <a:pt x="1532" y="77"/>
                      <a:pt x="1054" y="9"/>
                    </a:cubicBezTo>
                    <a:cubicBezTo>
                      <a:pt x="1013" y="3"/>
                      <a:pt x="972" y="1"/>
                      <a:pt x="93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1" name="Google Shape;1364;p59">
                <a:extLst>
                  <a:ext uri="{FF2B5EF4-FFF2-40B4-BE49-F238E27FC236}">
                    <a16:creationId xmlns:a16="http://schemas.microsoft.com/office/drawing/2014/main" id="{4FD3525A-2D7D-4260-97DC-09CC5651DA35}"/>
                  </a:ext>
                </a:extLst>
              </p:cNvPr>
              <p:cNvSpPr/>
              <p:nvPr/>
            </p:nvSpPr>
            <p:spPr>
              <a:xfrm>
                <a:off x="4695555" y="4065895"/>
                <a:ext cx="58304" cy="53642"/>
              </a:xfrm>
              <a:custGeom>
                <a:avLst/>
                <a:gdLst/>
                <a:ahLst/>
                <a:cxnLst/>
                <a:rect l="l" t="t" r="r" b="b"/>
                <a:pathLst>
                  <a:path w="1901" h="1749" extrusionOk="0">
                    <a:moveTo>
                      <a:pt x="948" y="1"/>
                    </a:moveTo>
                    <a:cubicBezTo>
                      <a:pt x="535" y="1"/>
                      <a:pt x="168" y="293"/>
                      <a:pt x="93" y="709"/>
                    </a:cubicBezTo>
                    <a:cubicBezTo>
                      <a:pt x="1" y="1187"/>
                      <a:pt x="313" y="1641"/>
                      <a:pt x="785" y="1733"/>
                    </a:cubicBezTo>
                    <a:cubicBezTo>
                      <a:pt x="841" y="1744"/>
                      <a:pt x="897" y="1749"/>
                      <a:pt x="952" y="1749"/>
                    </a:cubicBezTo>
                    <a:cubicBezTo>
                      <a:pt x="1365" y="1749"/>
                      <a:pt x="1727" y="1456"/>
                      <a:pt x="1808" y="1034"/>
                    </a:cubicBezTo>
                    <a:cubicBezTo>
                      <a:pt x="1900" y="562"/>
                      <a:pt x="1588" y="109"/>
                      <a:pt x="1116" y="17"/>
                    </a:cubicBezTo>
                    <a:cubicBezTo>
                      <a:pt x="1060" y="6"/>
                      <a:pt x="1004" y="1"/>
                      <a:pt x="94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2" name="Google Shape;1365;p59">
                <a:extLst>
                  <a:ext uri="{FF2B5EF4-FFF2-40B4-BE49-F238E27FC236}">
                    <a16:creationId xmlns:a16="http://schemas.microsoft.com/office/drawing/2014/main" id="{203188F4-F694-4763-A44D-DA67E8B5F6B9}"/>
                  </a:ext>
                </a:extLst>
              </p:cNvPr>
              <p:cNvSpPr/>
              <p:nvPr/>
            </p:nvSpPr>
            <p:spPr>
              <a:xfrm>
                <a:off x="4666817" y="4171768"/>
                <a:ext cx="59776" cy="53611"/>
              </a:xfrm>
              <a:custGeom>
                <a:avLst/>
                <a:gdLst/>
                <a:ahLst/>
                <a:cxnLst/>
                <a:rect l="l" t="t" r="r" b="b"/>
                <a:pathLst>
                  <a:path w="1949" h="1748" extrusionOk="0">
                    <a:moveTo>
                      <a:pt x="977" y="1"/>
                    </a:moveTo>
                    <a:cubicBezTo>
                      <a:pt x="598" y="1"/>
                      <a:pt x="247" y="248"/>
                      <a:pt x="135" y="634"/>
                    </a:cubicBezTo>
                    <a:cubicBezTo>
                      <a:pt x="0" y="1093"/>
                      <a:pt x="270" y="1584"/>
                      <a:pt x="735" y="1712"/>
                    </a:cubicBezTo>
                    <a:cubicBezTo>
                      <a:pt x="817" y="1736"/>
                      <a:pt x="898" y="1747"/>
                      <a:pt x="979" y="1747"/>
                    </a:cubicBezTo>
                    <a:cubicBezTo>
                      <a:pt x="1358" y="1747"/>
                      <a:pt x="1703" y="1496"/>
                      <a:pt x="1814" y="1112"/>
                    </a:cubicBezTo>
                    <a:cubicBezTo>
                      <a:pt x="1949" y="652"/>
                      <a:pt x="1679" y="168"/>
                      <a:pt x="1213" y="33"/>
                    </a:cubicBezTo>
                    <a:cubicBezTo>
                      <a:pt x="1135" y="11"/>
                      <a:pt x="1055" y="1"/>
                      <a:pt x="97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53" name="Google Shape;1366;p59">
              <a:extLst>
                <a:ext uri="{FF2B5EF4-FFF2-40B4-BE49-F238E27FC236}">
                  <a16:creationId xmlns:a16="http://schemas.microsoft.com/office/drawing/2014/main" id="{35C61BF4-43ED-4C51-97A1-97D1B7D5AAC6}"/>
                </a:ext>
              </a:extLst>
            </p:cNvPr>
            <p:cNvGrpSpPr/>
            <p:nvPr/>
          </p:nvGrpSpPr>
          <p:grpSpPr>
            <a:xfrm>
              <a:off x="5141711" y="2458938"/>
              <a:ext cx="947734" cy="1273966"/>
              <a:chOff x="1891790" y="3925274"/>
              <a:chExt cx="332340" cy="446739"/>
            </a:xfrm>
          </p:grpSpPr>
          <p:sp>
            <p:nvSpPr>
              <p:cNvPr id="327" name="Google Shape;1367;p59">
                <a:extLst>
                  <a:ext uri="{FF2B5EF4-FFF2-40B4-BE49-F238E27FC236}">
                    <a16:creationId xmlns:a16="http://schemas.microsoft.com/office/drawing/2014/main" id="{7CD5EF4B-04DF-445A-9393-372B0E10CFAD}"/>
                  </a:ext>
                </a:extLst>
              </p:cNvPr>
              <p:cNvSpPr/>
              <p:nvPr/>
            </p:nvSpPr>
            <p:spPr>
              <a:xfrm>
                <a:off x="1967422" y="3995907"/>
                <a:ext cx="239655" cy="376106"/>
              </a:xfrm>
              <a:custGeom>
                <a:avLst/>
                <a:gdLst/>
                <a:ahLst/>
                <a:cxnLst/>
                <a:rect l="l" t="t" r="r" b="b"/>
                <a:pathLst>
                  <a:path w="7814" h="12263" extrusionOk="0">
                    <a:moveTo>
                      <a:pt x="515" y="1"/>
                    </a:moveTo>
                    <a:lnTo>
                      <a:pt x="0" y="31"/>
                    </a:lnTo>
                    <a:cubicBezTo>
                      <a:pt x="12" y="105"/>
                      <a:pt x="539" y="7544"/>
                      <a:pt x="7525" y="12263"/>
                    </a:cubicBezTo>
                    <a:lnTo>
                      <a:pt x="7813" y="11834"/>
                    </a:lnTo>
                    <a:cubicBezTo>
                      <a:pt x="1042" y="7263"/>
                      <a:pt x="521" y="74"/>
                      <a:pt x="515"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 name="Google Shape;1368;p59">
                <a:extLst>
                  <a:ext uri="{FF2B5EF4-FFF2-40B4-BE49-F238E27FC236}">
                    <a16:creationId xmlns:a16="http://schemas.microsoft.com/office/drawing/2014/main" id="{343F015C-53A0-49E0-AEA2-E537BE1A4EBE}"/>
                  </a:ext>
                </a:extLst>
              </p:cNvPr>
              <p:cNvSpPr/>
              <p:nvPr/>
            </p:nvSpPr>
            <p:spPr>
              <a:xfrm>
                <a:off x="1905775" y="3925274"/>
                <a:ext cx="78178" cy="83085"/>
              </a:xfrm>
              <a:custGeom>
                <a:avLst/>
                <a:gdLst/>
                <a:ahLst/>
                <a:cxnLst/>
                <a:rect l="l" t="t" r="r" b="b"/>
                <a:pathLst>
                  <a:path w="2549" h="2709" extrusionOk="0">
                    <a:moveTo>
                      <a:pt x="1115" y="1"/>
                    </a:moveTo>
                    <a:cubicBezTo>
                      <a:pt x="1062" y="1"/>
                      <a:pt x="1007" y="4"/>
                      <a:pt x="950" y="12"/>
                    </a:cubicBezTo>
                    <a:cubicBezTo>
                      <a:pt x="264" y="98"/>
                      <a:pt x="0" y="1434"/>
                      <a:pt x="2378" y="2708"/>
                    </a:cubicBezTo>
                    <a:cubicBezTo>
                      <a:pt x="2378" y="2708"/>
                      <a:pt x="2549" y="1"/>
                      <a:pt x="1115"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 name="Google Shape;1369;p59">
                <a:extLst>
                  <a:ext uri="{FF2B5EF4-FFF2-40B4-BE49-F238E27FC236}">
                    <a16:creationId xmlns:a16="http://schemas.microsoft.com/office/drawing/2014/main" id="{DF556AF4-3BF0-4FD7-90B8-CCFB3238FBBB}"/>
                  </a:ext>
                </a:extLst>
              </p:cNvPr>
              <p:cNvSpPr/>
              <p:nvPr/>
            </p:nvSpPr>
            <p:spPr>
              <a:xfrm>
                <a:off x="1891790" y="3991981"/>
                <a:ext cx="92562" cy="54133"/>
              </a:xfrm>
              <a:custGeom>
                <a:avLst/>
                <a:gdLst/>
                <a:ahLst/>
                <a:cxnLst/>
                <a:rect l="l" t="t" r="r" b="b"/>
                <a:pathLst>
                  <a:path w="3018" h="1765" extrusionOk="0">
                    <a:moveTo>
                      <a:pt x="964" y="0"/>
                    </a:moveTo>
                    <a:cubicBezTo>
                      <a:pt x="726" y="0"/>
                      <a:pt x="502" y="106"/>
                      <a:pt x="315" y="374"/>
                    </a:cubicBezTo>
                    <a:cubicBezTo>
                      <a:pt x="1" y="828"/>
                      <a:pt x="409" y="1764"/>
                      <a:pt x="1856" y="1764"/>
                    </a:cubicBezTo>
                    <a:cubicBezTo>
                      <a:pt x="2187" y="1764"/>
                      <a:pt x="2573" y="1715"/>
                      <a:pt x="3018" y="1600"/>
                    </a:cubicBezTo>
                    <a:cubicBezTo>
                      <a:pt x="3018" y="1600"/>
                      <a:pt x="1887" y="0"/>
                      <a:pt x="964"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 name="Google Shape;1370;p59">
                <a:extLst>
                  <a:ext uri="{FF2B5EF4-FFF2-40B4-BE49-F238E27FC236}">
                    <a16:creationId xmlns:a16="http://schemas.microsoft.com/office/drawing/2014/main" id="{CE86D2C8-79FC-4664-AF43-EE6175AEB47D}"/>
                  </a:ext>
                </a:extLst>
              </p:cNvPr>
              <p:cNvSpPr/>
              <p:nvPr/>
            </p:nvSpPr>
            <p:spPr>
              <a:xfrm>
                <a:off x="1968833" y="3971493"/>
                <a:ext cx="81490" cy="77442"/>
              </a:xfrm>
              <a:custGeom>
                <a:avLst/>
                <a:gdLst/>
                <a:ahLst/>
                <a:cxnLst/>
                <a:rect l="l" t="t" r="r" b="b"/>
                <a:pathLst>
                  <a:path w="2657" h="2525" extrusionOk="0">
                    <a:moveTo>
                      <a:pt x="1232" y="1"/>
                    </a:moveTo>
                    <a:cubicBezTo>
                      <a:pt x="1" y="1"/>
                      <a:pt x="377" y="2525"/>
                      <a:pt x="377" y="2525"/>
                    </a:cubicBezTo>
                    <a:cubicBezTo>
                      <a:pt x="2656" y="1649"/>
                      <a:pt x="2270" y="258"/>
                      <a:pt x="1572" y="55"/>
                    </a:cubicBezTo>
                    <a:cubicBezTo>
                      <a:pt x="1447" y="18"/>
                      <a:pt x="1334" y="1"/>
                      <a:pt x="123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 name="Google Shape;1371;p59">
                <a:extLst>
                  <a:ext uri="{FF2B5EF4-FFF2-40B4-BE49-F238E27FC236}">
                    <a16:creationId xmlns:a16="http://schemas.microsoft.com/office/drawing/2014/main" id="{A329B575-15B2-4C9D-9532-1FF04ACCB48F}"/>
                  </a:ext>
                </a:extLst>
              </p:cNvPr>
              <p:cNvSpPr/>
              <p:nvPr/>
            </p:nvSpPr>
            <p:spPr>
              <a:xfrm>
                <a:off x="1991252" y="4043016"/>
                <a:ext cx="83698" cy="79405"/>
              </a:xfrm>
              <a:custGeom>
                <a:avLst/>
                <a:gdLst/>
                <a:ahLst/>
                <a:cxnLst/>
                <a:rect l="l" t="t" r="r" b="b"/>
                <a:pathLst>
                  <a:path w="2729" h="2589" extrusionOk="0">
                    <a:moveTo>
                      <a:pt x="1283" y="1"/>
                    </a:moveTo>
                    <a:cubicBezTo>
                      <a:pt x="1" y="1"/>
                      <a:pt x="510" y="2589"/>
                      <a:pt x="510" y="2589"/>
                    </a:cubicBezTo>
                    <a:cubicBezTo>
                      <a:pt x="2728" y="1590"/>
                      <a:pt x="2281" y="217"/>
                      <a:pt x="1576" y="40"/>
                    </a:cubicBezTo>
                    <a:cubicBezTo>
                      <a:pt x="1469" y="13"/>
                      <a:pt x="1372" y="1"/>
                      <a:pt x="1283"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 name="Google Shape;1372;p59">
                <a:extLst>
                  <a:ext uri="{FF2B5EF4-FFF2-40B4-BE49-F238E27FC236}">
                    <a16:creationId xmlns:a16="http://schemas.microsoft.com/office/drawing/2014/main" id="{4799167E-A7F4-42D0-A9D3-BEAA01F70C0E}"/>
                  </a:ext>
                </a:extLst>
              </p:cNvPr>
              <p:cNvSpPr/>
              <p:nvPr/>
            </p:nvSpPr>
            <p:spPr>
              <a:xfrm>
                <a:off x="2017353" y="4101841"/>
                <a:ext cx="83729" cy="79221"/>
              </a:xfrm>
              <a:custGeom>
                <a:avLst/>
                <a:gdLst/>
                <a:ahLst/>
                <a:cxnLst/>
                <a:rect l="l" t="t" r="r" b="b"/>
                <a:pathLst>
                  <a:path w="2730" h="2583" extrusionOk="0">
                    <a:moveTo>
                      <a:pt x="1283" y="1"/>
                    </a:moveTo>
                    <a:cubicBezTo>
                      <a:pt x="0" y="1"/>
                      <a:pt x="498" y="2583"/>
                      <a:pt x="498" y="2583"/>
                    </a:cubicBezTo>
                    <a:cubicBezTo>
                      <a:pt x="2729" y="1596"/>
                      <a:pt x="2282" y="218"/>
                      <a:pt x="1577" y="40"/>
                    </a:cubicBezTo>
                    <a:cubicBezTo>
                      <a:pt x="1470" y="13"/>
                      <a:pt x="1372" y="1"/>
                      <a:pt x="1283"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 name="Google Shape;1373;p59">
                <a:extLst>
                  <a:ext uri="{FF2B5EF4-FFF2-40B4-BE49-F238E27FC236}">
                    <a16:creationId xmlns:a16="http://schemas.microsoft.com/office/drawing/2014/main" id="{AEF41B51-62DA-4D50-A49C-3D915C8E55AF}"/>
                  </a:ext>
                </a:extLst>
              </p:cNvPr>
              <p:cNvSpPr/>
              <p:nvPr/>
            </p:nvSpPr>
            <p:spPr>
              <a:xfrm>
                <a:off x="2044741" y="4162537"/>
                <a:ext cx="91673" cy="84680"/>
              </a:xfrm>
              <a:custGeom>
                <a:avLst/>
                <a:gdLst/>
                <a:ahLst/>
                <a:cxnLst/>
                <a:rect l="l" t="t" r="r" b="b"/>
                <a:pathLst>
                  <a:path w="2989" h="2761" extrusionOk="0">
                    <a:moveTo>
                      <a:pt x="1530" y="0"/>
                    </a:moveTo>
                    <a:cubicBezTo>
                      <a:pt x="1" y="0"/>
                      <a:pt x="1027" y="2761"/>
                      <a:pt x="1027" y="2761"/>
                    </a:cubicBezTo>
                    <a:cubicBezTo>
                      <a:pt x="2988" y="1352"/>
                      <a:pt x="2326" y="46"/>
                      <a:pt x="1622" y="3"/>
                    </a:cubicBezTo>
                    <a:cubicBezTo>
                      <a:pt x="1590" y="1"/>
                      <a:pt x="1560" y="0"/>
                      <a:pt x="1530"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 name="Google Shape;1374;p59">
                <a:extLst>
                  <a:ext uri="{FF2B5EF4-FFF2-40B4-BE49-F238E27FC236}">
                    <a16:creationId xmlns:a16="http://schemas.microsoft.com/office/drawing/2014/main" id="{96D4B805-0CB1-4491-8E49-FE7CF60663B5}"/>
                  </a:ext>
                </a:extLst>
              </p:cNvPr>
              <p:cNvSpPr/>
              <p:nvPr/>
            </p:nvSpPr>
            <p:spPr>
              <a:xfrm>
                <a:off x="2089304" y="4211670"/>
                <a:ext cx="90323" cy="84066"/>
              </a:xfrm>
              <a:custGeom>
                <a:avLst/>
                <a:gdLst/>
                <a:ahLst/>
                <a:cxnLst/>
                <a:rect l="l" t="t" r="r" b="b"/>
                <a:pathLst>
                  <a:path w="2945" h="2741" extrusionOk="0">
                    <a:moveTo>
                      <a:pt x="1481" y="1"/>
                    </a:moveTo>
                    <a:cubicBezTo>
                      <a:pt x="0" y="1"/>
                      <a:pt x="935" y="2740"/>
                      <a:pt x="935" y="2740"/>
                    </a:cubicBezTo>
                    <a:cubicBezTo>
                      <a:pt x="2945" y="1392"/>
                      <a:pt x="2313" y="74"/>
                      <a:pt x="1609" y="7"/>
                    </a:cubicBezTo>
                    <a:cubicBezTo>
                      <a:pt x="1564" y="3"/>
                      <a:pt x="1522" y="1"/>
                      <a:pt x="1481"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 name="Google Shape;1375;p59">
                <a:extLst>
                  <a:ext uri="{FF2B5EF4-FFF2-40B4-BE49-F238E27FC236}">
                    <a16:creationId xmlns:a16="http://schemas.microsoft.com/office/drawing/2014/main" id="{E30FD478-1E3C-498C-B6F9-93C77CD3CD0B}"/>
                  </a:ext>
                </a:extLst>
              </p:cNvPr>
              <p:cNvSpPr/>
              <p:nvPr/>
            </p:nvSpPr>
            <p:spPr>
              <a:xfrm>
                <a:off x="2128838" y="4259822"/>
                <a:ext cx="95292" cy="89832"/>
              </a:xfrm>
              <a:custGeom>
                <a:avLst/>
                <a:gdLst/>
                <a:ahLst/>
                <a:cxnLst/>
                <a:rect l="l" t="t" r="r" b="b"/>
                <a:pathLst>
                  <a:path w="3107" h="2929" extrusionOk="0">
                    <a:moveTo>
                      <a:pt x="1687" y="1"/>
                    </a:moveTo>
                    <a:cubicBezTo>
                      <a:pt x="1649" y="1"/>
                      <a:pt x="1612" y="5"/>
                      <a:pt x="1576" y="12"/>
                    </a:cubicBezTo>
                    <a:cubicBezTo>
                      <a:pt x="1" y="330"/>
                      <a:pt x="1686" y="2929"/>
                      <a:pt x="1686" y="2929"/>
                    </a:cubicBezTo>
                    <a:cubicBezTo>
                      <a:pt x="3107" y="1108"/>
                      <a:pt x="2344" y="1"/>
                      <a:pt x="1687"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 name="Google Shape;1376;p59">
                <a:extLst>
                  <a:ext uri="{FF2B5EF4-FFF2-40B4-BE49-F238E27FC236}">
                    <a16:creationId xmlns:a16="http://schemas.microsoft.com/office/drawing/2014/main" id="{75CE017F-61A4-45A0-96C7-4FEC01A68C15}"/>
                  </a:ext>
                </a:extLst>
              </p:cNvPr>
              <p:cNvSpPr/>
              <p:nvPr/>
            </p:nvSpPr>
            <p:spPr>
              <a:xfrm>
                <a:off x="1907370" y="4054364"/>
                <a:ext cx="92409" cy="54133"/>
              </a:xfrm>
              <a:custGeom>
                <a:avLst/>
                <a:gdLst/>
                <a:ahLst/>
                <a:cxnLst/>
                <a:rect l="l" t="t" r="r" b="b"/>
                <a:pathLst>
                  <a:path w="3013" h="1765" extrusionOk="0">
                    <a:moveTo>
                      <a:pt x="959" y="1"/>
                    </a:moveTo>
                    <a:cubicBezTo>
                      <a:pt x="721" y="1"/>
                      <a:pt x="497" y="107"/>
                      <a:pt x="310" y="374"/>
                    </a:cubicBezTo>
                    <a:cubicBezTo>
                      <a:pt x="0" y="828"/>
                      <a:pt x="405" y="1765"/>
                      <a:pt x="1851" y="1765"/>
                    </a:cubicBezTo>
                    <a:cubicBezTo>
                      <a:pt x="2182" y="1765"/>
                      <a:pt x="2568" y="1715"/>
                      <a:pt x="3012" y="1600"/>
                    </a:cubicBezTo>
                    <a:cubicBezTo>
                      <a:pt x="3012" y="1600"/>
                      <a:pt x="1881" y="1"/>
                      <a:pt x="959"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 name="Google Shape;1377;p59">
                <a:extLst>
                  <a:ext uri="{FF2B5EF4-FFF2-40B4-BE49-F238E27FC236}">
                    <a16:creationId xmlns:a16="http://schemas.microsoft.com/office/drawing/2014/main" id="{22615CF3-0B94-496F-A81A-F1E408483E19}"/>
                  </a:ext>
                </a:extLst>
              </p:cNvPr>
              <p:cNvSpPr/>
              <p:nvPr/>
            </p:nvSpPr>
            <p:spPr>
              <a:xfrm>
                <a:off x="1933348" y="4115244"/>
                <a:ext cx="92531" cy="54163"/>
              </a:xfrm>
              <a:custGeom>
                <a:avLst/>
                <a:gdLst/>
                <a:ahLst/>
                <a:cxnLst/>
                <a:rect l="l" t="t" r="r" b="b"/>
                <a:pathLst>
                  <a:path w="3017" h="1766" extrusionOk="0">
                    <a:moveTo>
                      <a:pt x="961" y="1"/>
                    </a:moveTo>
                    <a:cubicBezTo>
                      <a:pt x="724" y="1"/>
                      <a:pt x="500" y="107"/>
                      <a:pt x="314" y="375"/>
                    </a:cubicBezTo>
                    <a:cubicBezTo>
                      <a:pt x="0" y="829"/>
                      <a:pt x="404" y="1765"/>
                      <a:pt x="1853" y="1765"/>
                    </a:cubicBezTo>
                    <a:cubicBezTo>
                      <a:pt x="2185" y="1765"/>
                      <a:pt x="2571" y="1716"/>
                      <a:pt x="3017" y="1601"/>
                    </a:cubicBezTo>
                    <a:cubicBezTo>
                      <a:pt x="3017" y="1601"/>
                      <a:pt x="1882" y="1"/>
                      <a:pt x="961"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 name="Google Shape;1378;p59">
                <a:extLst>
                  <a:ext uri="{FF2B5EF4-FFF2-40B4-BE49-F238E27FC236}">
                    <a16:creationId xmlns:a16="http://schemas.microsoft.com/office/drawing/2014/main" id="{1DB9C7EE-EE28-4ED3-80A7-736F5D5D198D}"/>
                  </a:ext>
                </a:extLst>
              </p:cNvPr>
              <p:cNvSpPr/>
              <p:nvPr/>
            </p:nvSpPr>
            <p:spPr>
              <a:xfrm>
                <a:off x="1968097" y="4184742"/>
                <a:ext cx="91611" cy="50943"/>
              </a:xfrm>
              <a:custGeom>
                <a:avLst/>
                <a:gdLst/>
                <a:ahLst/>
                <a:cxnLst/>
                <a:rect l="l" t="t" r="r" b="b"/>
                <a:pathLst>
                  <a:path w="2987" h="1661" extrusionOk="0">
                    <a:moveTo>
                      <a:pt x="902" y="1"/>
                    </a:moveTo>
                    <a:cubicBezTo>
                      <a:pt x="588" y="1"/>
                      <a:pt x="319" y="149"/>
                      <a:pt x="168" y="554"/>
                    </a:cubicBezTo>
                    <a:cubicBezTo>
                      <a:pt x="1" y="997"/>
                      <a:pt x="390" y="1661"/>
                      <a:pt x="1327" y="1661"/>
                    </a:cubicBezTo>
                    <a:cubicBezTo>
                      <a:pt x="1762" y="1661"/>
                      <a:pt x="2316" y="1518"/>
                      <a:pt x="2987" y="1142"/>
                    </a:cubicBezTo>
                    <a:cubicBezTo>
                      <a:pt x="2987" y="1142"/>
                      <a:pt x="1772" y="1"/>
                      <a:pt x="90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 name="Google Shape;1379;p59">
                <a:extLst>
                  <a:ext uri="{FF2B5EF4-FFF2-40B4-BE49-F238E27FC236}">
                    <a16:creationId xmlns:a16="http://schemas.microsoft.com/office/drawing/2014/main" id="{0D36A5D0-0188-4A09-8905-A5FF7A5B996B}"/>
                  </a:ext>
                </a:extLst>
              </p:cNvPr>
              <p:cNvSpPr/>
              <p:nvPr/>
            </p:nvSpPr>
            <p:spPr>
              <a:xfrm>
                <a:off x="2013519" y="4248658"/>
                <a:ext cx="89986" cy="50483"/>
              </a:xfrm>
              <a:custGeom>
                <a:avLst/>
                <a:gdLst/>
                <a:ahLst/>
                <a:cxnLst/>
                <a:rect l="l" t="t" r="r" b="b"/>
                <a:pathLst>
                  <a:path w="2934" h="1646" extrusionOk="0">
                    <a:moveTo>
                      <a:pt x="888" y="1"/>
                    </a:moveTo>
                    <a:cubicBezTo>
                      <a:pt x="527" y="1"/>
                      <a:pt x="227" y="168"/>
                      <a:pt x="109" y="645"/>
                    </a:cubicBezTo>
                    <a:cubicBezTo>
                      <a:pt x="0" y="1076"/>
                      <a:pt x="377" y="1645"/>
                      <a:pt x="1162" y="1645"/>
                    </a:cubicBezTo>
                    <a:cubicBezTo>
                      <a:pt x="1619" y="1645"/>
                      <a:pt x="2215" y="1452"/>
                      <a:pt x="2934" y="927"/>
                    </a:cubicBezTo>
                    <a:cubicBezTo>
                      <a:pt x="2934" y="927"/>
                      <a:pt x="1739" y="1"/>
                      <a:pt x="888"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 name="Google Shape;1380;p59">
                <a:extLst>
                  <a:ext uri="{FF2B5EF4-FFF2-40B4-BE49-F238E27FC236}">
                    <a16:creationId xmlns:a16="http://schemas.microsoft.com/office/drawing/2014/main" id="{2D9ECF60-3CDD-4730-B76D-FF33E916C28E}"/>
                  </a:ext>
                </a:extLst>
              </p:cNvPr>
              <p:cNvSpPr/>
              <p:nvPr/>
            </p:nvSpPr>
            <p:spPr>
              <a:xfrm>
                <a:off x="2068480" y="4307330"/>
                <a:ext cx="86520" cy="50667"/>
              </a:xfrm>
              <a:custGeom>
                <a:avLst/>
                <a:gdLst/>
                <a:ahLst/>
                <a:cxnLst/>
                <a:rect l="l" t="t" r="r" b="b"/>
                <a:pathLst>
                  <a:path w="2821" h="1652" extrusionOk="0">
                    <a:moveTo>
                      <a:pt x="908" y="1"/>
                    </a:moveTo>
                    <a:cubicBezTo>
                      <a:pt x="461" y="1"/>
                      <a:pt x="97" y="192"/>
                      <a:pt x="39" y="785"/>
                    </a:cubicBezTo>
                    <a:cubicBezTo>
                      <a:pt x="0" y="1191"/>
                      <a:pt x="360" y="1652"/>
                      <a:pt x="990" y="1652"/>
                    </a:cubicBezTo>
                    <a:cubicBezTo>
                      <a:pt x="1465" y="1652"/>
                      <a:pt x="2094" y="1390"/>
                      <a:pt x="2821" y="644"/>
                    </a:cubicBezTo>
                    <a:cubicBezTo>
                      <a:pt x="2821" y="644"/>
                      <a:pt x="1726" y="1"/>
                      <a:pt x="908"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54" name="Google Shape;1381;p59">
              <a:extLst>
                <a:ext uri="{FF2B5EF4-FFF2-40B4-BE49-F238E27FC236}">
                  <a16:creationId xmlns:a16="http://schemas.microsoft.com/office/drawing/2014/main" id="{229929AE-6ADB-4618-BCA0-6BB4D83CCB73}"/>
                </a:ext>
              </a:extLst>
            </p:cNvPr>
            <p:cNvGrpSpPr/>
            <p:nvPr/>
          </p:nvGrpSpPr>
          <p:grpSpPr>
            <a:xfrm>
              <a:off x="5351752" y="1513527"/>
              <a:ext cx="878552" cy="1576409"/>
              <a:chOff x="1958957" y="3570023"/>
              <a:chExt cx="308080" cy="552796"/>
            </a:xfrm>
          </p:grpSpPr>
          <p:sp>
            <p:nvSpPr>
              <p:cNvPr id="317" name="Google Shape;1382;p59">
                <a:extLst>
                  <a:ext uri="{FF2B5EF4-FFF2-40B4-BE49-F238E27FC236}">
                    <a16:creationId xmlns:a16="http://schemas.microsoft.com/office/drawing/2014/main" id="{1E3FB53F-F435-4851-A9C6-15BCFEDBA4F0}"/>
                  </a:ext>
                </a:extLst>
              </p:cNvPr>
              <p:cNvSpPr/>
              <p:nvPr/>
            </p:nvSpPr>
            <p:spPr>
              <a:xfrm>
                <a:off x="2014408" y="3688992"/>
                <a:ext cx="227050" cy="433827"/>
              </a:xfrm>
              <a:custGeom>
                <a:avLst/>
                <a:gdLst/>
                <a:ahLst/>
                <a:cxnLst/>
                <a:rect l="l" t="t" r="r" b="b"/>
                <a:pathLst>
                  <a:path w="7403" h="14145" extrusionOk="0">
                    <a:moveTo>
                      <a:pt x="1838" y="1"/>
                    </a:moveTo>
                    <a:lnTo>
                      <a:pt x="1838" y="1"/>
                    </a:lnTo>
                    <a:cubicBezTo>
                      <a:pt x="870" y="3292"/>
                      <a:pt x="1477" y="6784"/>
                      <a:pt x="3597" y="10100"/>
                    </a:cubicBezTo>
                    <a:cubicBezTo>
                      <a:pt x="5190" y="12588"/>
                      <a:pt x="7041" y="14077"/>
                      <a:pt x="7121" y="14144"/>
                    </a:cubicBezTo>
                    <a:lnTo>
                      <a:pt x="7403" y="13777"/>
                    </a:lnTo>
                    <a:cubicBezTo>
                      <a:pt x="7323" y="13715"/>
                      <a:pt x="0" y="7765"/>
                      <a:pt x="2261" y="111"/>
                    </a:cubicBezTo>
                    <a:lnTo>
                      <a:pt x="1838"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8" name="Google Shape;1383;p59">
                <a:extLst>
                  <a:ext uri="{FF2B5EF4-FFF2-40B4-BE49-F238E27FC236}">
                    <a16:creationId xmlns:a16="http://schemas.microsoft.com/office/drawing/2014/main" id="{AC197B3A-FD75-4E40-9FBE-64BE194B39B0}"/>
                  </a:ext>
                </a:extLst>
              </p:cNvPr>
              <p:cNvSpPr/>
              <p:nvPr/>
            </p:nvSpPr>
            <p:spPr>
              <a:xfrm>
                <a:off x="2023027" y="3570023"/>
                <a:ext cx="102652" cy="135561"/>
              </a:xfrm>
              <a:custGeom>
                <a:avLst/>
                <a:gdLst/>
                <a:ahLst/>
                <a:cxnLst/>
                <a:rect l="l" t="t" r="r" b="b"/>
                <a:pathLst>
                  <a:path w="3347" h="4420" extrusionOk="0">
                    <a:moveTo>
                      <a:pt x="2133" y="1"/>
                    </a:moveTo>
                    <a:cubicBezTo>
                      <a:pt x="1" y="2256"/>
                      <a:pt x="1655" y="4419"/>
                      <a:pt x="1655" y="4419"/>
                    </a:cubicBezTo>
                    <a:cubicBezTo>
                      <a:pt x="3347" y="2470"/>
                      <a:pt x="2134" y="1"/>
                      <a:pt x="213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9" name="Google Shape;1384;p59">
                <a:extLst>
                  <a:ext uri="{FF2B5EF4-FFF2-40B4-BE49-F238E27FC236}">
                    <a16:creationId xmlns:a16="http://schemas.microsoft.com/office/drawing/2014/main" id="{5A8EB4D0-995F-47C4-967E-A896CAD933A9}"/>
                  </a:ext>
                </a:extLst>
              </p:cNvPr>
              <p:cNvSpPr/>
              <p:nvPr/>
            </p:nvSpPr>
            <p:spPr>
              <a:xfrm>
                <a:off x="1958957" y="3650654"/>
                <a:ext cx="105474" cy="131789"/>
              </a:xfrm>
              <a:custGeom>
                <a:avLst/>
                <a:gdLst/>
                <a:ahLst/>
                <a:cxnLst/>
                <a:rect l="l" t="t" r="r" b="b"/>
                <a:pathLst>
                  <a:path w="3439" h="4297" extrusionOk="0">
                    <a:moveTo>
                      <a:pt x="337" y="1"/>
                    </a:moveTo>
                    <a:lnTo>
                      <a:pt x="337" y="1"/>
                    </a:lnTo>
                    <a:cubicBezTo>
                      <a:pt x="0" y="3916"/>
                      <a:pt x="3438" y="4296"/>
                      <a:pt x="3438" y="4296"/>
                    </a:cubicBezTo>
                    <a:cubicBezTo>
                      <a:pt x="2194" y="148"/>
                      <a:pt x="337" y="1"/>
                      <a:pt x="33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 name="Google Shape;1385;p59">
                <a:extLst>
                  <a:ext uri="{FF2B5EF4-FFF2-40B4-BE49-F238E27FC236}">
                    <a16:creationId xmlns:a16="http://schemas.microsoft.com/office/drawing/2014/main" id="{BEE6E3B5-D97F-43C6-AC0F-F34DFA57B13F}"/>
                  </a:ext>
                </a:extLst>
              </p:cNvPr>
              <p:cNvSpPr/>
              <p:nvPr/>
            </p:nvSpPr>
            <p:spPr>
              <a:xfrm>
                <a:off x="2061180" y="3652740"/>
                <a:ext cx="110565" cy="128569"/>
              </a:xfrm>
              <a:custGeom>
                <a:avLst/>
                <a:gdLst/>
                <a:ahLst/>
                <a:cxnLst/>
                <a:rect l="l" t="t" r="r" b="b"/>
                <a:pathLst>
                  <a:path w="3605" h="4192" extrusionOk="0">
                    <a:moveTo>
                      <a:pt x="3604" y="0"/>
                    </a:moveTo>
                    <a:cubicBezTo>
                      <a:pt x="3604" y="0"/>
                      <a:pt x="1735" y="92"/>
                      <a:pt x="1" y="4192"/>
                    </a:cubicBezTo>
                    <a:cubicBezTo>
                      <a:pt x="1" y="4192"/>
                      <a:pt x="3469" y="3922"/>
                      <a:pt x="360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 name="Google Shape;1386;p59">
                <a:extLst>
                  <a:ext uri="{FF2B5EF4-FFF2-40B4-BE49-F238E27FC236}">
                    <a16:creationId xmlns:a16="http://schemas.microsoft.com/office/drawing/2014/main" id="{125023FE-4C68-4EAF-B7B4-D6420A5F3CFE}"/>
                  </a:ext>
                </a:extLst>
              </p:cNvPr>
              <p:cNvSpPr/>
              <p:nvPr/>
            </p:nvSpPr>
            <p:spPr>
              <a:xfrm>
                <a:off x="1968342" y="3760606"/>
                <a:ext cx="108296" cy="120318"/>
              </a:xfrm>
              <a:custGeom>
                <a:avLst/>
                <a:gdLst/>
                <a:ahLst/>
                <a:cxnLst/>
                <a:rect l="l" t="t" r="r" b="b"/>
                <a:pathLst>
                  <a:path w="3531" h="3923" extrusionOk="0">
                    <a:moveTo>
                      <a:pt x="4" y="1"/>
                    </a:moveTo>
                    <a:cubicBezTo>
                      <a:pt x="2" y="1"/>
                      <a:pt x="1" y="1"/>
                      <a:pt x="1" y="1"/>
                    </a:cubicBezTo>
                    <a:cubicBezTo>
                      <a:pt x="56" y="3916"/>
                      <a:pt x="3530" y="3922"/>
                      <a:pt x="3530" y="3922"/>
                    </a:cubicBezTo>
                    <a:cubicBezTo>
                      <a:pt x="1910" y="47"/>
                      <a:pt x="91" y="1"/>
                      <a:pt x="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 name="Google Shape;1387;p59">
                <a:extLst>
                  <a:ext uri="{FF2B5EF4-FFF2-40B4-BE49-F238E27FC236}">
                    <a16:creationId xmlns:a16="http://schemas.microsoft.com/office/drawing/2014/main" id="{A65E0CFD-14D1-4B28-A0EC-31454DDA0C9B}"/>
                  </a:ext>
                </a:extLst>
              </p:cNvPr>
              <p:cNvSpPr/>
              <p:nvPr/>
            </p:nvSpPr>
            <p:spPr>
              <a:xfrm>
                <a:off x="2073233" y="3741254"/>
                <a:ext cx="105658" cy="138904"/>
              </a:xfrm>
              <a:custGeom>
                <a:avLst/>
                <a:gdLst/>
                <a:ahLst/>
                <a:cxnLst/>
                <a:rect l="l" t="t" r="r" b="b"/>
                <a:pathLst>
                  <a:path w="3445" h="4529" extrusionOk="0">
                    <a:moveTo>
                      <a:pt x="3187" y="0"/>
                    </a:moveTo>
                    <a:lnTo>
                      <a:pt x="3187" y="0"/>
                    </a:lnTo>
                    <a:cubicBezTo>
                      <a:pt x="3187" y="0"/>
                      <a:pt x="1324" y="289"/>
                      <a:pt x="0" y="4529"/>
                    </a:cubicBezTo>
                    <a:cubicBezTo>
                      <a:pt x="0" y="4529"/>
                      <a:pt x="3444" y="3898"/>
                      <a:pt x="318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 name="Google Shape;1388;p59">
                <a:extLst>
                  <a:ext uri="{FF2B5EF4-FFF2-40B4-BE49-F238E27FC236}">
                    <a16:creationId xmlns:a16="http://schemas.microsoft.com/office/drawing/2014/main" id="{970157D0-9331-4EB4-9CC2-8D8CCD107916}"/>
                  </a:ext>
                </a:extLst>
              </p:cNvPr>
              <p:cNvSpPr/>
              <p:nvPr/>
            </p:nvSpPr>
            <p:spPr>
              <a:xfrm>
                <a:off x="1994289" y="3883716"/>
                <a:ext cx="127465" cy="99954"/>
              </a:xfrm>
              <a:custGeom>
                <a:avLst/>
                <a:gdLst/>
                <a:ahLst/>
                <a:cxnLst/>
                <a:rect l="l" t="t" r="r" b="b"/>
                <a:pathLst>
                  <a:path w="4156" h="3259" extrusionOk="0">
                    <a:moveTo>
                      <a:pt x="166" y="1"/>
                    </a:moveTo>
                    <a:cubicBezTo>
                      <a:pt x="58" y="1"/>
                      <a:pt x="0" y="13"/>
                      <a:pt x="0" y="13"/>
                    </a:cubicBezTo>
                    <a:cubicBezTo>
                      <a:pt x="536" y="2911"/>
                      <a:pt x="2659" y="3258"/>
                      <a:pt x="3646" y="3258"/>
                    </a:cubicBezTo>
                    <a:cubicBezTo>
                      <a:pt x="3957" y="3258"/>
                      <a:pt x="4155" y="3224"/>
                      <a:pt x="4155" y="3224"/>
                    </a:cubicBezTo>
                    <a:cubicBezTo>
                      <a:pt x="2253" y="262"/>
                      <a:pt x="667" y="1"/>
                      <a:pt x="16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 name="Google Shape;1389;p59">
                <a:extLst>
                  <a:ext uri="{FF2B5EF4-FFF2-40B4-BE49-F238E27FC236}">
                    <a16:creationId xmlns:a16="http://schemas.microsoft.com/office/drawing/2014/main" id="{C237916D-61AF-48BE-BDD3-F963DABEF517}"/>
                  </a:ext>
                </a:extLst>
              </p:cNvPr>
              <p:cNvSpPr/>
              <p:nvPr/>
            </p:nvSpPr>
            <p:spPr>
              <a:xfrm>
                <a:off x="2118134" y="3829215"/>
                <a:ext cx="101916" cy="153197"/>
              </a:xfrm>
              <a:custGeom>
                <a:avLst/>
                <a:gdLst/>
                <a:ahLst/>
                <a:cxnLst/>
                <a:rect l="l" t="t" r="r" b="b"/>
                <a:pathLst>
                  <a:path w="3323" h="4995" extrusionOk="0">
                    <a:moveTo>
                      <a:pt x="2415" y="0"/>
                    </a:moveTo>
                    <a:lnTo>
                      <a:pt x="2415" y="0"/>
                    </a:lnTo>
                    <a:cubicBezTo>
                      <a:pt x="2415" y="0"/>
                      <a:pt x="613" y="613"/>
                      <a:pt x="1" y="4995"/>
                    </a:cubicBezTo>
                    <a:cubicBezTo>
                      <a:pt x="1" y="4995"/>
                      <a:pt x="3322" y="3763"/>
                      <a:pt x="241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 name="Google Shape;1390;p59">
                <a:extLst>
                  <a:ext uri="{FF2B5EF4-FFF2-40B4-BE49-F238E27FC236}">
                    <a16:creationId xmlns:a16="http://schemas.microsoft.com/office/drawing/2014/main" id="{78A6F387-1652-4E4B-BFF8-D7C1D98E31E5}"/>
                  </a:ext>
                </a:extLst>
              </p:cNvPr>
              <p:cNvSpPr/>
              <p:nvPr/>
            </p:nvSpPr>
            <p:spPr>
              <a:xfrm>
                <a:off x="2030939" y="3996827"/>
                <a:ext cx="149639" cy="73455"/>
              </a:xfrm>
              <a:custGeom>
                <a:avLst/>
                <a:gdLst/>
                <a:ahLst/>
                <a:cxnLst/>
                <a:rect l="l" t="t" r="r" b="b"/>
                <a:pathLst>
                  <a:path w="4879" h="2395" extrusionOk="0">
                    <a:moveTo>
                      <a:pt x="727" y="0"/>
                    </a:moveTo>
                    <a:cubicBezTo>
                      <a:pt x="247" y="0"/>
                      <a:pt x="0" y="124"/>
                      <a:pt x="0" y="124"/>
                    </a:cubicBezTo>
                    <a:cubicBezTo>
                      <a:pt x="883" y="1965"/>
                      <a:pt x="2213" y="2394"/>
                      <a:pt x="3261" y="2394"/>
                    </a:cubicBezTo>
                    <a:cubicBezTo>
                      <a:pt x="4177" y="2394"/>
                      <a:pt x="4878" y="2067"/>
                      <a:pt x="4878" y="2067"/>
                    </a:cubicBezTo>
                    <a:cubicBezTo>
                      <a:pt x="2914" y="330"/>
                      <a:pt x="1510" y="0"/>
                      <a:pt x="72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 name="Google Shape;1391;p59">
                <a:extLst>
                  <a:ext uri="{FF2B5EF4-FFF2-40B4-BE49-F238E27FC236}">
                    <a16:creationId xmlns:a16="http://schemas.microsoft.com/office/drawing/2014/main" id="{B749EA26-A1D0-4426-9683-9C7825FC4DD0}"/>
                  </a:ext>
                </a:extLst>
              </p:cNvPr>
              <p:cNvSpPr/>
              <p:nvPr/>
            </p:nvSpPr>
            <p:spPr>
              <a:xfrm>
                <a:off x="2161379" y="3895186"/>
                <a:ext cx="105658" cy="165986"/>
              </a:xfrm>
              <a:custGeom>
                <a:avLst/>
                <a:gdLst/>
                <a:ahLst/>
                <a:cxnLst/>
                <a:rect l="l" t="t" r="r" b="b"/>
                <a:pathLst>
                  <a:path w="3445" h="5412" extrusionOk="0">
                    <a:moveTo>
                      <a:pt x="1606" y="0"/>
                    </a:moveTo>
                    <a:cubicBezTo>
                      <a:pt x="1606" y="0"/>
                      <a:pt x="0" y="1067"/>
                      <a:pt x="515" y="5411"/>
                    </a:cubicBezTo>
                    <a:cubicBezTo>
                      <a:pt x="515" y="5411"/>
                      <a:pt x="3444" y="3346"/>
                      <a:pt x="160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55" name="Google Shape;1392;p59">
              <a:extLst>
                <a:ext uri="{FF2B5EF4-FFF2-40B4-BE49-F238E27FC236}">
                  <a16:creationId xmlns:a16="http://schemas.microsoft.com/office/drawing/2014/main" id="{9D385826-A0E8-47AA-B083-0F84AA3F74D4}"/>
                </a:ext>
              </a:extLst>
            </p:cNvPr>
            <p:cNvGrpSpPr/>
            <p:nvPr/>
          </p:nvGrpSpPr>
          <p:grpSpPr>
            <a:xfrm>
              <a:off x="5453919" y="1278607"/>
              <a:ext cx="3735224" cy="2833161"/>
              <a:chOff x="4038966" y="3448993"/>
              <a:chExt cx="1309824" cy="993499"/>
            </a:xfrm>
          </p:grpSpPr>
          <p:sp>
            <p:nvSpPr>
              <p:cNvPr id="276" name="Google Shape;1393;p59">
                <a:extLst>
                  <a:ext uri="{FF2B5EF4-FFF2-40B4-BE49-F238E27FC236}">
                    <a16:creationId xmlns:a16="http://schemas.microsoft.com/office/drawing/2014/main" id="{59E79456-D175-4AFC-AB6A-6E445C69FA97}"/>
                  </a:ext>
                </a:extLst>
              </p:cNvPr>
              <p:cNvSpPr/>
              <p:nvPr/>
            </p:nvSpPr>
            <p:spPr>
              <a:xfrm>
                <a:off x="4745633" y="3626670"/>
                <a:ext cx="603156" cy="815822"/>
              </a:xfrm>
              <a:custGeom>
                <a:avLst/>
                <a:gdLst/>
                <a:ahLst/>
                <a:cxnLst/>
                <a:rect l="l" t="t" r="r" b="b"/>
                <a:pathLst>
                  <a:path w="19666" h="26600" extrusionOk="0">
                    <a:moveTo>
                      <a:pt x="4121" y="1"/>
                    </a:moveTo>
                    <a:cubicBezTo>
                      <a:pt x="2639" y="1"/>
                      <a:pt x="1882" y="1101"/>
                      <a:pt x="1882" y="1101"/>
                    </a:cubicBezTo>
                    <a:lnTo>
                      <a:pt x="1882" y="1095"/>
                    </a:lnTo>
                    <a:cubicBezTo>
                      <a:pt x="1" y="3215"/>
                      <a:pt x="246" y="11145"/>
                      <a:pt x="368" y="17580"/>
                    </a:cubicBezTo>
                    <a:cubicBezTo>
                      <a:pt x="497" y="24014"/>
                      <a:pt x="6251" y="24400"/>
                      <a:pt x="9456" y="24872"/>
                    </a:cubicBezTo>
                    <a:cubicBezTo>
                      <a:pt x="12655" y="25344"/>
                      <a:pt x="12606" y="26600"/>
                      <a:pt x="14959" y="26600"/>
                    </a:cubicBezTo>
                    <a:cubicBezTo>
                      <a:pt x="17312" y="26600"/>
                      <a:pt x="17465" y="25423"/>
                      <a:pt x="17465" y="25423"/>
                    </a:cubicBezTo>
                    <a:cubicBezTo>
                      <a:pt x="19665" y="13106"/>
                      <a:pt x="9640" y="3166"/>
                      <a:pt x="6882" y="1101"/>
                    </a:cubicBezTo>
                    <a:cubicBezTo>
                      <a:pt x="5783" y="276"/>
                      <a:pt x="4861" y="1"/>
                      <a:pt x="412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 name="Google Shape;1394;p59">
                <a:extLst>
                  <a:ext uri="{FF2B5EF4-FFF2-40B4-BE49-F238E27FC236}">
                    <a16:creationId xmlns:a16="http://schemas.microsoft.com/office/drawing/2014/main" id="{252AE85B-032F-41A4-AAE2-AB96772EC5F8}"/>
                  </a:ext>
                </a:extLst>
              </p:cNvPr>
              <p:cNvSpPr/>
              <p:nvPr/>
            </p:nvSpPr>
            <p:spPr>
              <a:xfrm>
                <a:off x="4778143" y="3626609"/>
                <a:ext cx="490567" cy="506730"/>
              </a:xfrm>
              <a:custGeom>
                <a:avLst/>
                <a:gdLst/>
                <a:ahLst/>
                <a:cxnLst/>
                <a:rect l="l" t="t" r="r" b="b"/>
                <a:pathLst>
                  <a:path w="15995" h="16522" extrusionOk="0">
                    <a:moveTo>
                      <a:pt x="3108" y="0"/>
                    </a:moveTo>
                    <a:cubicBezTo>
                      <a:pt x="1748" y="0"/>
                      <a:pt x="944" y="907"/>
                      <a:pt x="944" y="907"/>
                    </a:cubicBezTo>
                    <a:cubicBezTo>
                      <a:pt x="601" y="1299"/>
                      <a:pt x="178" y="2023"/>
                      <a:pt x="1" y="2764"/>
                    </a:cubicBezTo>
                    <a:cubicBezTo>
                      <a:pt x="178" y="4615"/>
                      <a:pt x="1030" y="6380"/>
                      <a:pt x="3028" y="6612"/>
                    </a:cubicBezTo>
                    <a:cubicBezTo>
                      <a:pt x="7023" y="7078"/>
                      <a:pt x="11233" y="7513"/>
                      <a:pt x="12177" y="10216"/>
                    </a:cubicBezTo>
                    <a:cubicBezTo>
                      <a:pt x="12871" y="12214"/>
                      <a:pt x="14247" y="16522"/>
                      <a:pt x="15638" y="16522"/>
                    </a:cubicBezTo>
                    <a:cubicBezTo>
                      <a:pt x="15757" y="16522"/>
                      <a:pt x="15876" y="16490"/>
                      <a:pt x="15995" y="16423"/>
                    </a:cubicBezTo>
                    <a:cubicBezTo>
                      <a:pt x="13623" y="7728"/>
                      <a:pt x="7544" y="2384"/>
                      <a:pt x="5534" y="907"/>
                    </a:cubicBezTo>
                    <a:cubicBezTo>
                      <a:pt x="4607" y="227"/>
                      <a:pt x="3788" y="0"/>
                      <a:pt x="3108"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 name="Google Shape;1395;p59">
                <a:extLst>
                  <a:ext uri="{FF2B5EF4-FFF2-40B4-BE49-F238E27FC236}">
                    <a16:creationId xmlns:a16="http://schemas.microsoft.com/office/drawing/2014/main" id="{39F06DE7-48D5-46A6-9E6C-C4CEF1FCF7C8}"/>
                  </a:ext>
                </a:extLst>
              </p:cNvPr>
              <p:cNvSpPr/>
              <p:nvPr/>
            </p:nvSpPr>
            <p:spPr>
              <a:xfrm>
                <a:off x="4756153" y="4132572"/>
                <a:ext cx="483237" cy="309920"/>
              </a:xfrm>
              <a:custGeom>
                <a:avLst/>
                <a:gdLst/>
                <a:ahLst/>
                <a:cxnLst/>
                <a:rect l="l" t="t" r="r" b="b"/>
                <a:pathLst>
                  <a:path w="15756" h="10105" extrusionOk="0">
                    <a:moveTo>
                      <a:pt x="567" y="1"/>
                    </a:moveTo>
                    <a:cubicBezTo>
                      <a:pt x="372" y="1"/>
                      <a:pt x="182" y="7"/>
                      <a:pt x="1" y="18"/>
                    </a:cubicBezTo>
                    <a:cubicBezTo>
                      <a:pt x="13" y="374"/>
                      <a:pt x="19" y="729"/>
                      <a:pt x="25" y="1085"/>
                    </a:cubicBezTo>
                    <a:cubicBezTo>
                      <a:pt x="154" y="7519"/>
                      <a:pt x="5908" y="7905"/>
                      <a:pt x="9113" y="8377"/>
                    </a:cubicBezTo>
                    <a:cubicBezTo>
                      <a:pt x="12312" y="8849"/>
                      <a:pt x="12263" y="10105"/>
                      <a:pt x="14616" y="10105"/>
                    </a:cubicBezTo>
                    <a:cubicBezTo>
                      <a:pt x="15076" y="10105"/>
                      <a:pt x="15443" y="10056"/>
                      <a:pt x="15756" y="9989"/>
                    </a:cubicBezTo>
                    <a:cubicBezTo>
                      <a:pt x="7042" y="8071"/>
                      <a:pt x="7042" y="4326"/>
                      <a:pt x="4891" y="1722"/>
                    </a:cubicBezTo>
                    <a:cubicBezTo>
                      <a:pt x="3752" y="346"/>
                      <a:pt x="2006" y="1"/>
                      <a:pt x="567"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 name="Google Shape;1396;p59">
                <a:extLst>
                  <a:ext uri="{FF2B5EF4-FFF2-40B4-BE49-F238E27FC236}">
                    <a16:creationId xmlns:a16="http://schemas.microsoft.com/office/drawing/2014/main" id="{A9B6408A-3F99-46FB-83E8-6BED20DF2703}"/>
                  </a:ext>
                </a:extLst>
              </p:cNvPr>
              <p:cNvSpPr/>
              <p:nvPr/>
            </p:nvSpPr>
            <p:spPr>
              <a:xfrm>
                <a:off x="4038966" y="3623757"/>
                <a:ext cx="603126" cy="815730"/>
              </a:xfrm>
              <a:custGeom>
                <a:avLst/>
                <a:gdLst/>
                <a:ahLst/>
                <a:cxnLst/>
                <a:rect l="l" t="t" r="r" b="b"/>
                <a:pathLst>
                  <a:path w="19665" h="26597" extrusionOk="0">
                    <a:moveTo>
                      <a:pt x="15542" y="1"/>
                    </a:moveTo>
                    <a:cubicBezTo>
                      <a:pt x="14801" y="1"/>
                      <a:pt x="13880" y="275"/>
                      <a:pt x="12783" y="1098"/>
                    </a:cubicBezTo>
                    <a:cubicBezTo>
                      <a:pt x="10019" y="3170"/>
                      <a:pt x="0" y="13109"/>
                      <a:pt x="2194" y="25420"/>
                    </a:cubicBezTo>
                    <a:cubicBezTo>
                      <a:pt x="2194" y="25420"/>
                      <a:pt x="2353" y="26597"/>
                      <a:pt x="4706" y="26597"/>
                    </a:cubicBezTo>
                    <a:cubicBezTo>
                      <a:pt x="7060" y="26597"/>
                      <a:pt x="7011" y="25341"/>
                      <a:pt x="10209" y="24869"/>
                    </a:cubicBezTo>
                    <a:cubicBezTo>
                      <a:pt x="13408" y="24403"/>
                      <a:pt x="19169" y="24011"/>
                      <a:pt x="19291" y="17577"/>
                    </a:cubicBezTo>
                    <a:cubicBezTo>
                      <a:pt x="19420" y="11142"/>
                      <a:pt x="19665" y="3212"/>
                      <a:pt x="17784" y="1098"/>
                    </a:cubicBezTo>
                    <a:cubicBezTo>
                      <a:pt x="17784" y="1098"/>
                      <a:pt x="17024" y="1"/>
                      <a:pt x="1554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 name="Google Shape;1397;p59">
                <a:extLst>
                  <a:ext uri="{FF2B5EF4-FFF2-40B4-BE49-F238E27FC236}">
                    <a16:creationId xmlns:a16="http://schemas.microsoft.com/office/drawing/2014/main" id="{DF33DC46-822B-4242-BE63-E50A79AC0965}"/>
                  </a:ext>
                </a:extLst>
              </p:cNvPr>
              <p:cNvSpPr/>
              <p:nvPr/>
            </p:nvSpPr>
            <p:spPr>
              <a:xfrm>
                <a:off x="4119014" y="3623665"/>
                <a:ext cx="490567" cy="506852"/>
              </a:xfrm>
              <a:custGeom>
                <a:avLst/>
                <a:gdLst/>
                <a:ahLst/>
                <a:cxnLst/>
                <a:rect l="l" t="t" r="r" b="b"/>
                <a:pathLst>
                  <a:path w="15995" h="16526" extrusionOk="0">
                    <a:moveTo>
                      <a:pt x="12886" y="1"/>
                    </a:moveTo>
                    <a:cubicBezTo>
                      <a:pt x="12207" y="1"/>
                      <a:pt x="11389" y="227"/>
                      <a:pt x="10461" y="905"/>
                    </a:cubicBezTo>
                    <a:cubicBezTo>
                      <a:pt x="8445" y="2382"/>
                      <a:pt x="2366" y="7726"/>
                      <a:pt x="1" y="16427"/>
                    </a:cubicBezTo>
                    <a:cubicBezTo>
                      <a:pt x="119" y="16495"/>
                      <a:pt x="238" y="16526"/>
                      <a:pt x="356" y="16526"/>
                    </a:cubicBezTo>
                    <a:cubicBezTo>
                      <a:pt x="1743" y="16526"/>
                      <a:pt x="3124" y="12218"/>
                      <a:pt x="3818" y="10220"/>
                    </a:cubicBezTo>
                    <a:cubicBezTo>
                      <a:pt x="4762" y="7511"/>
                      <a:pt x="8966" y="7076"/>
                      <a:pt x="12968" y="6610"/>
                    </a:cubicBezTo>
                    <a:cubicBezTo>
                      <a:pt x="14965" y="6384"/>
                      <a:pt x="15817" y="4613"/>
                      <a:pt x="15995" y="2762"/>
                    </a:cubicBezTo>
                    <a:cubicBezTo>
                      <a:pt x="15817" y="2027"/>
                      <a:pt x="15394" y="1297"/>
                      <a:pt x="15045" y="905"/>
                    </a:cubicBezTo>
                    <a:cubicBezTo>
                      <a:pt x="15045" y="905"/>
                      <a:pt x="14244" y="1"/>
                      <a:pt x="12886"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 name="Google Shape;1398;p59">
                <a:extLst>
                  <a:ext uri="{FF2B5EF4-FFF2-40B4-BE49-F238E27FC236}">
                    <a16:creationId xmlns:a16="http://schemas.microsoft.com/office/drawing/2014/main" id="{BEC177B6-4C4C-4D57-8990-41EEB45A4ADA}"/>
                  </a:ext>
                </a:extLst>
              </p:cNvPr>
              <p:cNvSpPr/>
              <p:nvPr/>
            </p:nvSpPr>
            <p:spPr>
              <a:xfrm>
                <a:off x="4148335" y="4129628"/>
                <a:ext cx="483237" cy="309859"/>
              </a:xfrm>
              <a:custGeom>
                <a:avLst/>
                <a:gdLst/>
                <a:ahLst/>
                <a:cxnLst/>
                <a:rect l="l" t="t" r="r" b="b"/>
                <a:pathLst>
                  <a:path w="15756" h="10103" extrusionOk="0">
                    <a:moveTo>
                      <a:pt x="15207" y="1"/>
                    </a:moveTo>
                    <a:cubicBezTo>
                      <a:pt x="13761" y="1"/>
                      <a:pt x="12004" y="338"/>
                      <a:pt x="10866" y="1720"/>
                    </a:cubicBezTo>
                    <a:cubicBezTo>
                      <a:pt x="8715" y="4324"/>
                      <a:pt x="8715" y="8068"/>
                      <a:pt x="1" y="9987"/>
                    </a:cubicBezTo>
                    <a:cubicBezTo>
                      <a:pt x="307" y="10060"/>
                      <a:pt x="681" y="10103"/>
                      <a:pt x="1140" y="10103"/>
                    </a:cubicBezTo>
                    <a:cubicBezTo>
                      <a:pt x="3494" y="10103"/>
                      <a:pt x="3445" y="8847"/>
                      <a:pt x="6643" y="8375"/>
                    </a:cubicBezTo>
                    <a:cubicBezTo>
                      <a:pt x="9842" y="7909"/>
                      <a:pt x="15603" y="7517"/>
                      <a:pt x="15725" y="1083"/>
                    </a:cubicBezTo>
                    <a:cubicBezTo>
                      <a:pt x="15731" y="733"/>
                      <a:pt x="15744" y="378"/>
                      <a:pt x="15756" y="16"/>
                    </a:cubicBezTo>
                    <a:cubicBezTo>
                      <a:pt x="15580" y="6"/>
                      <a:pt x="15396" y="1"/>
                      <a:pt x="15207"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82" name="Google Shape;1399;p59">
                <a:extLst>
                  <a:ext uri="{FF2B5EF4-FFF2-40B4-BE49-F238E27FC236}">
                    <a16:creationId xmlns:a16="http://schemas.microsoft.com/office/drawing/2014/main" id="{9F141696-E8CC-481A-8889-7C45B022BE7B}"/>
                  </a:ext>
                </a:extLst>
              </p:cNvPr>
              <p:cNvGrpSpPr/>
              <p:nvPr/>
            </p:nvGrpSpPr>
            <p:grpSpPr>
              <a:xfrm>
                <a:off x="4183299" y="3448993"/>
                <a:ext cx="1021158" cy="924737"/>
                <a:chOff x="4183299" y="3448993"/>
                <a:chExt cx="1021158" cy="924737"/>
              </a:xfrm>
            </p:grpSpPr>
            <p:sp>
              <p:nvSpPr>
                <p:cNvPr id="287" name="Google Shape;1400;p59">
                  <a:extLst>
                    <a:ext uri="{FF2B5EF4-FFF2-40B4-BE49-F238E27FC236}">
                      <a16:creationId xmlns:a16="http://schemas.microsoft.com/office/drawing/2014/main" id="{11DB1E3C-A8C2-4DDF-8FD7-DC7736220B23}"/>
                    </a:ext>
                  </a:extLst>
                </p:cNvPr>
                <p:cNvSpPr/>
                <p:nvPr/>
              </p:nvSpPr>
              <p:spPr>
                <a:xfrm>
                  <a:off x="4639055" y="3448999"/>
                  <a:ext cx="565401" cy="870783"/>
                </a:xfrm>
                <a:custGeom>
                  <a:avLst/>
                  <a:gdLst/>
                  <a:ahLst/>
                  <a:cxnLst/>
                  <a:rect l="l" t="t" r="r" b="b"/>
                  <a:pathLst>
                    <a:path w="18435" h="28392" extrusionOk="0">
                      <a:moveTo>
                        <a:pt x="1" y="0"/>
                      </a:moveTo>
                      <a:lnTo>
                        <a:pt x="1649" y="13880"/>
                      </a:lnTo>
                      <a:cubicBezTo>
                        <a:pt x="2250" y="16942"/>
                        <a:pt x="3725" y="17518"/>
                        <a:pt x="5013" y="17518"/>
                      </a:cubicBezTo>
                      <a:cubicBezTo>
                        <a:pt x="5409" y="17518"/>
                        <a:pt x="5787" y="17463"/>
                        <a:pt x="6117" y="17410"/>
                      </a:cubicBezTo>
                      <a:cubicBezTo>
                        <a:pt x="6920" y="17281"/>
                        <a:pt x="7634" y="17223"/>
                        <a:pt x="8267" y="17223"/>
                      </a:cubicBezTo>
                      <a:cubicBezTo>
                        <a:pt x="11487" y="17223"/>
                        <a:pt x="12634" y="18724"/>
                        <a:pt x="13023" y="20045"/>
                      </a:cubicBezTo>
                      <a:cubicBezTo>
                        <a:pt x="15143" y="27276"/>
                        <a:pt x="18434" y="28391"/>
                        <a:pt x="18434" y="28391"/>
                      </a:cubicBezTo>
                      <a:cubicBezTo>
                        <a:pt x="17098" y="27840"/>
                        <a:pt x="15376" y="24941"/>
                        <a:pt x="14040" y="20468"/>
                      </a:cubicBezTo>
                      <a:cubicBezTo>
                        <a:pt x="12704" y="16001"/>
                        <a:pt x="8782" y="16001"/>
                        <a:pt x="6117" y="15137"/>
                      </a:cubicBezTo>
                      <a:cubicBezTo>
                        <a:pt x="3451" y="14272"/>
                        <a:pt x="3298" y="11374"/>
                        <a:pt x="3298" y="11374"/>
                      </a:cubicBezTo>
                      <a:lnTo>
                        <a:pt x="3298"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 name="Google Shape;1401;p59">
                  <a:extLst>
                    <a:ext uri="{FF2B5EF4-FFF2-40B4-BE49-F238E27FC236}">
                      <a16:creationId xmlns:a16="http://schemas.microsoft.com/office/drawing/2014/main" id="{5FA3227F-AB64-4B58-8EC1-113961D99559}"/>
                    </a:ext>
                  </a:extLst>
                </p:cNvPr>
                <p:cNvSpPr/>
                <p:nvPr/>
              </p:nvSpPr>
              <p:spPr>
                <a:xfrm>
                  <a:off x="4824394" y="3687305"/>
                  <a:ext cx="114307" cy="267105"/>
                </a:xfrm>
                <a:custGeom>
                  <a:avLst/>
                  <a:gdLst/>
                  <a:ahLst/>
                  <a:cxnLst/>
                  <a:rect l="l" t="t" r="r" b="b"/>
                  <a:pathLst>
                    <a:path w="3727" h="8709" extrusionOk="0">
                      <a:moveTo>
                        <a:pt x="1722" y="1"/>
                      </a:moveTo>
                      <a:lnTo>
                        <a:pt x="1722" y="1"/>
                      </a:lnTo>
                      <a:cubicBezTo>
                        <a:pt x="1722" y="2"/>
                        <a:pt x="2457" y="2587"/>
                        <a:pt x="993" y="5491"/>
                      </a:cubicBezTo>
                      <a:cubicBezTo>
                        <a:pt x="0" y="7465"/>
                        <a:pt x="3034" y="8709"/>
                        <a:pt x="3034" y="8709"/>
                      </a:cubicBezTo>
                      <a:lnTo>
                        <a:pt x="3726" y="8359"/>
                      </a:lnTo>
                      <a:cubicBezTo>
                        <a:pt x="582" y="6913"/>
                        <a:pt x="1165" y="6135"/>
                        <a:pt x="1912" y="4486"/>
                      </a:cubicBezTo>
                      <a:cubicBezTo>
                        <a:pt x="2653" y="2838"/>
                        <a:pt x="1723" y="2"/>
                        <a:pt x="172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 name="Google Shape;1402;p59">
                  <a:extLst>
                    <a:ext uri="{FF2B5EF4-FFF2-40B4-BE49-F238E27FC236}">
                      <a16:creationId xmlns:a16="http://schemas.microsoft.com/office/drawing/2014/main" id="{39ACB0A9-EEAB-4FC2-8C25-A296017EEC38}"/>
                    </a:ext>
                  </a:extLst>
                </p:cNvPr>
                <p:cNvSpPr/>
                <p:nvPr/>
              </p:nvSpPr>
              <p:spPr>
                <a:xfrm>
                  <a:off x="4863866" y="3747817"/>
                  <a:ext cx="63916" cy="107928"/>
                </a:xfrm>
                <a:custGeom>
                  <a:avLst/>
                  <a:gdLst/>
                  <a:ahLst/>
                  <a:cxnLst/>
                  <a:rect l="l" t="t" r="r" b="b"/>
                  <a:pathLst>
                    <a:path w="2084" h="3519" extrusionOk="0">
                      <a:moveTo>
                        <a:pt x="2047" y="1"/>
                      </a:moveTo>
                      <a:cubicBezTo>
                        <a:pt x="2047" y="1"/>
                        <a:pt x="1937" y="626"/>
                        <a:pt x="1875" y="1631"/>
                      </a:cubicBezTo>
                      <a:cubicBezTo>
                        <a:pt x="1814" y="2642"/>
                        <a:pt x="270" y="2961"/>
                        <a:pt x="270" y="2961"/>
                      </a:cubicBezTo>
                      <a:lnTo>
                        <a:pt x="0" y="3518"/>
                      </a:lnTo>
                      <a:cubicBezTo>
                        <a:pt x="1275" y="3463"/>
                        <a:pt x="2016" y="2323"/>
                        <a:pt x="2047" y="1717"/>
                      </a:cubicBezTo>
                      <a:cubicBezTo>
                        <a:pt x="2084" y="945"/>
                        <a:pt x="2047" y="1"/>
                        <a:pt x="2047"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 name="Google Shape;1403;p59">
                  <a:extLst>
                    <a:ext uri="{FF2B5EF4-FFF2-40B4-BE49-F238E27FC236}">
                      <a16:creationId xmlns:a16="http://schemas.microsoft.com/office/drawing/2014/main" id="{B9320EE5-7DEB-40FB-AE8F-61B818DE1906}"/>
                    </a:ext>
                  </a:extLst>
                </p:cNvPr>
                <p:cNvSpPr/>
                <p:nvPr/>
              </p:nvSpPr>
              <p:spPr>
                <a:xfrm>
                  <a:off x="4840557" y="3694451"/>
                  <a:ext cx="42509" cy="124060"/>
                </a:xfrm>
                <a:custGeom>
                  <a:avLst/>
                  <a:gdLst/>
                  <a:ahLst/>
                  <a:cxnLst/>
                  <a:rect l="l" t="t" r="r" b="b"/>
                  <a:pathLst>
                    <a:path w="1386" h="4045" extrusionOk="0">
                      <a:moveTo>
                        <a:pt x="889" y="0"/>
                      </a:moveTo>
                      <a:cubicBezTo>
                        <a:pt x="889" y="1"/>
                        <a:pt x="484" y="859"/>
                        <a:pt x="215" y="1582"/>
                      </a:cubicBezTo>
                      <a:cubicBezTo>
                        <a:pt x="0" y="2151"/>
                        <a:pt x="239" y="3487"/>
                        <a:pt x="1385" y="4045"/>
                      </a:cubicBezTo>
                      <a:lnTo>
                        <a:pt x="1361" y="3420"/>
                      </a:lnTo>
                      <a:cubicBezTo>
                        <a:pt x="1361" y="3420"/>
                        <a:pt x="61" y="2409"/>
                        <a:pt x="405" y="1459"/>
                      </a:cubicBezTo>
                      <a:cubicBezTo>
                        <a:pt x="742" y="515"/>
                        <a:pt x="889" y="1"/>
                        <a:pt x="889"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 name="Google Shape;1404;p59">
                  <a:extLst>
                    <a:ext uri="{FF2B5EF4-FFF2-40B4-BE49-F238E27FC236}">
                      <a16:creationId xmlns:a16="http://schemas.microsoft.com/office/drawing/2014/main" id="{80A56597-5D07-4D05-8681-28E582FB49A0}"/>
                    </a:ext>
                  </a:extLst>
                </p:cNvPr>
                <p:cNvSpPr/>
                <p:nvPr/>
              </p:nvSpPr>
              <p:spPr>
                <a:xfrm>
                  <a:off x="4902019" y="3959440"/>
                  <a:ext cx="112038" cy="166017"/>
                </a:xfrm>
                <a:custGeom>
                  <a:avLst/>
                  <a:gdLst/>
                  <a:ahLst/>
                  <a:cxnLst/>
                  <a:rect l="l" t="t" r="r" b="b"/>
                  <a:pathLst>
                    <a:path w="3653" h="5413" extrusionOk="0">
                      <a:moveTo>
                        <a:pt x="607" y="1"/>
                      </a:moveTo>
                      <a:cubicBezTo>
                        <a:pt x="2984" y="2232"/>
                        <a:pt x="2249" y="2379"/>
                        <a:pt x="1128" y="2918"/>
                      </a:cubicBezTo>
                      <a:cubicBezTo>
                        <a:pt x="0" y="3457"/>
                        <a:pt x="31" y="5412"/>
                        <a:pt x="31" y="5412"/>
                      </a:cubicBezTo>
                      <a:cubicBezTo>
                        <a:pt x="31" y="5412"/>
                        <a:pt x="110" y="3684"/>
                        <a:pt x="2218" y="2808"/>
                      </a:cubicBezTo>
                      <a:cubicBezTo>
                        <a:pt x="3652" y="2207"/>
                        <a:pt x="1318" y="136"/>
                        <a:pt x="1318" y="136"/>
                      </a:cubicBezTo>
                      <a:lnTo>
                        <a:pt x="607"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 name="Google Shape;1405;p59">
                  <a:extLst>
                    <a:ext uri="{FF2B5EF4-FFF2-40B4-BE49-F238E27FC236}">
                      <a16:creationId xmlns:a16="http://schemas.microsoft.com/office/drawing/2014/main" id="{22F14B8B-3BB5-451A-B786-2A7C3B5A1637}"/>
                    </a:ext>
                  </a:extLst>
                </p:cNvPr>
                <p:cNvSpPr/>
                <p:nvPr/>
              </p:nvSpPr>
              <p:spPr>
                <a:xfrm>
                  <a:off x="4891469" y="3975971"/>
                  <a:ext cx="71277" cy="102683"/>
                </a:xfrm>
                <a:custGeom>
                  <a:avLst/>
                  <a:gdLst/>
                  <a:ahLst/>
                  <a:cxnLst/>
                  <a:rect l="l" t="t" r="r" b="b"/>
                  <a:pathLst>
                    <a:path w="2324" h="3348" extrusionOk="0">
                      <a:moveTo>
                        <a:pt x="2249" y="0"/>
                      </a:moveTo>
                      <a:cubicBezTo>
                        <a:pt x="1017" y="0"/>
                        <a:pt x="214" y="1043"/>
                        <a:pt x="142" y="1637"/>
                      </a:cubicBezTo>
                      <a:cubicBezTo>
                        <a:pt x="44" y="2397"/>
                        <a:pt x="1" y="3347"/>
                        <a:pt x="1" y="3347"/>
                      </a:cubicBezTo>
                      <a:cubicBezTo>
                        <a:pt x="1" y="3347"/>
                        <a:pt x="160" y="2728"/>
                        <a:pt x="301" y="1729"/>
                      </a:cubicBezTo>
                      <a:cubicBezTo>
                        <a:pt x="442" y="730"/>
                        <a:pt x="2011" y="541"/>
                        <a:pt x="2011" y="541"/>
                      </a:cubicBezTo>
                      <a:lnTo>
                        <a:pt x="2323" y="1"/>
                      </a:lnTo>
                      <a:cubicBezTo>
                        <a:pt x="2299" y="0"/>
                        <a:pt x="2274" y="0"/>
                        <a:pt x="2249"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 name="Google Shape;1406;p59">
                  <a:extLst>
                    <a:ext uri="{FF2B5EF4-FFF2-40B4-BE49-F238E27FC236}">
                      <a16:creationId xmlns:a16="http://schemas.microsoft.com/office/drawing/2014/main" id="{25A2C3EC-53A9-4BDA-BEDE-B13EBAFAC5BC}"/>
                    </a:ext>
                  </a:extLst>
                </p:cNvPr>
                <p:cNvSpPr/>
                <p:nvPr/>
              </p:nvSpPr>
              <p:spPr>
                <a:xfrm>
                  <a:off x="4971732" y="4008512"/>
                  <a:ext cx="38368" cy="125011"/>
                </a:xfrm>
                <a:custGeom>
                  <a:avLst/>
                  <a:gdLst/>
                  <a:ahLst/>
                  <a:cxnLst/>
                  <a:rect l="l" t="t" r="r" b="b"/>
                  <a:pathLst>
                    <a:path w="1251" h="4076" extrusionOk="0">
                      <a:moveTo>
                        <a:pt x="31" y="0"/>
                      </a:moveTo>
                      <a:lnTo>
                        <a:pt x="1" y="625"/>
                      </a:lnTo>
                      <a:cubicBezTo>
                        <a:pt x="1" y="625"/>
                        <a:pt x="1214" y="1741"/>
                        <a:pt x="791" y="2660"/>
                      </a:cubicBezTo>
                      <a:cubicBezTo>
                        <a:pt x="374" y="3573"/>
                        <a:pt x="191" y="4076"/>
                        <a:pt x="191" y="4076"/>
                      </a:cubicBezTo>
                      <a:cubicBezTo>
                        <a:pt x="191" y="4076"/>
                        <a:pt x="662" y="3248"/>
                        <a:pt x="993" y="2556"/>
                      </a:cubicBezTo>
                      <a:cubicBezTo>
                        <a:pt x="1251" y="2004"/>
                        <a:pt x="1128" y="650"/>
                        <a:pt x="31"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 name="Google Shape;1407;p59">
                  <a:extLst>
                    <a:ext uri="{FF2B5EF4-FFF2-40B4-BE49-F238E27FC236}">
                      <a16:creationId xmlns:a16="http://schemas.microsoft.com/office/drawing/2014/main" id="{4FE40B9D-E3D1-4892-8E7C-46ED59BC4A78}"/>
                    </a:ext>
                  </a:extLst>
                </p:cNvPr>
                <p:cNvSpPr/>
                <p:nvPr/>
              </p:nvSpPr>
              <p:spPr>
                <a:xfrm>
                  <a:off x="5060829" y="3857769"/>
                  <a:ext cx="39503" cy="65634"/>
                </a:xfrm>
                <a:custGeom>
                  <a:avLst/>
                  <a:gdLst/>
                  <a:ahLst/>
                  <a:cxnLst/>
                  <a:rect l="l" t="t" r="r" b="b"/>
                  <a:pathLst>
                    <a:path w="1288" h="2140" extrusionOk="0">
                      <a:moveTo>
                        <a:pt x="1287" y="1"/>
                      </a:moveTo>
                      <a:cubicBezTo>
                        <a:pt x="1287" y="1"/>
                        <a:pt x="846" y="313"/>
                        <a:pt x="515" y="595"/>
                      </a:cubicBezTo>
                      <a:cubicBezTo>
                        <a:pt x="251" y="822"/>
                        <a:pt x="0" y="1551"/>
                        <a:pt x="417" y="2139"/>
                      </a:cubicBezTo>
                      <a:lnTo>
                        <a:pt x="576" y="1827"/>
                      </a:lnTo>
                      <a:cubicBezTo>
                        <a:pt x="576" y="1827"/>
                        <a:pt x="209" y="963"/>
                        <a:pt x="644" y="589"/>
                      </a:cubicBezTo>
                      <a:cubicBezTo>
                        <a:pt x="1073" y="209"/>
                        <a:pt x="1287" y="1"/>
                        <a:pt x="1287"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 name="Google Shape;1408;p59">
                  <a:extLst>
                    <a:ext uri="{FF2B5EF4-FFF2-40B4-BE49-F238E27FC236}">
                      <a16:creationId xmlns:a16="http://schemas.microsoft.com/office/drawing/2014/main" id="{9E0803BE-AC0A-46E8-97E0-0723364F1ABA}"/>
                    </a:ext>
                  </a:extLst>
                </p:cNvPr>
                <p:cNvSpPr/>
                <p:nvPr/>
              </p:nvSpPr>
              <p:spPr>
                <a:xfrm>
                  <a:off x="4997679" y="3954226"/>
                  <a:ext cx="206777" cy="117006"/>
                </a:xfrm>
                <a:custGeom>
                  <a:avLst/>
                  <a:gdLst/>
                  <a:ahLst/>
                  <a:cxnLst/>
                  <a:rect l="l" t="t" r="r" b="b"/>
                  <a:pathLst>
                    <a:path w="6742" h="3815" extrusionOk="0">
                      <a:moveTo>
                        <a:pt x="1847" y="0"/>
                      </a:moveTo>
                      <a:cubicBezTo>
                        <a:pt x="792" y="0"/>
                        <a:pt x="0" y="710"/>
                        <a:pt x="0" y="710"/>
                      </a:cubicBezTo>
                      <a:lnTo>
                        <a:pt x="429" y="1078"/>
                      </a:lnTo>
                      <a:cubicBezTo>
                        <a:pt x="1010" y="726"/>
                        <a:pt x="1488" y="582"/>
                        <a:pt x="1893" y="582"/>
                      </a:cubicBezTo>
                      <a:cubicBezTo>
                        <a:pt x="3178" y="582"/>
                        <a:pt x="3722" y="2034"/>
                        <a:pt x="4468" y="2873"/>
                      </a:cubicBezTo>
                      <a:cubicBezTo>
                        <a:pt x="5215" y="3715"/>
                        <a:pt x="6145" y="3815"/>
                        <a:pt x="6544" y="3815"/>
                      </a:cubicBezTo>
                      <a:cubicBezTo>
                        <a:pt x="6668" y="3815"/>
                        <a:pt x="6741" y="3805"/>
                        <a:pt x="6741" y="3805"/>
                      </a:cubicBezTo>
                      <a:cubicBezTo>
                        <a:pt x="4817" y="3566"/>
                        <a:pt x="4700" y="1341"/>
                        <a:pt x="3095" y="361"/>
                      </a:cubicBezTo>
                      <a:cubicBezTo>
                        <a:pt x="2661" y="97"/>
                        <a:pt x="2236" y="0"/>
                        <a:pt x="1847"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 name="Google Shape;1409;p59">
                  <a:extLst>
                    <a:ext uri="{FF2B5EF4-FFF2-40B4-BE49-F238E27FC236}">
                      <a16:creationId xmlns:a16="http://schemas.microsoft.com/office/drawing/2014/main" id="{BE1AB010-2A44-414F-A4B3-6B888A265523}"/>
                    </a:ext>
                  </a:extLst>
                </p:cNvPr>
                <p:cNvSpPr/>
                <p:nvPr/>
              </p:nvSpPr>
              <p:spPr>
                <a:xfrm>
                  <a:off x="5036017" y="3867737"/>
                  <a:ext cx="86673" cy="91734"/>
                </a:xfrm>
                <a:custGeom>
                  <a:avLst/>
                  <a:gdLst/>
                  <a:ahLst/>
                  <a:cxnLst/>
                  <a:rect l="l" t="t" r="r" b="b"/>
                  <a:pathLst>
                    <a:path w="2826" h="2991" extrusionOk="0">
                      <a:moveTo>
                        <a:pt x="2825" y="1"/>
                      </a:moveTo>
                      <a:lnTo>
                        <a:pt x="2825" y="1"/>
                      </a:lnTo>
                      <a:cubicBezTo>
                        <a:pt x="2121" y="1336"/>
                        <a:pt x="1569" y="1373"/>
                        <a:pt x="785" y="1649"/>
                      </a:cubicBezTo>
                      <a:cubicBezTo>
                        <a:pt x="0" y="1925"/>
                        <a:pt x="356" y="2991"/>
                        <a:pt x="356" y="2991"/>
                      </a:cubicBezTo>
                      <a:lnTo>
                        <a:pt x="356" y="2985"/>
                      </a:lnTo>
                      <a:lnTo>
                        <a:pt x="742" y="2826"/>
                      </a:lnTo>
                      <a:cubicBezTo>
                        <a:pt x="705" y="2243"/>
                        <a:pt x="705" y="2317"/>
                        <a:pt x="1551" y="1845"/>
                      </a:cubicBezTo>
                      <a:cubicBezTo>
                        <a:pt x="2390" y="1373"/>
                        <a:pt x="2825" y="1"/>
                        <a:pt x="2825"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 name="Google Shape;1410;p59">
                  <a:extLst>
                    <a:ext uri="{FF2B5EF4-FFF2-40B4-BE49-F238E27FC236}">
                      <a16:creationId xmlns:a16="http://schemas.microsoft.com/office/drawing/2014/main" id="{7AD388D6-9664-40CA-8EAB-490D4601F55E}"/>
                    </a:ext>
                  </a:extLst>
                </p:cNvPr>
                <p:cNvSpPr/>
                <p:nvPr/>
              </p:nvSpPr>
              <p:spPr>
                <a:xfrm>
                  <a:off x="5098982" y="4045715"/>
                  <a:ext cx="19936" cy="57936"/>
                </a:xfrm>
                <a:custGeom>
                  <a:avLst/>
                  <a:gdLst/>
                  <a:ahLst/>
                  <a:cxnLst/>
                  <a:rect l="l" t="t" r="r" b="b"/>
                  <a:pathLst>
                    <a:path w="650" h="1889" extrusionOk="0">
                      <a:moveTo>
                        <a:pt x="650" y="1"/>
                      </a:moveTo>
                      <a:cubicBezTo>
                        <a:pt x="104" y="234"/>
                        <a:pt x="0" y="853"/>
                        <a:pt x="104" y="1128"/>
                      </a:cubicBezTo>
                      <a:cubicBezTo>
                        <a:pt x="233" y="1471"/>
                        <a:pt x="429" y="1888"/>
                        <a:pt x="429" y="1888"/>
                      </a:cubicBezTo>
                      <a:cubicBezTo>
                        <a:pt x="429" y="1888"/>
                        <a:pt x="356" y="1643"/>
                        <a:pt x="196" y="1190"/>
                      </a:cubicBezTo>
                      <a:cubicBezTo>
                        <a:pt x="25" y="736"/>
                        <a:pt x="644" y="295"/>
                        <a:pt x="644" y="295"/>
                      </a:cubicBezTo>
                      <a:lnTo>
                        <a:pt x="650"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 name="Google Shape;1411;p59">
                  <a:extLst>
                    <a:ext uri="{FF2B5EF4-FFF2-40B4-BE49-F238E27FC236}">
                      <a16:creationId xmlns:a16="http://schemas.microsoft.com/office/drawing/2014/main" id="{FF12C786-8577-464E-B1C0-EDB81958C0A3}"/>
                    </a:ext>
                  </a:extLst>
                </p:cNvPr>
                <p:cNvSpPr/>
                <p:nvPr/>
              </p:nvSpPr>
              <p:spPr>
                <a:xfrm>
                  <a:off x="5092787" y="4008512"/>
                  <a:ext cx="46986" cy="98144"/>
                </a:xfrm>
                <a:custGeom>
                  <a:avLst/>
                  <a:gdLst/>
                  <a:ahLst/>
                  <a:cxnLst/>
                  <a:rect l="l" t="t" r="r" b="b"/>
                  <a:pathLst>
                    <a:path w="1532" h="3200" extrusionOk="0">
                      <a:moveTo>
                        <a:pt x="686" y="0"/>
                      </a:moveTo>
                      <a:cubicBezTo>
                        <a:pt x="686" y="0"/>
                        <a:pt x="0" y="589"/>
                        <a:pt x="466" y="1134"/>
                      </a:cubicBezTo>
                      <a:cubicBezTo>
                        <a:pt x="931" y="1673"/>
                        <a:pt x="1318" y="1949"/>
                        <a:pt x="1293" y="3199"/>
                      </a:cubicBezTo>
                      <a:cubicBezTo>
                        <a:pt x="1293" y="3199"/>
                        <a:pt x="1532" y="2047"/>
                        <a:pt x="1103" y="1336"/>
                      </a:cubicBezTo>
                      <a:cubicBezTo>
                        <a:pt x="674" y="632"/>
                        <a:pt x="643" y="687"/>
                        <a:pt x="907" y="295"/>
                      </a:cubicBezTo>
                      <a:lnTo>
                        <a:pt x="686" y="7"/>
                      </a:lnTo>
                      <a:lnTo>
                        <a:pt x="686"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 name="Google Shape;1412;p59">
                  <a:extLst>
                    <a:ext uri="{FF2B5EF4-FFF2-40B4-BE49-F238E27FC236}">
                      <a16:creationId xmlns:a16="http://schemas.microsoft.com/office/drawing/2014/main" id="{A22F7A11-A290-45B6-8186-B57A11140DEA}"/>
                    </a:ext>
                  </a:extLst>
                </p:cNvPr>
                <p:cNvSpPr/>
                <p:nvPr/>
              </p:nvSpPr>
              <p:spPr>
                <a:xfrm>
                  <a:off x="4988448" y="4105490"/>
                  <a:ext cx="98328" cy="268240"/>
                </a:xfrm>
                <a:custGeom>
                  <a:avLst/>
                  <a:gdLst/>
                  <a:ahLst/>
                  <a:cxnLst/>
                  <a:rect l="l" t="t" r="r" b="b"/>
                  <a:pathLst>
                    <a:path w="3206" h="8746" extrusionOk="0">
                      <a:moveTo>
                        <a:pt x="2268" y="0"/>
                      </a:moveTo>
                      <a:cubicBezTo>
                        <a:pt x="2268" y="0"/>
                        <a:pt x="1" y="1771"/>
                        <a:pt x="1251" y="3518"/>
                      </a:cubicBezTo>
                      <a:cubicBezTo>
                        <a:pt x="3089" y="6092"/>
                        <a:pt x="3034" y="8745"/>
                        <a:pt x="3034" y="8745"/>
                      </a:cubicBezTo>
                      <a:cubicBezTo>
                        <a:pt x="3034" y="8745"/>
                        <a:pt x="3206" y="5804"/>
                        <a:pt x="2232" y="4333"/>
                      </a:cubicBezTo>
                      <a:cubicBezTo>
                        <a:pt x="1257" y="2856"/>
                        <a:pt x="608" y="2207"/>
                        <a:pt x="2924" y="215"/>
                      </a:cubicBezTo>
                      <a:lnTo>
                        <a:pt x="2268"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 name="Google Shape;1413;p59">
                  <a:extLst>
                    <a:ext uri="{FF2B5EF4-FFF2-40B4-BE49-F238E27FC236}">
                      <a16:creationId xmlns:a16="http://schemas.microsoft.com/office/drawing/2014/main" id="{47ABA176-07B7-470F-9309-0734868187D2}"/>
                    </a:ext>
                  </a:extLst>
                </p:cNvPr>
                <p:cNvSpPr/>
                <p:nvPr/>
              </p:nvSpPr>
              <p:spPr>
                <a:xfrm>
                  <a:off x="5034330" y="4211057"/>
                  <a:ext cx="75571" cy="94801"/>
                </a:xfrm>
                <a:custGeom>
                  <a:avLst/>
                  <a:gdLst/>
                  <a:ahLst/>
                  <a:cxnLst/>
                  <a:rect l="l" t="t" r="r" b="b"/>
                  <a:pathLst>
                    <a:path w="2464" h="3091" extrusionOk="0">
                      <a:moveTo>
                        <a:pt x="252" y="1"/>
                      </a:moveTo>
                      <a:cubicBezTo>
                        <a:pt x="169" y="1"/>
                        <a:pt x="85" y="7"/>
                        <a:pt x="0" y="21"/>
                      </a:cubicBezTo>
                      <a:lnTo>
                        <a:pt x="343" y="523"/>
                      </a:lnTo>
                      <a:cubicBezTo>
                        <a:pt x="343" y="523"/>
                        <a:pt x="1704" y="548"/>
                        <a:pt x="1967" y="1522"/>
                      </a:cubicBezTo>
                      <a:cubicBezTo>
                        <a:pt x="2231" y="2497"/>
                        <a:pt x="2464" y="3091"/>
                        <a:pt x="2464" y="3091"/>
                      </a:cubicBezTo>
                      <a:cubicBezTo>
                        <a:pt x="2464" y="3091"/>
                        <a:pt x="2286" y="2159"/>
                        <a:pt x="2096" y="1412"/>
                      </a:cubicBezTo>
                      <a:cubicBezTo>
                        <a:pt x="1955" y="870"/>
                        <a:pt x="1211" y="1"/>
                        <a:pt x="25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 name="Google Shape;1414;p59">
                  <a:extLst>
                    <a:ext uri="{FF2B5EF4-FFF2-40B4-BE49-F238E27FC236}">
                      <a16:creationId xmlns:a16="http://schemas.microsoft.com/office/drawing/2014/main" id="{A0C66E98-B8BD-43E6-8E86-8C576AB94169}"/>
                    </a:ext>
                  </a:extLst>
                </p:cNvPr>
                <p:cNvSpPr/>
                <p:nvPr/>
              </p:nvSpPr>
              <p:spPr>
                <a:xfrm>
                  <a:off x="5032428" y="4244579"/>
                  <a:ext cx="39503" cy="124060"/>
                </a:xfrm>
                <a:custGeom>
                  <a:avLst/>
                  <a:gdLst/>
                  <a:ahLst/>
                  <a:cxnLst/>
                  <a:rect l="l" t="t" r="r" b="b"/>
                  <a:pathLst>
                    <a:path w="1288" h="4045" extrusionOk="0">
                      <a:moveTo>
                        <a:pt x="840" y="0"/>
                      </a:moveTo>
                      <a:cubicBezTo>
                        <a:pt x="1" y="754"/>
                        <a:pt x="87" y="2102"/>
                        <a:pt x="387" y="2623"/>
                      </a:cubicBezTo>
                      <a:cubicBezTo>
                        <a:pt x="767" y="3279"/>
                        <a:pt x="1288" y="4045"/>
                        <a:pt x="1288" y="4045"/>
                      </a:cubicBezTo>
                      <a:cubicBezTo>
                        <a:pt x="1288" y="4045"/>
                        <a:pt x="1061" y="3573"/>
                        <a:pt x="571" y="2703"/>
                      </a:cubicBezTo>
                      <a:cubicBezTo>
                        <a:pt x="87" y="1839"/>
                        <a:pt x="957" y="613"/>
                        <a:pt x="957" y="613"/>
                      </a:cubicBezTo>
                      <a:lnTo>
                        <a:pt x="840"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 name="Google Shape;1415;p59">
                  <a:extLst>
                    <a:ext uri="{FF2B5EF4-FFF2-40B4-BE49-F238E27FC236}">
                      <a16:creationId xmlns:a16="http://schemas.microsoft.com/office/drawing/2014/main" id="{B3435A00-C64B-444B-974C-5BAF77F3DE31}"/>
                    </a:ext>
                  </a:extLst>
                </p:cNvPr>
                <p:cNvSpPr/>
                <p:nvPr/>
              </p:nvSpPr>
              <p:spPr>
                <a:xfrm>
                  <a:off x="4183299" y="3448993"/>
                  <a:ext cx="565187" cy="870783"/>
                </a:xfrm>
                <a:custGeom>
                  <a:avLst/>
                  <a:gdLst/>
                  <a:ahLst/>
                  <a:cxnLst/>
                  <a:rect l="l" t="t" r="r" b="b"/>
                  <a:pathLst>
                    <a:path w="18428" h="28392" extrusionOk="0">
                      <a:moveTo>
                        <a:pt x="15137" y="0"/>
                      </a:moveTo>
                      <a:lnTo>
                        <a:pt x="15137" y="11374"/>
                      </a:lnTo>
                      <a:cubicBezTo>
                        <a:pt x="15137" y="11374"/>
                        <a:pt x="14977" y="14272"/>
                        <a:pt x="12312" y="15136"/>
                      </a:cubicBezTo>
                      <a:cubicBezTo>
                        <a:pt x="9646" y="16001"/>
                        <a:pt x="5724" y="16001"/>
                        <a:pt x="4388" y="20468"/>
                      </a:cubicBezTo>
                      <a:cubicBezTo>
                        <a:pt x="3058" y="24941"/>
                        <a:pt x="1330" y="27840"/>
                        <a:pt x="0" y="28391"/>
                      </a:cubicBezTo>
                      <a:cubicBezTo>
                        <a:pt x="0" y="28391"/>
                        <a:pt x="3285" y="27276"/>
                        <a:pt x="5412" y="20051"/>
                      </a:cubicBezTo>
                      <a:cubicBezTo>
                        <a:pt x="5796" y="18725"/>
                        <a:pt x="6941" y="17223"/>
                        <a:pt x="10161" y="17223"/>
                      </a:cubicBezTo>
                      <a:cubicBezTo>
                        <a:pt x="10795" y="17223"/>
                        <a:pt x="11508" y="17281"/>
                        <a:pt x="12312" y="17410"/>
                      </a:cubicBezTo>
                      <a:cubicBezTo>
                        <a:pt x="12643" y="17463"/>
                        <a:pt x="13022" y="17517"/>
                        <a:pt x="13418" y="17517"/>
                      </a:cubicBezTo>
                      <a:cubicBezTo>
                        <a:pt x="14710" y="17517"/>
                        <a:pt x="16185" y="16942"/>
                        <a:pt x="16785" y="13880"/>
                      </a:cubicBezTo>
                      <a:lnTo>
                        <a:pt x="18427"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 name="Google Shape;1416;p59">
                  <a:extLst>
                    <a:ext uri="{FF2B5EF4-FFF2-40B4-BE49-F238E27FC236}">
                      <a16:creationId xmlns:a16="http://schemas.microsoft.com/office/drawing/2014/main" id="{391C1EAB-9B4D-45BC-9AC0-BB304AA621E5}"/>
                    </a:ext>
                  </a:extLst>
                </p:cNvPr>
                <p:cNvSpPr/>
                <p:nvPr/>
              </p:nvSpPr>
              <p:spPr>
                <a:xfrm>
                  <a:off x="4449054" y="3684483"/>
                  <a:ext cx="114123" cy="266921"/>
                </a:xfrm>
                <a:custGeom>
                  <a:avLst/>
                  <a:gdLst/>
                  <a:ahLst/>
                  <a:cxnLst/>
                  <a:rect l="l" t="t" r="r" b="b"/>
                  <a:pathLst>
                    <a:path w="3721" h="8703" extrusionOk="0">
                      <a:moveTo>
                        <a:pt x="1998" y="1"/>
                      </a:moveTo>
                      <a:cubicBezTo>
                        <a:pt x="1998" y="2"/>
                        <a:pt x="1067" y="2838"/>
                        <a:pt x="1814" y="4486"/>
                      </a:cubicBezTo>
                      <a:cubicBezTo>
                        <a:pt x="2556" y="6129"/>
                        <a:pt x="3138" y="6907"/>
                        <a:pt x="1" y="8353"/>
                      </a:cubicBezTo>
                      <a:lnTo>
                        <a:pt x="693" y="8702"/>
                      </a:lnTo>
                      <a:cubicBezTo>
                        <a:pt x="693" y="8702"/>
                        <a:pt x="3720" y="7459"/>
                        <a:pt x="2727" y="5491"/>
                      </a:cubicBezTo>
                      <a:cubicBezTo>
                        <a:pt x="1269" y="2581"/>
                        <a:pt x="1998" y="2"/>
                        <a:pt x="1998"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 name="Google Shape;1417;p59">
                  <a:extLst>
                    <a:ext uri="{FF2B5EF4-FFF2-40B4-BE49-F238E27FC236}">
                      <a16:creationId xmlns:a16="http://schemas.microsoft.com/office/drawing/2014/main" id="{263A25D6-BC48-47FE-84CF-FE76473A0B47}"/>
                    </a:ext>
                  </a:extLst>
                </p:cNvPr>
                <p:cNvSpPr/>
                <p:nvPr/>
              </p:nvSpPr>
              <p:spPr>
                <a:xfrm>
                  <a:off x="4459942" y="3744811"/>
                  <a:ext cx="63763" cy="108112"/>
                </a:xfrm>
                <a:custGeom>
                  <a:avLst/>
                  <a:gdLst/>
                  <a:ahLst/>
                  <a:cxnLst/>
                  <a:rect l="l" t="t" r="r" b="b"/>
                  <a:pathLst>
                    <a:path w="2079" h="3525" extrusionOk="0">
                      <a:moveTo>
                        <a:pt x="38" y="1"/>
                      </a:moveTo>
                      <a:cubicBezTo>
                        <a:pt x="38" y="1"/>
                        <a:pt x="1" y="945"/>
                        <a:pt x="38" y="1717"/>
                      </a:cubicBezTo>
                      <a:cubicBezTo>
                        <a:pt x="62" y="2323"/>
                        <a:pt x="804" y="3463"/>
                        <a:pt x="2078" y="3524"/>
                      </a:cubicBezTo>
                      <a:lnTo>
                        <a:pt x="1809" y="2961"/>
                      </a:lnTo>
                      <a:cubicBezTo>
                        <a:pt x="1809" y="2961"/>
                        <a:pt x="264" y="2642"/>
                        <a:pt x="203" y="1637"/>
                      </a:cubicBezTo>
                      <a:cubicBezTo>
                        <a:pt x="148" y="626"/>
                        <a:pt x="38" y="1"/>
                        <a:pt x="38"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 name="Google Shape;1418;p59">
                  <a:extLst>
                    <a:ext uri="{FF2B5EF4-FFF2-40B4-BE49-F238E27FC236}">
                      <a16:creationId xmlns:a16="http://schemas.microsoft.com/office/drawing/2014/main" id="{D6565101-7225-4B57-9D89-4DF0DFEFE5D7}"/>
                    </a:ext>
                  </a:extLst>
                </p:cNvPr>
                <p:cNvSpPr/>
                <p:nvPr/>
              </p:nvSpPr>
              <p:spPr>
                <a:xfrm>
                  <a:off x="4504690" y="3691629"/>
                  <a:ext cx="42509" cy="123876"/>
                </a:xfrm>
                <a:custGeom>
                  <a:avLst/>
                  <a:gdLst/>
                  <a:ahLst/>
                  <a:cxnLst/>
                  <a:rect l="l" t="t" r="r" b="b"/>
                  <a:pathLst>
                    <a:path w="1386" h="4039" extrusionOk="0">
                      <a:moveTo>
                        <a:pt x="497" y="1"/>
                      </a:moveTo>
                      <a:cubicBezTo>
                        <a:pt x="497" y="1"/>
                        <a:pt x="638" y="509"/>
                        <a:pt x="981" y="1459"/>
                      </a:cubicBezTo>
                      <a:cubicBezTo>
                        <a:pt x="1318" y="2409"/>
                        <a:pt x="25" y="3420"/>
                        <a:pt x="25" y="3420"/>
                      </a:cubicBezTo>
                      <a:lnTo>
                        <a:pt x="0" y="4039"/>
                      </a:lnTo>
                      <a:cubicBezTo>
                        <a:pt x="1146" y="3487"/>
                        <a:pt x="1385" y="2152"/>
                        <a:pt x="1171" y="1575"/>
                      </a:cubicBezTo>
                      <a:cubicBezTo>
                        <a:pt x="901" y="852"/>
                        <a:pt x="497" y="1"/>
                        <a:pt x="497"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 name="Google Shape;1419;p59">
                  <a:extLst>
                    <a:ext uri="{FF2B5EF4-FFF2-40B4-BE49-F238E27FC236}">
                      <a16:creationId xmlns:a16="http://schemas.microsoft.com/office/drawing/2014/main" id="{698B80AB-4680-45A4-95E2-9247FC5C66E2}"/>
                    </a:ext>
                  </a:extLst>
                </p:cNvPr>
                <p:cNvSpPr/>
                <p:nvPr/>
              </p:nvSpPr>
              <p:spPr>
                <a:xfrm>
                  <a:off x="4373514" y="3956434"/>
                  <a:ext cx="112038" cy="165986"/>
                </a:xfrm>
                <a:custGeom>
                  <a:avLst/>
                  <a:gdLst/>
                  <a:ahLst/>
                  <a:cxnLst/>
                  <a:rect l="l" t="t" r="r" b="b"/>
                  <a:pathLst>
                    <a:path w="3653" h="5412" extrusionOk="0">
                      <a:moveTo>
                        <a:pt x="3046" y="1"/>
                      </a:moveTo>
                      <a:lnTo>
                        <a:pt x="2335" y="136"/>
                      </a:lnTo>
                      <a:cubicBezTo>
                        <a:pt x="2335" y="136"/>
                        <a:pt x="0" y="2207"/>
                        <a:pt x="1434" y="2808"/>
                      </a:cubicBezTo>
                      <a:cubicBezTo>
                        <a:pt x="3548" y="3690"/>
                        <a:pt x="3628" y="5412"/>
                        <a:pt x="3628" y="5412"/>
                      </a:cubicBezTo>
                      <a:cubicBezTo>
                        <a:pt x="3628" y="5412"/>
                        <a:pt x="3652" y="3457"/>
                        <a:pt x="2531" y="2918"/>
                      </a:cubicBezTo>
                      <a:cubicBezTo>
                        <a:pt x="1403" y="2385"/>
                        <a:pt x="674" y="2232"/>
                        <a:pt x="3046"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 name="Google Shape;1420;p59">
                  <a:extLst>
                    <a:ext uri="{FF2B5EF4-FFF2-40B4-BE49-F238E27FC236}">
                      <a16:creationId xmlns:a16="http://schemas.microsoft.com/office/drawing/2014/main" id="{F89274A0-8694-4502-9239-795BDD7815A6}"/>
                    </a:ext>
                  </a:extLst>
                </p:cNvPr>
                <p:cNvSpPr/>
                <p:nvPr/>
              </p:nvSpPr>
              <p:spPr>
                <a:xfrm>
                  <a:off x="4424794" y="3973119"/>
                  <a:ext cx="71461" cy="102530"/>
                </a:xfrm>
                <a:custGeom>
                  <a:avLst/>
                  <a:gdLst/>
                  <a:ahLst/>
                  <a:cxnLst/>
                  <a:rect l="l" t="t" r="r" b="b"/>
                  <a:pathLst>
                    <a:path w="2330" h="3343" extrusionOk="0">
                      <a:moveTo>
                        <a:pt x="85" y="1"/>
                      </a:moveTo>
                      <a:cubicBezTo>
                        <a:pt x="57" y="1"/>
                        <a:pt x="29" y="1"/>
                        <a:pt x="1" y="2"/>
                      </a:cubicBezTo>
                      <a:lnTo>
                        <a:pt x="314" y="542"/>
                      </a:lnTo>
                      <a:cubicBezTo>
                        <a:pt x="314" y="542"/>
                        <a:pt x="1882" y="732"/>
                        <a:pt x="2023" y="1730"/>
                      </a:cubicBezTo>
                      <a:cubicBezTo>
                        <a:pt x="2164" y="2723"/>
                        <a:pt x="2330" y="3342"/>
                        <a:pt x="2330" y="3342"/>
                      </a:cubicBezTo>
                      <a:cubicBezTo>
                        <a:pt x="2330" y="3342"/>
                        <a:pt x="2287" y="2398"/>
                        <a:pt x="2189" y="1632"/>
                      </a:cubicBezTo>
                      <a:cubicBezTo>
                        <a:pt x="2111" y="1039"/>
                        <a:pt x="1312" y="1"/>
                        <a:pt x="85"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 name="Google Shape;1421;p59">
                  <a:extLst>
                    <a:ext uri="{FF2B5EF4-FFF2-40B4-BE49-F238E27FC236}">
                      <a16:creationId xmlns:a16="http://schemas.microsoft.com/office/drawing/2014/main" id="{DAD89625-377C-435D-907B-1CAE1DF54CB9}"/>
                    </a:ext>
                  </a:extLst>
                </p:cNvPr>
                <p:cNvSpPr/>
                <p:nvPr/>
              </p:nvSpPr>
              <p:spPr>
                <a:xfrm>
                  <a:off x="4377440" y="4005690"/>
                  <a:ext cx="38368" cy="124827"/>
                </a:xfrm>
                <a:custGeom>
                  <a:avLst/>
                  <a:gdLst/>
                  <a:ahLst/>
                  <a:cxnLst/>
                  <a:rect l="l" t="t" r="r" b="b"/>
                  <a:pathLst>
                    <a:path w="1251" h="4070" extrusionOk="0">
                      <a:moveTo>
                        <a:pt x="1226" y="0"/>
                      </a:moveTo>
                      <a:cubicBezTo>
                        <a:pt x="129" y="644"/>
                        <a:pt x="1" y="1998"/>
                        <a:pt x="264" y="2550"/>
                      </a:cubicBezTo>
                      <a:cubicBezTo>
                        <a:pt x="589" y="3248"/>
                        <a:pt x="1061" y="4069"/>
                        <a:pt x="1061" y="4069"/>
                      </a:cubicBezTo>
                      <a:cubicBezTo>
                        <a:pt x="1061" y="4069"/>
                        <a:pt x="877" y="3573"/>
                        <a:pt x="460" y="2654"/>
                      </a:cubicBezTo>
                      <a:cubicBezTo>
                        <a:pt x="44" y="1735"/>
                        <a:pt x="1251" y="619"/>
                        <a:pt x="1251" y="619"/>
                      </a:cubicBezTo>
                      <a:lnTo>
                        <a:pt x="1226"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 name="Google Shape;1422;p59">
                  <a:extLst>
                    <a:ext uri="{FF2B5EF4-FFF2-40B4-BE49-F238E27FC236}">
                      <a16:creationId xmlns:a16="http://schemas.microsoft.com/office/drawing/2014/main" id="{493A5A86-E698-4D93-985F-A70FFCC38475}"/>
                    </a:ext>
                  </a:extLst>
                </p:cNvPr>
                <p:cNvSpPr/>
                <p:nvPr/>
              </p:nvSpPr>
              <p:spPr>
                <a:xfrm>
                  <a:off x="4287423" y="3854763"/>
                  <a:ext cx="39319" cy="65634"/>
                </a:xfrm>
                <a:custGeom>
                  <a:avLst/>
                  <a:gdLst/>
                  <a:ahLst/>
                  <a:cxnLst/>
                  <a:rect l="l" t="t" r="r" b="b"/>
                  <a:pathLst>
                    <a:path w="1282" h="2140" extrusionOk="0">
                      <a:moveTo>
                        <a:pt x="0" y="1"/>
                      </a:moveTo>
                      <a:cubicBezTo>
                        <a:pt x="0" y="1"/>
                        <a:pt x="209" y="215"/>
                        <a:pt x="638" y="589"/>
                      </a:cubicBezTo>
                      <a:cubicBezTo>
                        <a:pt x="1073" y="969"/>
                        <a:pt x="711" y="1827"/>
                        <a:pt x="711" y="1827"/>
                      </a:cubicBezTo>
                      <a:lnTo>
                        <a:pt x="705" y="1827"/>
                      </a:lnTo>
                      <a:lnTo>
                        <a:pt x="864" y="2139"/>
                      </a:lnTo>
                      <a:cubicBezTo>
                        <a:pt x="1281" y="1551"/>
                        <a:pt x="1030" y="822"/>
                        <a:pt x="766" y="595"/>
                      </a:cubicBezTo>
                      <a:cubicBezTo>
                        <a:pt x="436" y="313"/>
                        <a:pt x="1" y="1"/>
                        <a:pt x="0"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 name="Google Shape;1423;p59">
                  <a:extLst>
                    <a:ext uri="{FF2B5EF4-FFF2-40B4-BE49-F238E27FC236}">
                      <a16:creationId xmlns:a16="http://schemas.microsoft.com/office/drawing/2014/main" id="{FE3EECFF-C0F1-474F-8239-AD4098140CA5}"/>
                    </a:ext>
                  </a:extLst>
                </p:cNvPr>
                <p:cNvSpPr/>
                <p:nvPr/>
              </p:nvSpPr>
              <p:spPr>
                <a:xfrm>
                  <a:off x="4183299" y="3951251"/>
                  <a:ext cx="206777" cy="117159"/>
                </a:xfrm>
                <a:custGeom>
                  <a:avLst/>
                  <a:gdLst/>
                  <a:ahLst/>
                  <a:cxnLst/>
                  <a:rect l="l" t="t" r="r" b="b"/>
                  <a:pathLst>
                    <a:path w="6742" h="3820" extrusionOk="0">
                      <a:moveTo>
                        <a:pt x="4887" y="0"/>
                      </a:moveTo>
                      <a:cubicBezTo>
                        <a:pt x="4500" y="0"/>
                        <a:pt x="4078" y="97"/>
                        <a:pt x="3647" y="360"/>
                      </a:cubicBezTo>
                      <a:cubicBezTo>
                        <a:pt x="2035" y="1340"/>
                        <a:pt x="1919" y="3571"/>
                        <a:pt x="0" y="3810"/>
                      </a:cubicBezTo>
                      <a:cubicBezTo>
                        <a:pt x="0" y="3810"/>
                        <a:pt x="73" y="3820"/>
                        <a:pt x="197" y="3820"/>
                      </a:cubicBezTo>
                      <a:cubicBezTo>
                        <a:pt x="597" y="3820"/>
                        <a:pt x="1526" y="3720"/>
                        <a:pt x="2274" y="2879"/>
                      </a:cubicBezTo>
                      <a:cubicBezTo>
                        <a:pt x="3019" y="2036"/>
                        <a:pt x="3559" y="584"/>
                        <a:pt x="4843" y="584"/>
                      </a:cubicBezTo>
                      <a:cubicBezTo>
                        <a:pt x="5249" y="584"/>
                        <a:pt x="5728" y="729"/>
                        <a:pt x="6312" y="1083"/>
                      </a:cubicBezTo>
                      <a:lnTo>
                        <a:pt x="6741" y="715"/>
                      </a:lnTo>
                      <a:lnTo>
                        <a:pt x="6735" y="715"/>
                      </a:lnTo>
                      <a:cubicBezTo>
                        <a:pt x="6735" y="715"/>
                        <a:pt x="5942" y="0"/>
                        <a:pt x="4887"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 name="Google Shape;1424;p59">
                  <a:extLst>
                    <a:ext uri="{FF2B5EF4-FFF2-40B4-BE49-F238E27FC236}">
                      <a16:creationId xmlns:a16="http://schemas.microsoft.com/office/drawing/2014/main" id="{E3BBFA79-7D94-4354-A23F-C00E7DC5B169}"/>
                    </a:ext>
                  </a:extLst>
                </p:cNvPr>
                <p:cNvSpPr/>
                <p:nvPr/>
              </p:nvSpPr>
              <p:spPr>
                <a:xfrm>
                  <a:off x="4265065" y="3864915"/>
                  <a:ext cx="86489" cy="91550"/>
                </a:xfrm>
                <a:custGeom>
                  <a:avLst/>
                  <a:gdLst/>
                  <a:ahLst/>
                  <a:cxnLst/>
                  <a:rect l="l" t="t" r="r" b="b"/>
                  <a:pathLst>
                    <a:path w="2820" h="2985" extrusionOk="0">
                      <a:moveTo>
                        <a:pt x="0" y="1"/>
                      </a:moveTo>
                      <a:cubicBezTo>
                        <a:pt x="0" y="1"/>
                        <a:pt x="429" y="1373"/>
                        <a:pt x="1275" y="1845"/>
                      </a:cubicBezTo>
                      <a:cubicBezTo>
                        <a:pt x="2114" y="2311"/>
                        <a:pt x="2120" y="2237"/>
                        <a:pt x="2078" y="2826"/>
                      </a:cubicBezTo>
                      <a:lnTo>
                        <a:pt x="2470" y="2985"/>
                      </a:lnTo>
                      <a:cubicBezTo>
                        <a:pt x="2470" y="2985"/>
                        <a:pt x="2819" y="1919"/>
                        <a:pt x="2035" y="1649"/>
                      </a:cubicBezTo>
                      <a:cubicBezTo>
                        <a:pt x="1250" y="1373"/>
                        <a:pt x="699" y="1337"/>
                        <a:pt x="0"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 name="Google Shape;1425;p59">
                  <a:extLst>
                    <a:ext uri="{FF2B5EF4-FFF2-40B4-BE49-F238E27FC236}">
                      <a16:creationId xmlns:a16="http://schemas.microsoft.com/office/drawing/2014/main" id="{008797A1-4E6F-4490-9E0F-DCC433259279}"/>
                    </a:ext>
                  </a:extLst>
                </p:cNvPr>
                <p:cNvSpPr/>
                <p:nvPr/>
              </p:nvSpPr>
              <p:spPr>
                <a:xfrm>
                  <a:off x="4268623" y="4042709"/>
                  <a:ext cx="20150" cy="57936"/>
                </a:xfrm>
                <a:custGeom>
                  <a:avLst/>
                  <a:gdLst/>
                  <a:ahLst/>
                  <a:cxnLst/>
                  <a:rect l="l" t="t" r="r" b="b"/>
                  <a:pathLst>
                    <a:path w="657" h="1889" extrusionOk="0">
                      <a:moveTo>
                        <a:pt x="1" y="1"/>
                      </a:moveTo>
                      <a:lnTo>
                        <a:pt x="13" y="295"/>
                      </a:lnTo>
                      <a:cubicBezTo>
                        <a:pt x="13" y="295"/>
                        <a:pt x="626" y="736"/>
                        <a:pt x="460" y="1190"/>
                      </a:cubicBezTo>
                      <a:cubicBezTo>
                        <a:pt x="295" y="1643"/>
                        <a:pt x="227" y="1888"/>
                        <a:pt x="227" y="1888"/>
                      </a:cubicBezTo>
                      <a:cubicBezTo>
                        <a:pt x="227" y="1888"/>
                        <a:pt x="423" y="1478"/>
                        <a:pt x="552" y="1128"/>
                      </a:cubicBezTo>
                      <a:cubicBezTo>
                        <a:pt x="656" y="853"/>
                        <a:pt x="546" y="234"/>
                        <a:pt x="1"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 name="Google Shape;1426;p59">
                  <a:extLst>
                    <a:ext uri="{FF2B5EF4-FFF2-40B4-BE49-F238E27FC236}">
                      <a16:creationId xmlns:a16="http://schemas.microsoft.com/office/drawing/2014/main" id="{76992370-C5E6-4B67-994A-B8386B2D72A5}"/>
                    </a:ext>
                  </a:extLst>
                </p:cNvPr>
                <p:cNvSpPr/>
                <p:nvPr/>
              </p:nvSpPr>
              <p:spPr>
                <a:xfrm>
                  <a:off x="4247767" y="4005690"/>
                  <a:ext cx="47201" cy="97960"/>
                </a:xfrm>
                <a:custGeom>
                  <a:avLst/>
                  <a:gdLst/>
                  <a:ahLst/>
                  <a:cxnLst/>
                  <a:rect l="l" t="t" r="r" b="b"/>
                  <a:pathLst>
                    <a:path w="1539" h="3194" extrusionOk="0">
                      <a:moveTo>
                        <a:pt x="846" y="0"/>
                      </a:moveTo>
                      <a:lnTo>
                        <a:pt x="625" y="289"/>
                      </a:lnTo>
                      <a:cubicBezTo>
                        <a:pt x="895" y="681"/>
                        <a:pt x="858" y="626"/>
                        <a:pt x="429" y="1330"/>
                      </a:cubicBezTo>
                      <a:cubicBezTo>
                        <a:pt x="0" y="2041"/>
                        <a:pt x="239" y="3193"/>
                        <a:pt x="239" y="3193"/>
                      </a:cubicBezTo>
                      <a:cubicBezTo>
                        <a:pt x="215" y="1943"/>
                        <a:pt x="607" y="1673"/>
                        <a:pt x="1073" y="1128"/>
                      </a:cubicBezTo>
                      <a:cubicBezTo>
                        <a:pt x="1539" y="589"/>
                        <a:pt x="846" y="0"/>
                        <a:pt x="846"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 name="Google Shape;1427;p59">
                  <a:extLst>
                    <a:ext uri="{FF2B5EF4-FFF2-40B4-BE49-F238E27FC236}">
                      <a16:creationId xmlns:a16="http://schemas.microsoft.com/office/drawing/2014/main" id="{A7689A2B-83B5-4DF0-8568-286E45DF1FC3}"/>
                    </a:ext>
                  </a:extLst>
                </p:cNvPr>
                <p:cNvSpPr/>
                <p:nvPr/>
              </p:nvSpPr>
              <p:spPr>
                <a:xfrm>
                  <a:off x="4300765" y="4102485"/>
                  <a:ext cx="98512" cy="268424"/>
                </a:xfrm>
                <a:custGeom>
                  <a:avLst/>
                  <a:gdLst/>
                  <a:ahLst/>
                  <a:cxnLst/>
                  <a:rect l="l" t="t" r="r" b="b"/>
                  <a:pathLst>
                    <a:path w="3212" h="8752" extrusionOk="0">
                      <a:moveTo>
                        <a:pt x="938" y="0"/>
                      </a:moveTo>
                      <a:lnTo>
                        <a:pt x="289" y="215"/>
                      </a:lnTo>
                      <a:cubicBezTo>
                        <a:pt x="2605" y="2207"/>
                        <a:pt x="1955" y="2856"/>
                        <a:pt x="981" y="4333"/>
                      </a:cubicBezTo>
                      <a:cubicBezTo>
                        <a:pt x="0" y="5804"/>
                        <a:pt x="178" y="8751"/>
                        <a:pt x="178" y="8751"/>
                      </a:cubicBezTo>
                      <a:cubicBezTo>
                        <a:pt x="178" y="8751"/>
                        <a:pt x="117" y="6092"/>
                        <a:pt x="1961" y="3518"/>
                      </a:cubicBezTo>
                      <a:cubicBezTo>
                        <a:pt x="3212" y="1771"/>
                        <a:pt x="938" y="7"/>
                        <a:pt x="938" y="7"/>
                      </a:cubicBezTo>
                      <a:lnTo>
                        <a:pt x="938"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 name="Google Shape;1428;p59">
                  <a:extLst>
                    <a:ext uri="{FF2B5EF4-FFF2-40B4-BE49-F238E27FC236}">
                      <a16:creationId xmlns:a16="http://schemas.microsoft.com/office/drawing/2014/main" id="{FC11E35F-3A49-4AA0-ADF8-556154B4FC16}"/>
                    </a:ext>
                  </a:extLst>
                </p:cNvPr>
                <p:cNvSpPr/>
                <p:nvPr/>
              </p:nvSpPr>
              <p:spPr>
                <a:xfrm>
                  <a:off x="4277824" y="4208051"/>
                  <a:ext cx="75418" cy="94801"/>
                </a:xfrm>
                <a:custGeom>
                  <a:avLst/>
                  <a:gdLst/>
                  <a:ahLst/>
                  <a:cxnLst/>
                  <a:rect l="l" t="t" r="r" b="b"/>
                  <a:pathLst>
                    <a:path w="2459" h="3091" extrusionOk="0">
                      <a:moveTo>
                        <a:pt x="2207" y="1"/>
                      </a:moveTo>
                      <a:cubicBezTo>
                        <a:pt x="1248" y="1"/>
                        <a:pt x="504" y="870"/>
                        <a:pt x="362" y="1412"/>
                      </a:cubicBezTo>
                      <a:cubicBezTo>
                        <a:pt x="172" y="2159"/>
                        <a:pt x="1" y="3091"/>
                        <a:pt x="1" y="3091"/>
                      </a:cubicBezTo>
                      <a:cubicBezTo>
                        <a:pt x="1" y="3091"/>
                        <a:pt x="228" y="2496"/>
                        <a:pt x="491" y="1522"/>
                      </a:cubicBezTo>
                      <a:cubicBezTo>
                        <a:pt x="755" y="554"/>
                        <a:pt x="2115" y="523"/>
                        <a:pt x="2115" y="523"/>
                      </a:cubicBezTo>
                      <a:lnTo>
                        <a:pt x="2458" y="21"/>
                      </a:lnTo>
                      <a:cubicBezTo>
                        <a:pt x="2373" y="7"/>
                        <a:pt x="2289" y="1"/>
                        <a:pt x="2207"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6" name="Google Shape;1429;p59">
                  <a:extLst>
                    <a:ext uri="{FF2B5EF4-FFF2-40B4-BE49-F238E27FC236}">
                      <a16:creationId xmlns:a16="http://schemas.microsoft.com/office/drawing/2014/main" id="{3E671820-D556-4765-A950-10EAE4D28B3E}"/>
                    </a:ext>
                  </a:extLst>
                </p:cNvPr>
                <p:cNvSpPr/>
                <p:nvPr/>
              </p:nvSpPr>
              <p:spPr>
                <a:xfrm>
                  <a:off x="4315609" y="4241757"/>
                  <a:ext cx="39503" cy="123876"/>
                </a:xfrm>
                <a:custGeom>
                  <a:avLst/>
                  <a:gdLst/>
                  <a:ahLst/>
                  <a:cxnLst/>
                  <a:rect l="l" t="t" r="r" b="b"/>
                  <a:pathLst>
                    <a:path w="1288" h="4039" extrusionOk="0">
                      <a:moveTo>
                        <a:pt x="448" y="0"/>
                      </a:moveTo>
                      <a:lnTo>
                        <a:pt x="338" y="613"/>
                      </a:lnTo>
                      <a:cubicBezTo>
                        <a:pt x="338" y="613"/>
                        <a:pt x="1208" y="1839"/>
                        <a:pt x="718" y="2703"/>
                      </a:cubicBezTo>
                      <a:cubicBezTo>
                        <a:pt x="233" y="3567"/>
                        <a:pt x="1" y="4039"/>
                        <a:pt x="1" y="4039"/>
                      </a:cubicBezTo>
                      <a:cubicBezTo>
                        <a:pt x="1" y="4039"/>
                        <a:pt x="521" y="3273"/>
                        <a:pt x="901" y="2617"/>
                      </a:cubicBezTo>
                      <a:cubicBezTo>
                        <a:pt x="1202" y="2096"/>
                        <a:pt x="1287" y="748"/>
                        <a:pt x="448"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83" name="Google Shape;1430;p59">
                <a:extLst>
                  <a:ext uri="{FF2B5EF4-FFF2-40B4-BE49-F238E27FC236}">
                    <a16:creationId xmlns:a16="http://schemas.microsoft.com/office/drawing/2014/main" id="{1EA9B52F-626F-45F1-A4A9-79A242DAF3B5}"/>
                  </a:ext>
                </a:extLst>
              </p:cNvPr>
              <p:cNvSpPr/>
              <p:nvPr/>
            </p:nvSpPr>
            <p:spPr>
              <a:xfrm>
                <a:off x="4633228" y="3485251"/>
                <a:ext cx="122956" cy="25425"/>
              </a:xfrm>
              <a:custGeom>
                <a:avLst/>
                <a:gdLst/>
                <a:ahLst/>
                <a:cxnLst/>
                <a:rect l="l" t="t" r="r" b="b"/>
                <a:pathLst>
                  <a:path w="4009" h="829" extrusionOk="0">
                    <a:moveTo>
                      <a:pt x="412" y="1"/>
                    </a:moveTo>
                    <a:cubicBezTo>
                      <a:pt x="185" y="1"/>
                      <a:pt x="1" y="185"/>
                      <a:pt x="1" y="418"/>
                    </a:cubicBezTo>
                    <a:cubicBezTo>
                      <a:pt x="1" y="638"/>
                      <a:pt x="185" y="828"/>
                      <a:pt x="412" y="828"/>
                    </a:cubicBezTo>
                    <a:lnTo>
                      <a:pt x="3598" y="828"/>
                    </a:lnTo>
                    <a:cubicBezTo>
                      <a:pt x="3819" y="828"/>
                      <a:pt x="4009" y="644"/>
                      <a:pt x="4009" y="418"/>
                    </a:cubicBezTo>
                    <a:cubicBezTo>
                      <a:pt x="4009" y="185"/>
                      <a:pt x="3825" y="1"/>
                      <a:pt x="3598"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 name="Google Shape;1431;p59">
                <a:extLst>
                  <a:ext uri="{FF2B5EF4-FFF2-40B4-BE49-F238E27FC236}">
                    <a16:creationId xmlns:a16="http://schemas.microsoft.com/office/drawing/2014/main" id="{26DA0687-D467-4802-8AEC-8322C401AF0C}"/>
                  </a:ext>
                </a:extLst>
              </p:cNvPr>
              <p:cNvSpPr/>
              <p:nvPr/>
            </p:nvSpPr>
            <p:spPr>
              <a:xfrm>
                <a:off x="4633228" y="3543156"/>
                <a:ext cx="122956" cy="25211"/>
              </a:xfrm>
              <a:custGeom>
                <a:avLst/>
                <a:gdLst/>
                <a:ahLst/>
                <a:cxnLst/>
                <a:rect l="l" t="t" r="r" b="b"/>
                <a:pathLst>
                  <a:path w="4009" h="822" extrusionOk="0">
                    <a:moveTo>
                      <a:pt x="412" y="0"/>
                    </a:moveTo>
                    <a:cubicBezTo>
                      <a:pt x="185" y="0"/>
                      <a:pt x="1" y="184"/>
                      <a:pt x="1" y="411"/>
                    </a:cubicBezTo>
                    <a:cubicBezTo>
                      <a:pt x="1" y="638"/>
                      <a:pt x="185" y="822"/>
                      <a:pt x="412" y="822"/>
                    </a:cubicBezTo>
                    <a:lnTo>
                      <a:pt x="3598" y="822"/>
                    </a:lnTo>
                    <a:cubicBezTo>
                      <a:pt x="3819" y="822"/>
                      <a:pt x="4009" y="638"/>
                      <a:pt x="4009" y="411"/>
                    </a:cubicBezTo>
                    <a:cubicBezTo>
                      <a:pt x="4009" y="184"/>
                      <a:pt x="3825" y="0"/>
                      <a:pt x="3598"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 name="Google Shape;1432;p59">
                <a:extLst>
                  <a:ext uri="{FF2B5EF4-FFF2-40B4-BE49-F238E27FC236}">
                    <a16:creationId xmlns:a16="http://schemas.microsoft.com/office/drawing/2014/main" id="{6F6E962A-F5D7-48E1-99B2-E280E3DE1D94}"/>
                  </a:ext>
                </a:extLst>
              </p:cNvPr>
              <p:cNvSpPr/>
              <p:nvPr/>
            </p:nvSpPr>
            <p:spPr>
              <a:xfrm>
                <a:off x="4633228" y="3629615"/>
                <a:ext cx="122956" cy="25395"/>
              </a:xfrm>
              <a:custGeom>
                <a:avLst/>
                <a:gdLst/>
                <a:ahLst/>
                <a:cxnLst/>
                <a:rect l="l" t="t" r="r" b="b"/>
                <a:pathLst>
                  <a:path w="4009" h="828" extrusionOk="0">
                    <a:moveTo>
                      <a:pt x="412" y="0"/>
                    </a:moveTo>
                    <a:cubicBezTo>
                      <a:pt x="185" y="0"/>
                      <a:pt x="1" y="184"/>
                      <a:pt x="1" y="417"/>
                    </a:cubicBezTo>
                    <a:cubicBezTo>
                      <a:pt x="1" y="644"/>
                      <a:pt x="185" y="828"/>
                      <a:pt x="412" y="828"/>
                    </a:cubicBezTo>
                    <a:lnTo>
                      <a:pt x="3598" y="828"/>
                    </a:lnTo>
                    <a:cubicBezTo>
                      <a:pt x="3819" y="828"/>
                      <a:pt x="4009" y="644"/>
                      <a:pt x="4009" y="417"/>
                    </a:cubicBezTo>
                    <a:cubicBezTo>
                      <a:pt x="4009" y="184"/>
                      <a:pt x="3825" y="0"/>
                      <a:pt x="3598"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 name="Google Shape;1433;p59">
                <a:extLst>
                  <a:ext uri="{FF2B5EF4-FFF2-40B4-BE49-F238E27FC236}">
                    <a16:creationId xmlns:a16="http://schemas.microsoft.com/office/drawing/2014/main" id="{1DC13E01-8D32-4084-8894-43A474D450F7}"/>
                  </a:ext>
                </a:extLst>
              </p:cNvPr>
              <p:cNvSpPr/>
              <p:nvPr/>
            </p:nvSpPr>
            <p:spPr>
              <a:xfrm>
                <a:off x="4633228" y="3701781"/>
                <a:ext cx="122956" cy="25395"/>
              </a:xfrm>
              <a:custGeom>
                <a:avLst/>
                <a:gdLst/>
                <a:ahLst/>
                <a:cxnLst/>
                <a:rect l="l" t="t" r="r" b="b"/>
                <a:pathLst>
                  <a:path w="4009" h="828" extrusionOk="0">
                    <a:moveTo>
                      <a:pt x="412" y="0"/>
                    </a:moveTo>
                    <a:cubicBezTo>
                      <a:pt x="185" y="0"/>
                      <a:pt x="1" y="184"/>
                      <a:pt x="1" y="417"/>
                    </a:cubicBezTo>
                    <a:cubicBezTo>
                      <a:pt x="1" y="638"/>
                      <a:pt x="185" y="828"/>
                      <a:pt x="412" y="828"/>
                    </a:cubicBezTo>
                    <a:lnTo>
                      <a:pt x="3598" y="828"/>
                    </a:lnTo>
                    <a:cubicBezTo>
                      <a:pt x="3819" y="828"/>
                      <a:pt x="4009" y="644"/>
                      <a:pt x="4009" y="417"/>
                    </a:cubicBezTo>
                    <a:cubicBezTo>
                      <a:pt x="4009" y="184"/>
                      <a:pt x="3825" y="0"/>
                      <a:pt x="3598"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56" name="Google Shape;1434;p59">
              <a:extLst>
                <a:ext uri="{FF2B5EF4-FFF2-40B4-BE49-F238E27FC236}">
                  <a16:creationId xmlns:a16="http://schemas.microsoft.com/office/drawing/2014/main" id="{63113E41-0498-4FB3-A656-0B414F1BC49C}"/>
                </a:ext>
              </a:extLst>
            </p:cNvPr>
            <p:cNvGrpSpPr/>
            <p:nvPr/>
          </p:nvGrpSpPr>
          <p:grpSpPr>
            <a:xfrm>
              <a:off x="6764051" y="2250749"/>
              <a:ext cx="1637457" cy="1873778"/>
              <a:chOff x="2288598" y="3776555"/>
              <a:chExt cx="574204" cy="657074"/>
            </a:xfrm>
          </p:grpSpPr>
          <p:sp>
            <p:nvSpPr>
              <p:cNvPr id="257" name="Google Shape;1435;p59">
                <a:extLst>
                  <a:ext uri="{FF2B5EF4-FFF2-40B4-BE49-F238E27FC236}">
                    <a16:creationId xmlns:a16="http://schemas.microsoft.com/office/drawing/2014/main" id="{96773029-9418-44AF-87D3-14F1D3E681A6}"/>
                  </a:ext>
                </a:extLst>
              </p:cNvPr>
              <p:cNvSpPr/>
              <p:nvPr/>
            </p:nvSpPr>
            <p:spPr>
              <a:xfrm>
                <a:off x="2742115" y="3936008"/>
                <a:ext cx="120686" cy="132832"/>
              </a:xfrm>
              <a:custGeom>
                <a:avLst/>
                <a:gdLst/>
                <a:ahLst/>
                <a:cxnLst/>
                <a:rect l="l" t="t" r="r" b="b"/>
                <a:pathLst>
                  <a:path w="3935" h="4331" extrusionOk="0">
                    <a:moveTo>
                      <a:pt x="1896" y="1"/>
                    </a:moveTo>
                    <a:cubicBezTo>
                      <a:pt x="1727" y="1"/>
                      <a:pt x="1555" y="41"/>
                      <a:pt x="1429" y="122"/>
                    </a:cubicBezTo>
                    <a:cubicBezTo>
                      <a:pt x="1203" y="264"/>
                      <a:pt x="1020" y="309"/>
                      <a:pt x="872" y="309"/>
                    </a:cubicBezTo>
                    <a:cubicBezTo>
                      <a:pt x="625" y="309"/>
                      <a:pt x="469" y="187"/>
                      <a:pt x="355" y="187"/>
                    </a:cubicBezTo>
                    <a:cubicBezTo>
                      <a:pt x="295" y="187"/>
                      <a:pt x="247" y="221"/>
                      <a:pt x="203" y="324"/>
                    </a:cubicBezTo>
                    <a:cubicBezTo>
                      <a:pt x="1" y="808"/>
                      <a:pt x="546" y="1035"/>
                      <a:pt x="546" y="1035"/>
                    </a:cubicBezTo>
                    <a:cubicBezTo>
                      <a:pt x="546" y="1035"/>
                      <a:pt x="641" y="998"/>
                      <a:pt x="732" y="998"/>
                    </a:cubicBezTo>
                    <a:cubicBezTo>
                      <a:pt x="896" y="998"/>
                      <a:pt x="1049" y="1117"/>
                      <a:pt x="620" y="1782"/>
                    </a:cubicBezTo>
                    <a:cubicBezTo>
                      <a:pt x="74" y="2634"/>
                      <a:pt x="1220" y="3425"/>
                      <a:pt x="1655" y="3952"/>
                    </a:cubicBezTo>
                    <a:cubicBezTo>
                      <a:pt x="1863" y="4203"/>
                      <a:pt x="2222" y="4330"/>
                      <a:pt x="2581" y="4330"/>
                    </a:cubicBezTo>
                    <a:cubicBezTo>
                      <a:pt x="2975" y="4330"/>
                      <a:pt x="3369" y="4177"/>
                      <a:pt x="3561" y="3866"/>
                    </a:cubicBezTo>
                    <a:cubicBezTo>
                      <a:pt x="3935" y="3265"/>
                      <a:pt x="3530" y="2787"/>
                      <a:pt x="2905" y="2634"/>
                    </a:cubicBezTo>
                    <a:cubicBezTo>
                      <a:pt x="2274" y="2469"/>
                      <a:pt x="3353" y="2193"/>
                      <a:pt x="3261" y="1666"/>
                    </a:cubicBezTo>
                    <a:cubicBezTo>
                      <a:pt x="3120" y="839"/>
                      <a:pt x="1992" y="1439"/>
                      <a:pt x="2415" y="722"/>
                    </a:cubicBezTo>
                    <a:cubicBezTo>
                      <a:pt x="2706" y="240"/>
                      <a:pt x="2307" y="1"/>
                      <a:pt x="189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 name="Google Shape;1436;p59">
                <a:extLst>
                  <a:ext uri="{FF2B5EF4-FFF2-40B4-BE49-F238E27FC236}">
                    <a16:creationId xmlns:a16="http://schemas.microsoft.com/office/drawing/2014/main" id="{BD04A4C1-3F55-40C5-BDD4-C0F47F9AAFC1}"/>
                  </a:ext>
                </a:extLst>
              </p:cNvPr>
              <p:cNvSpPr/>
              <p:nvPr/>
            </p:nvSpPr>
            <p:spPr>
              <a:xfrm>
                <a:off x="2636856" y="4019737"/>
                <a:ext cx="145897" cy="113724"/>
              </a:xfrm>
              <a:custGeom>
                <a:avLst/>
                <a:gdLst/>
                <a:ahLst/>
                <a:cxnLst/>
                <a:rect l="l" t="t" r="r" b="b"/>
                <a:pathLst>
                  <a:path w="4757" h="3708" extrusionOk="0">
                    <a:moveTo>
                      <a:pt x="3905" y="1"/>
                    </a:moveTo>
                    <a:cubicBezTo>
                      <a:pt x="3795" y="1"/>
                      <a:pt x="3626" y="51"/>
                      <a:pt x="3451" y="290"/>
                    </a:cubicBezTo>
                    <a:cubicBezTo>
                      <a:pt x="3108" y="768"/>
                      <a:pt x="3175" y="2184"/>
                      <a:pt x="2507" y="2674"/>
                    </a:cubicBezTo>
                    <a:cubicBezTo>
                      <a:pt x="2185" y="2916"/>
                      <a:pt x="1893" y="2989"/>
                      <a:pt x="1634" y="2989"/>
                    </a:cubicBezTo>
                    <a:cubicBezTo>
                      <a:pt x="1362" y="2989"/>
                      <a:pt x="1127" y="2908"/>
                      <a:pt x="933" y="2858"/>
                    </a:cubicBezTo>
                    <a:cubicBezTo>
                      <a:pt x="559" y="2760"/>
                      <a:pt x="448" y="2557"/>
                      <a:pt x="222" y="2521"/>
                    </a:cubicBezTo>
                    <a:cubicBezTo>
                      <a:pt x="209" y="2519"/>
                      <a:pt x="198" y="2518"/>
                      <a:pt x="187" y="2518"/>
                    </a:cubicBezTo>
                    <a:cubicBezTo>
                      <a:pt x="0" y="2518"/>
                      <a:pt x="8" y="2758"/>
                      <a:pt x="546" y="3035"/>
                    </a:cubicBezTo>
                    <a:cubicBezTo>
                      <a:pt x="761" y="3148"/>
                      <a:pt x="1606" y="3707"/>
                      <a:pt x="2399" y="3707"/>
                    </a:cubicBezTo>
                    <a:cubicBezTo>
                      <a:pt x="2602" y="3707"/>
                      <a:pt x="2801" y="3671"/>
                      <a:pt x="2985" y="3581"/>
                    </a:cubicBezTo>
                    <a:cubicBezTo>
                      <a:pt x="4174" y="2993"/>
                      <a:pt x="4756" y="327"/>
                      <a:pt x="4033" y="27"/>
                    </a:cubicBezTo>
                    <a:cubicBezTo>
                      <a:pt x="4033" y="27"/>
                      <a:pt x="3984" y="1"/>
                      <a:pt x="3905" y="1"/>
                    </a:cubicBezTo>
                    <a:close/>
                  </a:path>
                </a:pathLst>
              </a:custGeom>
              <a:solidFill>
                <a:srgbClr val="E6705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 name="Google Shape;1437;p59">
                <a:extLst>
                  <a:ext uri="{FF2B5EF4-FFF2-40B4-BE49-F238E27FC236}">
                    <a16:creationId xmlns:a16="http://schemas.microsoft.com/office/drawing/2014/main" id="{9539F4CE-4FD3-4882-840C-B995C98E8B80}"/>
                  </a:ext>
                </a:extLst>
              </p:cNvPr>
              <p:cNvSpPr/>
              <p:nvPr/>
            </p:nvSpPr>
            <p:spPr>
              <a:xfrm>
                <a:off x="2698319" y="4206456"/>
                <a:ext cx="153043" cy="224412"/>
              </a:xfrm>
              <a:custGeom>
                <a:avLst/>
                <a:gdLst/>
                <a:ahLst/>
                <a:cxnLst/>
                <a:rect l="l" t="t" r="r" b="b"/>
                <a:pathLst>
                  <a:path w="4990" h="7317" extrusionOk="0">
                    <a:moveTo>
                      <a:pt x="2042" y="67"/>
                    </a:moveTo>
                    <a:cubicBezTo>
                      <a:pt x="2011" y="245"/>
                      <a:pt x="1989" y="425"/>
                      <a:pt x="1973" y="604"/>
                    </a:cubicBezTo>
                    <a:lnTo>
                      <a:pt x="1973" y="604"/>
                    </a:lnTo>
                    <a:cubicBezTo>
                      <a:pt x="2008" y="627"/>
                      <a:pt x="2044" y="651"/>
                      <a:pt x="2080" y="675"/>
                    </a:cubicBezTo>
                    <a:lnTo>
                      <a:pt x="2080" y="675"/>
                    </a:lnTo>
                    <a:cubicBezTo>
                      <a:pt x="2065" y="461"/>
                      <a:pt x="2052" y="258"/>
                      <a:pt x="2042" y="67"/>
                    </a:cubicBezTo>
                    <a:close/>
                    <a:moveTo>
                      <a:pt x="524" y="0"/>
                    </a:moveTo>
                    <a:cubicBezTo>
                      <a:pt x="198" y="0"/>
                      <a:pt x="1" y="192"/>
                      <a:pt x="32" y="667"/>
                    </a:cubicBezTo>
                    <a:cubicBezTo>
                      <a:pt x="148" y="2469"/>
                      <a:pt x="755" y="5275"/>
                      <a:pt x="840" y="6789"/>
                    </a:cubicBezTo>
                    <a:cubicBezTo>
                      <a:pt x="847" y="6893"/>
                      <a:pt x="859" y="6918"/>
                      <a:pt x="510" y="7004"/>
                    </a:cubicBezTo>
                    <a:cubicBezTo>
                      <a:pt x="105" y="7108"/>
                      <a:pt x="418" y="7316"/>
                      <a:pt x="1049" y="7316"/>
                    </a:cubicBezTo>
                    <a:cubicBezTo>
                      <a:pt x="1649" y="7310"/>
                      <a:pt x="1913" y="4467"/>
                      <a:pt x="1968" y="2965"/>
                    </a:cubicBezTo>
                    <a:cubicBezTo>
                      <a:pt x="1984" y="2605"/>
                      <a:pt x="1879" y="1628"/>
                      <a:pt x="1973" y="604"/>
                    </a:cubicBezTo>
                    <a:lnTo>
                      <a:pt x="1973" y="604"/>
                    </a:lnTo>
                    <a:cubicBezTo>
                      <a:pt x="1422" y="245"/>
                      <a:pt x="891" y="0"/>
                      <a:pt x="524" y="0"/>
                    </a:cubicBezTo>
                    <a:close/>
                    <a:moveTo>
                      <a:pt x="2080" y="675"/>
                    </a:moveTo>
                    <a:lnTo>
                      <a:pt x="2080" y="675"/>
                    </a:lnTo>
                    <a:cubicBezTo>
                      <a:pt x="2100" y="962"/>
                      <a:pt x="2124" y="1267"/>
                      <a:pt x="2152" y="1586"/>
                    </a:cubicBezTo>
                    <a:cubicBezTo>
                      <a:pt x="2305" y="3235"/>
                      <a:pt x="4094" y="5386"/>
                      <a:pt x="4229" y="6771"/>
                    </a:cubicBezTo>
                    <a:cubicBezTo>
                      <a:pt x="4242" y="6875"/>
                      <a:pt x="4223" y="6918"/>
                      <a:pt x="3911" y="7022"/>
                    </a:cubicBezTo>
                    <a:cubicBezTo>
                      <a:pt x="3607" y="7129"/>
                      <a:pt x="3887" y="7317"/>
                      <a:pt x="4396" y="7317"/>
                    </a:cubicBezTo>
                    <a:cubicBezTo>
                      <a:pt x="4412" y="7317"/>
                      <a:pt x="4428" y="7316"/>
                      <a:pt x="4444" y="7316"/>
                    </a:cubicBezTo>
                    <a:cubicBezTo>
                      <a:pt x="4989" y="7298"/>
                      <a:pt x="4658" y="4436"/>
                      <a:pt x="4376" y="3094"/>
                    </a:cubicBezTo>
                    <a:cubicBezTo>
                      <a:pt x="4254" y="2512"/>
                      <a:pt x="3146" y="1395"/>
                      <a:pt x="2080" y="675"/>
                    </a:cubicBezTo>
                    <a:close/>
                  </a:path>
                </a:pathLst>
              </a:custGeom>
              <a:solidFill>
                <a:srgbClr val="EE9D7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 name="Google Shape;1438;p59">
                <a:extLst>
                  <a:ext uri="{FF2B5EF4-FFF2-40B4-BE49-F238E27FC236}">
                    <a16:creationId xmlns:a16="http://schemas.microsoft.com/office/drawing/2014/main" id="{E55AA6C5-A090-4EC1-B4D1-97ED4CEC02FE}"/>
                  </a:ext>
                </a:extLst>
              </p:cNvPr>
              <p:cNvSpPr/>
              <p:nvPr/>
            </p:nvSpPr>
            <p:spPr>
              <a:xfrm>
                <a:off x="2691387" y="4124659"/>
                <a:ext cx="156754" cy="277870"/>
              </a:xfrm>
              <a:custGeom>
                <a:avLst/>
                <a:gdLst/>
                <a:ahLst/>
                <a:cxnLst/>
                <a:rect l="l" t="t" r="r" b="b"/>
                <a:pathLst>
                  <a:path w="5111" h="9060" extrusionOk="0">
                    <a:moveTo>
                      <a:pt x="834" y="1"/>
                    </a:moveTo>
                    <a:cubicBezTo>
                      <a:pt x="588" y="577"/>
                      <a:pt x="276" y="1814"/>
                      <a:pt x="141" y="3334"/>
                    </a:cubicBezTo>
                    <a:cubicBezTo>
                      <a:pt x="0" y="4921"/>
                      <a:pt x="926" y="8733"/>
                      <a:pt x="944" y="8892"/>
                    </a:cubicBezTo>
                    <a:cubicBezTo>
                      <a:pt x="1092" y="9015"/>
                      <a:pt x="1264" y="9059"/>
                      <a:pt x="1427" y="9059"/>
                    </a:cubicBezTo>
                    <a:cubicBezTo>
                      <a:pt x="1662" y="9059"/>
                      <a:pt x="1878" y="8968"/>
                      <a:pt x="1980" y="8892"/>
                    </a:cubicBezTo>
                    <a:cubicBezTo>
                      <a:pt x="2476" y="6392"/>
                      <a:pt x="2188" y="3843"/>
                      <a:pt x="2274" y="3322"/>
                    </a:cubicBezTo>
                    <a:lnTo>
                      <a:pt x="2274" y="3322"/>
                    </a:lnTo>
                    <a:cubicBezTo>
                      <a:pt x="2298" y="3775"/>
                      <a:pt x="2035" y="5307"/>
                      <a:pt x="4339" y="8892"/>
                    </a:cubicBezTo>
                    <a:cubicBezTo>
                      <a:pt x="4474" y="8892"/>
                      <a:pt x="4633" y="8856"/>
                      <a:pt x="5111" y="8659"/>
                    </a:cubicBezTo>
                    <a:cubicBezTo>
                      <a:pt x="5001" y="7857"/>
                      <a:pt x="4069" y="2017"/>
                      <a:pt x="3904" y="460"/>
                    </a:cubicBezTo>
                    <a:cubicBezTo>
                      <a:pt x="3639" y="524"/>
                      <a:pt x="3212" y="613"/>
                      <a:pt x="2723" y="613"/>
                    </a:cubicBezTo>
                    <a:cubicBezTo>
                      <a:pt x="2126" y="613"/>
                      <a:pt x="1436" y="479"/>
                      <a:pt x="84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 name="Google Shape;1439;p59">
                <a:extLst>
                  <a:ext uri="{FF2B5EF4-FFF2-40B4-BE49-F238E27FC236}">
                    <a16:creationId xmlns:a16="http://schemas.microsoft.com/office/drawing/2014/main" id="{5D7D9BD1-2028-4F3E-A063-D3E16FDD2AE3}"/>
                  </a:ext>
                </a:extLst>
              </p:cNvPr>
              <p:cNvSpPr/>
              <p:nvPr/>
            </p:nvSpPr>
            <p:spPr>
              <a:xfrm>
                <a:off x="2700956" y="4420287"/>
                <a:ext cx="40178" cy="11685"/>
              </a:xfrm>
              <a:custGeom>
                <a:avLst/>
                <a:gdLst/>
                <a:ahLst/>
                <a:cxnLst/>
                <a:rect l="l" t="t" r="r" b="b"/>
                <a:pathLst>
                  <a:path w="1310" h="381" extrusionOk="0">
                    <a:moveTo>
                      <a:pt x="534" y="1"/>
                    </a:moveTo>
                    <a:cubicBezTo>
                      <a:pt x="534" y="1"/>
                      <a:pt x="1" y="87"/>
                      <a:pt x="338" y="246"/>
                    </a:cubicBezTo>
                    <a:cubicBezTo>
                      <a:pt x="491" y="316"/>
                      <a:pt x="708" y="380"/>
                      <a:pt x="897" y="380"/>
                    </a:cubicBezTo>
                    <a:cubicBezTo>
                      <a:pt x="1124" y="380"/>
                      <a:pt x="1310" y="288"/>
                      <a:pt x="1300" y="1"/>
                    </a:cubicBezTo>
                    <a:lnTo>
                      <a:pt x="1300" y="1"/>
                    </a:lnTo>
                    <a:cubicBezTo>
                      <a:pt x="1300" y="1"/>
                      <a:pt x="1090" y="102"/>
                      <a:pt x="863" y="102"/>
                    </a:cubicBezTo>
                    <a:cubicBezTo>
                      <a:pt x="750" y="102"/>
                      <a:pt x="632" y="76"/>
                      <a:pt x="53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 name="Google Shape;1440;p59">
                <a:extLst>
                  <a:ext uri="{FF2B5EF4-FFF2-40B4-BE49-F238E27FC236}">
                    <a16:creationId xmlns:a16="http://schemas.microsoft.com/office/drawing/2014/main" id="{88F25CBB-4C01-454D-9785-FB7081DC1924}"/>
                  </a:ext>
                </a:extLst>
              </p:cNvPr>
              <p:cNvSpPr/>
              <p:nvPr/>
            </p:nvSpPr>
            <p:spPr>
              <a:xfrm>
                <a:off x="2801891" y="4421790"/>
                <a:ext cx="40178" cy="11839"/>
              </a:xfrm>
              <a:custGeom>
                <a:avLst/>
                <a:gdLst/>
                <a:ahLst/>
                <a:cxnLst/>
                <a:rect l="l" t="t" r="r" b="b"/>
                <a:pathLst>
                  <a:path w="1310" h="386" extrusionOk="0">
                    <a:moveTo>
                      <a:pt x="534" y="1"/>
                    </a:moveTo>
                    <a:cubicBezTo>
                      <a:pt x="534" y="1"/>
                      <a:pt x="0" y="87"/>
                      <a:pt x="337" y="246"/>
                    </a:cubicBezTo>
                    <a:cubicBezTo>
                      <a:pt x="491" y="319"/>
                      <a:pt x="709" y="385"/>
                      <a:pt x="898" y="385"/>
                    </a:cubicBezTo>
                    <a:cubicBezTo>
                      <a:pt x="1124" y="385"/>
                      <a:pt x="1310" y="291"/>
                      <a:pt x="1300" y="1"/>
                    </a:cubicBezTo>
                    <a:lnTo>
                      <a:pt x="1300" y="1"/>
                    </a:lnTo>
                    <a:cubicBezTo>
                      <a:pt x="1300" y="1"/>
                      <a:pt x="1090" y="102"/>
                      <a:pt x="863" y="102"/>
                    </a:cubicBezTo>
                    <a:cubicBezTo>
                      <a:pt x="749" y="102"/>
                      <a:pt x="632" y="77"/>
                      <a:pt x="53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 name="Google Shape;1441;p59">
                <a:extLst>
                  <a:ext uri="{FF2B5EF4-FFF2-40B4-BE49-F238E27FC236}">
                    <a16:creationId xmlns:a16="http://schemas.microsoft.com/office/drawing/2014/main" id="{899DA5C2-C2DC-4276-9A27-FED13AEDF5C9}"/>
                  </a:ext>
                </a:extLst>
              </p:cNvPr>
              <p:cNvSpPr/>
              <p:nvPr/>
            </p:nvSpPr>
            <p:spPr>
              <a:xfrm>
                <a:off x="2714482" y="4016701"/>
                <a:ext cx="92899" cy="119828"/>
              </a:xfrm>
              <a:custGeom>
                <a:avLst/>
                <a:gdLst/>
                <a:ahLst/>
                <a:cxnLst/>
                <a:rect l="l" t="t" r="r" b="b"/>
                <a:pathLst>
                  <a:path w="3029" h="3907" extrusionOk="0">
                    <a:moveTo>
                      <a:pt x="1929" y="0"/>
                    </a:moveTo>
                    <a:cubicBezTo>
                      <a:pt x="1492" y="0"/>
                      <a:pt x="914" y="300"/>
                      <a:pt x="540" y="794"/>
                    </a:cubicBezTo>
                    <a:cubicBezTo>
                      <a:pt x="1" y="1504"/>
                      <a:pt x="252" y="1547"/>
                      <a:pt x="326" y="2203"/>
                    </a:cubicBezTo>
                    <a:cubicBezTo>
                      <a:pt x="479" y="3563"/>
                      <a:pt x="136" y="3710"/>
                      <a:pt x="136" y="3710"/>
                    </a:cubicBezTo>
                    <a:lnTo>
                      <a:pt x="2887" y="3907"/>
                    </a:lnTo>
                    <a:cubicBezTo>
                      <a:pt x="2397" y="2987"/>
                      <a:pt x="2710" y="2552"/>
                      <a:pt x="2740" y="2191"/>
                    </a:cubicBezTo>
                    <a:cubicBezTo>
                      <a:pt x="2801" y="1566"/>
                      <a:pt x="3028" y="1124"/>
                      <a:pt x="2428" y="230"/>
                    </a:cubicBezTo>
                    <a:cubicBezTo>
                      <a:pt x="2323" y="72"/>
                      <a:pt x="2143" y="0"/>
                      <a:pt x="1929" y="0"/>
                    </a:cubicBezTo>
                    <a:close/>
                  </a:path>
                </a:pathLst>
              </a:custGeom>
              <a:solidFill>
                <a:srgbClr val="F2785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 name="Google Shape;1442;p59">
                <a:extLst>
                  <a:ext uri="{FF2B5EF4-FFF2-40B4-BE49-F238E27FC236}">
                    <a16:creationId xmlns:a16="http://schemas.microsoft.com/office/drawing/2014/main" id="{35234250-4493-4FF5-9724-D63633282B8F}"/>
                  </a:ext>
                </a:extLst>
              </p:cNvPr>
              <p:cNvSpPr/>
              <p:nvPr/>
            </p:nvSpPr>
            <p:spPr>
              <a:xfrm>
                <a:off x="2704545" y="4021301"/>
                <a:ext cx="105658" cy="125900"/>
              </a:xfrm>
              <a:custGeom>
                <a:avLst/>
                <a:gdLst/>
                <a:ahLst/>
                <a:cxnLst/>
                <a:rect l="l" t="t" r="r" b="b"/>
                <a:pathLst>
                  <a:path w="3445" h="4105" extrusionOk="0">
                    <a:moveTo>
                      <a:pt x="2537" y="0"/>
                    </a:moveTo>
                    <a:cubicBezTo>
                      <a:pt x="2537" y="0"/>
                      <a:pt x="2114" y="37"/>
                      <a:pt x="1740" y="570"/>
                    </a:cubicBezTo>
                    <a:cubicBezTo>
                      <a:pt x="1511" y="892"/>
                      <a:pt x="1258" y="975"/>
                      <a:pt x="1059" y="975"/>
                    </a:cubicBezTo>
                    <a:cubicBezTo>
                      <a:pt x="849" y="975"/>
                      <a:pt x="699" y="883"/>
                      <a:pt x="699" y="883"/>
                    </a:cubicBezTo>
                    <a:cubicBezTo>
                      <a:pt x="0" y="1538"/>
                      <a:pt x="313" y="3603"/>
                      <a:pt x="313" y="3603"/>
                    </a:cubicBezTo>
                    <a:cubicBezTo>
                      <a:pt x="851" y="3994"/>
                      <a:pt x="1505" y="4105"/>
                      <a:pt x="2077" y="4105"/>
                    </a:cubicBezTo>
                    <a:cubicBezTo>
                      <a:pt x="2833" y="4105"/>
                      <a:pt x="3444" y="3910"/>
                      <a:pt x="3444" y="3910"/>
                    </a:cubicBezTo>
                    <a:lnTo>
                      <a:pt x="3217" y="546"/>
                    </a:lnTo>
                    <a:cubicBezTo>
                      <a:pt x="3217" y="546"/>
                      <a:pt x="3144" y="313"/>
                      <a:pt x="2917" y="135"/>
                    </a:cubicBezTo>
                    <a:cubicBezTo>
                      <a:pt x="2776" y="25"/>
                      <a:pt x="2537" y="0"/>
                      <a:pt x="253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 name="Google Shape;1443;p59">
                <a:extLst>
                  <a:ext uri="{FF2B5EF4-FFF2-40B4-BE49-F238E27FC236}">
                    <a16:creationId xmlns:a16="http://schemas.microsoft.com/office/drawing/2014/main" id="{21466580-E8F5-454B-AE39-8991171B8161}"/>
                  </a:ext>
                </a:extLst>
              </p:cNvPr>
              <p:cNvSpPr/>
              <p:nvPr/>
            </p:nvSpPr>
            <p:spPr>
              <a:xfrm>
                <a:off x="2730860" y="4028631"/>
                <a:ext cx="81398" cy="118969"/>
              </a:xfrm>
              <a:custGeom>
                <a:avLst/>
                <a:gdLst/>
                <a:ahLst/>
                <a:cxnLst/>
                <a:rect l="l" t="t" r="r" b="b"/>
                <a:pathLst>
                  <a:path w="2654" h="3879" extrusionOk="0">
                    <a:moveTo>
                      <a:pt x="1722" y="0"/>
                    </a:moveTo>
                    <a:cubicBezTo>
                      <a:pt x="1722" y="0"/>
                      <a:pt x="1066" y="858"/>
                      <a:pt x="1201" y="1324"/>
                    </a:cubicBezTo>
                    <a:cubicBezTo>
                      <a:pt x="1321" y="1753"/>
                      <a:pt x="1019" y="2182"/>
                      <a:pt x="565" y="2182"/>
                    </a:cubicBezTo>
                    <a:cubicBezTo>
                      <a:pt x="532" y="2182"/>
                      <a:pt x="499" y="2180"/>
                      <a:pt x="466" y="2176"/>
                    </a:cubicBezTo>
                    <a:cubicBezTo>
                      <a:pt x="428" y="2171"/>
                      <a:pt x="394" y="2169"/>
                      <a:pt x="364" y="2169"/>
                    </a:cubicBezTo>
                    <a:cubicBezTo>
                      <a:pt x="0" y="2169"/>
                      <a:pt x="236" y="2489"/>
                      <a:pt x="729" y="2506"/>
                    </a:cubicBezTo>
                    <a:cubicBezTo>
                      <a:pt x="1256" y="2519"/>
                      <a:pt x="1655" y="3027"/>
                      <a:pt x="1201" y="3058"/>
                    </a:cubicBezTo>
                    <a:cubicBezTo>
                      <a:pt x="803" y="3083"/>
                      <a:pt x="166" y="3677"/>
                      <a:pt x="496" y="3738"/>
                    </a:cubicBezTo>
                    <a:cubicBezTo>
                      <a:pt x="1078" y="3841"/>
                      <a:pt x="1500" y="3878"/>
                      <a:pt x="1807" y="3878"/>
                    </a:cubicBezTo>
                    <a:cubicBezTo>
                      <a:pt x="2653" y="3878"/>
                      <a:pt x="2617" y="3591"/>
                      <a:pt x="2617" y="3591"/>
                    </a:cubicBezTo>
                    <a:lnTo>
                      <a:pt x="2623" y="3591"/>
                    </a:lnTo>
                    <a:lnTo>
                      <a:pt x="2359" y="307"/>
                    </a:lnTo>
                    <a:cubicBezTo>
                      <a:pt x="2359" y="307"/>
                      <a:pt x="2359" y="294"/>
                      <a:pt x="2353" y="282"/>
                    </a:cubicBezTo>
                    <a:lnTo>
                      <a:pt x="1722" y="0"/>
                    </a:lnTo>
                    <a:close/>
                  </a:path>
                </a:pathLst>
              </a:custGeom>
              <a:solidFill>
                <a:srgbClr val="7878D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 name="Google Shape;1444;p59">
                <a:extLst>
                  <a:ext uri="{FF2B5EF4-FFF2-40B4-BE49-F238E27FC236}">
                    <a16:creationId xmlns:a16="http://schemas.microsoft.com/office/drawing/2014/main" id="{26EB3271-7B52-4EF3-89D8-89D83949B94F}"/>
                  </a:ext>
                </a:extLst>
              </p:cNvPr>
              <p:cNvSpPr/>
              <p:nvPr/>
            </p:nvSpPr>
            <p:spPr>
              <a:xfrm>
                <a:off x="2706047" y="4019522"/>
                <a:ext cx="137586" cy="298603"/>
              </a:xfrm>
              <a:custGeom>
                <a:avLst/>
                <a:gdLst/>
                <a:ahLst/>
                <a:cxnLst/>
                <a:rect l="l" t="t" r="r" b="b"/>
                <a:pathLst>
                  <a:path w="4486" h="9736" extrusionOk="0">
                    <a:moveTo>
                      <a:pt x="2553" y="1"/>
                    </a:moveTo>
                    <a:cubicBezTo>
                      <a:pt x="2380" y="1"/>
                      <a:pt x="2140" y="109"/>
                      <a:pt x="1796" y="493"/>
                    </a:cubicBezTo>
                    <a:cubicBezTo>
                      <a:pt x="1645" y="662"/>
                      <a:pt x="1364" y="1033"/>
                      <a:pt x="1051" y="1033"/>
                    </a:cubicBezTo>
                    <a:cubicBezTo>
                      <a:pt x="1046" y="1033"/>
                      <a:pt x="1041" y="1033"/>
                      <a:pt x="1036" y="1032"/>
                    </a:cubicBezTo>
                    <a:cubicBezTo>
                      <a:pt x="1036" y="1032"/>
                      <a:pt x="0" y="7148"/>
                      <a:pt x="993" y="9655"/>
                    </a:cubicBezTo>
                    <a:cubicBezTo>
                      <a:pt x="993" y="9655"/>
                      <a:pt x="1545" y="9735"/>
                      <a:pt x="2233" y="9735"/>
                    </a:cubicBezTo>
                    <a:cubicBezTo>
                      <a:pt x="3012" y="9735"/>
                      <a:pt x="3965" y="9632"/>
                      <a:pt x="4486" y="9189"/>
                    </a:cubicBezTo>
                    <a:cubicBezTo>
                      <a:pt x="4486" y="9189"/>
                      <a:pt x="3910" y="843"/>
                      <a:pt x="2868" y="126"/>
                    </a:cubicBezTo>
                    <a:cubicBezTo>
                      <a:pt x="2794" y="73"/>
                      <a:pt x="2696" y="1"/>
                      <a:pt x="255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 name="Google Shape;1445;p59">
                <a:extLst>
                  <a:ext uri="{FF2B5EF4-FFF2-40B4-BE49-F238E27FC236}">
                    <a16:creationId xmlns:a16="http://schemas.microsoft.com/office/drawing/2014/main" id="{08FA13D8-14C6-4903-AA3E-635F82DA0080}"/>
                  </a:ext>
                </a:extLst>
              </p:cNvPr>
              <p:cNvSpPr/>
              <p:nvPr/>
            </p:nvSpPr>
            <p:spPr>
              <a:xfrm>
                <a:off x="2685571" y="4018756"/>
                <a:ext cx="69560" cy="282225"/>
              </a:xfrm>
              <a:custGeom>
                <a:avLst/>
                <a:gdLst/>
                <a:ahLst/>
                <a:cxnLst/>
                <a:rect l="l" t="t" r="r" b="b"/>
                <a:pathLst>
                  <a:path w="2268" h="9202" extrusionOk="0">
                    <a:moveTo>
                      <a:pt x="2207" y="0"/>
                    </a:moveTo>
                    <a:cubicBezTo>
                      <a:pt x="2100" y="0"/>
                      <a:pt x="1844" y="64"/>
                      <a:pt x="1397" y="524"/>
                    </a:cubicBezTo>
                    <a:cubicBezTo>
                      <a:pt x="1208" y="714"/>
                      <a:pt x="1183" y="782"/>
                      <a:pt x="1005" y="1027"/>
                    </a:cubicBezTo>
                    <a:cubicBezTo>
                      <a:pt x="117" y="2571"/>
                      <a:pt x="0" y="8981"/>
                      <a:pt x="0" y="8981"/>
                    </a:cubicBezTo>
                    <a:lnTo>
                      <a:pt x="552" y="9202"/>
                    </a:lnTo>
                    <a:cubicBezTo>
                      <a:pt x="552" y="9202"/>
                      <a:pt x="791" y="3012"/>
                      <a:pt x="1348" y="1045"/>
                    </a:cubicBezTo>
                    <a:cubicBezTo>
                      <a:pt x="1428" y="745"/>
                      <a:pt x="1771" y="340"/>
                      <a:pt x="2268" y="10"/>
                    </a:cubicBezTo>
                    <a:cubicBezTo>
                      <a:pt x="2268" y="10"/>
                      <a:pt x="2248" y="0"/>
                      <a:pt x="220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 name="Google Shape;1446;p59">
                <a:extLst>
                  <a:ext uri="{FF2B5EF4-FFF2-40B4-BE49-F238E27FC236}">
                    <a16:creationId xmlns:a16="http://schemas.microsoft.com/office/drawing/2014/main" id="{DE6DF381-E2FB-4AAE-B8FA-4F0F3489FB1E}"/>
                  </a:ext>
                </a:extLst>
              </p:cNvPr>
              <p:cNvSpPr/>
              <p:nvPr/>
            </p:nvSpPr>
            <p:spPr>
              <a:xfrm>
                <a:off x="2753770" y="3978823"/>
                <a:ext cx="35363" cy="50176"/>
              </a:xfrm>
              <a:custGeom>
                <a:avLst/>
                <a:gdLst/>
                <a:ahLst/>
                <a:cxnLst/>
                <a:rect l="l" t="t" r="r" b="b"/>
                <a:pathLst>
                  <a:path w="1153" h="1636" extrusionOk="0">
                    <a:moveTo>
                      <a:pt x="1153" y="0"/>
                    </a:moveTo>
                    <a:lnTo>
                      <a:pt x="1" y="680"/>
                    </a:lnTo>
                    <a:cubicBezTo>
                      <a:pt x="203" y="1024"/>
                      <a:pt x="234" y="1189"/>
                      <a:pt x="25" y="1581"/>
                    </a:cubicBezTo>
                    <a:cubicBezTo>
                      <a:pt x="5" y="1620"/>
                      <a:pt x="21" y="1636"/>
                      <a:pt x="61" y="1636"/>
                    </a:cubicBezTo>
                    <a:cubicBezTo>
                      <a:pt x="236" y="1636"/>
                      <a:pt x="868" y="1323"/>
                      <a:pt x="828" y="1238"/>
                    </a:cubicBezTo>
                    <a:cubicBezTo>
                      <a:pt x="675" y="895"/>
                      <a:pt x="1153" y="0"/>
                      <a:pt x="1153" y="0"/>
                    </a:cubicBezTo>
                    <a:close/>
                  </a:path>
                </a:pathLst>
              </a:custGeom>
              <a:solidFill>
                <a:srgbClr val="E0623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 name="Google Shape;1447;p59">
                <a:extLst>
                  <a:ext uri="{FF2B5EF4-FFF2-40B4-BE49-F238E27FC236}">
                    <a16:creationId xmlns:a16="http://schemas.microsoft.com/office/drawing/2014/main" id="{C539A987-E1B0-4627-9168-CC629DE35B97}"/>
                  </a:ext>
                </a:extLst>
              </p:cNvPr>
              <p:cNvSpPr/>
              <p:nvPr/>
            </p:nvSpPr>
            <p:spPr>
              <a:xfrm>
                <a:off x="2742483" y="3955944"/>
                <a:ext cx="54347" cy="62168"/>
              </a:xfrm>
              <a:custGeom>
                <a:avLst/>
                <a:gdLst/>
                <a:ahLst/>
                <a:cxnLst/>
                <a:rect l="l" t="t" r="r" b="b"/>
                <a:pathLst>
                  <a:path w="1772" h="2027" extrusionOk="0">
                    <a:moveTo>
                      <a:pt x="1050" y="1"/>
                    </a:moveTo>
                    <a:cubicBezTo>
                      <a:pt x="945" y="1"/>
                      <a:pt x="834" y="38"/>
                      <a:pt x="724" y="133"/>
                    </a:cubicBezTo>
                    <a:cubicBezTo>
                      <a:pt x="405" y="403"/>
                      <a:pt x="1" y="1641"/>
                      <a:pt x="301" y="1935"/>
                    </a:cubicBezTo>
                    <a:cubicBezTo>
                      <a:pt x="349" y="1982"/>
                      <a:pt x="457" y="2026"/>
                      <a:pt x="594" y="2026"/>
                    </a:cubicBezTo>
                    <a:cubicBezTo>
                      <a:pt x="831" y="2026"/>
                      <a:pt x="1154" y="1896"/>
                      <a:pt x="1398" y="1426"/>
                    </a:cubicBezTo>
                    <a:cubicBezTo>
                      <a:pt x="1521" y="1181"/>
                      <a:pt x="1772" y="789"/>
                      <a:pt x="1570" y="348"/>
                    </a:cubicBezTo>
                    <a:cubicBezTo>
                      <a:pt x="1505" y="206"/>
                      <a:pt x="1296" y="1"/>
                      <a:pt x="1050" y="1"/>
                    </a:cubicBezTo>
                    <a:close/>
                  </a:path>
                </a:pathLst>
              </a:custGeom>
              <a:solidFill>
                <a:srgbClr val="F2785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 name="Google Shape;1448;p59">
                <a:extLst>
                  <a:ext uri="{FF2B5EF4-FFF2-40B4-BE49-F238E27FC236}">
                    <a16:creationId xmlns:a16="http://schemas.microsoft.com/office/drawing/2014/main" id="{87F193A4-CCAB-4B11-8F83-E07EB8A4598B}"/>
                  </a:ext>
                </a:extLst>
              </p:cNvPr>
              <p:cNvSpPr/>
              <p:nvPr/>
            </p:nvSpPr>
            <p:spPr>
              <a:xfrm>
                <a:off x="2756101" y="3949564"/>
                <a:ext cx="47876" cy="49839"/>
              </a:xfrm>
              <a:custGeom>
                <a:avLst/>
                <a:gdLst/>
                <a:ahLst/>
                <a:cxnLst/>
                <a:rect l="l" t="t" r="r" b="b"/>
                <a:pathLst>
                  <a:path w="1561" h="1625" extrusionOk="0">
                    <a:moveTo>
                      <a:pt x="619" y="1"/>
                    </a:moveTo>
                    <a:cubicBezTo>
                      <a:pt x="353" y="1"/>
                      <a:pt x="106" y="129"/>
                      <a:pt x="47" y="378"/>
                    </a:cubicBezTo>
                    <a:cubicBezTo>
                      <a:pt x="13" y="536"/>
                      <a:pt x="0" y="632"/>
                      <a:pt x="299" y="632"/>
                    </a:cubicBezTo>
                    <a:cubicBezTo>
                      <a:pt x="325" y="632"/>
                      <a:pt x="353" y="631"/>
                      <a:pt x="384" y="629"/>
                    </a:cubicBezTo>
                    <a:cubicBezTo>
                      <a:pt x="397" y="629"/>
                      <a:pt x="410" y="629"/>
                      <a:pt x="422" y="629"/>
                    </a:cubicBezTo>
                    <a:cubicBezTo>
                      <a:pt x="857" y="629"/>
                      <a:pt x="763" y="945"/>
                      <a:pt x="703" y="1052"/>
                    </a:cubicBezTo>
                    <a:cubicBezTo>
                      <a:pt x="544" y="1377"/>
                      <a:pt x="1126" y="1077"/>
                      <a:pt x="930" y="1469"/>
                    </a:cubicBezTo>
                    <a:cubicBezTo>
                      <a:pt x="872" y="1583"/>
                      <a:pt x="879" y="1624"/>
                      <a:pt x="919" y="1624"/>
                    </a:cubicBezTo>
                    <a:cubicBezTo>
                      <a:pt x="1016" y="1624"/>
                      <a:pt x="1300" y="1390"/>
                      <a:pt x="1334" y="1346"/>
                    </a:cubicBezTo>
                    <a:cubicBezTo>
                      <a:pt x="1383" y="1291"/>
                      <a:pt x="1561" y="1040"/>
                      <a:pt x="1328" y="452"/>
                    </a:cubicBezTo>
                    <a:cubicBezTo>
                      <a:pt x="1208" y="148"/>
                      <a:pt x="902" y="1"/>
                      <a:pt x="61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 name="Google Shape;1449;p59">
                <a:extLst>
                  <a:ext uri="{FF2B5EF4-FFF2-40B4-BE49-F238E27FC236}">
                    <a16:creationId xmlns:a16="http://schemas.microsoft.com/office/drawing/2014/main" id="{EB45B90F-71BD-42EA-9CCA-05E057DC9F42}"/>
                  </a:ext>
                </a:extLst>
              </p:cNvPr>
              <p:cNvSpPr/>
              <p:nvPr/>
            </p:nvSpPr>
            <p:spPr>
              <a:xfrm>
                <a:off x="2625968" y="4045101"/>
                <a:ext cx="184020" cy="136021"/>
              </a:xfrm>
              <a:custGeom>
                <a:avLst/>
                <a:gdLst/>
                <a:ahLst/>
                <a:cxnLst/>
                <a:rect l="l" t="t" r="r" b="b"/>
                <a:pathLst>
                  <a:path w="6000" h="4435" extrusionOk="0">
                    <a:moveTo>
                      <a:pt x="755" y="0"/>
                    </a:moveTo>
                    <a:cubicBezTo>
                      <a:pt x="545" y="0"/>
                      <a:pt x="337" y="99"/>
                      <a:pt x="209" y="284"/>
                    </a:cubicBezTo>
                    <a:cubicBezTo>
                      <a:pt x="1" y="585"/>
                      <a:pt x="74" y="1001"/>
                      <a:pt x="381" y="1210"/>
                    </a:cubicBezTo>
                    <a:lnTo>
                      <a:pt x="4866" y="4316"/>
                    </a:lnTo>
                    <a:cubicBezTo>
                      <a:pt x="4982" y="4397"/>
                      <a:pt x="5113" y="4435"/>
                      <a:pt x="5244" y="4435"/>
                    </a:cubicBezTo>
                    <a:cubicBezTo>
                      <a:pt x="5453" y="4435"/>
                      <a:pt x="5659" y="4336"/>
                      <a:pt x="5792" y="4151"/>
                    </a:cubicBezTo>
                    <a:cubicBezTo>
                      <a:pt x="6000" y="3845"/>
                      <a:pt x="5926" y="3434"/>
                      <a:pt x="5620" y="3226"/>
                    </a:cubicBezTo>
                    <a:lnTo>
                      <a:pt x="1134" y="119"/>
                    </a:lnTo>
                    <a:cubicBezTo>
                      <a:pt x="1019" y="39"/>
                      <a:pt x="887" y="0"/>
                      <a:pt x="75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 name="Google Shape;1450;p59">
                <a:extLst>
                  <a:ext uri="{FF2B5EF4-FFF2-40B4-BE49-F238E27FC236}">
                    <a16:creationId xmlns:a16="http://schemas.microsoft.com/office/drawing/2014/main" id="{542B4955-AE6D-49EE-86CD-8A9A091855CF}"/>
                  </a:ext>
                </a:extLst>
              </p:cNvPr>
              <p:cNvSpPr/>
              <p:nvPr/>
            </p:nvSpPr>
            <p:spPr>
              <a:xfrm>
                <a:off x="2574105" y="4006549"/>
                <a:ext cx="116730" cy="94586"/>
              </a:xfrm>
              <a:custGeom>
                <a:avLst/>
                <a:gdLst/>
                <a:ahLst/>
                <a:cxnLst/>
                <a:rect l="l" t="t" r="r" b="b"/>
                <a:pathLst>
                  <a:path w="3806" h="3084" extrusionOk="0">
                    <a:moveTo>
                      <a:pt x="1189" y="0"/>
                    </a:moveTo>
                    <a:cubicBezTo>
                      <a:pt x="856" y="0"/>
                      <a:pt x="530" y="159"/>
                      <a:pt x="325" y="450"/>
                    </a:cubicBezTo>
                    <a:cubicBezTo>
                      <a:pt x="0" y="928"/>
                      <a:pt x="117" y="1578"/>
                      <a:pt x="589" y="1903"/>
                    </a:cubicBezTo>
                    <a:lnTo>
                      <a:pt x="2023" y="2896"/>
                    </a:lnTo>
                    <a:cubicBezTo>
                      <a:pt x="2204" y="3023"/>
                      <a:pt x="2412" y="3084"/>
                      <a:pt x="2618" y="3084"/>
                    </a:cubicBezTo>
                    <a:cubicBezTo>
                      <a:pt x="2949" y="3084"/>
                      <a:pt x="3275" y="2926"/>
                      <a:pt x="3475" y="2632"/>
                    </a:cubicBezTo>
                    <a:cubicBezTo>
                      <a:pt x="3806" y="2160"/>
                      <a:pt x="3689" y="1511"/>
                      <a:pt x="3211" y="1180"/>
                    </a:cubicBezTo>
                    <a:lnTo>
                      <a:pt x="1784" y="187"/>
                    </a:lnTo>
                    <a:cubicBezTo>
                      <a:pt x="1601" y="61"/>
                      <a:pt x="1394" y="0"/>
                      <a:pt x="118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 name="Google Shape;1451;p59">
                <a:extLst>
                  <a:ext uri="{FF2B5EF4-FFF2-40B4-BE49-F238E27FC236}">
                    <a16:creationId xmlns:a16="http://schemas.microsoft.com/office/drawing/2014/main" id="{490CEE58-82CD-4623-A0C7-A8E6135BB1B0}"/>
                  </a:ext>
                </a:extLst>
              </p:cNvPr>
              <p:cNvSpPr/>
              <p:nvPr/>
            </p:nvSpPr>
            <p:spPr>
              <a:xfrm>
                <a:off x="2288598" y="3776555"/>
                <a:ext cx="366169" cy="335254"/>
              </a:xfrm>
              <a:custGeom>
                <a:avLst/>
                <a:gdLst/>
                <a:ahLst/>
                <a:cxnLst/>
                <a:rect l="l" t="t" r="r" b="b"/>
                <a:pathLst>
                  <a:path w="11939" h="10931" extrusionOk="0">
                    <a:moveTo>
                      <a:pt x="5960" y="1295"/>
                    </a:moveTo>
                    <a:cubicBezTo>
                      <a:pt x="6246" y="1295"/>
                      <a:pt x="6536" y="1325"/>
                      <a:pt x="6827" y="1386"/>
                    </a:cubicBezTo>
                    <a:cubicBezTo>
                      <a:pt x="9083" y="1858"/>
                      <a:pt x="10529" y="4070"/>
                      <a:pt x="10057" y="6326"/>
                    </a:cubicBezTo>
                    <a:cubicBezTo>
                      <a:pt x="9645" y="8292"/>
                      <a:pt x="7906" y="9638"/>
                      <a:pt x="5973" y="9638"/>
                    </a:cubicBezTo>
                    <a:cubicBezTo>
                      <a:pt x="5689" y="9638"/>
                      <a:pt x="5400" y="9609"/>
                      <a:pt x="5112" y="9549"/>
                    </a:cubicBezTo>
                    <a:cubicBezTo>
                      <a:pt x="2856" y="9077"/>
                      <a:pt x="1416" y="6865"/>
                      <a:pt x="1888" y="4610"/>
                    </a:cubicBezTo>
                    <a:cubicBezTo>
                      <a:pt x="2299" y="2646"/>
                      <a:pt x="4030" y="1295"/>
                      <a:pt x="5960" y="1295"/>
                    </a:cubicBezTo>
                    <a:close/>
                    <a:moveTo>
                      <a:pt x="5971" y="1"/>
                    </a:moveTo>
                    <a:cubicBezTo>
                      <a:pt x="3439" y="1"/>
                      <a:pt x="1166" y="1770"/>
                      <a:pt x="626" y="4346"/>
                    </a:cubicBezTo>
                    <a:cubicBezTo>
                      <a:pt x="1" y="7294"/>
                      <a:pt x="1894" y="10192"/>
                      <a:pt x="4848" y="10811"/>
                    </a:cubicBezTo>
                    <a:cubicBezTo>
                      <a:pt x="5229" y="10892"/>
                      <a:pt x="5609" y="10931"/>
                      <a:pt x="5983" y="10931"/>
                    </a:cubicBezTo>
                    <a:cubicBezTo>
                      <a:pt x="8511" y="10931"/>
                      <a:pt x="10780" y="9162"/>
                      <a:pt x="11319" y="6589"/>
                    </a:cubicBezTo>
                    <a:cubicBezTo>
                      <a:pt x="11938" y="3635"/>
                      <a:pt x="10045" y="743"/>
                      <a:pt x="7097" y="118"/>
                    </a:cubicBezTo>
                    <a:cubicBezTo>
                      <a:pt x="6719" y="39"/>
                      <a:pt x="6342" y="1"/>
                      <a:pt x="597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 name="Google Shape;1452;p59">
                <a:extLst>
                  <a:ext uri="{FF2B5EF4-FFF2-40B4-BE49-F238E27FC236}">
                    <a16:creationId xmlns:a16="http://schemas.microsoft.com/office/drawing/2014/main" id="{26233F26-4A65-4738-9336-7245D793A12A}"/>
                  </a:ext>
                </a:extLst>
              </p:cNvPr>
              <p:cNvSpPr/>
              <p:nvPr/>
            </p:nvSpPr>
            <p:spPr>
              <a:xfrm>
                <a:off x="2681051" y="4025104"/>
                <a:ext cx="126146" cy="104125"/>
              </a:xfrm>
              <a:custGeom>
                <a:avLst/>
                <a:gdLst/>
                <a:ahLst/>
                <a:cxnLst/>
                <a:rect l="l" t="t" r="r" b="b"/>
                <a:pathLst>
                  <a:path w="4113" h="3395" extrusionOk="0">
                    <a:moveTo>
                      <a:pt x="3358" y="0"/>
                    </a:moveTo>
                    <a:cubicBezTo>
                      <a:pt x="3260" y="0"/>
                      <a:pt x="3102" y="45"/>
                      <a:pt x="2954" y="281"/>
                    </a:cubicBezTo>
                    <a:cubicBezTo>
                      <a:pt x="2678" y="728"/>
                      <a:pt x="2813" y="1990"/>
                      <a:pt x="2249" y="2468"/>
                    </a:cubicBezTo>
                    <a:cubicBezTo>
                      <a:pt x="1945" y="2729"/>
                      <a:pt x="1661" y="2800"/>
                      <a:pt x="1411" y="2800"/>
                    </a:cubicBezTo>
                    <a:cubicBezTo>
                      <a:pt x="1201" y="2800"/>
                      <a:pt x="1014" y="2750"/>
                      <a:pt x="858" y="2720"/>
                    </a:cubicBezTo>
                    <a:cubicBezTo>
                      <a:pt x="515" y="2658"/>
                      <a:pt x="405" y="2481"/>
                      <a:pt x="202" y="2462"/>
                    </a:cubicBezTo>
                    <a:cubicBezTo>
                      <a:pt x="195" y="2461"/>
                      <a:pt x="188" y="2461"/>
                      <a:pt x="181" y="2461"/>
                    </a:cubicBezTo>
                    <a:cubicBezTo>
                      <a:pt x="0" y="2461"/>
                      <a:pt x="14" y="2685"/>
                      <a:pt x="521" y="2903"/>
                    </a:cubicBezTo>
                    <a:cubicBezTo>
                      <a:pt x="711" y="2987"/>
                      <a:pt x="1424" y="3395"/>
                      <a:pt x="2100" y="3395"/>
                    </a:cubicBezTo>
                    <a:cubicBezTo>
                      <a:pt x="2319" y="3395"/>
                      <a:pt x="2535" y="3352"/>
                      <a:pt x="2727" y="3240"/>
                    </a:cubicBezTo>
                    <a:cubicBezTo>
                      <a:pt x="3750" y="2652"/>
                      <a:pt x="4112" y="238"/>
                      <a:pt x="3456" y="17"/>
                    </a:cubicBezTo>
                    <a:cubicBezTo>
                      <a:pt x="3456" y="17"/>
                      <a:pt x="3418" y="0"/>
                      <a:pt x="3358" y="0"/>
                    </a:cubicBezTo>
                    <a:close/>
                  </a:path>
                </a:pathLst>
              </a:custGeom>
              <a:solidFill>
                <a:srgbClr val="E6705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 name="Google Shape;1453;p59">
                <a:extLst>
                  <a:ext uri="{FF2B5EF4-FFF2-40B4-BE49-F238E27FC236}">
                    <a16:creationId xmlns:a16="http://schemas.microsoft.com/office/drawing/2014/main" id="{9FCE76F6-AF2D-42AA-914B-E1D6081EBAFA}"/>
                  </a:ext>
                </a:extLst>
              </p:cNvPr>
              <p:cNvSpPr/>
              <p:nvPr/>
            </p:nvSpPr>
            <p:spPr>
              <a:xfrm>
                <a:off x="2760916" y="4023908"/>
                <a:ext cx="44778" cy="50728"/>
              </a:xfrm>
              <a:custGeom>
                <a:avLst/>
                <a:gdLst/>
                <a:ahLst/>
                <a:cxnLst/>
                <a:rect l="l" t="t" r="r" b="b"/>
                <a:pathLst>
                  <a:path w="1460" h="1654" extrusionOk="0">
                    <a:moveTo>
                      <a:pt x="742" y="1"/>
                    </a:moveTo>
                    <a:cubicBezTo>
                      <a:pt x="1" y="44"/>
                      <a:pt x="74" y="1557"/>
                      <a:pt x="74" y="1557"/>
                    </a:cubicBezTo>
                    <a:cubicBezTo>
                      <a:pt x="293" y="1633"/>
                      <a:pt x="533" y="1654"/>
                      <a:pt x="730" y="1654"/>
                    </a:cubicBezTo>
                    <a:cubicBezTo>
                      <a:pt x="963" y="1654"/>
                      <a:pt x="1134" y="1625"/>
                      <a:pt x="1134" y="1625"/>
                    </a:cubicBezTo>
                    <a:cubicBezTo>
                      <a:pt x="1459" y="32"/>
                      <a:pt x="742" y="1"/>
                      <a:pt x="74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520"/>
        <p:cNvGrpSpPr/>
        <p:nvPr/>
      </p:nvGrpSpPr>
      <p:grpSpPr>
        <a:xfrm>
          <a:off x="0" y="0"/>
          <a:ext cx="0" cy="0"/>
          <a:chOff x="0" y="0"/>
          <a:chExt cx="0" cy="0"/>
        </a:xfrm>
      </p:grpSpPr>
      <p:sp>
        <p:nvSpPr>
          <p:cNvPr id="524" name="Google Shape;524;p38"/>
          <p:cNvSpPr txBox="1">
            <a:spLocks noGrp="1"/>
          </p:cNvSpPr>
          <p:nvPr>
            <p:ph type="title"/>
          </p:nvPr>
        </p:nvSpPr>
        <p:spPr>
          <a:xfrm>
            <a:off x="1794464" y="478972"/>
            <a:ext cx="5555071" cy="8418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US" dirty="0" err="1"/>
              <a:t>Aetiology</a:t>
            </a:r>
            <a:endParaRPr lang="en-US" dirty="0"/>
          </a:p>
        </p:txBody>
      </p:sp>
      <p:grpSp>
        <p:nvGrpSpPr>
          <p:cNvPr id="5" name="Google Shape;379;p36">
            <a:extLst>
              <a:ext uri="{FF2B5EF4-FFF2-40B4-BE49-F238E27FC236}">
                <a16:creationId xmlns:a16="http://schemas.microsoft.com/office/drawing/2014/main" id="{28900F02-CCBB-4A15-8CD5-AC0E0CF19FA5}"/>
              </a:ext>
            </a:extLst>
          </p:cNvPr>
          <p:cNvGrpSpPr/>
          <p:nvPr/>
        </p:nvGrpSpPr>
        <p:grpSpPr>
          <a:xfrm>
            <a:off x="-739128" y="1118339"/>
            <a:ext cx="1821356" cy="3490296"/>
            <a:chOff x="2908469" y="3739597"/>
            <a:chExt cx="366138" cy="701638"/>
          </a:xfrm>
        </p:grpSpPr>
        <p:grpSp>
          <p:nvGrpSpPr>
            <p:cNvPr id="6" name="Google Shape;380;p36">
              <a:extLst>
                <a:ext uri="{FF2B5EF4-FFF2-40B4-BE49-F238E27FC236}">
                  <a16:creationId xmlns:a16="http://schemas.microsoft.com/office/drawing/2014/main" id="{3408D810-9E8E-4242-9B1B-BEF1C92B44BD}"/>
                </a:ext>
              </a:extLst>
            </p:cNvPr>
            <p:cNvGrpSpPr/>
            <p:nvPr/>
          </p:nvGrpSpPr>
          <p:grpSpPr>
            <a:xfrm>
              <a:off x="2908469" y="3739597"/>
              <a:ext cx="321606" cy="270969"/>
              <a:chOff x="2908469" y="3739597"/>
              <a:chExt cx="321606" cy="270969"/>
            </a:xfrm>
          </p:grpSpPr>
          <p:sp>
            <p:nvSpPr>
              <p:cNvPr id="23" name="Google Shape;381;p36">
                <a:extLst>
                  <a:ext uri="{FF2B5EF4-FFF2-40B4-BE49-F238E27FC236}">
                    <a16:creationId xmlns:a16="http://schemas.microsoft.com/office/drawing/2014/main" id="{E3687788-46A9-4DB5-98F3-CA3CBDEE09FB}"/>
                  </a:ext>
                </a:extLst>
              </p:cNvPr>
              <p:cNvSpPr/>
              <p:nvPr/>
            </p:nvSpPr>
            <p:spPr>
              <a:xfrm>
                <a:off x="2908469" y="3739597"/>
                <a:ext cx="321606" cy="270969"/>
              </a:xfrm>
              <a:custGeom>
                <a:avLst/>
                <a:gdLst/>
                <a:ahLst/>
                <a:cxnLst/>
                <a:rect l="l" t="t" r="r" b="b"/>
                <a:pathLst>
                  <a:path w="10486" h="8835" extrusionOk="0">
                    <a:moveTo>
                      <a:pt x="8237" y="1"/>
                    </a:moveTo>
                    <a:cubicBezTo>
                      <a:pt x="8204" y="1"/>
                      <a:pt x="8171" y="6"/>
                      <a:pt x="8138" y="18"/>
                    </a:cubicBezTo>
                    <a:lnTo>
                      <a:pt x="245" y="2763"/>
                    </a:lnTo>
                    <a:cubicBezTo>
                      <a:pt x="86" y="2818"/>
                      <a:pt x="0" y="2990"/>
                      <a:pt x="55" y="3155"/>
                    </a:cubicBezTo>
                    <a:lnTo>
                      <a:pt x="1955" y="8627"/>
                    </a:lnTo>
                    <a:cubicBezTo>
                      <a:pt x="1999" y="8754"/>
                      <a:pt x="2120" y="8834"/>
                      <a:pt x="2248" y="8834"/>
                    </a:cubicBezTo>
                    <a:cubicBezTo>
                      <a:pt x="2281" y="8834"/>
                      <a:pt x="2314" y="8829"/>
                      <a:pt x="2347" y="8817"/>
                    </a:cubicBezTo>
                    <a:lnTo>
                      <a:pt x="10240" y="6078"/>
                    </a:lnTo>
                    <a:cubicBezTo>
                      <a:pt x="10399" y="6023"/>
                      <a:pt x="10485" y="5845"/>
                      <a:pt x="10430" y="5686"/>
                    </a:cubicBezTo>
                    <a:lnTo>
                      <a:pt x="8530" y="208"/>
                    </a:lnTo>
                    <a:cubicBezTo>
                      <a:pt x="8482" y="81"/>
                      <a:pt x="8363" y="1"/>
                      <a:pt x="823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4" name="Google Shape;382;p36">
                <a:extLst>
                  <a:ext uri="{FF2B5EF4-FFF2-40B4-BE49-F238E27FC236}">
                    <a16:creationId xmlns:a16="http://schemas.microsoft.com/office/drawing/2014/main" id="{FF5CADFB-825E-4843-88B2-E431069B3A06}"/>
                  </a:ext>
                </a:extLst>
              </p:cNvPr>
              <p:cNvGrpSpPr/>
              <p:nvPr/>
            </p:nvGrpSpPr>
            <p:grpSpPr>
              <a:xfrm>
                <a:off x="2935704" y="3766710"/>
                <a:ext cx="268792" cy="221470"/>
                <a:chOff x="2935704" y="3766710"/>
                <a:chExt cx="268792" cy="221470"/>
              </a:xfrm>
            </p:grpSpPr>
            <p:grpSp>
              <p:nvGrpSpPr>
                <p:cNvPr id="51" name="Google Shape;383;p36">
                  <a:extLst>
                    <a:ext uri="{FF2B5EF4-FFF2-40B4-BE49-F238E27FC236}">
                      <a16:creationId xmlns:a16="http://schemas.microsoft.com/office/drawing/2014/main" id="{9AF170BC-A142-441E-8C47-ABB257790E34}"/>
                    </a:ext>
                  </a:extLst>
                </p:cNvPr>
                <p:cNvGrpSpPr/>
                <p:nvPr/>
              </p:nvGrpSpPr>
              <p:grpSpPr>
                <a:xfrm>
                  <a:off x="2935704" y="3766710"/>
                  <a:ext cx="268792" cy="201870"/>
                  <a:chOff x="2935704" y="3766710"/>
                  <a:chExt cx="268792" cy="201870"/>
                </a:xfrm>
              </p:grpSpPr>
              <p:sp>
                <p:nvSpPr>
                  <p:cNvPr id="53" name="Google Shape;384;p36">
                    <a:extLst>
                      <a:ext uri="{FF2B5EF4-FFF2-40B4-BE49-F238E27FC236}">
                        <a16:creationId xmlns:a16="http://schemas.microsoft.com/office/drawing/2014/main" id="{6F9DF70E-C057-48D8-BD8C-B037E8809421}"/>
                      </a:ext>
                    </a:extLst>
                  </p:cNvPr>
                  <p:cNvSpPr/>
                  <p:nvPr/>
                </p:nvSpPr>
                <p:spPr>
                  <a:xfrm>
                    <a:off x="2935704" y="3829368"/>
                    <a:ext cx="48152" cy="42815"/>
                  </a:xfrm>
                  <a:custGeom>
                    <a:avLst/>
                    <a:gdLst/>
                    <a:ahLst/>
                    <a:cxnLst/>
                    <a:rect l="l" t="t" r="r" b="b"/>
                    <a:pathLst>
                      <a:path w="1570" h="1396" extrusionOk="0">
                        <a:moveTo>
                          <a:pt x="783" y="1"/>
                        </a:moveTo>
                        <a:cubicBezTo>
                          <a:pt x="708" y="1"/>
                          <a:pt x="633" y="13"/>
                          <a:pt x="558" y="38"/>
                        </a:cubicBezTo>
                        <a:cubicBezTo>
                          <a:pt x="191" y="167"/>
                          <a:pt x="1" y="565"/>
                          <a:pt x="129" y="927"/>
                        </a:cubicBezTo>
                        <a:cubicBezTo>
                          <a:pt x="226" y="1213"/>
                          <a:pt x="496" y="1395"/>
                          <a:pt x="783" y="1395"/>
                        </a:cubicBezTo>
                        <a:cubicBezTo>
                          <a:pt x="859" y="1395"/>
                          <a:pt x="936" y="1383"/>
                          <a:pt x="1012" y="1356"/>
                        </a:cubicBezTo>
                        <a:cubicBezTo>
                          <a:pt x="1379" y="1233"/>
                          <a:pt x="1569" y="835"/>
                          <a:pt x="1441" y="467"/>
                        </a:cubicBezTo>
                        <a:lnTo>
                          <a:pt x="1447" y="467"/>
                        </a:lnTo>
                        <a:cubicBezTo>
                          <a:pt x="1345" y="180"/>
                          <a:pt x="1072" y="1"/>
                          <a:pt x="783"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385;p36">
                    <a:extLst>
                      <a:ext uri="{FF2B5EF4-FFF2-40B4-BE49-F238E27FC236}">
                        <a16:creationId xmlns:a16="http://schemas.microsoft.com/office/drawing/2014/main" id="{A742BCB7-9BEC-41CB-A49A-47EC422E7450}"/>
                      </a:ext>
                    </a:extLst>
                  </p:cNvPr>
                  <p:cNvSpPr/>
                  <p:nvPr/>
                </p:nvSpPr>
                <p:spPr>
                  <a:xfrm>
                    <a:off x="2992107" y="3809832"/>
                    <a:ext cx="48121" cy="42785"/>
                  </a:xfrm>
                  <a:custGeom>
                    <a:avLst/>
                    <a:gdLst/>
                    <a:ahLst/>
                    <a:cxnLst/>
                    <a:rect l="l" t="t" r="r" b="b"/>
                    <a:pathLst>
                      <a:path w="1569" h="1395" extrusionOk="0">
                        <a:moveTo>
                          <a:pt x="783" y="1"/>
                        </a:moveTo>
                        <a:cubicBezTo>
                          <a:pt x="708" y="1"/>
                          <a:pt x="632" y="13"/>
                          <a:pt x="558" y="38"/>
                        </a:cubicBezTo>
                        <a:cubicBezTo>
                          <a:pt x="190" y="167"/>
                          <a:pt x="0" y="565"/>
                          <a:pt x="129" y="926"/>
                        </a:cubicBezTo>
                        <a:cubicBezTo>
                          <a:pt x="226" y="1212"/>
                          <a:pt x="495" y="1395"/>
                          <a:pt x="783" y="1395"/>
                        </a:cubicBezTo>
                        <a:cubicBezTo>
                          <a:pt x="859" y="1395"/>
                          <a:pt x="936" y="1382"/>
                          <a:pt x="1011" y="1355"/>
                        </a:cubicBezTo>
                        <a:cubicBezTo>
                          <a:pt x="1373" y="1227"/>
                          <a:pt x="1569" y="835"/>
                          <a:pt x="1440" y="467"/>
                        </a:cubicBezTo>
                        <a:cubicBezTo>
                          <a:pt x="1343" y="180"/>
                          <a:pt x="1071" y="1"/>
                          <a:pt x="783"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386;p36">
                    <a:extLst>
                      <a:ext uri="{FF2B5EF4-FFF2-40B4-BE49-F238E27FC236}">
                        <a16:creationId xmlns:a16="http://schemas.microsoft.com/office/drawing/2014/main" id="{DFD3456C-6540-4C4F-8BA0-83935AE126F3}"/>
                      </a:ext>
                    </a:extLst>
                  </p:cNvPr>
                  <p:cNvSpPr/>
                  <p:nvPr/>
                </p:nvSpPr>
                <p:spPr>
                  <a:xfrm>
                    <a:off x="3052220" y="3788915"/>
                    <a:ext cx="48152" cy="42846"/>
                  </a:xfrm>
                  <a:custGeom>
                    <a:avLst/>
                    <a:gdLst/>
                    <a:ahLst/>
                    <a:cxnLst/>
                    <a:rect l="l" t="t" r="r" b="b"/>
                    <a:pathLst>
                      <a:path w="1570" h="1397" extrusionOk="0">
                        <a:moveTo>
                          <a:pt x="784" y="0"/>
                        </a:moveTo>
                        <a:cubicBezTo>
                          <a:pt x="707" y="0"/>
                          <a:pt x="629" y="13"/>
                          <a:pt x="553" y="40"/>
                        </a:cubicBezTo>
                        <a:cubicBezTo>
                          <a:pt x="191" y="168"/>
                          <a:pt x="1" y="567"/>
                          <a:pt x="124" y="928"/>
                        </a:cubicBezTo>
                        <a:cubicBezTo>
                          <a:pt x="225" y="1214"/>
                          <a:pt x="496" y="1397"/>
                          <a:pt x="784" y="1397"/>
                        </a:cubicBezTo>
                        <a:cubicBezTo>
                          <a:pt x="860" y="1397"/>
                          <a:pt x="937" y="1384"/>
                          <a:pt x="1012" y="1357"/>
                        </a:cubicBezTo>
                        <a:cubicBezTo>
                          <a:pt x="1374" y="1228"/>
                          <a:pt x="1570" y="836"/>
                          <a:pt x="1441" y="469"/>
                        </a:cubicBezTo>
                        <a:cubicBezTo>
                          <a:pt x="1344" y="183"/>
                          <a:pt x="1075" y="0"/>
                          <a:pt x="784"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387;p36">
                    <a:extLst>
                      <a:ext uri="{FF2B5EF4-FFF2-40B4-BE49-F238E27FC236}">
                        <a16:creationId xmlns:a16="http://schemas.microsoft.com/office/drawing/2014/main" id="{129F29E6-7EE5-45C7-A4D7-1353A3E78067}"/>
                      </a:ext>
                    </a:extLst>
                  </p:cNvPr>
                  <p:cNvSpPr/>
                  <p:nvPr/>
                </p:nvSpPr>
                <p:spPr>
                  <a:xfrm>
                    <a:off x="3116136" y="3766710"/>
                    <a:ext cx="48152" cy="42815"/>
                  </a:xfrm>
                  <a:custGeom>
                    <a:avLst/>
                    <a:gdLst/>
                    <a:ahLst/>
                    <a:cxnLst/>
                    <a:rect l="l" t="t" r="r" b="b"/>
                    <a:pathLst>
                      <a:path w="1570" h="1396" extrusionOk="0">
                        <a:moveTo>
                          <a:pt x="783" y="1"/>
                        </a:moveTo>
                        <a:cubicBezTo>
                          <a:pt x="707" y="1"/>
                          <a:pt x="629" y="14"/>
                          <a:pt x="552" y="41"/>
                        </a:cubicBezTo>
                        <a:cubicBezTo>
                          <a:pt x="190" y="169"/>
                          <a:pt x="1" y="561"/>
                          <a:pt x="123" y="929"/>
                        </a:cubicBezTo>
                        <a:cubicBezTo>
                          <a:pt x="225" y="1216"/>
                          <a:pt x="498" y="1395"/>
                          <a:pt x="787" y="1395"/>
                        </a:cubicBezTo>
                        <a:cubicBezTo>
                          <a:pt x="861" y="1395"/>
                          <a:pt x="937" y="1383"/>
                          <a:pt x="1012" y="1358"/>
                        </a:cubicBezTo>
                        <a:cubicBezTo>
                          <a:pt x="1373" y="1229"/>
                          <a:pt x="1569" y="831"/>
                          <a:pt x="1441" y="470"/>
                        </a:cubicBezTo>
                        <a:cubicBezTo>
                          <a:pt x="1339" y="183"/>
                          <a:pt x="1072" y="1"/>
                          <a:pt x="783"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388;p36">
                    <a:extLst>
                      <a:ext uri="{FF2B5EF4-FFF2-40B4-BE49-F238E27FC236}">
                        <a16:creationId xmlns:a16="http://schemas.microsoft.com/office/drawing/2014/main" id="{5079CFCB-DD56-4840-B14A-6E44B4DDBDAF}"/>
                      </a:ext>
                    </a:extLst>
                  </p:cNvPr>
                  <p:cNvSpPr/>
                  <p:nvPr/>
                </p:nvSpPr>
                <p:spPr>
                  <a:xfrm>
                    <a:off x="2955824" y="3887396"/>
                    <a:ext cx="48152" cy="42785"/>
                  </a:xfrm>
                  <a:custGeom>
                    <a:avLst/>
                    <a:gdLst/>
                    <a:ahLst/>
                    <a:cxnLst/>
                    <a:rect l="l" t="t" r="r" b="b"/>
                    <a:pathLst>
                      <a:path w="1570" h="1395" extrusionOk="0">
                        <a:moveTo>
                          <a:pt x="786" y="0"/>
                        </a:moveTo>
                        <a:cubicBezTo>
                          <a:pt x="711" y="0"/>
                          <a:pt x="633" y="13"/>
                          <a:pt x="558" y="40"/>
                        </a:cubicBezTo>
                        <a:cubicBezTo>
                          <a:pt x="196" y="168"/>
                          <a:pt x="0" y="561"/>
                          <a:pt x="129" y="928"/>
                        </a:cubicBezTo>
                        <a:cubicBezTo>
                          <a:pt x="226" y="1216"/>
                          <a:pt x="498" y="1394"/>
                          <a:pt x="790" y="1394"/>
                        </a:cubicBezTo>
                        <a:cubicBezTo>
                          <a:pt x="865" y="1394"/>
                          <a:pt x="942" y="1382"/>
                          <a:pt x="1018" y="1357"/>
                        </a:cubicBezTo>
                        <a:cubicBezTo>
                          <a:pt x="1379" y="1229"/>
                          <a:pt x="1569" y="830"/>
                          <a:pt x="1447" y="469"/>
                        </a:cubicBezTo>
                        <a:cubicBezTo>
                          <a:pt x="1345" y="183"/>
                          <a:pt x="1074" y="0"/>
                          <a:pt x="786"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389;p36">
                    <a:extLst>
                      <a:ext uri="{FF2B5EF4-FFF2-40B4-BE49-F238E27FC236}">
                        <a16:creationId xmlns:a16="http://schemas.microsoft.com/office/drawing/2014/main" id="{E14AA53E-239D-49F2-9D40-52E109B892F1}"/>
                      </a:ext>
                    </a:extLst>
                  </p:cNvPr>
                  <p:cNvSpPr/>
                  <p:nvPr/>
                </p:nvSpPr>
                <p:spPr>
                  <a:xfrm>
                    <a:off x="3012195" y="3867829"/>
                    <a:ext cx="48152" cy="42815"/>
                  </a:xfrm>
                  <a:custGeom>
                    <a:avLst/>
                    <a:gdLst/>
                    <a:ahLst/>
                    <a:cxnLst/>
                    <a:rect l="l" t="t" r="r" b="b"/>
                    <a:pathLst>
                      <a:path w="1570" h="1396" extrusionOk="0">
                        <a:moveTo>
                          <a:pt x="787" y="1"/>
                        </a:moveTo>
                        <a:cubicBezTo>
                          <a:pt x="711" y="1"/>
                          <a:pt x="634" y="14"/>
                          <a:pt x="558" y="40"/>
                        </a:cubicBezTo>
                        <a:cubicBezTo>
                          <a:pt x="191" y="163"/>
                          <a:pt x="1" y="561"/>
                          <a:pt x="129" y="929"/>
                        </a:cubicBezTo>
                        <a:cubicBezTo>
                          <a:pt x="227" y="1216"/>
                          <a:pt x="498" y="1395"/>
                          <a:pt x="787" y="1395"/>
                        </a:cubicBezTo>
                        <a:cubicBezTo>
                          <a:pt x="862" y="1395"/>
                          <a:pt x="937" y="1383"/>
                          <a:pt x="1012" y="1358"/>
                        </a:cubicBezTo>
                        <a:cubicBezTo>
                          <a:pt x="1380" y="1229"/>
                          <a:pt x="1569" y="831"/>
                          <a:pt x="1441" y="469"/>
                        </a:cubicBezTo>
                        <a:cubicBezTo>
                          <a:pt x="1344" y="183"/>
                          <a:pt x="1074" y="1"/>
                          <a:pt x="787"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390;p36">
                    <a:extLst>
                      <a:ext uri="{FF2B5EF4-FFF2-40B4-BE49-F238E27FC236}">
                        <a16:creationId xmlns:a16="http://schemas.microsoft.com/office/drawing/2014/main" id="{3B6BB8EA-8021-4372-A177-340FCA1A6538}"/>
                      </a:ext>
                    </a:extLst>
                  </p:cNvPr>
                  <p:cNvSpPr/>
                  <p:nvPr/>
                </p:nvSpPr>
                <p:spPr>
                  <a:xfrm>
                    <a:off x="3072339" y="3846942"/>
                    <a:ext cx="48152" cy="42815"/>
                  </a:xfrm>
                  <a:custGeom>
                    <a:avLst/>
                    <a:gdLst/>
                    <a:ahLst/>
                    <a:cxnLst/>
                    <a:rect l="l" t="t" r="r" b="b"/>
                    <a:pathLst>
                      <a:path w="1570" h="1396" extrusionOk="0">
                        <a:moveTo>
                          <a:pt x="790" y="1"/>
                        </a:moveTo>
                        <a:cubicBezTo>
                          <a:pt x="713" y="1"/>
                          <a:pt x="635" y="14"/>
                          <a:pt x="558" y="41"/>
                        </a:cubicBezTo>
                        <a:cubicBezTo>
                          <a:pt x="191" y="164"/>
                          <a:pt x="1" y="562"/>
                          <a:pt x="129" y="924"/>
                        </a:cubicBezTo>
                        <a:cubicBezTo>
                          <a:pt x="227" y="1216"/>
                          <a:pt x="498" y="1396"/>
                          <a:pt x="787" y="1396"/>
                        </a:cubicBezTo>
                        <a:cubicBezTo>
                          <a:pt x="862" y="1396"/>
                          <a:pt x="938" y="1384"/>
                          <a:pt x="1012" y="1359"/>
                        </a:cubicBezTo>
                        <a:cubicBezTo>
                          <a:pt x="1379" y="1230"/>
                          <a:pt x="1569" y="832"/>
                          <a:pt x="1441" y="470"/>
                        </a:cubicBezTo>
                        <a:cubicBezTo>
                          <a:pt x="1344" y="180"/>
                          <a:pt x="1076" y="1"/>
                          <a:pt x="79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391;p36">
                    <a:extLst>
                      <a:ext uri="{FF2B5EF4-FFF2-40B4-BE49-F238E27FC236}">
                        <a16:creationId xmlns:a16="http://schemas.microsoft.com/office/drawing/2014/main" id="{8AC50E5D-9529-4C66-819C-D18B759491C2}"/>
                      </a:ext>
                    </a:extLst>
                  </p:cNvPr>
                  <p:cNvSpPr/>
                  <p:nvPr/>
                </p:nvSpPr>
                <p:spPr>
                  <a:xfrm>
                    <a:off x="3136256" y="3824768"/>
                    <a:ext cx="48121" cy="42815"/>
                  </a:xfrm>
                  <a:custGeom>
                    <a:avLst/>
                    <a:gdLst/>
                    <a:ahLst/>
                    <a:cxnLst/>
                    <a:rect l="l" t="t" r="r" b="b"/>
                    <a:pathLst>
                      <a:path w="1569" h="1396" extrusionOk="0">
                        <a:moveTo>
                          <a:pt x="787" y="1"/>
                        </a:moveTo>
                        <a:cubicBezTo>
                          <a:pt x="709" y="1"/>
                          <a:pt x="630" y="14"/>
                          <a:pt x="552" y="41"/>
                        </a:cubicBezTo>
                        <a:cubicBezTo>
                          <a:pt x="190" y="164"/>
                          <a:pt x="0" y="562"/>
                          <a:pt x="123" y="924"/>
                        </a:cubicBezTo>
                        <a:cubicBezTo>
                          <a:pt x="225" y="1216"/>
                          <a:pt x="498" y="1396"/>
                          <a:pt x="787" y="1396"/>
                        </a:cubicBezTo>
                        <a:cubicBezTo>
                          <a:pt x="861" y="1396"/>
                          <a:pt x="937" y="1384"/>
                          <a:pt x="1011" y="1359"/>
                        </a:cubicBezTo>
                        <a:cubicBezTo>
                          <a:pt x="1373" y="1230"/>
                          <a:pt x="1569" y="832"/>
                          <a:pt x="1440" y="470"/>
                        </a:cubicBezTo>
                        <a:cubicBezTo>
                          <a:pt x="1344" y="180"/>
                          <a:pt x="1076" y="1"/>
                          <a:pt x="787"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392;p36">
                    <a:extLst>
                      <a:ext uri="{FF2B5EF4-FFF2-40B4-BE49-F238E27FC236}">
                        <a16:creationId xmlns:a16="http://schemas.microsoft.com/office/drawing/2014/main" id="{188921FB-38F2-4242-8554-C15523EBA2CD}"/>
                      </a:ext>
                    </a:extLst>
                  </p:cNvPr>
                  <p:cNvSpPr/>
                  <p:nvPr/>
                </p:nvSpPr>
                <p:spPr>
                  <a:xfrm>
                    <a:off x="3032315" y="3925795"/>
                    <a:ext cx="48152" cy="42785"/>
                  </a:xfrm>
                  <a:custGeom>
                    <a:avLst/>
                    <a:gdLst/>
                    <a:ahLst/>
                    <a:cxnLst/>
                    <a:rect l="l" t="t" r="r" b="b"/>
                    <a:pathLst>
                      <a:path w="1570" h="1395" extrusionOk="0">
                        <a:moveTo>
                          <a:pt x="783" y="1"/>
                        </a:moveTo>
                        <a:cubicBezTo>
                          <a:pt x="708" y="1"/>
                          <a:pt x="632" y="13"/>
                          <a:pt x="558" y="38"/>
                        </a:cubicBezTo>
                        <a:cubicBezTo>
                          <a:pt x="197" y="167"/>
                          <a:pt x="0" y="565"/>
                          <a:pt x="129" y="926"/>
                        </a:cubicBezTo>
                        <a:cubicBezTo>
                          <a:pt x="231" y="1212"/>
                          <a:pt x="498" y="1395"/>
                          <a:pt x="787" y="1395"/>
                        </a:cubicBezTo>
                        <a:cubicBezTo>
                          <a:pt x="863" y="1395"/>
                          <a:pt x="941" y="1382"/>
                          <a:pt x="1018" y="1355"/>
                        </a:cubicBezTo>
                        <a:cubicBezTo>
                          <a:pt x="1379" y="1233"/>
                          <a:pt x="1569" y="834"/>
                          <a:pt x="1447" y="467"/>
                        </a:cubicBezTo>
                        <a:cubicBezTo>
                          <a:pt x="1344" y="180"/>
                          <a:pt x="1072" y="1"/>
                          <a:pt x="783"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393;p36">
                    <a:extLst>
                      <a:ext uri="{FF2B5EF4-FFF2-40B4-BE49-F238E27FC236}">
                        <a16:creationId xmlns:a16="http://schemas.microsoft.com/office/drawing/2014/main" id="{A078F196-7390-4F24-B9AC-217554C03628}"/>
                      </a:ext>
                    </a:extLst>
                  </p:cNvPr>
                  <p:cNvSpPr/>
                  <p:nvPr/>
                </p:nvSpPr>
                <p:spPr>
                  <a:xfrm>
                    <a:off x="3092459" y="3904939"/>
                    <a:ext cx="48152" cy="42785"/>
                  </a:xfrm>
                  <a:custGeom>
                    <a:avLst/>
                    <a:gdLst/>
                    <a:ahLst/>
                    <a:cxnLst/>
                    <a:rect l="l" t="t" r="r" b="b"/>
                    <a:pathLst>
                      <a:path w="1570" h="1395" extrusionOk="0">
                        <a:moveTo>
                          <a:pt x="783" y="1"/>
                        </a:moveTo>
                        <a:cubicBezTo>
                          <a:pt x="708" y="1"/>
                          <a:pt x="632" y="12"/>
                          <a:pt x="558" y="38"/>
                        </a:cubicBezTo>
                        <a:cubicBezTo>
                          <a:pt x="190" y="166"/>
                          <a:pt x="0" y="565"/>
                          <a:pt x="129" y="926"/>
                        </a:cubicBezTo>
                        <a:cubicBezTo>
                          <a:pt x="226" y="1212"/>
                          <a:pt x="496" y="1395"/>
                          <a:pt x="783" y="1395"/>
                        </a:cubicBezTo>
                        <a:cubicBezTo>
                          <a:pt x="859" y="1395"/>
                          <a:pt x="936" y="1382"/>
                          <a:pt x="1012" y="1355"/>
                        </a:cubicBezTo>
                        <a:cubicBezTo>
                          <a:pt x="1379" y="1233"/>
                          <a:pt x="1569" y="834"/>
                          <a:pt x="1447" y="467"/>
                        </a:cubicBezTo>
                        <a:lnTo>
                          <a:pt x="1447" y="467"/>
                        </a:lnTo>
                        <a:lnTo>
                          <a:pt x="1447" y="473"/>
                        </a:lnTo>
                        <a:cubicBezTo>
                          <a:pt x="1344" y="180"/>
                          <a:pt x="1072" y="1"/>
                          <a:pt x="783"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 name="Google Shape;394;p36">
                    <a:extLst>
                      <a:ext uri="{FF2B5EF4-FFF2-40B4-BE49-F238E27FC236}">
                        <a16:creationId xmlns:a16="http://schemas.microsoft.com/office/drawing/2014/main" id="{5DC1F466-1F22-4FE0-938B-274949BF29DE}"/>
                      </a:ext>
                    </a:extLst>
                  </p:cNvPr>
                  <p:cNvSpPr/>
                  <p:nvPr/>
                </p:nvSpPr>
                <p:spPr>
                  <a:xfrm>
                    <a:off x="3156344" y="3882765"/>
                    <a:ext cx="48152" cy="42785"/>
                  </a:xfrm>
                  <a:custGeom>
                    <a:avLst/>
                    <a:gdLst/>
                    <a:ahLst/>
                    <a:cxnLst/>
                    <a:rect l="l" t="t" r="r" b="b"/>
                    <a:pathLst>
                      <a:path w="1570" h="1395" extrusionOk="0">
                        <a:moveTo>
                          <a:pt x="784" y="0"/>
                        </a:moveTo>
                        <a:cubicBezTo>
                          <a:pt x="709" y="0"/>
                          <a:pt x="633" y="12"/>
                          <a:pt x="559" y="38"/>
                        </a:cubicBezTo>
                        <a:cubicBezTo>
                          <a:pt x="191" y="166"/>
                          <a:pt x="1" y="565"/>
                          <a:pt x="123" y="926"/>
                        </a:cubicBezTo>
                        <a:cubicBezTo>
                          <a:pt x="225" y="1212"/>
                          <a:pt x="496" y="1395"/>
                          <a:pt x="784" y="1395"/>
                        </a:cubicBezTo>
                        <a:cubicBezTo>
                          <a:pt x="859" y="1395"/>
                          <a:pt x="937" y="1382"/>
                          <a:pt x="1012" y="1355"/>
                        </a:cubicBezTo>
                        <a:cubicBezTo>
                          <a:pt x="1380" y="1226"/>
                          <a:pt x="1570" y="834"/>
                          <a:pt x="1441" y="466"/>
                        </a:cubicBezTo>
                        <a:cubicBezTo>
                          <a:pt x="1344" y="179"/>
                          <a:pt x="1072" y="0"/>
                          <a:pt x="784"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2" name="Google Shape;395;p36">
                  <a:extLst>
                    <a:ext uri="{FF2B5EF4-FFF2-40B4-BE49-F238E27FC236}">
                      <a16:creationId xmlns:a16="http://schemas.microsoft.com/office/drawing/2014/main" id="{F0D22269-A875-4994-9439-E579903E51BB}"/>
                    </a:ext>
                  </a:extLst>
                </p:cNvPr>
                <p:cNvSpPr/>
                <p:nvPr/>
              </p:nvSpPr>
              <p:spPr>
                <a:xfrm>
                  <a:off x="2976015" y="3945395"/>
                  <a:ext cx="48152" cy="42785"/>
                </a:xfrm>
                <a:custGeom>
                  <a:avLst/>
                  <a:gdLst/>
                  <a:ahLst/>
                  <a:cxnLst/>
                  <a:rect l="l" t="t" r="r" b="b"/>
                  <a:pathLst>
                    <a:path w="1570" h="1395" extrusionOk="0">
                      <a:moveTo>
                        <a:pt x="783" y="1"/>
                      </a:moveTo>
                      <a:cubicBezTo>
                        <a:pt x="708" y="1"/>
                        <a:pt x="632" y="13"/>
                        <a:pt x="558" y="38"/>
                      </a:cubicBezTo>
                      <a:cubicBezTo>
                        <a:pt x="197" y="167"/>
                        <a:pt x="0" y="565"/>
                        <a:pt x="129" y="926"/>
                      </a:cubicBezTo>
                      <a:cubicBezTo>
                        <a:pt x="231" y="1212"/>
                        <a:pt x="498" y="1395"/>
                        <a:pt x="787" y="1395"/>
                      </a:cubicBezTo>
                      <a:cubicBezTo>
                        <a:pt x="863" y="1395"/>
                        <a:pt x="941" y="1382"/>
                        <a:pt x="1018" y="1355"/>
                      </a:cubicBezTo>
                      <a:cubicBezTo>
                        <a:pt x="1379" y="1233"/>
                        <a:pt x="1569" y="834"/>
                        <a:pt x="1447" y="467"/>
                      </a:cubicBezTo>
                      <a:cubicBezTo>
                        <a:pt x="1344" y="180"/>
                        <a:pt x="1072" y="1"/>
                        <a:pt x="783"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5" name="Google Shape;396;p36">
                <a:extLst>
                  <a:ext uri="{FF2B5EF4-FFF2-40B4-BE49-F238E27FC236}">
                    <a16:creationId xmlns:a16="http://schemas.microsoft.com/office/drawing/2014/main" id="{554C01FD-364C-4C9D-A323-1ADA492967BB}"/>
                  </a:ext>
                </a:extLst>
              </p:cNvPr>
              <p:cNvGrpSpPr/>
              <p:nvPr/>
            </p:nvGrpSpPr>
            <p:grpSpPr>
              <a:xfrm>
                <a:off x="2933067" y="3766618"/>
                <a:ext cx="268792" cy="221437"/>
                <a:chOff x="2933067" y="3766618"/>
                <a:chExt cx="268792" cy="221437"/>
              </a:xfrm>
            </p:grpSpPr>
            <p:sp>
              <p:nvSpPr>
                <p:cNvPr id="39" name="Google Shape;397;p36">
                  <a:extLst>
                    <a:ext uri="{FF2B5EF4-FFF2-40B4-BE49-F238E27FC236}">
                      <a16:creationId xmlns:a16="http://schemas.microsoft.com/office/drawing/2014/main" id="{7B42C78C-5308-4631-A6E3-5374F3B3BD34}"/>
                    </a:ext>
                  </a:extLst>
                </p:cNvPr>
                <p:cNvSpPr/>
                <p:nvPr/>
              </p:nvSpPr>
              <p:spPr>
                <a:xfrm>
                  <a:off x="2933067" y="3829307"/>
                  <a:ext cx="48152" cy="42785"/>
                </a:xfrm>
                <a:custGeom>
                  <a:avLst/>
                  <a:gdLst/>
                  <a:ahLst/>
                  <a:cxnLst/>
                  <a:rect l="l" t="t" r="r" b="b"/>
                  <a:pathLst>
                    <a:path w="1570" h="1395" extrusionOk="0">
                      <a:moveTo>
                        <a:pt x="784" y="1"/>
                      </a:moveTo>
                      <a:cubicBezTo>
                        <a:pt x="707" y="1"/>
                        <a:pt x="629" y="13"/>
                        <a:pt x="552" y="40"/>
                      </a:cubicBezTo>
                      <a:cubicBezTo>
                        <a:pt x="191" y="163"/>
                        <a:pt x="1" y="561"/>
                        <a:pt x="123" y="923"/>
                      </a:cubicBezTo>
                      <a:cubicBezTo>
                        <a:pt x="226" y="1215"/>
                        <a:pt x="498" y="1395"/>
                        <a:pt x="787" y="1395"/>
                      </a:cubicBezTo>
                      <a:cubicBezTo>
                        <a:pt x="862" y="1395"/>
                        <a:pt x="938" y="1383"/>
                        <a:pt x="1012" y="1358"/>
                      </a:cubicBezTo>
                      <a:cubicBezTo>
                        <a:pt x="1373" y="1229"/>
                        <a:pt x="1570" y="831"/>
                        <a:pt x="1441" y="469"/>
                      </a:cubicBezTo>
                      <a:cubicBezTo>
                        <a:pt x="1344" y="183"/>
                        <a:pt x="1074" y="1"/>
                        <a:pt x="784"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 name="Google Shape;398;p36">
                  <a:extLst>
                    <a:ext uri="{FF2B5EF4-FFF2-40B4-BE49-F238E27FC236}">
                      <a16:creationId xmlns:a16="http://schemas.microsoft.com/office/drawing/2014/main" id="{9789785C-02F5-41E1-A7F0-30147D81FD03}"/>
                    </a:ext>
                  </a:extLst>
                </p:cNvPr>
                <p:cNvSpPr/>
                <p:nvPr/>
              </p:nvSpPr>
              <p:spPr>
                <a:xfrm>
                  <a:off x="2989469" y="3809648"/>
                  <a:ext cx="48121" cy="42815"/>
                </a:xfrm>
                <a:custGeom>
                  <a:avLst/>
                  <a:gdLst/>
                  <a:ahLst/>
                  <a:cxnLst/>
                  <a:rect l="l" t="t" r="r" b="b"/>
                  <a:pathLst>
                    <a:path w="1569" h="1396" extrusionOk="0">
                      <a:moveTo>
                        <a:pt x="779" y="1"/>
                      </a:moveTo>
                      <a:cubicBezTo>
                        <a:pt x="704" y="1"/>
                        <a:pt x="627" y="13"/>
                        <a:pt x="552" y="38"/>
                      </a:cubicBezTo>
                      <a:cubicBezTo>
                        <a:pt x="190" y="166"/>
                        <a:pt x="0" y="565"/>
                        <a:pt x="123" y="926"/>
                      </a:cubicBezTo>
                      <a:cubicBezTo>
                        <a:pt x="224" y="1216"/>
                        <a:pt x="493" y="1395"/>
                        <a:pt x="780" y="1395"/>
                      </a:cubicBezTo>
                      <a:cubicBezTo>
                        <a:pt x="857" y="1395"/>
                        <a:pt x="935" y="1383"/>
                        <a:pt x="1011" y="1355"/>
                      </a:cubicBezTo>
                      <a:cubicBezTo>
                        <a:pt x="1373" y="1233"/>
                        <a:pt x="1569" y="834"/>
                        <a:pt x="1440" y="473"/>
                      </a:cubicBezTo>
                      <a:cubicBezTo>
                        <a:pt x="1338" y="181"/>
                        <a:pt x="1069" y="1"/>
                        <a:pt x="779"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399;p36">
                  <a:extLst>
                    <a:ext uri="{FF2B5EF4-FFF2-40B4-BE49-F238E27FC236}">
                      <a16:creationId xmlns:a16="http://schemas.microsoft.com/office/drawing/2014/main" id="{F98BF590-7915-4847-9933-A350B4BDFCD6}"/>
                    </a:ext>
                  </a:extLst>
                </p:cNvPr>
                <p:cNvSpPr/>
                <p:nvPr/>
              </p:nvSpPr>
              <p:spPr>
                <a:xfrm>
                  <a:off x="3049429" y="3788792"/>
                  <a:ext cx="48121" cy="42785"/>
                </a:xfrm>
                <a:custGeom>
                  <a:avLst/>
                  <a:gdLst/>
                  <a:ahLst/>
                  <a:cxnLst/>
                  <a:rect l="l" t="t" r="r" b="b"/>
                  <a:pathLst>
                    <a:path w="1569" h="1395" extrusionOk="0">
                      <a:moveTo>
                        <a:pt x="783" y="0"/>
                      </a:moveTo>
                      <a:cubicBezTo>
                        <a:pt x="708" y="0"/>
                        <a:pt x="632" y="12"/>
                        <a:pt x="558" y="38"/>
                      </a:cubicBezTo>
                      <a:cubicBezTo>
                        <a:pt x="196" y="166"/>
                        <a:pt x="0" y="565"/>
                        <a:pt x="129" y="926"/>
                      </a:cubicBezTo>
                      <a:cubicBezTo>
                        <a:pt x="231" y="1212"/>
                        <a:pt x="497" y="1395"/>
                        <a:pt x="786" y="1395"/>
                      </a:cubicBezTo>
                      <a:cubicBezTo>
                        <a:pt x="863" y="1395"/>
                        <a:pt x="941" y="1382"/>
                        <a:pt x="1017" y="1355"/>
                      </a:cubicBezTo>
                      <a:cubicBezTo>
                        <a:pt x="1379" y="1232"/>
                        <a:pt x="1569" y="834"/>
                        <a:pt x="1446" y="466"/>
                      </a:cubicBezTo>
                      <a:cubicBezTo>
                        <a:pt x="1344" y="179"/>
                        <a:pt x="1072" y="0"/>
                        <a:pt x="78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400;p36">
                  <a:extLst>
                    <a:ext uri="{FF2B5EF4-FFF2-40B4-BE49-F238E27FC236}">
                      <a16:creationId xmlns:a16="http://schemas.microsoft.com/office/drawing/2014/main" id="{45CC8668-C1F4-49CB-AC40-01307F6FAA19}"/>
                    </a:ext>
                  </a:extLst>
                </p:cNvPr>
                <p:cNvSpPr/>
                <p:nvPr/>
              </p:nvSpPr>
              <p:spPr>
                <a:xfrm>
                  <a:off x="3113314" y="3766618"/>
                  <a:ext cx="48152" cy="42785"/>
                </a:xfrm>
                <a:custGeom>
                  <a:avLst/>
                  <a:gdLst/>
                  <a:ahLst/>
                  <a:cxnLst/>
                  <a:rect l="l" t="t" r="r" b="b"/>
                  <a:pathLst>
                    <a:path w="1570" h="1395" extrusionOk="0">
                      <a:moveTo>
                        <a:pt x="783" y="0"/>
                      </a:moveTo>
                      <a:cubicBezTo>
                        <a:pt x="708" y="0"/>
                        <a:pt x="632" y="12"/>
                        <a:pt x="558" y="37"/>
                      </a:cubicBezTo>
                      <a:cubicBezTo>
                        <a:pt x="197" y="166"/>
                        <a:pt x="1" y="564"/>
                        <a:pt x="129" y="926"/>
                      </a:cubicBezTo>
                      <a:cubicBezTo>
                        <a:pt x="226" y="1212"/>
                        <a:pt x="496" y="1395"/>
                        <a:pt x="786" y="1395"/>
                      </a:cubicBezTo>
                      <a:cubicBezTo>
                        <a:pt x="863" y="1395"/>
                        <a:pt x="941" y="1382"/>
                        <a:pt x="1018" y="1355"/>
                      </a:cubicBezTo>
                      <a:cubicBezTo>
                        <a:pt x="1379" y="1232"/>
                        <a:pt x="1569" y="834"/>
                        <a:pt x="1447" y="473"/>
                      </a:cubicBezTo>
                      <a:cubicBezTo>
                        <a:pt x="1345" y="180"/>
                        <a:pt x="1072" y="0"/>
                        <a:pt x="78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401;p36">
                  <a:extLst>
                    <a:ext uri="{FF2B5EF4-FFF2-40B4-BE49-F238E27FC236}">
                      <a16:creationId xmlns:a16="http://schemas.microsoft.com/office/drawing/2014/main" id="{B5045F56-3160-4698-B11B-F07B34684B10}"/>
                    </a:ext>
                  </a:extLst>
                </p:cNvPr>
                <p:cNvSpPr/>
                <p:nvPr/>
              </p:nvSpPr>
              <p:spPr>
                <a:xfrm>
                  <a:off x="2953186" y="3887273"/>
                  <a:ext cx="48152" cy="42785"/>
                </a:xfrm>
                <a:custGeom>
                  <a:avLst/>
                  <a:gdLst/>
                  <a:ahLst/>
                  <a:cxnLst/>
                  <a:rect l="l" t="t" r="r" b="b"/>
                  <a:pathLst>
                    <a:path w="1570" h="1395" extrusionOk="0">
                      <a:moveTo>
                        <a:pt x="783" y="0"/>
                      </a:moveTo>
                      <a:cubicBezTo>
                        <a:pt x="708" y="0"/>
                        <a:pt x="633" y="12"/>
                        <a:pt x="558" y="38"/>
                      </a:cubicBezTo>
                      <a:cubicBezTo>
                        <a:pt x="190" y="166"/>
                        <a:pt x="1" y="565"/>
                        <a:pt x="129" y="926"/>
                      </a:cubicBezTo>
                      <a:cubicBezTo>
                        <a:pt x="226" y="1212"/>
                        <a:pt x="496" y="1395"/>
                        <a:pt x="783" y="1395"/>
                      </a:cubicBezTo>
                      <a:cubicBezTo>
                        <a:pt x="859" y="1395"/>
                        <a:pt x="936" y="1382"/>
                        <a:pt x="1012" y="1355"/>
                      </a:cubicBezTo>
                      <a:cubicBezTo>
                        <a:pt x="1379" y="1233"/>
                        <a:pt x="1569" y="834"/>
                        <a:pt x="1441" y="467"/>
                      </a:cubicBezTo>
                      <a:cubicBezTo>
                        <a:pt x="1343" y="179"/>
                        <a:pt x="1072" y="0"/>
                        <a:pt x="78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402;p36">
                  <a:extLst>
                    <a:ext uri="{FF2B5EF4-FFF2-40B4-BE49-F238E27FC236}">
                      <a16:creationId xmlns:a16="http://schemas.microsoft.com/office/drawing/2014/main" id="{C9A869B5-D2E2-46D9-9A84-E0BCB3D82131}"/>
                    </a:ext>
                  </a:extLst>
                </p:cNvPr>
                <p:cNvSpPr/>
                <p:nvPr/>
              </p:nvSpPr>
              <p:spPr>
                <a:xfrm>
                  <a:off x="3009558" y="3867737"/>
                  <a:ext cx="48152" cy="42785"/>
                </a:xfrm>
                <a:custGeom>
                  <a:avLst/>
                  <a:gdLst/>
                  <a:ahLst/>
                  <a:cxnLst/>
                  <a:rect l="l" t="t" r="r" b="b"/>
                  <a:pathLst>
                    <a:path w="1570" h="1395" extrusionOk="0">
                      <a:moveTo>
                        <a:pt x="780" y="0"/>
                      </a:moveTo>
                      <a:cubicBezTo>
                        <a:pt x="705" y="0"/>
                        <a:pt x="628" y="12"/>
                        <a:pt x="552" y="37"/>
                      </a:cubicBezTo>
                      <a:cubicBezTo>
                        <a:pt x="191" y="166"/>
                        <a:pt x="1" y="564"/>
                        <a:pt x="123" y="926"/>
                      </a:cubicBezTo>
                      <a:cubicBezTo>
                        <a:pt x="225" y="1212"/>
                        <a:pt x="496" y="1394"/>
                        <a:pt x="784" y="1394"/>
                      </a:cubicBezTo>
                      <a:cubicBezTo>
                        <a:pt x="859" y="1394"/>
                        <a:pt x="937" y="1382"/>
                        <a:pt x="1012" y="1355"/>
                      </a:cubicBezTo>
                      <a:cubicBezTo>
                        <a:pt x="1374" y="1226"/>
                        <a:pt x="1570" y="834"/>
                        <a:pt x="1441" y="466"/>
                      </a:cubicBezTo>
                      <a:cubicBezTo>
                        <a:pt x="1344" y="179"/>
                        <a:pt x="1072" y="0"/>
                        <a:pt x="780"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403;p36">
                  <a:extLst>
                    <a:ext uri="{FF2B5EF4-FFF2-40B4-BE49-F238E27FC236}">
                      <a16:creationId xmlns:a16="http://schemas.microsoft.com/office/drawing/2014/main" id="{F523EB6D-55CE-401B-80F9-04D4CD208C9A}"/>
                    </a:ext>
                  </a:extLst>
                </p:cNvPr>
                <p:cNvSpPr/>
                <p:nvPr/>
              </p:nvSpPr>
              <p:spPr>
                <a:xfrm>
                  <a:off x="3069702" y="3846789"/>
                  <a:ext cx="48152" cy="42877"/>
                </a:xfrm>
                <a:custGeom>
                  <a:avLst/>
                  <a:gdLst/>
                  <a:ahLst/>
                  <a:cxnLst/>
                  <a:rect l="l" t="t" r="r" b="b"/>
                  <a:pathLst>
                    <a:path w="1570" h="1398" extrusionOk="0">
                      <a:moveTo>
                        <a:pt x="784" y="0"/>
                      </a:moveTo>
                      <a:cubicBezTo>
                        <a:pt x="707" y="0"/>
                        <a:pt x="629" y="13"/>
                        <a:pt x="552" y="40"/>
                      </a:cubicBezTo>
                      <a:cubicBezTo>
                        <a:pt x="191" y="169"/>
                        <a:pt x="1" y="561"/>
                        <a:pt x="123" y="929"/>
                      </a:cubicBezTo>
                      <a:cubicBezTo>
                        <a:pt x="225" y="1215"/>
                        <a:pt x="496" y="1397"/>
                        <a:pt x="784" y="1397"/>
                      </a:cubicBezTo>
                      <a:cubicBezTo>
                        <a:pt x="859" y="1397"/>
                        <a:pt x="937" y="1384"/>
                        <a:pt x="1012" y="1358"/>
                      </a:cubicBezTo>
                      <a:cubicBezTo>
                        <a:pt x="1374" y="1229"/>
                        <a:pt x="1570" y="831"/>
                        <a:pt x="1441" y="469"/>
                      </a:cubicBezTo>
                      <a:cubicBezTo>
                        <a:pt x="1344" y="183"/>
                        <a:pt x="1074" y="0"/>
                        <a:pt x="784"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404;p36">
                  <a:extLst>
                    <a:ext uri="{FF2B5EF4-FFF2-40B4-BE49-F238E27FC236}">
                      <a16:creationId xmlns:a16="http://schemas.microsoft.com/office/drawing/2014/main" id="{584EB6E2-832E-42A1-94A7-5F2635D78AB6}"/>
                    </a:ext>
                  </a:extLst>
                </p:cNvPr>
                <p:cNvSpPr/>
                <p:nvPr/>
              </p:nvSpPr>
              <p:spPr>
                <a:xfrm>
                  <a:off x="3133434" y="3824615"/>
                  <a:ext cx="48336" cy="42785"/>
                </a:xfrm>
                <a:custGeom>
                  <a:avLst/>
                  <a:gdLst/>
                  <a:ahLst/>
                  <a:cxnLst/>
                  <a:rect l="l" t="t" r="r" b="b"/>
                  <a:pathLst>
                    <a:path w="1576" h="1395" extrusionOk="0">
                      <a:moveTo>
                        <a:pt x="786" y="0"/>
                      </a:moveTo>
                      <a:cubicBezTo>
                        <a:pt x="711" y="0"/>
                        <a:pt x="633" y="13"/>
                        <a:pt x="558" y="40"/>
                      </a:cubicBezTo>
                      <a:cubicBezTo>
                        <a:pt x="196" y="169"/>
                        <a:pt x="0" y="561"/>
                        <a:pt x="129" y="929"/>
                      </a:cubicBezTo>
                      <a:cubicBezTo>
                        <a:pt x="231" y="1216"/>
                        <a:pt x="504" y="1395"/>
                        <a:pt x="793" y="1395"/>
                      </a:cubicBezTo>
                      <a:cubicBezTo>
                        <a:pt x="867" y="1395"/>
                        <a:pt x="943" y="1383"/>
                        <a:pt x="1018" y="1357"/>
                      </a:cubicBezTo>
                      <a:cubicBezTo>
                        <a:pt x="1379" y="1229"/>
                        <a:pt x="1575" y="830"/>
                        <a:pt x="1447" y="469"/>
                      </a:cubicBezTo>
                      <a:cubicBezTo>
                        <a:pt x="1345" y="183"/>
                        <a:pt x="1074" y="0"/>
                        <a:pt x="786"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 name="Google Shape;405;p36">
                  <a:extLst>
                    <a:ext uri="{FF2B5EF4-FFF2-40B4-BE49-F238E27FC236}">
                      <a16:creationId xmlns:a16="http://schemas.microsoft.com/office/drawing/2014/main" id="{6C7B4239-AD2E-4D46-A794-70AA3CD93FBB}"/>
                    </a:ext>
                  </a:extLst>
                </p:cNvPr>
                <p:cNvSpPr/>
                <p:nvPr/>
              </p:nvSpPr>
              <p:spPr>
                <a:xfrm>
                  <a:off x="2973306" y="3945270"/>
                  <a:ext cx="48121" cy="42785"/>
                </a:xfrm>
                <a:custGeom>
                  <a:avLst/>
                  <a:gdLst/>
                  <a:ahLst/>
                  <a:cxnLst/>
                  <a:rect l="l" t="t" r="r" b="b"/>
                  <a:pathLst>
                    <a:path w="1569" h="1395" extrusionOk="0">
                      <a:moveTo>
                        <a:pt x="786" y="1"/>
                      </a:moveTo>
                      <a:cubicBezTo>
                        <a:pt x="710" y="1"/>
                        <a:pt x="633" y="13"/>
                        <a:pt x="558" y="40"/>
                      </a:cubicBezTo>
                      <a:cubicBezTo>
                        <a:pt x="196" y="163"/>
                        <a:pt x="0" y="561"/>
                        <a:pt x="129" y="929"/>
                      </a:cubicBezTo>
                      <a:cubicBezTo>
                        <a:pt x="226" y="1216"/>
                        <a:pt x="498" y="1395"/>
                        <a:pt x="789" y="1395"/>
                      </a:cubicBezTo>
                      <a:cubicBezTo>
                        <a:pt x="865" y="1395"/>
                        <a:pt x="942" y="1383"/>
                        <a:pt x="1017" y="1358"/>
                      </a:cubicBezTo>
                      <a:cubicBezTo>
                        <a:pt x="1379" y="1229"/>
                        <a:pt x="1569" y="831"/>
                        <a:pt x="1446" y="469"/>
                      </a:cubicBezTo>
                      <a:cubicBezTo>
                        <a:pt x="1345" y="183"/>
                        <a:pt x="1074" y="1"/>
                        <a:pt x="786"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 name="Google Shape;406;p36">
                  <a:extLst>
                    <a:ext uri="{FF2B5EF4-FFF2-40B4-BE49-F238E27FC236}">
                      <a16:creationId xmlns:a16="http://schemas.microsoft.com/office/drawing/2014/main" id="{1B0B11D0-DCEE-4533-BBB1-DA43CC915873}"/>
                    </a:ext>
                  </a:extLst>
                </p:cNvPr>
                <p:cNvSpPr/>
                <p:nvPr/>
              </p:nvSpPr>
              <p:spPr>
                <a:xfrm>
                  <a:off x="3029677" y="3925703"/>
                  <a:ext cx="48152" cy="42815"/>
                </a:xfrm>
                <a:custGeom>
                  <a:avLst/>
                  <a:gdLst/>
                  <a:ahLst/>
                  <a:cxnLst/>
                  <a:rect l="l" t="t" r="r" b="b"/>
                  <a:pathLst>
                    <a:path w="1570" h="1396" extrusionOk="0">
                      <a:moveTo>
                        <a:pt x="790" y="1"/>
                      </a:moveTo>
                      <a:cubicBezTo>
                        <a:pt x="713" y="1"/>
                        <a:pt x="635" y="14"/>
                        <a:pt x="558" y="41"/>
                      </a:cubicBezTo>
                      <a:cubicBezTo>
                        <a:pt x="197" y="163"/>
                        <a:pt x="1" y="562"/>
                        <a:pt x="129" y="923"/>
                      </a:cubicBezTo>
                      <a:cubicBezTo>
                        <a:pt x="227" y="1216"/>
                        <a:pt x="498" y="1396"/>
                        <a:pt x="787" y="1396"/>
                      </a:cubicBezTo>
                      <a:cubicBezTo>
                        <a:pt x="862" y="1396"/>
                        <a:pt x="938" y="1384"/>
                        <a:pt x="1012" y="1358"/>
                      </a:cubicBezTo>
                      <a:cubicBezTo>
                        <a:pt x="1379" y="1230"/>
                        <a:pt x="1569" y="831"/>
                        <a:pt x="1447" y="470"/>
                      </a:cubicBezTo>
                      <a:cubicBezTo>
                        <a:pt x="1345" y="180"/>
                        <a:pt x="1076" y="1"/>
                        <a:pt x="790"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 name="Google Shape;407;p36">
                  <a:extLst>
                    <a:ext uri="{FF2B5EF4-FFF2-40B4-BE49-F238E27FC236}">
                      <a16:creationId xmlns:a16="http://schemas.microsoft.com/office/drawing/2014/main" id="{E1526526-F94C-4A67-8F21-B27B8D0EE968}"/>
                    </a:ext>
                  </a:extLst>
                </p:cNvPr>
                <p:cNvSpPr/>
                <p:nvPr/>
              </p:nvSpPr>
              <p:spPr>
                <a:xfrm>
                  <a:off x="3089821" y="3904847"/>
                  <a:ext cx="48152" cy="42723"/>
                </a:xfrm>
                <a:custGeom>
                  <a:avLst/>
                  <a:gdLst/>
                  <a:ahLst/>
                  <a:cxnLst/>
                  <a:rect l="l" t="t" r="r" b="b"/>
                  <a:pathLst>
                    <a:path w="1570" h="1393" extrusionOk="0">
                      <a:moveTo>
                        <a:pt x="787" y="0"/>
                      </a:moveTo>
                      <a:cubicBezTo>
                        <a:pt x="709" y="0"/>
                        <a:pt x="630" y="13"/>
                        <a:pt x="552" y="41"/>
                      </a:cubicBezTo>
                      <a:cubicBezTo>
                        <a:pt x="191" y="163"/>
                        <a:pt x="1" y="562"/>
                        <a:pt x="123" y="923"/>
                      </a:cubicBezTo>
                      <a:cubicBezTo>
                        <a:pt x="225" y="1213"/>
                        <a:pt x="493" y="1392"/>
                        <a:pt x="780" y="1392"/>
                      </a:cubicBezTo>
                      <a:cubicBezTo>
                        <a:pt x="857" y="1392"/>
                        <a:pt x="935" y="1379"/>
                        <a:pt x="1012" y="1352"/>
                      </a:cubicBezTo>
                      <a:cubicBezTo>
                        <a:pt x="1379" y="1229"/>
                        <a:pt x="1569" y="831"/>
                        <a:pt x="1441" y="470"/>
                      </a:cubicBezTo>
                      <a:cubicBezTo>
                        <a:pt x="1344" y="180"/>
                        <a:pt x="1076" y="0"/>
                        <a:pt x="787"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 name="Google Shape;408;p36">
                  <a:extLst>
                    <a:ext uri="{FF2B5EF4-FFF2-40B4-BE49-F238E27FC236}">
                      <a16:creationId xmlns:a16="http://schemas.microsoft.com/office/drawing/2014/main" id="{D8851D33-F924-4998-A7C6-817B04A6170D}"/>
                    </a:ext>
                  </a:extLst>
                </p:cNvPr>
                <p:cNvSpPr/>
                <p:nvPr/>
              </p:nvSpPr>
              <p:spPr>
                <a:xfrm>
                  <a:off x="3153523" y="3882673"/>
                  <a:ext cx="48336" cy="42723"/>
                </a:xfrm>
                <a:custGeom>
                  <a:avLst/>
                  <a:gdLst/>
                  <a:ahLst/>
                  <a:cxnLst/>
                  <a:rect l="l" t="t" r="r" b="b"/>
                  <a:pathLst>
                    <a:path w="1576" h="1393" extrusionOk="0">
                      <a:moveTo>
                        <a:pt x="793" y="0"/>
                      </a:moveTo>
                      <a:cubicBezTo>
                        <a:pt x="716" y="0"/>
                        <a:pt x="637" y="13"/>
                        <a:pt x="559" y="41"/>
                      </a:cubicBezTo>
                      <a:cubicBezTo>
                        <a:pt x="197" y="163"/>
                        <a:pt x="1" y="561"/>
                        <a:pt x="130" y="923"/>
                      </a:cubicBezTo>
                      <a:cubicBezTo>
                        <a:pt x="231" y="1213"/>
                        <a:pt x="500" y="1392"/>
                        <a:pt x="786" y="1392"/>
                      </a:cubicBezTo>
                      <a:cubicBezTo>
                        <a:pt x="863" y="1392"/>
                        <a:pt x="942" y="1379"/>
                        <a:pt x="1018" y="1352"/>
                      </a:cubicBezTo>
                      <a:cubicBezTo>
                        <a:pt x="1380" y="1229"/>
                        <a:pt x="1576" y="831"/>
                        <a:pt x="1447" y="469"/>
                      </a:cubicBezTo>
                      <a:cubicBezTo>
                        <a:pt x="1346" y="180"/>
                        <a:pt x="1081" y="0"/>
                        <a:pt x="79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6" name="Google Shape;409;p36">
                <a:extLst>
                  <a:ext uri="{FF2B5EF4-FFF2-40B4-BE49-F238E27FC236}">
                    <a16:creationId xmlns:a16="http://schemas.microsoft.com/office/drawing/2014/main" id="{E19012B5-D04C-4498-B498-C31193FD86EB}"/>
                  </a:ext>
                </a:extLst>
              </p:cNvPr>
              <p:cNvGrpSpPr/>
              <p:nvPr/>
            </p:nvGrpSpPr>
            <p:grpSpPr>
              <a:xfrm>
                <a:off x="2949997" y="3766618"/>
                <a:ext cx="251862" cy="220303"/>
                <a:chOff x="2949997" y="3766618"/>
                <a:chExt cx="251862" cy="220303"/>
              </a:xfrm>
            </p:grpSpPr>
            <p:sp>
              <p:nvSpPr>
                <p:cNvPr id="27" name="Google Shape;410;p36">
                  <a:extLst>
                    <a:ext uri="{FF2B5EF4-FFF2-40B4-BE49-F238E27FC236}">
                      <a16:creationId xmlns:a16="http://schemas.microsoft.com/office/drawing/2014/main" id="{8448556A-028D-47AB-9FFE-7397D16D6651}"/>
                    </a:ext>
                  </a:extLst>
                </p:cNvPr>
                <p:cNvSpPr/>
                <p:nvPr/>
              </p:nvSpPr>
              <p:spPr>
                <a:xfrm>
                  <a:off x="2949997" y="3829307"/>
                  <a:ext cx="31222" cy="41650"/>
                </a:xfrm>
                <a:custGeom>
                  <a:avLst/>
                  <a:gdLst/>
                  <a:ahLst/>
                  <a:cxnLst/>
                  <a:rect l="l" t="t" r="r" b="b"/>
                  <a:pathLst>
                    <a:path w="1018" h="1358" extrusionOk="0">
                      <a:moveTo>
                        <a:pt x="232" y="1"/>
                      </a:moveTo>
                      <a:cubicBezTo>
                        <a:pt x="155" y="1"/>
                        <a:pt x="77" y="13"/>
                        <a:pt x="0" y="40"/>
                      </a:cubicBezTo>
                      <a:lnTo>
                        <a:pt x="460" y="1358"/>
                      </a:lnTo>
                      <a:cubicBezTo>
                        <a:pt x="821" y="1229"/>
                        <a:pt x="1018" y="831"/>
                        <a:pt x="889" y="469"/>
                      </a:cubicBezTo>
                      <a:cubicBezTo>
                        <a:pt x="792" y="183"/>
                        <a:pt x="522" y="1"/>
                        <a:pt x="232"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411;p36">
                  <a:extLst>
                    <a:ext uri="{FF2B5EF4-FFF2-40B4-BE49-F238E27FC236}">
                      <a16:creationId xmlns:a16="http://schemas.microsoft.com/office/drawing/2014/main" id="{96DFA90C-A57D-486B-8F5A-B0000D0C689E}"/>
                    </a:ext>
                  </a:extLst>
                </p:cNvPr>
                <p:cNvSpPr/>
                <p:nvPr/>
              </p:nvSpPr>
              <p:spPr>
                <a:xfrm>
                  <a:off x="3006368" y="3809648"/>
                  <a:ext cx="31222" cy="41589"/>
                </a:xfrm>
                <a:custGeom>
                  <a:avLst/>
                  <a:gdLst/>
                  <a:ahLst/>
                  <a:cxnLst/>
                  <a:rect l="l" t="t" r="r" b="b"/>
                  <a:pathLst>
                    <a:path w="1018" h="1356" extrusionOk="0">
                      <a:moveTo>
                        <a:pt x="228" y="1"/>
                      </a:moveTo>
                      <a:cubicBezTo>
                        <a:pt x="153" y="1"/>
                        <a:pt x="76" y="13"/>
                        <a:pt x="1" y="38"/>
                      </a:cubicBezTo>
                      <a:lnTo>
                        <a:pt x="460" y="1355"/>
                      </a:lnTo>
                      <a:cubicBezTo>
                        <a:pt x="822" y="1233"/>
                        <a:pt x="1018" y="834"/>
                        <a:pt x="889" y="473"/>
                      </a:cubicBezTo>
                      <a:cubicBezTo>
                        <a:pt x="787" y="181"/>
                        <a:pt x="518" y="1"/>
                        <a:pt x="228"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412;p36">
                  <a:extLst>
                    <a:ext uri="{FF2B5EF4-FFF2-40B4-BE49-F238E27FC236}">
                      <a16:creationId xmlns:a16="http://schemas.microsoft.com/office/drawing/2014/main" id="{2C4876EB-84AA-433C-A212-91043DB1C613}"/>
                    </a:ext>
                  </a:extLst>
                </p:cNvPr>
                <p:cNvSpPr/>
                <p:nvPr/>
              </p:nvSpPr>
              <p:spPr>
                <a:xfrm>
                  <a:off x="3066512" y="3788792"/>
                  <a:ext cx="31038" cy="41589"/>
                </a:xfrm>
                <a:custGeom>
                  <a:avLst/>
                  <a:gdLst/>
                  <a:ahLst/>
                  <a:cxnLst/>
                  <a:rect l="l" t="t" r="r" b="b"/>
                  <a:pathLst>
                    <a:path w="1012" h="1356" extrusionOk="0">
                      <a:moveTo>
                        <a:pt x="226" y="0"/>
                      </a:moveTo>
                      <a:cubicBezTo>
                        <a:pt x="151" y="0"/>
                        <a:pt x="75" y="12"/>
                        <a:pt x="1" y="38"/>
                      </a:cubicBezTo>
                      <a:lnTo>
                        <a:pt x="460" y="1355"/>
                      </a:lnTo>
                      <a:cubicBezTo>
                        <a:pt x="822" y="1232"/>
                        <a:pt x="1012" y="834"/>
                        <a:pt x="889" y="466"/>
                      </a:cubicBezTo>
                      <a:cubicBezTo>
                        <a:pt x="787" y="179"/>
                        <a:pt x="515" y="0"/>
                        <a:pt x="226"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413;p36">
                  <a:extLst>
                    <a:ext uri="{FF2B5EF4-FFF2-40B4-BE49-F238E27FC236}">
                      <a16:creationId xmlns:a16="http://schemas.microsoft.com/office/drawing/2014/main" id="{68AF914A-D1FF-4BB2-AE18-B11CB60C95E2}"/>
                    </a:ext>
                  </a:extLst>
                </p:cNvPr>
                <p:cNvSpPr/>
                <p:nvPr/>
              </p:nvSpPr>
              <p:spPr>
                <a:xfrm>
                  <a:off x="3130428" y="3766618"/>
                  <a:ext cx="31038" cy="41558"/>
                </a:xfrm>
                <a:custGeom>
                  <a:avLst/>
                  <a:gdLst/>
                  <a:ahLst/>
                  <a:cxnLst/>
                  <a:rect l="l" t="t" r="r" b="b"/>
                  <a:pathLst>
                    <a:path w="1012" h="1355" extrusionOk="0">
                      <a:moveTo>
                        <a:pt x="225" y="0"/>
                      </a:moveTo>
                      <a:cubicBezTo>
                        <a:pt x="150" y="0"/>
                        <a:pt x="74" y="12"/>
                        <a:pt x="0" y="37"/>
                      </a:cubicBezTo>
                      <a:lnTo>
                        <a:pt x="460" y="1355"/>
                      </a:lnTo>
                      <a:cubicBezTo>
                        <a:pt x="821" y="1232"/>
                        <a:pt x="1011" y="834"/>
                        <a:pt x="889" y="473"/>
                      </a:cubicBezTo>
                      <a:cubicBezTo>
                        <a:pt x="787" y="180"/>
                        <a:pt x="514" y="0"/>
                        <a:pt x="225"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414;p36">
                  <a:extLst>
                    <a:ext uri="{FF2B5EF4-FFF2-40B4-BE49-F238E27FC236}">
                      <a16:creationId xmlns:a16="http://schemas.microsoft.com/office/drawing/2014/main" id="{079945CE-91E2-44B8-A649-4AC8059FC003}"/>
                    </a:ext>
                  </a:extLst>
                </p:cNvPr>
                <p:cNvSpPr/>
                <p:nvPr/>
              </p:nvSpPr>
              <p:spPr>
                <a:xfrm>
                  <a:off x="2970300" y="3887273"/>
                  <a:ext cx="31038" cy="41589"/>
                </a:xfrm>
                <a:custGeom>
                  <a:avLst/>
                  <a:gdLst/>
                  <a:ahLst/>
                  <a:cxnLst/>
                  <a:rect l="l" t="t" r="r" b="b"/>
                  <a:pathLst>
                    <a:path w="1012" h="1356" extrusionOk="0">
                      <a:moveTo>
                        <a:pt x="225" y="0"/>
                      </a:moveTo>
                      <a:cubicBezTo>
                        <a:pt x="150" y="0"/>
                        <a:pt x="75" y="12"/>
                        <a:pt x="0" y="38"/>
                      </a:cubicBezTo>
                      <a:lnTo>
                        <a:pt x="454" y="1355"/>
                      </a:lnTo>
                      <a:cubicBezTo>
                        <a:pt x="821" y="1233"/>
                        <a:pt x="1011" y="834"/>
                        <a:pt x="889" y="467"/>
                      </a:cubicBezTo>
                      <a:lnTo>
                        <a:pt x="883" y="467"/>
                      </a:lnTo>
                      <a:cubicBezTo>
                        <a:pt x="785" y="179"/>
                        <a:pt x="514" y="0"/>
                        <a:pt x="225"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415;p36">
                  <a:extLst>
                    <a:ext uri="{FF2B5EF4-FFF2-40B4-BE49-F238E27FC236}">
                      <a16:creationId xmlns:a16="http://schemas.microsoft.com/office/drawing/2014/main" id="{FCA786F1-B1D5-4C29-B78B-654D6807641A}"/>
                    </a:ext>
                  </a:extLst>
                </p:cNvPr>
                <p:cNvSpPr/>
                <p:nvPr/>
              </p:nvSpPr>
              <p:spPr>
                <a:xfrm>
                  <a:off x="3026488" y="3867737"/>
                  <a:ext cx="31222" cy="41558"/>
                </a:xfrm>
                <a:custGeom>
                  <a:avLst/>
                  <a:gdLst/>
                  <a:ahLst/>
                  <a:cxnLst/>
                  <a:rect l="l" t="t" r="r" b="b"/>
                  <a:pathLst>
                    <a:path w="1018" h="1355" extrusionOk="0">
                      <a:moveTo>
                        <a:pt x="228" y="0"/>
                      </a:moveTo>
                      <a:cubicBezTo>
                        <a:pt x="153" y="0"/>
                        <a:pt x="76" y="12"/>
                        <a:pt x="0" y="37"/>
                      </a:cubicBezTo>
                      <a:lnTo>
                        <a:pt x="460" y="1355"/>
                      </a:lnTo>
                      <a:cubicBezTo>
                        <a:pt x="822" y="1226"/>
                        <a:pt x="1018" y="834"/>
                        <a:pt x="889" y="466"/>
                      </a:cubicBezTo>
                      <a:cubicBezTo>
                        <a:pt x="787" y="179"/>
                        <a:pt x="518" y="0"/>
                        <a:pt x="228"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416;p36">
                  <a:extLst>
                    <a:ext uri="{FF2B5EF4-FFF2-40B4-BE49-F238E27FC236}">
                      <a16:creationId xmlns:a16="http://schemas.microsoft.com/office/drawing/2014/main" id="{71BE7248-25A6-4041-859D-06DDBC3AEBCF}"/>
                    </a:ext>
                  </a:extLst>
                </p:cNvPr>
                <p:cNvSpPr/>
                <p:nvPr/>
              </p:nvSpPr>
              <p:spPr>
                <a:xfrm>
                  <a:off x="3086632" y="3846789"/>
                  <a:ext cx="31222" cy="41650"/>
                </a:xfrm>
                <a:custGeom>
                  <a:avLst/>
                  <a:gdLst/>
                  <a:ahLst/>
                  <a:cxnLst/>
                  <a:rect l="l" t="t" r="r" b="b"/>
                  <a:pathLst>
                    <a:path w="1018" h="1358" extrusionOk="0">
                      <a:moveTo>
                        <a:pt x="231" y="0"/>
                      </a:moveTo>
                      <a:cubicBezTo>
                        <a:pt x="155" y="0"/>
                        <a:pt x="77" y="13"/>
                        <a:pt x="0" y="40"/>
                      </a:cubicBezTo>
                      <a:lnTo>
                        <a:pt x="460" y="1358"/>
                      </a:lnTo>
                      <a:cubicBezTo>
                        <a:pt x="822" y="1229"/>
                        <a:pt x="1018" y="831"/>
                        <a:pt x="889" y="469"/>
                      </a:cubicBezTo>
                      <a:cubicBezTo>
                        <a:pt x="787" y="183"/>
                        <a:pt x="520" y="0"/>
                        <a:pt x="231"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417;p36">
                  <a:extLst>
                    <a:ext uri="{FF2B5EF4-FFF2-40B4-BE49-F238E27FC236}">
                      <a16:creationId xmlns:a16="http://schemas.microsoft.com/office/drawing/2014/main" id="{9AE33AEA-406D-451C-A6D8-019971389A58}"/>
                    </a:ext>
                  </a:extLst>
                </p:cNvPr>
                <p:cNvSpPr/>
                <p:nvPr/>
              </p:nvSpPr>
              <p:spPr>
                <a:xfrm>
                  <a:off x="3150517" y="3824615"/>
                  <a:ext cx="31253" cy="41650"/>
                </a:xfrm>
                <a:custGeom>
                  <a:avLst/>
                  <a:gdLst/>
                  <a:ahLst/>
                  <a:cxnLst/>
                  <a:rect l="l" t="t" r="r" b="b"/>
                  <a:pathLst>
                    <a:path w="1019" h="1358" extrusionOk="0">
                      <a:moveTo>
                        <a:pt x="229" y="0"/>
                      </a:moveTo>
                      <a:cubicBezTo>
                        <a:pt x="154" y="0"/>
                        <a:pt x="76" y="13"/>
                        <a:pt x="1" y="40"/>
                      </a:cubicBezTo>
                      <a:lnTo>
                        <a:pt x="461" y="1357"/>
                      </a:lnTo>
                      <a:cubicBezTo>
                        <a:pt x="822" y="1229"/>
                        <a:pt x="1018" y="830"/>
                        <a:pt x="890" y="469"/>
                      </a:cubicBezTo>
                      <a:cubicBezTo>
                        <a:pt x="788" y="183"/>
                        <a:pt x="517" y="0"/>
                        <a:pt x="229"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418;p36">
                  <a:extLst>
                    <a:ext uri="{FF2B5EF4-FFF2-40B4-BE49-F238E27FC236}">
                      <a16:creationId xmlns:a16="http://schemas.microsoft.com/office/drawing/2014/main" id="{7007D615-335D-4757-845E-15A469F664DF}"/>
                    </a:ext>
                  </a:extLst>
                </p:cNvPr>
                <p:cNvSpPr/>
                <p:nvPr/>
              </p:nvSpPr>
              <p:spPr>
                <a:xfrm>
                  <a:off x="2990389" y="3945270"/>
                  <a:ext cx="31038" cy="41650"/>
                </a:xfrm>
                <a:custGeom>
                  <a:avLst/>
                  <a:gdLst/>
                  <a:ahLst/>
                  <a:cxnLst/>
                  <a:rect l="l" t="t" r="r" b="b"/>
                  <a:pathLst>
                    <a:path w="1012" h="1358" extrusionOk="0">
                      <a:moveTo>
                        <a:pt x="229" y="1"/>
                      </a:moveTo>
                      <a:cubicBezTo>
                        <a:pt x="153" y="1"/>
                        <a:pt x="76" y="13"/>
                        <a:pt x="1" y="40"/>
                      </a:cubicBezTo>
                      <a:lnTo>
                        <a:pt x="460" y="1358"/>
                      </a:lnTo>
                      <a:cubicBezTo>
                        <a:pt x="822" y="1229"/>
                        <a:pt x="1012" y="831"/>
                        <a:pt x="889" y="469"/>
                      </a:cubicBezTo>
                      <a:cubicBezTo>
                        <a:pt x="788" y="183"/>
                        <a:pt x="517" y="1"/>
                        <a:pt x="229"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419;p36">
                  <a:extLst>
                    <a:ext uri="{FF2B5EF4-FFF2-40B4-BE49-F238E27FC236}">
                      <a16:creationId xmlns:a16="http://schemas.microsoft.com/office/drawing/2014/main" id="{106064CC-FF31-4143-A65E-513CBECE6FB9}"/>
                    </a:ext>
                  </a:extLst>
                </p:cNvPr>
                <p:cNvSpPr/>
                <p:nvPr/>
              </p:nvSpPr>
              <p:spPr>
                <a:xfrm>
                  <a:off x="3046791" y="3925703"/>
                  <a:ext cx="31038" cy="41681"/>
                </a:xfrm>
                <a:custGeom>
                  <a:avLst/>
                  <a:gdLst/>
                  <a:ahLst/>
                  <a:cxnLst/>
                  <a:rect l="l" t="t" r="r" b="b"/>
                  <a:pathLst>
                    <a:path w="1012" h="1359" extrusionOk="0">
                      <a:moveTo>
                        <a:pt x="232" y="1"/>
                      </a:moveTo>
                      <a:cubicBezTo>
                        <a:pt x="155" y="1"/>
                        <a:pt x="77" y="14"/>
                        <a:pt x="0" y="41"/>
                      </a:cubicBezTo>
                      <a:lnTo>
                        <a:pt x="454" y="1358"/>
                      </a:lnTo>
                      <a:cubicBezTo>
                        <a:pt x="821" y="1230"/>
                        <a:pt x="1011" y="831"/>
                        <a:pt x="889" y="470"/>
                      </a:cubicBezTo>
                      <a:cubicBezTo>
                        <a:pt x="787" y="180"/>
                        <a:pt x="518" y="1"/>
                        <a:pt x="232"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420;p36">
                  <a:extLst>
                    <a:ext uri="{FF2B5EF4-FFF2-40B4-BE49-F238E27FC236}">
                      <a16:creationId xmlns:a16="http://schemas.microsoft.com/office/drawing/2014/main" id="{57AB5789-BFC3-4988-A408-2CD2D80823A4}"/>
                    </a:ext>
                  </a:extLst>
                </p:cNvPr>
                <p:cNvSpPr/>
                <p:nvPr/>
              </p:nvSpPr>
              <p:spPr>
                <a:xfrm>
                  <a:off x="3106935" y="3904847"/>
                  <a:ext cx="31038" cy="41681"/>
                </a:xfrm>
                <a:custGeom>
                  <a:avLst/>
                  <a:gdLst/>
                  <a:ahLst/>
                  <a:cxnLst/>
                  <a:rect l="l" t="t" r="r" b="b"/>
                  <a:pathLst>
                    <a:path w="1012" h="1359" extrusionOk="0">
                      <a:moveTo>
                        <a:pt x="232" y="0"/>
                      </a:moveTo>
                      <a:cubicBezTo>
                        <a:pt x="155" y="0"/>
                        <a:pt x="77" y="13"/>
                        <a:pt x="0" y="41"/>
                      </a:cubicBezTo>
                      <a:lnTo>
                        <a:pt x="454" y="1358"/>
                      </a:lnTo>
                      <a:cubicBezTo>
                        <a:pt x="821" y="1229"/>
                        <a:pt x="1011" y="831"/>
                        <a:pt x="883" y="470"/>
                      </a:cubicBezTo>
                      <a:cubicBezTo>
                        <a:pt x="786" y="180"/>
                        <a:pt x="518" y="0"/>
                        <a:pt x="232"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421;p36">
                  <a:extLst>
                    <a:ext uri="{FF2B5EF4-FFF2-40B4-BE49-F238E27FC236}">
                      <a16:creationId xmlns:a16="http://schemas.microsoft.com/office/drawing/2014/main" id="{C2B233C7-F417-460F-9892-B532DC891923}"/>
                    </a:ext>
                  </a:extLst>
                </p:cNvPr>
                <p:cNvSpPr/>
                <p:nvPr/>
              </p:nvSpPr>
              <p:spPr>
                <a:xfrm>
                  <a:off x="3170637" y="3882673"/>
                  <a:ext cx="31222" cy="41466"/>
                </a:xfrm>
                <a:custGeom>
                  <a:avLst/>
                  <a:gdLst/>
                  <a:ahLst/>
                  <a:cxnLst/>
                  <a:rect l="l" t="t" r="r" b="b"/>
                  <a:pathLst>
                    <a:path w="1018" h="1352" extrusionOk="0">
                      <a:moveTo>
                        <a:pt x="235" y="0"/>
                      </a:moveTo>
                      <a:cubicBezTo>
                        <a:pt x="158" y="0"/>
                        <a:pt x="79" y="13"/>
                        <a:pt x="1" y="41"/>
                      </a:cubicBezTo>
                      <a:lnTo>
                        <a:pt x="460" y="1352"/>
                      </a:lnTo>
                      <a:cubicBezTo>
                        <a:pt x="822" y="1229"/>
                        <a:pt x="1018" y="831"/>
                        <a:pt x="889" y="469"/>
                      </a:cubicBezTo>
                      <a:cubicBezTo>
                        <a:pt x="788" y="180"/>
                        <a:pt x="523" y="0"/>
                        <a:pt x="235"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7" name="Google Shape;422;p36">
              <a:extLst>
                <a:ext uri="{FF2B5EF4-FFF2-40B4-BE49-F238E27FC236}">
                  <a16:creationId xmlns:a16="http://schemas.microsoft.com/office/drawing/2014/main" id="{83CD308A-501C-4A2B-876E-63FB2952BAD4}"/>
                </a:ext>
              </a:extLst>
            </p:cNvPr>
            <p:cNvGrpSpPr/>
            <p:nvPr/>
          </p:nvGrpSpPr>
          <p:grpSpPr>
            <a:xfrm>
              <a:off x="2969043" y="3907761"/>
              <a:ext cx="305565" cy="533474"/>
              <a:chOff x="2969043" y="3907761"/>
              <a:chExt cx="305565" cy="533474"/>
            </a:xfrm>
          </p:grpSpPr>
          <p:sp>
            <p:nvSpPr>
              <p:cNvPr id="8" name="Google Shape;423;p36">
                <a:extLst>
                  <a:ext uri="{FF2B5EF4-FFF2-40B4-BE49-F238E27FC236}">
                    <a16:creationId xmlns:a16="http://schemas.microsoft.com/office/drawing/2014/main" id="{E4433C5A-6E8E-42E6-B2BA-CBAC36E16323}"/>
                  </a:ext>
                </a:extLst>
              </p:cNvPr>
              <p:cNvSpPr/>
              <p:nvPr/>
            </p:nvSpPr>
            <p:spPr>
              <a:xfrm>
                <a:off x="3051116" y="4204217"/>
                <a:ext cx="159821" cy="234165"/>
              </a:xfrm>
              <a:custGeom>
                <a:avLst/>
                <a:gdLst/>
                <a:ahLst/>
                <a:cxnLst/>
                <a:rect l="l" t="t" r="r" b="b"/>
                <a:pathLst>
                  <a:path w="5211" h="7635" extrusionOk="0">
                    <a:moveTo>
                      <a:pt x="3076" y="66"/>
                    </a:moveTo>
                    <a:cubicBezTo>
                      <a:pt x="3066" y="269"/>
                      <a:pt x="3053" y="482"/>
                      <a:pt x="3038" y="707"/>
                    </a:cubicBezTo>
                    <a:lnTo>
                      <a:pt x="3038" y="707"/>
                    </a:lnTo>
                    <a:cubicBezTo>
                      <a:pt x="3075" y="682"/>
                      <a:pt x="3113" y="657"/>
                      <a:pt x="3150" y="633"/>
                    </a:cubicBezTo>
                    <a:lnTo>
                      <a:pt x="3150" y="633"/>
                    </a:lnTo>
                    <a:cubicBezTo>
                      <a:pt x="3132" y="444"/>
                      <a:pt x="3109" y="254"/>
                      <a:pt x="3076" y="66"/>
                    </a:cubicBezTo>
                    <a:close/>
                    <a:moveTo>
                      <a:pt x="4665" y="1"/>
                    </a:moveTo>
                    <a:cubicBezTo>
                      <a:pt x="4281" y="1"/>
                      <a:pt x="3726" y="257"/>
                      <a:pt x="3150" y="633"/>
                    </a:cubicBezTo>
                    <a:lnTo>
                      <a:pt x="3150" y="633"/>
                    </a:lnTo>
                    <a:cubicBezTo>
                      <a:pt x="3249" y="1702"/>
                      <a:pt x="3141" y="2724"/>
                      <a:pt x="3156" y="3099"/>
                    </a:cubicBezTo>
                    <a:cubicBezTo>
                      <a:pt x="3211" y="4662"/>
                      <a:pt x="3493" y="7622"/>
                      <a:pt x="4112" y="7628"/>
                    </a:cubicBezTo>
                    <a:cubicBezTo>
                      <a:pt x="4121" y="7628"/>
                      <a:pt x="4130" y="7628"/>
                      <a:pt x="4139" y="7628"/>
                    </a:cubicBezTo>
                    <a:cubicBezTo>
                      <a:pt x="4783" y="7628"/>
                      <a:pt x="5093" y="7412"/>
                      <a:pt x="4676" y="7309"/>
                    </a:cubicBezTo>
                    <a:cubicBezTo>
                      <a:pt x="4314" y="7217"/>
                      <a:pt x="4327" y="7193"/>
                      <a:pt x="4333" y="7083"/>
                    </a:cubicBezTo>
                    <a:cubicBezTo>
                      <a:pt x="4425" y="5502"/>
                      <a:pt x="5056" y="2579"/>
                      <a:pt x="5178" y="697"/>
                    </a:cubicBezTo>
                    <a:cubicBezTo>
                      <a:pt x="5211" y="201"/>
                      <a:pt x="5005" y="1"/>
                      <a:pt x="4665" y="1"/>
                    </a:cubicBezTo>
                    <a:close/>
                    <a:moveTo>
                      <a:pt x="3038" y="707"/>
                    </a:moveTo>
                    <a:cubicBezTo>
                      <a:pt x="1926" y="1459"/>
                      <a:pt x="771" y="2622"/>
                      <a:pt x="644" y="3228"/>
                    </a:cubicBezTo>
                    <a:lnTo>
                      <a:pt x="644" y="3234"/>
                    </a:lnTo>
                    <a:cubicBezTo>
                      <a:pt x="350" y="4631"/>
                      <a:pt x="0" y="7616"/>
                      <a:pt x="570" y="7634"/>
                    </a:cubicBezTo>
                    <a:cubicBezTo>
                      <a:pt x="586" y="7635"/>
                      <a:pt x="602" y="7635"/>
                      <a:pt x="618" y="7635"/>
                    </a:cubicBezTo>
                    <a:cubicBezTo>
                      <a:pt x="1157" y="7635"/>
                      <a:pt x="1443" y="7435"/>
                      <a:pt x="1128" y="7328"/>
                    </a:cubicBezTo>
                    <a:cubicBezTo>
                      <a:pt x="803" y="7217"/>
                      <a:pt x="791" y="7175"/>
                      <a:pt x="797" y="7064"/>
                    </a:cubicBezTo>
                    <a:cubicBezTo>
                      <a:pt x="938" y="5624"/>
                      <a:pt x="2807" y="3375"/>
                      <a:pt x="2966" y="1659"/>
                    </a:cubicBezTo>
                    <a:cubicBezTo>
                      <a:pt x="2994" y="1324"/>
                      <a:pt x="3018" y="1006"/>
                      <a:pt x="3038" y="707"/>
                    </a:cubicBezTo>
                    <a:close/>
                  </a:path>
                </a:pathLst>
              </a:custGeom>
              <a:solidFill>
                <a:srgbClr val="EE9D7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 name="Google Shape;424;p36">
                <a:extLst>
                  <a:ext uri="{FF2B5EF4-FFF2-40B4-BE49-F238E27FC236}">
                    <a16:creationId xmlns:a16="http://schemas.microsoft.com/office/drawing/2014/main" id="{D6DFE29C-816D-4DFC-ACF4-D994F1535113}"/>
                  </a:ext>
                </a:extLst>
              </p:cNvPr>
              <p:cNvSpPr/>
              <p:nvPr/>
            </p:nvSpPr>
            <p:spPr>
              <a:xfrm>
                <a:off x="3054857" y="4118832"/>
                <a:ext cx="163563" cy="290108"/>
              </a:xfrm>
              <a:custGeom>
                <a:avLst/>
                <a:gdLst/>
                <a:ahLst/>
                <a:cxnLst/>
                <a:rect l="l" t="t" r="r" b="b"/>
                <a:pathLst>
                  <a:path w="5333" h="9459" extrusionOk="0">
                    <a:moveTo>
                      <a:pt x="4462" y="1"/>
                    </a:moveTo>
                    <a:cubicBezTo>
                      <a:pt x="3837" y="504"/>
                      <a:pt x="3116" y="644"/>
                      <a:pt x="2491" y="644"/>
                    </a:cubicBezTo>
                    <a:cubicBezTo>
                      <a:pt x="1981" y="644"/>
                      <a:pt x="1535" y="551"/>
                      <a:pt x="1257" y="485"/>
                    </a:cubicBezTo>
                    <a:cubicBezTo>
                      <a:pt x="1092" y="2115"/>
                      <a:pt x="117" y="8206"/>
                      <a:pt x="1" y="9039"/>
                    </a:cubicBezTo>
                    <a:cubicBezTo>
                      <a:pt x="497" y="9242"/>
                      <a:pt x="663" y="9285"/>
                      <a:pt x="810" y="9285"/>
                    </a:cubicBezTo>
                    <a:cubicBezTo>
                      <a:pt x="3206" y="5546"/>
                      <a:pt x="2930" y="3941"/>
                      <a:pt x="2961" y="3475"/>
                    </a:cubicBezTo>
                    <a:lnTo>
                      <a:pt x="2961" y="3475"/>
                    </a:lnTo>
                    <a:cubicBezTo>
                      <a:pt x="3046" y="4014"/>
                      <a:pt x="2752" y="6674"/>
                      <a:pt x="3267" y="9285"/>
                    </a:cubicBezTo>
                    <a:cubicBezTo>
                      <a:pt x="3372" y="9364"/>
                      <a:pt x="3598" y="9458"/>
                      <a:pt x="3843" y="9458"/>
                    </a:cubicBezTo>
                    <a:cubicBezTo>
                      <a:pt x="4013" y="9458"/>
                      <a:pt x="4192" y="9413"/>
                      <a:pt x="4346" y="9285"/>
                    </a:cubicBezTo>
                    <a:cubicBezTo>
                      <a:pt x="4364" y="9113"/>
                      <a:pt x="5332" y="5142"/>
                      <a:pt x="5185" y="3487"/>
                    </a:cubicBezTo>
                    <a:cubicBezTo>
                      <a:pt x="5044" y="1894"/>
                      <a:pt x="4719" y="607"/>
                      <a:pt x="446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Google Shape;425;p36">
                <a:extLst>
                  <a:ext uri="{FF2B5EF4-FFF2-40B4-BE49-F238E27FC236}">
                    <a16:creationId xmlns:a16="http://schemas.microsoft.com/office/drawing/2014/main" id="{E67E7E50-CE51-4198-B92F-A57512DEABE6}"/>
                  </a:ext>
                </a:extLst>
              </p:cNvPr>
              <p:cNvSpPr/>
              <p:nvPr/>
            </p:nvSpPr>
            <p:spPr>
              <a:xfrm>
                <a:off x="3166189" y="4427249"/>
                <a:ext cx="41895" cy="12360"/>
              </a:xfrm>
              <a:custGeom>
                <a:avLst/>
                <a:gdLst/>
                <a:ahLst/>
                <a:cxnLst/>
                <a:rect l="l" t="t" r="r" b="b"/>
                <a:pathLst>
                  <a:path w="1366" h="403" extrusionOk="0">
                    <a:moveTo>
                      <a:pt x="807" y="1"/>
                    </a:moveTo>
                    <a:cubicBezTo>
                      <a:pt x="707" y="80"/>
                      <a:pt x="585" y="107"/>
                      <a:pt x="467" y="107"/>
                    </a:cubicBezTo>
                    <a:cubicBezTo>
                      <a:pt x="231" y="107"/>
                      <a:pt x="11" y="1"/>
                      <a:pt x="11" y="1"/>
                    </a:cubicBezTo>
                    <a:lnTo>
                      <a:pt x="11" y="1"/>
                    </a:lnTo>
                    <a:cubicBezTo>
                      <a:pt x="1" y="304"/>
                      <a:pt x="196" y="402"/>
                      <a:pt x="432" y="402"/>
                    </a:cubicBezTo>
                    <a:cubicBezTo>
                      <a:pt x="630" y="402"/>
                      <a:pt x="857" y="333"/>
                      <a:pt x="1016" y="258"/>
                    </a:cubicBezTo>
                    <a:cubicBezTo>
                      <a:pt x="1365" y="93"/>
                      <a:pt x="807" y="1"/>
                      <a:pt x="80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426;p36">
                <a:extLst>
                  <a:ext uri="{FF2B5EF4-FFF2-40B4-BE49-F238E27FC236}">
                    <a16:creationId xmlns:a16="http://schemas.microsoft.com/office/drawing/2014/main" id="{62E1B4ED-4CFD-4DE8-B9C8-312EBAEF8FA2}"/>
                  </a:ext>
                </a:extLst>
              </p:cNvPr>
              <p:cNvSpPr/>
              <p:nvPr/>
            </p:nvSpPr>
            <p:spPr>
              <a:xfrm>
                <a:off x="3060961" y="4428936"/>
                <a:ext cx="41865" cy="12299"/>
              </a:xfrm>
              <a:custGeom>
                <a:avLst/>
                <a:gdLst/>
                <a:ahLst/>
                <a:cxnLst/>
                <a:rect l="l" t="t" r="r" b="b"/>
                <a:pathLst>
                  <a:path w="1365" h="401" extrusionOk="0">
                    <a:moveTo>
                      <a:pt x="807" y="1"/>
                    </a:moveTo>
                    <a:cubicBezTo>
                      <a:pt x="705" y="80"/>
                      <a:pt x="582" y="107"/>
                      <a:pt x="464" y="107"/>
                    </a:cubicBezTo>
                    <a:cubicBezTo>
                      <a:pt x="228" y="107"/>
                      <a:pt x="10" y="1"/>
                      <a:pt x="10" y="1"/>
                    </a:cubicBezTo>
                    <a:lnTo>
                      <a:pt x="10" y="1"/>
                    </a:lnTo>
                    <a:cubicBezTo>
                      <a:pt x="0" y="303"/>
                      <a:pt x="194" y="400"/>
                      <a:pt x="429" y="400"/>
                    </a:cubicBezTo>
                    <a:cubicBezTo>
                      <a:pt x="627" y="400"/>
                      <a:pt x="855" y="331"/>
                      <a:pt x="1015" y="258"/>
                    </a:cubicBezTo>
                    <a:cubicBezTo>
                      <a:pt x="1364" y="93"/>
                      <a:pt x="807" y="1"/>
                      <a:pt x="80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427;p36">
                <a:extLst>
                  <a:ext uri="{FF2B5EF4-FFF2-40B4-BE49-F238E27FC236}">
                    <a16:creationId xmlns:a16="http://schemas.microsoft.com/office/drawing/2014/main" id="{4A0FAF3C-B2DF-4836-ADCB-F7B5613B0F0D}"/>
                  </a:ext>
                </a:extLst>
              </p:cNvPr>
              <p:cNvSpPr/>
              <p:nvPr/>
            </p:nvSpPr>
            <p:spPr>
              <a:xfrm>
                <a:off x="3159166" y="3907761"/>
                <a:ext cx="115442" cy="145222"/>
              </a:xfrm>
              <a:custGeom>
                <a:avLst/>
                <a:gdLst/>
                <a:ahLst/>
                <a:cxnLst/>
                <a:rect l="l" t="t" r="r" b="b"/>
                <a:pathLst>
                  <a:path w="3764" h="4735" extrusionOk="0">
                    <a:moveTo>
                      <a:pt x="1966" y="0"/>
                    </a:moveTo>
                    <a:cubicBezTo>
                      <a:pt x="1879" y="0"/>
                      <a:pt x="1845" y="70"/>
                      <a:pt x="1882" y="166"/>
                    </a:cubicBezTo>
                    <a:cubicBezTo>
                      <a:pt x="1956" y="381"/>
                      <a:pt x="2189" y="436"/>
                      <a:pt x="2360" y="779"/>
                    </a:cubicBezTo>
                    <a:cubicBezTo>
                      <a:pt x="2538" y="1128"/>
                      <a:pt x="2856" y="1600"/>
                      <a:pt x="2489" y="2360"/>
                    </a:cubicBezTo>
                    <a:cubicBezTo>
                      <a:pt x="2121" y="3120"/>
                      <a:pt x="883" y="3243"/>
                      <a:pt x="381" y="3586"/>
                    </a:cubicBezTo>
                    <a:cubicBezTo>
                      <a:pt x="1" y="3837"/>
                      <a:pt x="44" y="4321"/>
                      <a:pt x="111" y="4468"/>
                    </a:cubicBezTo>
                    <a:cubicBezTo>
                      <a:pt x="196" y="4654"/>
                      <a:pt x="383" y="4735"/>
                      <a:pt x="627" y="4735"/>
                    </a:cubicBezTo>
                    <a:cubicBezTo>
                      <a:pt x="1528" y="4735"/>
                      <a:pt x="3214" y="3633"/>
                      <a:pt x="3494" y="2611"/>
                    </a:cubicBezTo>
                    <a:cubicBezTo>
                      <a:pt x="3763" y="1625"/>
                      <a:pt x="2660" y="589"/>
                      <a:pt x="2464" y="356"/>
                    </a:cubicBezTo>
                    <a:cubicBezTo>
                      <a:pt x="2243" y="95"/>
                      <a:pt x="2068" y="0"/>
                      <a:pt x="1966" y="0"/>
                    </a:cubicBezTo>
                    <a:close/>
                  </a:path>
                </a:pathLst>
              </a:custGeom>
              <a:solidFill>
                <a:srgbClr val="F2785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428;p36">
                <a:extLst>
                  <a:ext uri="{FF2B5EF4-FFF2-40B4-BE49-F238E27FC236}">
                    <a16:creationId xmlns:a16="http://schemas.microsoft.com/office/drawing/2014/main" id="{DC1D6F32-E178-49D5-9927-A6639BB69680}"/>
                  </a:ext>
                </a:extLst>
              </p:cNvPr>
              <p:cNvSpPr/>
              <p:nvPr/>
            </p:nvSpPr>
            <p:spPr>
              <a:xfrm>
                <a:off x="3149965" y="3978241"/>
                <a:ext cx="97377" cy="72320"/>
              </a:xfrm>
              <a:custGeom>
                <a:avLst/>
                <a:gdLst/>
                <a:ahLst/>
                <a:cxnLst/>
                <a:rect l="l" t="t" r="r" b="b"/>
                <a:pathLst>
                  <a:path w="3175" h="2358" extrusionOk="0">
                    <a:moveTo>
                      <a:pt x="2311" y="1"/>
                    </a:moveTo>
                    <a:cubicBezTo>
                      <a:pt x="2311" y="1"/>
                      <a:pt x="1" y="1159"/>
                      <a:pt x="564" y="1999"/>
                    </a:cubicBezTo>
                    <a:cubicBezTo>
                      <a:pt x="564" y="1999"/>
                      <a:pt x="739" y="2358"/>
                      <a:pt x="1231" y="2358"/>
                    </a:cubicBezTo>
                    <a:cubicBezTo>
                      <a:pt x="1398" y="2358"/>
                      <a:pt x="1600" y="2317"/>
                      <a:pt x="1845" y="2207"/>
                    </a:cubicBezTo>
                    <a:cubicBezTo>
                      <a:pt x="2813" y="1772"/>
                      <a:pt x="3175" y="1447"/>
                      <a:pt x="3175" y="1447"/>
                    </a:cubicBezTo>
                    <a:cubicBezTo>
                      <a:pt x="3175" y="1447"/>
                      <a:pt x="3089" y="761"/>
                      <a:pt x="2311"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429;p36">
                <a:extLst>
                  <a:ext uri="{FF2B5EF4-FFF2-40B4-BE49-F238E27FC236}">
                    <a16:creationId xmlns:a16="http://schemas.microsoft.com/office/drawing/2014/main" id="{7329B80A-BEA4-4D5C-A428-B7A34A5500F7}"/>
                  </a:ext>
                </a:extLst>
              </p:cNvPr>
              <p:cNvSpPr/>
              <p:nvPr/>
            </p:nvSpPr>
            <p:spPr>
              <a:xfrm>
                <a:off x="3071787" y="4015719"/>
                <a:ext cx="131973" cy="144548"/>
              </a:xfrm>
              <a:custGeom>
                <a:avLst/>
                <a:gdLst/>
                <a:ahLst/>
                <a:cxnLst/>
                <a:rect l="l" t="t" r="r" b="b"/>
                <a:pathLst>
                  <a:path w="4303" h="4713" extrusionOk="0">
                    <a:moveTo>
                      <a:pt x="2844" y="1"/>
                    </a:moveTo>
                    <a:cubicBezTo>
                      <a:pt x="2392" y="1"/>
                      <a:pt x="1928" y="104"/>
                      <a:pt x="1667" y="213"/>
                    </a:cubicBezTo>
                    <a:cubicBezTo>
                      <a:pt x="1079" y="452"/>
                      <a:pt x="111" y="826"/>
                      <a:pt x="803" y="2045"/>
                    </a:cubicBezTo>
                    <a:cubicBezTo>
                      <a:pt x="1281" y="2897"/>
                      <a:pt x="0" y="3939"/>
                      <a:pt x="969" y="4429"/>
                    </a:cubicBezTo>
                    <a:cubicBezTo>
                      <a:pt x="965" y="4429"/>
                      <a:pt x="1888" y="4712"/>
                      <a:pt x="2750" y="4712"/>
                    </a:cubicBezTo>
                    <a:cubicBezTo>
                      <a:pt x="3481" y="4712"/>
                      <a:pt x="4168" y="4508"/>
                      <a:pt x="4210" y="3755"/>
                    </a:cubicBezTo>
                    <a:cubicBezTo>
                      <a:pt x="4302" y="2192"/>
                      <a:pt x="4204" y="1487"/>
                      <a:pt x="4057" y="691"/>
                    </a:cubicBezTo>
                    <a:cubicBezTo>
                      <a:pt x="3961" y="165"/>
                      <a:pt x="3413" y="1"/>
                      <a:pt x="284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430;p36">
                <a:extLst>
                  <a:ext uri="{FF2B5EF4-FFF2-40B4-BE49-F238E27FC236}">
                    <a16:creationId xmlns:a16="http://schemas.microsoft.com/office/drawing/2014/main" id="{A066A1C0-3414-41D9-BEAF-581F20EDC05E}"/>
                  </a:ext>
                </a:extLst>
              </p:cNvPr>
              <p:cNvSpPr/>
              <p:nvPr/>
            </p:nvSpPr>
            <p:spPr>
              <a:xfrm>
                <a:off x="3018023" y="4020749"/>
                <a:ext cx="150406" cy="292837"/>
              </a:xfrm>
              <a:custGeom>
                <a:avLst/>
                <a:gdLst/>
                <a:ahLst/>
                <a:cxnLst/>
                <a:rect l="l" t="t" r="r" b="b"/>
                <a:pathLst>
                  <a:path w="4904" h="9548" extrusionOk="0">
                    <a:moveTo>
                      <a:pt x="3310" y="0"/>
                    </a:moveTo>
                    <a:cubicBezTo>
                      <a:pt x="3211" y="0"/>
                      <a:pt x="3028" y="57"/>
                      <a:pt x="2703" y="300"/>
                    </a:cubicBezTo>
                    <a:cubicBezTo>
                      <a:pt x="2096" y="753"/>
                      <a:pt x="2348" y="1869"/>
                      <a:pt x="2366" y="2855"/>
                    </a:cubicBezTo>
                    <a:cubicBezTo>
                      <a:pt x="2384" y="3842"/>
                      <a:pt x="1" y="8463"/>
                      <a:pt x="479" y="8867"/>
                    </a:cubicBezTo>
                    <a:cubicBezTo>
                      <a:pt x="957" y="9271"/>
                      <a:pt x="2317" y="9547"/>
                      <a:pt x="2317" y="9547"/>
                    </a:cubicBezTo>
                    <a:cubicBezTo>
                      <a:pt x="2317" y="9547"/>
                      <a:pt x="2930" y="8340"/>
                      <a:pt x="3916" y="4822"/>
                    </a:cubicBezTo>
                    <a:cubicBezTo>
                      <a:pt x="4903" y="1311"/>
                      <a:pt x="3420" y="43"/>
                      <a:pt x="3420" y="43"/>
                    </a:cubicBezTo>
                    <a:cubicBezTo>
                      <a:pt x="3420" y="43"/>
                      <a:pt x="3396" y="0"/>
                      <a:pt x="3310"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431;p36">
                <a:extLst>
                  <a:ext uri="{FF2B5EF4-FFF2-40B4-BE49-F238E27FC236}">
                    <a16:creationId xmlns:a16="http://schemas.microsoft.com/office/drawing/2014/main" id="{A64C2A2E-3DCA-47E0-AC35-C0804BBB8F05}"/>
                  </a:ext>
                </a:extLst>
              </p:cNvPr>
              <p:cNvSpPr/>
              <p:nvPr/>
            </p:nvSpPr>
            <p:spPr>
              <a:xfrm>
                <a:off x="2969043" y="4001550"/>
                <a:ext cx="157644" cy="92194"/>
              </a:xfrm>
              <a:custGeom>
                <a:avLst/>
                <a:gdLst/>
                <a:ahLst/>
                <a:cxnLst/>
                <a:rect l="l" t="t" r="r" b="b"/>
                <a:pathLst>
                  <a:path w="5140" h="3006" extrusionOk="0">
                    <a:moveTo>
                      <a:pt x="202" y="0"/>
                    </a:moveTo>
                    <a:cubicBezTo>
                      <a:pt x="98" y="0"/>
                      <a:pt x="1" y="204"/>
                      <a:pt x="90" y="656"/>
                    </a:cubicBezTo>
                    <a:cubicBezTo>
                      <a:pt x="151" y="957"/>
                      <a:pt x="262" y="2470"/>
                      <a:pt x="1205" y="2875"/>
                    </a:cubicBezTo>
                    <a:cubicBezTo>
                      <a:pt x="1419" y="2966"/>
                      <a:pt x="1678" y="3006"/>
                      <a:pt x="1958" y="3006"/>
                    </a:cubicBezTo>
                    <a:cubicBezTo>
                      <a:pt x="3303" y="3006"/>
                      <a:pt x="5139" y="2077"/>
                      <a:pt x="4784" y="1367"/>
                    </a:cubicBezTo>
                    <a:cubicBezTo>
                      <a:pt x="4723" y="1250"/>
                      <a:pt x="4470" y="996"/>
                      <a:pt x="4136" y="996"/>
                    </a:cubicBezTo>
                    <a:cubicBezTo>
                      <a:pt x="4069" y="996"/>
                      <a:pt x="3999" y="1007"/>
                      <a:pt x="3926" y="1030"/>
                    </a:cubicBezTo>
                    <a:cubicBezTo>
                      <a:pt x="3392" y="1197"/>
                      <a:pt x="2626" y="1950"/>
                      <a:pt x="1870" y="1950"/>
                    </a:cubicBezTo>
                    <a:cubicBezTo>
                      <a:pt x="1794" y="1950"/>
                      <a:pt x="1717" y="1942"/>
                      <a:pt x="1641" y="1925"/>
                    </a:cubicBezTo>
                    <a:cubicBezTo>
                      <a:pt x="813" y="1741"/>
                      <a:pt x="648" y="1196"/>
                      <a:pt x="489" y="840"/>
                    </a:cubicBezTo>
                    <a:cubicBezTo>
                      <a:pt x="323" y="491"/>
                      <a:pt x="427" y="276"/>
                      <a:pt x="311" y="80"/>
                    </a:cubicBezTo>
                    <a:cubicBezTo>
                      <a:pt x="280" y="28"/>
                      <a:pt x="240" y="0"/>
                      <a:pt x="202" y="0"/>
                    </a:cubicBezTo>
                    <a:close/>
                  </a:path>
                </a:pathLst>
              </a:custGeom>
              <a:solidFill>
                <a:srgbClr val="F2785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432;p36">
                <a:extLst>
                  <a:ext uri="{FF2B5EF4-FFF2-40B4-BE49-F238E27FC236}">
                    <a16:creationId xmlns:a16="http://schemas.microsoft.com/office/drawing/2014/main" id="{1FBBD7FF-D8E8-4B95-8E11-77A020A83A9B}"/>
                  </a:ext>
                </a:extLst>
              </p:cNvPr>
              <p:cNvSpPr/>
              <p:nvPr/>
            </p:nvSpPr>
            <p:spPr>
              <a:xfrm>
                <a:off x="3043387" y="4029981"/>
                <a:ext cx="90998" cy="63702"/>
              </a:xfrm>
              <a:custGeom>
                <a:avLst/>
                <a:gdLst/>
                <a:ahLst/>
                <a:cxnLst/>
                <a:rect l="l" t="t" r="r" b="b"/>
                <a:pathLst>
                  <a:path w="2967" h="2077" extrusionOk="0">
                    <a:moveTo>
                      <a:pt x="1813" y="0"/>
                    </a:moveTo>
                    <a:cubicBezTo>
                      <a:pt x="1688" y="0"/>
                      <a:pt x="1542" y="20"/>
                      <a:pt x="1374" y="66"/>
                    </a:cubicBezTo>
                    <a:cubicBezTo>
                      <a:pt x="405" y="342"/>
                      <a:pt x="19" y="593"/>
                      <a:pt x="19" y="593"/>
                    </a:cubicBezTo>
                    <a:cubicBezTo>
                      <a:pt x="19" y="593"/>
                      <a:pt x="1" y="1255"/>
                      <a:pt x="632" y="2076"/>
                    </a:cubicBezTo>
                    <a:cubicBezTo>
                      <a:pt x="632" y="2076"/>
                      <a:pt x="2967" y="1310"/>
                      <a:pt x="2550" y="440"/>
                    </a:cubicBezTo>
                    <a:cubicBezTo>
                      <a:pt x="2550" y="440"/>
                      <a:pt x="2412" y="0"/>
                      <a:pt x="181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433;p36">
                <a:extLst>
                  <a:ext uri="{FF2B5EF4-FFF2-40B4-BE49-F238E27FC236}">
                    <a16:creationId xmlns:a16="http://schemas.microsoft.com/office/drawing/2014/main" id="{DD154439-5D62-4FA9-8658-3F643A191ED8}"/>
                  </a:ext>
                </a:extLst>
              </p:cNvPr>
              <p:cNvSpPr/>
              <p:nvPr/>
            </p:nvSpPr>
            <p:spPr>
              <a:xfrm>
                <a:off x="3157111" y="4014309"/>
                <a:ext cx="98880" cy="261983"/>
              </a:xfrm>
              <a:custGeom>
                <a:avLst/>
                <a:gdLst/>
                <a:ahLst/>
                <a:cxnLst/>
                <a:rect l="l" t="t" r="r" b="b"/>
                <a:pathLst>
                  <a:path w="3224" h="8542" extrusionOk="0">
                    <a:moveTo>
                      <a:pt x="92" y="1"/>
                    </a:moveTo>
                    <a:cubicBezTo>
                      <a:pt x="62" y="1"/>
                      <a:pt x="32" y="1"/>
                      <a:pt x="0" y="1"/>
                    </a:cubicBezTo>
                    <a:cubicBezTo>
                      <a:pt x="0" y="1"/>
                      <a:pt x="1594" y="1380"/>
                      <a:pt x="797" y="8495"/>
                    </a:cubicBezTo>
                    <a:cubicBezTo>
                      <a:pt x="797" y="8495"/>
                      <a:pt x="1015" y="8542"/>
                      <a:pt x="1315" y="8542"/>
                    </a:cubicBezTo>
                    <a:cubicBezTo>
                      <a:pt x="1691" y="8542"/>
                      <a:pt x="2197" y="8468"/>
                      <a:pt x="2562" y="8133"/>
                    </a:cubicBezTo>
                    <a:cubicBezTo>
                      <a:pt x="3224" y="7539"/>
                      <a:pt x="1918" y="1380"/>
                      <a:pt x="1171" y="302"/>
                    </a:cubicBezTo>
                    <a:cubicBezTo>
                      <a:pt x="1059" y="137"/>
                      <a:pt x="795" y="1"/>
                      <a:pt x="9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434;p36">
                <a:extLst>
                  <a:ext uri="{FF2B5EF4-FFF2-40B4-BE49-F238E27FC236}">
                    <a16:creationId xmlns:a16="http://schemas.microsoft.com/office/drawing/2014/main" id="{AAEA85FF-2FBC-4333-AF65-CB7AC44E42FB}"/>
                  </a:ext>
                </a:extLst>
              </p:cNvPr>
              <p:cNvSpPr/>
              <p:nvPr/>
            </p:nvSpPr>
            <p:spPr>
              <a:xfrm>
                <a:off x="3121902" y="3996489"/>
                <a:ext cx="42509" cy="41312"/>
              </a:xfrm>
              <a:custGeom>
                <a:avLst/>
                <a:gdLst/>
                <a:ahLst/>
                <a:cxnLst/>
                <a:rect l="l" t="t" r="r" b="b"/>
                <a:pathLst>
                  <a:path w="1386" h="1347" extrusionOk="0">
                    <a:moveTo>
                      <a:pt x="174" y="0"/>
                    </a:moveTo>
                    <a:cubicBezTo>
                      <a:pt x="174" y="0"/>
                      <a:pt x="511" y="435"/>
                      <a:pt x="223" y="772"/>
                    </a:cubicBezTo>
                    <a:cubicBezTo>
                      <a:pt x="1" y="1037"/>
                      <a:pt x="860" y="1346"/>
                      <a:pt x="1218" y="1346"/>
                    </a:cubicBezTo>
                    <a:cubicBezTo>
                      <a:pt x="1323" y="1346"/>
                      <a:pt x="1385" y="1319"/>
                      <a:pt x="1363" y="1256"/>
                    </a:cubicBezTo>
                    <a:cubicBezTo>
                      <a:pt x="1234" y="901"/>
                      <a:pt x="1001" y="723"/>
                      <a:pt x="1087" y="264"/>
                    </a:cubicBezTo>
                    <a:lnTo>
                      <a:pt x="174" y="0"/>
                    </a:lnTo>
                    <a:close/>
                  </a:path>
                </a:pathLst>
              </a:custGeom>
              <a:solidFill>
                <a:srgbClr val="E6705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435;p36">
                <a:extLst>
                  <a:ext uri="{FF2B5EF4-FFF2-40B4-BE49-F238E27FC236}">
                    <a16:creationId xmlns:a16="http://schemas.microsoft.com/office/drawing/2014/main" id="{7DB53E9D-9147-4766-9382-83AD068FD03B}"/>
                  </a:ext>
                </a:extLst>
              </p:cNvPr>
              <p:cNvSpPr/>
              <p:nvPr/>
            </p:nvSpPr>
            <p:spPr>
              <a:xfrm>
                <a:off x="3114449" y="3960421"/>
                <a:ext cx="60911" cy="60420"/>
              </a:xfrm>
              <a:custGeom>
                <a:avLst/>
                <a:gdLst/>
                <a:ahLst/>
                <a:cxnLst/>
                <a:rect l="l" t="t" r="r" b="b"/>
                <a:pathLst>
                  <a:path w="1986" h="1970" extrusionOk="0">
                    <a:moveTo>
                      <a:pt x="698" y="0"/>
                    </a:moveTo>
                    <a:cubicBezTo>
                      <a:pt x="401" y="0"/>
                      <a:pt x="182" y="284"/>
                      <a:pt x="135" y="459"/>
                    </a:cubicBezTo>
                    <a:cubicBezTo>
                      <a:pt x="0" y="949"/>
                      <a:pt x="282" y="1348"/>
                      <a:pt x="491" y="1544"/>
                    </a:cubicBezTo>
                    <a:cubicBezTo>
                      <a:pt x="811" y="1856"/>
                      <a:pt x="1182" y="1970"/>
                      <a:pt x="1436" y="1970"/>
                    </a:cubicBezTo>
                    <a:cubicBezTo>
                      <a:pt x="1576" y="1970"/>
                      <a:pt x="1681" y="1935"/>
                      <a:pt x="1722" y="1881"/>
                    </a:cubicBezTo>
                    <a:cubicBezTo>
                      <a:pt x="1986" y="1526"/>
                      <a:pt x="1361" y="306"/>
                      <a:pt x="981" y="85"/>
                    </a:cubicBezTo>
                    <a:cubicBezTo>
                      <a:pt x="881" y="25"/>
                      <a:pt x="786" y="0"/>
                      <a:pt x="698" y="0"/>
                    </a:cubicBezTo>
                    <a:close/>
                  </a:path>
                </a:pathLst>
              </a:custGeom>
              <a:solidFill>
                <a:srgbClr val="F2785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436;p36">
                <a:extLst>
                  <a:ext uri="{FF2B5EF4-FFF2-40B4-BE49-F238E27FC236}">
                    <a16:creationId xmlns:a16="http://schemas.microsoft.com/office/drawing/2014/main" id="{E5050268-5800-4F5B-A37E-B7DA5AD8D268}"/>
                  </a:ext>
                </a:extLst>
              </p:cNvPr>
              <p:cNvSpPr/>
              <p:nvPr/>
            </p:nvSpPr>
            <p:spPr>
              <a:xfrm>
                <a:off x="3108990" y="3956434"/>
                <a:ext cx="49655" cy="56586"/>
              </a:xfrm>
              <a:custGeom>
                <a:avLst/>
                <a:gdLst/>
                <a:ahLst/>
                <a:cxnLst/>
                <a:rect l="l" t="t" r="r" b="b"/>
                <a:pathLst>
                  <a:path w="1619" h="1845" extrusionOk="0">
                    <a:moveTo>
                      <a:pt x="930" y="0"/>
                    </a:moveTo>
                    <a:cubicBezTo>
                      <a:pt x="573" y="0"/>
                      <a:pt x="211" y="244"/>
                      <a:pt x="123" y="651"/>
                    </a:cubicBezTo>
                    <a:cubicBezTo>
                      <a:pt x="1" y="1208"/>
                      <a:pt x="276" y="1490"/>
                      <a:pt x="332" y="1551"/>
                    </a:cubicBezTo>
                    <a:cubicBezTo>
                      <a:pt x="479" y="1720"/>
                      <a:pt x="700" y="1845"/>
                      <a:pt x="803" y="1845"/>
                    </a:cubicBezTo>
                    <a:cubicBezTo>
                      <a:pt x="876" y="1845"/>
                      <a:pt x="890" y="1783"/>
                      <a:pt x="779" y="1631"/>
                    </a:cubicBezTo>
                    <a:cubicBezTo>
                      <a:pt x="509" y="1263"/>
                      <a:pt x="871" y="1251"/>
                      <a:pt x="650" y="945"/>
                    </a:cubicBezTo>
                    <a:cubicBezTo>
                      <a:pt x="571" y="840"/>
                      <a:pt x="662" y="853"/>
                      <a:pt x="1134" y="669"/>
                    </a:cubicBezTo>
                    <a:cubicBezTo>
                      <a:pt x="1606" y="485"/>
                      <a:pt x="1618" y="442"/>
                      <a:pt x="1514" y="295"/>
                    </a:cubicBezTo>
                    <a:cubicBezTo>
                      <a:pt x="1365" y="92"/>
                      <a:pt x="1148" y="0"/>
                      <a:pt x="93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437;p36">
                <a:extLst>
                  <a:ext uri="{FF2B5EF4-FFF2-40B4-BE49-F238E27FC236}">
                    <a16:creationId xmlns:a16="http://schemas.microsoft.com/office/drawing/2014/main" id="{76748572-F2BA-4128-B685-158DE0A58A4D}"/>
                  </a:ext>
                </a:extLst>
              </p:cNvPr>
              <p:cNvSpPr/>
              <p:nvPr/>
            </p:nvSpPr>
            <p:spPr>
              <a:xfrm>
                <a:off x="3108438" y="3956526"/>
                <a:ext cx="42325" cy="56525"/>
              </a:xfrm>
              <a:custGeom>
                <a:avLst/>
                <a:gdLst/>
                <a:ahLst/>
                <a:cxnLst/>
                <a:rect l="l" t="t" r="r" b="b"/>
                <a:pathLst>
                  <a:path w="1380" h="1843" extrusionOk="0">
                    <a:moveTo>
                      <a:pt x="953" y="1"/>
                    </a:moveTo>
                    <a:cubicBezTo>
                      <a:pt x="604" y="1"/>
                      <a:pt x="253" y="246"/>
                      <a:pt x="141" y="648"/>
                    </a:cubicBezTo>
                    <a:cubicBezTo>
                      <a:pt x="0" y="1168"/>
                      <a:pt x="294" y="1487"/>
                      <a:pt x="350" y="1548"/>
                    </a:cubicBezTo>
                    <a:cubicBezTo>
                      <a:pt x="493" y="1716"/>
                      <a:pt x="713" y="1843"/>
                      <a:pt x="816" y="1843"/>
                    </a:cubicBezTo>
                    <a:cubicBezTo>
                      <a:pt x="844" y="1843"/>
                      <a:pt x="864" y="1833"/>
                      <a:pt x="870" y="1812"/>
                    </a:cubicBezTo>
                    <a:cubicBezTo>
                      <a:pt x="907" y="1695"/>
                      <a:pt x="589" y="1726"/>
                      <a:pt x="613" y="1420"/>
                    </a:cubicBezTo>
                    <a:cubicBezTo>
                      <a:pt x="631" y="1113"/>
                      <a:pt x="429" y="1095"/>
                      <a:pt x="423" y="831"/>
                    </a:cubicBezTo>
                    <a:cubicBezTo>
                      <a:pt x="411" y="574"/>
                      <a:pt x="607" y="580"/>
                      <a:pt x="1140" y="372"/>
                    </a:cubicBezTo>
                    <a:cubicBezTo>
                      <a:pt x="1355" y="286"/>
                      <a:pt x="1379" y="194"/>
                      <a:pt x="1330" y="108"/>
                    </a:cubicBezTo>
                    <a:cubicBezTo>
                      <a:pt x="1213" y="35"/>
                      <a:pt x="1083" y="1"/>
                      <a:pt x="95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64" name="Google Shape;1012;p49">
            <a:extLst>
              <a:ext uri="{FF2B5EF4-FFF2-40B4-BE49-F238E27FC236}">
                <a16:creationId xmlns:a16="http://schemas.microsoft.com/office/drawing/2014/main" id="{55AA6A4D-73E7-4226-B25D-9E88829A5CFE}"/>
              </a:ext>
            </a:extLst>
          </p:cNvPr>
          <p:cNvGrpSpPr/>
          <p:nvPr/>
        </p:nvGrpSpPr>
        <p:grpSpPr>
          <a:xfrm>
            <a:off x="4878350" y="1320772"/>
            <a:ext cx="2705236" cy="3579853"/>
            <a:chOff x="6039846" y="2412476"/>
            <a:chExt cx="483605" cy="639991"/>
          </a:xfrm>
        </p:grpSpPr>
        <p:sp>
          <p:nvSpPr>
            <p:cNvPr id="65" name="Google Shape;1013;p49">
              <a:extLst>
                <a:ext uri="{FF2B5EF4-FFF2-40B4-BE49-F238E27FC236}">
                  <a16:creationId xmlns:a16="http://schemas.microsoft.com/office/drawing/2014/main" id="{F068BEE9-B1AC-4DEA-BB54-ABF4F1786A13}"/>
                </a:ext>
              </a:extLst>
            </p:cNvPr>
            <p:cNvSpPr/>
            <p:nvPr/>
          </p:nvSpPr>
          <p:spPr>
            <a:xfrm>
              <a:off x="6039846" y="2412476"/>
              <a:ext cx="483605" cy="639991"/>
            </a:xfrm>
            <a:custGeom>
              <a:avLst/>
              <a:gdLst/>
              <a:ahLst/>
              <a:cxnLst/>
              <a:rect l="l" t="t" r="r" b="b"/>
              <a:pathLst>
                <a:path w="15768" h="20867" extrusionOk="0">
                  <a:moveTo>
                    <a:pt x="7515" y="0"/>
                  </a:moveTo>
                  <a:cubicBezTo>
                    <a:pt x="7012" y="0"/>
                    <a:pt x="6538" y="38"/>
                    <a:pt x="6202" y="129"/>
                  </a:cubicBezTo>
                  <a:cubicBezTo>
                    <a:pt x="5699" y="356"/>
                    <a:pt x="5503" y="650"/>
                    <a:pt x="5503" y="650"/>
                  </a:cubicBezTo>
                  <a:cubicBezTo>
                    <a:pt x="5481" y="647"/>
                    <a:pt x="5458" y="646"/>
                    <a:pt x="5435" y="646"/>
                  </a:cubicBezTo>
                  <a:cubicBezTo>
                    <a:pt x="5054" y="646"/>
                    <a:pt x="4634" y="1026"/>
                    <a:pt x="4247" y="1581"/>
                  </a:cubicBezTo>
                  <a:cubicBezTo>
                    <a:pt x="3836" y="2176"/>
                    <a:pt x="3922" y="3126"/>
                    <a:pt x="4210" y="4400"/>
                  </a:cubicBezTo>
                  <a:cubicBezTo>
                    <a:pt x="4498" y="5669"/>
                    <a:pt x="6018" y="6692"/>
                    <a:pt x="6018" y="6692"/>
                  </a:cubicBezTo>
                  <a:cubicBezTo>
                    <a:pt x="5914" y="8696"/>
                    <a:pt x="4584" y="9309"/>
                    <a:pt x="4584" y="9309"/>
                  </a:cubicBezTo>
                  <a:cubicBezTo>
                    <a:pt x="4584" y="9309"/>
                    <a:pt x="2568" y="9903"/>
                    <a:pt x="1753" y="10632"/>
                  </a:cubicBezTo>
                  <a:cubicBezTo>
                    <a:pt x="527" y="11735"/>
                    <a:pt x="644" y="14505"/>
                    <a:pt x="644" y="14505"/>
                  </a:cubicBezTo>
                  <a:cubicBezTo>
                    <a:pt x="343" y="16080"/>
                    <a:pt x="0" y="20866"/>
                    <a:pt x="0" y="20866"/>
                  </a:cubicBezTo>
                  <a:lnTo>
                    <a:pt x="2678" y="20866"/>
                  </a:lnTo>
                  <a:cubicBezTo>
                    <a:pt x="2813" y="20351"/>
                    <a:pt x="3083" y="18623"/>
                    <a:pt x="3162" y="17827"/>
                  </a:cubicBezTo>
                  <a:cubicBezTo>
                    <a:pt x="3162" y="17827"/>
                    <a:pt x="3260" y="20051"/>
                    <a:pt x="3395" y="20866"/>
                  </a:cubicBezTo>
                  <a:lnTo>
                    <a:pt x="12373" y="20866"/>
                  </a:lnTo>
                  <a:cubicBezTo>
                    <a:pt x="12507" y="20045"/>
                    <a:pt x="12599" y="17827"/>
                    <a:pt x="12599" y="17827"/>
                  </a:cubicBezTo>
                  <a:cubicBezTo>
                    <a:pt x="12685" y="18623"/>
                    <a:pt x="12949" y="20351"/>
                    <a:pt x="13090" y="20866"/>
                  </a:cubicBezTo>
                  <a:lnTo>
                    <a:pt x="15768" y="20866"/>
                  </a:lnTo>
                  <a:cubicBezTo>
                    <a:pt x="15768" y="20866"/>
                    <a:pt x="15424" y="16080"/>
                    <a:pt x="15124" y="14505"/>
                  </a:cubicBezTo>
                  <a:cubicBezTo>
                    <a:pt x="15124" y="14505"/>
                    <a:pt x="15241" y="11735"/>
                    <a:pt x="14015" y="10632"/>
                  </a:cubicBezTo>
                  <a:cubicBezTo>
                    <a:pt x="12973" y="9701"/>
                    <a:pt x="11331" y="9352"/>
                    <a:pt x="10448" y="9149"/>
                  </a:cubicBezTo>
                  <a:cubicBezTo>
                    <a:pt x="9823" y="8763"/>
                    <a:pt x="9780" y="8255"/>
                    <a:pt x="9854" y="8071"/>
                  </a:cubicBezTo>
                  <a:cubicBezTo>
                    <a:pt x="9946" y="7856"/>
                    <a:pt x="10822" y="7893"/>
                    <a:pt x="11233" y="7715"/>
                  </a:cubicBezTo>
                  <a:cubicBezTo>
                    <a:pt x="11650" y="7532"/>
                    <a:pt x="11490" y="7103"/>
                    <a:pt x="11435" y="6870"/>
                  </a:cubicBezTo>
                  <a:cubicBezTo>
                    <a:pt x="11380" y="6637"/>
                    <a:pt x="11466" y="6563"/>
                    <a:pt x="11502" y="6404"/>
                  </a:cubicBezTo>
                  <a:cubicBezTo>
                    <a:pt x="11539" y="6245"/>
                    <a:pt x="11343" y="6171"/>
                    <a:pt x="11343" y="6171"/>
                  </a:cubicBezTo>
                  <a:cubicBezTo>
                    <a:pt x="11343" y="6171"/>
                    <a:pt x="11521" y="6012"/>
                    <a:pt x="11484" y="5920"/>
                  </a:cubicBezTo>
                  <a:cubicBezTo>
                    <a:pt x="11453" y="5828"/>
                    <a:pt x="11325" y="5528"/>
                    <a:pt x="11453" y="5381"/>
                  </a:cubicBezTo>
                  <a:cubicBezTo>
                    <a:pt x="11576" y="5240"/>
                    <a:pt x="12023" y="5166"/>
                    <a:pt x="11987" y="4866"/>
                  </a:cubicBezTo>
                  <a:cubicBezTo>
                    <a:pt x="11950" y="4560"/>
                    <a:pt x="11398" y="3965"/>
                    <a:pt x="11221" y="3751"/>
                  </a:cubicBezTo>
                  <a:cubicBezTo>
                    <a:pt x="11037" y="3536"/>
                    <a:pt x="11398" y="3303"/>
                    <a:pt x="11288" y="2893"/>
                  </a:cubicBezTo>
                  <a:cubicBezTo>
                    <a:pt x="11184" y="2482"/>
                    <a:pt x="10338" y="1097"/>
                    <a:pt x="10338" y="1097"/>
                  </a:cubicBezTo>
                  <a:cubicBezTo>
                    <a:pt x="10338" y="1097"/>
                    <a:pt x="10510" y="668"/>
                    <a:pt x="10118" y="380"/>
                  </a:cubicBezTo>
                  <a:cubicBezTo>
                    <a:pt x="9845" y="179"/>
                    <a:pt x="8609" y="0"/>
                    <a:pt x="7515" y="0"/>
                  </a:cubicBezTo>
                  <a:close/>
                </a:path>
              </a:pathLst>
            </a:custGeom>
            <a:solidFill>
              <a:srgbClr val="F4CD69">
                <a:alpha val="402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1014;p49">
              <a:extLst>
                <a:ext uri="{FF2B5EF4-FFF2-40B4-BE49-F238E27FC236}">
                  <a16:creationId xmlns:a16="http://schemas.microsoft.com/office/drawing/2014/main" id="{41F20461-ECA0-49B0-A502-6FDF31E6613A}"/>
                </a:ext>
              </a:extLst>
            </p:cNvPr>
            <p:cNvSpPr/>
            <p:nvPr/>
          </p:nvSpPr>
          <p:spPr>
            <a:xfrm>
              <a:off x="6121581" y="2514423"/>
              <a:ext cx="322740" cy="492161"/>
            </a:xfrm>
            <a:custGeom>
              <a:avLst/>
              <a:gdLst/>
              <a:ahLst/>
              <a:cxnLst/>
              <a:rect l="l" t="t" r="r" b="b"/>
              <a:pathLst>
                <a:path w="10523" h="16047" extrusionOk="0">
                  <a:moveTo>
                    <a:pt x="7036" y="0"/>
                  </a:moveTo>
                  <a:cubicBezTo>
                    <a:pt x="6888" y="0"/>
                    <a:pt x="6795" y="25"/>
                    <a:pt x="6785" y="28"/>
                  </a:cubicBezTo>
                  <a:cubicBezTo>
                    <a:pt x="6356" y="175"/>
                    <a:pt x="6019" y="537"/>
                    <a:pt x="5908" y="1015"/>
                  </a:cubicBezTo>
                  <a:cubicBezTo>
                    <a:pt x="5773" y="1573"/>
                    <a:pt x="5528" y="2087"/>
                    <a:pt x="5167" y="2529"/>
                  </a:cubicBezTo>
                  <a:cubicBezTo>
                    <a:pt x="4726" y="3068"/>
                    <a:pt x="4254" y="4011"/>
                    <a:pt x="4174" y="5642"/>
                  </a:cubicBezTo>
                  <a:cubicBezTo>
                    <a:pt x="1790" y="6138"/>
                    <a:pt x="1" y="8252"/>
                    <a:pt x="1" y="10789"/>
                  </a:cubicBezTo>
                  <a:cubicBezTo>
                    <a:pt x="1" y="13694"/>
                    <a:pt x="2354" y="16047"/>
                    <a:pt x="5259" y="16047"/>
                  </a:cubicBezTo>
                  <a:cubicBezTo>
                    <a:pt x="8169" y="16047"/>
                    <a:pt x="10523" y="13694"/>
                    <a:pt x="10523" y="10789"/>
                  </a:cubicBezTo>
                  <a:cubicBezTo>
                    <a:pt x="10523" y="8215"/>
                    <a:pt x="8672" y="6071"/>
                    <a:pt x="6233" y="5617"/>
                  </a:cubicBezTo>
                  <a:lnTo>
                    <a:pt x="6233" y="4765"/>
                  </a:lnTo>
                  <a:cubicBezTo>
                    <a:pt x="6233" y="4208"/>
                    <a:pt x="6754" y="3773"/>
                    <a:pt x="7612" y="3773"/>
                  </a:cubicBezTo>
                  <a:lnTo>
                    <a:pt x="8868" y="3773"/>
                  </a:lnTo>
                  <a:cubicBezTo>
                    <a:pt x="8850" y="3687"/>
                    <a:pt x="8825" y="3607"/>
                    <a:pt x="8813" y="3546"/>
                  </a:cubicBezTo>
                  <a:cubicBezTo>
                    <a:pt x="8758" y="3313"/>
                    <a:pt x="8850" y="3239"/>
                    <a:pt x="8880" y="3080"/>
                  </a:cubicBezTo>
                  <a:cubicBezTo>
                    <a:pt x="8917" y="2921"/>
                    <a:pt x="8721" y="2847"/>
                    <a:pt x="8721" y="2847"/>
                  </a:cubicBezTo>
                  <a:cubicBezTo>
                    <a:pt x="8721" y="2847"/>
                    <a:pt x="8899" y="2688"/>
                    <a:pt x="8862" y="2596"/>
                  </a:cubicBezTo>
                  <a:cubicBezTo>
                    <a:pt x="8831" y="2504"/>
                    <a:pt x="8703" y="2204"/>
                    <a:pt x="8831" y="2057"/>
                  </a:cubicBezTo>
                  <a:cubicBezTo>
                    <a:pt x="8886" y="1995"/>
                    <a:pt x="9003" y="1946"/>
                    <a:pt x="9119" y="1879"/>
                  </a:cubicBezTo>
                  <a:cubicBezTo>
                    <a:pt x="8400" y="220"/>
                    <a:pt x="7474" y="0"/>
                    <a:pt x="7036"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7" name="Google Shape;1015;p49">
              <a:extLst>
                <a:ext uri="{FF2B5EF4-FFF2-40B4-BE49-F238E27FC236}">
                  <a16:creationId xmlns:a16="http://schemas.microsoft.com/office/drawing/2014/main" id="{9CC3BD82-5542-4584-BDEE-2699ABB47658}"/>
                </a:ext>
              </a:extLst>
            </p:cNvPr>
            <p:cNvGrpSpPr/>
            <p:nvPr/>
          </p:nvGrpSpPr>
          <p:grpSpPr>
            <a:xfrm>
              <a:off x="6146087" y="2593275"/>
              <a:ext cx="274190" cy="331389"/>
              <a:chOff x="6146087" y="2593275"/>
              <a:chExt cx="274190" cy="331389"/>
            </a:xfrm>
          </p:grpSpPr>
          <p:sp>
            <p:nvSpPr>
              <p:cNvPr id="68" name="Google Shape;1016;p49">
                <a:extLst>
                  <a:ext uri="{FF2B5EF4-FFF2-40B4-BE49-F238E27FC236}">
                    <a16:creationId xmlns:a16="http://schemas.microsoft.com/office/drawing/2014/main" id="{28B65025-7EDA-44A9-B922-4C659614974E}"/>
                  </a:ext>
                </a:extLst>
              </p:cNvPr>
              <p:cNvSpPr/>
              <p:nvPr/>
            </p:nvSpPr>
            <p:spPr>
              <a:xfrm>
                <a:off x="6273827" y="2593275"/>
                <a:ext cx="119950" cy="209783"/>
              </a:xfrm>
              <a:custGeom>
                <a:avLst/>
                <a:gdLst/>
                <a:ahLst/>
                <a:cxnLst/>
                <a:rect l="l" t="t" r="r" b="b"/>
                <a:pathLst>
                  <a:path w="3911" h="6840" extrusionOk="0">
                    <a:moveTo>
                      <a:pt x="2366" y="0"/>
                    </a:moveTo>
                    <a:cubicBezTo>
                      <a:pt x="1061" y="0"/>
                      <a:pt x="1" y="1061"/>
                      <a:pt x="1" y="2366"/>
                    </a:cubicBezTo>
                    <a:lnTo>
                      <a:pt x="1" y="6839"/>
                    </a:lnTo>
                    <a:lnTo>
                      <a:pt x="552" y="6839"/>
                    </a:lnTo>
                    <a:lnTo>
                      <a:pt x="552" y="2366"/>
                    </a:lnTo>
                    <a:cubicBezTo>
                      <a:pt x="552" y="1367"/>
                      <a:pt x="1367" y="552"/>
                      <a:pt x="2366" y="552"/>
                    </a:cubicBezTo>
                    <a:lnTo>
                      <a:pt x="3867" y="552"/>
                    </a:lnTo>
                    <a:cubicBezTo>
                      <a:pt x="3867" y="540"/>
                      <a:pt x="3873" y="521"/>
                      <a:pt x="3873" y="509"/>
                    </a:cubicBezTo>
                    <a:cubicBezTo>
                      <a:pt x="3910" y="350"/>
                      <a:pt x="3714" y="276"/>
                      <a:pt x="3714" y="276"/>
                    </a:cubicBezTo>
                    <a:cubicBezTo>
                      <a:pt x="3714" y="276"/>
                      <a:pt x="3892" y="117"/>
                      <a:pt x="3855" y="25"/>
                    </a:cubicBezTo>
                    <a:cubicBezTo>
                      <a:pt x="3855" y="19"/>
                      <a:pt x="3849" y="13"/>
                      <a:pt x="384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 name="Google Shape;1017;p49">
                <a:extLst>
                  <a:ext uri="{FF2B5EF4-FFF2-40B4-BE49-F238E27FC236}">
                    <a16:creationId xmlns:a16="http://schemas.microsoft.com/office/drawing/2014/main" id="{AE26B434-D31B-420F-B470-4B8D8D69DEE6}"/>
                  </a:ext>
                </a:extLst>
              </p:cNvPr>
              <p:cNvSpPr/>
              <p:nvPr/>
            </p:nvSpPr>
            <p:spPr>
              <a:xfrm>
                <a:off x="6289806" y="2728407"/>
                <a:ext cx="130470" cy="196257"/>
              </a:xfrm>
              <a:custGeom>
                <a:avLst/>
                <a:gdLst/>
                <a:ahLst/>
                <a:cxnLst/>
                <a:rect l="l" t="t" r="r" b="b"/>
                <a:pathLst>
                  <a:path w="4254" h="6399" extrusionOk="0">
                    <a:moveTo>
                      <a:pt x="1483" y="0"/>
                    </a:moveTo>
                    <a:cubicBezTo>
                      <a:pt x="472" y="0"/>
                      <a:pt x="0" y="2096"/>
                      <a:pt x="295" y="3867"/>
                    </a:cubicBezTo>
                    <a:cubicBezTo>
                      <a:pt x="589" y="5632"/>
                      <a:pt x="1539" y="6398"/>
                      <a:pt x="2550" y="6398"/>
                    </a:cubicBezTo>
                    <a:cubicBezTo>
                      <a:pt x="3561" y="6398"/>
                      <a:pt x="4253" y="5632"/>
                      <a:pt x="3959" y="3861"/>
                    </a:cubicBezTo>
                    <a:cubicBezTo>
                      <a:pt x="3665" y="2096"/>
                      <a:pt x="2495" y="0"/>
                      <a:pt x="148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 name="Google Shape;1018;p49">
                <a:extLst>
                  <a:ext uri="{FF2B5EF4-FFF2-40B4-BE49-F238E27FC236}">
                    <a16:creationId xmlns:a16="http://schemas.microsoft.com/office/drawing/2014/main" id="{DE982BCE-2DD2-4378-AC86-9F2EA76A5616}"/>
                  </a:ext>
                </a:extLst>
              </p:cNvPr>
              <p:cNvSpPr/>
              <p:nvPr/>
            </p:nvSpPr>
            <p:spPr>
              <a:xfrm>
                <a:off x="6146087" y="2728223"/>
                <a:ext cx="129243" cy="196441"/>
              </a:xfrm>
              <a:custGeom>
                <a:avLst/>
                <a:gdLst/>
                <a:ahLst/>
                <a:cxnLst/>
                <a:rect l="l" t="t" r="r" b="b"/>
                <a:pathLst>
                  <a:path w="4214" h="6405" extrusionOk="0">
                    <a:moveTo>
                      <a:pt x="2716" y="0"/>
                    </a:moveTo>
                    <a:cubicBezTo>
                      <a:pt x="2713" y="0"/>
                      <a:pt x="2710" y="0"/>
                      <a:pt x="2707" y="0"/>
                    </a:cubicBezTo>
                    <a:cubicBezTo>
                      <a:pt x="1696" y="13"/>
                      <a:pt x="550" y="2121"/>
                      <a:pt x="274" y="3892"/>
                    </a:cubicBezTo>
                    <a:cubicBezTo>
                      <a:pt x="1" y="5643"/>
                      <a:pt x="692" y="6404"/>
                      <a:pt x="1690" y="6404"/>
                    </a:cubicBezTo>
                    <a:cubicBezTo>
                      <a:pt x="1698" y="6404"/>
                      <a:pt x="1706" y="6404"/>
                      <a:pt x="1714" y="6404"/>
                    </a:cubicBezTo>
                    <a:cubicBezTo>
                      <a:pt x="2725" y="6392"/>
                      <a:pt x="3663" y="5620"/>
                      <a:pt x="3939" y="3849"/>
                    </a:cubicBezTo>
                    <a:cubicBezTo>
                      <a:pt x="4214" y="2083"/>
                      <a:pt x="3721" y="0"/>
                      <a:pt x="2716"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 name="Google Shape;1019;p49">
                <a:extLst>
                  <a:ext uri="{FF2B5EF4-FFF2-40B4-BE49-F238E27FC236}">
                    <a16:creationId xmlns:a16="http://schemas.microsoft.com/office/drawing/2014/main" id="{A1178E28-53D6-45AD-88F0-FAD0D29F179C}"/>
                  </a:ext>
                </a:extLst>
              </p:cNvPr>
              <p:cNvSpPr/>
              <p:nvPr/>
            </p:nvSpPr>
            <p:spPr>
              <a:xfrm>
                <a:off x="6228160" y="2790238"/>
                <a:ext cx="109216" cy="66554"/>
              </a:xfrm>
              <a:custGeom>
                <a:avLst/>
                <a:gdLst/>
                <a:ahLst/>
                <a:cxnLst/>
                <a:rect l="l" t="t" r="r" b="b"/>
                <a:pathLst>
                  <a:path w="3561" h="2170" extrusionOk="0">
                    <a:moveTo>
                      <a:pt x="1784" y="1"/>
                    </a:moveTo>
                    <a:lnTo>
                      <a:pt x="0" y="1784"/>
                    </a:lnTo>
                    <a:lnTo>
                      <a:pt x="393" y="2170"/>
                    </a:lnTo>
                    <a:lnTo>
                      <a:pt x="1784" y="779"/>
                    </a:lnTo>
                    <a:lnTo>
                      <a:pt x="3175" y="2170"/>
                    </a:lnTo>
                    <a:lnTo>
                      <a:pt x="3561" y="1784"/>
                    </a:lnTo>
                    <a:lnTo>
                      <a:pt x="1784"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1020;p49">
                <a:extLst>
                  <a:ext uri="{FF2B5EF4-FFF2-40B4-BE49-F238E27FC236}">
                    <a16:creationId xmlns:a16="http://schemas.microsoft.com/office/drawing/2014/main" id="{DF33A63C-AC2E-44CF-9443-E83713DE4E25}"/>
                  </a:ext>
                </a:extLst>
              </p:cNvPr>
              <p:cNvSpPr/>
              <p:nvPr/>
            </p:nvSpPr>
            <p:spPr>
              <a:xfrm>
                <a:off x="6269687" y="2697032"/>
                <a:ext cx="25211" cy="16930"/>
              </a:xfrm>
              <a:custGeom>
                <a:avLst/>
                <a:gdLst/>
                <a:ahLst/>
                <a:cxnLst/>
                <a:rect l="l" t="t" r="r" b="b"/>
                <a:pathLst>
                  <a:path w="822" h="552" extrusionOk="0">
                    <a:moveTo>
                      <a:pt x="1" y="0"/>
                    </a:moveTo>
                    <a:lnTo>
                      <a:pt x="1" y="552"/>
                    </a:lnTo>
                    <a:lnTo>
                      <a:pt x="822" y="552"/>
                    </a:lnTo>
                    <a:lnTo>
                      <a:pt x="822"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1021;p49">
                <a:extLst>
                  <a:ext uri="{FF2B5EF4-FFF2-40B4-BE49-F238E27FC236}">
                    <a16:creationId xmlns:a16="http://schemas.microsoft.com/office/drawing/2014/main" id="{235DCDF3-DBE5-4BB6-962C-741C6BA5A249}"/>
                  </a:ext>
                </a:extLst>
              </p:cNvPr>
              <p:cNvSpPr/>
              <p:nvPr/>
            </p:nvSpPr>
            <p:spPr>
              <a:xfrm>
                <a:off x="6269687" y="2719574"/>
                <a:ext cx="25211" cy="16746"/>
              </a:xfrm>
              <a:custGeom>
                <a:avLst/>
                <a:gdLst/>
                <a:ahLst/>
                <a:cxnLst/>
                <a:rect l="l" t="t" r="r" b="b"/>
                <a:pathLst>
                  <a:path w="822" h="546" extrusionOk="0">
                    <a:moveTo>
                      <a:pt x="1" y="0"/>
                    </a:moveTo>
                    <a:lnTo>
                      <a:pt x="1" y="546"/>
                    </a:lnTo>
                    <a:lnTo>
                      <a:pt x="822" y="546"/>
                    </a:lnTo>
                    <a:lnTo>
                      <a:pt x="822"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1022;p49">
                <a:extLst>
                  <a:ext uri="{FF2B5EF4-FFF2-40B4-BE49-F238E27FC236}">
                    <a16:creationId xmlns:a16="http://schemas.microsoft.com/office/drawing/2014/main" id="{1E21A571-3912-4A06-927A-A6EEFC0B384F}"/>
                  </a:ext>
                </a:extLst>
              </p:cNvPr>
              <p:cNvSpPr/>
              <p:nvPr/>
            </p:nvSpPr>
            <p:spPr>
              <a:xfrm>
                <a:off x="6269687" y="2742301"/>
                <a:ext cx="25211" cy="16961"/>
              </a:xfrm>
              <a:custGeom>
                <a:avLst/>
                <a:gdLst/>
                <a:ahLst/>
                <a:cxnLst/>
                <a:rect l="l" t="t" r="r" b="b"/>
                <a:pathLst>
                  <a:path w="822" h="553" extrusionOk="0">
                    <a:moveTo>
                      <a:pt x="1" y="1"/>
                    </a:moveTo>
                    <a:lnTo>
                      <a:pt x="1" y="552"/>
                    </a:lnTo>
                    <a:lnTo>
                      <a:pt x="822" y="552"/>
                    </a:lnTo>
                    <a:lnTo>
                      <a:pt x="822"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1023;p49">
                <a:extLst>
                  <a:ext uri="{FF2B5EF4-FFF2-40B4-BE49-F238E27FC236}">
                    <a16:creationId xmlns:a16="http://schemas.microsoft.com/office/drawing/2014/main" id="{B8CB491D-1687-4512-A531-FC88FE669ED5}"/>
                  </a:ext>
                </a:extLst>
              </p:cNvPr>
              <p:cNvSpPr/>
              <p:nvPr/>
            </p:nvSpPr>
            <p:spPr>
              <a:xfrm>
                <a:off x="6269687" y="2764690"/>
                <a:ext cx="25211" cy="16930"/>
              </a:xfrm>
              <a:custGeom>
                <a:avLst/>
                <a:gdLst/>
                <a:ahLst/>
                <a:cxnLst/>
                <a:rect l="l" t="t" r="r" b="b"/>
                <a:pathLst>
                  <a:path w="822" h="552" extrusionOk="0">
                    <a:moveTo>
                      <a:pt x="1" y="0"/>
                    </a:moveTo>
                    <a:lnTo>
                      <a:pt x="1" y="552"/>
                    </a:lnTo>
                    <a:lnTo>
                      <a:pt x="822" y="552"/>
                    </a:lnTo>
                    <a:lnTo>
                      <a:pt x="822"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76" name="Google Shape;1024;p49">
            <a:extLst>
              <a:ext uri="{FF2B5EF4-FFF2-40B4-BE49-F238E27FC236}">
                <a16:creationId xmlns:a16="http://schemas.microsoft.com/office/drawing/2014/main" id="{40D78AA3-D06B-45E1-8D42-532C0DEFDD8B}"/>
              </a:ext>
            </a:extLst>
          </p:cNvPr>
          <p:cNvGrpSpPr/>
          <p:nvPr/>
        </p:nvGrpSpPr>
        <p:grpSpPr>
          <a:xfrm>
            <a:off x="7231918" y="550930"/>
            <a:ext cx="933000" cy="933000"/>
            <a:chOff x="2736363" y="611150"/>
            <a:chExt cx="933000" cy="933000"/>
          </a:xfrm>
        </p:grpSpPr>
        <p:sp>
          <p:nvSpPr>
            <p:cNvPr id="77" name="Google Shape;1025;p49">
              <a:extLst>
                <a:ext uri="{FF2B5EF4-FFF2-40B4-BE49-F238E27FC236}">
                  <a16:creationId xmlns:a16="http://schemas.microsoft.com/office/drawing/2014/main" id="{FA32C3BA-0D5C-477C-9D18-C2A1D0C6B66E}"/>
                </a:ext>
              </a:extLst>
            </p:cNvPr>
            <p:cNvSpPr/>
            <p:nvPr/>
          </p:nvSpPr>
          <p:spPr>
            <a:xfrm>
              <a:off x="2736363" y="611150"/>
              <a:ext cx="933000" cy="933000"/>
            </a:xfrm>
            <a:prstGeom prst="ellips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8" name="Google Shape;1026;p49">
              <a:extLst>
                <a:ext uri="{FF2B5EF4-FFF2-40B4-BE49-F238E27FC236}">
                  <a16:creationId xmlns:a16="http://schemas.microsoft.com/office/drawing/2014/main" id="{223FB0F1-FBF0-422C-9D21-2E83EB5B1D91}"/>
                </a:ext>
              </a:extLst>
            </p:cNvPr>
            <p:cNvGrpSpPr/>
            <p:nvPr/>
          </p:nvGrpSpPr>
          <p:grpSpPr>
            <a:xfrm>
              <a:off x="2915263" y="622521"/>
              <a:ext cx="575205" cy="910245"/>
              <a:chOff x="4286353" y="1440003"/>
              <a:chExt cx="294765" cy="466481"/>
            </a:xfrm>
          </p:grpSpPr>
          <p:sp>
            <p:nvSpPr>
              <p:cNvPr id="79" name="Google Shape;1027;p49">
                <a:extLst>
                  <a:ext uri="{FF2B5EF4-FFF2-40B4-BE49-F238E27FC236}">
                    <a16:creationId xmlns:a16="http://schemas.microsoft.com/office/drawing/2014/main" id="{77ADC0B8-A3E1-40D1-B7BF-42D67C98C1C4}"/>
                  </a:ext>
                </a:extLst>
              </p:cNvPr>
              <p:cNvSpPr/>
              <p:nvPr/>
            </p:nvSpPr>
            <p:spPr>
              <a:xfrm>
                <a:off x="4286353" y="1800960"/>
                <a:ext cx="266534" cy="104745"/>
              </a:xfrm>
              <a:custGeom>
                <a:avLst/>
                <a:gdLst/>
                <a:ahLst/>
                <a:cxnLst/>
                <a:rect l="l" t="t" r="r" b="b"/>
                <a:pathLst>
                  <a:path w="4107" h="1614" extrusionOk="0">
                    <a:moveTo>
                      <a:pt x="1864" y="0"/>
                    </a:moveTo>
                    <a:cubicBezTo>
                      <a:pt x="1629" y="0"/>
                      <a:pt x="1397" y="11"/>
                      <a:pt x="1165" y="27"/>
                    </a:cubicBezTo>
                    <a:cubicBezTo>
                      <a:pt x="883" y="39"/>
                      <a:pt x="595" y="20"/>
                      <a:pt x="313" y="63"/>
                    </a:cubicBezTo>
                    <a:cubicBezTo>
                      <a:pt x="252" y="69"/>
                      <a:pt x="185" y="82"/>
                      <a:pt x="136" y="125"/>
                    </a:cubicBezTo>
                    <a:cubicBezTo>
                      <a:pt x="80" y="161"/>
                      <a:pt x="56" y="229"/>
                      <a:pt x="44" y="290"/>
                    </a:cubicBezTo>
                    <a:cubicBezTo>
                      <a:pt x="1" y="566"/>
                      <a:pt x="44" y="872"/>
                      <a:pt x="50" y="1154"/>
                    </a:cubicBezTo>
                    <a:cubicBezTo>
                      <a:pt x="50" y="1246"/>
                      <a:pt x="56" y="1344"/>
                      <a:pt x="105" y="1418"/>
                    </a:cubicBezTo>
                    <a:cubicBezTo>
                      <a:pt x="166" y="1516"/>
                      <a:pt x="283" y="1534"/>
                      <a:pt x="381" y="1534"/>
                    </a:cubicBezTo>
                    <a:cubicBezTo>
                      <a:pt x="1030" y="1565"/>
                      <a:pt x="1674" y="1583"/>
                      <a:pt x="2323" y="1595"/>
                    </a:cubicBezTo>
                    <a:cubicBezTo>
                      <a:pt x="2648" y="1608"/>
                      <a:pt x="2967" y="1608"/>
                      <a:pt x="3292" y="1614"/>
                    </a:cubicBezTo>
                    <a:cubicBezTo>
                      <a:pt x="3455" y="1614"/>
                      <a:pt x="3609" y="1594"/>
                      <a:pt x="3766" y="1594"/>
                    </a:cubicBezTo>
                    <a:cubicBezTo>
                      <a:pt x="3785" y="1594"/>
                      <a:pt x="3805" y="1595"/>
                      <a:pt x="3825" y="1595"/>
                    </a:cubicBezTo>
                    <a:cubicBezTo>
                      <a:pt x="3910" y="1595"/>
                      <a:pt x="4002" y="1583"/>
                      <a:pt x="4051" y="1510"/>
                    </a:cubicBezTo>
                    <a:cubicBezTo>
                      <a:pt x="4088" y="1442"/>
                      <a:pt x="4088" y="1356"/>
                      <a:pt x="4088" y="1271"/>
                    </a:cubicBezTo>
                    <a:cubicBezTo>
                      <a:pt x="4088" y="1215"/>
                      <a:pt x="4107" y="664"/>
                      <a:pt x="4039" y="658"/>
                    </a:cubicBezTo>
                    <a:lnTo>
                      <a:pt x="4045" y="658"/>
                    </a:lnTo>
                    <a:cubicBezTo>
                      <a:pt x="4009" y="621"/>
                      <a:pt x="3966" y="621"/>
                      <a:pt x="3917" y="615"/>
                    </a:cubicBezTo>
                    <a:cubicBezTo>
                      <a:pt x="3696" y="603"/>
                      <a:pt x="3475" y="590"/>
                      <a:pt x="3255" y="578"/>
                    </a:cubicBezTo>
                    <a:cubicBezTo>
                      <a:pt x="3255" y="578"/>
                      <a:pt x="3255" y="284"/>
                      <a:pt x="3255" y="253"/>
                    </a:cubicBezTo>
                    <a:cubicBezTo>
                      <a:pt x="3249" y="168"/>
                      <a:pt x="3236" y="131"/>
                      <a:pt x="3169" y="88"/>
                    </a:cubicBezTo>
                    <a:cubicBezTo>
                      <a:pt x="3065" y="14"/>
                      <a:pt x="2930" y="39"/>
                      <a:pt x="2814" y="27"/>
                    </a:cubicBezTo>
                    <a:cubicBezTo>
                      <a:pt x="2550" y="14"/>
                      <a:pt x="2280" y="2"/>
                      <a:pt x="2017" y="2"/>
                    </a:cubicBezTo>
                    <a:cubicBezTo>
                      <a:pt x="1966" y="1"/>
                      <a:pt x="1915" y="0"/>
                      <a:pt x="186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1028;p49">
                <a:extLst>
                  <a:ext uri="{FF2B5EF4-FFF2-40B4-BE49-F238E27FC236}">
                    <a16:creationId xmlns:a16="http://schemas.microsoft.com/office/drawing/2014/main" id="{1FEC2958-4C87-4001-9760-B85C950A1D68}"/>
                  </a:ext>
                </a:extLst>
              </p:cNvPr>
              <p:cNvSpPr/>
              <p:nvPr/>
            </p:nvSpPr>
            <p:spPr>
              <a:xfrm>
                <a:off x="4341256" y="1853527"/>
                <a:ext cx="454" cy="519"/>
              </a:xfrm>
              <a:custGeom>
                <a:avLst/>
                <a:gdLst/>
                <a:ahLst/>
                <a:cxnLst/>
                <a:rect l="l" t="t" r="r" b="b"/>
                <a:pathLst>
                  <a:path w="7" h="8" extrusionOk="0">
                    <a:moveTo>
                      <a:pt x="7" y="1"/>
                    </a:moveTo>
                    <a:cubicBezTo>
                      <a:pt x="7" y="1"/>
                      <a:pt x="0" y="7"/>
                      <a:pt x="7" y="7"/>
                    </a:cubicBezTo>
                    <a:cubicBezTo>
                      <a:pt x="7" y="7"/>
                      <a:pt x="7" y="1"/>
                      <a:pt x="7"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Google Shape;1029;p49">
                <a:extLst>
                  <a:ext uri="{FF2B5EF4-FFF2-40B4-BE49-F238E27FC236}">
                    <a16:creationId xmlns:a16="http://schemas.microsoft.com/office/drawing/2014/main" id="{64DB8572-0172-4C24-94B0-88ABDDAA04B5}"/>
                  </a:ext>
                </a:extLst>
              </p:cNvPr>
              <p:cNvSpPr/>
              <p:nvPr/>
            </p:nvSpPr>
            <p:spPr>
              <a:xfrm>
                <a:off x="4302707" y="1723213"/>
                <a:ext cx="221560" cy="183271"/>
              </a:xfrm>
              <a:custGeom>
                <a:avLst/>
                <a:gdLst/>
                <a:ahLst/>
                <a:cxnLst/>
                <a:rect l="l" t="t" r="r" b="b"/>
                <a:pathLst>
                  <a:path w="3414" h="2824" extrusionOk="0">
                    <a:moveTo>
                      <a:pt x="2264" y="1"/>
                    </a:moveTo>
                    <a:cubicBezTo>
                      <a:pt x="2073" y="1"/>
                      <a:pt x="1882" y="13"/>
                      <a:pt x="1691" y="17"/>
                    </a:cubicBezTo>
                    <a:cubicBezTo>
                      <a:pt x="1440" y="23"/>
                      <a:pt x="1183" y="23"/>
                      <a:pt x="931" y="54"/>
                    </a:cubicBezTo>
                    <a:cubicBezTo>
                      <a:pt x="913" y="54"/>
                      <a:pt x="901" y="66"/>
                      <a:pt x="895" y="79"/>
                    </a:cubicBezTo>
                    <a:cubicBezTo>
                      <a:pt x="882" y="79"/>
                      <a:pt x="876" y="85"/>
                      <a:pt x="870" y="97"/>
                    </a:cubicBezTo>
                    <a:cubicBezTo>
                      <a:pt x="809" y="183"/>
                      <a:pt x="840" y="305"/>
                      <a:pt x="840" y="403"/>
                    </a:cubicBezTo>
                    <a:cubicBezTo>
                      <a:pt x="846" y="532"/>
                      <a:pt x="846" y="661"/>
                      <a:pt x="840" y="789"/>
                    </a:cubicBezTo>
                    <a:cubicBezTo>
                      <a:pt x="833" y="1047"/>
                      <a:pt x="815" y="1310"/>
                      <a:pt x="760" y="1562"/>
                    </a:cubicBezTo>
                    <a:cubicBezTo>
                      <a:pt x="711" y="1770"/>
                      <a:pt x="637" y="1978"/>
                      <a:pt x="527" y="2168"/>
                    </a:cubicBezTo>
                    <a:cubicBezTo>
                      <a:pt x="435" y="2334"/>
                      <a:pt x="319" y="2462"/>
                      <a:pt x="196" y="2597"/>
                    </a:cubicBezTo>
                    <a:cubicBezTo>
                      <a:pt x="159" y="2622"/>
                      <a:pt x="116" y="2646"/>
                      <a:pt x="74" y="2671"/>
                    </a:cubicBezTo>
                    <a:cubicBezTo>
                      <a:pt x="0" y="2708"/>
                      <a:pt x="31" y="2824"/>
                      <a:pt x="110" y="2824"/>
                    </a:cubicBezTo>
                    <a:cubicBezTo>
                      <a:pt x="1183" y="2806"/>
                      <a:pt x="2249" y="2763"/>
                      <a:pt x="3315" y="2750"/>
                    </a:cubicBezTo>
                    <a:cubicBezTo>
                      <a:pt x="3389" y="2750"/>
                      <a:pt x="3413" y="2652"/>
                      <a:pt x="3352" y="2616"/>
                    </a:cubicBezTo>
                    <a:lnTo>
                      <a:pt x="3358" y="2616"/>
                    </a:lnTo>
                    <a:cubicBezTo>
                      <a:pt x="2984" y="2377"/>
                      <a:pt x="2745" y="1997"/>
                      <a:pt x="2629" y="1580"/>
                    </a:cubicBezTo>
                    <a:cubicBezTo>
                      <a:pt x="2494" y="1102"/>
                      <a:pt x="2457" y="550"/>
                      <a:pt x="2500" y="60"/>
                    </a:cubicBezTo>
                    <a:cubicBezTo>
                      <a:pt x="2506" y="30"/>
                      <a:pt x="2476" y="5"/>
                      <a:pt x="2445" y="5"/>
                    </a:cubicBezTo>
                    <a:cubicBezTo>
                      <a:pt x="2385" y="2"/>
                      <a:pt x="2324" y="1"/>
                      <a:pt x="2264"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 name="Google Shape;1030;p49">
                <a:extLst>
                  <a:ext uri="{FF2B5EF4-FFF2-40B4-BE49-F238E27FC236}">
                    <a16:creationId xmlns:a16="http://schemas.microsoft.com/office/drawing/2014/main" id="{9BE3358F-FFAB-4F0C-8364-E451D3EAA892}"/>
                  </a:ext>
                </a:extLst>
              </p:cNvPr>
              <p:cNvSpPr/>
              <p:nvPr/>
            </p:nvSpPr>
            <p:spPr>
              <a:xfrm>
                <a:off x="4357156" y="1759945"/>
                <a:ext cx="108249" cy="22065"/>
              </a:xfrm>
              <a:custGeom>
                <a:avLst/>
                <a:gdLst/>
                <a:ahLst/>
                <a:cxnLst/>
                <a:rect l="l" t="t" r="r" b="b"/>
                <a:pathLst>
                  <a:path w="1668" h="340" extrusionOk="0">
                    <a:moveTo>
                      <a:pt x="666" y="0"/>
                    </a:moveTo>
                    <a:cubicBezTo>
                      <a:pt x="501" y="0"/>
                      <a:pt x="337" y="5"/>
                      <a:pt x="172" y="9"/>
                    </a:cubicBezTo>
                    <a:lnTo>
                      <a:pt x="7" y="9"/>
                    </a:lnTo>
                    <a:cubicBezTo>
                      <a:pt x="7" y="83"/>
                      <a:pt x="7" y="156"/>
                      <a:pt x="7" y="230"/>
                    </a:cubicBezTo>
                    <a:cubicBezTo>
                      <a:pt x="7" y="254"/>
                      <a:pt x="1" y="285"/>
                      <a:pt x="1" y="315"/>
                    </a:cubicBezTo>
                    <a:lnTo>
                      <a:pt x="883" y="315"/>
                    </a:lnTo>
                    <a:cubicBezTo>
                      <a:pt x="1147" y="322"/>
                      <a:pt x="1410" y="328"/>
                      <a:pt x="1667" y="340"/>
                    </a:cubicBezTo>
                    <a:cubicBezTo>
                      <a:pt x="1661" y="236"/>
                      <a:pt x="1649" y="125"/>
                      <a:pt x="1649" y="27"/>
                    </a:cubicBezTo>
                    <a:cubicBezTo>
                      <a:pt x="1392" y="15"/>
                      <a:pt x="1134" y="9"/>
                      <a:pt x="871" y="3"/>
                    </a:cubicBezTo>
                    <a:cubicBezTo>
                      <a:pt x="803" y="1"/>
                      <a:pt x="734" y="0"/>
                      <a:pt x="66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 name="Google Shape;1031;p49">
                <a:extLst>
                  <a:ext uri="{FF2B5EF4-FFF2-40B4-BE49-F238E27FC236}">
                    <a16:creationId xmlns:a16="http://schemas.microsoft.com/office/drawing/2014/main" id="{82840A8B-17C3-4842-B91B-DE8B65C0B5DE}"/>
                  </a:ext>
                </a:extLst>
              </p:cNvPr>
              <p:cNvSpPr/>
              <p:nvPr/>
            </p:nvSpPr>
            <p:spPr>
              <a:xfrm>
                <a:off x="4385387" y="1440003"/>
                <a:ext cx="195731" cy="139919"/>
              </a:xfrm>
              <a:custGeom>
                <a:avLst/>
                <a:gdLst/>
                <a:ahLst/>
                <a:cxnLst/>
                <a:rect l="l" t="t" r="r" b="b"/>
                <a:pathLst>
                  <a:path w="3016" h="2156" extrusionOk="0">
                    <a:moveTo>
                      <a:pt x="1235" y="1"/>
                    </a:moveTo>
                    <a:cubicBezTo>
                      <a:pt x="1205" y="1"/>
                      <a:pt x="1176" y="2"/>
                      <a:pt x="1147" y="6"/>
                    </a:cubicBezTo>
                    <a:cubicBezTo>
                      <a:pt x="963" y="30"/>
                      <a:pt x="761" y="135"/>
                      <a:pt x="656" y="288"/>
                    </a:cubicBezTo>
                    <a:cubicBezTo>
                      <a:pt x="620" y="337"/>
                      <a:pt x="595" y="392"/>
                      <a:pt x="583" y="453"/>
                    </a:cubicBezTo>
                    <a:cubicBezTo>
                      <a:pt x="509" y="466"/>
                      <a:pt x="436" y="496"/>
                      <a:pt x="381" y="551"/>
                    </a:cubicBezTo>
                    <a:cubicBezTo>
                      <a:pt x="319" y="619"/>
                      <a:pt x="295" y="705"/>
                      <a:pt x="301" y="790"/>
                    </a:cubicBezTo>
                    <a:cubicBezTo>
                      <a:pt x="307" y="815"/>
                      <a:pt x="313" y="833"/>
                      <a:pt x="319" y="852"/>
                    </a:cubicBezTo>
                    <a:cubicBezTo>
                      <a:pt x="313" y="858"/>
                      <a:pt x="307" y="864"/>
                      <a:pt x="301" y="864"/>
                    </a:cubicBezTo>
                    <a:cubicBezTo>
                      <a:pt x="185" y="956"/>
                      <a:pt x="86" y="1054"/>
                      <a:pt x="44" y="1195"/>
                    </a:cubicBezTo>
                    <a:cubicBezTo>
                      <a:pt x="1" y="1336"/>
                      <a:pt x="74" y="1489"/>
                      <a:pt x="166" y="1593"/>
                    </a:cubicBezTo>
                    <a:cubicBezTo>
                      <a:pt x="215" y="1648"/>
                      <a:pt x="270" y="1691"/>
                      <a:pt x="344" y="1722"/>
                    </a:cubicBezTo>
                    <a:cubicBezTo>
                      <a:pt x="417" y="1752"/>
                      <a:pt x="497" y="1759"/>
                      <a:pt x="577" y="1771"/>
                    </a:cubicBezTo>
                    <a:cubicBezTo>
                      <a:pt x="595" y="1772"/>
                      <a:pt x="612" y="1773"/>
                      <a:pt x="630" y="1773"/>
                    </a:cubicBezTo>
                    <a:cubicBezTo>
                      <a:pt x="677" y="1773"/>
                      <a:pt x="723" y="1768"/>
                      <a:pt x="773" y="1759"/>
                    </a:cubicBezTo>
                    <a:cubicBezTo>
                      <a:pt x="773" y="1783"/>
                      <a:pt x="773" y="1801"/>
                      <a:pt x="779" y="1820"/>
                    </a:cubicBezTo>
                    <a:cubicBezTo>
                      <a:pt x="791" y="1869"/>
                      <a:pt x="816" y="1918"/>
                      <a:pt x="852" y="1961"/>
                    </a:cubicBezTo>
                    <a:cubicBezTo>
                      <a:pt x="914" y="2047"/>
                      <a:pt x="1000" y="2102"/>
                      <a:pt x="1104" y="2138"/>
                    </a:cubicBezTo>
                    <a:cubicBezTo>
                      <a:pt x="1137" y="2150"/>
                      <a:pt x="1171" y="2155"/>
                      <a:pt x="1206" y="2155"/>
                    </a:cubicBezTo>
                    <a:cubicBezTo>
                      <a:pt x="1280" y="2155"/>
                      <a:pt x="1356" y="2133"/>
                      <a:pt x="1422" y="2108"/>
                    </a:cubicBezTo>
                    <a:cubicBezTo>
                      <a:pt x="1471" y="2083"/>
                      <a:pt x="1520" y="2047"/>
                      <a:pt x="1557" y="2004"/>
                    </a:cubicBezTo>
                    <a:cubicBezTo>
                      <a:pt x="1563" y="1991"/>
                      <a:pt x="1569" y="1985"/>
                      <a:pt x="1582" y="1973"/>
                    </a:cubicBezTo>
                    <a:cubicBezTo>
                      <a:pt x="1612" y="2016"/>
                      <a:pt x="1667" y="2047"/>
                      <a:pt x="1717" y="2059"/>
                    </a:cubicBezTo>
                    <a:cubicBezTo>
                      <a:pt x="1748" y="2068"/>
                      <a:pt x="1781" y="2073"/>
                      <a:pt x="1813" y="2073"/>
                    </a:cubicBezTo>
                    <a:cubicBezTo>
                      <a:pt x="1928" y="2073"/>
                      <a:pt x="2043" y="2015"/>
                      <a:pt x="2090" y="1906"/>
                    </a:cubicBezTo>
                    <a:cubicBezTo>
                      <a:pt x="2090" y="1906"/>
                      <a:pt x="2090" y="1906"/>
                      <a:pt x="2090" y="1900"/>
                    </a:cubicBezTo>
                    <a:cubicBezTo>
                      <a:pt x="2115" y="1924"/>
                      <a:pt x="2133" y="1942"/>
                      <a:pt x="2158" y="1961"/>
                    </a:cubicBezTo>
                    <a:cubicBezTo>
                      <a:pt x="2232" y="2012"/>
                      <a:pt x="2324" y="2035"/>
                      <a:pt x="2415" y="2035"/>
                    </a:cubicBezTo>
                    <a:cubicBezTo>
                      <a:pt x="2444" y="2035"/>
                      <a:pt x="2473" y="2033"/>
                      <a:pt x="2501" y="2028"/>
                    </a:cubicBezTo>
                    <a:cubicBezTo>
                      <a:pt x="2734" y="1991"/>
                      <a:pt x="2918" y="1759"/>
                      <a:pt x="2862" y="1520"/>
                    </a:cubicBezTo>
                    <a:cubicBezTo>
                      <a:pt x="2856" y="1471"/>
                      <a:pt x="2838" y="1428"/>
                      <a:pt x="2813" y="1385"/>
                    </a:cubicBezTo>
                    <a:cubicBezTo>
                      <a:pt x="2844" y="1366"/>
                      <a:pt x="2875" y="1342"/>
                      <a:pt x="2899" y="1305"/>
                    </a:cubicBezTo>
                    <a:cubicBezTo>
                      <a:pt x="2973" y="1213"/>
                      <a:pt x="2948" y="1078"/>
                      <a:pt x="2875" y="993"/>
                    </a:cubicBezTo>
                    <a:cubicBezTo>
                      <a:pt x="2869" y="986"/>
                      <a:pt x="2862" y="980"/>
                      <a:pt x="2856" y="974"/>
                    </a:cubicBezTo>
                    <a:cubicBezTo>
                      <a:pt x="2948" y="864"/>
                      <a:pt x="3016" y="741"/>
                      <a:pt x="3003" y="594"/>
                    </a:cubicBezTo>
                    <a:cubicBezTo>
                      <a:pt x="2985" y="410"/>
                      <a:pt x="2856" y="276"/>
                      <a:pt x="2697" y="202"/>
                    </a:cubicBezTo>
                    <a:cubicBezTo>
                      <a:pt x="2587" y="157"/>
                      <a:pt x="2475" y="134"/>
                      <a:pt x="2361" y="134"/>
                    </a:cubicBezTo>
                    <a:cubicBezTo>
                      <a:pt x="2292" y="134"/>
                      <a:pt x="2222" y="143"/>
                      <a:pt x="2152" y="159"/>
                    </a:cubicBezTo>
                    <a:cubicBezTo>
                      <a:pt x="2041" y="184"/>
                      <a:pt x="1931" y="227"/>
                      <a:pt x="1839" y="288"/>
                    </a:cubicBezTo>
                    <a:cubicBezTo>
                      <a:pt x="1704" y="103"/>
                      <a:pt x="1462" y="1"/>
                      <a:pt x="123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 name="Google Shape;1032;p49">
                <a:extLst>
                  <a:ext uri="{FF2B5EF4-FFF2-40B4-BE49-F238E27FC236}">
                    <a16:creationId xmlns:a16="http://schemas.microsoft.com/office/drawing/2014/main" id="{ABD7ACA8-A4D9-4070-A3CC-56800FF50009}"/>
                  </a:ext>
                </a:extLst>
              </p:cNvPr>
              <p:cNvSpPr/>
              <p:nvPr/>
            </p:nvSpPr>
            <p:spPr>
              <a:xfrm>
                <a:off x="4444639" y="1462198"/>
                <a:ext cx="45039" cy="20767"/>
              </a:xfrm>
              <a:custGeom>
                <a:avLst/>
                <a:gdLst/>
                <a:ahLst/>
                <a:cxnLst/>
                <a:rect l="l" t="t" r="r" b="b"/>
                <a:pathLst>
                  <a:path w="694" h="320" extrusionOk="0">
                    <a:moveTo>
                      <a:pt x="368" y="1"/>
                    </a:moveTo>
                    <a:cubicBezTo>
                      <a:pt x="338" y="1"/>
                      <a:pt x="313" y="1"/>
                      <a:pt x="283" y="13"/>
                    </a:cubicBezTo>
                    <a:cubicBezTo>
                      <a:pt x="264" y="19"/>
                      <a:pt x="246" y="26"/>
                      <a:pt x="227" y="32"/>
                    </a:cubicBezTo>
                    <a:cubicBezTo>
                      <a:pt x="178" y="44"/>
                      <a:pt x="136" y="68"/>
                      <a:pt x="105" y="105"/>
                    </a:cubicBezTo>
                    <a:cubicBezTo>
                      <a:pt x="50" y="148"/>
                      <a:pt x="1" y="203"/>
                      <a:pt x="13" y="283"/>
                    </a:cubicBezTo>
                    <a:cubicBezTo>
                      <a:pt x="19" y="314"/>
                      <a:pt x="50" y="320"/>
                      <a:pt x="74" y="320"/>
                    </a:cubicBezTo>
                    <a:cubicBezTo>
                      <a:pt x="99" y="314"/>
                      <a:pt x="123" y="301"/>
                      <a:pt x="142" y="289"/>
                    </a:cubicBezTo>
                    <a:cubicBezTo>
                      <a:pt x="154" y="277"/>
                      <a:pt x="166" y="271"/>
                      <a:pt x="178" y="258"/>
                    </a:cubicBezTo>
                    <a:cubicBezTo>
                      <a:pt x="183" y="258"/>
                      <a:pt x="187" y="256"/>
                      <a:pt x="187" y="256"/>
                    </a:cubicBezTo>
                    <a:lnTo>
                      <a:pt x="187" y="256"/>
                    </a:lnTo>
                    <a:cubicBezTo>
                      <a:pt x="187" y="256"/>
                      <a:pt x="187" y="256"/>
                      <a:pt x="185" y="258"/>
                    </a:cubicBezTo>
                    <a:lnTo>
                      <a:pt x="185" y="258"/>
                    </a:lnTo>
                    <a:lnTo>
                      <a:pt x="191" y="252"/>
                    </a:lnTo>
                    <a:cubicBezTo>
                      <a:pt x="197" y="252"/>
                      <a:pt x="197" y="246"/>
                      <a:pt x="203" y="246"/>
                    </a:cubicBezTo>
                    <a:cubicBezTo>
                      <a:pt x="209" y="240"/>
                      <a:pt x="221" y="240"/>
                      <a:pt x="227" y="234"/>
                    </a:cubicBezTo>
                    <a:cubicBezTo>
                      <a:pt x="233" y="234"/>
                      <a:pt x="243" y="229"/>
                      <a:pt x="241" y="228"/>
                    </a:cubicBezTo>
                    <a:lnTo>
                      <a:pt x="241" y="228"/>
                    </a:lnTo>
                    <a:cubicBezTo>
                      <a:pt x="247" y="226"/>
                      <a:pt x="256" y="222"/>
                      <a:pt x="252" y="222"/>
                    </a:cubicBezTo>
                    <a:cubicBezTo>
                      <a:pt x="264" y="215"/>
                      <a:pt x="283" y="209"/>
                      <a:pt x="295" y="203"/>
                    </a:cubicBezTo>
                    <a:cubicBezTo>
                      <a:pt x="297" y="201"/>
                      <a:pt x="298" y="200"/>
                      <a:pt x="299" y="200"/>
                    </a:cubicBezTo>
                    <a:lnTo>
                      <a:pt x="299" y="200"/>
                    </a:lnTo>
                    <a:cubicBezTo>
                      <a:pt x="300" y="200"/>
                      <a:pt x="299" y="203"/>
                      <a:pt x="295" y="203"/>
                    </a:cubicBezTo>
                    <a:lnTo>
                      <a:pt x="313" y="203"/>
                    </a:lnTo>
                    <a:cubicBezTo>
                      <a:pt x="313" y="203"/>
                      <a:pt x="319" y="201"/>
                      <a:pt x="322" y="200"/>
                    </a:cubicBezTo>
                    <a:lnTo>
                      <a:pt x="322" y="200"/>
                    </a:lnTo>
                    <a:cubicBezTo>
                      <a:pt x="329" y="199"/>
                      <a:pt x="342" y="197"/>
                      <a:pt x="338" y="197"/>
                    </a:cubicBezTo>
                    <a:cubicBezTo>
                      <a:pt x="350" y="197"/>
                      <a:pt x="356" y="197"/>
                      <a:pt x="362" y="191"/>
                    </a:cubicBezTo>
                    <a:lnTo>
                      <a:pt x="405" y="191"/>
                    </a:lnTo>
                    <a:cubicBezTo>
                      <a:pt x="417" y="191"/>
                      <a:pt x="430" y="197"/>
                      <a:pt x="436" y="197"/>
                    </a:cubicBezTo>
                    <a:lnTo>
                      <a:pt x="454" y="197"/>
                    </a:lnTo>
                    <a:cubicBezTo>
                      <a:pt x="442" y="197"/>
                      <a:pt x="460" y="203"/>
                      <a:pt x="466" y="203"/>
                    </a:cubicBezTo>
                    <a:lnTo>
                      <a:pt x="479" y="203"/>
                    </a:lnTo>
                    <a:cubicBezTo>
                      <a:pt x="485" y="209"/>
                      <a:pt x="485" y="209"/>
                      <a:pt x="485" y="209"/>
                    </a:cubicBezTo>
                    <a:cubicBezTo>
                      <a:pt x="515" y="228"/>
                      <a:pt x="546" y="234"/>
                      <a:pt x="577" y="240"/>
                    </a:cubicBezTo>
                    <a:cubicBezTo>
                      <a:pt x="585" y="243"/>
                      <a:pt x="593" y="244"/>
                      <a:pt x="601" y="244"/>
                    </a:cubicBezTo>
                    <a:cubicBezTo>
                      <a:pt x="631" y="244"/>
                      <a:pt x="660" y="227"/>
                      <a:pt x="675" y="203"/>
                    </a:cubicBezTo>
                    <a:cubicBezTo>
                      <a:pt x="693" y="166"/>
                      <a:pt x="687" y="130"/>
                      <a:pt x="656" y="99"/>
                    </a:cubicBezTo>
                    <a:lnTo>
                      <a:pt x="663" y="99"/>
                    </a:lnTo>
                    <a:cubicBezTo>
                      <a:pt x="638" y="68"/>
                      <a:pt x="614" y="50"/>
                      <a:pt x="577" y="38"/>
                    </a:cubicBezTo>
                    <a:cubicBezTo>
                      <a:pt x="558" y="32"/>
                      <a:pt x="540" y="32"/>
                      <a:pt x="522" y="26"/>
                    </a:cubicBezTo>
                    <a:cubicBezTo>
                      <a:pt x="491" y="13"/>
                      <a:pt x="466" y="7"/>
                      <a:pt x="436" y="7"/>
                    </a:cubicBezTo>
                    <a:cubicBezTo>
                      <a:pt x="411" y="1"/>
                      <a:pt x="387" y="1"/>
                      <a:pt x="36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 name="Google Shape;1033;p49">
                <a:extLst>
                  <a:ext uri="{FF2B5EF4-FFF2-40B4-BE49-F238E27FC236}">
                    <a16:creationId xmlns:a16="http://schemas.microsoft.com/office/drawing/2014/main" id="{3BADC071-772C-437A-A8B4-9AA783A61E95}"/>
                  </a:ext>
                </a:extLst>
              </p:cNvPr>
              <p:cNvSpPr/>
              <p:nvPr/>
            </p:nvSpPr>
            <p:spPr>
              <a:xfrm>
                <a:off x="4515053" y="1462522"/>
                <a:ext cx="40236" cy="15186"/>
              </a:xfrm>
              <a:custGeom>
                <a:avLst/>
                <a:gdLst/>
                <a:ahLst/>
                <a:cxnLst/>
                <a:rect l="l" t="t" r="r" b="b"/>
                <a:pathLst>
                  <a:path w="620" h="234" extrusionOk="0">
                    <a:moveTo>
                      <a:pt x="268" y="0"/>
                    </a:moveTo>
                    <a:cubicBezTo>
                      <a:pt x="228" y="0"/>
                      <a:pt x="188" y="10"/>
                      <a:pt x="147" y="21"/>
                    </a:cubicBezTo>
                    <a:cubicBezTo>
                      <a:pt x="105" y="39"/>
                      <a:pt x="31" y="57"/>
                      <a:pt x="13" y="106"/>
                    </a:cubicBezTo>
                    <a:cubicBezTo>
                      <a:pt x="0" y="131"/>
                      <a:pt x="7" y="174"/>
                      <a:pt x="43" y="180"/>
                    </a:cubicBezTo>
                    <a:cubicBezTo>
                      <a:pt x="49" y="181"/>
                      <a:pt x="55" y="181"/>
                      <a:pt x="61" y="181"/>
                    </a:cubicBezTo>
                    <a:cubicBezTo>
                      <a:pt x="98" y="181"/>
                      <a:pt x="135" y="166"/>
                      <a:pt x="172" y="155"/>
                    </a:cubicBezTo>
                    <a:lnTo>
                      <a:pt x="221" y="155"/>
                    </a:lnTo>
                    <a:cubicBezTo>
                      <a:pt x="229" y="153"/>
                      <a:pt x="237" y="153"/>
                      <a:pt x="244" y="153"/>
                    </a:cubicBezTo>
                    <a:cubicBezTo>
                      <a:pt x="258" y="153"/>
                      <a:pt x="272" y="155"/>
                      <a:pt x="288" y="155"/>
                    </a:cubicBezTo>
                    <a:lnTo>
                      <a:pt x="337" y="155"/>
                    </a:lnTo>
                    <a:cubicBezTo>
                      <a:pt x="356" y="161"/>
                      <a:pt x="374" y="168"/>
                      <a:pt x="393" y="168"/>
                    </a:cubicBezTo>
                    <a:cubicBezTo>
                      <a:pt x="393" y="174"/>
                      <a:pt x="399" y="174"/>
                      <a:pt x="405" y="174"/>
                    </a:cubicBezTo>
                    <a:cubicBezTo>
                      <a:pt x="417" y="180"/>
                      <a:pt x="423" y="186"/>
                      <a:pt x="435" y="192"/>
                    </a:cubicBezTo>
                    <a:cubicBezTo>
                      <a:pt x="454" y="204"/>
                      <a:pt x="472" y="210"/>
                      <a:pt x="491" y="223"/>
                    </a:cubicBezTo>
                    <a:cubicBezTo>
                      <a:pt x="504" y="230"/>
                      <a:pt x="519" y="233"/>
                      <a:pt x="533" y="233"/>
                    </a:cubicBezTo>
                    <a:cubicBezTo>
                      <a:pt x="557" y="233"/>
                      <a:pt x="580" y="223"/>
                      <a:pt x="595" y="204"/>
                    </a:cubicBezTo>
                    <a:cubicBezTo>
                      <a:pt x="613" y="174"/>
                      <a:pt x="619" y="125"/>
                      <a:pt x="589" y="100"/>
                    </a:cubicBezTo>
                    <a:cubicBezTo>
                      <a:pt x="564" y="82"/>
                      <a:pt x="540" y="63"/>
                      <a:pt x="509" y="51"/>
                    </a:cubicBezTo>
                    <a:cubicBezTo>
                      <a:pt x="485" y="39"/>
                      <a:pt x="466" y="33"/>
                      <a:pt x="442" y="27"/>
                    </a:cubicBezTo>
                    <a:cubicBezTo>
                      <a:pt x="393" y="14"/>
                      <a:pt x="344" y="2"/>
                      <a:pt x="295" y="2"/>
                    </a:cubicBezTo>
                    <a:cubicBezTo>
                      <a:pt x="286" y="1"/>
                      <a:pt x="277" y="0"/>
                      <a:pt x="268"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 name="Google Shape;1034;p49">
                <a:extLst>
                  <a:ext uri="{FF2B5EF4-FFF2-40B4-BE49-F238E27FC236}">
                    <a16:creationId xmlns:a16="http://schemas.microsoft.com/office/drawing/2014/main" id="{6A05D3F1-8F6F-4854-8F4F-A2130985C453}"/>
                  </a:ext>
                </a:extLst>
              </p:cNvPr>
              <p:cNvSpPr/>
              <p:nvPr/>
            </p:nvSpPr>
            <p:spPr>
              <a:xfrm>
                <a:off x="4443471" y="1491271"/>
                <a:ext cx="20313" cy="14926"/>
              </a:xfrm>
              <a:custGeom>
                <a:avLst/>
                <a:gdLst/>
                <a:ahLst/>
                <a:cxnLst/>
                <a:rect l="l" t="t" r="r" b="b"/>
                <a:pathLst>
                  <a:path w="313" h="230" extrusionOk="0">
                    <a:moveTo>
                      <a:pt x="215" y="0"/>
                    </a:moveTo>
                    <a:cubicBezTo>
                      <a:pt x="203" y="0"/>
                      <a:pt x="190" y="6"/>
                      <a:pt x="184" y="6"/>
                    </a:cubicBezTo>
                    <a:cubicBezTo>
                      <a:pt x="166" y="6"/>
                      <a:pt x="147" y="19"/>
                      <a:pt x="135" y="25"/>
                    </a:cubicBezTo>
                    <a:cubicBezTo>
                      <a:pt x="123" y="31"/>
                      <a:pt x="117" y="31"/>
                      <a:pt x="111" y="37"/>
                    </a:cubicBezTo>
                    <a:cubicBezTo>
                      <a:pt x="105" y="43"/>
                      <a:pt x="98" y="43"/>
                      <a:pt x="98" y="49"/>
                    </a:cubicBezTo>
                    <a:cubicBezTo>
                      <a:pt x="92" y="49"/>
                      <a:pt x="80" y="55"/>
                      <a:pt x="74" y="62"/>
                    </a:cubicBezTo>
                    <a:cubicBezTo>
                      <a:pt x="74" y="62"/>
                      <a:pt x="74" y="68"/>
                      <a:pt x="74" y="68"/>
                    </a:cubicBezTo>
                    <a:cubicBezTo>
                      <a:pt x="62" y="74"/>
                      <a:pt x="56" y="80"/>
                      <a:pt x="43" y="92"/>
                    </a:cubicBezTo>
                    <a:cubicBezTo>
                      <a:pt x="43" y="92"/>
                      <a:pt x="37" y="98"/>
                      <a:pt x="31" y="105"/>
                    </a:cubicBezTo>
                    <a:cubicBezTo>
                      <a:pt x="31" y="111"/>
                      <a:pt x="25" y="111"/>
                      <a:pt x="19" y="117"/>
                    </a:cubicBezTo>
                    <a:cubicBezTo>
                      <a:pt x="19" y="129"/>
                      <a:pt x="19" y="135"/>
                      <a:pt x="13" y="141"/>
                    </a:cubicBezTo>
                    <a:lnTo>
                      <a:pt x="13" y="135"/>
                    </a:lnTo>
                    <a:cubicBezTo>
                      <a:pt x="15" y="129"/>
                      <a:pt x="15" y="127"/>
                      <a:pt x="15" y="127"/>
                    </a:cubicBezTo>
                    <a:lnTo>
                      <a:pt x="15" y="127"/>
                    </a:lnTo>
                    <a:cubicBezTo>
                      <a:pt x="15" y="127"/>
                      <a:pt x="11" y="137"/>
                      <a:pt x="6" y="141"/>
                    </a:cubicBezTo>
                    <a:cubicBezTo>
                      <a:pt x="0" y="147"/>
                      <a:pt x="0" y="160"/>
                      <a:pt x="0" y="172"/>
                    </a:cubicBezTo>
                    <a:cubicBezTo>
                      <a:pt x="0" y="178"/>
                      <a:pt x="0" y="184"/>
                      <a:pt x="0" y="190"/>
                    </a:cubicBezTo>
                    <a:lnTo>
                      <a:pt x="0" y="196"/>
                    </a:lnTo>
                    <a:cubicBezTo>
                      <a:pt x="0" y="203"/>
                      <a:pt x="0" y="203"/>
                      <a:pt x="0" y="209"/>
                    </a:cubicBezTo>
                    <a:cubicBezTo>
                      <a:pt x="10" y="222"/>
                      <a:pt x="19" y="229"/>
                      <a:pt x="31" y="229"/>
                    </a:cubicBezTo>
                    <a:cubicBezTo>
                      <a:pt x="31" y="229"/>
                      <a:pt x="31" y="229"/>
                      <a:pt x="32" y="229"/>
                    </a:cubicBezTo>
                    <a:lnTo>
                      <a:pt x="32" y="229"/>
                    </a:lnTo>
                    <a:cubicBezTo>
                      <a:pt x="33" y="230"/>
                      <a:pt x="34" y="230"/>
                      <a:pt x="36" y="230"/>
                    </a:cubicBezTo>
                    <a:cubicBezTo>
                      <a:pt x="44" y="230"/>
                      <a:pt x="53" y="225"/>
                      <a:pt x="62" y="221"/>
                    </a:cubicBezTo>
                    <a:lnTo>
                      <a:pt x="68" y="221"/>
                    </a:lnTo>
                    <a:cubicBezTo>
                      <a:pt x="74" y="221"/>
                      <a:pt x="80" y="221"/>
                      <a:pt x="80" y="215"/>
                    </a:cubicBezTo>
                    <a:cubicBezTo>
                      <a:pt x="86" y="215"/>
                      <a:pt x="86" y="209"/>
                      <a:pt x="92" y="209"/>
                    </a:cubicBezTo>
                    <a:cubicBezTo>
                      <a:pt x="92" y="208"/>
                      <a:pt x="92" y="208"/>
                      <a:pt x="92" y="207"/>
                    </a:cubicBezTo>
                    <a:lnTo>
                      <a:pt x="92" y="207"/>
                    </a:lnTo>
                    <a:cubicBezTo>
                      <a:pt x="97" y="205"/>
                      <a:pt x="102" y="203"/>
                      <a:pt x="111" y="203"/>
                    </a:cubicBezTo>
                    <a:cubicBezTo>
                      <a:pt x="111" y="196"/>
                      <a:pt x="117" y="196"/>
                      <a:pt x="123" y="190"/>
                    </a:cubicBezTo>
                    <a:cubicBezTo>
                      <a:pt x="129" y="190"/>
                      <a:pt x="135" y="184"/>
                      <a:pt x="141" y="184"/>
                    </a:cubicBezTo>
                    <a:cubicBezTo>
                      <a:pt x="160" y="178"/>
                      <a:pt x="172" y="178"/>
                      <a:pt x="184" y="172"/>
                    </a:cubicBezTo>
                    <a:lnTo>
                      <a:pt x="215" y="172"/>
                    </a:lnTo>
                    <a:cubicBezTo>
                      <a:pt x="221" y="166"/>
                      <a:pt x="227" y="166"/>
                      <a:pt x="239" y="166"/>
                    </a:cubicBezTo>
                    <a:lnTo>
                      <a:pt x="215" y="166"/>
                    </a:lnTo>
                    <a:cubicBezTo>
                      <a:pt x="227" y="166"/>
                      <a:pt x="239" y="166"/>
                      <a:pt x="252" y="160"/>
                    </a:cubicBezTo>
                    <a:cubicBezTo>
                      <a:pt x="270" y="154"/>
                      <a:pt x="282" y="141"/>
                      <a:pt x="295" y="123"/>
                    </a:cubicBezTo>
                    <a:cubicBezTo>
                      <a:pt x="313" y="92"/>
                      <a:pt x="307" y="55"/>
                      <a:pt x="282" y="31"/>
                    </a:cubicBezTo>
                    <a:lnTo>
                      <a:pt x="282" y="25"/>
                    </a:lnTo>
                    <a:cubicBezTo>
                      <a:pt x="264" y="6"/>
                      <a:pt x="239" y="0"/>
                      <a:pt x="21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1035;p49">
                <a:extLst>
                  <a:ext uri="{FF2B5EF4-FFF2-40B4-BE49-F238E27FC236}">
                    <a16:creationId xmlns:a16="http://schemas.microsoft.com/office/drawing/2014/main" id="{258F3894-7117-4678-B42D-BFF479131997}"/>
                  </a:ext>
                </a:extLst>
              </p:cNvPr>
              <p:cNvSpPr/>
              <p:nvPr/>
            </p:nvSpPr>
            <p:spPr>
              <a:xfrm>
                <a:off x="4326525" y="1586865"/>
                <a:ext cx="151990" cy="104939"/>
              </a:xfrm>
              <a:custGeom>
                <a:avLst/>
                <a:gdLst/>
                <a:ahLst/>
                <a:cxnLst/>
                <a:rect l="l" t="t" r="r" b="b"/>
                <a:pathLst>
                  <a:path w="2342" h="1617" extrusionOk="0">
                    <a:moveTo>
                      <a:pt x="777" y="1"/>
                    </a:moveTo>
                    <a:cubicBezTo>
                      <a:pt x="579" y="1"/>
                      <a:pt x="376" y="115"/>
                      <a:pt x="332" y="311"/>
                    </a:cubicBezTo>
                    <a:cubicBezTo>
                      <a:pt x="313" y="378"/>
                      <a:pt x="332" y="452"/>
                      <a:pt x="368" y="507"/>
                    </a:cubicBezTo>
                    <a:cubicBezTo>
                      <a:pt x="326" y="525"/>
                      <a:pt x="283" y="562"/>
                      <a:pt x="258" y="605"/>
                    </a:cubicBezTo>
                    <a:cubicBezTo>
                      <a:pt x="252" y="623"/>
                      <a:pt x="246" y="635"/>
                      <a:pt x="246" y="654"/>
                    </a:cubicBezTo>
                    <a:cubicBezTo>
                      <a:pt x="221" y="660"/>
                      <a:pt x="203" y="666"/>
                      <a:pt x="185" y="672"/>
                    </a:cubicBezTo>
                    <a:cubicBezTo>
                      <a:pt x="123" y="703"/>
                      <a:pt x="74" y="752"/>
                      <a:pt x="50" y="813"/>
                    </a:cubicBezTo>
                    <a:cubicBezTo>
                      <a:pt x="1" y="942"/>
                      <a:pt x="62" y="1101"/>
                      <a:pt x="191" y="1169"/>
                    </a:cubicBezTo>
                    <a:cubicBezTo>
                      <a:pt x="234" y="1193"/>
                      <a:pt x="283" y="1205"/>
                      <a:pt x="332" y="1205"/>
                    </a:cubicBezTo>
                    <a:cubicBezTo>
                      <a:pt x="332" y="1218"/>
                      <a:pt x="326" y="1224"/>
                      <a:pt x="319" y="1236"/>
                    </a:cubicBezTo>
                    <a:cubicBezTo>
                      <a:pt x="313" y="1267"/>
                      <a:pt x="313" y="1309"/>
                      <a:pt x="326" y="1340"/>
                    </a:cubicBezTo>
                    <a:cubicBezTo>
                      <a:pt x="350" y="1414"/>
                      <a:pt x="424" y="1463"/>
                      <a:pt x="497" y="1475"/>
                    </a:cubicBezTo>
                    <a:lnTo>
                      <a:pt x="522" y="1475"/>
                    </a:lnTo>
                    <a:cubicBezTo>
                      <a:pt x="534" y="1493"/>
                      <a:pt x="552" y="1512"/>
                      <a:pt x="571" y="1530"/>
                    </a:cubicBezTo>
                    <a:cubicBezTo>
                      <a:pt x="644" y="1591"/>
                      <a:pt x="736" y="1616"/>
                      <a:pt x="834" y="1616"/>
                    </a:cubicBezTo>
                    <a:cubicBezTo>
                      <a:pt x="841" y="1616"/>
                      <a:pt x="847" y="1616"/>
                      <a:pt x="854" y="1616"/>
                    </a:cubicBezTo>
                    <a:cubicBezTo>
                      <a:pt x="952" y="1616"/>
                      <a:pt x="1048" y="1576"/>
                      <a:pt x="1134" y="1524"/>
                    </a:cubicBezTo>
                    <a:cubicBezTo>
                      <a:pt x="1153" y="1518"/>
                      <a:pt x="1165" y="1506"/>
                      <a:pt x="1183" y="1499"/>
                    </a:cubicBezTo>
                    <a:cubicBezTo>
                      <a:pt x="1190" y="1499"/>
                      <a:pt x="1196" y="1506"/>
                      <a:pt x="1202" y="1512"/>
                    </a:cubicBezTo>
                    <a:cubicBezTo>
                      <a:pt x="1226" y="1530"/>
                      <a:pt x="1251" y="1542"/>
                      <a:pt x="1281" y="1555"/>
                    </a:cubicBezTo>
                    <a:cubicBezTo>
                      <a:pt x="1312" y="1564"/>
                      <a:pt x="1346" y="1568"/>
                      <a:pt x="1380" y="1568"/>
                    </a:cubicBezTo>
                    <a:cubicBezTo>
                      <a:pt x="1413" y="1568"/>
                      <a:pt x="1447" y="1564"/>
                      <a:pt x="1478" y="1555"/>
                    </a:cubicBezTo>
                    <a:cubicBezTo>
                      <a:pt x="1514" y="1536"/>
                      <a:pt x="1545" y="1518"/>
                      <a:pt x="1576" y="1493"/>
                    </a:cubicBezTo>
                    <a:cubicBezTo>
                      <a:pt x="1619" y="1518"/>
                      <a:pt x="1661" y="1536"/>
                      <a:pt x="1710" y="1555"/>
                    </a:cubicBezTo>
                    <a:cubicBezTo>
                      <a:pt x="1747" y="1564"/>
                      <a:pt x="1786" y="1569"/>
                      <a:pt x="1825" y="1569"/>
                    </a:cubicBezTo>
                    <a:cubicBezTo>
                      <a:pt x="1884" y="1569"/>
                      <a:pt x="1943" y="1558"/>
                      <a:pt x="1998" y="1536"/>
                    </a:cubicBezTo>
                    <a:cubicBezTo>
                      <a:pt x="2078" y="1499"/>
                      <a:pt x="2146" y="1420"/>
                      <a:pt x="2170" y="1334"/>
                    </a:cubicBezTo>
                    <a:cubicBezTo>
                      <a:pt x="2182" y="1273"/>
                      <a:pt x="2176" y="1211"/>
                      <a:pt x="2146" y="1156"/>
                    </a:cubicBezTo>
                    <a:cubicBezTo>
                      <a:pt x="2176" y="1132"/>
                      <a:pt x="2201" y="1101"/>
                      <a:pt x="2213" y="1064"/>
                    </a:cubicBezTo>
                    <a:cubicBezTo>
                      <a:pt x="2225" y="1021"/>
                      <a:pt x="2225" y="979"/>
                      <a:pt x="2207" y="942"/>
                    </a:cubicBezTo>
                    <a:cubicBezTo>
                      <a:pt x="2213" y="936"/>
                      <a:pt x="2225" y="930"/>
                      <a:pt x="2231" y="923"/>
                    </a:cubicBezTo>
                    <a:cubicBezTo>
                      <a:pt x="2342" y="813"/>
                      <a:pt x="2335" y="623"/>
                      <a:pt x="2219" y="519"/>
                    </a:cubicBezTo>
                    <a:lnTo>
                      <a:pt x="2213" y="519"/>
                    </a:lnTo>
                    <a:cubicBezTo>
                      <a:pt x="2161" y="472"/>
                      <a:pt x="2091" y="443"/>
                      <a:pt x="2014" y="443"/>
                    </a:cubicBezTo>
                    <a:cubicBezTo>
                      <a:pt x="2001" y="443"/>
                      <a:pt x="1988" y="444"/>
                      <a:pt x="1974" y="445"/>
                    </a:cubicBezTo>
                    <a:cubicBezTo>
                      <a:pt x="1931" y="445"/>
                      <a:pt x="1888" y="464"/>
                      <a:pt x="1851" y="482"/>
                    </a:cubicBezTo>
                    <a:cubicBezTo>
                      <a:pt x="1845" y="470"/>
                      <a:pt x="1839" y="452"/>
                      <a:pt x="1827" y="439"/>
                    </a:cubicBezTo>
                    <a:cubicBezTo>
                      <a:pt x="1802" y="390"/>
                      <a:pt x="1753" y="353"/>
                      <a:pt x="1698" y="335"/>
                    </a:cubicBezTo>
                    <a:cubicBezTo>
                      <a:pt x="1678" y="327"/>
                      <a:pt x="1655" y="324"/>
                      <a:pt x="1632" y="324"/>
                    </a:cubicBezTo>
                    <a:cubicBezTo>
                      <a:pt x="1600" y="324"/>
                      <a:pt x="1567" y="331"/>
                      <a:pt x="1539" y="341"/>
                    </a:cubicBezTo>
                    <a:cubicBezTo>
                      <a:pt x="1520" y="353"/>
                      <a:pt x="1502" y="360"/>
                      <a:pt x="1484" y="378"/>
                    </a:cubicBezTo>
                    <a:cubicBezTo>
                      <a:pt x="1484" y="372"/>
                      <a:pt x="1484" y="366"/>
                      <a:pt x="1478" y="366"/>
                    </a:cubicBezTo>
                    <a:cubicBezTo>
                      <a:pt x="1447" y="298"/>
                      <a:pt x="1380" y="243"/>
                      <a:pt x="1306" y="237"/>
                    </a:cubicBezTo>
                    <a:cubicBezTo>
                      <a:pt x="1263" y="237"/>
                      <a:pt x="1226" y="243"/>
                      <a:pt x="1190" y="262"/>
                    </a:cubicBezTo>
                    <a:cubicBezTo>
                      <a:pt x="1165" y="213"/>
                      <a:pt x="1128" y="170"/>
                      <a:pt x="1104" y="145"/>
                    </a:cubicBezTo>
                    <a:cubicBezTo>
                      <a:pt x="1030" y="65"/>
                      <a:pt x="938" y="23"/>
                      <a:pt x="834" y="4"/>
                    </a:cubicBezTo>
                    <a:cubicBezTo>
                      <a:pt x="815" y="2"/>
                      <a:pt x="796" y="1"/>
                      <a:pt x="77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 name="Google Shape;1036;p49">
                <a:extLst>
                  <a:ext uri="{FF2B5EF4-FFF2-40B4-BE49-F238E27FC236}">
                    <a16:creationId xmlns:a16="http://schemas.microsoft.com/office/drawing/2014/main" id="{17053C82-308F-420D-BEDD-298966EEB8CD}"/>
                  </a:ext>
                </a:extLst>
              </p:cNvPr>
              <p:cNvSpPr/>
              <p:nvPr/>
            </p:nvSpPr>
            <p:spPr>
              <a:xfrm>
                <a:off x="4363516" y="1603349"/>
                <a:ext cx="35499" cy="17133"/>
              </a:xfrm>
              <a:custGeom>
                <a:avLst/>
                <a:gdLst/>
                <a:ahLst/>
                <a:cxnLst/>
                <a:rect l="l" t="t" r="r" b="b"/>
                <a:pathLst>
                  <a:path w="547" h="264" extrusionOk="0">
                    <a:moveTo>
                      <a:pt x="267" y="0"/>
                    </a:moveTo>
                    <a:cubicBezTo>
                      <a:pt x="250" y="0"/>
                      <a:pt x="233" y="2"/>
                      <a:pt x="215" y="8"/>
                    </a:cubicBezTo>
                    <a:cubicBezTo>
                      <a:pt x="184" y="14"/>
                      <a:pt x="154" y="20"/>
                      <a:pt x="129" y="38"/>
                    </a:cubicBezTo>
                    <a:cubicBezTo>
                      <a:pt x="105" y="57"/>
                      <a:pt x="80" y="69"/>
                      <a:pt x="62" y="93"/>
                    </a:cubicBezTo>
                    <a:cubicBezTo>
                      <a:pt x="56" y="99"/>
                      <a:pt x="50" y="106"/>
                      <a:pt x="50" y="112"/>
                    </a:cubicBezTo>
                    <a:cubicBezTo>
                      <a:pt x="49" y="112"/>
                      <a:pt x="48" y="113"/>
                      <a:pt x="48" y="113"/>
                    </a:cubicBezTo>
                    <a:lnTo>
                      <a:pt x="48" y="113"/>
                    </a:lnTo>
                    <a:cubicBezTo>
                      <a:pt x="49" y="111"/>
                      <a:pt x="50" y="108"/>
                      <a:pt x="50" y="106"/>
                    </a:cubicBezTo>
                    <a:lnTo>
                      <a:pt x="50" y="106"/>
                    </a:lnTo>
                    <a:cubicBezTo>
                      <a:pt x="45" y="110"/>
                      <a:pt x="44" y="114"/>
                      <a:pt x="46" y="114"/>
                    </a:cubicBezTo>
                    <a:cubicBezTo>
                      <a:pt x="46" y="114"/>
                      <a:pt x="47" y="114"/>
                      <a:pt x="48" y="113"/>
                    </a:cubicBezTo>
                    <a:lnTo>
                      <a:pt x="48" y="113"/>
                    </a:lnTo>
                    <a:cubicBezTo>
                      <a:pt x="45" y="121"/>
                      <a:pt x="37" y="125"/>
                      <a:pt x="37" y="130"/>
                    </a:cubicBezTo>
                    <a:cubicBezTo>
                      <a:pt x="25" y="142"/>
                      <a:pt x="19" y="155"/>
                      <a:pt x="13" y="161"/>
                    </a:cubicBezTo>
                    <a:cubicBezTo>
                      <a:pt x="7" y="185"/>
                      <a:pt x="1" y="234"/>
                      <a:pt x="37" y="247"/>
                    </a:cubicBezTo>
                    <a:cubicBezTo>
                      <a:pt x="44" y="250"/>
                      <a:pt x="50" y="251"/>
                      <a:pt x="56" y="251"/>
                    </a:cubicBezTo>
                    <a:cubicBezTo>
                      <a:pt x="62" y="251"/>
                      <a:pt x="68" y="250"/>
                      <a:pt x="74" y="247"/>
                    </a:cubicBezTo>
                    <a:lnTo>
                      <a:pt x="80" y="247"/>
                    </a:lnTo>
                    <a:cubicBezTo>
                      <a:pt x="86" y="247"/>
                      <a:pt x="99" y="247"/>
                      <a:pt x="105" y="240"/>
                    </a:cubicBezTo>
                    <a:lnTo>
                      <a:pt x="117" y="240"/>
                    </a:lnTo>
                    <a:cubicBezTo>
                      <a:pt x="117" y="240"/>
                      <a:pt x="120" y="239"/>
                      <a:pt x="123" y="239"/>
                    </a:cubicBezTo>
                    <a:lnTo>
                      <a:pt x="123" y="239"/>
                    </a:lnTo>
                    <a:cubicBezTo>
                      <a:pt x="120" y="240"/>
                      <a:pt x="119" y="240"/>
                      <a:pt x="123" y="240"/>
                    </a:cubicBezTo>
                    <a:cubicBezTo>
                      <a:pt x="127" y="238"/>
                      <a:pt x="128" y="238"/>
                      <a:pt x="127" y="238"/>
                    </a:cubicBezTo>
                    <a:cubicBezTo>
                      <a:pt x="126" y="238"/>
                      <a:pt x="125" y="238"/>
                      <a:pt x="123" y="239"/>
                    </a:cubicBezTo>
                    <a:lnTo>
                      <a:pt x="123" y="239"/>
                    </a:lnTo>
                    <a:cubicBezTo>
                      <a:pt x="128" y="237"/>
                      <a:pt x="139" y="234"/>
                      <a:pt x="135" y="234"/>
                    </a:cubicBezTo>
                    <a:lnTo>
                      <a:pt x="197" y="234"/>
                    </a:lnTo>
                    <a:cubicBezTo>
                      <a:pt x="203" y="234"/>
                      <a:pt x="215" y="228"/>
                      <a:pt x="221" y="228"/>
                    </a:cubicBezTo>
                    <a:lnTo>
                      <a:pt x="252" y="228"/>
                    </a:lnTo>
                    <a:cubicBezTo>
                      <a:pt x="276" y="234"/>
                      <a:pt x="295" y="234"/>
                      <a:pt x="313" y="234"/>
                    </a:cubicBezTo>
                    <a:lnTo>
                      <a:pt x="319" y="234"/>
                    </a:lnTo>
                    <a:cubicBezTo>
                      <a:pt x="332" y="240"/>
                      <a:pt x="338" y="240"/>
                      <a:pt x="350" y="247"/>
                    </a:cubicBezTo>
                    <a:cubicBezTo>
                      <a:pt x="362" y="247"/>
                      <a:pt x="374" y="247"/>
                      <a:pt x="387" y="253"/>
                    </a:cubicBezTo>
                    <a:cubicBezTo>
                      <a:pt x="393" y="253"/>
                      <a:pt x="399" y="259"/>
                      <a:pt x="405" y="259"/>
                    </a:cubicBezTo>
                    <a:cubicBezTo>
                      <a:pt x="417" y="262"/>
                      <a:pt x="430" y="263"/>
                      <a:pt x="442" y="263"/>
                    </a:cubicBezTo>
                    <a:cubicBezTo>
                      <a:pt x="454" y="263"/>
                      <a:pt x="466" y="262"/>
                      <a:pt x="479" y="259"/>
                    </a:cubicBezTo>
                    <a:lnTo>
                      <a:pt x="472" y="259"/>
                    </a:lnTo>
                    <a:cubicBezTo>
                      <a:pt x="479" y="259"/>
                      <a:pt x="485" y="253"/>
                      <a:pt x="491" y="253"/>
                    </a:cubicBezTo>
                    <a:cubicBezTo>
                      <a:pt x="522" y="240"/>
                      <a:pt x="546" y="216"/>
                      <a:pt x="540" y="185"/>
                    </a:cubicBezTo>
                    <a:cubicBezTo>
                      <a:pt x="540" y="173"/>
                      <a:pt x="540" y="161"/>
                      <a:pt x="540" y="142"/>
                    </a:cubicBezTo>
                    <a:cubicBezTo>
                      <a:pt x="534" y="124"/>
                      <a:pt x="522" y="99"/>
                      <a:pt x="503" y="81"/>
                    </a:cubicBezTo>
                    <a:cubicBezTo>
                      <a:pt x="497" y="75"/>
                      <a:pt x="491" y="69"/>
                      <a:pt x="479" y="63"/>
                    </a:cubicBezTo>
                    <a:cubicBezTo>
                      <a:pt x="474" y="63"/>
                      <a:pt x="469" y="55"/>
                      <a:pt x="467" y="55"/>
                    </a:cubicBezTo>
                    <a:cubicBezTo>
                      <a:pt x="467" y="55"/>
                      <a:pt x="466" y="55"/>
                      <a:pt x="466" y="57"/>
                    </a:cubicBezTo>
                    <a:cubicBezTo>
                      <a:pt x="448" y="44"/>
                      <a:pt x="436" y="32"/>
                      <a:pt x="417" y="26"/>
                    </a:cubicBezTo>
                    <a:cubicBezTo>
                      <a:pt x="411" y="20"/>
                      <a:pt x="405" y="20"/>
                      <a:pt x="393" y="20"/>
                    </a:cubicBezTo>
                    <a:lnTo>
                      <a:pt x="381" y="20"/>
                    </a:lnTo>
                    <a:cubicBezTo>
                      <a:pt x="381" y="20"/>
                      <a:pt x="381" y="14"/>
                      <a:pt x="368" y="14"/>
                    </a:cubicBezTo>
                    <a:cubicBezTo>
                      <a:pt x="362" y="8"/>
                      <a:pt x="350" y="8"/>
                      <a:pt x="338" y="8"/>
                    </a:cubicBezTo>
                    <a:cubicBezTo>
                      <a:pt x="313" y="4"/>
                      <a:pt x="290" y="0"/>
                      <a:pt x="26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 name="Google Shape;1037;p49">
                <a:extLst>
                  <a:ext uri="{FF2B5EF4-FFF2-40B4-BE49-F238E27FC236}">
                    <a16:creationId xmlns:a16="http://schemas.microsoft.com/office/drawing/2014/main" id="{181B4054-60EB-412A-AC16-D9B5348F6CA1}"/>
                  </a:ext>
                </a:extLst>
              </p:cNvPr>
              <p:cNvSpPr/>
              <p:nvPr/>
            </p:nvSpPr>
            <p:spPr>
              <a:xfrm>
                <a:off x="4394538" y="1619703"/>
                <a:ext cx="454" cy="454"/>
              </a:xfrm>
              <a:custGeom>
                <a:avLst/>
                <a:gdLst/>
                <a:ahLst/>
                <a:cxnLst/>
                <a:rect l="l" t="t" r="r" b="b"/>
                <a:pathLst>
                  <a:path w="7" h="7" extrusionOk="0">
                    <a:moveTo>
                      <a:pt x="1" y="7"/>
                    </a:moveTo>
                    <a:cubicBezTo>
                      <a:pt x="1" y="7"/>
                      <a:pt x="7" y="1"/>
                      <a:pt x="7" y="1"/>
                    </a:cubicBezTo>
                    <a:cubicBezTo>
                      <a:pt x="7" y="1"/>
                      <a:pt x="1" y="7"/>
                      <a:pt x="1" y="7"/>
                    </a:cubicBezTo>
                    <a:close/>
                  </a:path>
                </a:pathLst>
              </a:custGeom>
              <a:solidFill>
                <a:srgbClr val="D61B1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 name="Google Shape;1038;p49">
                <a:extLst>
                  <a:ext uri="{FF2B5EF4-FFF2-40B4-BE49-F238E27FC236}">
                    <a16:creationId xmlns:a16="http://schemas.microsoft.com/office/drawing/2014/main" id="{D1F3921F-9D67-4F5D-BC94-9BAD32B085E4}"/>
                  </a:ext>
                </a:extLst>
              </p:cNvPr>
              <p:cNvSpPr/>
              <p:nvPr/>
            </p:nvSpPr>
            <p:spPr>
              <a:xfrm>
                <a:off x="4406479" y="1618534"/>
                <a:ext cx="29009" cy="16095"/>
              </a:xfrm>
              <a:custGeom>
                <a:avLst/>
                <a:gdLst/>
                <a:ahLst/>
                <a:cxnLst/>
                <a:rect l="l" t="t" r="r" b="b"/>
                <a:pathLst>
                  <a:path w="447" h="248" extrusionOk="0">
                    <a:moveTo>
                      <a:pt x="148" y="0"/>
                    </a:moveTo>
                    <a:cubicBezTo>
                      <a:pt x="111" y="6"/>
                      <a:pt x="68" y="13"/>
                      <a:pt x="31" y="31"/>
                    </a:cubicBezTo>
                    <a:cubicBezTo>
                      <a:pt x="13" y="49"/>
                      <a:pt x="0" y="68"/>
                      <a:pt x="0" y="98"/>
                    </a:cubicBezTo>
                    <a:cubicBezTo>
                      <a:pt x="7" y="117"/>
                      <a:pt x="25" y="147"/>
                      <a:pt x="49" y="147"/>
                    </a:cubicBezTo>
                    <a:cubicBezTo>
                      <a:pt x="68" y="154"/>
                      <a:pt x="86" y="154"/>
                      <a:pt x="99" y="154"/>
                    </a:cubicBezTo>
                    <a:lnTo>
                      <a:pt x="129" y="154"/>
                    </a:lnTo>
                    <a:cubicBezTo>
                      <a:pt x="141" y="160"/>
                      <a:pt x="154" y="160"/>
                      <a:pt x="166" y="166"/>
                    </a:cubicBezTo>
                    <a:cubicBezTo>
                      <a:pt x="178" y="166"/>
                      <a:pt x="190" y="172"/>
                      <a:pt x="203" y="172"/>
                    </a:cubicBezTo>
                    <a:cubicBezTo>
                      <a:pt x="209" y="178"/>
                      <a:pt x="215" y="178"/>
                      <a:pt x="221" y="178"/>
                    </a:cubicBezTo>
                    <a:cubicBezTo>
                      <a:pt x="227" y="178"/>
                      <a:pt x="227" y="184"/>
                      <a:pt x="227" y="184"/>
                    </a:cubicBezTo>
                    <a:cubicBezTo>
                      <a:pt x="239" y="190"/>
                      <a:pt x="252" y="196"/>
                      <a:pt x="258" y="203"/>
                    </a:cubicBezTo>
                    <a:cubicBezTo>
                      <a:pt x="264" y="203"/>
                      <a:pt x="264" y="203"/>
                      <a:pt x="264" y="209"/>
                    </a:cubicBezTo>
                    <a:lnTo>
                      <a:pt x="270" y="209"/>
                    </a:lnTo>
                    <a:cubicBezTo>
                      <a:pt x="276" y="215"/>
                      <a:pt x="282" y="221"/>
                      <a:pt x="295" y="227"/>
                    </a:cubicBezTo>
                    <a:cubicBezTo>
                      <a:pt x="307" y="233"/>
                      <a:pt x="313" y="233"/>
                      <a:pt x="325" y="239"/>
                    </a:cubicBezTo>
                    <a:lnTo>
                      <a:pt x="337" y="239"/>
                    </a:lnTo>
                    <a:cubicBezTo>
                      <a:pt x="344" y="245"/>
                      <a:pt x="344" y="245"/>
                      <a:pt x="350" y="245"/>
                    </a:cubicBezTo>
                    <a:lnTo>
                      <a:pt x="356" y="245"/>
                    </a:lnTo>
                    <a:cubicBezTo>
                      <a:pt x="360" y="247"/>
                      <a:pt x="365" y="247"/>
                      <a:pt x="370" y="247"/>
                    </a:cubicBezTo>
                    <a:cubicBezTo>
                      <a:pt x="408" y="247"/>
                      <a:pt x="446" y="204"/>
                      <a:pt x="436" y="166"/>
                    </a:cubicBezTo>
                    <a:cubicBezTo>
                      <a:pt x="436" y="160"/>
                      <a:pt x="436" y="154"/>
                      <a:pt x="429" y="147"/>
                    </a:cubicBezTo>
                    <a:cubicBezTo>
                      <a:pt x="429" y="141"/>
                      <a:pt x="423" y="129"/>
                      <a:pt x="423" y="123"/>
                    </a:cubicBezTo>
                    <a:cubicBezTo>
                      <a:pt x="417" y="111"/>
                      <a:pt x="411" y="104"/>
                      <a:pt x="399" y="92"/>
                    </a:cubicBezTo>
                    <a:cubicBezTo>
                      <a:pt x="387" y="80"/>
                      <a:pt x="368" y="68"/>
                      <a:pt x="350" y="55"/>
                    </a:cubicBezTo>
                    <a:cubicBezTo>
                      <a:pt x="331" y="43"/>
                      <a:pt x="313" y="37"/>
                      <a:pt x="295" y="31"/>
                    </a:cubicBezTo>
                    <a:lnTo>
                      <a:pt x="295" y="31"/>
                    </a:lnTo>
                    <a:cubicBezTo>
                      <a:pt x="300" y="33"/>
                      <a:pt x="302" y="35"/>
                      <a:pt x="301" y="35"/>
                    </a:cubicBezTo>
                    <a:cubicBezTo>
                      <a:pt x="300" y="35"/>
                      <a:pt x="293" y="32"/>
                      <a:pt x="282" y="25"/>
                    </a:cubicBezTo>
                    <a:lnTo>
                      <a:pt x="276" y="25"/>
                    </a:lnTo>
                    <a:cubicBezTo>
                      <a:pt x="264" y="19"/>
                      <a:pt x="258" y="19"/>
                      <a:pt x="252" y="13"/>
                    </a:cubicBezTo>
                    <a:cubicBezTo>
                      <a:pt x="221" y="6"/>
                      <a:pt x="184" y="0"/>
                      <a:pt x="148"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91" name="Google Shape;1039;p49">
            <a:extLst>
              <a:ext uri="{FF2B5EF4-FFF2-40B4-BE49-F238E27FC236}">
                <a16:creationId xmlns:a16="http://schemas.microsoft.com/office/drawing/2014/main" id="{1E2734CD-5F2B-4EE0-9DDE-84BDCF839775}"/>
              </a:ext>
            </a:extLst>
          </p:cNvPr>
          <p:cNvGrpSpPr/>
          <p:nvPr/>
        </p:nvGrpSpPr>
        <p:grpSpPr>
          <a:xfrm>
            <a:off x="8193343" y="1746743"/>
            <a:ext cx="933000" cy="933000"/>
            <a:chOff x="3490463" y="1797088"/>
            <a:chExt cx="933000" cy="933000"/>
          </a:xfrm>
        </p:grpSpPr>
        <p:sp>
          <p:nvSpPr>
            <p:cNvPr id="92" name="Google Shape;1040;p49">
              <a:extLst>
                <a:ext uri="{FF2B5EF4-FFF2-40B4-BE49-F238E27FC236}">
                  <a16:creationId xmlns:a16="http://schemas.microsoft.com/office/drawing/2014/main" id="{7DAA86B1-379A-4807-9830-5C05B1EA302E}"/>
                </a:ext>
              </a:extLst>
            </p:cNvPr>
            <p:cNvSpPr/>
            <p:nvPr/>
          </p:nvSpPr>
          <p:spPr>
            <a:xfrm>
              <a:off x="3490463" y="1797088"/>
              <a:ext cx="933000" cy="933000"/>
            </a:xfrm>
            <a:prstGeom prst="ellips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93" name="Google Shape;1041;p49">
              <a:extLst>
                <a:ext uri="{FF2B5EF4-FFF2-40B4-BE49-F238E27FC236}">
                  <a16:creationId xmlns:a16="http://schemas.microsoft.com/office/drawing/2014/main" id="{A5F2C1AE-9401-4DC6-84EB-C0B68772F41B}"/>
                </a:ext>
              </a:extLst>
            </p:cNvPr>
            <p:cNvGrpSpPr/>
            <p:nvPr/>
          </p:nvGrpSpPr>
          <p:grpSpPr>
            <a:xfrm>
              <a:off x="3560520" y="1922385"/>
              <a:ext cx="792887" cy="682408"/>
              <a:chOff x="4668927" y="1875137"/>
              <a:chExt cx="339741" cy="292427"/>
            </a:xfrm>
          </p:grpSpPr>
          <p:sp>
            <p:nvSpPr>
              <p:cNvPr id="94" name="Google Shape;1042;p49">
                <a:extLst>
                  <a:ext uri="{FF2B5EF4-FFF2-40B4-BE49-F238E27FC236}">
                    <a16:creationId xmlns:a16="http://schemas.microsoft.com/office/drawing/2014/main" id="{D4DB953D-34B7-48BC-9DFB-9D6518F7ECF5}"/>
                  </a:ext>
                </a:extLst>
              </p:cNvPr>
              <p:cNvSpPr/>
              <p:nvPr/>
            </p:nvSpPr>
            <p:spPr>
              <a:xfrm>
                <a:off x="4668927" y="2030955"/>
                <a:ext cx="309107" cy="136609"/>
              </a:xfrm>
              <a:custGeom>
                <a:avLst/>
                <a:gdLst/>
                <a:ahLst/>
                <a:cxnLst/>
                <a:rect l="l" t="t" r="r" b="b"/>
                <a:pathLst>
                  <a:path w="4763" h="2105" extrusionOk="0">
                    <a:moveTo>
                      <a:pt x="289" y="0"/>
                    </a:moveTo>
                    <a:cubicBezTo>
                      <a:pt x="252" y="0"/>
                      <a:pt x="209" y="25"/>
                      <a:pt x="179" y="37"/>
                    </a:cubicBezTo>
                    <a:cubicBezTo>
                      <a:pt x="154" y="55"/>
                      <a:pt x="130" y="80"/>
                      <a:pt x="105" y="98"/>
                    </a:cubicBezTo>
                    <a:cubicBezTo>
                      <a:pt x="62" y="147"/>
                      <a:pt x="32" y="215"/>
                      <a:pt x="19" y="282"/>
                    </a:cubicBezTo>
                    <a:cubicBezTo>
                      <a:pt x="1" y="417"/>
                      <a:pt x="62" y="552"/>
                      <a:pt x="197" y="601"/>
                    </a:cubicBezTo>
                    <a:cubicBezTo>
                      <a:pt x="215" y="607"/>
                      <a:pt x="693" y="791"/>
                      <a:pt x="914" y="876"/>
                    </a:cubicBezTo>
                    <a:cubicBezTo>
                      <a:pt x="1251" y="1005"/>
                      <a:pt x="1588" y="1140"/>
                      <a:pt x="1931" y="1269"/>
                    </a:cubicBezTo>
                    <a:cubicBezTo>
                      <a:pt x="2587" y="1526"/>
                      <a:pt x="3237" y="1802"/>
                      <a:pt x="3898" y="2041"/>
                    </a:cubicBezTo>
                    <a:cubicBezTo>
                      <a:pt x="4005" y="2078"/>
                      <a:pt x="4120" y="2105"/>
                      <a:pt x="4232" y="2105"/>
                    </a:cubicBezTo>
                    <a:cubicBezTo>
                      <a:pt x="4378" y="2105"/>
                      <a:pt x="4517" y="2059"/>
                      <a:pt x="4621" y="1930"/>
                    </a:cubicBezTo>
                    <a:cubicBezTo>
                      <a:pt x="4762" y="1759"/>
                      <a:pt x="4701" y="1538"/>
                      <a:pt x="4517" y="1422"/>
                    </a:cubicBezTo>
                    <a:cubicBezTo>
                      <a:pt x="4413" y="1348"/>
                      <a:pt x="4291" y="1311"/>
                      <a:pt x="4168" y="1275"/>
                    </a:cubicBezTo>
                    <a:cubicBezTo>
                      <a:pt x="3990" y="1213"/>
                      <a:pt x="3806" y="1152"/>
                      <a:pt x="3623" y="1091"/>
                    </a:cubicBezTo>
                    <a:cubicBezTo>
                      <a:pt x="3286" y="974"/>
                      <a:pt x="2955" y="864"/>
                      <a:pt x="2618" y="754"/>
                    </a:cubicBezTo>
                    <a:cubicBezTo>
                      <a:pt x="2232" y="625"/>
                      <a:pt x="1852" y="503"/>
                      <a:pt x="1472" y="374"/>
                    </a:cubicBezTo>
                    <a:cubicBezTo>
                      <a:pt x="1104" y="257"/>
                      <a:pt x="313" y="6"/>
                      <a:pt x="28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 name="Google Shape;1043;p49">
                <a:extLst>
                  <a:ext uri="{FF2B5EF4-FFF2-40B4-BE49-F238E27FC236}">
                    <a16:creationId xmlns:a16="http://schemas.microsoft.com/office/drawing/2014/main" id="{660D418D-7062-43BA-BA9D-71D4B43FF1D9}"/>
                  </a:ext>
                </a:extLst>
              </p:cNvPr>
              <p:cNvSpPr/>
              <p:nvPr/>
            </p:nvSpPr>
            <p:spPr>
              <a:xfrm>
                <a:off x="4668927" y="2030955"/>
                <a:ext cx="89948" cy="62496"/>
              </a:xfrm>
              <a:custGeom>
                <a:avLst/>
                <a:gdLst/>
                <a:ahLst/>
                <a:cxnLst/>
                <a:rect l="l" t="t" r="r" b="b"/>
                <a:pathLst>
                  <a:path w="1386" h="963" extrusionOk="0">
                    <a:moveTo>
                      <a:pt x="289" y="0"/>
                    </a:moveTo>
                    <a:cubicBezTo>
                      <a:pt x="252" y="0"/>
                      <a:pt x="209" y="25"/>
                      <a:pt x="179" y="37"/>
                    </a:cubicBezTo>
                    <a:cubicBezTo>
                      <a:pt x="154" y="55"/>
                      <a:pt x="130" y="80"/>
                      <a:pt x="105" y="98"/>
                    </a:cubicBezTo>
                    <a:cubicBezTo>
                      <a:pt x="62" y="147"/>
                      <a:pt x="32" y="215"/>
                      <a:pt x="19" y="282"/>
                    </a:cubicBezTo>
                    <a:cubicBezTo>
                      <a:pt x="1" y="417"/>
                      <a:pt x="62" y="552"/>
                      <a:pt x="197" y="601"/>
                    </a:cubicBezTo>
                    <a:cubicBezTo>
                      <a:pt x="215" y="607"/>
                      <a:pt x="693" y="791"/>
                      <a:pt x="914" y="876"/>
                    </a:cubicBezTo>
                    <a:cubicBezTo>
                      <a:pt x="981" y="901"/>
                      <a:pt x="1055" y="932"/>
                      <a:pt x="1129" y="962"/>
                    </a:cubicBezTo>
                    <a:lnTo>
                      <a:pt x="1129" y="956"/>
                    </a:lnTo>
                    <a:cubicBezTo>
                      <a:pt x="1129" y="950"/>
                      <a:pt x="1122" y="950"/>
                      <a:pt x="1122" y="944"/>
                    </a:cubicBezTo>
                    <a:cubicBezTo>
                      <a:pt x="1086" y="846"/>
                      <a:pt x="1079" y="735"/>
                      <a:pt x="1110" y="637"/>
                    </a:cubicBezTo>
                    <a:cubicBezTo>
                      <a:pt x="1153" y="503"/>
                      <a:pt x="1257" y="398"/>
                      <a:pt x="1386" y="349"/>
                    </a:cubicBezTo>
                    <a:cubicBezTo>
                      <a:pt x="1000" y="221"/>
                      <a:pt x="313" y="6"/>
                      <a:pt x="28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 name="Google Shape;1044;p49">
                <a:extLst>
                  <a:ext uri="{FF2B5EF4-FFF2-40B4-BE49-F238E27FC236}">
                    <a16:creationId xmlns:a16="http://schemas.microsoft.com/office/drawing/2014/main" id="{88BB734D-69D1-459E-A98D-BCFC3884680B}"/>
                  </a:ext>
                </a:extLst>
              </p:cNvPr>
              <p:cNvSpPr/>
              <p:nvPr/>
            </p:nvSpPr>
            <p:spPr>
              <a:xfrm>
                <a:off x="4917486" y="2118047"/>
                <a:ext cx="60549" cy="49452"/>
              </a:xfrm>
              <a:custGeom>
                <a:avLst/>
                <a:gdLst/>
                <a:ahLst/>
                <a:cxnLst/>
                <a:rect l="l" t="t" r="r" b="b"/>
                <a:pathLst>
                  <a:path w="933" h="762" extrusionOk="0">
                    <a:moveTo>
                      <a:pt x="534" y="0"/>
                    </a:moveTo>
                    <a:cubicBezTo>
                      <a:pt x="473" y="25"/>
                      <a:pt x="412" y="49"/>
                      <a:pt x="350" y="80"/>
                    </a:cubicBezTo>
                    <a:cubicBezTo>
                      <a:pt x="277" y="110"/>
                      <a:pt x="209" y="135"/>
                      <a:pt x="136" y="166"/>
                    </a:cubicBezTo>
                    <a:cubicBezTo>
                      <a:pt x="81" y="190"/>
                      <a:pt x="32" y="221"/>
                      <a:pt x="13" y="282"/>
                    </a:cubicBezTo>
                    <a:cubicBezTo>
                      <a:pt x="1" y="306"/>
                      <a:pt x="1" y="343"/>
                      <a:pt x="13" y="368"/>
                    </a:cubicBezTo>
                    <a:cubicBezTo>
                      <a:pt x="25" y="405"/>
                      <a:pt x="56" y="423"/>
                      <a:pt x="75" y="454"/>
                    </a:cubicBezTo>
                    <a:cubicBezTo>
                      <a:pt x="105" y="515"/>
                      <a:pt x="62" y="595"/>
                      <a:pt x="81" y="656"/>
                    </a:cubicBezTo>
                    <a:cubicBezTo>
                      <a:pt x="87" y="674"/>
                      <a:pt x="93" y="693"/>
                      <a:pt x="105" y="705"/>
                    </a:cubicBezTo>
                    <a:cubicBezTo>
                      <a:pt x="203" y="738"/>
                      <a:pt x="309" y="762"/>
                      <a:pt x="412" y="762"/>
                    </a:cubicBezTo>
                    <a:cubicBezTo>
                      <a:pt x="555" y="762"/>
                      <a:pt x="692" y="716"/>
                      <a:pt x="791" y="588"/>
                    </a:cubicBezTo>
                    <a:cubicBezTo>
                      <a:pt x="932" y="417"/>
                      <a:pt x="871" y="196"/>
                      <a:pt x="687" y="80"/>
                    </a:cubicBezTo>
                    <a:cubicBezTo>
                      <a:pt x="638" y="43"/>
                      <a:pt x="589" y="18"/>
                      <a:pt x="53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 name="Google Shape;1045;p49">
                <a:extLst>
                  <a:ext uri="{FF2B5EF4-FFF2-40B4-BE49-F238E27FC236}">
                    <a16:creationId xmlns:a16="http://schemas.microsoft.com/office/drawing/2014/main" id="{892953DA-B8D8-48EA-B787-CFC484D9DC4B}"/>
                  </a:ext>
                </a:extLst>
              </p:cNvPr>
              <p:cNvSpPr/>
              <p:nvPr/>
            </p:nvSpPr>
            <p:spPr>
              <a:xfrm>
                <a:off x="4912749" y="1893957"/>
                <a:ext cx="58148" cy="203843"/>
              </a:xfrm>
              <a:custGeom>
                <a:avLst/>
                <a:gdLst/>
                <a:ahLst/>
                <a:cxnLst/>
                <a:rect l="l" t="t" r="r" b="b"/>
                <a:pathLst>
                  <a:path w="896" h="3141" extrusionOk="0">
                    <a:moveTo>
                      <a:pt x="550" y="0"/>
                    </a:moveTo>
                    <a:cubicBezTo>
                      <a:pt x="544" y="0"/>
                      <a:pt x="538" y="3"/>
                      <a:pt x="534" y="9"/>
                    </a:cubicBezTo>
                    <a:cubicBezTo>
                      <a:pt x="454" y="138"/>
                      <a:pt x="387" y="267"/>
                      <a:pt x="307" y="395"/>
                    </a:cubicBezTo>
                    <a:cubicBezTo>
                      <a:pt x="239" y="512"/>
                      <a:pt x="154" y="616"/>
                      <a:pt x="105" y="738"/>
                    </a:cubicBezTo>
                    <a:cubicBezTo>
                      <a:pt x="0" y="1008"/>
                      <a:pt x="56" y="1308"/>
                      <a:pt x="197" y="1553"/>
                    </a:cubicBezTo>
                    <a:cubicBezTo>
                      <a:pt x="325" y="1792"/>
                      <a:pt x="509" y="2007"/>
                      <a:pt x="589" y="2270"/>
                    </a:cubicBezTo>
                    <a:cubicBezTo>
                      <a:pt x="632" y="2405"/>
                      <a:pt x="662" y="2546"/>
                      <a:pt x="650" y="2687"/>
                    </a:cubicBezTo>
                    <a:cubicBezTo>
                      <a:pt x="644" y="2828"/>
                      <a:pt x="595" y="2957"/>
                      <a:pt x="576" y="3098"/>
                    </a:cubicBezTo>
                    <a:cubicBezTo>
                      <a:pt x="572" y="3117"/>
                      <a:pt x="593" y="3140"/>
                      <a:pt x="615" y="3140"/>
                    </a:cubicBezTo>
                    <a:cubicBezTo>
                      <a:pt x="621" y="3140"/>
                      <a:pt x="626" y="3138"/>
                      <a:pt x="632" y="3134"/>
                    </a:cubicBezTo>
                    <a:cubicBezTo>
                      <a:pt x="809" y="2969"/>
                      <a:pt x="877" y="2681"/>
                      <a:pt x="883" y="2448"/>
                    </a:cubicBezTo>
                    <a:cubicBezTo>
                      <a:pt x="895" y="2166"/>
                      <a:pt x="809" y="1909"/>
                      <a:pt x="662" y="1670"/>
                    </a:cubicBezTo>
                    <a:cubicBezTo>
                      <a:pt x="515" y="1437"/>
                      <a:pt x="405" y="1198"/>
                      <a:pt x="417" y="922"/>
                    </a:cubicBezTo>
                    <a:cubicBezTo>
                      <a:pt x="417" y="787"/>
                      <a:pt x="393" y="653"/>
                      <a:pt x="411" y="518"/>
                    </a:cubicBezTo>
                    <a:cubicBezTo>
                      <a:pt x="429" y="346"/>
                      <a:pt x="503" y="187"/>
                      <a:pt x="564" y="28"/>
                    </a:cubicBezTo>
                    <a:cubicBezTo>
                      <a:pt x="572" y="11"/>
                      <a:pt x="561" y="0"/>
                      <a:pt x="55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 name="Google Shape;1046;p49">
                <a:extLst>
                  <a:ext uri="{FF2B5EF4-FFF2-40B4-BE49-F238E27FC236}">
                    <a16:creationId xmlns:a16="http://schemas.microsoft.com/office/drawing/2014/main" id="{EC990083-5463-4C92-B190-D0852C70C0BD}"/>
                  </a:ext>
                </a:extLst>
              </p:cNvPr>
              <p:cNvSpPr/>
              <p:nvPr/>
            </p:nvSpPr>
            <p:spPr>
              <a:xfrm>
                <a:off x="4956490" y="1875137"/>
                <a:ext cx="52178" cy="185347"/>
              </a:xfrm>
              <a:custGeom>
                <a:avLst/>
                <a:gdLst/>
                <a:ahLst/>
                <a:cxnLst/>
                <a:rect l="l" t="t" r="r" b="b"/>
                <a:pathLst>
                  <a:path w="804" h="2856" extrusionOk="0">
                    <a:moveTo>
                      <a:pt x="410" y="0"/>
                    </a:moveTo>
                    <a:cubicBezTo>
                      <a:pt x="402" y="0"/>
                      <a:pt x="395" y="4"/>
                      <a:pt x="393" y="11"/>
                    </a:cubicBezTo>
                    <a:cubicBezTo>
                      <a:pt x="258" y="238"/>
                      <a:pt x="92" y="465"/>
                      <a:pt x="43" y="728"/>
                    </a:cubicBezTo>
                    <a:cubicBezTo>
                      <a:pt x="7" y="967"/>
                      <a:pt x="1" y="1243"/>
                      <a:pt x="105" y="1457"/>
                    </a:cubicBezTo>
                    <a:cubicBezTo>
                      <a:pt x="215" y="1678"/>
                      <a:pt x="368" y="1868"/>
                      <a:pt x="466" y="2089"/>
                    </a:cubicBezTo>
                    <a:cubicBezTo>
                      <a:pt x="564" y="2309"/>
                      <a:pt x="509" y="2597"/>
                      <a:pt x="460" y="2824"/>
                    </a:cubicBezTo>
                    <a:cubicBezTo>
                      <a:pt x="456" y="2841"/>
                      <a:pt x="473" y="2856"/>
                      <a:pt x="488" y="2856"/>
                    </a:cubicBezTo>
                    <a:cubicBezTo>
                      <a:pt x="494" y="2856"/>
                      <a:pt x="500" y="2854"/>
                      <a:pt x="503" y="2848"/>
                    </a:cubicBezTo>
                    <a:cubicBezTo>
                      <a:pt x="803" y="2493"/>
                      <a:pt x="711" y="1960"/>
                      <a:pt x="503" y="1586"/>
                    </a:cubicBezTo>
                    <a:cubicBezTo>
                      <a:pt x="362" y="1341"/>
                      <a:pt x="289" y="1114"/>
                      <a:pt x="313" y="832"/>
                    </a:cubicBezTo>
                    <a:cubicBezTo>
                      <a:pt x="313" y="765"/>
                      <a:pt x="331" y="697"/>
                      <a:pt x="344" y="630"/>
                    </a:cubicBezTo>
                    <a:cubicBezTo>
                      <a:pt x="350" y="563"/>
                      <a:pt x="344" y="495"/>
                      <a:pt x="350" y="428"/>
                    </a:cubicBezTo>
                    <a:cubicBezTo>
                      <a:pt x="368" y="293"/>
                      <a:pt x="399" y="158"/>
                      <a:pt x="429" y="23"/>
                    </a:cubicBezTo>
                    <a:cubicBezTo>
                      <a:pt x="433" y="9"/>
                      <a:pt x="421" y="0"/>
                      <a:pt x="41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99" name="Google Shape;1047;p49">
            <a:extLst>
              <a:ext uri="{FF2B5EF4-FFF2-40B4-BE49-F238E27FC236}">
                <a16:creationId xmlns:a16="http://schemas.microsoft.com/office/drawing/2014/main" id="{897C470B-4B6B-4D46-A33F-351C19DD06E8}"/>
              </a:ext>
            </a:extLst>
          </p:cNvPr>
          <p:cNvGrpSpPr/>
          <p:nvPr/>
        </p:nvGrpSpPr>
        <p:grpSpPr>
          <a:xfrm>
            <a:off x="8092943" y="3269030"/>
            <a:ext cx="933000" cy="933000"/>
            <a:chOff x="3705838" y="3168700"/>
            <a:chExt cx="933000" cy="933000"/>
          </a:xfrm>
        </p:grpSpPr>
        <p:sp>
          <p:nvSpPr>
            <p:cNvPr id="100" name="Google Shape;1048;p49">
              <a:extLst>
                <a:ext uri="{FF2B5EF4-FFF2-40B4-BE49-F238E27FC236}">
                  <a16:creationId xmlns:a16="http://schemas.microsoft.com/office/drawing/2014/main" id="{32D7981E-F184-4F5E-A133-A47885D08D63}"/>
                </a:ext>
              </a:extLst>
            </p:cNvPr>
            <p:cNvSpPr/>
            <p:nvPr/>
          </p:nvSpPr>
          <p:spPr>
            <a:xfrm>
              <a:off x="3705838" y="3168700"/>
              <a:ext cx="933000" cy="933000"/>
            </a:xfrm>
            <a:prstGeom prst="ellips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01" name="Google Shape;1049;p49">
              <a:extLst>
                <a:ext uri="{FF2B5EF4-FFF2-40B4-BE49-F238E27FC236}">
                  <a16:creationId xmlns:a16="http://schemas.microsoft.com/office/drawing/2014/main" id="{D9103040-B83E-4003-90DD-9D2C8FC4DA0C}"/>
                </a:ext>
              </a:extLst>
            </p:cNvPr>
            <p:cNvGrpSpPr/>
            <p:nvPr/>
          </p:nvGrpSpPr>
          <p:grpSpPr>
            <a:xfrm>
              <a:off x="3775893" y="3228057"/>
              <a:ext cx="792879" cy="814299"/>
              <a:chOff x="2219917" y="3144296"/>
              <a:chExt cx="307484" cy="315791"/>
            </a:xfrm>
          </p:grpSpPr>
          <p:grpSp>
            <p:nvGrpSpPr>
              <p:cNvPr id="102" name="Google Shape;1050;p49">
                <a:extLst>
                  <a:ext uri="{FF2B5EF4-FFF2-40B4-BE49-F238E27FC236}">
                    <a16:creationId xmlns:a16="http://schemas.microsoft.com/office/drawing/2014/main" id="{D38D2664-220D-4216-9C3C-1AD7D5B9CAEE}"/>
                  </a:ext>
                </a:extLst>
              </p:cNvPr>
              <p:cNvGrpSpPr/>
              <p:nvPr/>
            </p:nvGrpSpPr>
            <p:grpSpPr>
              <a:xfrm>
                <a:off x="2228808" y="3156561"/>
                <a:ext cx="292170" cy="296255"/>
                <a:chOff x="4295633" y="2298136"/>
                <a:chExt cx="292170" cy="296255"/>
              </a:xfrm>
            </p:grpSpPr>
            <p:sp>
              <p:nvSpPr>
                <p:cNvPr id="104" name="Google Shape;1051;p49">
                  <a:extLst>
                    <a:ext uri="{FF2B5EF4-FFF2-40B4-BE49-F238E27FC236}">
                      <a16:creationId xmlns:a16="http://schemas.microsoft.com/office/drawing/2014/main" id="{690CD1CA-2595-4062-A720-C7082F816B70}"/>
                    </a:ext>
                  </a:extLst>
                </p:cNvPr>
                <p:cNvSpPr/>
                <p:nvPr/>
              </p:nvSpPr>
              <p:spPr>
                <a:xfrm>
                  <a:off x="4295633" y="2514048"/>
                  <a:ext cx="145825" cy="80343"/>
                </a:xfrm>
                <a:custGeom>
                  <a:avLst/>
                  <a:gdLst/>
                  <a:ahLst/>
                  <a:cxnLst/>
                  <a:rect l="l" t="t" r="r" b="b"/>
                  <a:pathLst>
                    <a:path w="2247" h="1238" extrusionOk="0">
                      <a:moveTo>
                        <a:pt x="25" y="1"/>
                      </a:moveTo>
                      <a:cubicBezTo>
                        <a:pt x="14" y="1"/>
                        <a:pt x="1" y="21"/>
                        <a:pt x="17" y="32"/>
                      </a:cubicBezTo>
                      <a:cubicBezTo>
                        <a:pt x="170" y="155"/>
                        <a:pt x="354" y="253"/>
                        <a:pt x="532" y="351"/>
                      </a:cubicBezTo>
                      <a:cubicBezTo>
                        <a:pt x="703" y="449"/>
                        <a:pt x="881" y="541"/>
                        <a:pt x="1059" y="639"/>
                      </a:cubicBezTo>
                      <a:cubicBezTo>
                        <a:pt x="1420" y="835"/>
                        <a:pt x="1782" y="1037"/>
                        <a:pt x="2150" y="1233"/>
                      </a:cubicBezTo>
                      <a:cubicBezTo>
                        <a:pt x="2157" y="1237"/>
                        <a:pt x="2164" y="1238"/>
                        <a:pt x="2171" y="1238"/>
                      </a:cubicBezTo>
                      <a:cubicBezTo>
                        <a:pt x="2216" y="1238"/>
                        <a:pt x="2247" y="1174"/>
                        <a:pt x="2199" y="1148"/>
                      </a:cubicBezTo>
                      <a:cubicBezTo>
                        <a:pt x="1837" y="951"/>
                        <a:pt x="1469" y="749"/>
                        <a:pt x="1108" y="547"/>
                      </a:cubicBezTo>
                      <a:cubicBezTo>
                        <a:pt x="930" y="455"/>
                        <a:pt x="759" y="357"/>
                        <a:pt x="581" y="259"/>
                      </a:cubicBezTo>
                      <a:cubicBezTo>
                        <a:pt x="403" y="167"/>
                        <a:pt x="225" y="63"/>
                        <a:pt x="29" y="2"/>
                      </a:cubicBezTo>
                      <a:cubicBezTo>
                        <a:pt x="28" y="1"/>
                        <a:pt x="27" y="1"/>
                        <a:pt x="2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 name="Google Shape;1052;p49">
                  <a:extLst>
                    <a:ext uri="{FF2B5EF4-FFF2-40B4-BE49-F238E27FC236}">
                      <a16:creationId xmlns:a16="http://schemas.microsoft.com/office/drawing/2014/main" id="{A66EFFCE-30B8-484E-9C26-F8130D509889}"/>
                    </a:ext>
                  </a:extLst>
                </p:cNvPr>
                <p:cNvSpPr/>
                <p:nvPr/>
              </p:nvSpPr>
              <p:spPr>
                <a:xfrm>
                  <a:off x="4307964" y="2484585"/>
                  <a:ext cx="154845" cy="82615"/>
                </a:xfrm>
                <a:custGeom>
                  <a:avLst/>
                  <a:gdLst/>
                  <a:ahLst/>
                  <a:cxnLst/>
                  <a:rect l="l" t="t" r="r" b="b"/>
                  <a:pathLst>
                    <a:path w="2386" h="1273" extrusionOk="0">
                      <a:moveTo>
                        <a:pt x="22" y="1"/>
                      </a:moveTo>
                      <a:cubicBezTo>
                        <a:pt x="8" y="1"/>
                        <a:pt x="0" y="16"/>
                        <a:pt x="11" y="27"/>
                      </a:cubicBezTo>
                      <a:cubicBezTo>
                        <a:pt x="348" y="296"/>
                        <a:pt x="759" y="486"/>
                        <a:pt x="1145" y="682"/>
                      </a:cubicBezTo>
                      <a:cubicBezTo>
                        <a:pt x="1341" y="787"/>
                        <a:pt x="1543" y="891"/>
                        <a:pt x="1739" y="995"/>
                      </a:cubicBezTo>
                      <a:cubicBezTo>
                        <a:pt x="1929" y="1087"/>
                        <a:pt x="2119" y="1203"/>
                        <a:pt x="2315" y="1271"/>
                      </a:cubicBezTo>
                      <a:cubicBezTo>
                        <a:pt x="2319" y="1272"/>
                        <a:pt x="2324" y="1272"/>
                        <a:pt x="2328" y="1272"/>
                      </a:cubicBezTo>
                      <a:cubicBezTo>
                        <a:pt x="2368" y="1272"/>
                        <a:pt x="2385" y="1219"/>
                        <a:pt x="2352" y="1197"/>
                      </a:cubicBezTo>
                      <a:lnTo>
                        <a:pt x="2346" y="1197"/>
                      </a:lnTo>
                      <a:cubicBezTo>
                        <a:pt x="2168" y="1068"/>
                        <a:pt x="1947" y="983"/>
                        <a:pt x="1751" y="885"/>
                      </a:cubicBezTo>
                      <a:cubicBezTo>
                        <a:pt x="1561" y="787"/>
                        <a:pt x="1365" y="682"/>
                        <a:pt x="1175" y="584"/>
                      </a:cubicBezTo>
                      <a:cubicBezTo>
                        <a:pt x="801" y="382"/>
                        <a:pt x="428" y="143"/>
                        <a:pt x="29" y="2"/>
                      </a:cubicBezTo>
                      <a:cubicBezTo>
                        <a:pt x="27" y="1"/>
                        <a:pt x="24" y="1"/>
                        <a:pt x="2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 name="Google Shape;1053;p49">
                  <a:extLst>
                    <a:ext uri="{FF2B5EF4-FFF2-40B4-BE49-F238E27FC236}">
                      <a16:creationId xmlns:a16="http://schemas.microsoft.com/office/drawing/2014/main" id="{3C5F2F7A-6674-480B-962D-576E93FA9FC1}"/>
                    </a:ext>
                  </a:extLst>
                </p:cNvPr>
                <p:cNvSpPr/>
                <p:nvPr/>
              </p:nvSpPr>
              <p:spPr>
                <a:xfrm>
                  <a:off x="4331716" y="2459210"/>
                  <a:ext cx="140243" cy="72945"/>
                </a:xfrm>
                <a:custGeom>
                  <a:avLst/>
                  <a:gdLst/>
                  <a:ahLst/>
                  <a:cxnLst/>
                  <a:rect l="l" t="t" r="r" b="b"/>
                  <a:pathLst>
                    <a:path w="2161" h="1124" extrusionOk="0">
                      <a:moveTo>
                        <a:pt x="25" y="1"/>
                      </a:moveTo>
                      <a:cubicBezTo>
                        <a:pt x="13" y="1"/>
                        <a:pt x="0" y="13"/>
                        <a:pt x="13" y="19"/>
                      </a:cubicBezTo>
                      <a:cubicBezTo>
                        <a:pt x="135" y="148"/>
                        <a:pt x="331" y="234"/>
                        <a:pt x="484" y="320"/>
                      </a:cubicBezTo>
                      <a:cubicBezTo>
                        <a:pt x="662" y="424"/>
                        <a:pt x="846" y="516"/>
                        <a:pt x="1030" y="614"/>
                      </a:cubicBezTo>
                      <a:cubicBezTo>
                        <a:pt x="1201" y="700"/>
                        <a:pt x="1379" y="791"/>
                        <a:pt x="1563" y="877"/>
                      </a:cubicBezTo>
                      <a:cubicBezTo>
                        <a:pt x="1735" y="963"/>
                        <a:pt x="1912" y="1067"/>
                        <a:pt x="2096" y="1122"/>
                      </a:cubicBezTo>
                      <a:cubicBezTo>
                        <a:pt x="2100" y="1123"/>
                        <a:pt x="2104" y="1124"/>
                        <a:pt x="2107" y="1124"/>
                      </a:cubicBezTo>
                      <a:cubicBezTo>
                        <a:pt x="2143" y="1124"/>
                        <a:pt x="2160" y="1071"/>
                        <a:pt x="2127" y="1049"/>
                      </a:cubicBezTo>
                      <a:lnTo>
                        <a:pt x="2121" y="1049"/>
                      </a:lnTo>
                      <a:cubicBezTo>
                        <a:pt x="1955" y="945"/>
                        <a:pt x="1765" y="871"/>
                        <a:pt x="1588" y="785"/>
                      </a:cubicBezTo>
                      <a:cubicBezTo>
                        <a:pt x="1410" y="700"/>
                        <a:pt x="1232" y="608"/>
                        <a:pt x="1054" y="522"/>
                      </a:cubicBezTo>
                      <a:cubicBezTo>
                        <a:pt x="883" y="430"/>
                        <a:pt x="705" y="338"/>
                        <a:pt x="527" y="246"/>
                      </a:cubicBezTo>
                      <a:cubicBezTo>
                        <a:pt x="368" y="160"/>
                        <a:pt x="196" y="44"/>
                        <a:pt x="2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 name="Google Shape;1054;p49">
                  <a:extLst>
                    <a:ext uri="{FF2B5EF4-FFF2-40B4-BE49-F238E27FC236}">
                      <a16:creationId xmlns:a16="http://schemas.microsoft.com/office/drawing/2014/main" id="{328A4DCA-E8B9-4B09-81E0-665A4678FFA6}"/>
                    </a:ext>
                  </a:extLst>
                </p:cNvPr>
                <p:cNvSpPr/>
                <p:nvPr/>
              </p:nvSpPr>
              <p:spPr>
                <a:xfrm>
                  <a:off x="4361570" y="2439287"/>
                  <a:ext cx="105718" cy="53086"/>
                </a:xfrm>
                <a:custGeom>
                  <a:avLst/>
                  <a:gdLst/>
                  <a:ahLst/>
                  <a:cxnLst/>
                  <a:rect l="l" t="t" r="r" b="b"/>
                  <a:pathLst>
                    <a:path w="1629" h="818" extrusionOk="0">
                      <a:moveTo>
                        <a:pt x="20" y="0"/>
                      </a:moveTo>
                      <a:cubicBezTo>
                        <a:pt x="9" y="0"/>
                        <a:pt x="1" y="15"/>
                        <a:pt x="6" y="26"/>
                      </a:cubicBezTo>
                      <a:cubicBezTo>
                        <a:pt x="110" y="118"/>
                        <a:pt x="239" y="179"/>
                        <a:pt x="362" y="247"/>
                      </a:cubicBezTo>
                      <a:cubicBezTo>
                        <a:pt x="496" y="320"/>
                        <a:pt x="631" y="388"/>
                        <a:pt x="766" y="455"/>
                      </a:cubicBezTo>
                      <a:cubicBezTo>
                        <a:pt x="901" y="522"/>
                        <a:pt x="1036" y="584"/>
                        <a:pt x="1164" y="645"/>
                      </a:cubicBezTo>
                      <a:cubicBezTo>
                        <a:pt x="1232" y="676"/>
                        <a:pt x="1299" y="706"/>
                        <a:pt x="1367" y="737"/>
                      </a:cubicBezTo>
                      <a:cubicBezTo>
                        <a:pt x="1434" y="768"/>
                        <a:pt x="1501" y="804"/>
                        <a:pt x="1575" y="817"/>
                      </a:cubicBezTo>
                      <a:cubicBezTo>
                        <a:pt x="1577" y="817"/>
                        <a:pt x="1579" y="817"/>
                        <a:pt x="1581" y="817"/>
                      </a:cubicBezTo>
                      <a:cubicBezTo>
                        <a:pt x="1614" y="817"/>
                        <a:pt x="1628" y="772"/>
                        <a:pt x="1599" y="749"/>
                      </a:cubicBezTo>
                      <a:cubicBezTo>
                        <a:pt x="1538" y="706"/>
                        <a:pt x="1458" y="682"/>
                        <a:pt x="1385" y="651"/>
                      </a:cubicBezTo>
                      <a:lnTo>
                        <a:pt x="1201" y="565"/>
                      </a:lnTo>
                      <a:cubicBezTo>
                        <a:pt x="1066" y="504"/>
                        <a:pt x="931" y="443"/>
                        <a:pt x="797" y="375"/>
                      </a:cubicBezTo>
                      <a:cubicBezTo>
                        <a:pt x="662" y="314"/>
                        <a:pt x="533" y="247"/>
                        <a:pt x="404" y="179"/>
                      </a:cubicBezTo>
                      <a:cubicBezTo>
                        <a:pt x="282" y="112"/>
                        <a:pt x="159" y="38"/>
                        <a:pt x="24" y="2"/>
                      </a:cubicBezTo>
                      <a:cubicBezTo>
                        <a:pt x="23" y="1"/>
                        <a:pt x="21" y="0"/>
                        <a:pt x="2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 name="Google Shape;1055;p49">
                  <a:extLst>
                    <a:ext uri="{FF2B5EF4-FFF2-40B4-BE49-F238E27FC236}">
                      <a16:creationId xmlns:a16="http://schemas.microsoft.com/office/drawing/2014/main" id="{065F5CD0-0870-4C0C-A9F5-3922B19D3597}"/>
                    </a:ext>
                  </a:extLst>
                </p:cNvPr>
                <p:cNvSpPr/>
                <p:nvPr/>
              </p:nvSpPr>
              <p:spPr>
                <a:xfrm>
                  <a:off x="4401677" y="2434160"/>
                  <a:ext cx="57045" cy="28101"/>
                </a:xfrm>
                <a:custGeom>
                  <a:avLst/>
                  <a:gdLst/>
                  <a:ahLst/>
                  <a:cxnLst/>
                  <a:rect l="l" t="t" r="r" b="b"/>
                  <a:pathLst>
                    <a:path w="879" h="433" extrusionOk="0">
                      <a:moveTo>
                        <a:pt x="19" y="1"/>
                      </a:moveTo>
                      <a:cubicBezTo>
                        <a:pt x="7" y="1"/>
                        <a:pt x="1" y="19"/>
                        <a:pt x="7" y="25"/>
                      </a:cubicBezTo>
                      <a:cubicBezTo>
                        <a:pt x="32" y="50"/>
                        <a:pt x="68" y="74"/>
                        <a:pt x="99" y="93"/>
                      </a:cubicBezTo>
                      <a:cubicBezTo>
                        <a:pt x="130" y="111"/>
                        <a:pt x="160" y="123"/>
                        <a:pt x="191" y="142"/>
                      </a:cubicBezTo>
                      <a:cubicBezTo>
                        <a:pt x="264" y="179"/>
                        <a:pt x="332" y="215"/>
                        <a:pt x="399" y="246"/>
                      </a:cubicBezTo>
                      <a:cubicBezTo>
                        <a:pt x="540" y="313"/>
                        <a:pt x="681" y="369"/>
                        <a:pt x="822" y="430"/>
                      </a:cubicBezTo>
                      <a:cubicBezTo>
                        <a:pt x="827" y="432"/>
                        <a:pt x="832" y="433"/>
                        <a:pt x="836" y="433"/>
                      </a:cubicBezTo>
                      <a:cubicBezTo>
                        <a:pt x="868" y="433"/>
                        <a:pt x="878" y="379"/>
                        <a:pt x="840" y="362"/>
                      </a:cubicBezTo>
                      <a:cubicBezTo>
                        <a:pt x="693" y="301"/>
                        <a:pt x="559" y="240"/>
                        <a:pt x="418" y="172"/>
                      </a:cubicBezTo>
                      <a:cubicBezTo>
                        <a:pt x="350" y="142"/>
                        <a:pt x="283" y="111"/>
                        <a:pt x="215" y="81"/>
                      </a:cubicBezTo>
                      <a:cubicBezTo>
                        <a:pt x="179" y="62"/>
                        <a:pt x="154" y="50"/>
                        <a:pt x="123" y="38"/>
                      </a:cubicBezTo>
                      <a:cubicBezTo>
                        <a:pt x="87" y="25"/>
                        <a:pt x="50" y="7"/>
                        <a:pt x="1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 name="Google Shape;1056;p49">
                  <a:extLst>
                    <a:ext uri="{FF2B5EF4-FFF2-40B4-BE49-F238E27FC236}">
                      <a16:creationId xmlns:a16="http://schemas.microsoft.com/office/drawing/2014/main" id="{D6DDC611-B246-4933-9C22-89DB88E44664}"/>
                    </a:ext>
                  </a:extLst>
                </p:cNvPr>
                <p:cNvSpPr/>
                <p:nvPr/>
              </p:nvSpPr>
              <p:spPr>
                <a:xfrm>
                  <a:off x="4431140" y="2406774"/>
                  <a:ext cx="61912" cy="36732"/>
                </a:xfrm>
                <a:custGeom>
                  <a:avLst/>
                  <a:gdLst/>
                  <a:ahLst/>
                  <a:cxnLst/>
                  <a:rect l="l" t="t" r="r" b="b"/>
                  <a:pathLst>
                    <a:path w="954" h="566" extrusionOk="0">
                      <a:moveTo>
                        <a:pt x="25" y="0"/>
                      </a:moveTo>
                      <a:cubicBezTo>
                        <a:pt x="13" y="0"/>
                        <a:pt x="0" y="18"/>
                        <a:pt x="7" y="25"/>
                      </a:cubicBezTo>
                      <a:cubicBezTo>
                        <a:pt x="49" y="92"/>
                        <a:pt x="135" y="129"/>
                        <a:pt x="203" y="165"/>
                      </a:cubicBezTo>
                      <a:cubicBezTo>
                        <a:pt x="276" y="215"/>
                        <a:pt x="356" y="257"/>
                        <a:pt x="435" y="306"/>
                      </a:cubicBezTo>
                      <a:cubicBezTo>
                        <a:pt x="509" y="349"/>
                        <a:pt x="589" y="392"/>
                        <a:pt x="662" y="435"/>
                      </a:cubicBezTo>
                      <a:cubicBezTo>
                        <a:pt x="736" y="478"/>
                        <a:pt x="815" y="533"/>
                        <a:pt x="895" y="564"/>
                      </a:cubicBezTo>
                      <a:cubicBezTo>
                        <a:pt x="898" y="565"/>
                        <a:pt x="902" y="566"/>
                        <a:pt x="905" y="566"/>
                      </a:cubicBezTo>
                      <a:cubicBezTo>
                        <a:pt x="932" y="566"/>
                        <a:pt x="954" y="524"/>
                        <a:pt x="932" y="503"/>
                      </a:cubicBezTo>
                      <a:lnTo>
                        <a:pt x="926" y="503"/>
                      </a:lnTo>
                      <a:cubicBezTo>
                        <a:pt x="864" y="447"/>
                        <a:pt x="785" y="411"/>
                        <a:pt x="711" y="368"/>
                      </a:cubicBezTo>
                      <a:cubicBezTo>
                        <a:pt x="632" y="325"/>
                        <a:pt x="552" y="276"/>
                        <a:pt x="478" y="233"/>
                      </a:cubicBezTo>
                      <a:cubicBezTo>
                        <a:pt x="399" y="190"/>
                        <a:pt x="325" y="141"/>
                        <a:pt x="246" y="104"/>
                      </a:cubicBezTo>
                      <a:cubicBezTo>
                        <a:pt x="178" y="67"/>
                        <a:pt x="105" y="6"/>
                        <a:pt x="2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 name="Google Shape;1057;p49">
                  <a:extLst>
                    <a:ext uri="{FF2B5EF4-FFF2-40B4-BE49-F238E27FC236}">
                      <a16:creationId xmlns:a16="http://schemas.microsoft.com/office/drawing/2014/main" id="{D7DC0CEA-7DDA-4601-B6A5-100E553E96AB}"/>
                    </a:ext>
                  </a:extLst>
                </p:cNvPr>
                <p:cNvSpPr/>
                <p:nvPr/>
              </p:nvSpPr>
              <p:spPr>
                <a:xfrm>
                  <a:off x="4426338" y="2377310"/>
                  <a:ext cx="105134" cy="58343"/>
                </a:xfrm>
                <a:custGeom>
                  <a:avLst/>
                  <a:gdLst/>
                  <a:ahLst/>
                  <a:cxnLst/>
                  <a:rect l="l" t="t" r="r" b="b"/>
                  <a:pathLst>
                    <a:path w="1620" h="899" extrusionOk="0">
                      <a:moveTo>
                        <a:pt x="31" y="1"/>
                      </a:moveTo>
                      <a:cubicBezTo>
                        <a:pt x="13" y="1"/>
                        <a:pt x="1" y="19"/>
                        <a:pt x="13" y="25"/>
                      </a:cubicBezTo>
                      <a:cubicBezTo>
                        <a:pt x="117" y="123"/>
                        <a:pt x="252" y="184"/>
                        <a:pt x="375" y="252"/>
                      </a:cubicBezTo>
                      <a:cubicBezTo>
                        <a:pt x="503" y="325"/>
                        <a:pt x="632" y="399"/>
                        <a:pt x="761" y="466"/>
                      </a:cubicBezTo>
                      <a:cubicBezTo>
                        <a:pt x="1018" y="613"/>
                        <a:pt x="1275" y="767"/>
                        <a:pt x="1545" y="895"/>
                      </a:cubicBezTo>
                      <a:cubicBezTo>
                        <a:pt x="1551" y="898"/>
                        <a:pt x="1556" y="899"/>
                        <a:pt x="1561" y="899"/>
                      </a:cubicBezTo>
                      <a:cubicBezTo>
                        <a:pt x="1596" y="899"/>
                        <a:pt x="1619" y="849"/>
                        <a:pt x="1582" y="828"/>
                      </a:cubicBezTo>
                      <a:cubicBezTo>
                        <a:pt x="1337" y="669"/>
                        <a:pt x="1061" y="534"/>
                        <a:pt x="804" y="393"/>
                      </a:cubicBezTo>
                      <a:cubicBezTo>
                        <a:pt x="675" y="325"/>
                        <a:pt x="546" y="252"/>
                        <a:pt x="418" y="184"/>
                      </a:cubicBezTo>
                      <a:cubicBezTo>
                        <a:pt x="295" y="117"/>
                        <a:pt x="166" y="43"/>
                        <a:pt x="3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 name="Google Shape;1058;p49">
                  <a:extLst>
                    <a:ext uri="{FF2B5EF4-FFF2-40B4-BE49-F238E27FC236}">
                      <a16:creationId xmlns:a16="http://schemas.microsoft.com/office/drawing/2014/main" id="{DA8CED68-8765-4F20-B6F2-93BCBD1E5B96}"/>
                    </a:ext>
                  </a:extLst>
                </p:cNvPr>
                <p:cNvSpPr/>
                <p:nvPr/>
              </p:nvSpPr>
              <p:spPr>
                <a:xfrm>
                  <a:off x="4430751" y="2351481"/>
                  <a:ext cx="124928" cy="70868"/>
                </a:xfrm>
                <a:custGeom>
                  <a:avLst/>
                  <a:gdLst/>
                  <a:ahLst/>
                  <a:cxnLst/>
                  <a:rect l="l" t="t" r="r" b="b"/>
                  <a:pathLst>
                    <a:path w="1925" h="1092" extrusionOk="0">
                      <a:moveTo>
                        <a:pt x="25" y="0"/>
                      </a:moveTo>
                      <a:cubicBezTo>
                        <a:pt x="13" y="0"/>
                        <a:pt x="0" y="12"/>
                        <a:pt x="13" y="25"/>
                      </a:cubicBezTo>
                      <a:cubicBezTo>
                        <a:pt x="135" y="141"/>
                        <a:pt x="301" y="221"/>
                        <a:pt x="448" y="307"/>
                      </a:cubicBezTo>
                      <a:cubicBezTo>
                        <a:pt x="607" y="399"/>
                        <a:pt x="766" y="490"/>
                        <a:pt x="932" y="576"/>
                      </a:cubicBezTo>
                      <a:cubicBezTo>
                        <a:pt x="1091" y="668"/>
                        <a:pt x="1250" y="760"/>
                        <a:pt x="1416" y="846"/>
                      </a:cubicBezTo>
                      <a:cubicBezTo>
                        <a:pt x="1489" y="889"/>
                        <a:pt x="1563" y="932"/>
                        <a:pt x="1643" y="975"/>
                      </a:cubicBezTo>
                      <a:cubicBezTo>
                        <a:pt x="1716" y="1011"/>
                        <a:pt x="1796" y="1079"/>
                        <a:pt x="1882" y="1091"/>
                      </a:cubicBezTo>
                      <a:cubicBezTo>
                        <a:pt x="1906" y="1091"/>
                        <a:pt x="1924" y="1067"/>
                        <a:pt x="1906" y="1042"/>
                      </a:cubicBezTo>
                      <a:cubicBezTo>
                        <a:pt x="1857" y="975"/>
                        <a:pt x="1759" y="938"/>
                        <a:pt x="1685" y="895"/>
                      </a:cubicBezTo>
                      <a:cubicBezTo>
                        <a:pt x="1612" y="852"/>
                        <a:pt x="1532" y="809"/>
                        <a:pt x="1459" y="766"/>
                      </a:cubicBezTo>
                      <a:cubicBezTo>
                        <a:pt x="1299" y="680"/>
                        <a:pt x="1140" y="589"/>
                        <a:pt x="975" y="497"/>
                      </a:cubicBezTo>
                      <a:cubicBezTo>
                        <a:pt x="815" y="405"/>
                        <a:pt x="656" y="319"/>
                        <a:pt x="497" y="227"/>
                      </a:cubicBezTo>
                      <a:cubicBezTo>
                        <a:pt x="343" y="147"/>
                        <a:pt x="190" y="49"/>
                        <a:pt x="2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 name="Google Shape;1059;p49">
                  <a:extLst>
                    <a:ext uri="{FF2B5EF4-FFF2-40B4-BE49-F238E27FC236}">
                      <a16:creationId xmlns:a16="http://schemas.microsoft.com/office/drawing/2014/main" id="{98D557AF-0A86-45D8-9EAD-E312184686DA}"/>
                    </a:ext>
                  </a:extLst>
                </p:cNvPr>
                <p:cNvSpPr/>
                <p:nvPr/>
              </p:nvSpPr>
              <p:spPr>
                <a:xfrm>
                  <a:off x="4439966" y="2325133"/>
                  <a:ext cx="134208" cy="75346"/>
                </a:xfrm>
                <a:custGeom>
                  <a:avLst/>
                  <a:gdLst/>
                  <a:ahLst/>
                  <a:cxnLst/>
                  <a:rect l="l" t="t" r="r" b="b"/>
                  <a:pathLst>
                    <a:path w="2068" h="1161" extrusionOk="0">
                      <a:moveTo>
                        <a:pt x="24" y="1"/>
                      </a:moveTo>
                      <a:cubicBezTo>
                        <a:pt x="9" y="1"/>
                        <a:pt x="1" y="22"/>
                        <a:pt x="11" y="32"/>
                      </a:cubicBezTo>
                      <a:cubicBezTo>
                        <a:pt x="152" y="143"/>
                        <a:pt x="318" y="235"/>
                        <a:pt x="477" y="327"/>
                      </a:cubicBezTo>
                      <a:cubicBezTo>
                        <a:pt x="643" y="418"/>
                        <a:pt x="808" y="510"/>
                        <a:pt x="967" y="602"/>
                      </a:cubicBezTo>
                      <a:cubicBezTo>
                        <a:pt x="1304" y="786"/>
                        <a:pt x="1642" y="976"/>
                        <a:pt x="1979" y="1154"/>
                      </a:cubicBezTo>
                      <a:cubicBezTo>
                        <a:pt x="1986" y="1159"/>
                        <a:pt x="1994" y="1161"/>
                        <a:pt x="2001" y="1161"/>
                      </a:cubicBezTo>
                      <a:cubicBezTo>
                        <a:pt x="2040" y="1161"/>
                        <a:pt x="2068" y="1100"/>
                        <a:pt x="2021" y="1074"/>
                      </a:cubicBezTo>
                      <a:cubicBezTo>
                        <a:pt x="1691" y="884"/>
                        <a:pt x="1360" y="694"/>
                        <a:pt x="1023" y="510"/>
                      </a:cubicBezTo>
                      <a:cubicBezTo>
                        <a:pt x="857" y="425"/>
                        <a:pt x="692" y="333"/>
                        <a:pt x="526" y="241"/>
                      </a:cubicBezTo>
                      <a:cubicBezTo>
                        <a:pt x="367" y="155"/>
                        <a:pt x="201" y="63"/>
                        <a:pt x="30" y="2"/>
                      </a:cubicBezTo>
                      <a:cubicBezTo>
                        <a:pt x="28" y="1"/>
                        <a:pt x="26" y="1"/>
                        <a:pt x="2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 name="Google Shape;1060;p49">
                  <a:extLst>
                    <a:ext uri="{FF2B5EF4-FFF2-40B4-BE49-F238E27FC236}">
                      <a16:creationId xmlns:a16="http://schemas.microsoft.com/office/drawing/2014/main" id="{B96567EB-FC02-4034-83AE-2EC873D25892}"/>
                    </a:ext>
                  </a:extLst>
                </p:cNvPr>
                <p:cNvSpPr/>
                <p:nvPr/>
              </p:nvSpPr>
              <p:spPr>
                <a:xfrm>
                  <a:off x="4454309" y="2298136"/>
                  <a:ext cx="133494" cy="66974"/>
                </a:xfrm>
                <a:custGeom>
                  <a:avLst/>
                  <a:gdLst/>
                  <a:ahLst/>
                  <a:cxnLst/>
                  <a:rect l="l" t="t" r="r" b="b"/>
                  <a:pathLst>
                    <a:path w="2057" h="1032" extrusionOk="0">
                      <a:moveTo>
                        <a:pt x="24" y="0"/>
                      </a:moveTo>
                      <a:cubicBezTo>
                        <a:pt x="9" y="0"/>
                        <a:pt x="1" y="21"/>
                        <a:pt x="17" y="32"/>
                      </a:cubicBezTo>
                      <a:cubicBezTo>
                        <a:pt x="164" y="136"/>
                        <a:pt x="348" y="203"/>
                        <a:pt x="514" y="277"/>
                      </a:cubicBezTo>
                      <a:cubicBezTo>
                        <a:pt x="679" y="357"/>
                        <a:pt x="838" y="430"/>
                        <a:pt x="998" y="510"/>
                      </a:cubicBezTo>
                      <a:cubicBezTo>
                        <a:pt x="1329" y="675"/>
                        <a:pt x="1653" y="847"/>
                        <a:pt x="1972" y="1024"/>
                      </a:cubicBezTo>
                      <a:cubicBezTo>
                        <a:pt x="1980" y="1029"/>
                        <a:pt x="1987" y="1031"/>
                        <a:pt x="1994" y="1031"/>
                      </a:cubicBezTo>
                      <a:cubicBezTo>
                        <a:pt x="2032" y="1031"/>
                        <a:pt x="2056" y="972"/>
                        <a:pt x="2015" y="951"/>
                      </a:cubicBezTo>
                      <a:cubicBezTo>
                        <a:pt x="1690" y="767"/>
                        <a:pt x="1359" y="596"/>
                        <a:pt x="1028" y="430"/>
                      </a:cubicBezTo>
                      <a:cubicBezTo>
                        <a:pt x="863" y="344"/>
                        <a:pt x="691" y="265"/>
                        <a:pt x="520" y="191"/>
                      </a:cubicBezTo>
                      <a:cubicBezTo>
                        <a:pt x="366" y="118"/>
                        <a:pt x="201" y="32"/>
                        <a:pt x="29" y="1"/>
                      </a:cubicBezTo>
                      <a:cubicBezTo>
                        <a:pt x="27" y="0"/>
                        <a:pt x="26" y="0"/>
                        <a:pt x="2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3" name="Google Shape;1061;p49">
                <a:extLst>
                  <a:ext uri="{FF2B5EF4-FFF2-40B4-BE49-F238E27FC236}">
                    <a16:creationId xmlns:a16="http://schemas.microsoft.com/office/drawing/2014/main" id="{A6026144-CD1D-4161-A1D5-A1D82E76F304}"/>
                  </a:ext>
                </a:extLst>
              </p:cNvPr>
              <p:cNvSpPr/>
              <p:nvPr/>
            </p:nvSpPr>
            <p:spPr>
              <a:xfrm>
                <a:off x="2219917" y="3144296"/>
                <a:ext cx="307484" cy="315791"/>
              </a:xfrm>
              <a:custGeom>
                <a:avLst/>
                <a:gdLst/>
                <a:ahLst/>
                <a:cxnLst/>
                <a:rect l="l" t="t" r="r" b="b"/>
                <a:pathLst>
                  <a:path w="4738" h="4866" extrusionOk="0">
                    <a:moveTo>
                      <a:pt x="2714" y="1"/>
                    </a:moveTo>
                    <a:cubicBezTo>
                      <a:pt x="2707" y="1"/>
                      <a:pt x="2699" y="3"/>
                      <a:pt x="2691" y="6"/>
                    </a:cubicBezTo>
                    <a:cubicBezTo>
                      <a:pt x="2562" y="68"/>
                      <a:pt x="2428" y="221"/>
                      <a:pt x="2360" y="343"/>
                    </a:cubicBezTo>
                    <a:cubicBezTo>
                      <a:pt x="2268" y="490"/>
                      <a:pt x="2201" y="656"/>
                      <a:pt x="2152" y="821"/>
                    </a:cubicBezTo>
                    <a:cubicBezTo>
                      <a:pt x="2054" y="1140"/>
                      <a:pt x="2029" y="1489"/>
                      <a:pt x="2091" y="1820"/>
                    </a:cubicBezTo>
                    <a:cubicBezTo>
                      <a:pt x="2115" y="1961"/>
                      <a:pt x="2146" y="2090"/>
                      <a:pt x="2201" y="2225"/>
                    </a:cubicBezTo>
                    <a:cubicBezTo>
                      <a:pt x="2045" y="2202"/>
                      <a:pt x="1893" y="2187"/>
                      <a:pt x="1737" y="2187"/>
                    </a:cubicBezTo>
                    <a:cubicBezTo>
                      <a:pt x="1678" y="2187"/>
                      <a:pt x="1618" y="2189"/>
                      <a:pt x="1557" y="2194"/>
                    </a:cubicBezTo>
                    <a:cubicBezTo>
                      <a:pt x="1165" y="2218"/>
                      <a:pt x="816" y="2408"/>
                      <a:pt x="534" y="2678"/>
                    </a:cubicBezTo>
                    <a:cubicBezTo>
                      <a:pt x="381" y="2825"/>
                      <a:pt x="252" y="2991"/>
                      <a:pt x="166" y="3187"/>
                    </a:cubicBezTo>
                    <a:cubicBezTo>
                      <a:pt x="87" y="3358"/>
                      <a:pt x="1" y="3597"/>
                      <a:pt x="50" y="3793"/>
                    </a:cubicBezTo>
                    <a:cubicBezTo>
                      <a:pt x="56" y="3819"/>
                      <a:pt x="75" y="3830"/>
                      <a:pt x="96" y="3830"/>
                    </a:cubicBezTo>
                    <a:cubicBezTo>
                      <a:pt x="119" y="3830"/>
                      <a:pt x="144" y="3816"/>
                      <a:pt x="154" y="3793"/>
                    </a:cubicBezTo>
                    <a:cubicBezTo>
                      <a:pt x="191" y="3701"/>
                      <a:pt x="197" y="3610"/>
                      <a:pt x="228" y="3518"/>
                    </a:cubicBezTo>
                    <a:cubicBezTo>
                      <a:pt x="258" y="3420"/>
                      <a:pt x="301" y="3322"/>
                      <a:pt x="350" y="3230"/>
                    </a:cubicBezTo>
                    <a:cubicBezTo>
                      <a:pt x="442" y="3052"/>
                      <a:pt x="565" y="2886"/>
                      <a:pt x="712" y="2758"/>
                    </a:cubicBezTo>
                    <a:cubicBezTo>
                      <a:pt x="988" y="2513"/>
                      <a:pt x="1366" y="2407"/>
                      <a:pt x="1729" y="2407"/>
                    </a:cubicBezTo>
                    <a:cubicBezTo>
                      <a:pt x="1784" y="2407"/>
                      <a:pt x="1840" y="2410"/>
                      <a:pt x="1894" y="2415"/>
                    </a:cubicBezTo>
                    <a:cubicBezTo>
                      <a:pt x="2035" y="2427"/>
                      <a:pt x="2170" y="2445"/>
                      <a:pt x="2311" y="2464"/>
                    </a:cubicBezTo>
                    <a:cubicBezTo>
                      <a:pt x="2372" y="2592"/>
                      <a:pt x="2446" y="2715"/>
                      <a:pt x="2513" y="2837"/>
                    </a:cubicBezTo>
                    <a:cubicBezTo>
                      <a:pt x="2685" y="3162"/>
                      <a:pt x="2801" y="3499"/>
                      <a:pt x="2722" y="3867"/>
                    </a:cubicBezTo>
                    <a:cubicBezTo>
                      <a:pt x="2685" y="4038"/>
                      <a:pt x="2624" y="4222"/>
                      <a:pt x="2513" y="4363"/>
                    </a:cubicBezTo>
                    <a:cubicBezTo>
                      <a:pt x="2458" y="4443"/>
                      <a:pt x="2397" y="4523"/>
                      <a:pt x="2323" y="4590"/>
                    </a:cubicBezTo>
                    <a:cubicBezTo>
                      <a:pt x="2262" y="4645"/>
                      <a:pt x="2207" y="4700"/>
                      <a:pt x="2170" y="4786"/>
                    </a:cubicBezTo>
                    <a:cubicBezTo>
                      <a:pt x="2158" y="4823"/>
                      <a:pt x="2195" y="4866"/>
                      <a:pt x="2238" y="4866"/>
                    </a:cubicBezTo>
                    <a:cubicBezTo>
                      <a:pt x="2241" y="4866"/>
                      <a:pt x="2244" y="4866"/>
                      <a:pt x="2247" y="4866"/>
                    </a:cubicBezTo>
                    <a:cubicBezTo>
                      <a:pt x="2396" y="4866"/>
                      <a:pt x="2521" y="4729"/>
                      <a:pt x="2611" y="4621"/>
                    </a:cubicBezTo>
                    <a:cubicBezTo>
                      <a:pt x="2716" y="4504"/>
                      <a:pt x="2801" y="4357"/>
                      <a:pt x="2863" y="4216"/>
                    </a:cubicBezTo>
                    <a:cubicBezTo>
                      <a:pt x="2991" y="3904"/>
                      <a:pt x="3016" y="3567"/>
                      <a:pt x="2936" y="3242"/>
                    </a:cubicBezTo>
                    <a:cubicBezTo>
                      <a:pt x="2869" y="2972"/>
                      <a:pt x="2728" y="2739"/>
                      <a:pt x="2605" y="2506"/>
                    </a:cubicBezTo>
                    <a:lnTo>
                      <a:pt x="2605" y="2506"/>
                    </a:lnTo>
                    <a:cubicBezTo>
                      <a:pt x="2792" y="2528"/>
                      <a:pt x="2983" y="2544"/>
                      <a:pt x="3174" y="2544"/>
                    </a:cubicBezTo>
                    <a:cubicBezTo>
                      <a:pt x="3203" y="2544"/>
                      <a:pt x="3232" y="2544"/>
                      <a:pt x="3261" y="2543"/>
                    </a:cubicBezTo>
                    <a:cubicBezTo>
                      <a:pt x="3665" y="2519"/>
                      <a:pt x="4058" y="2359"/>
                      <a:pt x="4327" y="2047"/>
                    </a:cubicBezTo>
                    <a:cubicBezTo>
                      <a:pt x="4462" y="1888"/>
                      <a:pt x="4560" y="1704"/>
                      <a:pt x="4628" y="1508"/>
                    </a:cubicBezTo>
                    <a:cubicBezTo>
                      <a:pt x="4683" y="1336"/>
                      <a:pt x="4738" y="1079"/>
                      <a:pt x="4609" y="932"/>
                    </a:cubicBezTo>
                    <a:lnTo>
                      <a:pt x="4609" y="925"/>
                    </a:lnTo>
                    <a:cubicBezTo>
                      <a:pt x="4602" y="918"/>
                      <a:pt x="4593" y="915"/>
                      <a:pt x="4584" y="915"/>
                    </a:cubicBezTo>
                    <a:cubicBezTo>
                      <a:pt x="4569" y="915"/>
                      <a:pt x="4555" y="923"/>
                      <a:pt x="4548" y="938"/>
                    </a:cubicBezTo>
                    <a:cubicBezTo>
                      <a:pt x="4511" y="1005"/>
                      <a:pt x="4499" y="1085"/>
                      <a:pt x="4487" y="1164"/>
                    </a:cubicBezTo>
                    <a:cubicBezTo>
                      <a:pt x="4474" y="1269"/>
                      <a:pt x="4450" y="1367"/>
                      <a:pt x="4419" y="1465"/>
                    </a:cubicBezTo>
                    <a:cubicBezTo>
                      <a:pt x="4358" y="1649"/>
                      <a:pt x="4248" y="1820"/>
                      <a:pt x="4113" y="1955"/>
                    </a:cubicBezTo>
                    <a:cubicBezTo>
                      <a:pt x="3972" y="2102"/>
                      <a:pt x="3794" y="2218"/>
                      <a:pt x="3598" y="2267"/>
                    </a:cubicBezTo>
                    <a:cubicBezTo>
                      <a:pt x="3444" y="2305"/>
                      <a:pt x="3296" y="2317"/>
                      <a:pt x="3145" y="2317"/>
                    </a:cubicBezTo>
                    <a:cubicBezTo>
                      <a:pt x="3074" y="2317"/>
                      <a:pt x="3003" y="2314"/>
                      <a:pt x="2930" y="2310"/>
                    </a:cubicBezTo>
                    <a:cubicBezTo>
                      <a:pt x="2777" y="2304"/>
                      <a:pt x="2636" y="2286"/>
                      <a:pt x="2489" y="2261"/>
                    </a:cubicBezTo>
                    <a:cubicBezTo>
                      <a:pt x="2471" y="2231"/>
                      <a:pt x="2458" y="2200"/>
                      <a:pt x="2446" y="2169"/>
                    </a:cubicBezTo>
                    <a:cubicBezTo>
                      <a:pt x="2317" y="1832"/>
                      <a:pt x="2274" y="1495"/>
                      <a:pt x="2342" y="1146"/>
                    </a:cubicBezTo>
                    <a:cubicBezTo>
                      <a:pt x="2372" y="950"/>
                      <a:pt x="2415" y="754"/>
                      <a:pt x="2501" y="576"/>
                    </a:cubicBezTo>
                    <a:cubicBezTo>
                      <a:pt x="2581" y="405"/>
                      <a:pt x="2710" y="239"/>
                      <a:pt x="2765" y="61"/>
                    </a:cubicBezTo>
                    <a:cubicBezTo>
                      <a:pt x="2774" y="27"/>
                      <a:pt x="2745" y="1"/>
                      <a:pt x="271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114" name="Google Shape;1062;p49">
            <a:extLst>
              <a:ext uri="{FF2B5EF4-FFF2-40B4-BE49-F238E27FC236}">
                <a16:creationId xmlns:a16="http://schemas.microsoft.com/office/drawing/2014/main" id="{D2D93590-8358-4A11-8D3C-8844ABBBB98E}"/>
              </a:ext>
            </a:extLst>
          </p:cNvPr>
          <p:cNvSpPr txBox="1">
            <a:spLocks/>
          </p:cNvSpPr>
          <p:nvPr/>
        </p:nvSpPr>
        <p:spPr>
          <a:xfrm>
            <a:off x="7031375" y="1472555"/>
            <a:ext cx="1334100" cy="339600"/>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L="457200" marR="0" lvl="0" indent="-304800" algn="ctr" rtl="0">
              <a:lnSpc>
                <a:spcPct val="100000"/>
              </a:lnSpc>
              <a:spcBef>
                <a:spcPts val="0"/>
              </a:spcBef>
              <a:spcAft>
                <a:spcPts val="0"/>
              </a:spcAft>
              <a:buClr>
                <a:schemeClr val="dk1"/>
              </a:buClr>
              <a:buSzPts val="1200"/>
              <a:buFont typeface="Barlow"/>
              <a:buNone/>
              <a:defRPr sz="1600" b="0" i="0" u="none" strike="noStrike" cap="none" spc="0">
                <a:solidFill>
                  <a:schemeClr val="dk1"/>
                </a:solidFill>
                <a:latin typeface="Barlow"/>
                <a:ea typeface="Barlow"/>
                <a:cs typeface="Barlow"/>
                <a:sym typeface="Barlow"/>
              </a:defRPr>
            </a:lvl1pPr>
            <a:lvl2pPr marL="914400" marR="0" lvl="1" indent="-304800" algn="ctr" rtl="0">
              <a:lnSpc>
                <a:spcPct val="100000"/>
              </a:lnSpc>
              <a:spcBef>
                <a:spcPts val="0"/>
              </a:spcBef>
              <a:spcAft>
                <a:spcPts val="0"/>
              </a:spcAft>
              <a:buClr>
                <a:schemeClr val="dk1"/>
              </a:buClr>
              <a:buSzPts val="1200"/>
              <a:buFont typeface="Barlow"/>
              <a:buNone/>
              <a:defRPr sz="1200" b="0" i="0" u="none" strike="noStrike" cap="none" spc="0">
                <a:solidFill>
                  <a:schemeClr val="dk1"/>
                </a:solidFill>
                <a:latin typeface="Barlow"/>
                <a:ea typeface="Barlow"/>
                <a:cs typeface="Barlow"/>
                <a:sym typeface="Barlow"/>
              </a:defRPr>
            </a:lvl2pPr>
            <a:lvl3pPr marL="1371600" marR="0" lvl="2" indent="-304800" algn="ctr" rtl="0">
              <a:lnSpc>
                <a:spcPct val="100000"/>
              </a:lnSpc>
              <a:spcBef>
                <a:spcPts val="0"/>
              </a:spcBef>
              <a:spcAft>
                <a:spcPts val="0"/>
              </a:spcAft>
              <a:buClr>
                <a:schemeClr val="dk1"/>
              </a:buClr>
              <a:buSzPts val="1200"/>
              <a:buFont typeface="Barlow"/>
              <a:buNone/>
              <a:defRPr sz="1200" b="0" i="0" u="none" strike="noStrike" cap="none" spc="0">
                <a:solidFill>
                  <a:schemeClr val="dk1"/>
                </a:solidFill>
                <a:latin typeface="Barlow"/>
                <a:ea typeface="Barlow"/>
                <a:cs typeface="Barlow"/>
                <a:sym typeface="Barlow"/>
              </a:defRPr>
            </a:lvl3pPr>
            <a:lvl4pPr marL="1828800" marR="0" lvl="3" indent="-304800" algn="ctr" rtl="0">
              <a:lnSpc>
                <a:spcPct val="100000"/>
              </a:lnSpc>
              <a:spcBef>
                <a:spcPts val="0"/>
              </a:spcBef>
              <a:spcAft>
                <a:spcPts val="0"/>
              </a:spcAft>
              <a:buClr>
                <a:schemeClr val="dk1"/>
              </a:buClr>
              <a:buSzPts val="1200"/>
              <a:buFont typeface="Barlow"/>
              <a:buNone/>
              <a:defRPr sz="1200" b="0" i="0" u="none" strike="noStrike" cap="none" spc="0">
                <a:solidFill>
                  <a:schemeClr val="dk1"/>
                </a:solidFill>
                <a:latin typeface="Barlow"/>
                <a:ea typeface="Barlow"/>
                <a:cs typeface="Barlow"/>
                <a:sym typeface="Barlow"/>
              </a:defRPr>
            </a:lvl4pPr>
            <a:lvl5pPr marL="2286000" marR="0" lvl="4" indent="-304800" algn="ctr" rtl="0">
              <a:lnSpc>
                <a:spcPct val="100000"/>
              </a:lnSpc>
              <a:spcBef>
                <a:spcPts val="0"/>
              </a:spcBef>
              <a:spcAft>
                <a:spcPts val="0"/>
              </a:spcAft>
              <a:buClr>
                <a:schemeClr val="dk1"/>
              </a:buClr>
              <a:buSzPts val="1200"/>
              <a:buFont typeface="Barlow"/>
              <a:buNone/>
              <a:defRPr sz="1200" b="0" i="0" u="none" strike="noStrike" cap="none" spc="0">
                <a:solidFill>
                  <a:schemeClr val="dk1"/>
                </a:solidFill>
                <a:latin typeface="Barlow"/>
                <a:ea typeface="Barlow"/>
                <a:cs typeface="Barlow"/>
                <a:sym typeface="Barlow"/>
              </a:defRPr>
            </a:lvl5pPr>
            <a:lvl6pPr marL="2743200" marR="0" lvl="5" indent="-304800" algn="ctr" rtl="0">
              <a:lnSpc>
                <a:spcPct val="100000"/>
              </a:lnSpc>
              <a:spcBef>
                <a:spcPts val="0"/>
              </a:spcBef>
              <a:spcAft>
                <a:spcPts val="0"/>
              </a:spcAft>
              <a:buClr>
                <a:schemeClr val="dk1"/>
              </a:buClr>
              <a:buSzPts val="1200"/>
              <a:buFont typeface="Barlow"/>
              <a:buNone/>
              <a:defRPr sz="1200" b="0" i="0" u="none" strike="noStrike" cap="none" spc="0">
                <a:solidFill>
                  <a:schemeClr val="dk1"/>
                </a:solidFill>
                <a:latin typeface="Barlow"/>
                <a:ea typeface="Barlow"/>
                <a:cs typeface="Barlow"/>
                <a:sym typeface="Barlow"/>
              </a:defRPr>
            </a:lvl6pPr>
            <a:lvl7pPr marL="3200400" marR="0" lvl="6" indent="-304800" algn="ctr" rtl="0">
              <a:lnSpc>
                <a:spcPct val="100000"/>
              </a:lnSpc>
              <a:spcBef>
                <a:spcPts val="0"/>
              </a:spcBef>
              <a:spcAft>
                <a:spcPts val="0"/>
              </a:spcAft>
              <a:buClr>
                <a:schemeClr val="dk1"/>
              </a:buClr>
              <a:buSzPts val="1200"/>
              <a:buFont typeface="Barlow"/>
              <a:buNone/>
              <a:defRPr sz="1200" b="0" i="0" u="none" strike="noStrike" cap="none" spc="0">
                <a:solidFill>
                  <a:schemeClr val="dk1"/>
                </a:solidFill>
                <a:latin typeface="Barlow"/>
                <a:ea typeface="Barlow"/>
                <a:cs typeface="Barlow"/>
                <a:sym typeface="Barlow"/>
              </a:defRPr>
            </a:lvl7pPr>
            <a:lvl8pPr marL="3657600" marR="0" lvl="7" indent="-304800" algn="ctr" rtl="0">
              <a:lnSpc>
                <a:spcPct val="100000"/>
              </a:lnSpc>
              <a:spcBef>
                <a:spcPts val="0"/>
              </a:spcBef>
              <a:spcAft>
                <a:spcPts val="0"/>
              </a:spcAft>
              <a:buClr>
                <a:schemeClr val="dk1"/>
              </a:buClr>
              <a:buSzPts val="1200"/>
              <a:buFont typeface="Barlow"/>
              <a:buNone/>
              <a:defRPr sz="1200" b="0" i="0" u="none" strike="noStrike" cap="none" spc="0">
                <a:solidFill>
                  <a:schemeClr val="dk1"/>
                </a:solidFill>
                <a:latin typeface="Barlow"/>
                <a:ea typeface="Barlow"/>
                <a:cs typeface="Barlow"/>
                <a:sym typeface="Barlow"/>
              </a:defRPr>
            </a:lvl8pPr>
            <a:lvl9pPr marL="4114800" marR="0" lvl="8" indent="-304800" algn="ctr" rtl="0">
              <a:lnSpc>
                <a:spcPct val="100000"/>
              </a:lnSpc>
              <a:spcBef>
                <a:spcPts val="0"/>
              </a:spcBef>
              <a:spcAft>
                <a:spcPts val="0"/>
              </a:spcAft>
              <a:buClr>
                <a:schemeClr val="dk1"/>
              </a:buClr>
              <a:buSzPts val="1200"/>
              <a:buFont typeface="Barlow"/>
              <a:buNone/>
              <a:defRPr sz="1200" b="0" i="0" u="none" strike="noStrike" cap="none" spc="0">
                <a:solidFill>
                  <a:schemeClr val="dk1"/>
                </a:solidFill>
                <a:latin typeface="Barlow"/>
                <a:ea typeface="Barlow"/>
                <a:cs typeface="Barlow"/>
                <a:sym typeface="Barlow"/>
              </a:defRPr>
            </a:lvl9pPr>
          </a:lstStyle>
          <a:p>
            <a:pPr marL="0" indent="0"/>
            <a:r>
              <a:rPr lang="en-US" sz="1200" b="1"/>
              <a:t>Pollutions</a:t>
            </a:r>
          </a:p>
        </p:txBody>
      </p:sp>
      <p:sp>
        <p:nvSpPr>
          <p:cNvPr id="115" name="Google Shape;1063;p49">
            <a:extLst>
              <a:ext uri="{FF2B5EF4-FFF2-40B4-BE49-F238E27FC236}">
                <a16:creationId xmlns:a16="http://schemas.microsoft.com/office/drawing/2014/main" id="{3A9EED41-E672-4050-A84E-BC0D905EBFF1}"/>
              </a:ext>
            </a:extLst>
          </p:cNvPr>
          <p:cNvSpPr txBox="1">
            <a:spLocks/>
          </p:cNvSpPr>
          <p:nvPr/>
        </p:nvSpPr>
        <p:spPr>
          <a:xfrm>
            <a:off x="7992787" y="2666605"/>
            <a:ext cx="1334100" cy="339600"/>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L="457200" marR="0" lvl="0" indent="-304800" algn="ctr" rtl="0">
              <a:lnSpc>
                <a:spcPct val="100000"/>
              </a:lnSpc>
              <a:spcBef>
                <a:spcPts val="0"/>
              </a:spcBef>
              <a:spcAft>
                <a:spcPts val="0"/>
              </a:spcAft>
              <a:buClr>
                <a:schemeClr val="dk1"/>
              </a:buClr>
              <a:buSzPts val="1200"/>
              <a:buFont typeface="Barlow"/>
              <a:buNone/>
              <a:defRPr sz="1600" b="0" i="0" u="none" strike="noStrike" cap="none" spc="0">
                <a:solidFill>
                  <a:schemeClr val="dk1"/>
                </a:solidFill>
                <a:latin typeface="Barlow"/>
                <a:ea typeface="Barlow"/>
                <a:cs typeface="Barlow"/>
                <a:sym typeface="Barlow"/>
              </a:defRPr>
            </a:lvl1pPr>
            <a:lvl2pPr marL="914400" marR="0" lvl="1" indent="-304800" algn="ctr" rtl="0">
              <a:lnSpc>
                <a:spcPct val="100000"/>
              </a:lnSpc>
              <a:spcBef>
                <a:spcPts val="0"/>
              </a:spcBef>
              <a:spcAft>
                <a:spcPts val="0"/>
              </a:spcAft>
              <a:buClr>
                <a:schemeClr val="dk1"/>
              </a:buClr>
              <a:buSzPts val="1200"/>
              <a:buFont typeface="Barlow"/>
              <a:buNone/>
              <a:defRPr sz="1200" b="0" i="0" u="none" strike="noStrike" cap="none" spc="0">
                <a:solidFill>
                  <a:schemeClr val="dk1"/>
                </a:solidFill>
                <a:latin typeface="Barlow"/>
                <a:ea typeface="Barlow"/>
                <a:cs typeface="Barlow"/>
                <a:sym typeface="Barlow"/>
              </a:defRPr>
            </a:lvl2pPr>
            <a:lvl3pPr marL="1371600" marR="0" lvl="2" indent="-304800" algn="ctr" rtl="0">
              <a:lnSpc>
                <a:spcPct val="100000"/>
              </a:lnSpc>
              <a:spcBef>
                <a:spcPts val="0"/>
              </a:spcBef>
              <a:spcAft>
                <a:spcPts val="0"/>
              </a:spcAft>
              <a:buClr>
                <a:schemeClr val="dk1"/>
              </a:buClr>
              <a:buSzPts val="1200"/>
              <a:buFont typeface="Barlow"/>
              <a:buNone/>
              <a:defRPr sz="1200" b="0" i="0" u="none" strike="noStrike" cap="none" spc="0">
                <a:solidFill>
                  <a:schemeClr val="dk1"/>
                </a:solidFill>
                <a:latin typeface="Barlow"/>
                <a:ea typeface="Barlow"/>
                <a:cs typeface="Barlow"/>
                <a:sym typeface="Barlow"/>
              </a:defRPr>
            </a:lvl3pPr>
            <a:lvl4pPr marL="1828800" marR="0" lvl="3" indent="-304800" algn="ctr" rtl="0">
              <a:lnSpc>
                <a:spcPct val="100000"/>
              </a:lnSpc>
              <a:spcBef>
                <a:spcPts val="0"/>
              </a:spcBef>
              <a:spcAft>
                <a:spcPts val="0"/>
              </a:spcAft>
              <a:buClr>
                <a:schemeClr val="dk1"/>
              </a:buClr>
              <a:buSzPts val="1200"/>
              <a:buFont typeface="Barlow"/>
              <a:buNone/>
              <a:defRPr sz="1200" b="0" i="0" u="none" strike="noStrike" cap="none" spc="0">
                <a:solidFill>
                  <a:schemeClr val="dk1"/>
                </a:solidFill>
                <a:latin typeface="Barlow"/>
                <a:ea typeface="Barlow"/>
                <a:cs typeface="Barlow"/>
                <a:sym typeface="Barlow"/>
              </a:defRPr>
            </a:lvl4pPr>
            <a:lvl5pPr marL="2286000" marR="0" lvl="4" indent="-304800" algn="ctr" rtl="0">
              <a:lnSpc>
                <a:spcPct val="100000"/>
              </a:lnSpc>
              <a:spcBef>
                <a:spcPts val="0"/>
              </a:spcBef>
              <a:spcAft>
                <a:spcPts val="0"/>
              </a:spcAft>
              <a:buClr>
                <a:schemeClr val="dk1"/>
              </a:buClr>
              <a:buSzPts val="1200"/>
              <a:buFont typeface="Barlow"/>
              <a:buNone/>
              <a:defRPr sz="1200" b="0" i="0" u="none" strike="noStrike" cap="none" spc="0">
                <a:solidFill>
                  <a:schemeClr val="dk1"/>
                </a:solidFill>
                <a:latin typeface="Barlow"/>
                <a:ea typeface="Barlow"/>
                <a:cs typeface="Barlow"/>
                <a:sym typeface="Barlow"/>
              </a:defRPr>
            </a:lvl5pPr>
            <a:lvl6pPr marL="2743200" marR="0" lvl="5" indent="-304800" algn="ctr" rtl="0">
              <a:lnSpc>
                <a:spcPct val="100000"/>
              </a:lnSpc>
              <a:spcBef>
                <a:spcPts val="0"/>
              </a:spcBef>
              <a:spcAft>
                <a:spcPts val="0"/>
              </a:spcAft>
              <a:buClr>
                <a:schemeClr val="dk1"/>
              </a:buClr>
              <a:buSzPts val="1200"/>
              <a:buFont typeface="Barlow"/>
              <a:buNone/>
              <a:defRPr sz="1200" b="0" i="0" u="none" strike="noStrike" cap="none" spc="0">
                <a:solidFill>
                  <a:schemeClr val="dk1"/>
                </a:solidFill>
                <a:latin typeface="Barlow"/>
                <a:ea typeface="Barlow"/>
                <a:cs typeface="Barlow"/>
                <a:sym typeface="Barlow"/>
              </a:defRPr>
            </a:lvl6pPr>
            <a:lvl7pPr marL="3200400" marR="0" lvl="6" indent="-304800" algn="ctr" rtl="0">
              <a:lnSpc>
                <a:spcPct val="100000"/>
              </a:lnSpc>
              <a:spcBef>
                <a:spcPts val="0"/>
              </a:spcBef>
              <a:spcAft>
                <a:spcPts val="0"/>
              </a:spcAft>
              <a:buClr>
                <a:schemeClr val="dk1"/>
              </a:buClr>
              <a:buSzPts val="1200"/>
              <a:buFont typeface="Barlow"/>
              <a:buNone/>
              <a:defRPr sz="1200" b="0" i="0" u="none" strike="noStrike" cap="none" spc="0">
                <a:solidFill>
                  <a:schemeClr val="dk1"/>
                </a:solidFill>
                <a:latin typeface="Barlow"/>
                <a:ea typeface="Barlow"/>
                <a:cs typeface="Barlow"/>
                <a:sym typeface="Barlow"/>
              </a:defRPr>
            </a:lvl7pPr>
            <a:lvl8pPr marL="3657600" marR="0" lvl="7" indent="-304800" algn="ctr" rtl="0">
              <a:lnSpc>
                <a:spcPct val="100000"/>
              </a:lnSpc>
              <a:spcBef>
                <a:spcPts val="0"/>
              </a:spcBef>
              <a:spcAft>
                <a:spcPts val="0"/>
              </a:spcAft>
              <a:buClr>
                <a:schemeClr val="dk1"/>
              </a:buClr>
              <a:buSzPts val="1200"/>
              <a:buFont typeface="Barlow"/>
              <a:buNone/>
              <a:defRPr sz="1200" b="0" i="0" u="none" strike="noStrike" cap="none" spc="0">
                <a:solidFill>
                  <a:schemeClr val="dk1"/>
                </a:solidFill>
                <a:latin typeface="Barlow"/>
                <a:ea typeface="Barlow"/>
                <a:cs typeface="Barlow"/>
                <a:sym typeface="Barlow"/>
              </a:defRPr>
            </a:lvl8pPr>
            <a:lvl9pPr marL="4114800" marR="0" lvl="8" indent="-304800" algn="ctr" rtl="0">
              <a:lnSpc>
                <a:spcPct val="100000"/>
              </a:lnSpc>
              <a:spcBef>
                <a:spcPts val="0"/>
              </a:spcBef>
              <a:spcAft>
                <a:spcPts val="0"/>
              </a:spcAft>
              <a:buClr>
                <a:schemeClr val="dk1"/>
              </a:buClr>
              <a:buSzPts val="1200"/>
              <a:buFont typeface="Barlow"/>
              <a:buNone/>
              <a:defRPr sz="1200" b="0" i="0" u="none" strike="noStrike" cap="none" spc="0">
                <a:solidFill>
                  <a:schemeClr val="dk1"/>
                </a:solidFill>
                <a:latin typeface="Barlow"/>
                <a:ea typeface="Barlow"/>
                <a:cs typeface="Barlow"/>
                <a:sym typeface="Barlow"/>
              </a:defRPr>
            </a:lvl9pPr>
          </a:lstStyle>
          <a:p>
            <a:pPr marL="0" indent="0"/>
            <a:r>
              <a:rPr lang="en-US" sz="1200" b="1"/>
              <a:t>Smoking</a:t>
            </a:r>
          </a:p>
        </p:txBody>
      </p:sp>
      <p:sp>
        <p:nvSpPr>
          <p:cNvPr id="116" name="Google Shape;1064;p49">
            <a:extLst>
              <a:ext uri="{FF2B5EF4-FFF2-40B4-BE49-F238E27FC236}">
                <a16:creationId xmlns:a16="http://schemas.microsoft.com/office/drawing/2014/main" id="{E8E37D33-BACE-4CFF-9DF7-25BF4F004DD9}"/>
              </a:ext>
            </a:extLst>
          </p:cNvPr>
          <p:cNvSpPr txBox="1">
            <a:spLocks/>
          </p:cNvSpPr>
          <p:nvPr/>
        </p:nvSpPr>
        <p:spPr>
          <a:xfrm>
            <a:off x="7892400" y="4202030"/>
            <a:ext cx="1334100" cy="339600"/>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L="457200" marR="0" lvl="0" indent="-304800" algn="ctr" rtl="0">
              <a:lnSpc>
                <a:spcPct val="100000"/>
              </a:lnSpc>
              <a:spcBef>
                <a:spcPts val="0"/>
              </a:spcBef>
              <a:spcAft>
                <a:spcPts val="0"/>
              </a:spcAft>
              <a:buClr>
                <a:schemeClr val="dk1"/>
              </a:buClr>
              <a:buSzPts val="1200"/>
              <a:buFont typeface="Barlow"/>
              <a:buNone/>
              <a:defRPr sz="1600" b="0" i="0" u="none" strike="noStrike" cap="none" spc="0">
                <a:solidFill>
                  <a:schemeClr val="dk1"/>
                </a:solidFill>
                <a:latin typeface="Barlow"/>
                <a:ea typeface="Barlow"/>
                <a:cs typeface="Barlow"/>
                <a:sym typeface="Barlow"/>
              </a:defRPr>
            </a:lvl1pPr>
            <a:lvl2pPr marL="914400" marR="0" lvl="1" indent="-304800" algn="ctr" rtl="0">
              <a:lnSpc>
                <a:spcPct val="100000"/>
              </a:lnSpc>
              <a:spcBef>
                <a:spcPts val="0"/>
              </a:spcBef>
              <a:spcAft>
                <a:spcPts val="0"/>
              </a:spcAft>
              <a:buClr>
                <a:schemeClr val="dk1"/>
              </a:buClr>
              <a:buSzPts val="1200"/>
              <a:buFont typeface="Barlow"/>
              <a:buNone/>
              <a:defRPr sz="1200" b="0" i="0" u="none" strike="noStrike" cap="none" spc="0">
                <a:solidFill>
                  <a:schemeClr val="dk1"/>
                </a:solidFill>
                <a:latin typeface="Barlow"/>
                <a:ea typeface="Barlow"/>
                <a:cs typeface="Barlow"/>
                <a:sym typeface="Barlow"/>
              </a:defRPr>
            </a:lvl2pPr>
            <a:lvl3pPr marL="1371600" marR="0" lvl="2" indent="-304800" algn="ctr" rtl="0">
              <a:lnSpc>
                <a:spcPct val="100000"/>
              </a:lnSpc>
              <a:spcBef>
                <a:spcPts val="0"/>
              </a:spcBef>
              <a:spcAft>
                <a:spcPts val="0"/>
              </a:spcAft>
              <a:buClr>
                <a:schemeClr val="dk1"/>
              </a:buClr>
              <a:buSzPts val="1200"/>
              <a:buFont typeface="Barlow"/>
              <a:buNone/>
              <a:defRPr sz="1200" b="0" i="0" u="none" strike="noStrike" cap="none" spc="0">
                <a:solidFill>
                  <a:schemeClr val="dk1"/>
                </a:solidFill>
                <a:latin typeface="Barlow"/>
                <a:ea typeface="Barlow"/>
                <a:cs typeface="Barlow"/>
                <a:sym typeface="Barlow"/>
              </a:defRPr>
            </a:lvl3pPr>
            <a:lvl4pPr marL="1828800" marR="0" lvl="3" indent="-304800" algn="ctr" rtl="0">
              <a:lnSpc>
                <a:spcPct val="100000"/>
              </a:lnSpc>
              <a:spcBef>
                <a:spcPts val="0"/>
              </a:spcBef>
              <a:spcAft>
                <a:spcPts val="0"/>
              </a:spcAft>
              <a:buClr>
                <a:schemeClr val="dk1"/>
              </a:buClr>
              <a:buSzPts val="1200"/>
              <a:buFont typeface="Barlow"/>
              <a:buNone/>
              <a:defRPr sz="1200" b="0" i="0" u="none" strike="noStrike" cap="none" spc="0">
                <a:solidFill>
                  <a:schemeClr val="dk1"/>
                </a:solidFill>
                <a:latin typeface="Barlow"/>
                <a:ea typeface="Barlow"/>
                <a:cs typeface="Barlow"/>
                <a:sym typeface="Barlow"/>
              </a:defRPr>
            </a:lvl4pPr>
            <a:lvl5pPr marL="2286000" marR="0" lvl="4" indent="-304800" algn="ctr" rtl="0">
              <a:lnSpc>
                <a:spcPct val="100000"/>
              </a:lnSpc>
              <a:spcBef>
                <a:spcPts val="0"/>
              </a:spcBef>
              <a:spcAft>
                <a:spcPts val="0"/>
              </a:spcAft>
              <a:buClr>
                <a:schemeClr val="dk1"/>
              </a:buClr>
              <a:buSzPts val="1200"/>
              <a:buFont typeface="Barlow"/>
              <a:buNone/>
              <a:defRPr sz="1200" b="0" i="0" u="none" strike="noStrike" cap="none" spc="0">
                <a:solidFill>
                  <a:schemeClr val="dk1"/>
                </a:solidFill>
                <a:latin typeface="Barlow"/>
                <a:ea typeface="Barlow"/>
                <a:cs typeface="Barlow"/>
                <a:sym typeface="Barlow"/>
              </a:defRPr>
            </a:lvl5pPr>
            <a:lvl6pPr marL="2743200" marR="0" lvl="5" indent="-304800" algn="ctr" rtl="0">
              <a:lnSpc>
                <a:spcPct val="100000"/>
              </a:lnSpc>
              <a:spcBef>
                <a:spcPts val="0"/>
              </a:spcBef>
              <a:spcAft>
                <a:spcPts val="0"/>
              </a:spcAft>
              <a:buClr>
                <a:schemeClr val="dk1"/>
              </a:buClr>
              <a:buSzPts val="1200"/>
              <a:buFont typeface="Barlow"/>
              <a:buNone/>
              <a:defRPr sz="1200" b="0" i="0" u="none" strike="noStrike" cap="none" spc="0">
                <a:solidFill>
                  <a:schemeClr val="dk1"/>
                </a:solidFill>
                <a:latin typeface="Barlow"/>
                <a:ea typeface="Barlow"/>
                <a:cs typeface="Barlow"/>
                <a:sym typeface="Barlow"/>
              </a:defRPr>
            </a:lvl6pPr>
            <a:lvl7pPr marL="3200400" marR="0" lvl="6" indent="-304800" algn="ctr" rtl="0">
              <a:lnSpc>
                <a:spcPct val="100000"/>
              </a:lnSpc>
              <a:spcBef>
                <a:spcPts val="0"/>
              </a:spcBef>
              <a:spcAft>
                <a:spcPts val="0"/>
              </a:spcAft>
              <a:buClr>
                <a:schemeClr val="dk1"/>
              </a:buClr>
              <a:buSzPts val="1200"/>
              <a:buFont typeface="Barlow"/>
              <a:buNone/>
              <a:defRPr sz="1200" b="0" i="0" u="none" strike="noStrike" cap="none" spc="0">
                <a:solidFill>
                  <a:schemeClr val="dk1"/>
                </a:solidFill>
                <a:latin typeface="Barlow"/>
                <a:ea typeface="Barlow"/>
                <a:cs typeface="Barlow"/>
                <a:sym typeface="Barlow"/>
              </a:defRPr>
            </a:lvl7pPr>
            <a:lvl8pPr marL="3657600" marR="0" lvl="7" indent="-304800" algn="ctr" rtl="0">
              <a:lnSpc>
                <a:spcPct val="100000"/>
              </a:lnSpc>
              <a:spcBef>
                <a:spcPts val="0"/>
              </a:spcBef>
              <a:spcAft>
                <a:spcPts val="0"/>
              </a:spcAft>
              <a:buClr>
                <a:schemeClr val="dk1"/>
              </a:buClr>
              <a:buSzPts val="1200"/>
              <a:buFont typeface="Barlow"/>
              <a:buNone/>
              <a:defRPr sz="1200" b="0" i="0" u="none" strike="noStrike" cap="none" spc="0">
                <a:solidFill>
                  <a:schemeClr val="dk1"/>
                </a:solidFill>
                <a:latin typeface="Barlow"/>
                <a:ea typeface="Barlow"/>
                <a:cs typeface="Barlow"/>
                <a:sym typeface="Barlow"/>
              </a:defRPr>
            </a:lvl8pPr>
            <a:lvl9pPr marL="4114800" marR="0" lvl="8" indent="-304800" algn="ctr" rtl="0">
              <a:lnSpc>
                <a:spcPct val="100000"/>
              </a:lnSpc>
              <a:spcBef>
                <a:spcPts val="0"/>
              </a:spcBef>
              <a:spcAft>
                <a:spcPts val="0"/>
              </a:spcAft>
              <a:buClr>
                <a:schemeClr val="dk1"/>
              </a:buClr>
              <a:buSzPts val="1200"/>
              <a:buFont typeface="Barlow"/>
              <a:buNone/>
              <a:defRPr sz="1200" b="0" i="0" u="none" strike="noStrike" cap="none" spc="0">
                <a:solidFill>
                  <a:schemeClr val="dk1"/>
                </a:solidFill>
                <a:latin typeface="Barlow"/>
                <a:ea typeface="Barlow"/>
                <a:cs typeface="Barlow"/>
                <a:sym typeface="Barlow"/>
              </a:defRPr>
            </a:lvl9pPr>
          </a:lstStyle>
          <a:p>
            <a:pPr marL="0" indent="0"/>
            <a:r>
              <a:rPr lang="en-US" sz="1200" b="1"/>
              <a:t>Genetics</a:t>
            </a:r>
          </a:p>
        </p:txBody>
      </p:sp>
      <p:sp>
        <p:nvSpPr>
          <p:cNvPr id="525" name="Google Shape;525;p38"/>
          <p:cNvSpPr txBox="1">
            <a:spLocks noGrp="1"/>
          </p:cNvSpPr>
          <p:nvPr>
            <p:ph type="subTitle" idx="1"/>
          </p:nvPr>
        </p:nvSpPr>
        <p:spPr>
          <a:xfrm>
            <a:off x="846206" y="1465750"/>
            <a:ext cx="4246607" cy="3198778"/>
          </a:xfrm>
          <a:prstGeom prst="rect">
            <a:avLst/>
          </a:prstGeom>
        </p:spPr>
        <p:style>
          <a:lnRef idx="1">
            <a:schemeClr val="accent1"/>
          </a:lnRef>
          <a:fillRef idx="2">
            <a:schemeClr val="accent1"/>
          </a:fillRef>
          <a:effectRef idx="1">
            <a:schemeClr val="accent1"/>
          </a:effectRef>
          <a:fontRef idx="minor">
            <a:schemeClr val="dk1"/>
          </a:fontRef>
        </p:style>
        <p:txBody>
          <a:bodyPr spcFirstLastPara="1" wrap="square" lIns="91425" tIns="91425" rIns="91425" bIns="91425" anchor="t" anchorCtr="0">
            <a:noAutofit/>
          </a:bodyPr>
          <a:lstStyle/>
          <a:p>
            <a:pPr marL="285750" lvl="0" indent="-285750" algn="l" rtl="0">
              <a:spcBef>
                <a:spcPts val="0"/>
              </a:spcBef>
              <a:spcAft>
                <a:spcPts val="0"/>
              </a:spcAft>
              <a:buFont typeface="Arial" panose="020B0604020202020204" pitchFamily="34" charset="0"/>
              <a:buChar char="•"/>
            </a:pPr>
            <a:r>
              <a:rPr lang="en-US" sz="1200" dirty="0"/>
              <a:t>COPD is known as a progressive, systemic respiratory condition</a:t>
            </a:r>
          </a:p>
          <a:p>
            <a:pPr marL="285750" lvl="0" indent="-285750" algn="l" rtl="0">
              <a:spcBef>
                <a:spcPts val="0"/>
              </a:spcBef>
              <a:spcAft>
                <a:spcPts val="0"/>
              </a:spcAft>
              <a:buFont typeface="Arial" panose="020B0604020202020204" pitchFamily="34" charset="0"/>
              <a:buChar char="•"/>
            </a:pPr>
            <a:r>
              <a:rPr lang="en-US" sz="1200" dirty="0"/>
              <a:t>It is marked by various chronic respiratory symptoms, such as </a:t>
            </a:r>
            <a:r>
              <a:rPr lang="en-US" sz="1200" dirty="0" err="1"/>
              <a:t>dyspnoea</a:t>
            </a:r>
            <a:r>
              <a:rPr lang="en-US" sz="1200" dirty="0"/>
              <a:t>, cough and sputum production (Agarwal, Raja and Brown, 2023)</a:t>
            </a:r>
          </a:p>
          <a:p>
            <a:pPr marL="285750" lvl="0" indent="-285750" algn="l" rtl="0">
              <a:spcBef>
                <a:spcPts val="0"/>
              </a:spcBef>
              <a:spcAft>
                <a:spcPts val="0"/>
              </a:spcAft>
              <a:buFont typeface="Arial" panose="020B0604020202020204" pitchFamily="34" charset="0"/>
              <a:buChar char="•"/>
            </a:pPr>
            <a:r>
              <a:rPr lang="en-US" sz="1200" dirty="0"/>
              <a:t>According to NHS England (2023c), around 9 in every 10 cases of COPD are primarily caused by smoking</a:t>
            </a:r>
          </a:p>
          <a:p>
            <a:pPr marL="285750" lvl="0" indent="-285750" algn="l" rtl="0">
              <a:spcBef>
                <a:spcPts val="0"/>
              </a:spcBef>
              <a:spcAft>
                <a:spcPts val="0"/>
              </a:spcAft>
              <a:buFont typeface="Arial" panose="020B0604020202020204" pitchFamily="34" charset="0"/>
              <a:buChar char="•"/>
            </a:pPr>
            <a:r>
              <a:rPr lang="en-US" sz="1200" dirty="0"/>
              <a:t>There are also other significant risk factors, such as “outdoor air pollution”, “occupational exposure to dust and fumes”, along with “biomass smoke inhalation”, in addition to exposure to “second-hand smoke” and “previous tuberculosis” (Vijayan, 2013)</a:t>
            </a:r>
          </a:p>
          <a:p>
            <a:pPr marL="285750" lvl="0" indent="-285750" algn="l" rtl="0">
              <a:spcBef>
                <a:spcPts val="0"/>
              </a:spcBef>
              <a:spcAft>
                <a:spcPts val="0"/>
              </a:spcAft>
              <a:buFont typeface="Arial" panose="020B0604020202020204" pitchFamily="34" charset="0"/>
              <a:buChar char="•"/>
            </a:pPr>
            <a:r>
              <a:rPr lang="en-US" sz="1200" dirty="0"/>
              <a:t>Various genetic factors such as alpha-1 antitrypsin deficiency and abnormal lung development are also risk factors (Vijayan, 2013)</a:t>
            </a:r>
          </a:p>
        </p:txBody>
      </p:sp>
    </p:spTree>
    <p:extLst>
      <p:ext uri="{BB962C8B-B14F-4D97-AF65-F5344CB8AC3E}">
        <p14:creationId xmlns:p14="http://schemas.microsoft.com/office/powerpoint/2010/main" val="3816569326"/>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520"/>
        <p:cNvGrpSpPr/>
        <p:nvPr/>
      </p:nvGrpSpPr>
      <p:grpSpPr>
        <a:xfrm>
          <a:off x="0" y="0"/>
          <a:ext cx="0" cy="0"/>
          <a:chOff x="0" y="0"/>
          <a:chExt cx="0" cy="0"/>
        </a:xfrm>
      </p:grpSpPr>
      <p:sp>
        <p:nvSpPr>
          <p:cNvPr id="524" name="Google Shape;524;p38"/>
          <p:cNvSpPr txBox="1">
            <a:spLocks noGrp="1"/>
          </p:cNvSpPr>
          <p:nvPr>
            <p:ph type="title"/>
          </p:nvPr>
        </p:nvSpPr>
        <p:spPr>
          <a:xfrm>
            <a:off x="1794464" y="478972"/>
            <a:ext cx="5555071" cy="653142"/>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US" dirty="0"/>
              <a:t>Symptoms</a:t>
            </a:r>
          </a:p>
        </p:txBody>
      </p:sp>
      <p:sp>
        <p:nvSpPr>
          <p:cNvPr id="525" name="Google Shape;525;p38"/>
          <p:cNvSpPr txBox="1">
            <a:spLocks noGrp="1"/>
          </p:cNvSpPr>
          <p:nvPr>
            <p:ph type="subTitle" idx="1"/>
          </p:nvPr>
        </p:nvSpPr>
        <p:spPr>
          <a:xfrm>
            <a:off x="133661" y="1194546"/>
            <a:ext cx="3047106" cy="3796399"/>
          </a:xfrm>
          <a:prstGeom prst="rect">
            <a:avLst/>
          </a:prstGeom>
        </p:spPr>
        <p:style>
          <a:lnRef idx="1">
            <a:schemeClr val="accent1"/>
          </a:lnRef>
          <a:fillRef idx="2">
            <a:schemeClr val="accent1"/>
          </a:fillRef>
          <a:effectRef idx="1">
            <a:schemeClr val="accent1"/>
          </a:effectRef>
          <a:fontRef idx="minor">
            <a:schemeClr val="dk1"/>
          </a:fontRef>
        </p:style>
        <p:txBody>
          <a:bodyPr spcFirstLastPara="1" wrap="square" lIns="91425" tIns="91425" rIns="91425" bIns="91425" anchor="t" anchorCtr="0">
            <a:noAutofit/>
          </a:bodyPr>
          <a:lstStyle/>
          <a:p>
            <a:pPr marL="285750" lvl="0" indent="-285750" algn="l" rtl="0">
              <a:spcBef>
                <a:spcPts val="0"/>
              </a:spcBef>
              <a:spcAft>
                <a:spcPts val="0"/>
              </a:spcAft>
              <a:buFont typeface="Arial" panose="020B0604020202020204" pitchFamily="34" charset="0"/>
              <a:buChar char="•"/>
            </a:pPr>
            <a:r>
              <a:rPr lang="en-US" sz="1400" dirty="0"/>
              <a:t>Most common symptoms include difficulty breathing and a chronic cough, which sometimes occurs with phlegm, alongside feeling tired (WHO, 2024)</a:t>
            </a:r>
          </a:p>
          <a:p>
            <a:pPr marL="285750" lvl="0" indent="-285750" algn="l" rtl="0">
              <a:spcBef>
                <a:spcPts val="0"/>
              </a:spcBef>
              <a:spcAft>
                <a:spcPts val="0"/>
              </a:spcAft>
              <a:buFont typeface="Arial" panose="020B0604020202020204" pitchFamily="34" charset="0"/>
              <a:buChar char="•"/>
            </a:pPr>
            <a:r>
              <a:rPr lang="en-US" sz="1400" dirty="0"/>
              <a:t>Such symptoms can also worsen quickly, which are called flare-ups, usually last for a few days, along with often require additional medicine (WHO, 2024)</a:t>
            </a:r>
          </a:p>
          <a:p>
            <a:pPr marL="285750" lvl="0" indent="-285750" algn="l" rtl="0">
              <a:spcBef>
                <a:spcPts val="0"/>
              </a:spcBef>
              <a:spcAft>
                <a:spcPts val="0"/>
              </a:spcAft>
              <a:buFont typeface="Arial" panose="020B0604020202020204" pitchFamily="34" charset="0"/>
              <a:buChar char="•"/>
            </a:pPr>
            <a:r>
              <a:rPr lang="en-US" sz="1400" dirty="0"/>
              <a:t>Higher risk for other health problems, such as “lung infections”, “lung cancer”, “heart problems”, “weak muscles”, “brittle bones”, along with “depression” and “anxiety” (WHO, 2024)</a:t>
            </a:r>
          </a:p>
        </p:txBody>
      </p:sp>
      <p:sp>
        <p:nvSpPr>
          <p:cNvPr id="76" name="Google Shape;801;p43">
            <a:extLst>
              <a:ext uri="{FF2B5EF4-FFF2-40B4-BE49-F238E27FC236}">
                <a16:creationId xmlns:a16="http://schemas.microsoft.com/office/drawing/2014/main" id="{F0943BC4-3BE4-484E-883C-7C7945DDFFDD}"/>
              </a:ext>
            </a:extLst>
          </p:cNvPr>
          <p:cNvSpPr/>
          <p:nvPr/>
        </p:nvSpPr>
        <p:spPr>
          <a:xfrm>
            <a:off x="3243073" y="1676738"/>
            <a:ext cx="2008800" cy="2008800"/>
          </a:xfrm>
          <a:prstGeom prst="ellipse">
            <a:avLst/>
          </a:prstGeom>
          <a:solidFill>
            <a:srgbClr val="F4CD69">
              <a:alpha val="320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 name="Google Shape;804;p43">
            <a:extLst>
              <a:ext uri="{FF2B5EF4-FFF2-40B4-BE49-F238E27FC236}">
                <a16:creationId xmlns:a16="http://schemas.microsoft.com/office/drawing/2014/main" id="{B47DE8D7-0124-4C74-A8CC-FEEA580E9EAB}"/>
              </a:ext>
            </a:extLst>
          </p:cNvPr>
          <p:cNvSpPr txBox="1"/>
          <p:nvPr/>
        </p:nvSpPr>
        <p:spPr>
          <a:xfrm>
            <a:off x="6396811" y="1317338"/>
            <a:ext cx="2888700" cy="471300"/>
          </a:xfrm>
          <a:prstGeom prst="rect">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2000" b="1">
                <a:solidFill>
                  <a:schemeClr val="dk1"/>
                </a:solidFill>
                <a:latin typeface="Poppins"/>
                <a:ea typeface="Poppins"/>
                <a:cs typeface="Poppins"/>
                <a:sym typeface="Poppins"/>
              </a:rPr>
              <a:t>Chronic cough</a:t>
            </a:r>
            <a:endParaRPr sz="2000" b="1">
              <a:solidFill>
                <a:schemeClr val="dk1"/>
              </a:solidFill>
              <a:latin typeface="Poppins"/>
              <a:ea typeface="Poppins"/>
              <a:cs typeface="Poppins"/>
              <a:sym typeface="Poppins"/>
            </a:endParaRPr>
          </a:p>
        </p:txBody>
      </p:sp>
      <p:grpSp>
        <p:nvGrpSpPr>
          <p:cNvPr id="78" name="Google Shape;805;p43">
            <a:extLst>
              <a:ext uri="{FF2B5EF4-FFF2-40B4-BE49-F238E27FC236}">
                <a16:creationId xmlns:a16="http://schemas.microsoft.com/office/drawing/2014/main" id="{A08D6A56-5375-47F3-BD5A-6A38622B1CF7}"/>
              </a:ext>
            </a:extLst>
          </p:cNvPr>
          <p:cNvGrpSpPr/>
          <p:nvPr/>
        </p:nvGrpSpPr>
        <p:grpSpPr>
          <a:xfrm>
            <a:off x="3405401" y="1645543"/>
            <a:ext cx="1663800" cy="2071194"/>
            <a:chOff x="4607864" y="2699240"/>
            <a:chExt cx="305627" cy="380461"/>
          </a:xfrm>
        </p:grpSpPr>
        <p:sp>
          <p:nvSpPr>
            <p:cNvPr id="79" name="Google Shape;806;p43">
              <a:extLst>
                <a:ext uri="{FF2B5EF4-FFF2-40B4-BE49-F238E27FC236}">
                  <a16:creationId xmlns:a16="http://schemas.microsoft.com/office/drawing/2014/main" id="{AE6AFA3B-DA5A-44D6-A0B5-6131804DA9FA}"/>
                </a:ext>
              </a:extLst>
            </p:cNvPr>
            <p:cNvSpPr/>
            <p:nvPr/>
          </p:nvSpPr>
          <p:spPr>
            <a:xfrm>
              <a:off x="4607864" y="2797323"/>
              <a:ext cx="136482" cy="282379"/>
            </a:xfrm>
            <a:custGeom>
              <a:avLst/>
              <a:gdLst/>
              <a:ahLst/>
              <a:cxnLst/>
              <a:rect l="l" t="t" r="r" b="b"/>
              <a:pathLst>
                <a:path w="4450" h="9207" extrusionOk="0">
                  <a:moveTo>
                    <a:pt x="3125" y="0"/>
                  </a:moveTo>
                  <a:cubicBezTo>
                    <a:pt x="2967" y="0"/>
                    <a:pt x="2807" y="47"/>
                    <a:pt x="2660" y="131"/>
                  </a:cubicBezTo>
                  <a:cubicBezTo>
                    <a:pt x="2335" y="321"/>
                    <a:pt x="2054" y="615"/>
                    <a:pt x="1821" y="903"/>
                  </a:cubicBezTo>
                  <a:cubicBezTo>
                    <a:pt x="1582" y="1210"/>
                    <a:pt x="1367" y="1534"/>
                    <a:pt x="1171" y="1871"/>
                  </a:cubicBezTo>
                  <a:cubicBezTo>
                    <a:pt x="754" y="2582"/>
                    <a:pt x="405" y="3342"/>
                    <a:pt x="215" y="4145"/>
                  </a:cubicBezTo>
                  <a:cubicBezTo>
                    <a:pt x="25" y="4972"/>
                    <a:pt x="1" y="5818"/>
                    <a:pt x="37" y="6664"/>
                  </a:cubicBezTo>
                  <a:cubicBezTo>
                    <a:pt x="56" y="7086"/>
                    <a:pt x="93" y="7515"/>
                    <a:pt x="129" y="7944"/>
                  </a:cubicBezTo>
                  <a:cubicBezTo>
                    <a:pt x="142" y="8104"/>
                    <a:pt x="209" y="8839"/>
                    <a:pt x="362" y="8980"/>
                  </a:cubicBezTo>
                  <a:cubicBezTo>
                    <a:pt x="381" y="8998"/>
                    <a:pt x="399" y="9011"/>
                    <a:pt x="417" y="9023"/>
                  </a:cubicBezTo>
                  <a:cubicBezTo>
                    <a:pt x="497" y="9096"/>
                    <a:pt x="595" y="9152"/>
                    <a:pt x="699" y="9164"/>
                  </a:cubicBezTo>
                  <a:cubicBezTo>
                    <a:pt x="803" y="9194"/>
                    <a:pt x="915" y="9207"/>
                    <a:pt x="1028" y="9207"/>
                  </a:cubicBezTo>
                  <a:cubicBezTo>
                    <a:pt x="1140" y="9207"/>
                    <a:pt x="1254" y="9194"/>
                    <a:pt x="1361" y="9176"/>
                  </a:cubicBezTo>
                  <a:cubicBezTo>
                    <a:pt x="1766" y="9103"/>
                    <a:pt x="2176" y="8986"/>
                    <a:pt x="2568" y="8851"/>
                  </a:cubicBezTo>
                  <a:cubicBezTo>
                    <a:pt x="2930" y="8723"/>
                    <a:pt x="3285" y="8563"/>
                    <a:pt x="3586" y="8330"/>
                  </a:cubicBezTo>
                  <a:cubicBezTo>
                    <a:pt x="3861" y="8116"/>
                    <a:pt x="4100" y="7852"/>
                    <a:pt x="4254" y="7534"/>
                  </a:cubicBezTo>
                  <a:cubicBezTo>
                    <a:pt x="4419" y="7172"/>
                    <a:pt x="4450" y="6780"/>
                    <a:pt x="4407" y="6388"/>
                  </a:cubicBezTo>
                  <a:cubicBezTo>
                    <a:pt x="4358" y="5953"/>
                    <a:pt x="4260" y="5536"/>
                    <a:pt x="4192" y="5107"/>
                  </a:cubicBezTo>
                  <a:cubicBezTo>
                    <a:pt x="4119" y="4666"/>
                    <a:pt x="4070" y="4225"/>
                    <a:pt x="4045" y="3777"/>
                  </a:cubicBezTo>
                  <a:cubicBezTo>
                    <a:pt x="4027" y="3336"/>
                    <a:pt x="4033" y="2901"/>
                    <a:pt x="4051" y="2460"/>
                  </a:cubicBezTo>
                  <a:cubicBezTo>
                    <a:pt x="4064" y="2025"/>
                    <a:pt x="4076" y="1583"/>
                    <a:pt x="4021" y="1148"/>
                  </a:cubicBezTo>
                  <a:cubicBezTo>
                    <a:pt x="3978" y="793"/>
                    <a:pt x="3892" y="407"/>
                    <a:pt x="3598" y="168"/>
                  </a:cubicBezTo>
                  <a:cubicBezTo>
                    <a:pt x="3454" y="52"/>
                    <a:pt x="3290" y="0"/>
                    <a:pt x="3125"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807;p43">
              <a:extLst>
                <a:ext uri="{FF2B5EF4-FFF2-40B4-BE49-F238E27FC236}">
                  <a16:creationId xmlns:a16="http://schemas.microsoft.com/office/drawing/2014/main" id="{22792F25-0D8F-429C-82BC-8C14E4B22178}"/>
                </a:ext>
              </a:extLst>
            </p:cNvPr>
            <p:cNvSpPr/>
            <p:nvPr/>
          </p:nvSpPr>
          <p:spPr>
            <a:xfrm>
              <a:off x="4608446" y="2896050"/>
              <a:ext cx="135899" cy="183652"/>
            </a:xfrm>
            <a:custGeom>
              <a:avLst/>
              <a:gdLst/>
              <a:ahLst/>
              <a:cxnLst/>
              <a:rect l="l" t="t" r="r" b="b"/>
              <a:pathLst>
                <a:path w="4431" h="5988" extrusionOk="0">
                  <a:moveTo>
                    <a:pt x="4014" y="1"/>
                  </a:moveTo>
                  <a:cubicBezTo>
                    <a:pt x="3947" y="252"/>
                    <a:pt x="3904" y="503"/>
                    <a:pt x="3867" y="761"/>
                  </a:cubicBezTo>
                  <a:cubicBezTo>
                    <a:pt x="3775" y="1330"/>
                    <a:pt x="3665" y="1882"/>
                    <a:pt x="3352" y="2378"/>
                  </a:cubicBezTo>
                  <a:cubicBezTo>
                    <a:pt x="3058" y="2832"/>
                    <a:pt x="2623" y="3193"/>
                    <a:pt x="2120" y="3396"/>
                  </a:cubicBezTo>
                  <a:cubicBezTo>
                    <a:pt x="1855" y="3505"/>
                    <a:pt x="1543" y="3586"/>
                    <a:pt x="1239" y="3586"/>
                  </a:cubicBezTo>
                  <a:cubicBezTo>
                    <a:pt x="933" y="3586"/>
                    <a:pt x="635" y="3504"/>
                    <a:pt x="405" y="3285"/>
                  </a:cubicBezTo>
                  <a:cubicBezTo>
                    <a:pt x="202" y="3095"/>
                    <a:pt x="80" y="2856"/>
                    <a:pt x="6" y="2599"/>
                  </a:cubicBezTo>
                  <a:lnTo>
                    <a:pt x="6" y="2599"/>
                  </a:lnTo>
                  <a:cubicBezTo>
                    <a:pt x="0" y="2881"/>
                    <a:pt x="6" y="3163"/>
                    <a:pt x="18" y="3438"/>
                  </a:cubicBezTo>
                  <a:cubicBezTo>
                    <a:pt x="37" y="3867"/>
                    <a:pt x="74" y="4296"/>
                    <a:pt x="110" y="4725"/>
                  </a:cubicBezTo>
                  <a:cubicBezTo>
                    <a:pt x="123" y="4885"/>
                    <a:pt x="190" y="5620"/>
                    <a:pt x="343" y="5761"/>
                  </a:cubicBezTo>
                  <a:cubicBezTo>
                    <a:pt x="362" y="5779"/>
                    <a:pt x="380" y="5792"/>
                    <a:pt x="398" y="5804"/>
                  </a:cubicBezTo>
                  <a:cubicBezTo>
                    <a:pt x="478" y="5877"/>
                    <a:pt x="576" y="5933"/>
                    <a:pt x="680" y="5945"/>
                  </a:cubicBezTo>
                  <a:cubicBezTo>
                    <a:pt x="784" y="5975"/>
                    <a:pt x="896" y="5988"/>
                    <a:pt x="1009" y="5988"/>
                  </a:cubicBezTo>
                  <a:cubicBezTo>
                    <a:pt x="1121" y="5988"/>
                    <a:pt x="1235" y="5975"/>
                    <a:pt x="1342" y="5957"/>
                  </a:cubicBezTo>
                  <a:cubicBezTo>
                    <a:pt x="1747" y="5884"/>
                    <a:pt x="2157" y="5767"/>
                    <a:pt x="2549" y="5632"/>
                  </a:cubicBezTo>
                  <a:cubicBezTo>
                    <a:pt x="2911" y="5504"/>
                    <a:pt x="3266" y="5344"/>
                    <a:pt x="3567" y="5111"/>
                  </a:cubicBezTo>
                  <a:cubicBezTo>
                    <a:pt x="3842" y="4897"/>
                    <a:pt x="4081" y="4627"/>
                    <a:pt x="4235" y="4315"/>
                  </a:cubicBezTo>
                  <a:cubicBezTo>
                    <a:pt x="4400" y="3953"/>
                    <a:pt x="4431" y="3561"/>
                    <a:pt x="4388" y="3169"/>
                  </a:cubicBezTo>
                  <a:cubicBezTo>
                    <a:pt x="4339" y="2734"/>
                    <a:pt x="4241" y="2317"/>
                    <a:pt x="4173" y="1888"/>
                  </a:cubicBezTo>
                  <a:cubicBezTo>
                    <a:pt x="4100" y="1447"/>
                    <a:pt x="4051" y="1006"/>
                    <a:pt x="4026" y="558"/>
                  </a:cubicBezTo>
                  <a:cubicBezTo>
                    <a:pt x="4020" y="374"/>
                    <a:pt x="4014" y="184"/>
                    <a:pt x="401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Google Shape;808;p43">
              <a:extLst>
                <a:ext uri="{FF2B5EF4-FFF2-40B4-BE49-F238E27FC236}">
                  <a16:creationId xmlns:a16="http://schemas.microsoft.com/office/drawing/2014/main" id="{9B4CC339-3348-4D5F-BFC3-E30B3C4E094E}"/>
                </a:ext>
              </a:extLst>
            </p:cNvPr>
            <p:cNvSpPr/>
            <p:nvPr/>
          </p:nvSpPr>
          <p:spPr>
            <a:xfrm>
              <a:off x="4776825" y="2797323"/>
              <a:ext cx="136666" cy="282379"/>
            </a:xfrm>
            <a:custGeom>
              <a:avLst/>
              <a:gdLst/>
              <a:ahLst/>
              <a:cxnLst/>
              <a:rect l="l" t="t" r="r" b="b"/>
              <a:pathLst>
                <a:path w="4456" h="9207" extrusionOk="0">
                  <a:moveTo>
                    <a:pt x="1327" y="0"/>
                  </a:moveTo>
                  <a:cubicBezTo>
                    <a:pt x="1160" y="0"/>
                    <a:pt x="997" y="52"/>
                    <a:pt x="853" y="168"/>
                  </a:cubicBezTo>
                  <a:cubicBezTo>
                    <a:pt x="565" y="407"/>
                    <a:pt x="479" y="793"/>
                    <a:pt x="430" y="1148"/>
                  </a:cubicBezTo>
                  <a:cubicBezTo>
                    <a:pt x="381" y="1583"/>
                    <a:pt x="387" y="2025"/>
                    <a:pt x="405" y="2460"/>
                  </a:cubicBezTo>
                  <a:cubicBezTo>
                    <a:pt x="424" y="2901"/>
                    <a:pt x="430" y="3336"/>
                    <a:pt x="405" y="3777"/>
                  </a:cubicBezTo>
                  <a:cubicBezTo>
                    <a:pt x="387" y="4225"/>
                    <a:pt x="338" y="4666"/>
                    <a:pt x="264" y="5107"/>
                  </a:cubicBezTo>
                  <a:cubicBezTo>
                    <a:pt x="197" y="5536"/>
                    <a:pt x="93" y="5953"/>
                    <a:pt x="50" y="6388"/>
                  </a:cubicBezTo>
                  <a:cubicBezTo>
                    <a:pt x="1" y="6780"/>
                    <a:pt x="31" y="7172"/>
                    <a:pt x="203" y="7534"/>
                  </a:cubicBezTo>
                  <a:cubicBezTo>
                    <a:pt x="350" y="7852"/>
                    <a:pt x="589" y="8116"/>
                    <a:pt x="865" y="8330"/>
                  </a:cubicBezTo>
                  <a:cubicBezTo>
                    <a:pt x="1171" y="8563"/>
                    <a:pt x="1527" y="8723"/>
                    <a:pt x="1888" y="8851"/>
                  </a:cubicBezTo>
                  <a:cubicBezTo>
                    <a:pt x="2280" y="8986"/>
                    <a:pt x="2691" y="9103"/>
                    <a:pt x="3095" y="9176"/>
                  </a:cubicBezTo>
                  <a:cubicBezTo>
                    <a:pt x="3203" y="9194"/>
                    <a:pt x="3315" y="9207"/>
                    <a:pt x="3426" y="9207"/>
                  </a:cubicBezTo>
                  <a:cubicBezTo>
                    <a:pt x="3538" y="9207"/>
                    <a:pt x="3650" y="9194"/>
                    <a:pt x="3757" y="9164"/>
                  </a:cubicBezTo>
                  <a:cubicBezTo>
                    <a:pt x="3861" y="9152"/>
                    <a:pt x="3959" y="9096"/>
                    <a:pt x="4039" y="9023"/>
                  </a:cubicBezTo>
                  <a:cubicBezTo>
                    <a:pt x="4058" y="9011"/>
                    <a:pt x="4076" y="8998"/>
                    <a:pt x="4094" y="8980"/>
                  </a:cubicBezTo>
                  <a:cubicBezTo>
                    <a:pt x="4241" y="8839"/>
                    <a:pt x="4309" y="8104"/>
                    <a:pt x="4327" y="7944"/>
                  </a:cubicBezTo>
                  <a:cubicBezTo>
                    <a:pt x="4364" y="7515"/>
                    <a:pt x="4401" y="7086"/>
                    <a:pt x="4419" y="6664"/>
                  </a:cubicBezTo>
                  <a:cubicBezTo>
                    <a:pt x="4456" y="5818"/>
                    <a:pt x="4425" y="4972"/>
                    <a:pt x="4235" y="4145"/>
                  </a:cubicBezTo>
                  <a:cubicBezTo>
                    <a:pt x="4051" y="3342"/>
                    <a:pt x="3696" y="2582"/>
                    <a:pt x="3279" y="1871"/>
                  </a:cubicBezTo>
                  <a:cubicBezTo>
                    <a:pt x="3083" y="1534"/>
                    <a:pt x="2875" y="1210"/>
                    <a:pt x="2630" y="903"/>
                  </a:cubicBezTo>
                  <a:cubicBezTo>
                    <a:pt x="2397" y="615"/>
                    <a:pt x="2121" y="321"/>
                    <a:pt x="1796" y="131"/>
                  </a:cubicBezTo>
                  <a:cubicBezTo>
                    <a:pt x="1647" y="47"/>
                    <a:pt x="1485" y="0"/>
                    <a:pt x="1327"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 name="Google Shape;809;p43">
              <a:extLst>
                <a:ext uri="{FF2B5EF4-FFF2-40B4-BE49-F238E27FC236}">
                  <a16:creationId xmlns:a16="http://schemas.microsoft.com/office/drawing/2014/main" id="{7CB18319-88B6-48BC-BCE6-18402CB2FF9F}"/>
                </a:ext>
              </a:extLst>
            </p:cNvPr>
            <p:cNvSpPr/>
            <p:nvPr/>
          </p:nvSpPr>
          <p:spPr>
            <a:xfrm>
              <a:off x="4776825" y="2896050"/>
              <a:ext cx="135929" cy="183652"/>
            </a:xfrm>
            <a:custGeom>
              <a:avLst/>
              <a:gdLst/>
              <a:ahLst/>
              <a:cxnLst/>
              <a:rect l="l" t="t" r="r" b="b"/>
              <a:pathLst>
                <a:path w="4432" h="5988" extrusionOk="0">
                  <a:moveTo>
                    <a:pt x="424" y="1"/>
                  </a:moveTo>
                  <a:cubicBezTo>
                    <a:pt x="424" y="184"/>
                    <a:pt x="417" y="374"/>
                    <a:pt x="405" y="558"/>
                  </a:cubicBezTo>
                  <a:cubicBezTo>
                    <a:pt x="387" y="1006"/>
                    <a:pt x="338" y="1447"/>
                    <a:pt x="264" y="1888"/>
                  </a:cubicBezTo>
                  <a:cubicBezTo>
                    <a:pt x="197" y="2317"/>
                    <a:pt x="93" y="2734"/>
                    <a:pt x="50" y="3169"/>
                  </a:cubicBezTo>
                  <a:cubicBezTo>
                    <a:pt x="1" y="3561"/>
                    <a:pt x="31" y="3953"/>
                    <a:pt x="203" y="4315"/>
                  </a:cubicBezTo>
                  <a:cubicBezTo>
                    <a:pt x="356" y="4627"/>
                    <a:pt x="589" y="4897"/>
                    <a:pt x="865" y="5111"/>
                  </a:cubicBezTo>
                  <a:cubicBezTo>
                    <a:pt x="1171" y="5344"/>
                    <a:pt x="1527" y="5504"/>
                    <a:pt x="1888" y="5632"/>
                  </a:cubicBezTo>
                  <a:cubicBezTo>
                    <a:pt x="2280" y="5767"/>
                    <a:pt x="2691" y="5884"/>
                    <a:pt x="3095" y="5957"/>
                  </a:cubicBezTo>
                  <a:cubicBezTo>
                    <a:pt x="3203" y="5975"/>
                    <a:pt x="3315" y="5988"/>
                    <a:pt x="3426" y="5988"/>
                  </a:cubicBezTo>
                  <a:cubicBezTo>
                    <a:pt x="3538" y="5988"/>
                    <a:pt x="3650" y="5975"/>
                    <a:pt x="3757" y="5945"/>
                  </a:cubicBezTo>
                  <a:cubicBezTo>
                    <a:pt x="3861" y="5933"/>
                    <a:pt x="3959" y="5877"/>
                    <a:pt x="4039" y="5804"/>
                  </a:cubicBezTo>
                  <a:cubicBezTo>
                    <a:pt x="4058" y="5792"/>
                    <a:pt x="4076" y="5779"/>
                    <a:pt x="4094" y="5761"/>
                  </a:cubicBezTo>
                  <a:cubicBezTo>
                    <a:pt x="4248" y="5620"/>
                    <a:pt x="4309" y="4885"/>
                    <a:pt x="4327" y="4725"/>
                  </a:cubicBezTo>
                  <a:cubicBezTo>
                    <a:pt x="4364" y="4296"/>
                    <a:pt x="4401" y="3867"/>
                    <a:pt x="4419" y="3438"/>
                  </a:cubicBezTo>
                  <a:cubicBezTo>
                    <a:pt x="4431" y="3163"/>
                    <a:pt x="4431" y="2881"/>
                    <a:pt x="4425" y="2599"/>
                  </a:cubicBezTo>
                  <a:lnTo>
                    <a:pt x="4425" y="2599"/>
                  </a:lnTo>
                  <a:cubicBezTo>
                    <a:pt x="4358" y="2856"/>
                    <a:pt x="4235" y="3095"/>
                    <a:pt x="4033" y="3285"/>
                  </a:cubicBezTo>
                  <a:cubicBezTo>
                    <a:pt x="3802" y="3504"/>
                    <a:pt x="3505" y="3586"/>
                    <a:pt x="3198" y="3586"/>
                  </a:cubicBezTo>
                  <a:cubicBezTo>
                    <a:pt x="2895" y="3586"/>
                    <a:pt x="2583" y="3505"/>
                    <a:pt x="2317" y="3396"/>
                  </a:cubicBezTo>
                  <a:cubicBezTo>
                    <a:pt x="1815" y="3193"/>
                    <a:pt x="1380" y="2832"/>
                    <a:pt x="1085" y="2378"/>
                  </a:cubicBezTo>
                  <a:cubicBezTo>
                    <a:pt x="767" y="1882"/>
                    <a:pt x="663" y="1330"/>
                    <a:pt x="571" y="761"/>
                  </a:cubicBezTo>
                  <a:cubicBezTo>
                    <a:pt x="534" y="503"/>
                    <a:pt x="485" y="252"/>
                    <a:pt x="42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 name="Google Shape;810;p43">
              <a:extLst>
                <a:ext uri="{FF2B5EF4-FFF2-40B4-BE49-F238E27FC236}">
                  <a16:creationId xmlns:a16="http://schemas.microsoft.com/office/drawing/2014/main" id="{6205510B-D763-4933-980B-F2E201DAE696}"/>
                </a:ext>
              </a:extLst>
            </p:cNvPr>
            <p:cNvSpPr/>
            <p:nvPr/>
          </p:nvSpPr>
          <p:spPr>
            <a:xfrm>
              <a:off x="4619211" y="2699240"/>
              <a:ext cx="283697" cy="302560"/>
            </a:xfrm>
            <a:custGeom>
              <a:avLst/>
              <a:gdLst/>
              <a:ahLst/>
              <a:cxnLst/>
              <a:rect l="l" t="t" r="r" b="b"/>
              <a:pathLst>
                <a:path w="9250" h="9865" extrusionOk="0">
                  <a:moveTo>
                    <a:pt x="4622" y="0"/>
                  </a:moveTo>
                  <a:cubicBezTo>
                    <a:pt x="4434" y="0"/>
                    <a:pt x="4245" y="29"/>
                    <a:pt x="4202" y="87"/>
                  </a:cubicBezTo>
                  <a:cubicBezTo>
                    <a:pt x="4153" y="149"/>
                    <a:pt x="4190" y="271"/>
                    <a:pt x="4196" y="345"/>
                  </a:cubicBezTo>
                  <a:cubicBezTo>
                    <a:pt x="4202" y="394"/>
                    <a:pt x="4208" y="437"/>
                    <a:pt x="4208" y="480"/>
                  </a:cubicBezTo>
                  <a:cubicBezTo>
                    <a:pt x="4178" y="1037"/>
                    <a:pt x="4251" y="1601"/>
                    <a:pt x="4288" y="2159"/>
                  </a:cubicBezTo>
                  <a:cubicBezTo>
                    <a:pt x="4325" y="2784"/>
                    <a:pt x="4337" y="3409"/>
                    <a:pt x="4221" y="4028"/>
                  </a:cubicBezTo>
                  <a:cubicBezTo>
                    <a:pt x="4074" y="4830"/>
                    <a:pt x="3645" y="5621"/>
                    <a:pt x="2946" y="6025"/>
                  </a:cubicBezTo>
                  <a:cubicBezTo>
                    <a:pt x="2903" y="6013"/>
                    <a:pt x="2854" y="6001"/>
                    <a:pt x="2817" y="5983"/>
                  </a:cubicBezTo>
                  <a:cubicBezTo>
                    <a:pt x="2768" y="5964"/>
                    <a:pt x="2719" y="5934"/>
                    <a:pt x="2676" y="5903"/>
                  </a:cubicBezTo>
                  <a:cubicBezTo>
                    <a:pt x="2597" y="5842"/>
                    <a:pt x="2529" y="5768"/>
                    <a:pt x="2474" y="5676"/>
                  </a:cubicBezTo>
                  <a:cubicBezTo>
                    <a:pt x="2419" y="5584"/>
                    <a:pt x="2401" y="5474"/>
                    <a:pt x="2364" y="5376"/>
                  </a:cubicBezTo>
                  <a:cubicBezTo>
                    <a:pt x="2336" y="5293"/>
                    <a:pt x="2268" y="5195"/>
                    <a:pt x="2174" y="5195"/>
                  </a:cubicBezTo>
                  <a:cubicBezTo>
                    <a:pt x="2164" y="5195"/>
                    <a:pt x="2154" y="5196"/>
                    <a:pt x="2143" y="5198"/>
                  </a:cubicBezTo>
                  <a:cubicBezTo>
                    <a:pt x="2119" y="5204"/>
                    <a:pt x="2125" y="5235"/>
                    <a:pt x="2143" y="5241"/>
                  </a:cubicBezTo>
                  <a:cubicBezTo>
                    <a:pt x="2266" y="5290"/>
                    <a:pt x="2272" y="5425"/>
                    <a:pt x="2296" y="5535"/>
                  </a:cubicBezTo>
                  <a:cubicBezTo>
                    <a:pt x="2321" y="5639"/>
                    <a:pt x="2376" y="5731"/>
                    <a:pt x="2437" y="5811"/>
                  </a:cubicBezTo>
                  <a:cubicBezTo>
                    <a:pt x="2505" y="5885"/>
                    <a:pt x="2584" y="5952"/>
                    <a:pt x="2676" y="5995"/>
                  </a:cubicBezTo>
                  <a:cubicBezTo>
                    <a:pt x="2707" y="6007"/>
                    <a:pt x="2738" y="6019"/>
                    <a:pt x="2768" y="6032"/>
                  </a:cubicBezTo>
                  <a:cubicBezTo>
                    <a:pt x="2578" y="6025"/>
                    <a:pt x="2394" y="5976"/>
                    <a:pt x="2223" y="5872"/>
                  </a:cubicBezTo>
                  <a:cubicBezTo>
                    <a:pt x="1955" y="5708"/>
                    <a:pt x="1791" y="5351"/>
                    <a:pt x="1429" y="5351"/>
                  </a:cubicBezTo>
                  <a:cubicBezTo>
                    <a:pt x="1426" y="5351"/>
                    <a:pt x="1423" y="5351"/>
                    <a:pt x="1420" y="5351"/>
                  </a:cubicBezTo>
                  <a:cubicBezTo>
                    <a:pt x="1402" y="5351"/>
                    <a:pt x="1396" y="5382"/>
                    <a:pt x="1420" y="5388"/>
                  </a:cubicBezTo>
                  <a:cubicBezTo>
                    <a:pt x="1610" y="5437"/>
                    <a:pt x="1739" y="5578"/>
                    <a:pt x="1874" y="5713"/>
                  </a:cubicBezTo>
                  <a:cubicBezTo>
                    <a:pt x="1996" y="5842"/>
                    <a:pt x="2125" y="5958"/>
                    <a:pt x="2290" y="6038"/>
                  </a:cubicBezTo>
                  <a:cubicBezTo>
                    <a:pt x="2425" y="6099"/>
                    <a:pt x="2578" y="6136"/>
                    <a:pt x="2731" y="6136"/>
                  </a:cubicBezTo>
                  <a:cubicBezTo>
                    <a:pt x="2682" y="6154"/>
                    <a:pt x="2640" y="6173"/>
                    <a:pt x="2591" y="6191"/>
                  </a:cubicBezTo>
                  <a:cubicBezTo>
                    <a:pt x="2548" y="6197"/>
                    <a:pt x="2492" y="6203"/>
                    <a:pt x="2443" y="6203"/>
                  </a:cubicBezTo>
                  <a:cubicBezTo>
                    <a:pt x="2420" y="6204"/>
                    <a:pt x="2397" y="6205"/>
                    <a:pt x="2374" y="6205"/>
                  </a:cubicBezTo>
                  <a:cubicBezTo>
                    <a:pt x="2146" y="6205"/>
                    <a:pt x="1920" y="6151"/>
                    <a:pt x="1714" y="6056"/>
                  </a:cubicBezTo>
                  <a:cubicBezTo>
                    <a:pt x="1528" y="5969"/>
                    <a:pt x="1337" y="5865"/>
                    <a:pt x="1124" y="5865"/>
                  </a:cubicBezTo>
                  <a:cubicBezTo>
                    <a:pt x="1112" y="5865"/>
                    <a:pt x="1101" y="5865"/>
                    <a:pt x="1089" y="5866"/>
                  </a:cubicBezTo>
                  <a:cubicBezTo>
                    <a:pt x="924" y="5878"/>
                    <a:pt x="746" y="5934"/>
                    <a:pt x="666" y="6093"/>
                  </a:cubicBezTo>
                  <a:cubicBezTo>
                    <a:pt x="666" y="6102"/>
                    <a:pt x="670" y="6108"/>
                    <a:pt x="674" y="6108"/>
                  </a:cubicBezTo>
                  <a:cubicBezTo>
                    <a:pt x="675" y="6108"/>
                    <a:pt x="677" y="6107"/>
                    <a:pt x="679" y="6105"/>
                  </a:cubicBezTo>
                  <a:cubicBezTo>
                    <a:pt x="776" y="5993"/>
                    <a:pt x="904" y="5945"/>
                    <a:pt x="1037" y="5945"/>
                  </a:cubicBezTo>
                  <a:cubicBezTo>
                    <a:pt x="1123" y="5945"/>
                    <a:pt x="1210" y="5965"/>
                    <a:pt x="1291" y="6001"/>
                  </a:cubicBezTo>
                  <a:cubicBezTo>
                    <a:pt x="1512" y="6093"/>
                    <a:pt x="1714" y="6215"/>
                    <a:pt x="1941" y="6277"/>
                  </a:cubicBezTo>
                  <a:cubicBezTo>
                    <a:pt x="1978" y="6283"/>
                    <a:pt x="2021" y="6295"/>
                    <a:pt x="2057" y="6301"/>
                  </a:cubicBezTo>
                  <a:cubicBezTo>
                    <a:pt x="1549" y="6356"/>
                    <a:pt x="930" y="6375"/>
                    <a:pt x="728" y="6939"/>
                  </a:cubicBezTo>
                  <a:cubicBezTo>
                    <a:pt x="724" y="6951"/>
                    <a:pt x="735" y="6960"/>
                    <a:pt x="747" y="6960"/>
                  </a:cubicBezTo>
                  <a:cubicBezTo>
                    <a:pt x="754" y="6960"/>
                    <a:pt x="760" y="6957"/>
                    <a:pt x="764" y="6951"/>
                  </a:cubicBezTo>
                  <a:cubicBezTo>
                    <a:pt x="899" y="6712"/>
                    <a:pt x="1150" y="6608"/>
                    <a:pt x="1402" y="6540"/>
                  </a:cubicBezTo>
                  <a:cubicBezTo>
                    <a:pt x="1714" y="6454"/>
                    <a:pt x="2039" y="6473"/>
                    <a:pt x="2352" y="6412"/>
                  </a:cubicBezTo>
                  <a:cubicBezTo>
                    <a:pt x="2529" y="6375"/>
                    <a:pt x="2701" y="6313"/>
                    <a:pt x="2860" y="6234"/>
                  </a:cubicBezTo>
                  <a:cubicBezTo>
                    <a:pt x="2864" y="6234"/>
                    <a:pt x="2868" y="6234"/>
                    <a:pt x="2871" y="6232"/>
                  </a:cubicBezTo>
                  <a:lnTo>
                    <a:pt x="2871" y="6232"/>
                  </a:lnTo>
                  <a:cubicBezTo>
                    <a:pt x="2745" y="6316"/>
                    <a:pt x="2619" y="6395"/>
                    <a:pt x="2486" y="6473"/>
                  </a:cubicBezTo>
                  <a:cubicBezTo>
                    <a:pt x="2370" y="6534"/>
                    <a:pt x="2260" y="6601"/>
                    <a:pt x="2143" y="6663"/>
                  </a:cubicBezTo>
                  <a:cubicBezTo>
                    <a:pt x="2045" y="6712"/>
                    <a:pt x="1953" y="6761"/>
                    <a:pt x="1867" y="6816"/>
                  </a:cubicBezTo>
                  <a:cubicBezTo>
                    <a:pt x="1800" y="6840"/>
                    <a:pt x="1726" y="6865"/>
                    <a:pt x="1653" y="6890"/>
                  </a:cubicBezTo>
                  <a:cubicBezTo>
                    <a:pt x="1408" y="6969"/>
                    <a:pt x="1150" y="7037"/>
                    <a:pt x="905" y="7135"/>
                  </a:cubicBezTo>
                  <a:cubicBezTo>
                    <a:pt x="507" y="7294"/>
                    <a:pt x="109" y="7570"/>
                    <a:pt x="4" y="8017"/>
                  </a:cubicBezTo>
                  <a:cubicBezTo>
                    <a:pt x="1" y="8028"/>
                    <a:pt x="10" y="8037"/>
                    <a:pt x="20" y="8037"/>
                  </a:cubicBezTo>
                  <a:cubicBezTo>
                    <a:pt x="26" y="8037"/>
                    <a:pt x="33" y="8033"/>
                    <a:pt x="35" y="8023"/>
                  </a:cubicBezTo>
                  <a:cubicBezTo>
                    <a:pt x="152" y="7735"/>
                    <a:pt x="378" y="7527"/>
                    <a:pt x="636" y="7374"/>
                  </a:cubicBezTo>
                  <a:lnTo>
                    <a:pt x="636" y="7374"/>
                  </a:lnTo>
                  <a:cubicBezTo>
                    <a:pt x="587" y="7410"/>
                    <a:pt x="544" y="7447"/>
                    <a:pt x="501" y="7490"/>
                  </a:cubicBezTo>
                  <a:cubicBezTo>
                    <a:pt x="329" y="7668"/>
                    <a:pt x="280" y="7895"/>
                    <a:pt x="342" y="8127"/>
                  </a:cubicBezTo>
                  <a:cubicBezTo>
                    <a:pt x="409" y="8385"/>
                    <a:pt x="611" y="8691"/>
                    <a:pt x="409" y="8942"/>
                  </a:cubicBezTo>
                  <a:cubicBezTo>
                    <a:pt x="395" y="8957"/>
                    <a:pt x="410" y="8979"/>
                    <a:pt x="427" y="8979"/>
                  </a:cubicBezTo>
                  <a:cubicBezTo>
                    <a:pt x="431" y="8979"/>
                    <a:pt x="436" y="8977"/>
                    <a:pt x="440" y="8973"/>
                  </a:cubicBezTo>
                  <a:cubicBezTo>
                    <a:pt x="593" y="8832"/>
                    <a:pt x="587" y="8611"/>
                    <a:pt x="544" y="8422"/>
                  </a:cubicBezTo>
                  <a:cubicBezTo>
                    <a:pt x="482" y="8152"/>
                    <a:pt x="372" y="7882"/>
                    <a:pt x="568" y="7637"/>
                  </a:cubicBezTo>
                  <a:cubicBezTo>
                    <a:pt x="721" y="7447"/>
                    <a:pt x="967" y="7325"/>
                    <a:pt x="1181" y="7220"/>
                  </a:cubicBezTo>
                  <a:cubicBezTo>
                    <a:pt x="1304" y="7165"/>
                    <a:pt x="1426" y="7110"/>
                    <a:pt x="1549" y="7049"/>
                  </a:cubicBezTo>
                  <a:lnTo>
                    <a:pt x="1549" y="7049"/>
                  </a:lnTo>
                  <a:cubicBezTo>
                    <a:pt x="1512" y="7079"/>
                    <a:pt x="1481" y="7110"/>
                    <a:pt x="1451" y="7141"/>
                  </a:cubicBezTo>
                  <a:cubicBezTo>
                    <a:pt x="1334" y="7263"/>
                    <a:pt x="1236" y="7398"/>
                    <a:pt x="1169" y="7551"/>
                  </a:cubicBezTo>
                  <a:cubicBezTo>
                    <a:pt x="1095" y="7711"/>
                    <a:pt x="1071" y="7870"/>
                    <a:pt x="1059" y="8048"/>
                  </a:cubicBezTo>
                  <a:cubicBezTo>
                    <a:pt x="1046" y="8225"/>
                    <a:pt x="1095" y="8385"/>
                    <a:pt x="1150" y="8556"/>
                  </a:cubicBezTo>
                  <a:cubicBezTo>
                    <a:pt x="1206" y="8722"/>
                    <a:pt x="1261" y="8899"/>
                    <a:pt x="1199" y="9071"/>
                  </a:cubicBezTo>
                  <a:cubicBezTo>
                    <a:pt x="1108" y="9341"/>
                    <a:pt x="875" y="9543"/>
                    <a:pt x="869" y="9843"/>
                  </a:cubicBezTo>
                  <a:cubicBezTo>
                    <a:pt x="869" y="9857"/>
                    <a:pt x="880" y="9865"/>
                    <a:pt x="891" y="9865"/>
                  </a:cubicBezTo>
                  <a:cubicBezTo>
                    <a:pt x="900" y="9865"/>
                    <a:pt x="909" y="9860"/>
                    <a:pt x="911" y="9849"/>
                  </a:cubicBezTo>
                  <a:cubicBezTo>
                    <a:pt x="973" y="9574"/>
                    <a:pt x="1206" y="9384"/>
                    <a:pt x="1322" y="9138"/>
                  </a:cubicBezTo>
                  <a:cubicBezTo>
                    <a:pt x="1377" y="9016"/>
                    <a:pt x="1402" y="8869"/>
                    <a:pt x="1383" y="8734"/>
                  </a:cubicBezTo>
                  <a:cubicBezTo>
                    <a:pt x="1371" y="8667"/>
                    <a:pt x="1359" y="8599"/>
                    <a:pt x="1340" y="8532"/>
                  </a:cubicBezTo>
                  <a:lnTo>
                    <a:pt x="1340" y="8532"/>
                  </a:lnTo>
                  <a:cubicBezTo>
                    <a:pt x="1524" y="8838"/>
                    <a:pt x="1757" y="9151"/>
                    <a:pt x="1659" y="9500"/>
                  </a:cubicBezTo>
                  <a:cubicBezTo>
                    <a:pt x="1655" y="9513"/>
                    <a:pt x="1669" y="9526"/>
                    <a:pt x="1680" y="9526"/>
                  </a:cubicBezTo>
                  <a:cubicBezTo>
                    <a:pt x="1684" y="9526"/>
                    <a:pt x="1688" y="9524"/>
                    <a:pt x="1690" y="9518"/>
                  </a:cubicBezTo>
                  <a:cubicBezTo>
                    <a:pt x="1782" y="9353"/>
                    <a:pt x="1782" y="9163"/>
                    <a:pt x="1739" y="8979"/>
                  </a:cubicBezTo>
                  <a:cubicBezTo>
                    <a:pt x="1696" y="8777"/>
                    <a:pt x="1561" y="8611"/>
                    <a:pt x="1469" y="8428"/>
                  </a:cubicBezTo>
                  <a:cubicBezTo>
                    <a:pt x="1377" y="8250"/>
                    <a:pt x="1285" y="8060"/>
                    <a:pt x="1298" y="7852"/>
                  </a:cubicBezTo>
                  <a:cubicBezTo>
                    <a:pt x="1298" y="7833"/>
                    <a:pt x="1304" y="7809"/>
                    <a:pt x="1304" y="7784"/>
                  </a:cubicBezTo>
                  <a:cubicBezTo>
                    <a:pt x="1310" y="7772"/>
                    <a:pt x="1310" y="7754"/>
                    <a:pt x="1316" y="7741"/>
                  </a:cubicBezTo>
                  <a:cubicBezTo>
                    <a:pt x="1371" y="7594"/>
                    <a:pt x="1457" y="7435"/>
                    <a:pt x="1561" y="7325"/>
                  </a:cubicBezTo>
                  <a:cubicBezTo>
                    <a:pt x="1671" y="7208"/>
                    <a:pt x="1788" y="7104"/>
                    <a:pt x="1910" y="7006"/>
                  </a:cubicBezTo>
                  <a:cubicBezTo>
                    <a:pt x="1923" y="7000"/>
                    <a:pt x="1935" y="6988"/>
                    <a:pt x="1947" y="6981"/>
                  </a:cubicBezTo>
                  <a:lnTo>
                    <a:pt x="1947" y="6981"/>
                  </a:lnTo>
                  <a:cubicBezTo>
                    <a:pt x="1898" y="7067"/>
                    <a:pt x="1867" y="7171"/>
                    <a:pt x="1861" y="7276"/>
                  </a:cubicBezTo>
                  <a:cubicBezTo>
                    <a:pt x="1861" y="7551"/>
                    <a:pt x="2100" y="7741"/>
                    <a:pt x="2303" y="7888"/>
                  </a:cubicBezTo>
                  <a:cubicBezTo>
                    <a:pt x="2321" y="7907"/>
                    <a:pt x="2345" y="7925"/>
                    <a:pt x="2370" y="7944"/>
                  </a:cubicBezTo>
                  <a:cubicBezTo>
                    <a:pt x="2382" y="7962"/>
                    <a:pt x="2401" y="7980"/>
                    <a:pt x="2407" y="8005"/>
                  </a:cubicBezTo>
                  <a:cubicBezTo>
                    <a:pt x="2425" y="8054"/>
                    <a:pt x="2437" y="8121"/>
                    <a:pt x="2431" y="8170"/>
                  </a:cubicBezTo>
                  <a:cubicBezTo>
                    <a:pt x="2431" y="8293"/>
                    <a:pt x="2370" y="8391"/>
                    <a:pt x="2303" y="8495"/>
                  </a:cubicBezTo>
                  <a:cubicBezTo>
                    <a:pt x="2180" y="8673"/>
                    <a:pt x="2106" y="8918"/>
                    <a:pt x="2211" y="9126"/>
                  </a:cubicBezTo>
                  <a:cubicBezTo>
                    <a:pt x="2213" y="9133"/>
                    <a:pt x="2218" y="9135"/>
                    <a:pt x="2224" y="9135"/>
                  </a:cubicBezTo>
                  <a:cubicBezTo>
                    <a:pt x="2234" y="9135"/>
                    <a:pt x="2247" y="9126"/>
                    <a:pt x="2247" y="9114"/>
                  </a:cubicBezTo>
                  <a:cubicBezTo>
                    <a:pt x="2247" y="8985"/>
                    <a:pt x="2241" y="8857"/>
                    <a:pt x="2290" y="8734"/>
                  </a:cubicBezTo>
                  <a:cubicBezTo>
                    <a:pt x="2333" y="8611"/>
                    <a:pt x="2419" y="8513"/>
                    <a:pt x="2474" y="8403"/>
                  </a:cubicBezTo>
                  <a:cubicBezTo>
                    <a:pt x="2523" y="8305"/>
                    <a:pt x="2535" y="8201"/>
                    <a:pt x="2511" y="8097"/>
                  </a:cubicBezTo>
                  <a:cubicBezTo>
                    <a:pt x="2511" y="8084"/>
                    <a:pt x="2505" y="8066"/>
                    <a:pt x="2499" y="8054"/>
                  </a:cubicBezTo>
                  <a:lnTo>
                    <a:pt x="2499" y="8054"/>
                  </a:lnTo>
                  <a:cubicBezTo>
                    <a:pt x="2548" y="8103"/>
                    <a:pt x="2591" y="8158"/>
                    <a:pt x="2627" y="8219"/>
                  </a:cubicBezTo>
                  <a:cubicBezTo>
                    <a:pt x="2707" y="8348"/>
                    <a:pt x="2756" y="8483"/>
                    <a:pt x="2774" y="8636"/>
                  </a:cubicBezTo>
                  <a:cubicBezTo>
                    <a:pt x="2817" y="8998"/>
                    <a:pt x="2664" y="9322"/>
                    <a:pt x="2529" y="9647"/>
                  </a:cubicBezTo>
                  <a:cubicBezTo>
                    <a:pt x="2521" y="9663"/>
                    <a:pt x="2535" y="9674"/>
                    <a:pt x="2548" y="9674"/>
                  </a:cubicBezTo>
                  <a:cubicBezTo>
                    <a:pt x="2555" y="9674"/>
                    <a:pt x="2562" y="9672"/>
                    <a:pt x="2566" y="9666"/>
                  </a:cubicBezTo>
                  <a:cubicBezTo>
                    <a:pt x="2738" y="9433"/>
                    <a:pt x="2842" y="9151"/>
                    <a:pt x="2879" y="8863"/>
                  </a:cubicBezTo>
                  <a:cubicBezTo>
                    <a:pt x="2909" y="8611"/>
                    <a:pt x="2872" y="8317"/>
                    <a:pt x="2725" y="8103"/>
                  </a:cubicBezTo>
                  <a:cubicBezTo>
                    <a:pt x="2652" y="7999"/>
                    <a:pt x="2560" y="7907"/>
                    <a:pt x="2456" y="7827"/>
                  </a:cubicBezTo>
                  <a:cubicBezTo>
                    <a:pt x="2333" y="7741"/>
                    <a:pt x="2186" y="7649"/>
                    <a:pt x="2106" y="7521"/>
                  </a:cubicBezTo>
                  <a:cubicBezTo>
                    <a:pt x="2021" y="7386"/>
                    <a:pt x="1990" y="7269"/>
                    <a:pt x="2045" y="7116"/>
                  </a:cubicBezTo>
                  <a:cubicBezTo>
                    <a:pt x="2082" y="7000"/>
                    <a:pt x="2168" y="6908"/>
                    <a:pt x="2266" y="6834"/>
                  </a:cubicBezTo>
                  <a:cubicBezTo>
                    <a:pt x="2394" y="6779"/>
                    <a:pt x="2517" y="6712"/>
                    <a:pt x="2640" y="6651"/>
                  </a:cubicBezTo>
                  <a:lnTo>
                    <a:pt x="2640" y="6651"/>
                  </a:lnTo>
                  <a:cubicBezTo>
                    <a:pt x="2517" y="6853"/>
                    <a:pt x="2468" y="7098"/>
                    <a:pt x="2609" y="7312"/>
                  </a:cubicBezTo>
                  <a:cubicBezTo>
                    <a:pt x="2695" y="7459"/>
                    <a:pt x="2854" y="7539"/>
                    <a:pt x="2964" y="7662"/>
                  </a:cubicBezTo>
                  <a:cubicBezTo>
                    <a:pt x="3105" y="7815"/>
                    <a:pt x="3160" y="7980"/>
                    <a:pt x="3197" y="8183"/>
                  </a:cubicBezTo>
                  <a:cubicBezTo>
                    <a:pt x="3200" y="8193"/>
                    <a:pt x="3207" y="8198"/>
                    <a:pt x="3215" y="8198"/>
                  </a:cubicBezTo>
                  <a:cubicBezTo>
                    <a:pt x="3225" y="8198"/>
                    <a:pt x="3237" y="8190"/>
                    <a:pt x="3240" y="8176"/>
                  </a:cubicBezTo>
                  <a:cubicBezTo>
                    <a:pt x="3252" y="8029"/>
                    <a:pt x="3209" y="7870"/>
                    <a:pt x="3142" y="7741"/>
                  </a:cubicBezTo>
                  <a:cubicBezTo>
                    <a:pt x="3069" y="7594"/>
                    <a:pt x="2958" y="7490"/>
                    <a:pt x="2842" y="7380"/>
                  </a:cubicBezTo>
                  <a:cubicBezTo>
                    <a:pt x="2701" y="7257"/>
                    <a:pt x="2627" y="7110"/>
                    <a:pt x="2664" y="6914"/>
                  </a:cubicBezTo>
                  <a:cubicBezTo>
                    <a:pt x="2689" y="6779"/>
                    <a:pt x="2744" y="6669"/>
                    <a:pt x="2805" y="6552"/>
                  </a:cubicBezTo>
                  <a:cubicBezTo>
                    <a:pt x="3050" y="6418"/>
                    <a:pt x="3283" y="6258"/>
                    <a:pt x="3491" y="6074"/>
                  </a:cubicBezTo>
                  <a:cubicBezTo>
                    <a:pt x="3736" y="5866"/>
                    <a:pt x="3951" y="5639"/>
                    <a:pt x="4135" y="5382"/>
                  </a:cubicBezTo>
                  <a:cubicBezTo>
                    <a:pt x="4343" y="5094"/>
                    <a:pt x="4484" y="4775"/>
                    <a:pt x="4588" y="4438"/>
                  </a:cubicBezTo>
                  <a:cubicBezTo>
                    <a:pt x="4601" y="4395"/>
                    <a:pt x="4613" y="4359"/>
                    <a:pt x="4625" y="4316"/>
                  </a:cubicBezTo>
                  <a:cubicBezTo>
                    <a:pt x="4637" y="4359"/>
                    <a:pt x="4650" y="4395"/>
                    <a:pt x="4662" y="4438"/>
                  </a:cubicBezTo>
                  <a:cubicBezTo>
                    <a:pt x="4766" y="4775"/>
                    <a:pt x="4907" y="5094"/>
                    <a:pt x="5115" y="5382"/>
                  </a:cubicBezTo>
                  <a:cubicBezTo>
                    <a:pt x="5299" y="5639"/>
                    <a:pt x="5514" y="5866"/>
                    <a:pt x="5753" y="6074"/>
                  </a:cubicBezTo>
                  <a:cubicBezTo>
                    <a:pt x="5967" y="6258"/>
                    <a:pt x="6200" y="6418"/>
                    <a:pt x="6445" y="6552"/>
                  </a:cubicBezTo>
                  <a:cubicBezTo>
                    <a:pt x="6506" y="6669"/>
                    <a:pt x="6561" y="6779"/>
                    <a:pt x="6586" y="6914"/>
                  </a:cubicBezTo>
                  <a:cubicBezTo>
                    <a:pt x="6623" y="7110"/>
                    <a:pt x="6549" y="7257"/>
                    <a:pt x="6408" y="7380"/>
                  </a:cubicBezTo>
                  <a:cubicBezTo>
                    <a:pt x="6292" y="7490"/>
                    <a:pt x="6182" y="7594"/>
                    <a:pt x="6108" y="7741"/>
                  </a:cubicBezTo>
                  <a:cubicBezTo>
                    <a:pt x="6041" y="7870"/>
                    <a:pt x="5998" y="8029"/>
                    <a:pt x="6010" y="8176"/>
                  </a:cubicBezTo>
                  <a:cubicBezTo>
                    <a:pt x="6013" y="8190"/>
                    <a:pt x="6025" y="8198"/>
                    <a:pt x="6034" y="8198"/>
                  </a:cubicBezTo>
                  <a:cubicBezTo>
                    <a:pt x="6041" y="8198"/>
                    <a:pt x="6047" y="8193"/>
                    <a:pt x="6047" y="8183"/>
                  </a:cubicBezTo>
                  <a:cubicBezTo>
                    <a:pt x="6084" y="7986"/>
                    <a:pt x="6145" y="7815"/>
                    <a:pt x="6286" y="7662"/>
                  </a:cubicBezTo>
                  <a:cubicBezTo>
                    <a:pt x="6396" y="7539"/>
                    <a:pt x="6549" y="7459"/>
                    <a:pt x="6641" y="7312"/>
                  </a:cubicBezTo>
                  <a:cubicBezTo>
                    <a:pt x="6782" y="7098"/>
                    <a:pt x="6733" y="6853"/>
                    <a:pt x="6611" y="6651"/>
                  </a:cubicBezTo>
                  <a:lnTo>
                    <a:pt x="6611" y="6651"/>
                  </a:lnTo>
                  <a:cubicBezTo>
                    <a:pt x="6733" y="6712"/>
                    <a:pt x="6856" y="6779"/>
                    <a:pt x="6984" y="6834"/>
                  </a:cubicBezTo>
                  <a:cubicBezTo>
                    <a:pt x="7082" y="6908"/>
                    <a:pt x="7168" y="7000"/>
                    <a:pt x="7205" y="7116"/>
                  </a:cubicBezTo>
                  <a:cubicBezTo>
                    <a:pt x="7260" y="7269"/>
                    <a:pt x="7229" y="7386"/>
                    <a:pt x="7144" y="7521"/>
                  </a:cubicBezTo>
                  <a:cubicBezTo>
                    <a:pt x="7064" y="7649"/>
                    <a:pt x="6917" y="7741"/>
                    <a:pt x="6794" y="7827"/>
                  </a:cubicBezTo>
                  <a:cubicBezTo>
                    <a:pt x="6690" y="7907"/>
                    <a:pt x="6598" y="7999"/>
                    <a:pt x="6525" y="8103"/>
                  </a:cubicBezTo>
                  <a:cubicBezTo>
                    <a:pt x="6378" y="8317"/>
                    <a:pt x="6341" y="8611"/>
                    <a:pt x="6372" y="8863"/>
                  </a:cubicBezTo>
                  <a:cubicBezTo>
                    <a:pt x="6408" y="9151"/>
                    <a:pt x="6512" y="9433"/>
                    <a:pt x="6684" y="9666"/>
                  </a:cubicBezTo>
                  <a:cubicBezTo>
                    <a:pt x="6688" y="9672"/>
                    <a:pt x="6695" y="9674"/>
                    <a:pt x="6702" y="9674"/>
                  </a:cubicBezTo>
                  <a:cubicBezTo>
                    <a:pt x="6715" y="9674"/>
                    <a:pt x="6729" y="9663"/>
                    <a:pt x="6721" y="9647"/>
                  </a:cubicBezTo>
                  <a:cubicBezTo>
                    <a:pt x="6586" y="9322"/>
                    <a:pt x="6433" y="8998"/>
                    <a:pt x="6476" y="8636"/>
                  </a:cubicBezTo>
                  <a:cubicBezTo>
                    <a:pt x="6494" y="8483"/>
                    <a:pt x="6543" y="8348"/>
                    <a:pt x="6623" y="8219"/>
                  </a:cubicBezTo>
                  <a:cubicBezTo>
                    <a:pt x="6660" y="8158"/>
                    <a:pt x="6702" y="8103"/>
                    <a:pt x="6751" y="8054"/>
                  </a:cubicBezTo>
                  <a:lnTo>
                    <a:pt x="6751" y="8054"/>
                  </a:lnTo>
                  <a:cubicBezTo>
                    <a:pt x="6745" y="8066"/>
                    <a:pt x="6739" y="8084"/>
                    <a:pt x="6739" y="8097"/>
                  </a:cubicBezTo>
                  <a:cubicBezTo>
                    <a:pt x="6715" y="8201"/>
                    <a:pt x="6727" y="8305"/>
                    <a:pt x="6776" y="8403"/>
                  </a:cubicBezTo>
                  <a:cubicBezTo>
                    <a:pt x="6831" y="8513"/>
                    <a:pt x="6917" y="8611"/>
                    <a:pt x="6960" y="8734"/>
                  </a:cubicBezTo>
                  <a:cubicBezTo>
                    <a:pt x="7009" y="8857"/>
                    <a:pt x="7003" y="8985"/>
                    <a:pt x="7003" y="9114"/>
                  </a:cubicBezTo>
                  <a:cubicBezTo>
                    <a:pt x="7003" y="9126"/>
                    <a:pt x="7016" y="9135"/>
                    <a:pt x="7026" y="9135"/>
                  </a:cubicBezTo>
                  <a:cubicBezTo>
                    <a:pt x="7032" y="9135"/>
                    <a:pt x="7037" y="9133"/>
                    <a:pt x="7039" y="9126"/>
                  </a:cubicBezTo>
                  <a:cubicBezTo>
                    <a:pt x="7144" y="8918"/>
                    <a:pt x="7070" y="8673"/>
                    <a:pt x="6948" y="8495"/>
                  </a:cubicBezTo>
                  <a:cubicBezTo>
                    <a:pt x="6880" y="8391"/>
                    <a:pt x="6819" y="8293"/>
                    <a:pt x="6819" y="8170"/>
                  </a:cubicBezTo>
                  <a:cubicBezTo>
                    <a:pt x="6813" y="8121"/>
                    <a:pt x="6825" y="8054"/>
                    <a:pt x="6843" y="8005"/>
                  </a:cubicBezTo>
                  <a:cubicBezTo>
                    <a:pt x="6850" y="7980"/>
                    <a:pt x="6868" y="7962"/>
                    <a:pt x="6880" y="7944"/>
                  </a:cubicBezTo>
                  <a:cubicBezTo>
                    <a:pt x="6905" y="7925"/>
                    <a:pt x="6929" y="7907"/>
                    <a:pt x="6948" y="7888"/>
                  </a:cubicBezTo>
                  <a:cubicBezTo>
                    <a:pt x="7150" y="7741"/>
                    <a:pt x="7389" y="7551"/>
                    <a:pt x="7389" y="7276"/>
                  </a:cubicBezTo>
                  <a:cubicBezTo>
                    <a:pt x="7383" y="7171"/>
                    <a:pt x="7352" y="7073"/>
                    <a:pt x="7303" y="6981"/>
                  </a:cubicBezTo>
                  <a:lnTo>
                    <a:pt x="7303" y="6981"/>
                  </a:lnTo>
                  <a:cubicBezTo>
                    <a:pt x="7315" y="6988"/>
                    <a:pt x="7327" y="7000"/>
                    <a:pt x="7340" y="7006"/>
                  </a:cubicBezTo>
                  <a:cubicBezTo>
                    <a:pt x="7462" y="7104"/>
                    <a:pt x="7579" y="7208"/>
                    <a:pt x="7689" y="7325"/>
                  </a:cubicBezTo>
                  <a:cubicBezTo>
                    <a:pt x="7793" y="7435"/>
                    <a:pt x="7879" y="7594"/>
                    <a:pt x="7934" y="7741"/>
                  </a:cubicBezTo>
                  <a:cubicBezTo>
                    <a:pt x="7940" y="7754"/>
                    <a:pt x="7940" y="7772"/>
                    <a:pt x="7946" y="7784"/>
                  </a:cubicBezTo>
                  <a:cubicBezTo>
                    <a:pt x="7946" y="7809"/>
                    <a:pt x="7953" y="7833"/>
                    <a:pt x="7953" y="7852"/>
                  </a:cubicBezTo>
                  <a:cubicBezTo>
                    <a:pt x="7965" y="8060"/>
                    <a:pt x="7873" y="8250"/>
                    <a:pt x="7781" y="8428"/>
                  </a:cubicBezTo>
                  <a:cubicBezTo>
                    <a:pt x="7689" y="8611"/>
                    <a:pt x="7554" y="8777"/>
                    <a:pt x="7511" y="8979"/>
                  </a:cubicBezTo>
                  <a:cubicBezTo>
                    <a:pt x="7468" y="9163"/>
                    <a:pt x="7468" y="9353"/>
                    <a:pt x="7560" y="9518"/>
                  </a:cubicBezTo>
                  <a:cubicBezTo>
                    <a:pt x="7562" y="9522"/>
                    <a:pt x="7566" y="9523"/>
                    <a:pt x="7570" y="9523"/>
                  </a:cubicBezTo>
                  <a:cubicBezTo>
                    <a:pt x="7581" y="9523"/>
                    <a:pt x="7595" y="9513"/>
                    <a:pt x="7591" y="9500"/>
                  </a:cubicBezTo>
                  <a:cubicBezTo>
                    <a:pt x="7493" y="9151"/>
                    <a:pt x="7726" y="8838"/>
                    <a:pt x="7910" y="8532"/>
                  </a:cubicBezTo>
                  <a:lnTo>
                    <a:pt x="7910" y="8532"/>
                  </a:lnTo>
                  <a:cubicBezTo>
                    <a:pt x="7891" y="8599"/>
                    <a:pt x="7879" y="8667"/>
                    <a:pt x="7867" y="8734"/>
                  </a:cubicBezTo>
                  <a:cubicBezTo>
                    <a:pt x="7848" y="8869"/>
                    <a:pt x="7873" y="9016"/>
                    <a:pt x="7928" y="9138"/>
                  </a:cubicBezTo>
                  <a:cubicBezTo>
                    <a:pt x="8044" y="9384"/>
                    <a:pt x="8277" y="9574"/>
                    <a:pt x="8339" y="9849"/>
                  </a:cubicBezTo>
                  <a:cubicBezTo>
                    <a:pt x="8341" y="9860"/>
                    <a:pt x="8350" y="9865"/>
                    <a:pt x="8359" y="9865"/>
                  </a:cubicBezTo>
                  <a:cubicBezTo>
                    <a:pt x="8370" y="9865"/>
                    <a:pt x="8382" y="9857"/>
                    <a:pt x="8382" y="9843"/>
                  </a:cubicBezTo>
                  <a:cubicBezTo>
                    <a:pt x="8375" y="9543"/>
                    <a:pt x="8143" y="9341"/>
                    <a:pt x="8051" y="9071"/>
                  </a:cubicBezTo>
                  <a:cubicBezTo>
                    <a:pt x="7989" y="8899"/>
                    <a:pt x="8044" y="8722"/>
                    <a:pt x="8100" y="8556"/>
                  </a:cubicBezTo>
                  <a:cubicBezTo>
                    <a:pt x="8155" y="8391"/>
                    <a:pt x="8204" y="8225"/>
                    <a:pt x="8192" y="8048"/>
                  </a:cubicBezTo>
                  <a:cubicBezTo>
                    <a:pt x="8179" y="7870"/>
                    <a:pt x="8155" y="7711"/>
                    <a:pt x="8081" y="7551"/>
                  </a:cubicBezTo>
                  <a:cubicBezTo>
                    <a:pt x="8014" y="7398"/>
                    <a:pt x="7916" y="7263"/>
                    <a:pt x="7799" y="7141"/>
                  </a:cubicBezTo>
                  <a:cubicBezTo>
                    <a:pt x="7769" y="7110"/>
                    <a:pt x="7738" y="7079"/>
                    <a:pt x="7701" y="7055"/>
                  </a:cubicBezTo>
                  <a:lnTo>
                    <a:pt x="7701" y="7055"/>
                  </a:lnTo>
                  <a:cubicBezTo>
                    <a:pt x="7824" y="7110"/>
                    <a:pt x="7946" y="7165"/>
                    <a:pt x="8069" y="7220"/>
                  </a:cubicBezTo>
                  <a:cubicBezTo>
                    <a:pt x="8283" y="7325"/>
                    <a:pt x="8529" y="7447"/>
                    <a:pt x="8682" y="7637"/>
                  </a:cubicBezTo>
                  <a:cubicBezTo>
                    <a:pt x="8878" y="7882"/>
                    <a:pt x="8768" y="8152"/>
                    <a:pt x="8706" y="8422"/>
                  </a:cubicBezTo>
                  <a:cubicBezTo>
                    <a:pt x="8663" y="8611"/>
                    <a:pt x="8657" y="8832"/>
                    <a:pt x="8810" y="8973"/>
                  </a:cubicBezTo>
                  <a:cubicBezTo>
                    <a:pt x="8815" y="8978"/>
                    <a:pt x="8820" y="8979"/>
                    <a:pt x="8825" y="8979"/>
                  </a:cubicBezTo>
                  <a:cubicBezTo>
                    <a:pt x="8841" y="8979"/>
                    <a:pt x="8855" y="8961"/>
                    <a:pt x="8841" y="8942"/>
                  </a:cubicBezTo>
                  <a:cubicBezTo>
                    <a:pt x="8639" y="8691"/>
                    <a:pt x="8841" y="8385"/>
                    <a:pt x="8909" y="8127"/>
                  </a:cubicBezTo>
                  <a:cubicBezTo>
                    <a:pt x="8970" y="7895"/>
                    <a:pt x="8921" y="7668"/>
                    <a:pt x="8749" y="7490"/>
                  </a:cubicBezTo>
                  <a:cubicBezTo>
                    <a:pt x="8706" y="7447"/>
                    <a:pt x="8663" y="7410"/>
                    <a:pt x="8614" y="7374"/>
                  </a:cubicBezTo>
                  <a:lnTo>
                    <a:pt x="8614" y="7374"/>
                  </a:lnTo>
                  <a:cubicBezTo>
                    <a:pt x="8872" y="7527"/>
                    <a:pt x="9098" y="7735"/>
                    <a:pt x="9215" y="8023"/>
                  </a:cubicBezTo>
                  <a:cubicBezTo>
                    <a:pt x="9217" y="8031"/>
                    <a:pt x="9224" y="8034"/>
                    <a:pt x="9231" y="8034"/>
                  </a:cubicBezTo>
                  <a:cubicBezTo>
                    <a:pt x="9240" y="8034"/>
                    <a:pt x="9249" y="8028"/>
                    <a:pt x="9246" y="8017"/>
                  </a:cubicBezTo>
                  <a:cubicBezTo>
                    <a:pt x="9141" y="7576"/>
                    <a:pt x="8743" y="7294"/>
                    <a:pt x="8345" y="7135"/>
                  </a:cubicBezTo>
                  <a:lnTo>
                    <a:pt x="8339" y="7135"/>
                  </a:lnTo>
                  <a:cubicBezTo>
                    <a:pt x="8093" y="7037"/>
                    <a:pt x="7842" y="6969"/>
                    <a:pt x="7591" y="6890"/>
                  </a:cubicBezTo>
                  <a:cubicBezTo>
                    <a:pt x="7517" y="6865"/>
                    <a:pt x="7450" y="6847"/>
                    <a:pt x="7377" y="6816"/>
                  </a:cubicBezTo>
                  <a:cubicBezTo>
                    <a:pt x="7291" y="6761"/>
                    <a:pt x="7199" y="6712"/>
                    <a:pt x="7107" y="6663"/>
                  </a:cubicBezTo>
                  <a:cubicBezTo>
                    <a:pt x="6990" y="6601"/>
                    <a:pt x="6874" y="6534"/>
                    <a:pt x="6758" y="6473"/>
                  </a:cubicBezTo>
                  <a:cubicBezTo>
                    <a:pt x="6631" y="6395"/>
                    <a:pt x="6499" y="6316"/>
                    <a:pt x="6372" y="6232"/>
                  </a:cubicBezTo>
                  <a:lnTo>
                    <a:pt x="6372" y="6232"/>
                  </a:lnTo>
                  <a:cubicBezTo>
                    <a:pt x="6376" y="6234"/>
                    <a:pt x="6380" y="6234"/>
                    <a:pt x="6384" y="6234"/>
                  </a:cubicBezTo>
                  <a:cubicBezTo>
                    <a:pt x="6543" y="6313"/>
                    <a:pt x="6715" y="6375"/>
                    <a:pt x="6892" y="6412"/>
                  </a:cubicBezTo>
                  <a:cubicBezTo>
                    <a:pt x="7205" y="6473"/>
                    <a:pt x="7536" y="6454"/>
                    <a:pt x="7842" y="6540"/>
                  </a:cubicBezTo>
                  <a:cubicBezTo>
                    <a:pt x="8093" y="6608"/>
                    <a:pt x="8351" y="6718"/>
                    <a:pt x="8486" y="6951"/>
                  </a:cubicBezTo>
                  <a:cubicBezTo>
                    <a:pt x="8488" y="6957"/>
                    <a:pt x="8493" y="6960"/>
                    <a:pt x="8498" y="6960"/>
                  </a:cubicBezTo>
                  <a:cubicBezTo>
                    <a:pt x="8509" y="6960"/>
                    <a:pt x="8520" y="6951"/>
                    <a:pt x="8516" y="6939"/>
                  </a:cubicBezTo>
                  <a:cubicBezTo>
                    <a:pt x="8314" y="6375"/>
                    <a:pt x="7701" y="6356"/>
                    <a:pt x="7187" y="6301"/>
                  </a:cubicBezTo>
                  <a:cubicBezTo>
                    <a:pt x="7223" y="6295"/>
                    <a:pt x="7266" y="6283"/>
                    <a:pt x="7303" y="6277"/>
                  </a:cubicBezTo>
                  <a:cubicBezTo>
                    <a:pt x="7536" y="6215"/>
                    <a:pt x="7732" y="6093"/>
                    <a:pt x="7953" y="6001"/>
                  </a:cubicBezTo>
                  <a:cubicBezTo>
                    <a:pt x="8034" y="5965"/>
                    <a:pt x="8122" y="5945"/>
                    <a:pt x="8209" y="5945"/>
                  </a:cubicBezTo>
                  <a:cubicBezTo>
                    <a:pt x="8343" y="5945"/>
                    <a:pt x="8472" y="5993"/>
                    <a:pt x="8565" y="6105"/>
                  </a:cubicBezTo>
                  <a:cubicBezTo>
                    <a:pt x="8567" y="6107"/>
                    <a:pt x="8569" y="6108"/>
                    <a:pt x="8571" y="6108"/>
                  </a:cubicBezTo>
                  <a:cubicBezTo>
                    <a:pt x="8577" y="6108"/>
                    <a:pt x="8582" y="6102"/>
                    <a:pt x="8578" y="6093"/>
                  </a:cubicBezTo>
                  <a:cubicBezTo>
                    <a:pt x="8498" y="5934"/>
                    <a:pt x="8320" y="5878"/>
                    <a:pt x="8155" y="5866"/>
                  </a:cubicBezTo>
                  <a:cubicBezTo>
                    <a:pt x="8143" y="5865"/>
                    <a:pt x="8131" y="5865"/>
                    <a:pt x="8120" y="5865"/>
                  </a:cubicBezTo>
                  <a:cubicBezTo>
                    <a:pt x="7907" y="5865"/>
                    <a:pt x="7716" y="5969"/>
                    <a:pt x="7530" y="6056"/>
                  </a:cubicBezTo>
                  <a:cubicBezTo>
                    <a:pt x="7324" y="6151"/>
                    <a:pt x="7098" y="6205"/>
                    <a:pt x="6870" y="6205"/>
                  </a:cubicBezTo>
                  <a:cubicBezTo>
                    <a:pt x="6847" y="6205"/>
                    <a:pt x="6824" y="6204"/>
                    <a:pt x="6800" y="6203"/>
                  </a:cubicBezTo>
                  <a:cubicBezTo>
                    <a:pt x="6751" y="6203"/>
                    <a:pt x="6702" y="6197"/>
                    <a:pt x="6653" y="6191"/>
                  </a:cubicBezTo>
                  <a:cubicBezTo>
                    <a:pt x="6604" y="6173"/>
                    <a:pt x="6561" y="6154"/>
                    <a:pt x="6512" y="6136"/>
                  </a:cubicBezTo>
                  <a:cubicBezTo>
                    <a:pt x="6666" y="6136"/>
                    <a:pt x="6819" y="6099"/>
                    <a:pt x="6960" y="6038"/>
                  </a:cubicBezTo>
                  <a:cubicBezTo>
                    <a:pt x="7119" y="5958"/>
                    <a:pt x="7248" y="5842"/>
                    <a:pt x="7377" y="5713"/>
                  </a:cubicBezTo>
                  <a:cubicBezTo>
                    <a:pt x="7511" y="5578"/>
                    <a:pt x="7634" y="5437"/>
                    <a:pt x="7830" y="5388"/>
                  </a:cubicBezTo>
                  <a:cubicBezTo>
                    <a:pt x="7848" y="5382"/>
                    <a:pt x="7842" y="5351"/>
                    <a:pt x="7824" y="5351"/>
                  </a:cubicBezTo>
                  <a:cubicBezTo>
                    <a:pt x="7821" y="5351"/>
                    <a:pt x="7818" y="5351"/>
                    <a:pt x="7815" y="5351"/>
                  </a:cubicBezTo>
                  <a:cubicBezTo>
                    <a:pt x="7453" y="5351"/>
                    <a:pt x="7295" y="5708"/>
                    <a:pt x="7021" y="5872"/>
                  </a:cubicBezTo>
                  <a:cubicBezTo>
                    <a:pt x="6856" y="5976"/>
                    <a:pt x="6666" y="6025"/>
                    <a:pt x="6476" y="6032"/>
                  </a:cubicBezTo>
                  <a:cubicBezTo>
                    <a:pt x="6506" y="6019"/>
                    <a:pt x="6537" y="6007"/>
                    <a:pt x="6568" y="5995"/>
                  </a:cubicBezTo>
                  <a:cubicBezTo>
                    <a:pt x="6660" y="5952"/>
                    <a:pt x="6739" y="5891"/>
                    <a:pt x="6807" y="5811"/>
                  </a:cubicBezTo>
                  <a:cubicBezTo>
                    <a:pt x="6874" y="5731"/>
                    <a:pt x="6929" y="5639"/>
                    <a:pt x="6948" y="5535"/>
                  </a:cubicBezTo>
                  <a:cubicBezTo>
                    <a:pt x="6978" y="5425"/>
                    <a:pt x="6978" y="5290"/>
                    <a:pt x="7107" y="5241"/>
                  </a:cubicBezTo>
                  <a:cubicBezTo>
                    <a:pt x="7119" y="5235"/>
                    <a:pt x="7125" y="5204"/>
                    <a:pt x="7107" y="5198"/>
                  </a:cubicBezTo>
                  <a:cubicBezTo>
                    <a:pt x="7096" y="5196"/>
                    <a:pt x="7085" y="5195"/>
                    <a:pt x="7074" y="5195"/>
                  </a:cubicBezTo>
                  <a:cubicBezTo>
                    <a:pt x="6977" y="5195"/>
                    <a:pt x="6913" y="5293"/>
                    <a:pt x="6880" y="5376"/>
                  </a:cubicBezTo>
                  <a:cubicBezTo>
                    <a:pt x="6843" y="5474"/>
                    <a:pt x="6825" y="5584"/>
                    <a:pt x="6770" y="5676"/>
                  </a:cubicBezTo>
                  <a:cubicBezTo>
                    <a:pt x="6721" y="5768"/>
                    <a:pt x="6647" y="5842"/>
                    <a:pt x="6568" y="5903"/>
                  </a:cubicBezTo>
                  <a:cubicBezTo>
                    <a:pt x="6525" y="5934"/>
                    <a:pt x="6482" y="5964"/>
                    <a:pt x="6433" y="5983"/>
                  </a:cubicBezTo>
                  <a:cubicBezTo>
                    <a:pt x="6390" y="6001"/>
                    <a:pt x="6341" y="6013"/>
                    <a:pt x="6298" y="6025"/>
                  </a:cubicBezTo>
                  <a:cubicBezTo>
                    <a:pt x="5606" y="5621"/>
                    <a:pt x="5170" y="4830"/>
                    <a:pt x="5023" y="4028"/>
                  </a:cubicBezTo>
                  <a:cubicBezTo>
                    <a:pt x="4907" y="3409"/>
                    <a:pt x="4919" y="2784"/>
                    <a:pt x="4962" y="2159"/>
                  </a:cubicBezTo>
                  <a:cubicBezTo>
                    <a:pt x="4999" y="1601"/>
                    <a:pt x="5066" y="1037"/>
                    <a:pt x="5036" y="480"/>
                  </a:cubicBezTo>
                  <a:cubicBezTo>
                    <a:pt x="5042" y="437"/>
                    <a:pt x="5042" y="394"/>
                    <a:pt x="5048" y="345"/>
                  </a:cubicBezTo>
                  <a:cubicBezTo>
                    <a:pt x="5054" y="271"/>
                    <a:pt x="5091" y="149"/>
                    <a:pt x="5042" y="87"/>
                  </a:cubicBezTo>
                  <a:cubicBezTo>
                    <a:pt x="4999" y="29"/>
                    <a:pt x="4810" y="0"/>
                    <a:pt x="4622"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 name="Google Shape;811;p43">
              <a:extLst>
                <a:ext uri="{FF2B5EF4-FFF2-40B4-BE49-F238E27FC236}">
                  <a16:creationId xmlns:a16="http://schemas.microsoft.com/office/drawing/2014/main" id="{E9CDB74F-2878-433E-AB80-AAA88C7B6C97}"/>
                </a:ext>
              </a:extLst>
            </p:cNvPr>
            <p:cNvSpPr/>
            <p:nvPr/>
          </p:nvSpPr>
          <p:spPr>
            <a:xfrm>
              <a:off x="4747903" y="2708687"/>
              <a:ext cx="26131" cy="108449"/>
            </a:xfrm>
            <a:custGeom>
              <a:avLst/>
              <a:gdLst/>
              <a:ahLst/>
              <a:cxnLst/>
              <a:rect l="l" t="t" r="r" b="b"/>
              <a:pathLst>
                <a:path w="852" h="3536" extrusionOk="0">
                  <a:moveTo>
                    <a:pt x="460" y="0"/>
                  </a:moveTo>
                  <a:cubicBezTo>
                    <a:pt x="313" y="0"/>
                    <a:pt x="153" y="6"/>
                    <a:pt x="0" y="31"/>
                  </a:cubicBezTo>
                  <a:cubicBezTo>
                    <a:pt x="0" y="37"/>
                    <a:pt x="0" y="37"/>
                    <a:pt x="0" y="43"/>
                  </a:cubicBezTo>
                  <a:lnTo>
                    <a:pt x="6" y="141"/>
                  </a:lnTo>
                  <a:cubicBezTo>
                    <a:pt x="43" y="135"/>
                    <a:pt x="80" y="135"/>
                    <a:pt x="110" y="129"/>
                  </a:cubicBezTo>
                  <a:cubicBezTo>
                    <a:pt x="169" y="126"/>
                    <a:pt x="227" y="124"/>
                    <a:pt x="285" y="124"/>
                  </a:cubicBezTo>
                  <a:cubicBezTo>
                    <a:pt x="343" y="124"/>
                    <a:pt x="401" y="126"/>
                    <a:pt x="460" y="129"/>
                  </a:cubicBezTo>
                  <a:cubicBezTo>
                    <a:pt x="576" y="135"/>
                    <a:pt x="693" y="147"/>
                    <a:pt x="809" y="172"/>
                  </a:cubicBezTo>
                  <a:cubicBezTo>
                    <a:pt x="821" y="172"/>
                    <a:pt x="827" y="172"/>
                    <a:pt x="840" y="178"/>
                  </a:cubicBezTo>
                  <a:lnTo>
                    <a:pt x="840" y="172"/>
                  </a:lnTo>
                  <a:cubicBezTo>
                    <a:pt x="840" y="129"/>
                    <a:pt x="846" y="86"/>
                    <a:pt x="852" y="43"/>
                  </a:cubicBezTo>
                  <a:cubicBezTo>
                    <a:pt x="840" y="43"/>
                    <a:pt x="827" y="43"/>
                    <a:pt x="821" y="37"/>
                  </a:cubicBezTo>
                  <a:cubicBezTo>
                    <a:pt x="705" y="18"/>
                    <a:pt x="582" y="6"/>
                    <a:pt x="460" y="0"/>
                  </a:cubicBezTo>
                  <a:close/>
                  <a:moveTo>
                    <a:pt x="380" y="441"/>
                  </a:moveTo>
                  <a:lnTo>
                    <a:pt x="380" y="447"/>
                  </a:lnTo>
                  <a:cubicBezTo>
                    <a:pt x="276" y="447"/>
                    <a:pt x="166" y="460"/>
                    <a:pt x="55" y="484"/>
                  </a:cubicBezTo>
                  <a:cubicBezTo>
                    <a:pt x="43" y="484"/>
                    <a:pt x="25" y="490"/>
                    <a:pt x="6" y="496"/>
                  </a:cubicBezTo>
                  <a:lnTo>
                    <a:pt x="6" y="576"/>
                  </a:lnTo>
                  <a:cubicBezTo>
                    <a:pt x="25" y="570"/>
                    <a:pt x="43" y="570"/>
                    <a:pt x="55" y="564"/>
                  </a:cubicBezTo>
                  <a:cubicBezTo>
                    <a:pt x="140" y="559"/>
                    <a:pt x="224" y="550"/>
                    <a:pt x="308" y="550"/>
                  </a:cubicBezTo>
                  <a:cubicBezTo>
                    <a:pt x="328" y="550"/>
                    <a:pt x="348" y="550"/>
                    <a:pt x="368" y="552"/>
                  </a:cubicBezTo>
                  <a:cubicBezTo>
                    <a:pt x="478" y="552"/>
                    <a:pt x="582" y="564"/>
                    <a:pt x="686" y="582"/>
                  </a:cubicBezTo>
                  <a:cubicBezTo>
                    <a:pt x="742" y="594"/>
                    <a:pt x="791" y="601"/>
                    <a:pt x="840" y="613"/>
                  </a:cubicBezTo>
                  <a:cubicBezTo>
                    <a:pt x="840" y="613"/>
                    <a:pt x="840" y="613"/>
                    <a:pt x="846" y="619"/>
                  </a:cubicBezTo>
                  <a:cubicBezTo>
                    <a:pt x="846" y="570"/>
                    <a:pt x="846" y="527"/>
                    <a:pt x="846" y="484"/>
                  </a:cubicBezTo>
                  <a:cubicBezTo>
                    <a:pt x="803" y="472"/>
                    <a:pt x="760" y="466"/>
                    <a:pt x="723" y="466"/>
                  </a:cubicBezTo>
                  <a:cubicBezTo>
                    <a:pt x="607" y="447"/>
                    <a:pt x="496" y="441"/>
                    <a:pt x="380" y="441"/>
                  </a:cubicBezTo>
                  <a:close/>
                  <a:moveTo>
                    <a:pt x="535" y="974"/>
                  </a:moveTo>
                  <a:cubicBezTo>
                    <a:pt x="482" y="974"/>
                    <a:pt x="428" y="976"/>
                    <a:pt x="374" y="980"/>
                  </a:cubicBezTo>
                  <a:cubicBezTo>
                    <a:pt x="270" y="987"/>
                    <a:pt x="166" y="1005"/>
                    <a:pt x="61" y="1023"/>
                  </a:cubicBezTo>
                  <a:cubicBezTo>
                    <a:pt x="55" y="1030"/>
                    <a:pt x="37" y="1030"/>
                    <a:pt x="25" y="1036"/>
                  </a:cubicBezTo>
                  <a:cubicBezTo>
                    <a:pt x="31" y="1060"/>
                    <a:pt x="31" y="1091"/>
                    <a:pt x="31" y="1121"/>
                  </a:cubicBezTo>
                  <a:cubicBezTo>
                    <a:pt x="43" y="1121"/>
                    <a:pt x="49" y="1121"/>
                    <a:pt x="55" y="1115"/>
                  </a:cubicBezTo>
                  <a:cubicBezTo>
                    <a:pt x="159" y="1103"/>
                    <a:pt x="270" y="1097"/>
                    <a:pt x="374" y="1097"/>
                  </a:cubicBezTo>
                  <a:cubicBezTo>
                    <a:pt x="400" y="1096"/>
                    <a:pt x="426" y="1095"/>
                    <a:pt x="452" y="1095"/>
                  </a:cubicBezTo>
                  <a:cubicBezTo>
                    <a:pt x="577" y="1095"/>
                    <a:pt x="698" y="1107"/>
                    <a:pt x="815" y="1128"/>
                  </a:cubicBezTo>
                  <a:lnTo>
                    <a:pt x="827" y="993"/>
                  </a:lnTo>
                  <a:cubicBezTo>
                    <a:pt x="728" y="981"/>
                    <a:pt x="632" y="974"/>
                    <a:pt x="535" y="974"/>
                  </a:cubicBezTo>
                  <a:close/>
                  <a:moveTo>
                    <a:pt x="701" y="1536"/>
                  </a:moveTo>
                  <a:cubicBezTo>
                    <a:pt x="616" y="1536"/>
                    <a:pt x="530" y="1543"/>
                    <a:pt x="447" y="1557"/>
                  </a:cubicBezTo>
                  <a:cubicBezTo>
                    <a:pt x="325" y="1575"/>
                    <a:pt x="196" y="1593"/>
                    <a:pt x="74" y="1630"/>
                  </a:cubicBezTo>
                  <a:cubicBezTo>
                    <a:pt x="74" y="1667"/>
                    <a:pt x="74" y="1704"/>
                    <a:pt x="80" y="1740"/>
                  </a:cubicBezTo>
                  <a:cubicBezTo>
                    <a:pt x="202" y="1710"/>
                    <a:pt x="325" y="1691"/>
                    <a:pt x="454" y="1691"/>
                  </a:cubicBezTo>
                  <a:cubicBezTo>
                    <a:pt x="558" y="1691"/>
                    <a:pt x="668" y="1691"/>
                    <a:pt x="772" y="1704"/>
                  </a:cubicBezTo>
                  <a:cubicBezTo>
                    <a:pt x="778" y="1648"/>
                    <a:pt x="778" y="1593"/>
                    <a:pt x="784" y="1538"/>
                  </a:cubicBezTo>
                  <a:cubicBezTo>
                    <a:pt x="757" y="1537"/>
                    <a:pt x="729" y="1536"/>
                    <a:pt x="701" y="1536"/>
                  </a:cubicBezTo>
                  <a:close/>
                  <a:moveTo>
                    <a:pt x="646" y="2168"/>
                  </a:moveTo>
                  <a:cubicBezTo>
                    <a:pt x="555" y="2168"/>
                    <a:pt x="465" y="2179"/>
                    <a:pt x="374" y="2194"/>
                  </a:cubicBezTo>
                  <a:cubicBezTo>
                    <a:pt x="282" y="2206"/>
                    <a:pt x="196" y="2231"/>
                    <a:pt x="110" y="2261"/>
                  </a:cubicBezTo>
                  <a:cubicBezTo>
                    <a:pt x="110" y="2304"/>
                    <a:pt x="110" y="2341"/>
                    <a:pt x="110" y="2378"/>
                  </a:cubicBezTo>
                  <a:cubicBezTo>
                    <a:pt x="202" y="2353"/>
                    <a:pt x="300" y="2335"/>
                    <a:pt x="392" y="2323"/>
                  </a:cubicBezTo>
                  <a:cubicBezTo>
                    <a:pt x="462" y="2318"/>
                    <a:pt x="534" y="2314"/>
                    <a:pt x="605" y="2314"/>
                  </a:cubicBezTo>
                  <a:cubicBezTo>
                    <a:pt x="635" y="2314"/>
                    <a:pt x="664" y="2315"/>
                    <a:pt x="693" y="2316"/>
                  </a:cubicBezTo>
                  <a:cubicBezTo>
                    <a:pt x="711" y="2316"/>
                    <a:pt x="723" y="2323"/>
                    <a:pt x="742" y="2323"/>
                  </a:cubicBezTo>
                  <a:cubicBezTo>
                    <a:pt x="742" y="2274"/>
                    <a:pt x="742" y="2224"/>
                    <a:pt x="748" y="2175"/>
                  </a:cubicBezTo>
                  <a:cubicBezTo>
                    <a:pt x="729" y="2169"/>
                    <a:pt x="717" y="2169"/>
                    <a:pt x="705" y="2169"/>
                  </a:cubicBezTo>
                  <a:cubicBezTo>
                    <a:pt x="685" y="2168"/>
                    <a:pt x="666" y="2168"/>
                    <a:pt x="646" y="2168"/>
                  </a:cubicBezTo>
                  <a:close/>
                  <a:moveTo>
                    <a:pt x="622" y="2761"/>
                  </a:moveTo>
                  <a:cubicBezTo>
                    <a:pt x="548" y="2761"/>
                    <a:pt x="475" y="2767"/>
                    <a:pt x="398" y="2776"/>
                  </a:cubicBezTo>
                  <a:cubicBezTo>
                    <a:pt x="306" y="2788"/>
                    <a:pt x="208" y="2807"/>
                    <a:pt x="110" y="2837"/>
                  </a:cubicBezTo>
                  <a:cubicBezTo>
                    <a:pt x="110" y="2874"/>
                    <a:pt x="110" y="2917"/>
                    <a:pt x="110" y="2954"/>
                  </a:cubicBezTo>
                  <a:cubicBezTo>
                    <a:pt x="117" y="2954"/>
                    <a:pt x="123" y="2954"/>
                    <a:pt x="135" y="2948"/>
                  </a:cubicBezTo>
                  <a:cubicBezTo>
                    <a:pt x="227" y="2929"/>
                    <a:pt x="319" y="2923"/>
                    <a:pt x="411" y="2917"/>
                  </a:cubicBezTo>
                  <a:cubicBezTo>
                    <a:pt x="457" y="2914"/>
                    <a:pt x="503" y="2912"/>
                    <a:pt x="549" y="2912"/>
                  </a:cubicBezTo>
                  <a:cubicBezTo>
                    <a:pt x="594" y="2912"/>
                    <a:pt x="640" y="2914"/>
                    <a:pt x="686" y="2917"/>
                  </a:cubicBezTo>
                  <a:cubicBezTo>
                    <a:pt x="705" y="2917"/>
                    <a:pt x="723" y="2917"/>
                    <a:pt x="742" y="2923"/>
                  </a:cubicBezTo>
                  <a:cubicBezTo>
                    <a:pt x="735" y="2868"/>
                    <a:pt x="735" y="2819"/>
                    <a:pt x="735" y="2764"/>
                  </a:cubicBezTo>
                  <a:lnTo>
                    <a:pt x="705" y="2764"/>
                  </a:lnTo>
                  <a:cubicBezTo>
                    <a:pt x="677" y="2762"/>
                    <a:pt x="649" y="2761"/>
                    <a:pt x="622" y="2761"/>
                  </a:cubicBezTo>
                  <a:close/>
                  <a:moveTo>
                    <a:pt x="530" y="3340"/>
                  </a:moveTo>
                  <a:cubicBezTo>
                    <a:pt x="490" y="3340"/>
                    <a:pt x="449" y="3342"/>
                    <a:pt x="411" y="3346"/>
                  </a:cubicBezTo>
                  <a:cubicBezTo>
                    <a:pt x="319" y="3352"/>
                    <a:pt x="221" y="3370"/>
                    <a:pt x="129" y="3401"/>
                  </a:cubicBezTo>
                  <a:cubicBezTo>
                    <a:pt x="110" y="3407"/>
                    <a:pt x="92" y="3419"/>
                    <a:pt x="67" y="3426"/>
                  </a:cubicBezTo>
                  <a:cubicBezTo>
                    <a:pt x="67" y="3462"/>
                    <a:pt x="61" y="3499"/>
                    <a:pt x="55" y="3536"/>
                  </a:cubicBezTo>
                  <a:cubicBezTo>
                    <a:pt x="86" y="3530"/>
                    <a:pt x="117" y="3517"/>
                    <a:pt x="141" y="3511"/>
                  </a:cubicBezTo>
                  <a:cubicBezTo>
                    <a:pt x="233" y="3487"/>
                    <a:pt x="319" y="3475"/>
                    <a:pt x="411" y="3468"/>
                  </a:cubicBezTo>
                  <a:cubicBezTo>
                    <a:pt x="445" y="3465"/>
                    <a:pt x="479" y="3464"/>
                    <a:pt x="513" y="3464"/>
                  </a:cubicBezTo>
                  <a:cubicBezTo>
                    <a:pt x="609" y="3464"/>
                    <a:pt x="700" y="3476"/>
                    <a:pt x="791" y="3499"/>
                  </a:cubicBezTo>
                  <a:cubicBezTo>
                    <a:pt x="784" y="3450"/>
                    <a:pt x="778" y="3407"/>
                    <a:pt x="772" y="3364"/>
                  </a:cubicBezTo>
                  <a:cubicBezTo>
                    <a:pt x="695" y="3348"/>
                    <a:pt x="612" y="3340"/>
                    <a:pt x="530" y="334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5" name="Google Shape;812;p43">
            <a:extLst>
              <a:ext uri="{FF2B5EF4-FFF2-40B4-BE49-F238E27FC236}">
                <a16:creationId xmlns:a16="http://schemas.microsoft.com/office/drawing/2014/main" id="{E0ABA5D0-19A2-4175-9D16-4C911E924DD4}"/>
              </a:ext>
            </a:extLst>
          </p:cNvPr>
          <p:cNvSpPr txBox="1"/>
          <p:nvPr/>
        </p:nvSpPr>
        <p:spPr>
          <a:xfrm>
            <a:off x="6396811" y="1881408"/>
            <a:ext cx="2888700" cy="471300"/>
          </a:xfrm>
          <a:prstGeom prst="rect">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2000" b="1">
                <a:solidFill>
                  <a:schemeClr val="dk1"/>
                </a:solidFill>
                <a:latin typeface="Poppins"/>
                <a:ea typeface="Poppins"/>
                <a:cs typeface="Poppins"/>
                <a:sym typeface="Poppins"/>
              </a:rPr>
              <a:t>Mucus</a:t>
            </a:r>
            <a:endParaRPr sz="2000" b="1">
              <a:solidFill>
                <a:schemeClr val="dk1"/>
              </a:solidFill>
              <a:latin typeface="Poppins"/>
              <a:ea typeface="Poppins"/>
              <a:cs typeface="Poppins"/>
              <a:sym typeface="Poppins"/>
            </a:endParaRPr>
          </a:p>
        </p:txBody>
      </p:sp>
      <p:sp>
        <p:nvSpPr>
          <p:cNvPr id="86" name="Google Shape;813;p43">
            <a:extLst>
              <a:ext uri="{FF2B5EF4-FFF2-40B4-BE49-F238E27FC236}">
                <a16:creationId xmlns:a16="http://schemas.microsoft.com/office/drawing/2014/main" id="{3E2850D6-22E4-406C-9CE1-329CB5F93D59}"/>
              </a:ext>
            </a:extLst>
          </p:cNvPr>
          <p:cNvSpPr txBox="1"/>
          <p:nvPr/>
        </p:nvSpPr>
        <p:spPr>
          <a:xfrm>
            <a:off x="6396811" y="2445478"/>
            <a:ext cx="2888700" cy="471300"/>
          </a:xfrm>
          <a:prstGeom prst="rect">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2000" b="1">
                <a:solidFill>
                  <a:schemeClr val="dk1"/>
                </a:solidFill>
                <a:latin typeface="Poppins"/>
                <a:ea typeface="Poppins"/>
                <a:cs typeface="Poppins"/>
                <a:sym typeface="Poppins"/>
              </a:rPr>
              <a:t>Shortness of breath</a:t>
            </a:r>
            <a:endParaRPr sz="2000" b="1">
              <a:solidFill>
                <a:schemeClr val="dk1"/>
              </a:solidFill>
              <a:latin typeface="Poppins"/>
              <a:ea typeface="Poppins"/>
              <a:cs typeface="Poppins"/>
              <a:sym typeface="Poppins"/>
            </a:endParaRPr>
          </a:p>
        </p:txBody>
      </p:sp>
      <p:sp>
        <p:nvSpPr>
          <p:cNvPr id="87" name="Google Shape;814;p43">
            <a:extLst>
              <a:ext uri="{FF2B5EF4-FFF2-40B4-BE49-F238E27FC236}">
                <a16:creationId xmlns:a16="http://schemas.microsoft.com/office/drawing/2014/main" id="{C4A55974-3796-43E6-9D7C-4F9AFAF1CB5F}"/>
              </a:ext>
            </a:extLst>
          </p:cNvPr>
          <p:cNvSpPr txBox="1"/>
          <p:nvPr/>
        </p:nvSpPr>
        <p:spPr>
          <a:xfrm>
            <a:off x="6396811" y="3009548"/>
            <a:ext cx="2888700" cy="471300"/>
          </a:xfrm>
          <a:prstGeom prst="rect">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2000" b="1">
                <a:solidFill>
                  <a:schemeClr val="dk1"/>
                </a:solidFill>
                <a:latin typeface="Poppins"/>
                <a:ea typeface="Poppins"/>
                <a:cs typeface="Poppins"/>
                <a:sym typeface="Poppins"/>
              </a:rPr>
              <a:t>Fatigue</a:t>
            </a:r>
            <a:endParaRPr sz="2000" b="1">
              <a:solidFill>
                <a:schemeClr val="dk1"/>
              </a:solidFill>
              <a:latin typeface="Poppins"/>
              <a:ea typeface="Poppins"/>
              <a:cs typeface="Poppins"/>
              <a:sym typeface="Poppins"/>
            </a:endParaRPr>
          </a:p>
        </p:txBody>
      </p:sp>
      <p:sp>
        <p:nvSpPr>
          <p:cNvPr id="88" name="Google Shape;815;p43">
            <a:extLst>
              <a:ext uri="{FF2B5EF4-FFF2-40B4-BE49-F238E27FC236}">
                <a16:creationId xmlns:a16="http://schemas.microsoft.com/office/drawing/2014/main" id="{9FB952FF-D63B-4C48-AC36-304DCEE83D29}"/>
              </a:ext>
            </a:extLst>
          </p:cNvPr>
          <p:cNvSpPr txBox="1"/>
          <p:nvPr/>
        </p:nvSpPr>
        <p:spPr>
          <a:xfrm>
            <a:off x="6396811" y="3573618"/>
            <a:ext cx="2888700" cy="471300"/>
          </a:xfrm>
          <a:prstGeom prst="rect">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2000" b="1">
                <a:solidFill>
                  <a:schemeClr val="dk1"/>
                </a:solidFill>
                <a:latin typeface="Poppins"/>
                <a:ea typeface="Poppins"/>
                <a:cs typeface="Poppins"/>
                <a:sym typeface="Poppins"/>
              </a:rPr>
              <a:t>Dyspnea</a:t>
            </a:r>
            <a:endParaRPr sz="2000" b="1">
              <a:solidFill>
                <a:schemeClr val="dk1"/>
              </a:solidFill>
              <a:latin typeface="Poppins"/>
              <a:ea typeface="Poppins"/>
              <a:cs typeface="Poppins"/>
              <a:sym typeface="Poppins"/>
            </a:endParaRPr>
          </a:p>
        </p:txBody>
      </p:sp>
      <p:sp>
        <p:nvSpPr>
          <p:cNvPr id="89" name="Google Shape;816;p43">
            <a:extLst>
              <a:ext uri="{FF2B5EF4-FFF2-40B4-BE49-F238E27FC236}">
                <a16:creationId xmlns:a16="http://schemas.microsoft.com/office/drawing/2014/main" id="{C2411F13-D9FE-4EC6-8A31-4CF82624201E}"/>
              </a:ext>
            </a:extLst>
          </p:cNvPr>
          <p:cNvSpPr txBox="1"/>
          <p:nvPr/>
        </p:nvSpPr>
        <p:spPr>
          <a:xfrm>
            <a:off x="6396811" y="4137688"/>
            <a:ext cx="2888700" cy="471300"/>
          </a:xfrm>
          <a:prstGeom prst="rect">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2000" b="1">
                <a:solidFill>
                  <a:schemeClr val="dk1"/>
                </a:solidFill>
                <a:latin typeface="Poppins"/>
                <a:ea typeface="Poppins"/>
                <a:cs typeface="Poppins"/>
                <a:sym typeface="Poppins"/>
              </a:rPr>
              <a:t>Chest discomfort</a:t>
            </a:r>
            <a:endParaRPr sz="2000" b="1">
              <a:solidFill>
                <a:schemeClr val="dk1"/>
              </a:solidFill>
              <a:latin typeface="Poppins"/>
              <a:ea typeface="Poppins"/>
              <a:cs typeface="Poppins"/>
              <a:sym typeface="Poppins"/>
            </a:endParaRPr>
          </a:p>
        </p:txBody>
      </p:sp>
      <p:sp>
        <p:nvSpPr>
          <p:cNvPr id="90" name="Google Shape;817;p43">
            <a:extLst>
              <a:ext uri="{FF2B5EF4-FFF2-40B4-BE49-F238E27FC236}">
                <a16:creationId xmlns:a16="http://schemas.microsoft.com/office/drawing/2014/main" id="{B3F24770-4B79-42B1-8964-4427F8401F09}"/>
              </a:ext>
            </a:extLst>
          </p:cNvPr>
          <p:cNvSpPr/>
          <p:nvPr/>
        </p:nvSpPr>
        <p:spPr>
          <a:xfrm>
            <a:off x="5585761" y="1317338"/>
            <a:ext cx="715200" cy="471300"/>
          </a:xfrm>
          <a:prstGeom prst="rect">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91" name="Google Shape;818;p43">
            <a:extLst>
              <a:ext uri="{FF2B5EF4-FFF2-40B4-BE49-F238E27FC236}">
                <a16:creationId xmlns:a16="http://schemas.microsoft.com/office/drawing/2014/main" id="{0132685E-38E5-4953-9CCA-D31DB9AD12D2}"/>
              </a:ext>
            </a:extLst>
          </p:cNvPr>
          <p:cNvGrpSpPr/>
          <p:nvPr/>
        </p:nvGrpSpPr>
        <p:grpSpPr>
          <a:xfrm>
            <a:off x="5817362" y="1403090"/>
            <a:ext cx="251995" cy="299795"/>
            <a:chOff x="7147866" y="1291311"/>
            <a:chExt cx="103294" cy="122882"/>
          </a:xfrm>
        </p:grpSpPr>
        <p:sp>
          <p:nvSpPr>
            <p:cNvPr id="92" name="Google Shape;819;p43">
              <a:extLst>
                <a:ext uri="{FF2B5EF4-FFF2-40B4-BE49-F238E27FC236}">
                  <a16:creationId xmlns:a16="http://schemas.microsoft.com/office/drawing/2014/main" id="{2142AB1D-A2BA-48B3-A975-A4CB07C6A537}"/>
                </a:ext>
              </a:extLst>
            </p:cNvPr>
            <p:cNvSpPr/>
            <p:nvPr/>
          </p:nvSpPr>
          <p:spPr>
            <a:xfrm>
              <a:off x="7147866" y="1291311"/>
              <a:ext cx="103294" cy="122882"/>
            </a:xfrm>
            <a:custGeom>
              <a:avLst/>
              <a:gdLst/>
              <a:ahLst/>
              <a:cxnLst/>
              <a:rect l="l" t="t" r="r" b="b"/>
              <a:pathLst>
                <a:path w="1814" h="2158" extrusionOk="0">
                  <a:moveTo>
                    <a:pt x="907" y="1423"/>
                  </a:moveTo>
                  <a:cubicBezTo>
                    <a:pt x="1060" y="1423"/>
                    <a:pt x="1183" y="1502"/>
                    <a:pt x="1183" y="1606"/>
                  </a:cubicBezTo>
                  <a:cubicBezTo>
                    <a:pt x="1183" y="1711"/>
                    <a:pt x="1060" y="1796"/>
                    <a:pt x="907" y="1796"/>
                  </a:cubicBezTo>
                  <a:cubicBezTo>
                    <a:pt x="748" y="1796"/>
                    <a:pt x="625" y="1711"/>
                    <a:pt x="625" y="1606"/>
                  </a:cubicBezTo>
                  <a:cubicBezTo>
                    <a:pt x="625" y="1502"/>
                    <a:pt x="748" y="1423"/>
                    <a:pt x="907" y="1423"/>
                  </a:cubicBezTo>
                  <a:close/>
                  <a:moveTo>
                    <a:pt x="907" y="1"/>
                  </a:moveTo>
                  <a:cubicBezTo>
                    <a:pt x="527" y="1"/>
                    <a:pt x="214" y="307"/>
                    <a:pt x="214" y="687"/>
                  </a:cubicBezTo>
                  <a:lnTo>
                    <a:pt x="214" y="748"/>
                  </a:lnTo>
                  <a:cubicBezTo>
                    <a:pt x="98" y="748"/>
                    <a:pt x="0" y="846"/>
                    <a:pt x="0" y="963"/>
                  </a:cubicBezTo>
                  <a:cubicBezTo>
                    <a:pt x="0" y="1085"/>
                    <a:pt x="98" y="1177"/>
                    <a:pt x="214" y="1177"/>
                  </a:cubicBezTo>
                  <a:lnTo>
                    <a:pt x="214" y="1465"/>
                  </a:lnTo>
                  <a:cubicBezTo>
                    <a:pt x="214" y="1845"/>
                    <a:pt x="527" y="2158"/>
                    <a:pt x="907" y="2158"/>
                  </a:cubicBezTo>
                  <a:cubicBezTo>
                    <a:pt x="1287" y="2158"/>
                    <a:pt x="1593" y="1845"/>
                    <a:pt x="1593" y="1465"/>
                  </a:cubicBezTo>
                  <a:lnTo>
                    <a:pt x="1593" y="1177"/>
                  </a:lnTo>
                  <a:cubicBezTo>
                    <a:pt x="1716" y="1177"/>
                    <a:pt x="1814" y="1085"/>
                    <a:pt x="1814" y="963"/>
                  </a:cubicBezTo>
                  <a:cubicBezTo>
                    <a:pt x="1814" y="846"/>
                    <a:pt x="1716" y="748"/>
                    <a:pt x="1593" y="748"/>
                  </a:cubicBezTo>
                  <a:lnTo>
                    <a:pt x="1593" y="687"/>
                  </a:lnTo>
                  <a:cubicBezTo>
                    <a:pt x="1593" y="307"/>
                    <a:pt x="1287" y="1"/>
                    <a:pt x="907"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 name="Google Shape;820;p43">
              <a:extLst>
                <a:ext uri="{FF2B5EF4-FFF2-40B4-BE49-F238E27FC236}">
                  <a16:creationId xmlns:a16="http://schemas.microsoft.com/office/drawing/2014/main" id="{7348645E-3020-4080-B0EC-1B61AC690A79}"/>
                </a:ext>
              </a:extLst>
            </p:cNvPr>
            <p:cNvSpPr/>
            <p:nvPr/>
          </p:nvSpPr>
          <p:spPr>
            <a:xfrm>
              <a:off x="7175768" y="1332879"/>
              <a:ext cx="12926" cy="17481"/>
            </a:xfrm>
            <a:custGeom>
              <a:avLst/>
              <a:gdLst/>
              <a:ahLst/>
              <a:cxnLst/>
              <a:rect l="l" t="t" r="r" b="b"/>
              <a:pathLst>
                <a:path w="227" h="307" fill="none" extrusionOk="0">
                  <a:moveTo>
                    <a:pt x="0" y="306"/>
                  </a:moveTo>
                  <a:lnTo>
                    <a:pt x="227" y="153"/>
                  </a:lnTo>
                  <a:lnTo>
                    <a:pt x="0" y="0"/>
                  </a:lnTo>
                </a:path>
              </a:pathLst>
            </a:custGeom>
            <a:noFill/>
            <a:ln w="200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 name="Google Shape;821;p43">
              <a:extLst>
                <a:ext uri="{FF2B5EF4-FFF2-40B4-BE49-F238E27FC236}">
                  <a16:creationId xmlns:a16="http://schemas.microsoft.com/office/drawing/2014/main" id="{5976B705-0C36-4137-8F74-F38C0885512E}"/>
                </a:ext>
              </a:extLst>
            </p:cNvPr>
            <p:cNvSpPr/>
            <p:nvPr/>
          </p:nvSpPr>
          <p:spPr>
            <a:xfrm>
              <a:off x="7209933" y="1332879"/>
              <a:ext cx="12983" cy="17481"/>
            </a:xfrm>
            <a:custGeom>
              <a:avLst/>
              <a:gdLst/>
              <a:ahLst/>
              <a:cxnLst/>
              <a:rect l="l" t="t" r="r" b="b"/>
              <a:pathLst>
                <a:path w="228" h="307" fill="none" extrusionOk="0">
                  <a:moveTo>
                    <a:pt x="228" y="0"/>
                  </a:moveTo>
                  <a:lnTo>
                    <a:pt x="1" y="153"/>
                  </a:lnTo>
                  <a:lnTo>
                    <a:pt x="228" y="306"/>
                  </a:lnTo>
                </a:path>
              </a:pathLst>
            </a:custGeom>
            <a:noFill/>
            <a:ln w="200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5" name="Google Shape;822;p43">
            <a:extLst>
              <a:ext uri="{FF2B5EF4-FFF2-40B4-BE49-F238E27FC236}">
                <a16:creationId xmlns:a16="http://schemas.microsoft.com/office/drawing/2014/main" id="{05A103A1-FE4A-4873-A7F3-16B287D1595D}"/>
              </a:ext>
            </a:extLst>
          </p:cNvPr>
          <p:cNvSpPr/>
          <p:nvPr/>
        </p:nvSpPr>
        <p:spPr>
          <a:xfrm>
            <a:off x="5585761" y="1881413"/>
            <a:ext cx="715200" cy="471300"/>
          </a:xfrm>
          <a:prstGeom prst="rect">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 name="Google Shape;823;p43">
            <a:extLst>
              <a:ext uri="{FF2B5EF4-FFF2-40B4-BE49-F238E27FC236}">
                <a16:creationId xmlns:a16="http://schemas.microsoft.com/office/drawing/2014/main" id="{87978B1F-B58E-4EC7-BE13-8593F3691430}"/>
              </a:ext>
            </a:extLst>
          </p:cNvPr>
          <p:cNvSpPr/>
          <p:nvPr/>
        </p:nvSpPr>
        <p:spPr>
          <a:xfrm>
            <a:off x="5861531" y="1962373"/>
            <a:ext cx="163645" cy="309380"/>
          </a:xfrm>
          <a:custGeom>
            <a:avLst/>
            <a:gdLst/>
            <a:ahLst/>
            <a:cxnLst/>
            <a:rect l="l" t="t" r="r" b="b"/>
            <a:pathLst>
              <a:path w="1178" h="2227" extrusionOk="0">
                <a:moveTo>
                  <a:pt x="130" y="1"/>
                </a:moveTo>
                <a:cubicBezTo>
                  <a:pt x="56" y="1"/>
                  <a:pt x="1" y="62"/>
                  <a:pt x="1" y="136"/>
                </a:cubicBezTo>
                <a:lnTo>
                  <a:pt x="1" y="1919"/>
                </a:lnTo>
                <a:cubicBezTo>
                  <a:pt x="1" y="2072"/>
                  <a:pt x="111" y="2207"/>
                  <a:pt x="264" y="2225"/>
                </a:cubicBezTo>
                <a:cubicBezTo>
                  <a:pt x="272" y="2226"/>
                  <a:pt x="279" y="2226"/>
                  <a:pt x="287" y="2226"/>
                </a:cubicBezTo>
                <a:cubicBezTo>
                  <a:pt x="454" y="2226"/>
                  <a:pt x="589" y="2096"/>
                  <a:pt x="589" y="1931"/>
                </a:cubicBezTo>
                <a:lnTo>
                  <a:pt x="589" y="1386"/>
                </a:lnTo>
                <a:cubicBezTo>
                  <a:pt x="589" y="1547"/>
                  <a:pt x="719" y="1676"/>
                  <a:pt x="882" y="1676"/>
                </a:cubicBezTo>
                <a:cubicBezTo>
                  <a:pt x="892" y="1676"/>
                  <a:pt x="903" y="1675"/>
                  <a:pt x="914" y="1674"/>
                </a:cubicBezTo>
                <a:cubicBezTo>
                  <a:pt x="1067" y="1662"/>
                  <a:pt x="1178" y="1527"/>
                  <a:pt x="1178" y="1374"/>
                </a:cubicBezTo>
                <a:lnTo>
                  <a:pt x="1178" y="136"/>
                </a:lnTo>
                <a:cubicBezTo>
                  <a:pt x="1178" y="62"/>
                  <a:pt x="1116" y="1"/>
                  <a:pt x="104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 name="Google Shape;824;p43">
            <a:extLst>
              <a:ext uri="{FF2B5EF4-FFF2-40B4-BE49-F238E27FC236}">
                <a16:creationId xmlns:a16="http://schemas.microsoft.com/office/drawing/2014/main" id="{74975DF8-0AC0-4DB6-A806-454E89E059BC}"/>
              </a:ext>
            </a:extLst>
          </p:cNvPr>
          <p:cNvSpPr/>
          <p:nvPr/>
        </p:nvSpPr>
        <p:spPr>
          <a:xfrm>
            <a:off x="5585761" y="2445488"/>
            <a:ext cx="715200" cy="471300"/>
          </a:xfrm>
          <a:prstGeom prst="rect">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98" name="Google Shape;825;p43">
            <a:extLst>
              <a:ext uri="{FF2B5EF4-FFF2-40B4-BE49-F238E27FC236}">
                <a16:creationId xmlns:a16="http://schemas.microsoft.com/office/drawing/2014/main" id="{5E2A7BF5-7557-4426-A8FA-CBC41EBE179D}"/>
              </a:ext>
            </a:extLst>
          </p:cNvPr>
          <p:cNvGrpSpPr/>
          <p:nvPr/>
        </p:nvGrpSpPr>
        <p:grpSpPr>
          <a:xfrm>
            <a:off x="5810067" y="2531314"/>
            <a:ext cx="266582" cy="264370"/>
            <a:chOff x="7789884" y="1290970"/>
            <a:chExt cx="109273" cy="108362"/>
          </a:xfrm>
        </p:grpSpPr>
        <p:sp>
          <p:nvSpPr>
            <p:cNvPr id="99" name="Google Shape;826;p43">
              <a:extLst>
                <a:ext uri="{FF2B5EF4-FFF2-40B4-BE49-F238E27FC236}">
                  <a16:creationId xmlns:a16="http://schemas.microsoft.com/office/drawing/2014/main" id="{C50F3E15-D122-4077-9294-E00E4280CB4D}"/>
                </a:ext>
              </a:extLst>
            </p:cNvPr>
            <p:cNvSpPr/>
            <p:nvPr/>
          </p:nvSpPr>
          <p:spPr>
            <a:xfrm>
              <a:off x="7789884" y="1290970"/>
              <a:ext cx="109273" cy="108362"/>
            </a:xfrm>
            <a:custGeom>
              <a:avLst/>
              <a:gdLst/>
              <a:ahLst/>
              <a:cxnLst/>
              <a:rect l="l" t="t" r="r" b="b"/>
              <a:pathLst>
                <a:path w="1919" h="1903" extrusionOk="0">
                  <a:moveTo>
                    <a:pt x="963" y="1"/>
                  </a:moveTo>
                  <a:cubicBezTo>
                    <a:pt x="920" y="1"/>
                    <a:pt x="883" y="37"/>
                    <a:pt x="883" y="80"/>
                  </a:cubicBezTo>
                  <a:lnTo>
                    <a:pt x="883" y="754"/>
                  </a:lnTo>
                  <a:cubicBezTo>
                    <a:pt x="883" y="785"/>
                    <a:pt x="877" y="883"/>
                    <a:pt x="828" y="951"/>
                  </a:cubicBezTo>
                  <a:cubicBezTo>
                    <a:pt x="901" y="724"/>
                    <a:pt x="871" y="466"/>
                    <a:pt x="742" y="264"/>
                  </a:cubicBezTo>
                  <a:cubicBezTo>
                    <a:pt x="690" y="180"/>
                    <a:pt x="633" y="147"/>
                    <a:pt x="576" y="147"/>
                  </a:cubicBezTo>
                  <a:cubicBezTo>
                    <a:pt x="433" y="147"/>
                    <a:pt x="291" y="353"/>
                    <a:pt x="221" y="485"/>
                  </a:cubicBezTo>
                  <a:cubicBezTo>
                    <a:pt x="178" y="571"/>
                    <a:pt x="135" y="656"/>
                    <a:pt x="105" y="748"/>
                  </a:cubicBezTo>
                  <a:cubicBezTo>
                    <a:pt x="37" y="944"/>
                    <a:pt x="1" y="1147"/>
                    <a:pt x="7" y="1361"/>
                  </a:cubicBezTo>
                  <a:cubicBezTo>
                    <a:pt x="7" y="1578"/>
                    <a:pt x="24" y="1902"/>
                    <a:pt x="300" y="1902"/>
                  </a:cubicBezTo>
                  <a:cubicBezTo>
                    <a:pt x="312" y="1902"/>
                    <a:pt x="324" y="1902"/>
                    <a:pt x="338" y="1900"/>
                  </a:cubicBezTo>
                  <a:cubicBezTo>
                    <a:pt x="479" y="1888"/>
                    <a:pt x="620" y="1808"/>
                    <a:pt x="711" y="1698"/>
                  </a:cubicBezTo>
                  <a:cubicBezTo>
                    <a:pt x="797" y="1582"/>
                    <a:pt x="840" y="1429"/>
                    <a:pt x="816" y="1281"/>
                  </a:cubicBezTo>
                  <a:cubicBezTo>
                    <a:pt x="809" y="1239"/>
                    <a:pt x="797" y="1196"/>
                    <a:pt x="791" y="1153"/>
                  </a:cubicBezTo>
                  <a:cubicBezTo>
                    <a:pt x="840" y="1134"/>
                    <a:pt x="926" y="1104"/>
                    <a:pt x="963" y="1042"/>
                  </a:cubicBezTo>
                  <a:cubicBezTo>
                    <a:pt x="993" y="1098"/>
                    <a:pt x="1073" y="1134"/>
                    <a:pt x="1128" y="1153"/>
                  </a:cubicBezTo>
                  <a:cubicBezTo>
                    <a:pt x="1122" y="1196"/>
                    <a:pt x="1110" y="1239"/>
                    <a:pt x="1104" y="1281"/>
                  </a:cubicBezTo>
                  <a:cubicBezTo>
                    <a:pt x="1079" y="1429"/>
                    <a:pt x="1116" y="1582"/>
                    <a:pt x="1208" y="1698"/>
                  </a:cubicBezTo>
                  <a:cubicBezTo>
                    <a:pt x="1300" y="1808"/>
                    <a:pt x="1435" y="1888"/>
                    <a:pt x="1582" y="1900"/>
                  </a:cubicBezTo>
                  <a:cubicBezTo>
                    <a:pt x="1595" y="1902"/>
                    <a:pt x="1607" y="1902"/>
                    <a:pt x="1620" y="1902"/>
                  </a:cubicBezTo>
                  <a:cubicBezTo>
                    <a:pt x="1895" y="1902"/>
                    <a:pt x="1907" y="1578"/>
                    <a:pt x="1913" y="1361"/>
                  </a:cubicBezTo>
                  <a:cubicBezTo>
                    <a:pt x="1919" y="1147"/>
                    <a:pt x="1882" y="944"/>
                    <a:pt x="1808" y="748"/>
                  </a:cubicBezTo>
                  <a:cubicBezTo>
                    <a:pt x="1778" y="656"/>
                    <a:pt x="1741" y="571"/>
                    <a:pt x="1692" y="485"/>
                  </a:cubicBezTo>
                  <a:cubicBezTo>
                    <a:pt x="1622" y="353"/>
                    <a:pt x="1483" y="147"/>
                    <a:pt x="1342" y="147"/>
                  </a:cubicBezTo>
                  <a:cubicBezTo>
                    <a:pt x="1286" y="147"/>
                    <a:pt x="1230" y="180"/>
                    <a:pt x="1177" y="264"/>
                  </a:cubicBezTo>
                  <a:cubicBezTo>
                    <a:pt x="1055" y="460"/>
                    <a:pt x="1018" y="705"/>
                    <a:pt x="1085" y="926"/>
                  </a:cubicBezTo>
                  <a:cubicBezTo>
                    <a:pt x="1048" y="865"/>
                    <a:pt x="1042" y="791"/>
                    <a:pt x="1042" y="761"/>
                  </a:cubicBezTo>
                  <a:lnTo>
                    <a:pt x="1042" y="80"/>
                  </a:lnTo>
                  <a:cubicBezTo>
                    <a:pt x="1042" y="37"/>
                    <a:pt x="1006" y="1"/>
                    <a:pt x="963"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 name="Google Shape;827;p43">
              <a:extLst>
                <a:ext uri="{FF2B5EF4-FFF2-40B4-BE49-F238E27FC236}">
                  <a16:creationId xmlns:a16="http://schemas.microsoft.com/office/drawing/2014/main" id="{A9136E8E-1493-4D35-BA1A-D24956EA145A}"/>
                </a:ext>
              </a:extLst>
            </p:cNvPr>
            <p:cNvSpPr/>
            <p:nvPr/>
          </p:nvSpPr>
          <p:spPr>
            <a:xfrm>
              <a:off x="7789884" y="1325534"/>
              <a:ext cx="109273" cy="73797"/>
            </a:xfrm>
            <a:custGeom>
              <a:avLst/>
              <a:gdLst/>
              <a:ahLst/>
              <a:cxnLst/>
              <a:rect l="l" t="t" r="r" b="b"/>
              <a:pathLst>
                <a:path w="1919" h="1296" extrusionOk="0">
                  <a:moveTo>
                    <a:pt x="160" y="0"/>
                  </a:moveTo>
                  <a:cubicBezTo>
                    <a:pt x="142" y="49"/>
                    <a:pt x="123" y="92"/>
                    <a:pt x="105" y="141"/>
                  </a:cubicBezTo>
                  <a:cubicBezTo>
                    <a:pt x="37" y="337"/>
                    <a:pt x="1" y="546"/>
                    <a:pt x="7" y="754"/>
                  </a:cubicBezTo>
                  <a:cubicBezTo>
                    <a:pt x="7" y="971"/>
                    <a:pt x="24" y="1295"/>
                    <a:pt x="300" y="1295"/>
                  </a:cubicBezTo>
                  <a:cubicBezTo>
                    <a:pt x="312" y="1295"/>
                    <a:pt x="324" y="1295"/>
                    <a:pt x="338" y="1293"/>
                  </a:cubicBezTo>
                  <a:cubicBezTo>
                    <a:pt x="479" y="1281"/>
                    <a:pt x="620" y="1208"/>
                    <a:pt x="711" y="1091"/>
                  </a:cubicBezTo>
                  <a:cubicBezTo>
                    <a:pt x="797" y="975"/>
                    <a:pt x="840" y="822"/>
                    <a:pt x="816" y="674"/>
                  </a:cubicBezTo>
                  <a:cubicBezTo>
                    <a:pt x="809" y="632"/>
                    <a:pt x="797" y="589"/>
                    <a:pt x="791" y="546"/>
                  </a:cubicBezTo>
                  <a:cubicBezTo>
                    <a:pt x="840" y="527"/>
                    <a:pt x="926" y="497"/>
                    <a:pt x="963" y="435"/>
                  </a:cubicBezTo>
                  <a:cubicBezTo>
                    <a:pt x="993" y="491"/>
                    <a:pt x="1073" y="527"/>
                    <a:pt x="1128" y="546"/>
                  </a:cubicBezTo>
                  <a:cubicBezTo>
                    <a:pt x="1122" y="589"/>
                    <a:pt x="1110" y="632"/>
                    <a:pt x="1104" y="674"/>
                  </a:cubicBezTo>
                  <a:cubicBezTo>
                    <a:pt x="1079" y="822"/>
                    <a:pt x="1116" y="975"/>
                    <a:pt x="1208" y="1091"/>
                  </a:cubicBezTo>
                  <a:cubicBezTo>
                    <a:pt x="1300" y="1208"/>
                    <a:pt x="1435" y="1281"/>
                    <a:pt x="1582" y="1293"/>
                  </a:cubicBezTo>
                  <a:cubicBezTo>
                    <a:pt x="1595" y="1295"/>
                    <a:pt x="1607" y="1295"/>
                    <a:pt x="1620" y="1295"/>
                  </a:cubicBezTo>
                  <a:cubicBezTo>
                    <a:pt x="1895" y="1295"/>
                    <a:pt x="1907" y="971"/>
                    <a:pt x="1913" y="754"/>
                  </a:cubicBezTo>
                  <a:cubicBezTo>
                    <a:pt x="1919" y="540"/>
                    <a:pt x="1882" y="337"/>
                    <a:pt x="1808" y="141"/>
                  </a:cubicBezTo>
                  <a:cubicBezTo>
                    <a:pt x="1796" y="92"/>
                    <a:pt x="1778" y="49"/>
                    <a:pt x="1753" y="0"/>
                  </a:cubicBezTo>
                  <a:lnTo>
                    <a:pt x="1055" y="0"/>
                  </a:lnTo>
                  <a:cubicBezTo>
                    <a:pt x="1048" y="105"/>
                    <a:pt x="1055" y="215"/>
                    <a:pt x="1085" y="319"/>
                  </a:cubicBezTo>
                  <a:lnTo>
                    <a:pt x="1079" y="319"/>
                  </a:lnTo>
                  <a:cubicBezTo>
                    <a:pt x="1048" y="258"/>
                    <a:pt x="1042" y="184"/>
                    <a:pt x="1042" y="154"/>
                  </a:cubicBezTo>
                  <a:lnTo>
                    <a:pt x="1042" y="0"/>
                  </a:lnTo>
                  <a:lnTo>
                    <a:pt x="883" y="0"/>
                  </a:lnTo>
                  <a:lnTo>
                    <a:pt x="883" y="147"/>
                  </a:lnTo>
                  <a:cubicBezTo>
                    <a:pt x="883" y="178"/>
                    <a:pt x="877" y="276"/>
                    <a:pt x="828" y="344"/>
                  </a:cubicBezTo>
                  <a:cubicBezTo>
                    <a:pt x="865" y="233"/>
                    <a:pt x="871" y="117"/>
                    <a:pt x="85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1" name="Google Shape;828;p43">
            <a:extLst>
              <a:ext uri="{FF2B5EF4-FFF2-40B4-BE49-F238E27FC236}">
                <a16:creationId xmlns:a16="http://schemas.microsoft.com/office/drawing/2014/main" id="{287C67DE-47F2-4A93-93E9-FC6FB10FE080}"/>
              </a:ext>
            </a:extLst>
          </p:cNvPr>
          <p:cNvSpPr/>
          <p:nvPr/>
        </p:nvSpPr>
        <p:spPr>
          <a:xfrm>
            <a:off x="5585761" y="3009563"/>
            <a:ext cx="715200" cy="471300"/>
          </a:xfrm>
          <a:prstGeom prst="rect">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02" name="Google Shape;829;p43">
            <a:extLst>
              <a:ext uri="{FF2B5EF4-FFF2-40B4-BE49-F238E27FC236}">
                <a16:creationId xmlns:a16="http://schemas.microsoft.com/office/drawing/2014/main" id="{5F43D89B-92B2-4DE4-A626-6F53090CB6CE}"/>
              </a:ext>
            </a:extLst>
          </p:cNvPr>
          <p:cNvGrpSpPr/>
          <p:nvPr/>
        </p:nvGrpSpPr>
        <p:grpSpPr>
          <a:xfrm>
            <a:off x="5842097" y="3092746"/>
            <a:ext cx="222266" cy="304935"/>
            <a:chOff x="7153788" y="1705168"/>
            <a:chExt cx="91108" cy="124989"/>
          </a:xfrm>
        </p:grpSpPr>
        <p:sp>
          <p:nvSpPr>
            <p:cNvPr id="103" name="Google Shape;830;p43">
              <a:extLst>
                <a:ext uri="{FF2B5EF4-FFF2-40B4-BE49-F238E27FC236}">
                  <a16:creationId xmlns:a16="http://schemas.microsoft.com/office/drawing/2014/main" id="{6797A712-4357-4DBC-A570-1A9C7D854A08}"/>
                </a:ext>
              </a:extLst>
            </p:cNvPr>
            <p:cNvSpPr/>
            <p:nvPr/>
          </p:nvSpPr>
          <p:spPr>
            <a:xfrm>
              <a:off x="7187270" y="1736258"/>
              <a:ext cx="57626" cy="93898"/>
            </a:xfrm>
            <a:custGeom>
              <a:avLst/>
              <a:gdLst/>
              <a:ahLst/>
              <a:cxnLst/>
              <a:rect l="l" t="t" r="r" b="b"/>
              <a:pathLst>
                <a:path w="1012" h="1649" extrusionOk="0">
                  <a:moveTo>
                    <a:pt x="503" y="0"/>
                  </a:moveTo>
                  <a:cubicBezTo>
                    <a:pt x="503" y="0"/>
                    <a:pt x="0" y="864"/>
                    <a:pt x="0" y="1146"/>
                  </a:cubicBezTo>
                  <a:cubicBezTo>
                    <a:pt x="0" y="1428"/>
                    <a:pt x="227" y="1648"/>
                    <a:pt x="503" y="1648"/>
                  </a:cubicBezTo>
                  <a:cubicBezTo>
                    <a:pt x="785" y="1648"/>
                    <a:pt x="1012" y="1422"/>
                    <a:pt x="1012" y="1146"/>
                  </a:cubicBezTo>
                  <a:cubicBezTo>
                    <a:pt x="1012" y="864"/>
                    <a:pt x="503" y="0"/>
                    <a:pt x="50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 name="Google Shape;831;p43">
              <a:extLst>
                <a:ext uri="{FF2B5EF4-FFF2-40B4-BE49-F238E27FC236}">
                  <a16:creationId xmlns:a16="http://schemas.microsoft.com/office/drawing/2014/main" id="{45749D1D-347D-4DC5-B224-7776B8B4E04B}"/>
                </a:ext>
              </a:extLst>
            </p:cNvPr>
            <p:cNvSpPr/>
            <p:nvPr/>
          </p:nvSpPr>
          <p:spPr>
            <a:xfrm>
              <a:off x="7153788" y="1705168"/>
              <a:ext cx="38436" cy="62523"/>
            </a:xfrm>
            <a:custGeom>
              <a:avLst/>
              <a:gdLst/>
              <a:ahLst/>
              <a:cxnLst/>
              <a:rect l="l" t="t" r="r" b="b"/>
              <a:pathLst>
                <a:path w="675" h="1098" extrusionOk="0">
                  <a:moveTo>
                    <a:pt x="337" y="1"/>
                  </a:moveTo>
                  <a:cubicBezTo>
                    <a:pt x="337" y="1"/>
                    <a:pt x="0" y="577"/>
                    <a:pt x="0" y="761"/>
                  </a:cubicBezTo>
                  <a:cubicBezTo>
                    <a:pt x="0" y="944"/>
                    <a:pt x="153" y="1098"/>
                    <a:pt x="337" y="1098"/>
                  </a:cubicBezTo>
                  <a:cubicBezTo>
                    <a:pt x="527" y="1098"/>
                    <a:pt x="674" y="950"/>
                    <a:pt x="674" y="761"/>
                  </a:cubicBezTo>
                  <a:cubicBezTo>
                    <a:pt x="674" y="577"/>
                    <a:pt x="337" y="1"/>
                    <a:pt x="33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5" name="Google Shape;832;p43">
            <a:extLst>
              <a:ext uri="{FF2B5EF4-FFF2-40B4-BE49-F238E27FC236}">
                <a16:creationId xmlns:a16="http://schemas.microsoft.com/office/drawing/2014/main" id="{6167673E-2F2F-48E0-AF38-F8A31027D37D}"/>
              </a:ext>
            </a:extLst>
          </p:cNvPr>
          <p:cNvSpPr/>
          <p:nvPr/>
        </p:nvSpPr>
        <p:spPr>
          <a:xfrm>
            <a:off x="5585761" y="3573663"/>
            <a:ext cx="715200" cy="471300"/>
          </a:xfrm>
          <a:prstGeom prst="rect">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06" name="Google Shape;833;p43">
            <a:extLst>
              <a:ext uri="{FF2B5EF4-FFF2-40B4-BE49-F238E27FC236}">
                <a16:creationId xmlns:a16="http://schemas.microsoft.com/office/drawing/2014/main" id="{7B9A21A5-0D25-4D15-9955-5AB39AA29924}"/>
              </a:ext>
            </a:extLst>
          </p:cNvPr>
          <p:cNvGrpSpPr/>
          <p:nvPr/>
        </p:nvGrpSpPr>
        <p:grpSpPr>
          <a:xfrm>
            <a:off x="5817293" y="3659415"/>
            <a:ext cx="252135" cy="299795"/>
            <a:chOff x="-855980" y="2694527"/>
            <a:chExt cx="252135" cy="299795"/>
          </a:xfrm>
        </p:grpSpPr>
        <p:sp>
          <p:nvSpPr>
            <p:cNvPr id="107" name="Google Shape;834;p43">
              <a:extLst>
                <a:ext uri="{FF2B5EF4-FFF2-40B4-BE49-F238E27FC236}">
                  <a16:creationId xmlns:a16="http://schemas.microsoft.com/office/drawing/2014/main" id="{3F966BBD-D4F0-4AAF-BEE1-28AD5D8DAD44}"/>
                </a:ext>
              </a:extLst>
            </p:cNvPr>
            <p:cNvSpPr/>
            <p:nvPr/>
          </p:nvSpPr>
          <p:spPr>
            <a:xfrm>
              <a:off x="-855980" y="2694527"/>
              <a:ext cx="252135" cy="299795"/>
            </a:xfrm>
            <a:custGeom>
              <a:avLst/>
              <a:gdLst/>
              <a:ahLst/>
              <a:cxnLst/>
              <a:rect l="l" t="t" r="r" b="b"/>
              <a:pathLst>
                <a:path w="1815" h="2158" extrusionOk="0">
                  <a:moveTo>
                    <a:pt x="907" y="1422"/>
                  </a:moveTo>
                  <a:cubicBezTo>
                    <a:pt x="1060" y="1422"/>
                    <a:pt x="1189" y="1508"/>
                    <a:pt x="1189" y="1612"/>
                  </a:cubicBezTo>
                  <a:cubicBezTo>
                    <a:pt x="1189" y="1651"/>
                    <a:pt x="1169" y="1663"/>
                    <a:pt x="1134" y="1663"/>
                  </a:cubicBezTo>
                  <a:cubicBezTo>
                    <a:pt x="1082" y="1663"/>
                    <a:pt x="999" y="1636"/>
                    <a:pt x="907" y="1636"/>
                  </a:cubicBezTo>
                  <a:cubicBezTo>
                    <a:pt x="815" y="1636"/>
                    <a:pt x="731" y="1665"/>
                    <a:pt x="679" y="1665"/>
                  </a:cubicBezTo>
                  <a:cubicBezTo>
                    <a:pt x="645" y="1665"/>
                    <a:pt x="625" y="1653"/>
                    <a:pt x="625" y="1612"/>
                  </a:cubicBezTo>
                  <a:cubicBezTo>
                    <a:pt x="625" y="1501"/>
                    <a:pt x="754" y="1422"/>
                    <a:pt x="907" y="1422"/>
                  </a:cubicBezTo>
                  <a:close/>
                  <a:moveTo>
                    <a:pt x="907" y="0"/>
                  </a:moveTo>
                  <a:cubicBezTo>
                    <a:pt x="527" y="0"/>
                    <a:pt x="215" y="313"/>
                    <a:pt x="215" y="693"/>
                  </a:cubicBezTo>
                  <a:lnTo>
                    <a:pt x="215" y="748"/>
                  </a:lnTo>
                  <a:cubicBezTo>
                    <a:pt x="98" y="748"/>
                    <a:pt x="0" y="846"/>
                    <a:pt x="0" y="968"/>
                  </a:cubicBezTo>
                  <a:cubicBezTo>
                    <a:pt x="0" y="1085"/>
                    <a:pt x="98" y="1183"/>
                    <a:pt x="215" y="1183"/>
                  </a:cubicBezTo>
                  <a:lnTo>
                    <a:pt x="215" y="1465"/>
                  </a:lnTo>
                  <a:cubicBezTo>
                    <a:pt x="215" y="1851"/>
                    <a:pt x="527" y="2157"/>
                    <a:pt x="907" y="2157"/>
                  </a:cubicBezTo>
                  <a:cubicBezTo>
                    <a:pt x="1287" y="2157"/>
                    <a:pt x="1600" y="1851"/>
                    <a:pt x="1600" y="1465"/>
                  </a:cubicBezTo>
                  <a:lnTo>
                    <a:pt x="1600" y="1183"/>
                  </a:lnTo>
                  <a:cubicBezTo>
                    <a:pt x="1716" y="1183"/>
                    <a:pt x="1814" y="1085"/>
                    <a:pt x="1814" y="968"/>
                  </a:cubicBezTo>
                  <a:cubicBezTo>
                    <a:pt x="1814" y="846"/>
                    <a:pt x="1716" y="748"/>
                    <a:pt x="1600" y="748"/>
                  </a:cubicBezTo>
                  <a:lnTo>
                    <a:pt x="1600" y="693"/>
                  </a:lnTo>
                  <a:cubicBezTo>
                    <a:pt x="1600" y="306"/>
                    <a:pt x="1287" y="0"/>
                    <a:pt x="907"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08" name="Google Shape;835;p43">
              <a:extLst>
                <a:ext uri="{FF2B5EF4-FFF2-40B4-BE49-F238E27FC236}">
                  <a16:creationId xmlns:a16="http://schemas.microsoft.com/office/drawing/2014/main" id="{A0E61093-5CEE-44B5-ABE5-52989AE9751B}"/>
                </a:ext>
              </a:extLst>
            </p:cNvPr>
            <p:cNvGrpSpPr/>
            <p:nvPr/>
          </p:nvGrpSpPr>
          <p:grpSpPr>
            <a:xfrm>
              <a:off x="-793953" y="2812782"/>
              <a:ext cx="127802" cy="15559"/>
              <a:chOff x="7495723" y="1754708"/>
              <a:chExt cx="52387" cy="6378"/>
            </a:xfrm>
          </p:grpSpPr>
          <p:sp>
            <p:nvSpPr>
              <p:cNvPr id="109" name="Google Shape;836;p43">
                <a:extLst>
                  <a:ext uri="{FF2B5EF4-FFF2-40B4-BE49-F238E27FC236}">
                    <a16:creationId xmlns:a16="http://schemas.microsoft.com/office/drawing/2014/main" id="{BE863044-8A7E-4B05-8E3D-50B92153AE22}"/>
                  </a:ext>
                </a:extLst>
              </p:cNvPr>
              <p:cNvSpPr/>
              <p:nvPr/>
            </p:nvSpPr>
            <p:spPr>
              <a:xfrm>
                <a:off x="7495723" y="1754708"/>
                <a:ext cx="17538" cy="6378"/>
              </a:xfrm>
              <a:custGeom>
                <a:avLst/>
                <a:gdLst/>
                <a:ahLst/>
                <a:cxnLst/>
                <a:rect l="l" t="t" r="r" b="b"/>
                <a:pathLst>
                  <a:path w="308" h="112" fill="none" extrusionOk="0">
                    <a:moveTo>
                      <a:pt x="1" y="1"/>
                    </a:moveTo>
                    <a:lnTo>
                      <a:pt x="1" y="1"/>
                    </a:lnTo>
                    <a:cubicBezTo>
                      <a:pt x="74" y="111"/>
                      <a:pt x="234" y="111"/>
                      <a:pt x="307" y="1"/>
                    </a:cubicBezTo>
                    <a:lnTo>
                      <a:pt x="307" y="1"/>
                    </a:lnTo>
                  </a:path>
                </a:pathLst>
              </a:custGeom>
              <a:noFill/>
              <a:ln w="200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 name="Google Shape;837;p43">
                <a:extLst>
                  <a:ext uri="{FF2B5EF4-FFF2-40B4-BE49-F238E27FC236}">
                    <a16:creationId xmlns:a16="http://schemas.microsoft.com/office/drawing/2014/main" id="{38788C88-7964-4EA3-AE02-D4C1D8842F85}"/>
                  </a:ext>
                </a:extLst>
              </p:cNvPr>
              <p:cNvSpPr/>
              <p:nvPr/>
            </p:nvSpPr>
            <p:spPr>
              <a:xfrm>
                <a:off x="7530629" y="1754708"/>
                <a:ext cx="17481" cy="6378"/>
              </a:xfrm>
              <a:custGeom>
                <a:avLst/>
                <a:gdLst/>
                <a:ahLst/>
                <a:cxnLst/>
                <a:rect l="l" t="t" r="r" b="b"/>
                <a:pathLst>
                  <a:path w="307" h="112" fill="none" extrusionOk="0">
                    <a:moveTo>
                      <a:pt x="0" y="1"/>
                    </a:moveTo>
                    <a:lnTo>
                      <a:pt x="0" y="1"/>
                    </a:lnTo>
                    <a:cubicBezTo>
                      <a:pt x="74" y="111"/>
                      <a:pt x="233" y="111"/>
                      <a:pt x="307" y="1"/>
                    </a:cubicBezTo>
                    <a:lnTo>
                      <a:pt x="307" y="1"/>
                    </a:lnTo>
                  </a:path>
                </a:pathLst>
              </a:custGeom>
              <a:noFill/>
              <a:ln w="200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111" name="Google Shape;838;p43">
            <a:extLst>
              <a:ext uri="{FF2B5EF4-FFF2-40B4-BE49-F238E27FC236}">
                <a16:creationId xmlns:a16="http://schemas.microsoft.com/office/drawing/2014/main" id="{12B36CE4-059A-4D4D-B98A-1381E9F70611}"/>
              </a:ext>
            </a:extLst>
          </p:cNvPr>
          <p:cNvSpPr/>
          <p:nvPr/>
        </p:nvSpPr>
        <p:spPr>
          <a:xfrm>
            <a:off x="5585761" y="4137688"/>
            <a:ext cx="715200" cy="471300"/>
          </a:xfrm>
          <a:prstGeom prst="rect">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2" name="Google Shape;839;p43">
            <a:extLst>
              <a:ext uri="{FF2B5EF4-FFF2-40B4-BE49-F238E27FC236}">
                <a16:creationId xmlns:a16="http://schemas.microsoft.com/office/drawing/2014/main" id="{296E2C19-B39A-48A3-AE74-4B16EE18B5F8}"/>
              </a:ext>
            </a:extLst>
          </p:cNvPr>
          <p:cNvGrpSpPr/>
          <p:nvPr/>
        </p:nvGrpSpPr>
        <p:grpSpPr>
          <a:xfrm>
            <a:off x="5817287" y="4262617"/>
            <a:ext cx="252132" cy="221442"/>
            <a:chOff x="7792675" y="1721225"/>
            <a:chExt cx="103350" cy="90766"/>
          </a:xfrm>
        </p:grpSpPr>
        <p:sp>
          <p:nvSpPr>
            <p:cNvPr id="113" name="Google Shape;840;p43">
              <a:extLst>
                <a:ext uri="{FF2B5EF4-FFF2-40B4-BE49-F238E27FC236}">
                  <a16:creationId xmlns:a16="http://schemas.microsoft.com/office/drawing/2014/main" id="{8C1A2F79-7251-4ADA-9CDA-A9555C253498}"/>
                </a:ext>
              </a:extLst>
            </p:cNvPr>
            <p:cNvSpPr/>
            <p:nvPr/>
          </p:nvSpPr>
          <p:spPr>
            <a:xfrm>
              <a:off x="7806967" y="1721225"/>
              <a:ext cx="74766" cy="24827"/>
            </a:xfrm>
            <a:custGeom>
              <a:avLst/>
              <a:gdLst/>
              <a:ahLst/>
              <a:cxnLst/>
              <a:rect l="l" t="t" r="r" b="b"/>
              <a:pathLst>
                <a:path w="1313" h="436" fill="none" extrusionOk="0">
                  <a:moveTo>
                    <a:pt x="1" y="1"/>
                  </a:moveTo>
                  <a:cubicBezTo>
                    <a:pt x="111" y="258"/>
                    <a:pt x="362" y="436"/>
                    <a:pt x="657" y="436"/>
                  </a:cubicBezTo>
                  <a:cubicBezTo>
                    <a:pt x="951" y="436"/>
                    <a:pt x="1202" y="258"/>
                    <a:pt x="1312" y="1"/>
                  </a:cubicBezTo>
                </a:path>
              </a:pathLst>
            </a:custGeom>
            <a:noFill/>
            <a:ln w="2750" cap="rnd"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 name="Google Shape;841;p43">
              <a:extLst>
                <a:ext uri="{FF2B5EF4-FFF2-40B4-BE49-F238E27FC236}">
                  <a16:creationId xmlns:a16="http://schemas.microsoft.com/office/drawing/2014/main" id="{68F9CE04-E4CC-4B30-8845-61F36F48A93F}"/>
                </a:ext>
              </a:extLst>
            </p:cNvPr>
            <p:cNvSpPr/>
            <p:nvPr/>
          </p:nvSpPr>
          <p:spPr>
            <a:xfrm>
              <a:off x="7806967" y="1787165"/>
              <a:ext cx="74766" cy="24827"/>
            </a:xfrm>
            <a:custGeom>
              <a:avLst/>
              <a:gdLst/>
              <a:ahLst/>
              <a:cxnLst/>
              <a:rect l="l" t="t" r="r" b="b"/>
              <a:pathLst>
                <a:path w="1313" h="436" fill="none" extrusionOk="0">
                  <a:moveTo>
                    <a:pt x="1312" y="436"/>
                  </a:moveTo>
                  <a:cubicBezTo>
                    <a:pt x="1202" y="185"/>
                    <a:pt x="951" y="1"/>
                    <a:pt x="657" y="1"/>
                  </a:cubicBezTo>
                  <a:cubicBezTo>
                    <a:pt x="362" y="1"/>
                    <a:pt x="111" y="185"/>
                    <a:pt x="1" y="436"/>
                  </a:cubicBezTo>
                </a:path>
              </a:pathLst>
            </a:custGeom>
            <a:noFill/>
            <a:ln w="2750" cap="rnd"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 name="Google Shape;842;p43">
              <a:extLst>
                <a:ext uri="{FF2B5EF4-FFF2-40B4-BE49-F238E27FC236}">
                  <a16:creationId xmlns:a16="http://schemas.microsoft.com/office/drawing/2014/main" id="{700F4FF8-E392-4CD0-B56D-3A301E7EB77C}"/>
                </a:ext>
              </a:extLst>
            </p:cNvPr>
            <p:cNvSpPr/>
            <p:nvPr/>
          </p:nvSpPr>
          <p:spPr>
            <a:xfrm>
              <a:off x="7792675" y="1729254"/>
              <a:ext cx="24827" cy="74709"/>
            </a:xfrm>
            <a:custGeom>
              <a:avLst/>
              <a:gdLst/>
              <a:ahLst/>
              <a:cxnLst/>
              <a:rect l="l" t="t" r="r" b="b"/>
              <a:pathLst>
                <a:path w="436" h="1312" fill="none" extrusionOk="0">
                  <a:moveTo>
                    <a:pt x="1" y="1312"/>
                  </a:moveTo>
                  <a:cubicBezTo>
                    <a:pt x="258" y="1202"/>
                    <a:pt x="436" y="950"/>
                    <a:pt x="436" y="656"/>
                  </a:cubicBezTo>
                  <a:cubicBezTo>
                    <a:pt x="436" y="362"/>
                    <a:pt x="258" y="111"/>
                    <a:pt x="1" y="0"/>
                  </a:cubicBezTo>
                </a:path>
              </a:pathLst>
            </a:custGeom>
            <a:noFill/>
            <a:ln w="2750" cap="rnd"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 name="Google Shape;843;p43">
              <a:extLst>
                <a:ext uri="{FF2B5EF4-FFF2-40B4-BE49-F238E27FC236}">
                  <a16:creationId xmlns:a16="http://schemas.microsoft.com/office/drawing/2014/main" id="{DFDD8498-FAFF-41D7-BA46-7061F87AE8BF}"/>
                </a:ext>
              </a:extLst>
            </p:cNvPr>
            <p:cNvSpPr/>
            <p:nvPr/>
          </p:nvSpPr>
          <p:spPr>
            <a:xfrm>
              <a:off x="7871197" y="1729254"/>
              <a:ext cx="24827" cy="74709"/>
            </a:xfrm>
            <a:custGeom>
              <a:avLst/>
              <a:gdLst/>
              <a:ahLst/>
              <a:cxnLst/>
              <a:rect l="l" t="t" r="r" b="b"/>
              <a:pathLst>
                <a:path w="436" h="1312" fill="none" extrusionOk="0">
                  <a:moveTo>
                    <a:pt x="436" y="0"/>
                  </a:moveTo>
                  <a:cubicBezTo>
                    <a:pt x="184" y="111"/>
                    <a:pt x="0" y="362"/>
                    <a:pt x="0" y="656"/>
                  </a:cubicBezTo>
                  <a:cubicBezTo>
                    <a:pt x="0" y="950"/>
                    <a:pt x="178" y="1202"/>
                    <a:pt x="436" y="1312"/>
                  </a:cubicBezTo>
                </a:path>
              </a:pathLst>
            </a:custGeom>
            <a:noFill/>
            <a:ln w="2750" cap="rnd"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117" name="Google Shape;849;p43">
            <a:extLst>
              <a:ext uri="{FF2B5EF4-FFF2-40B4-BE49-F238E27FC236}">
                <a16:creationId xmlns:a16="http://schemas.microsoft.com/office/drawing/2014/main" id="{87D4552F-45AD-4210-88EE-EA3CA7A3AD53}"/>
              </a:ext>
            </a:extLst>
          </p:cNvPr>
          <p:cNvCxnSpPr>
            <a:stCxn id="76" idx="6"/>
            <a:endCxn id="90" idx="1"/>
          </p:cNvCxnSpPr>
          <p:nvPr/>
        </p:nvCxnSpPr>
        <p:spPr>
          <a:xfrm rot="10800000" flipH="1">
            <a:off x="5251873" y="1553138"/>
            <a:ext cx="333900" cy="1128000"/>
          </a:xfrm>
          <a:prstGeom prst="bentConnector3">
            <a:avLst>
              <a:gd name="adj1" fmla="val 49998"/>
            </a:avLst>
          </a:prstGeom>
          <a:noFill/>
          <a:ln w="9525" cap="flat" cmpd="sng">
            <a:solidFill>
              <a:schemeClr val="dk1"/>
            </a:solidFill>
            <a:prstDash val="solid"/>
            <a:round/>
            <a:headEnd type="none" w="med" len="med"/>
            <a:tailEnd type="none" w="med" len="med"/>
          </a:ln>
        </p:spPr>
      </p:cxnSp>
      <p:cxnSp>
        <p:nvCxnSpPr>
          <p:cNvPr id="118" name="Google Shape;850;p43">
            <a:extLst>
              <a:ext uri="{FF2B5EF4-FFF2-40B4-BE49-F238E27FC236}">
                <a16:creationId xmlns:a16="http://schemas.microsoft.com/office/drawing/2014/main" id="{9E4AD237-6E03-470A-9172-ADBE5DEA421E}"/>
              </a:ext>
            </a:extLst>
          </p:cNvPr>
          <p:cNvCxnSpPr>
            <a:stCxn id="76" idx="6"/>
            <a:endCxn id="95" idx="1"/>
          </p:cNvCxnSpPr>
          <p:nvPr/>
        </p:nvCxnSpPr>
        <p:spPr>
          <a:xfrm rot="10800000" flipH="1">
            <a:off x="5251873" y="2117138"/>
            <a:ext cx="333900" cy="564000"/>
          </a:xfrm>
          <a:prstGeom prst="bentConnector3">
            <a:avLst>
              <a:gd name="adj1" fmla="val 49998"/>
            </a:avLst>
          </a:prstGeom>
          <a:noFill/>
          <a:ln w="9525" cap="flat" cmpd="sng">
            <a:solidFill>
              <a:schemeClr val="dk1"/>
            </a:solidFill>
            <a:prstDash val="solid"/>
            <a:round/>
            <a:headEnd type="none" w="med" len="med"/>
            <a:tailEnd type="none" w="med" len="med"/>
          </a:ln>
        </p:spPr>
      </p:cxnSp>
      <p:cxnSp>
        <p:nvCxnSpPr>
          <p:cNvPr id="119" name="Google Shape;851;p43">
            <a:extLst>
              <a:ext uri="{FF2B5EF4-FFF2-40B4-BE49-F238E27FC236}">
                <a16:creationId xmlns:a16="http://schemas.microsoft.com/office/drawing/2014/main" id="{E11BE83C-CB3E-459C-9C63-526884A10DBC}"/>
              </a:ext>
            </a:extLst>
          </p:cNvPr>
          <p:cNvCxnSpPr>
            <a:stCxn id="76" idx="6"/>
            <a:endCxn id="97" idx="1"/>
          </p:cNvCxnSpPr>
          <p:nvPr/>
        </p:nvCxnSpPr>
        <p:spPr>
          <a:xfrm>
            <a:off x="5251873" y="2681138"/>
            <a:ext cx="333900" cy="600"/>
          </a:xfrm>
          <a:prstGeom prst="bentConnector3">
            <a:avLst>
              <a:gd name="adj1" fmla="val 49998"/>
            </a:avLst>
          </a:prstGeom>
          <a:noFill/>
          <a:ln w="9525" cap="flat" cmpd="sng">
            <a:solidFill>
              <a:schemeClr val="dk1"/>
            </a:solidFill>
            <a:prstDash val="solid"/>
            <a:round/>
            <a:headEnd type="none" w="med" len="med"/>
            <a:tailEnd type="none" w="med" len="med"/>
          </a:ln>
        </p:spPr>
      </p:cxnSp>
      <p:cxnSp>
        <p:nvCxnSpPr>
          <p:cNvPr id="120" name="Google Shape;852;p43">
            <a:extLst>
              <a:ext uri="{FF2B5EF4-FFF2-40B4-BE49-F238E27FC236}">
                <a16:creationId xmlns:a16="http://schemas.microsoft.com/office/drawing/2014/main" id="{7BA08792-8587-4656-AADA-EAE746FEE0EA}"/>
              </a:ext>
            </a:extLst>
          </p:cNvPr>
          <p:cNvCxnSpPr>
            <a:stCxn id="76" idx="6"/>
            <a:endCxn id="101" idx="1"/>
          </p:cNvCxnSpPr>
          <p:nvPr/>
        </p:nvCxnSpPr>
        <p:spPr>
          <a:xfrm>
            <a:off x="5251873" y="2681138"/>
            <a:ext cx="333900" cy="564000"/>
          </a:xfrm>
          <a:prstGeom prst="bentConnector3">
            <a:avLst>
              <a:gd name="adj1" fmla="val 49998"/>
            </a:avLst>
          </a:prstGeom>
          <a:noFill/>
          <a:ln w="9525" cap="flat" cmpd="sng">
            <a:solidFill>
              <a:schemeClr val="dk1"/>
            </a:solidFill>
            <a:prstDash val="solid"/>
            <a:round/>
            <a:headEnd type="none" w="med" len="med"/>
            <a:tailEnd type="none" w="med" len="med"/>
          </a:ln>
        </p:spPr>
      </p:cxnSp>
      <p:cxnSp>
        <p:nvCxnSpPr>
          <p:cNvPr id="121" name="Google Shape;853;p43">
            <a:extLst>
              <a:ext uri="{FF2B5EF4-FFF2-40B4-BE49-F238E27FC236}">
                <a16:creationId xmlns:a16="http://schemas.microsoft.com/office/drawing/2014/main" id="{2D42F49E-EAF9-469C-BE4D-008C3ABFCBA0}"/>
              </a:ext>
            </a:extLst>
          </p:cNvPr>
          <p:cNvCxnSpPr>
            <a:stCxn id="76" idx="6"/>
            <a:endCxn id="105" idx="1"/>
          </p:cNvCxnSpPr>
          <p:nvPr/>
        </p:nvCxnSpPr>
        <p:spPr>
          <a:xfrm>
            <a:off x="5251873" y="2681138"/>
            <a:ext cx="333900" cy="1128300"/>
          </a:xfrm>
          <a:prstGeom prst="bentConnector3">
            <a:avLst>
              <a:gd name="adj1" fmla="val 49998"/>
            </a:avLst>
          </a:prstGeom>
          <a:noFill/>
          <a:ln w="9525" cap="flat" cmpd="sng">
            <a:solidFill>
              <a:schemeClr val="dk1"/>
            </a:solidFill>
            <a:prstDash val="solid"/>
            <a:round/>
            <a:headEnd type="none" w="med" len="med"/>
            <a:tailEnd type="none" w="med" len="med"/>
          </a:ln>
        </p:spPr>
      </p:cxnSp>
      <p:cxnSp>
        <p:nvCxnSpPr>
          <p:cNvPr id="122" name="Google Shape;854;p43">
            <a:extLst>
              <a:ext uri="{FF2B5EF4-FFF2-40B4-BE49-F238E27FC236}">
                <a16:creationId xmlns:a16="http://schemas.microsoft.com/office/drawing/2014/main" id="{A44A4DBE-A7B5-4DE5-8AC2-0534F147CAAD}"/>
              </a:ext>
            </a:extLst>
          </p:cNvPr>
          <p:cNvCxnSpPr>
            <a:stCxn id="76" idx="6"/>
            <a:endCxn id="111" idx="1"/>
          </p:cNvCxnSpPr>
          <p:nvPr/>
        </p:nvCxnSpPr>
        <p:spPr>
          <a:xfrm>
            <a:off x="5251873" y="2681138"/>
            <a:ext cx="333900" cy="1692300"/>
          </a:xfrm>
          <a:prstGeom prst="bentConnector3">
            <a:avLst>
              <a:gd name="adj1" fmla="val 49998"/>
            </a:avLst>
          </a:prstGeom>
          <a:noFill/>
          <a:ln w="9525" cap="flat" cmpd="sng">
            <a:solidFill>
              <a:schemeClr val="dk1"/>
            </a:solidFill>
            <a:prstDash val="solid"/>
            <a:round/>
            <a:headEnd type="none" w="med" len="med"/>
            <a:tailEnd type="none" w="med" len="med"/>
          </a:ln>
        </p:spPr>
      </p:cxnSp>
    </p:spTree>
    <p:extLst>
      <p:ext uri="{BB962C8B-B14F-4D97-AF65-F5344CB8AC3E}">
        <p14:creationId xmlns:p14="http://schemas.microsoft.com/office/powerpoint/2010/main" val="393118487"/>
      </p:ext>
    </p:extLst>
  </p:cSld>
  <p:clrMapOvr>
    <a:masterClrMapping/>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520"/>
        <p:cNvGrpSpPr/>
        <p:nvPr/>
      </p:nvGrpSpPr>
      <p:grpSpPr>
        <a:xfrm>
          <a:off x="0" y="0"/>
          <a:ext cx="0" cy="0"/>
          <a:chOff x="0" y="0"/>
          <a:chExt cx="0" cy="0"/>
        </a:xfrm>
      </p:grpSpPr>
      <p:sp>
        <p:nvSpPr>
          <p:cNvPr id="524" name="Google Shape;524;p38"/>
          <p:cNvSpPr txBox="1">
            <a:spLocks noGrp="1"/>
          </p:cNvSpPr>
          <p:nvPr>
            <p:ph type="title"/>
          </p:nvPr>
        </p:nvSpPr>
        <p:spPr>
          <a:xfrm>
            <a:off x="1390717" y="478972"/>
            <a:ext cx="6362565" cy="653142"/>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US" dirty="0"/>
              <a:t>UK and Global Prevalence</a:t>
            </a:r>
          </a:p>
        </p:txBody>
      </p:sp>
      <p:sp>
        <p:nvSpPr>
          <p:cNvPr id="525" name="Google Shape;525;p38"/>
          <p:cNvSpPr txBox="1">
            <a:spLocks noGrp="1"/>
          </p:cNvSpPr>
          <p:nvPr>
            <p:ph type="subTitle" idx="1"/>
          </p:nvPr>
        </p:nvSpPr>
        <p:spPr>
          <a:xfrm>
            <a:off x="744606" y="1465750"/>
            <a:ext cx="3580651" cy="3198778"/>
          </a:xfrm>
          <a:prstGeom prst="rect">
            <a:avLst/>
          </a:prstGeom>
        </p:spPr>
        <p:style>
          <a:lnRef idx="1">
            <a:schemeClr val="accent1"/>
          </a:lnRef>
          <a:fillRef idx="2">
            <a:schemeClr val="accent1"/>
          </a:fillRef>
          <a:effectRef idx="1">
            <a:schemeClr val="accent1"/>
          </a:effectRef>
          <a:fontRef idx="minor">
            <a:schemeClr val="dk1"/>
          </a:fontRef>
        </p:style>
        <p:txBody>
          <a:bodyPr spcFirstLastPara="1" wrap="square" lIns="91425" tIns="91425" rIns="91425" bIns="91425" anchor="t" anchorCtr="0">
            <a:noAutofit/>
          </a:bodyPr>
          <a:lstStyle/>
          <a:p>
            <a:pPr marL="285750" lvl="0" indent="-285750" algn="l" rtl="0">
              <a:spcBef>
                <a:spcPts val="0"/>
              </a:spcBef>
              <a:spcAft>
                <a:spcPts val="0"/>
              </a:spcAft>
              <a:buFont typeface="Arial" panose="020B0604020202020204" pitchFamily="34" charset="0"/>
              <a:buChar char="•"/>
            </a:pPr>
            <a:r>
              <a:rPr lang="en-US" sz="1400" dirty="0"/>
              <a:t>According to a statistical report published by NICE in 2011, which was updated in 2016, there may be as many as two million people in the UK with “undiagnosed and untreated COPD” (</a:t>
            </a:r>
            <a:r>
              <a:rPr lang="en-US" sz="1400" dirty="0" err="1"/>
              <a:t>Woolnough</a:t>
            </a:r>
            <a:r>
              <a:rPr lang="en-US" sz="1400" dirty="0"/>
              <a:t>, 2022)</a:t>
            </a:r>
          </a:p>
          <a:p>
            <a:pPr marL="285750" lvl="0" indent="-285750" algn="l" rtl="0">
              <a:spcBef>
                <a:spcPts val="0"/>
              </a:spcBef>
              <a:spcAft>
                <a:spcPts val="0"/>
              </a:spcAft>
              <a:buFont typeface="Arial" panose="020B0604020202020204" pitchFamily="34" charset="0"/>
              <a:buChar char="•"/>
            </a:pPr>
            <a:r>
              <a:rPr lang="en-US" sz="1400" dirty="0"/>
              <a:t>Overall prevalence is projected to increase by around 40% by 2030 (</a:t>
            </a:r>
            <a:r>
              <a:rPr lang="en-US" sz="1400" dirty="0" err="1"/>
              <a:t>Speakup</a:t>
            </a:r>
            <a:r>
              <a:rPr lang="en-US" sz="1400" dirty="0"/>
              <a:t> for COPD, 2026)</a:t>
            </a:r>
          </a:p>
          <a:p>
            <a:pPr marL="285750" lvl="0" indent="-285750" algn="l" rtl="0">
              <a:spcBef>
                <a:spcPts val="0"/>
              </a:spcBef>
              <a:spcAft>
                <a:spcPts val="0"/>
              </a:spcAft>
              <a:buFont typeface="Arial" panose="020B0604020202020204" pitchFamily="34" charset="0"/>
              <a:buChar char="•"/>
            </a:pPr>
            <a:r>
              <a:rPr lang="en-US" sz="1400" dirty="0"/>
              <a:t>Globally, COPD is “third leading cause of death” as in 2023 around 3.4 million deaths (6% of all global deaths) were due to COPD (WHO, 2024)</a:t>
            </a:r>
          </a:p>
        </p:txBody>
      </p:sp>
      <p:pic>
        <p:nvPicPr>
          <p:cNvPr id="3" name="Picture 2">
            <a:extLst>
              <a:ext uri="{FF2B5EF4-FFF2-40B4-BE49-F238E27FC236}">
                <a16:creationId xmlns:a16="http://schemas.microsoft.com/office/drawing/2014/main" id="{DEF96482-5507-4501-9B1A-DC9C3E6AA222}"/>
              </a:ext>
            </a:extLst>
          </p:cNvPr>
          <p:cNvPicPr>
            <a:picLocks noChangeAspect="1"/>
          </p:cNvPicPr>
          <p:nvPr/>
        </p:nvPicPr>
        <p:blipFill>
          <a:blip r:embed="rId3"/>
          <a:stretch>
            <a:fillRect/>
          </a:stretch>
        </p:blipFill>
        <p:spPr>
          <a:xfrm>
            <a:off x="4572000" y="1843086"/>
            <a:ext cx="4131100" cy="2235654"/>
          </a:xfrm>
          <a:prstGeom prst="rect">
            <a:avLst/>
          </a:prstGeom>
        </p:spPr>
      </p:pic>
    </p:spTree>
    <p:extLst>
      <p:ext uri="{BB962C8B-B14F-4D97-AF65-F5344CB8AC3E}">
        <p14:creationId xmlns:p14="http://schemas.microsoft.com/office/powerpoint/2010/main" val="1772910017"/>
      </p:ext>
    </p:extLst>
  </p:cSld>
  <p:clrMapOvr>
    <a:masterClrMapping/>
  </p:clrMapOvr>
  <p:transition spd="slow">
    <p:wip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520"/>
        <p:cNvGrpSpPr/>
        <p:nvPr/>
      </p:nvGrpSpPr>
      <p:grpSpPr>
        <a:xfrm>
          <a:off x="0" y="0"/>
          <a:ext cx="0" cy="0"/>
          <a:chOff x="0" y="0"/>
          <a:chExt cx="0" cy="0"/>
        </a:xfrm>
      </p:grpSpPr>
      <p:sp>
        <p:nvSpPr>
          <p:cNvPr id="524" name="Google Shape;524;p38"/>
          <p:cNvSpPr txBox="1">
            <a:spLocks noGrp="1"/>
          </p:cNvSpPr>
          <p:nvPr>
            <p:ph type="title"/>
          </p:nvPr>
        </p:nvSpPr>
        <p:spPr>
          <a:xfrm>
            <a:off x="1138044" y="478972"/>
            <a:ext cx="6867912" cy="653142"/>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US" dirty="0"/>
              <a:t>Economic burden on the NHS</a:t>
            </a:r>
          </a:p>
        </p:txBody>
      </p:sp>
      <p:sp>
        <p:nvSpPr>
          <p:cNvPr id="525" name="Google Shape;525;p38"/>
          <p:cNvSpPr txBox="1">
            <a:spLocks noGrp="1"/>
          </p:cNvSpPr>
          <p:nvPr>
            <p:ph type="subTitle" idx="1"/>
          </p:nvPr>
        </p:nvSpPr>
        <p:spPr>
          <a:xfrm>
            <a:off x="744606" y="1335120"/>
            <a:ext cx="4349908" cy="3329407"/>
          </a:xfrm>
          <a:prstGeom prst="rect">
            <a:avLst/>
          </a:prstGeom>
        </p:spPr>
        <p:style>
          <a:lnRef idx="1">
            <a:schemeClr val="accent1"/>
          </a:lnRef>
          <a:fillRef idx="2">
            <a:schemeClr val="accent1"/>
          </a:fillRef>
          <a:effectRef idx="1">
            <a:schemeClr val="accent1"/>
          </a:effectRef>
          <a:fontRef idx="minor">
            <a:schemeClr val="dk1"/>
          </a:fontRef>
        </p:style>
        <p:txBody>
          <a:bodyPr spcFirstLastPara="1" wrap="square" lIns="91425" tIns="91425" rIns="91425" bIns="91425" anchor="t" anchorCtr="0">
            <a:noAutofit/>
          </a:bodyPr>
          <a:lstStyle/>
          <a:p>
            <a:pPr marL="285750" lvl="0" indent="-285750" algn="l" rtl="0">
              <a:spcBef>
                <a:spcPts val="0"/>
              </a:spcBef>
              <a:spcAft>
                <a:spcPts val="0"/>
              </a:spcAft>
              <a:buFont typeface="Arial" panose="020B0604020202020204" pitchFamily="34" charset="0"/>
              <a:buChar char="•"/>
            </a:pPr>
            <a:r>
              <a:rPr lang="en-US" dirty="0"/>
              <a:t>Lung diseases, including COPD, are known for costing the NHS £1.9 billion each year, while asthma costs £3 billion (</a:t>
            </a:r>
            <a:r>
              <a:rPr lang="en-US" dirty="0" err="1"/>
              <a:t>Trueman</a:t>
            </a:r>
            <a:r>
              <a:rPr lang="en-US" dirty="0"/>
              <a:t>, 2017)</a:t>
            </a:r>
          </a:p>
          <a:p>
            <a:pPr marL="285750" lvl="0" indent="-285750" algn="l" rtl="0">
              <a:spcBef>
                <a:spcPts val="0"/>
              </a:spcBef>
              <a:spcAft>
                <a:spcPts val="0"/>
              </a:spcAft>
              <a:buFont typeface="Arial" panose="020B0604020202020204" pitchFamily="34" charset="0"/>
              <a:buChar char="•"/>
            </a:pPr>
            <a:r>
              <a:rPr lang="en-US" dirty="0"/>
              <a:t>The direct costs of managing “COPD” to the “NHS” are also projected to increase significantly to “£2.5bn per year by 2030” (Taylor et al., 2023)</a:t>
            </a:r>
          </a:p>
          <a:p>
            <a:pPr marL="285750" lvl="0" indent="-285750" algn="l" rtl="0">
              <a:spcBef>
                <a:spcPts val="0"/>
              </a:spcBef>
              <a:spcAft>
                <a:spcPts val="0"/>
              </a:spcAft>
              <a:buFont typeface="Arial" panose="020B0604020202020204" pitchFamily="34" charset="0"/>
              <a:buChar char="•"/>
            </a:pPr>
            <a:r>
              <a:rPr lang="en-US" dirty="0"/>
              <a:t>It is also essential to note that COPD exacerbations are considered the second “largest cause of emergency admission</a:t>
            </a:r>
          </a:p>
          <a:p>
            <a:pPr marL="285750" lvl="0" indent="-285750" algn="l" rtl="0">
              <a:spcBef>
                <a:spcPts val="0"/>
              </a:spcBef>
              <a:spcAft>
                <a:spcPts val="0"/>
              </a:spcAft>
              <a:buFont typeface="Arial" panose="020B0604020202020204" pitchFamily="34" charset="0"/>
              <a:buChar char="•"/>
            </a:pPr>
            <a:r>
              <a:rPr lang="en-US" dirty="0"/>
              <a:t>30% of patients are readmitted within 90 days” (PCRS, 2025).</a:t>
            </a:r>
          </a:p>
        </p:txBody>
      </p:sp>
      <p:sp>
        <p:nvSpPr>
          <p:cNvPr id="5" name="Google Shape;521;p38">
            <a:extLst>
              <a:ext uri="{FF2B5EF4-FFF2-40B4-BE49-F238E27FC236}">
                <a16:creationId xmlns:a16="http://schemas.microsoft.com/office/drawing/2014/main" id="{864ECE50-DA33-43C6-A921-2EB3E8D7F2FB}"/>
              </a:ext>
            </a:extLst>
          </p:cNvPr>
          <p:cNvSpPr/>
          <p:nvPr/>
        </p:nvSpPr>
        <p:spPr>
          <a:xfrm>
            <a:off x="8010450" y="2888070"/>
            <a:ext cx="933000" cy="933000"/>
          </a:xfrm>
          <a:prstGeom prst="ellips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 name="Google Shape;522;p38">
            <a:extLst>
              <a:ext uri="{FF2B5EF4-FFF2-40B4-BE49-F238E27FC236}">
                <a16:creationId xmlns:a16="http://schemas.microsoft.com/office/drawing/2014/main" id="{C928D550-150C-4041-9D7E-F8A2C2302CE1}"/>
              </a:ext>
            </a:extLst>
          </p:cNvPr>
          <p:cNvSpPr/>
          <p:nvPr/>
        </p:nvSpPr>
        <p:spPr>
          <a:xfrm>
            <a:off x="8010450" y="1335120"/>
            <a:ext cx="933000" cy="933000"/>
          </a:xfrm>
          <a:prstGeom prst="ellips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 name="Google Shape;523;p38">
            <a:extLst>
              <a:ext uri="{FF2B5EF4-FFF2-40B4-BE49-F238E27FC236}">
                <a16:creationId xmlns:a16="http://schemas.microsoft.com/office/drawing/2014/main" id="{F8BA98DC-C09B-4A60-A8F9-A8A36818DD5E}"/>
              </a:ext>
            </a:extLst>
          </p:cNvPr>
          <p:cNvSpPr/>
          <p:nvPr/>
        </p:nvSpPr>
        <p:spPr>
          <a:xfrm>
            <a:off x="5287105" y="1560470"/>
            <a:ext cx="2424600" cy="2424600"/>
          </a:xfrm>
          <a:prstGeom prst="ellipse">
            <a:avLst/>
          </a:prstGeom>
          <a:solidFill>
            <a:srgbClr val="F4CD69">
              <a:alpha val="402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 name="Google Shape;526;p38">
            <a:extLst>
              <a:ext uri="{FF2B5EF4-FFF2-40B4-BE49-F238E27FC236}">
                <a16:creationId xmlns:a16="http://schemas.microsoft.com/office/drawing/2014/main" id="{1D00E677-6E6E-42F0-A68C-BDCB60023B17}"/>
              </a:ext>
            </a:extLst>
          </p:cNvPr>
          <p:cNvGrpSpPr/>
          <p:nvPr/>
        </p:nvGrpSpPr>
        <p:grpSpPr>
          <a:xfrm>
            <a:off x="8168550" y="1473759"/>
            <a:ext cx="616799" cy="655716"/>
            <a:chOff x="7710761" y="3568239"/>
            <a:chExt cx="616799" cy="655716"/>
          </a:xfrm>
        </p:grpSpPr>
        <p:grpSp>
          <p:nvGrpSpPr>
            <p:cNvPr id="9" name="Google Shape;527;p38">
              <a:extLst>
                <a:ext uri="{FF2B5EF4-FFF2-40B4-BE49-F238E27FC236}">
                  <a16:creationId xmlns:a16="http://schemas.microsoft.com/office/drawing/2014/main" id="{AAA2A4F0-5C22-4D25-B6C3-C09D41B9EA5A}"/>
                </a:ext>
              </a:extLst>
            </p:cNvPr>
            <p:cNvGrpSpPr/>
            <p:nvPr/>
          </p:nvGrpSpPr>
          <p:grpSpPr>
            <a:xfrm rot="10800000">
              <a:off x="7710761" y="3568239"/>
              <a:ext cx="616799" cy="655716"/>
              <a:chOff x="5541658" y="1242628"/>
              <a:chExt cx="319950" cy="340119"/>
            </a:xfrm>
          </p:grpSpPr>
          <p:sp>
            <p:nvSpPr>
              <p:cNvPr id="30" name="Google Shape;528;p38">
                <a:extLst>
                  <a:ext uri="{FF2B5EF4-FFF2-40B4-BE49-F238E27FC236}">
                    <a16:creationId xmlns:a16="http://schemas.microsoft.com/office/drawing/2014/main" id="{015B3D97-53A1-4059-9336-2EFC5D86B593}"/>
                  </a:ext>
                </a:extLst>
              </p:cNvPr>
              <p:cNvSpPr/>
              <p:nvPr/>
            </p:nvSpPr>
            <p:spPr>
              <a:xfrm>
                <a:off x="5743170" y="1492207"/>
                <a:ext cx="113832" cy="90541"/>
              </a:xfrm>
              <a:custGeom>
                <a:avLst/>
                <a:gdLst/>
                <a:ahLst/>
                <a:cxnLst/>
                <a:rect l="l" t="t" r="r" b="b"/>
                <a:pathLst>
                  <a:path w="914" h="727" extrusionOk="0">
                    <a:moveTo>
                      <a:pt x="423" y="1"/>
                    </a:moveTo>
                    <a:cubicBezTo>
                      <a:pt x="417" y="1"/>
                      <a:pt x="411" y="5"/>
                      <a:pt x="411" y="10"/>
                    </a:cubicBezTo>
                    <a:cubicBezTo>
                      <a:pt x="399" y="16"/>
                      <a:pt x="387" y="22"/>
                      <a:pt x="374" y="34"/>
                    </a:cubicBezTo>
                    <a:cubicBezTo>
                      <a:pt x="356" y="46"/>
                      <a:pt x="338" y="59"/>
                      <a:pt x="319" y="71"/>
                    </a:cubicBezTo>
                    <a:cubicBezTo>
                      <a:pt x="289" y="95"/>
                      <a:pt x="252" y="120"/>
                      <a:pt x="221" y="144"/>
                    </a:cubicBezTo>
                    <a:cubicBezTo>
                      <a:pt x="184" y="169"/>
                      <a:pt x="148" y="187"/>
                      <a:pt x="117" y="212"/>
                    </a:cubicBezTo>
                    <a:cubicBezTo>
                      <a:pt x="99" y="224"/>
                      <a:pt x="80" y="236"/>
                      <a:pt x="62" y="249"/>
                    </a:cubicBezTo>
                    <a:cubicBezTo>
                      <a:pt x="43" y="261"/>
                      <a:pt x="25" y="273"/>
                      <a:pt x="13" y="285"/>
                    </a:cubicBezTo>
                    <a:cubicBezTo>
                      <a:pt x="1" y="298"/>
                      <a:pt x="7" y="316"/>
                      <a:pt x="13" y="322"/>
                    </a:cubicBezTo>
                    <a:cubicBezTo>
                      <a:pt x="37" y="377"/>
                      <a:pt x="80" y="420"/>
                      <a:pt x="123" y="463"/>
                    </a:cubicBezTo>
                    <a:cubicBezTo>
                      <a:pt x="166" y="506"/>
                      <a:pt x="215" y="543"/>
                      <a:pt x="264" y="580"/>
                    </a:cubicBezTo>
                    <a:cubicBezTo>
                      <a:pt x="319" y="616"/>
                      <a:pt x="374" y="647"/>
                      <a:pt x="436" y="671"/>
                    </a:cubicBezTo>
                    <a:cubicBezTo>
                      <a:pt x="460" y="684"/>
                      <a:pt x="491" y="696"/>
                      <a:pt x="521" y="702"/>
                    </a:cubicBezTo>
                    <a:cubicBezTo>
                      <a:pt x="540" y="708"/>
                      <a:pt x="552" y="720"/>
                      <a:pt x="571" y="720"/>
                    </a:cubicBezTo>
                    <a:cubicBezTo>
                      <a:pt x="577" y="720"/>
                      <a:pt x="583" y="727"/>
                      <a:pt x="595" y="727"/>
                    </a:cubicBezTo>
                    <a:cubicBezTo>
                      <a:pt x="613" y="720"/>
                      <a:pt x="632" y="714"/>
                      <a:pt x="650" y="702"/>
                    </a:cubicBezTo>
                    <a:cubicBezTo>
                      <a:pt x="669" y="696"/>
                      <a:pt x="681" y="690"/>
                      <a:pt x="699" y="678"/>
                    </a:cubicBezTo>
                    <a:cubicBezTo>
                      <a:pt x="730" y="659"/>
                      <a:pt x="754" y="641"/>
                      <a:pt x="785" y="616"/>
                    </a:cubicBezTo>
                    <a:cubicBezTo>
                      <a:pt x="809" y="592"/>
                      <a:pt x="834" y="567"/>
                      <a:pt x="859" y="537"/>
                    </a:cubicBezTo>
                    <a:cubicBezTo>
                      <a:pt x="877" y="512"/>
                      <a:pt x="901" y="481"/>
                      <a:pt x="908" y="445"/>
                    </a:cubicBezTo>
                    <a:cubicBezTo>
                      <a:pt x="914" y="439"/>
                      <a:pt x="914" y="426"/>
                      <a:pt x="908" y="420"/>
                    </a:cubicBezTo>
                    <a:cubicBezTo>
                      <a:pt x="859" y="396"/>
                      <a:pt x="809" y="371"/>
                      <a:pt x="767" y="341"/>
                    </a:cubicBezTo>
                    <a:cubicBezTo>
                      <a:pt x="718" y="316"/>
                      <a:pt x="675" y="279"/>
                      <a:pt x="638" y="242"/>
                    </a:cubicBezTo>
                    <a:cubicBezTo>
                      <a:pt x="613" y="224"/>
                      <a:pt x="601" y="206"/>
                      <a:pt x="577" y="187"/>
                    </a:cubicBezTo>
                    <a:cubicBezTo>
                      <a:pt x="564" y="163"/>
                      <a:pt x="546" y="144"/>
                      <a:pt x="528" y="126"/>
                    </a:cubicBezTo>
                    <a:cubicBezTo>
                      <a:pt x="515" y="102"/>
                      <a:pt x="497" y="83"/>
                      <a:pt x="479" y="59"/>
                    </a:cubicBezTo>
                    <a:cubicBezTo>
                      <a:pt x="466" y="40"/>
                      <a:pt x="454" y="16"/>
                      <a:pt x="430" y="3"/>
                    </a:cubicBezTo>
                    <a:cubicBezTo>
                      <a:pt x="428" y="2"/>
                      <a:pt x="425" y="1"/>
                      <a:pt x="42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529;p38">
                <a:extLst>
                  <a:ext uri="{FF2B5EF4-FFF2-40B4-BE49-F238E27FC236}">
                    <a16:creationId xmlns:a16="http://schemas.microsoft.com/office/drawing/2014/main" id="{ED21395C-7AA2-4813-99D8-48B01D5FBF1B}"/>
                  </a:ext>
                </a:extLst>
              </p:cNvPr>
              <p:cNvSpPr/>
              <p:nvPr/>
            </p:nvSpPr>
            <p:spPr>
              <a:xfrm>
                <a:off x="5743170" y="1492207"/>
                <a:ext cx="94777" cy="90541"/>
              </a:xfrm>
              <a:custGeom>
                <a:avLst/>
                <a:gdLst/>
                <a:ahLst/>
                <a:cxnLst/>
                <a:rect l="l" t="t" r="r" b="b"/>
                <a:pathLst>
                  <a:path w="761" h="727" extrusionOk="0">
                    <a:moveTo>
                      <a:pt x="423" y="1"/>
                    </a:moveTo>
                    <a:cubicBezTo>
                      <a:pt x="417" y="1"/>
                      <a:pt x="411" y="5"/>
                      <a:pt x="411" y="10"/>
                    </a:cubicBezTo>
                    <a:cubicBezTo>
                      <a:pt x="393" y="16"/>
                      <a:pt x="387" y="22"/>
                      <a:pt x="374" y="34"/>
                    </a:cubicBezTo>
                    <a:cubicBezTo>
                      <a:pt x="356" y="46"/>
                      <a:pt x="338" y="53"/>
                      <a:pt x="319" y="71"/>
                    </a:cubicBezTo>
                    <a:cubicBezTo>
                      <a:pt x="289" y="95"/>
                      <a:pt x="252" y="120"/>
                      <a:pt x="221" y="144"/>
                    </a:cubicBezTo>
                    <a:cubicBezTo>
                      <a:pt x="184" y="169"/>
                      <a:pt x="148" y="187"/>
                      <a:pt x="117" y="212"/>
                    </a:cubicBezTo>
                    <a:cubicBezTo>
                      <a:pt x="99" y="224"/>
                      <a:pt x="80" y="236"/>
                      <a:pt x="62" y="249"/>
                    </a:cubicBezTo>
                    <a:cubicBezTo>
                      <a:pt x="43" y="261"/>
                      <a:pt x="25" y="273"/>
                      <a:pt x="13" y="285"/>
                    </a:cubicBezTo>
                    <a:cubicBezTo>
                      <a:pt x="1" y="298"/>
                      <a:pt x="7" y="316"/>
                      <a:pt x="13" y="322"/>
                    </a:cubicBezTo>
                    <a:cubicBezTo>
                      <a:pt x="37" y="377"/>
                      <a:pt x="80" y="420"/>
                      <a:pt x="117" y="463"/>
                    </a:cubicBezTo>
                    <a:cubicBezTo>
                      <a:pt x="166" y="506"/>
                      <a:pt x="215" y="543"/>
                      <a:pt x="264" y="580"/>
                    </a:cubicBezTo>
                    <a:cubicBezTo>
                      <a:pt x="319" y="616"/>
                      <a:pt x="374" y="647"/>
                      <a:pt x="430" y="671"/>
                    </a:cubicBezTo>
                    <a:cubicBezTo>
                      <a:pt x="460" y="684"/>
                      <a:pt x="491" y="696"/>
                      <a:pt x="521" y="702"/>
                    </a:cubicBezTo>
                    <a:cubicBezTo>
                      <a:pt x="534" y="708"/>
                      <a:pt x="552" y="720"/>
                      <a:pt x="571" y="720"/>
                    </a:cubicBezTo>
                    <a:cubicBezTo>
                      <a:pt x="577" y="720"/>
                      <a:pt x="583" y="727"/>
                      <a:pt x="595" y="727"/>
                    </a:cubicBezTo>
                    <a:cubicBezTo>
                      <a:pt x="613" y="720"/>
                      <a:pt x="632" y="714"/>
                      <a:pt x="650" y="702"/>
                    </a:cubicBezTo>
                    <a:cubicBezTo>
                      <a:pt x="662" y="696"/>
                      <a:pt x="681" y="690"/>
                      <a:pt x="693" y="678"/>
                    </a:cubicBezTo>
                    <a:cubicBezTo>
                      <a:pt x="718" y="665"/>
                      <a:pt x="742" y="647"/>
                      <a:pt x="760" y="635"/>
                    </a:cubicBezTo>
                    <a:cubicBezTo>
                      <a:pt x="705" y="610"/>
                      <a:pt x="650" y="580"/>
                      <a:pt x="595" y="549"/>
                    </a:cubicBezTo>
                    <a:cubicBezTo>
                      <a:pt x="546" y="518"/>
                      <a:pt x="497" y="481"/>
                      <a:pt x="448" y="445"/>
                    </a:cubicBezTo>
                    <a:cubicBezTo>
                      <a:pt x="460" y="432"/>
                      <a:pt x="479" y="420"/>
                      <a:pt x="491" y="414"/>
                    </a:cubicBezTo>
                    <a:cubicBezTo>
                      <a:pt x="521" y="383"/>
                      <a:pt x="552" y="353"/>
                      <a:pt x="577" y="322"/>
                    </a:cubicBezTo>
                    <a:cubicBezTo>
                      <a:pt x="601" y="292"/>
                      <a:pt x="613" y="267"/>
                      <a:pt x="626" y="236"/>
                    </a:cubicBezTo>
                    <a:cubicBezTo>
                      <a:pt x="613" y="218"/>
                      <a:pt x="595" y="200"/>
                      <a:pt x="577" y="187"/>
                    </a:cubicBezTo>
                    <a:cubicBezTo>
                      <a:pt x="564" y="163"/>
                      <a:pt x="546" y="144"/>
                      <a:pt x="528" y="126"/>
                    </a:cubicBezTo>
                    <a:cubicBezTo>
                      <a:pt x="515" y="102"/>
                      <a:pt x="497" y="83"/>
                      <a:pt x="479" y="59"/>
                    </a:cubicBezTo>
                    <a:cubicBezTo>
                      <a:pt x="466" y="40"/>
                      <a:pt x="454" y="16"/>
                      <a:pt x="430" y="3"/>
                    </a:cubicBezTo>
                    <a:cubicBezTo>
                      <a:pt x="428" y="2"/>
                      <a:pt x="425" y="1"/>
                      <a:pt x="42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530;p38">
                <a:extLst>
                  <a:ext uri="{FF2B5EF4-FFF2-40B4-BE49-F238E27FC236}">
                    <a16:creationId xmlns:a16="http://schemas.microsoft.com/office/drawing/2014/main" id="{B12A6E1D-1EA2-4AB2-8EE2-645A64D906C3}"/>
                  </a:ext>
                </a:extLst>
              </p:cNvPr>
              <p:cNvSpPr/>
              <p:nvPr/>
            </p:nvSpPr>
            <p:spPr>
              <a:xfrm>
                <a:off x="5541658" y="1242628"/>
                <a:ext cx="319950" cy="316456"/>
              </a:xfrm>
              <a:custGeom>
                <a:avLst/>
                <a:gdLst/>
                <a:ahLst/>
                <a:cxnLst/>
                <a:rect l="l" t="t" r="r" b="b"/>
                <a:pathLst>
                  <a:path w="2569" h="2541" extrusionOk="0">
                    <a:moveTo>
                      <a:pt x="1625" y="1"/>
                    </a:moveTo>
                    <a:cubicBezTo>
                      <a:pt x="1547" y="1"/>
                      <a:pt x="1468" y="16"/>
                      <a:pt x="1398" y="53"/>
                    </a:cubicBezTo>
                    <a:cubicBezTo>
                      <a:pt x="1263" y="120"/>
                      <a:pt x="1153" y="230"/>
                      <a:pt x="1104" y="371"/>
                    </a:cubicBezTo>
                    <a:cubicBezTo>
                      <a:pt x="1098" y="371"/>
                      <a:pt x="1098" y="377"/>
                      <a:pt x="1098" y="377"/>
                    </a:cubicBezTo>
                    <a:cubicBezTo>
                      <a:pt x="1085" y="377"/>
                      <a:pt x="1073" y="371"/>
                      <a:pt x="1061" y="365"/>
                    </a:cubicBezTo>
                    <a:cubicBezTo>
                      <a:pt x="1024" y="353"/>
                      <a:pt x="987" y="347"/>
                      <a:pt x="945" y="347"/>
                    </a:cubicBezTo>
                    <a:cubicBezTo>
                      <a:pt x="935" y="345"/>
                      <a:pt x="926" y="344"/>
                      <a:pt x="916" y="344"/>
                    </a:cubicBezTo>
                    <a:cubicBezTo>
                      <a:pt x="887" y="344"/>
                      <a:pt x="857" y="351"/>
                      <a:pt x="834" y="365"/>
                    </a:cubicBezTo>
                    <a:cubicBezTo>
                      <a:pt x="816" y="377"/>
                      <a:pt x="804" y="390"/>
                      <a:pt x="791" y="402"/>
                    </a:cubicBezTo>
                    <a:cubicBezTo>
                      <a:pt x="773" y="414"/>
                      <a:pt x="761" y="420"/>
                      <a:pt x="748" y="439"/>
                    </a:cubicBezTo>
                    <a:cubicBezTo>
                      <a:pt x="724" y="469"/>
                      <a:pt x="712" y="506"/>
                      <a:pt x="699" y="543"/>
                    </a:cubicBezTo>
                    <a:cubicBezTo>
                      <a:pt x="699" y="555"/>
                      <a:pt x="693" y="567"/>
                      <a:pt x="693" y="580"/>
                    </a:cubicBezTo>
                    <a:cubicBezTo>
                      <a:pt x="669" y="586"/>
                      <a:pt x="644" y="598"/>
                      <a:pt x="626" y="610"/>
                    </a:cubicBezTo>
                    <a:cubicBezTo>
                      <a:pt x="546" y="665"/>
                      <a:pt x="491" y="733"/>
                      <a:pt x="454" y="825"/>
                    </a:cubicBezTo>
                    <a:cubicBezTo>
                      <a:pt x="442" y="862"/>
                      <a:pt x="436" y="898"/>
                      <a:pt x="430" y="935"/>
                    </a:cubicBezTo>
                    <a:cubicBezTo>
                      <a:pt x="368" y="941"/>
                      <a:pt x="307" y="966"/>
                      <a:pt x="252" y="996"/>
                    </a:cubicBezTo>
                    <a:cubicBezTo>
                      <a:pt x="203" y="1021"/>
                      <a:pt x="154" y="1064"/>
                      <a:pt x="117" y="1107"/>
                    </a:cubicBezTo>
                    <a:cubicBezTo>
                      <a:pt x="80" y="1162"/>
                      <a:pt x="56" y="1217"/>
                      <a:pt x="38" y="1278"/>
                    </a:cubicBezTo>
                    <a:cubicBezTo>
                      <a:pt x="1" y="1395"/>
                      <a:pt x="19" y="1536"/>
                      <a:pt x="74" y="1646"/>
                    </a:cubicBezTo>
                    <a:cubicBezTo>
                      <a:pt x="129" y="1756"/>
                      <a:pt x="215" y="1867"/>
                      <a:pt x="338" y="1916"/>
                    </a:cubicBezTo>
                    <a:cubicBezTo>
                      <a:pt x="350" y="1922"/>
                      <a:pt x="368" y="1928"/>
                      <a:pt x="387" y="1934"/>
                    </a:cubicBezTo>
                    <a:cubicBezTo>
                      <a:pt x="381" y="2001"/>
                      <a:pt x="387" y="2063"/>
                      <a:pt x="405" y="2124"/>
                    </a:cubicBezTo>
                    <a:cubicBezTo>
                      <a:pt x="454" y="2289"/>
                      <a:pt x="571" y="2406"/>
                      <a:pt x="718" y="2473"/>
                    </a:cubicBezTo>
                    <a:cubicBezTo>
                      <a:pt x="808" y="2519"/>
                      <a:pt x="903" y="2540"/>
                      <a:pt x="997" y="2540"/>
                    </a:cubicBezTo>
                    <a:cubicBezTo>
                      <a:pt x="1068" y="2540"/>
                      <a:pt x="1139" y="2528"/>
                      <a:pt x="1208" y="2504"/>
                    </a:cubicBezTo>
                    <a:cubicBezTo>
                      <a:pt x="1282" y="2479"/>
                      <a:pt x="1361" y="2443"/>
                      <a:pt x="1423" y="2400"/>
                    </a:cubicBezTo>
                    <a:lnTo>
                      <a:pt x="1429" y="2400"/>
                    </a:lnTo>
                    <a:cubicBezTo>
                      <a:pt x="1484" y="2421"/>
                      <a:pt x="1544" y="2430"/>
                      <a:pt x="1603" y="2430"/>
                    </a:cubicBezTo>
                    <a:cubicBezTo>
                      <a:pt x="1663" y="2430"/>
                      <a:pt x="1723" y="2421"/>
                      <a:pt x="1778" y="2406"/>
                    </a:cubicBezTo>
                    <a:cubicBezTo>
                      <a:pt x="1839" y="2394"/>
                      <a:pt x="1888" y="2357"/>
                      <a:pt x="1937" y="2320"/>
                    </a:cubicBezTo>
                    <a:cubicBezTo>
                      <a:pt x="1980" y="2289"/>
                      <a:pt x="2023" y="2246"/>
                      <a:pt x="2060" y="2197"/>
                    </a:cubicBezTo>
                    <a:cubicBezTo>
                      <a:pt x="2090" y="2155"/>
                      <a:pt x="2121" y="2099"/>
                      <a:pt x="2133" y="2038"/>
                    </a:cubicBezTo>
                    <a:cubicBezTo>
                      <a:pt x="2139" y="2038"/>
                      <a:pt x="2139" y="2032"/>
                      <a:pt x="2139" y="2032"/>
                    </a:cubicBezTo>
                    <a:cubicBezTo>
                      <a:pt x="2195" y="2032"/>
                      <a:pt x="2250" y="2020"/>
                      <a:pt x="2293" y="2001"/>
                    </a:cubicBezTo>
                    <a:cubicBezTo>
                      <a:pt x="2378" y="1965"/>
                      <a:pt x="2458" y="1879"/>
                      <a:pt x="2495" y="1793"/>
                    </a:cubicBezTo>
                    <a:cubicBezTo>
                      <a:pt x="2568" y="1621"/>
                      <a:pt x="2519" y="1413"/>
                      <a:pt x="2409" y="1260"/>
                    </a:cubicBezTo>
                    <a:cubicBezTo>
                      <a:pt x="2391" y="1235"/>
                      <a:pt x="2366" y="1211"/>
                      <a:pt x="2336" y="1186"/>
                    </a:cubicBezTo>
                    <a:cubicBezTo>
                      <a:pt x="2348" y="1168"/>
                      <a:pt x="2360" y="1150"/>
                      <a:pt x="2366" y="1125"/>
                    </a:cubicBezTo>
                    <a:cubicBezTo>
                      <a:pt x="2378" y="1094"/>
                      <a:pt x="2391" y="1058"/>
                      <a:pt x="2391" y="1021"/>
                    </a:cubicBezTo>
                    <a:cubicBezTo>
                      <a:pt x="2397" y="978"/>
                      <a:pt x="2385" y="941"/>
                      <a:pt x="2372" y="904"/>
                    </a:cubicBezTo>
                    <a:cubicBezTo>
                      <a:pt x="2348" y="813"/>
                      <a:pt x="2287" y="733"/>
                      <a:pt x="2201" y="684"/>
                    </a:cubicBezTo>
                    <a:cubicBezTo>
                      <a:pt x="2219" y="659"/>
                      <a:pt x="2231" y="629"/>
                      <a:pt x="2244" y="598"/>
                    </a:cubicBezTo>
                    <a:cubicBezTo>
                      <a:pt x="2268" y="506"/>
                      <a:pt x="2250" y="420"/>
                      <a:pt x="2213" y="335"/>
                    </a:cubicBezTo>
                    <a:cubicBezTo>
                      <a:pt x="2146" y="187"/>
                      <a:pt x="2011" y="89"/>
                      <a:pt x="1858" y="40"/>
                    </a:cubicBezTo>
                    <a:cubicBezTo>
                      <a:pt x="1784" y="16"/>
                      <a:pt x="1704" y="1"/>
                      <a:pt x="1625"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531;p38">
                <a:extLst>
                  <a:ext uri="{FF2B5EF4-FFF2-40B4-BE49-F238E27FC236}">
                    <a16:creationId xmlns:a16="http://schemas.microsoft.com/office/drawing/2014/main" id="{5608C400-B8BD-4E94-A187-5E20D566E0C2}"/>
                  </a:ext>
                </a:extLst>
              </p:cNvPr>
              <p:cNvSpPr/>
              <p:nvPr/>
            </p:nvSpPr>
            <p:spPr>
              <a:xfrm>
                <a:off x="5561585" y="1260811"/>
                <a:ext cx="287070" cy="281460"/>
              </a:xfrm>
              <a:custGeom>
                <a:avLst/>
                <a:gdLst/>
                <a:ahLst/>
                <a:cxnLst/>
                <a:rect l="l" t="t" r="r" b="b"/>
                <a:pathLst>
                  <a:path w="2305" h="2260" extrusionOk="0">
                    <a:moveTo>
                      <a:pt x="1429" y="0"/>
                    </a:moveTo>
                    <a:cubicBezTo>
                      <a:pt x="1402" y="0"/>
                      <a:pt x="1374" y="2"/>
                      <a:pt x="1348" y="5"/>
                    </a:cubicBezTo>
                    <a:cubicBezTo>
                      <a:pt x="1226" y="17"/>
                      <a:pt x="1109" y="78"/>
                      <a:pt x="1030" y="176"/>
                    </a:cubicBezTo>
                    <a:cubicBezTo>
                      <a:pt x="993" y="219"/>
                      <a:pt x="962" y="280"/>
                      <a:pt x="956" y="336"/>
                    </a:cubicBezTo>
                    <a:cubicBezTo>
                      <a:pt x="950" y="342"/>
                      <a:pt x="950" y="348"/>
                      <a:pt x="950" y="354"/>
                    </a:cubicBezTo>
                    <a:cubicBezTo>
                      <a:pt x="944" y="354"/>
                      <a:pt x="938" y="348"/>
                      <a:pt x="932" y="348"/>
                    </a:cubicBezTo>
                    <a:cubicBezTo>
                      <a:pt x="918" y="345"/>
                      <a:pt x="905" y="344"/>
                      <a:pt x="892" y="344"/>
                    </a:cubicBezTo>
                    <a:cubicBezTo>
                      <a:pt x="842" y="344"/>
                      <a:pt x="790" y="361"/>
                      <a:pt x="742" y="385"/>
                    </a:cubicBezTo>
                    <a:cubicBezTo>
                      <a:pt x="729" y="391"/>
                      <a:pt x="711" y="403"/>
                      <a:pt x="699" y="415"/>
                    </a:cubicBezTo>
                    <a:cubicBezTo>
                      <a:pt x="694" y="425"/>
                      <a:pt x="689" y="431"/>
                      <a:pt x="687" y="437"/>
                    </a:cubicBezTo>
                    <a:lnTo>
                      <a:pt x="687" y="437"/>
                    </a:lnTo>
                    <a:cubicBezTo>
                      <a:pt x="681" y="442"/>
                      <a:pt x="668" y="458"/>
                      <a:pt x="668" y="458"/>
                    </a:cubicBezTo>
                    <a:cubicBezTo>
                      <a:pt x="668" y="458"/>
                      <a:pt x="662" y="464"/>
                      <a:pt x="656" y="470"/>
                    </a:cubicBezTo>
                    <a:cubicBezTo>
                      <a:pt x="658" y="468"/>
                      <a:pt x="659" y="467"/>
                      <a:pt x="660" y="467"/>
                    </a:cubicBezTo>
                    <a:lnTo>
                      <a:pt x="660" y="467"/>
                    </a:lnTo>
                    <a:cubicBezTo>
                      <a:pt x="661" y="467"/>
                      <a:pt x="649" y="484"/>
                      <a:pt x="644" y="489"/>
                    </a:cubicBezTo>
                    <a:cubicBezTo>
                      <a:pt x="637" y="501"/>
                      <a:pt x="631" y="519"/>
                      <a:pt x="625" y="532"/>
                    </a:cubicBezTo>
                    <a:cubicBezTo>
                      <a:pt x="625" y="544"/>
                      <a:pt x="619" y="556"/>
                      <a:pt x="619" y="562"/>
                    </a:cubicBezTo>
                    <a:lnTo>
                      <a:pt x="582" y="562"/>
                    </a:lnTo>
                    <a:cubicBezTo>
                      <a:pt x="564" y="562"/>
                      <a:pt x="533" y="575"/>
                      <a:pt x="515" y="587"/>
                    </a:cubicBezTo>
                    <a:cubicBezTo>
                      <a:pt x="503" y="593"/>
                      <a:pt x="496" y="599"/>
                      <a:pt x="484" y="605"/>
                    </a:cubicBezTo>
                    <a:cubicBezTo>
                      <a:pt x="484" y="611"/>
                      <a:pt x="472" y="617"/>
                      <a:pt x="472" y="617"/>
                    </a:cubicBezTo>
                    <a:cubicBezTo>
                      <a:pt x="466" y="624"/>
                      <a:pt x="466" y="624"/>
                      <a:pt x="460" y="630"/>
                    </a:cubicBezTo>
                    <a:cubicBezTo>
                      <a:pt x="447" y="642"/>
                      <a:pt x="435" y="660"/>
                      <a:pt x="423" y="679"/>
                    </a:cubicBezTo>
                    <a:cubicBezTo>
                      <a:pt x="417" y="697"/>
                      <a:pt x="411" y="716"/>
                      <a:pt x="405" y="734"/>
                    </a:cubicBezTo>
                    <a:cubicBezTo>
                      <a:pt x="392" y="765"/>
                      <a:pt x="392" y="783"/>
                      <a:pt x="392" y="807"/>
                    </a:cubicBezTo>
                    <a:cubicBezTo>
                      <a:pt x="392" y="820"/>
                      <a:pt x="392" y="826"/>
                      <a:pt x="392" y="838"/>
                    </a:cubicBezTo>
                    <a:cubicBezTo>
                      <a:pt x="319" y="850"/>
                      <a:pt x="251" y="887"/>
                      <a:pt x="190" y="930"/>
                    </a:cubicBezTo>
                    <a:cubicBezTo>
                      <a:pt x="159" y="955"/>
                      <a:pt x="135" y="985"/>
                      <a:pt x="110" y="1010"/>
                    </a:cubicBezTo>
                    <a:cubicBezTo>
                      <a:pt x="43" y="1089"/>
                      <a:pt x="6" y="1194"/>
                      <a:pt x="0" y="1298"/>
                    </a:cubicBezTo>
                    <a:cubicBezTo>
                      <a:pt x="0" y="1426"/>
                      <a:pt x="55" y="1555"/>
                      <a:pt x="147" y="1635"/>
                    </a:cubicBezTo>
                    <a:cubicBezTo>
                      <a:pt x="190" y="1672"/>
                      <a:pt x="233" y="1696"/>
                      <a:pt x="276" y="1714"/>
                    </a:cubicBezTo>
                    <a:cubicBezTo>
                      <a:pt x="307" y="1727"/>
                      <a:pt x="331" y="1739"/>
                      <a:pt x="362" y="1745"/>
                    </a:cubicBezTo>
                    <a:cubicBezTo>
                      <a:pt x="356" y="1800"/>
                      <a:pt x="362" y="1868"/>
                      <a:pt x="368" y="1917"/>
                    </a:cubicBezTo>
                    <a:cubicBezTo>
                      <a:pt x="380" y="1972"/>
                      <a:pt x="411" y="2045"/>
                      <a:pt x="454" y="2088"/>
                    </a:cubicBezTo>
                    <a:cubicBezTo>
                      <a:pt x="490" y="2137"/>
                      <a:pt x="539" y="2174"/>
                      <a:pt x="595" y="2205"/>
                    </a:cubicBezTo>
                    <a:cubicBezTo>
                      <a:pt x="665" y="2242"/>
                      <a:pt x="746" y="2260"/>
                      <a:pt x="826" y="2260"/>
                    </a:cubicBezTo>
                    <a:cubicBezTo>
                      <a:pt x="864" y="2260"/>
                      <a:pt x="902" y="2256"/>
                      <a:pt x="938" y="2248"/>
                    </a:cubicBezTo>
                    <a:cubicBezTo>
                      <a:pt x="950" y="2248"/>
                      <a:pt x="968" y="2241"/>
                      <a:pt x="981" y="2241"/>
                    </a:cubicBezTo>
                    <a:cubicBezTo>
                      <a:pt x="1036" y="2235"/>
                      <a:pt x="1103" y="2211"/>
                      <a:pt x="1152" y="2186"/>
                    </a:cubicBezTo>
                    <a:cubicBezTo>
                      <a:pt x="1164" y="2180"/>
                      <a:pt x="1183" y="2168"/>
                      <a:pt x="1195" y="2162"/>
                    </a:cubicBezTo>
                    <a:cubicBezTo>
                      <a:pt x="1238" y="2174"/>
                      <a:pt x="1287" y="2180"/>
                      <a:pt x="1324" y="2186"/>
                    </a:cubicBezTo>
                    <a:cubicBezTo>
                      <a:pt x="1346" y="2189"/>
                      <a:pt x="1367" y="2190"/>
                      <a:pt x="1389" y="2190"/>
                    </a:cubicBezTo>
                    <a:cubicBezTo>
                      <a:pt x="1471" y="2190"/>
                      <a:pt x="1553" y="2172"/>
                      <a:pt x="1630" y="2143"/>
                    </a:cubicBezTo>
                    <a:cubicBezTo>
                      <a:pt x="1673" y="2125"/>
                      <a:pt x="1710" y="2094"/>
                      <a:pt x="1747" y="2070"/>
                    </a:cubicBezTo>
                    <a:cubicBezTo>
                      <a:pt x="1783" y="2039"/>
                      <a:pt x="1814" y="2002"/>
                      <a:pt x="1845" y="1960"/>
                    </a:cubicBezTo>
                    <a:cubicBezTo>
                      <a:pt x="1869" y="1929"/>
                      <a:pt x="1888" y="1892"/>
                      <a:pt x="1894" y="1849"/>
                    </a:cubicBezTo>
                    <a:cubicBezTo>
                      <a:pt x="1955" y="1843"/>
                      <a:pt x="2016" y="1819"/>
                      <a:pt x="2053" y="1800"/>
                    </a:cubicBezTo>
                    <a:cubicBezTo>
                      <a:pt x="2145" y="1751"/>
                      <a:pt x="2218" y="1659"/>
                      <a:pt x="2249" y="1555"/>
                    </a:cubicBezTo>
                    <a:cubicBezTo>
                      <a:pt x="2304" y="1359"/>
                      <a:pt x="2206" y="1157"/>
                      <a:pt x="2041" y="1046"/>
                    </a:cubicBezTo>
                    <a:cubicBezTo>
                      <a:pt x="2169" y="893"/>
                      <a:pt x="2102" y="648"/>
                      <a:pt x="1918" y="562"/>
                    </a:cubicBezTo>
                    <a:cubicBezTo>
                      <a:pt x="1949" y="489"/>
                      <a:pt x="1949" y="391"/>
                      <a:pt x="1924" y="323"/>
                    </a:cubicBezTo>
                    <a:cubicBezTo>
                      <a:pt x="1881" y="213"/>
                      <a:pt x="1808" y="127"/>
                      <a:pt x="1698" y="66"/>
                    </a:cubicBezTo>
                    <a:cubicBezTo>
                      <a:pt x="1622" y="18"/>
                      <a:pt x="1523" y="0"/>
                      <a:pt x="142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 name="Google Shape;532;p38">
              <a:extLst>
                <a:ext uri="{FF2B5EF4-FFF2-40B4-BE49-F238E27FC236}">
                  <a16:creationId xmlns:a16="http://schemas.microsoft.com/office/drawing/2014/main" id="{2304A830-BD77-45DD-95DF-7787F93E1343}"/>
                </a:ext>
              </a:extLst>
            </p:cNvPr>
            <p:cNvSpPr/>
            <p:nvPr/>
          </p:nvSpPr>
          <p:spPr>
            <a:xfrm rot="10800000">
              <a:off x="7745857" y="3662095"/>
              <a:ext cx="544541" cy="515500"/>
            </a:xfrm>
            <a:custGeom>
              <a:avLst/>
              <a:gdLst/>
              <a:ahLst/>
              <a:cxnLst/>
              <a:rect l="l" t="t" r="r" b="b"/>
              <a:pathLst>
                <a:path w="2268" h="2147" extrusionOk="0">
                  <a:moveTo>
                    <a:pt x="1441" y="1"/>
                  </a:moveTo>
                  <a:cubicBezTo>
                    <a:pt x="1401" y="1"/>
                    <a:pt x="1361" y="5"/>
                    <a:pt x="1324" y="13"/>
                  </a:cubicBezTo>
                  <a:cubicBezTo>
                    <a:pt x="1262" y="25"/>
                    <a:pt x="1201" y="43"/>
                    <a:pt x="1152" y="86"/>
                  </a:cubicBezTo>
                  <a:cubicBezTo>
                    <a:pt x="1109" y="129"/>
                    <a:pt x="1066" y="184"/>
                    <a:pt x="1042" y="240"/>
                  </a:cubicBezTo>
                  <a:cubicBezTo>
                    <a:pt x="1017" y="289"/>
                    <a:pt x="1011" y="344"/>
                    <a:pt x="1005" y="393"/>
                  </a:cubicBezTo>
                  <a:cubicBezTo>
                    <a:pt x="999" y="393"/>
                    <a:pt x="993" y="387"/>
                    <a:pt x="987" y="387"/>
                  </a:cubicBezTo>
                  <a:cubicBezTo>
                    <a:pt x="958" y="376"/>
                    <a:pt x="925" y="369"/>
                    <a:pt x="892" y="369"/>
                  </a:cubicBezTo>
                  <a:cubicBezTo>
                    <a:pt x="868" y="369"/>
                    <a:pt x="844" y="373"/>
                    <a:pt x="821" y="381"/>
                  </a:cubicBezTo>
                  <a:cubicBezTo>
                    <a:pt x="766" y="405"/>
                    <a:pt x="717" y="442"/>
                    <a:pt x="680" y="491"/>
                  </a:cubicBezTo>
                  <a:cubicBezTo>
                    <a:pt x="668" y="509"/>
                    <a:pt x="662" y="528"/>
                    <a:pt x="656" y="546"/>
                  </a:cubicBezTo>
                  <a:cubicBezTo>
                    <a:pt x="613" y="552"/>
                    <a:pt x="576" y="570"/>
                    <a:pt x="545" y="595"/>
                  </a:cubicBezTo>
                  <a:cubicBezTo>
                    <a:pt x="509" y="626"/>
                    <a:pt x="484" y="669"/>
                    <a:pt x="466" y="711"/>
                  </a:cubicBezTo>
                  <a:cubicBezTo>
                    <a:pt x="453" y="748"/>
                    <a:pt x="447" y="791"/>
                    <a:pt x="453" y="834"/>
                  </a:cubicBezTo>
                  <a:cubicBezTo>
                    <a:pt x="392" y="834"/>
                    <a:pt x="331" y="852"/>
                    <a:pt x="270" y="883"/>
                  </a:cubicBezTo>
                  <a:cubicBezTo>
                    <a:pt x="80" y="981"/>
                    <a:pt x="0" y="1238"/>
                    <a:pt x="98" y="1422"/>
                  </a:cubicBezTo>
                  <a:cubicBezTo>
                    <a:pt x="123" y="1465"/>
                    <a:pt x="153" y="1508"/>
                    <a:pt x="190" y="1539"/>
                  </a:cubicBezTo>
                  <a:cubicBezTo>
                    <a:pt x="227" y="1569"/>
                    <a:pt x="282" y="1594"/>
                    <a:pt x="331" y="1606"/>
                  </a:cubicBezTo>
                  <a:cubicBezTo>
                    <a:pt x="362" y="1618"/>
                    <a:pt x="392" y="1625"/>
                    <a:pt x="423" y="1625"/>
                  </a:cubicBezTo>
                  <a:cubicBezTo>
                    <a:pt x="423" y="1631"/>
                    <a:pt x="417" y="1643"/>
                    <a:pt x="417" y="1649"/>
                  </a:cubicBezTo>
                  <a:cubicBezTo>
                    <a:pt x="417" y="1710"/>
                    <a:pt x="423" y="1778"/>
                    <a:pt x="435" y="1839"/>
                  </a:cubicBezTo>
                  <a:cubicBezTo>
                    <a:pt x="447" y="1937"/>
                    <a:pt x="521" y="2041"/>
                    <a:pt x="607" y="2090"/>
                  </a:cubicBezTo>
                  <a:cubicBezTo>
                    <a:pt x="675" y="2134"/>
                    <a:pt x="756" y="2147"/>
                    <a:pt x="837" y="2147"/>
                  </a:cubicBezTo>
                  <a:cubicBezTo>
                    <a:pt x="880" y="2147"/>
                    <a:pt x="922" y="2143"/>
                    <a:pt x="962" y="2139"/>
                  </a:cubicBezTo>
                  <a:cubicBezTo>
                    <a:pt x="1017" y="2127"/>
                    <a:pt x="1079" y="2109"/>
                    <a:pt x="1128" y="2084"/>
                  </a:cubicBezTo>
                  <a:cubicBezTo>
                    <a:pt x="1158" y="2072"/>
                    <a:pt x="1183" y="2053"/>
                    <a:pt x="1207" y="2029"/>
                  </a:cubicBezTo>
                  <a:cubicBezTo>
                    <a:pt x="1262" y="2066"/>
                    <a:pt x="1336" y="2078"/>
                    <a:pt x="1397" y="2090"/>
                  </a:cubicBezTo>
                  <a:cubicBezTo>
                    <a:pt x="1405" y="2091"/>
                    <a:pt x="1414" y="2092"/>
                    <a:pt x="1422" y="2092"/>
                  </a:cubicBezTo>
                  <a:cubicBezTo>
                    <a:pt x="1456" y="2092"/>
                    <a:pt x="1491" y="2083"/>
                    <a:pt x="1526" y="2078"/>
                  </a:cubicBezTo>
                  <a:cubicBezTo>
                    <a:pt x="1563" y="2072"/>
                    <a:pt x="1599" y="2053"/>
                    <a:pt x="1636" y="2035"/>
                  </a:cubicBezTo>
                  <a:cubicBezTo>
                    <a:pt x="1710" y="1998"/>
                    <a:pt x="1771" y="1937"/>
                    <a:pt x="1808" y="1864"/>
                  </a:cubicBezTo>
                  <a:cubicBezTo>
                    <a:pt x="1826" y="1827"/>
                    <a:pt x="1838" y="1790"/>
                    <a:pt x="1838" y="1753"/>
                  </a:cubicBezTo>
                  <a:cubicBezTo>
                    <a:pt x="1838" y="1735"/>
                    <a:pt x="1838" y="1723"/>
                    <a:pt x="1838" y="1710"/>
                  </a:cubicBezTo>
                  <a:cubicBezTo>
                    <a:pt x="1845" y="1710"/>
                    <a:pt x="1857" y="1710"/>
                    <a:pt x="1863" y="1716"/>
                  </a:cubicBezTo>
                  <a:cubicBezTo>
                    <a:pt x="1912" y="1716"/>
                    <a:pt x="1961" y="1716"/>
                    <a:pt x="2004" y="1698"/>
                  </a:cubicBezTo>
                  <a:cubicBezTo>
                    <a:pt x="2169" y="1643"/>
                    <a:pt x="2267" y="1459"/>
                    <a:pt x="2224" y="1294"/>
                  </a:cubicBezTo>
                  <a:cubicBezTo>
                    <a:pt x="2200" y="1208"/>
                    <a:pt x="2151" y="1140"/>
                    <a:pt x="2084" y="1085"/>
                  </a:cubicBezTo>
                  <a:cubicBezTo>
                    <a:pt x="2047" y="1055"/>
                    <a:pt x="2010" y="1030"/>
                    <a:pt x="1973" y="1012"/>
                  </a:cubicBezTo>
                  <a:cubicBezTo>
                    <a:pt x="1979" y="1006"/>
                    <a:pt x="1992" y="993"/>
                    <a:pt x="1998" y="981"/>
                  </a:cubicBezTo>
                  <a:cubicBezTo>
                    <a:pt x="2035" y="926"/>
                    <a:pt x="2053" y="852"/>
                    <a:pt x="2047" y="785"/>
                  </a:cubicBezTo>
                  <a:cubicBezTo>
                    <a:pt x="2035" y="724"/>
                    <a:pt x="2004" y="656"/>
                    <a:pt x="1955" y="613"/>
                  </a:cubicBezTo>
                  <a:cubicBezTo>
                    <a:pt x="1936" y="595"/>
                    <a:pt x="1906" y="570"/>
                    <a:pt x="1875" y="552"/>
                  </a:cubicBezTo>
                  <a:cubicBezTo>
                    <a:pt x="1906" y="485"/>
                    <a:pt x="1918" y="405"/>
                    <a:pt x="1900" y="319"/>
                  </a:cubicBezTo>
                  <a:cubicBezTo>
                    <a:pt x="1864" y="104"/>
                    <a:pt x="1645" y="1"/>
                    <a:pt x="144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533;p38">
              <a:extLst>
                <a:ext uri="{FF2B5EF4-FFF2-40B4-BE49-F238E27FC236}">
                  <a16:creationId xmlns:a16="http://schemas.microsoft.com/office/drawing/2014/main" id="{C71C02E2-54C7-42CF-B024-630B7F47C851}"/>
                </a:ext>
              </a:extLst>
            </p:cNvPr>
            <p:cNvSpPr/>
            <p:nvPr/>
          </p:nvSpPr>
          <p:spPr>
            <a:xfrm rot="10800000">
              <a:off x="7745857" y="3663295"/>
              <a:ext cx="531336" cy="514300"/>
            </a:xfrm>
            <a:custGeom>
              <a:avLst/>
              <a:gdLst/>
              <a:ahLst/>
              <a:cxnLst/>
              <a:rect l="l" t="t" r="r" b="b"/>
              <a:pathLst>
                <a:path w="2213" h="2142" extrusionOk="0">
                  <a:moveTo>
                    <a:pt x="1388" y="1"/>
                  </a:moveTo>
                  <a:cubicBezTo>
                    <a:pt x="1348" y="1"/>
                    <a:pt x="1307" y="5"/>
                    <a:pt x="1269" y="13"/>
                  </a:cubicBezTo>
                  <a:cubicBezTo>
                    <a:pt x="1207" y="25"/>
                    <a:pt x="1146" y="43"/>
                    <a:pt x="1097" y="86"/>
                  </a:cubicBezTo>
                  <a:cubicBezTo>
                    <a:pt x="1054" y="129"/>
                    <a:pt x="1011" y="184"/>
                    <a:pt x="987" y="240"/>
                  </a:cubicBezTo>
                  <a:cubicBezTo>
                    <a:pt x="968" y="289"/>
                    <a:pt x="956" y="338"/>
                    <a:pt x="950" y="393"/>
                  </a:cubicBezTo>
                  <a:cubicBezTo>
                    <a:pt x="968" y="423"/>
                    <a:pt x="993" y="454"/>
                    <a:pt x="1017" y="479"/>
                  </a:cubicBezTo>
                  <a:cubicBezTo>
                    <a:pt x="1048" y="509"/>
                    <a:pt x="1085" y="540"/>
                    <a:pt x="1122" y="558"/>
                  </a:cubicBezTo>
                  <a:cubicBezTo>
                    <a:pt x="1164" y="577"/>
                    <a:pt x="1207" y="589"/>
                    <a:pt x="1250" y="601"/>
                  </a:cubicBezTo>
                  <a:cubicBezTo>
                    <a:pt x="1286" y="610"/>
                    <a:pt x="1325" y="616"/>
                    <a:pt x="1365" y="616"/>
                  </a:cubicBezTo>
                  <a:cubicBezTo>
                    <a:pt x="1380" y="616"/>
                    <a:pt x="1395" y="615"/>
                    <a:pt x="1410" y="613"/>
                  </a:cubicBezTo>
                  <a:cubicBezTo>
                    <a:pt x="1440" y="607"/>
                    <a:pt x="1477" y="607"/>
                    <a:pt x="1502" y="589"/>
                  </a:cubicBezTo>
                  <a:cubicBezTo>
                    <a:pt x="1642" y="577"/>
                    <a:pt x="1790" y="509"/>
                    <a:pt x="1857" y="387"/>
                  </a:cubicBezTo>
                  <a:cubicBezTo>
                    <a:pt x="1857" y="368"/>
                    <a:pt x="1851" y="344"/>
                    <a:pt x="1851" y="319"/>
                  </a:cubicBezTo>
                  <a:cubicBezTo>
                    <a:pt x="1810" y="104"/>
                    <a:pt x="1594" y="1"/>
                    <a:pt x="1388" y="1"/>
                  </a:cubicBezTo>
                  <a:close/>
                  <a:moveTo>
                    <a:pt x="837" y="369"/>
                  </a:moveTo>
                  <a:cubicBezTo>
                    <a:pt x="813" y="369"/>
                    <a:pt x="789" y="373"/>
                    <a:pt x="766" y="381"/>
                  </a:cubicBezTo>
                  <a:cubicBezTo>
                    <a:pt x="717" y="399"/>
                    <a:pt x="674" y="430"/>
                    <a:pt x="644" y="472"/>
                  </a:cubicBezTo>
                  <a:cubicBezTo>
                    <a:pt x="631" y="485"/>
                    <a:pt x="625" y="503"/>
                    <a:pt x="619" y="521"/>
                  </a:cubicBezTo>
                  <a:cubicBezTo>
                    <a:pt x="625" y="552"/>
                    <a:pt x="644" y="577"/>
                    <a:pt x="668" y="601"/>
                  </a:cubicBezTo>
                  <a:cubicBezTo>
                    <a:pt x="680" y="613"/>
                    <a:pt x="693" y="626"/>
                    <a:pt x="711" y="632"/>
                  </a:cubicBezTo>
                  <a:cubicBezTo>
                    <a:pt x="717" y="632"/>
                    <a:pt x="729" y="638"/>
                    <a:pt x="736" y="644"/>
                  </a:cubicBezTo>
                  <a:cubicBezTo>
                    <a:pt x="748" y="644"/>
                    <a:pt x="754" y="644"/>
                    <a:pt x="766" y="650"/>
                  </a:cubicBezTo>
                  <a:lnTo>
                    <a:pt x="797" y="650"/>
                  </a:lnTo>
                  <a:cubicBezTo>
                    <a:pt x="797" y="650"/>
                    <a:pt x="809" y="650"/>
                    <a:pt x="815" y="644"/>
                  </a:cubicBezTo>
                  <a:cubicBezTo>
                    <a:pt x="834" y="644"/>
                    <a:pt x="852" y="638"/>
                    <a:pt x="870" y="626"/>
                  </a:cubicBezTo>
                  <a:cubicBezTo>
                    <a:pt x="901" y="613"/>
                    <a:pt x="925" y="583"/>
                    <a:pt x="944" y="552"/>
                  </a:cubicBezTo>
                  <a:cubicBezTo>
                    <a:pt x="962" y="515"/>
                    <a:pt x="968" y="472"/>
                    <a:pt x="962" y="436"/>
                  </a:cubicBezTo>
                  <a:lnTo>
                    <a:pt x="962" y="436"/>
                  </a:lnTo>
                  <a:lnTo>
                    <a:pt x="962" y="442"/>
                  </a:lnTo>
                  <a:cubicBezTo>
                    <a:pt x="956" y="423"/>
                    <a:pt x="950" y="405"/>
                    <a:pt x="938" y="387"/>
                  </a:cubicBezTo>
                  <a:lnTo>
                    <a:pt x="932" y="387"/>
                  </a:lnTo>
                  <a:cubicBezTo>
                    <a:pt x="903" y="376"/>
                    <a:pt x="870" y="369"/>
                    <a:pt x="837" y="369"/>
                  </a:cubicBezTo>
                  <a:close/>
                  <a:moveTo>
                    <a:pt x="1763" y="558"/>
                  </a:moveTo>
                  <a:cubicBezTo>
                    <a:pt x="1641" y="558"/>
                    <a:pt x="1536" y="636"/>
                    <a:pt x="1483" y="748"/>
                  </a:cubicBezTo>
                  <a:cubicBezTo>
                    <a:pt x="1459" y="809"/>
                    <a:pt x="1446" y="883"/>
                    <a:pt x="1471" y="944"/>
                  </a:cubicBezTo>
                  <a:cubicBezTo>
                    <a:pt x="1502" y="1006"/>
                    <a:pt x="1557" y="1042"/>
                    <a:pt x="1618" y="1061"/>
                  </a:cubicBezTo>
                  <a:cubicBezTo>
                    <a:pt x="1630" y="1064"/>
                    <a:pt x="1645" y="1066"/>
                    <a:pt x="1662" y="1066"/>
                  </a:cubicBezTo>
                  <a:cubicBezTo>
                    <a:pt x="1755" y="1066"/>
                    <a:pt x="1903" y="1017"/>
                    <a:pt x="1918" y="1012"/>
                  </a:cubicBezTo>
                  <a:cubicBezTo>
                    <a:pt x="1924" y="999"/>
                    <a:pt x="1937" y="987"/>
                    <a:pt x="1943" y="975"/>
                  </a:cubicBezTo>
                  <a:cubicBezTo>
                    <a:pt x="1980" y="920"/>
                    <a:pt x="2004" y="846"/>
                    <a:pt x="1992" y="785"/>
                  </a:cubicBezTo>
                  <a:cubicBezTo>
                    <a:pt x="1980" y="724"/>
                    <a:pt x="1949" y="650"/>
                    <a:pt x="1900" y="607"/>
                  </a:cubicBezTo>
                  <a:cubicBezTo>
                    <a:pt x="1894" y="607"/>
                    <a:pt x="1888" y="595"/>
                    <a:pt x="1881" y="589"/>
                  </a:cubicBezTo>
                  <a:lnTo>
                    <a:pt x="1875" y="589"/>
                  </a:lnTo>
                  <a:cubicBezTo>
                    <a:pt x="1863" y="583"/>
                    <a:pt x="1857" y="570"/>
                    <a:pt x="1845" y="564"/>
                  </a:cubicBezTo>
                  <a:cubicBezTo>
                    <a:pt x="1826" y="558"/>
                    <a:pt x="1802" y="558"/>
                    <a:pt x="1777" y="558"/>
                  </a:cubicBezTo>
                  <a:cubicBezTo>
                    <a:pt x="1773" y="558"/>
                    <a:pt x="1768" y="558"/>
                    <a:pt x="1763" y="558"/>
                  </a:cubicBezTo>
                  <a:close/>
                  <a:moveTo>
                    <a:pt x="1160" y="673"/>
                  </a:moveTo>
                  <a:cubicBezTo>
                    <a:pt x="1151" y="673"/>
                    <a:pt x="1142" y="674"/>
                    <a:pt x="1134" y="675"/>
                  </a:cubicBezTo>
                  <a:cubicBezTo>
                    <a:pt x="1085" y="681"/>
                    <a:pt x="1042" y="699"/>
                    <a:pt x="1011" y="736"/>
                  </a:cubicBezTo>
                  <a:cubicBezTo>
                    <a:pt x="987" y="773"/>
                    <a:pt x="975" y="822"/>
                    <a:pt x="975" y="865"/>
                  </a:cubicBezTo>
                  <a:cubicBezTo>
                    <a:pt x="981" y="914"/>
                    <a:pt x="999" y="957"/>
                    <a:pt x="1036" y="993"/>
                  </a:cubicBezTo>
                  <a:cubicBezTo>
                    <a:pt x="1060" y="1030"/>
                    <a:pt x="1103" y="1061"/>
                    <a:pt x="1152" y="1067"/>
                  </a:cubicBezTo>
                  <a:cubicBezTo>
                    <a:pt x="1168" y="1069"/>
                    <a:pt x="1183" y="1071"/>
                    <a:pt x="1197" y="1071"/>
                  </a:cubicBezTo>
                  <a:cubicBezTo>
                    <a:pt x="1223" y="1071"/>
                    <a:pt x="1248" y="1066"/>
                    <a:pt x="1275" y="1055"/>
                  </a:cubicBezTo>
                  <a:cubicBezTo>
                    <a:pt x="1293" y="1042"/>
                    <a:pt x="1281" y="1055"/>
                    <a:pt x="1336" y="1006"/>
                  </a:cubicBezTo>
                  <a:cubicBezTo>
                    <a:pt x="1348" y="993"/>
                    <a:pt x="1361" y="963"/>
                    <a:pt x="1354" y="944"/>
                  </a:cubicBezTo>
                  <a:cubicBezTo>
                    <a:pt x="1354" y="938"/>
                    <a:pt x="1373" y="846"/>
                    <a:pt x="1354" y="803"/>
                  </a:cubicBezTo>
                  <a:cubicBezTo>
                    <a:pt x="1321" y="726"/>
                    <a:pt x="1242" y="673"/>
                    <a:pt x="1160" y="673"/>
                  </a:cubicBezTo>
                  <a:close/>
                  <a:moveTo>
                    <a:pt x="564" y="552"/>
                  </a:moveTo>
                  <a:cubicBezTo>
                    <a:pt x="539" y="564"/>
                    <a:pt x="515" y="577"/>
                    <a:pt x="490" y="595"/>
                  </a:cubicBezTo>
                  <a:cubicBezTo>
                    <a:pt x="454" y="626"/>
                    <a:pt x="429" y="669"/>
                    <a:pt x="411" y="711"/>
                  </a:cubicBezTo>
                  <a:cubicBezTo>
                    <a:pt x="411" y="718"/>
                    <a:pt x="405" y="730"/>
                    <a:pt x="405" y="736"/>
                  </a:cubicBezTo>
                  <a:cubicBezTo>
                    <a:pt x="405" y="742"/>
                    <a:pt x="405" y="742"/>
                    <a:pt x="405" y="748"/>
                  </a:cubicBezTo>
                  <a:cubicBezTo>
                    <a:pt x="398" y="773"/>
                    <a:pt x="398" y="803"/>
                    <a:pt x="398" y="828"/>
                  </a:cubicBezTo>
                  <a:cubicBezTo>
                    <a:pt x="441" y="914"/>
                    <a:pt x="509" y="993"/>
                    <a:pt x="588" y="1055"/>
                  </a:cubicBezTo>
                  <a:cubicBezTo>
                    <a:pt x="613" y="1073"/>
                    <a:pt x="644" y="1085"/>
                    <a:pt x="680" y="1098"/>
                  </a:cubicBezTo>
                  <a:cubicBezTo>
                    <a:pt x="693" y="1104"/>
                    <a:pt x="705" y="1105"/>
                    <a:pt x="717" y="1105"/>
                  </a:cubicBezTo>
                  <a:cubicBezTo>
                    <a:pt x="729" y="1105"/>
                    <a:pt x="742" y="1104"/>
                    <a:pt x="754" y="1104"/>
                  </a:cubicBezTo>
                  <a:cubicBezTo>
                    <a:pt x="754" y="1104"/>
                    <a:pt x="785" y="1098"/>
                    <a:pt x="791" y="1091"/>
                  </a:cubicBezTo>
                  <a:cubicBezTo>
                    <a:pt x="834" y="1073"/>
                    <a:pt x="876" y="1036"/>
                    <a:pt x="852" y="993"/>
                  </a:cubicBezTo>
                  <a:lnTo>
                    <a:pt x="852" y="987"/>
                  </a:lnTo>
                  <a:cubicBezTo>
                    <a:pt x="858" y="957"/>
                    <a:pt x="852" y="920"/>
                    <a:pt x="840" y="889"/>
                  </a:cubicBezTo>
                  <a:cubicBezTo>
                    <a:pt x="827" y="852"/>
                    <a:pt x="815" y="822"/>
                    <a:pt x="803" y="785"/>
                  </a:cubicBezTo>
                  <a:cubicBezTo>
                    <a:pt x="772" y="730"/>
                    <a:pt x="736" y="675"/>
                    <a:pt x="686" y="632"/>
                  </a:cubicBezTo>
                  <a:cubicBezTo>
                    <a:pt x="656" y="601"/>
                    <a:pt x="607" y="570"/>
                    <a:pt x="564" y="552"/>
                  </a:cubicBezTo>
                  <a:close/>
                  <a:moveTo>
                    <a:pt x="1033" y="1126"/>
                  </a:moveTo>
                  <a:cubicBezTo>
                    <a:pt x="989" y="1126"/>
                    <a:pt x="945" y="1134"/>
                    <a:pt x="907" y="1153"/>
                  </a:cubicBezTo>
                  <a:cubicBezTo>
                    <a:pt x="852" y="1177"/>
                    <a:pt x="821" y="1220"/>
                    <a:pt x="809" y="1269"/>
                  </a:cubicBezTo>
                  <a:cubicBezTo>
                    <a:pt x="797" y="1294"/>
                    <a:pt x="797" y="1318"/>
                    <a:pt x="803" y="1349"/>
                  </a:cubicBezTo>
                  <a:cubicBezTo>
                    <a:pt x="809" y="1373"/>
                    <a:pt x="821" y="1404"/>
                    <a:pt x="840" y="1422"/>
                  </a:cubicBezTo>
                  <a:cubicBezTo>
                    <a:pt x="876" y="1465"/>
                    <a:pt x="925" y="1502"/>
                    <a:pt x="987" y="1514"/>
                  </a:cubicBezTo>
                  <a:cubicBezTo>
                    <a:pt x="1024" y="1526"/>
                    <a:pt x="1054" y="1539"/>
                    <a:pt x="1085" y="1539"/>
                  </a:cubicBezTo>
                  <a:cubicBezTo>
                    <a:pt x="1122" y="1539"/>
                    <a:pt x="1158" y="1539"/>
                    <a:pt x="1195" y="1533"/>
                  </a:cubicBezTo>
                  <a:cubicBezTo>
                    <a:pt x="1226" y="1526"/>
                    <a:pt x="1250" y="1508"/>
                    <a:pt x="1269" y="1490"/>
                  </a:cubicBezTo>
                  <a:cubicBezTo>
                    <a:pt x="1275" y="1484"/>
                    <a:pt x="1281" y="1471"/>
                    <a:pt x="1281" y="1465"/>
                  </a:cubicBezTo>
                  <a:cubicBezTo>
                    <a:pt x="1318" y="1428"/>
                    <a:pt x="1330" y="1379"/>
                    <a:pt x="1324" y="1330"/>
                  </a:cubicBezTo>
                  <a:cubicBezTo>
                    <a:pt x="1305" y="1232"/>
                    <a:pt x="1195" y="1134"/>
                    <a:pt x="1073" y="1128"/>
                  </a:cubicBezTo>
                  <a:cubicBezTo>
                    <a:pt x="1060" y="1127"/>
                    <a:pt x="1046" y="1126"/>
                    <a:pt x="1033" y="1126"/>
                  </a:cubicBezTo>
                  <a:close/>
                  <a:moveTo>
                    <a:pt x="196" y="889"/>
                  </a:moveTo>
                  <a:cubicBezTo>
                    <a:pt x="159" y="908"/>
                    <a:pt x="135" y="932"/>
                    <a:pt x="110" y="963"/>
                  </a:cubicBezTo>
                  <a:cubicBezTo>
                    <a:pt x="98" y="975"/>
                    <a:pt x="92" y="981"/>
                    <a:pt x="86" y="993"/>
                  </a:cubicBezTo>
                  <a:cubicBezTo>
                    <a:pt x="80" y="1006"/>
                    <a:pt x="74" y="1012"/>
                    <a:pt x="68" y="1024"/>
                  </a:cubicBezTo>
                  <a:cubicBezTo>
                    <a:pt x="61" y="1036"/>
                    <a:pt x="55" y="1042"/>
                    <a:pt x="49" y="1055"/>
                  </a:cubicBezTo>
                  <a:cubicBezTo>
                    <a:pt x="49" y="1055"/>
                    <a:pt x="49" y="1061"/>
                    <a:pt x="49" y="1061"/>
                  </a:cubicBezTo>
                  <a:cubicBezTo>
                    <a:pt x="43" y="1073"/>
                    <a:pt x="37" y="1079"/>
                    <a:pt x="31" y="1091"/>
                  </a:cubicBezTo>
                  <a:cubicBezTo>
                    <a:pt x="31" y="1091"/>
                    <a:pt x="31" y="1098"/>
                    <a:pt x="31" y="1098"/>
                  </a:cubicBezTo>
                  <a:cubicBezTo>
                    <a:pt x="25" y="1104"/>
                    <a:pt x="25" y="1116"/>
                    <a:pt x="19" y="1128"/>
                  </a:cubicBezTo>
                  <a:cubicBezTo>
                    <a:pt x="19" y="1128"/>
                    <a:pt x="19" y="1134"/>
                    <a:pt x="19" y="1134"/>
                  </a:cubicBezTo>
                  <a:lnTo>
                    <a:pt x="12" y="1159"/>
                  </a:lnTo>
                  <a:cubicBezTo>
                    <a:pt x="12" y="1165"/>
                    <a:pt x="12" y="1171"/>
                    <a:pt x="12" y="1171"/>
                  </a:cubicBezTo>
                  <a:cubicBezTo>
                    <a:pt x="6" y="1183"/>
                    <a:pt x="6" y="1189"/>
                    <a:pt x="6" y="1202"/>
                  </a:cubicBezTo>
                  <a:cubicBezTo>
                    <a:pt x="6" y="1202"/>
                    <a:pt x="6" y="1208"/>
                    <a:pt x="6" y="1214"/>
                  </a:cubicBezTo>
                  <a:cubicBezTo>
                    <a:pt x="6" y="1220"/>
                    <a:pt x="6" y="1226"/>
                    <a:pt x="6" y="1238"/>
                  </a:cubicBezTo>
                  <a:lnTo>
                    <a:pt x="0" y="1238"/>
                  </a:lnTo>
                  <a:lnTo>
                    <a:pt x="0" y="1251"/>
                  </a:lnTo>
                  <a:lnTo>
                    <a:pt x="0" y="1275"/>
                  </a:lnTo>
                  <a:cubicBezTo>
                    <a:pt x="0" y="1281"/>
                    <a:pt x="6" y="1287"/>
                    <a:pt x="6" y="1294"/>
                  </a:cubicBezTo>
                  <a:cubicBezTo>
                    <a:pt x="6" y="1300"/>
                    <a:pt x="6" y="1306"/>
                    <a:pt x="6" y="1312"/>
                  </a:cubicBezTo>
                  <a:lnTo>
                    <a:pt x="12" y="1330"/>
                  </a:lnTo>
                  <a:cubicBezTo>
                    <a:pt x="12" y="1336"/>
                    <a:pt x="12" y="1343"/>
                    <a:pt x="19" y="1349"/>
                  </a:cubicBezTo>
                  <a:cubicBezTo>
                    <a:pt x="19" y="1355"/>
                    <a:pt x="19" y="1367"/>
                    <a:pt x="25" y="1373"/>
                  </a:cubicBezTo>
                  <a:cubicBezTo>
                    <a:pt x="25" y="1373"/>
                    <a:pt x="25" y="1379"/>
                    <a:pt x="31" y="1386"/>
                  </a:cubicBezTo>
                  <a:cubicBezTo>
                    <a:pt x="31" y="1398"/>
                    <a:pt x="37" y="1410"/>
                    <a:pt x="43" y="1422"/>
                  </a:cubicBezTo>
                  <a:cubicBezTo>
                    <a:pt x="68" y="1465"/>
                    <a:pt x="98" y="1502"/>
                    <a:pt x="135" y="1539"/>
                  </a:cubicBezTo>
                  <a:cubicBezTo>
                    <a:pt x="141" y="1545"/>
                    <a:pt x="153" y="1551"/>
                    <a:pt x="159" y="1551"/>
                  </a:cubicBezTo>
                  <a:lnTo>
                    <a:pt x="178" y="1551"/>
                  </a:lnTo>
                  <a:cubicBezTo>
                    <a:pt x="233" y="1551"/>
                    <a:pt x="349" y="1514"/>
                    <a:pt x="368" y="1508"/>
                  </a:cubicBezTo>
                  <a:cubicBezTo>
                    <a:pt x="423" y="1502"/>
                    <a:pt x="478" y="1484"/>
                    <a:pt x="533" y="1459"/>
                  </a:cubicBezTo>
                  <a:cubicBezTo>
                    <a:pt x="570" y="1441"/>
                    <a:pt x="607" y="1422"/>
                    <a:pt x="637" y="1386"/>
                  </a:cubicBezTo>
                  <a:cubicBezTo>
                    <a:pt x="699" y="1312"/>
                    <a:pt x="650" y="1220"/>
                    <a:pt x="601" y="1153"/>
                  </a:cubicBezTo>
                  <a:cubicBezTo>
                    <a:pt x="570" y="1122"/>
                    <a:pt x="539" y="1085"/>
                    <a:pt x="503" y="1055"/>
                  </a:cubicBezTo>
                  <a:cubicBezTo>
                    <a:pt x="472" y="1024"/>
                    <a:pt x="441" y="993"/>
                    <a:pt x="398" y="969"/>
                  </a:cubicBezTo>
                  <a:cubicBezTo>
                    <a:pt x="337" y="926"/>
                    <a:pt x="270" y="895"/>
                    <a:pt x="196" y="889"/>
                  </a:cubicBezTo>
                  <a:close/>
                  <a:moveTo>
                    <a:pt x="1861" y="1093"/>
                  </a:moveTo>
                  <a:cubicBezTo>
                    <a:pt x="1838" y="1093"/>
                    <a:pt x="1814" y="1095"/>
                    <a:pt x="1790" y="1098"/>
                  </a:cubicBezTo>
                  <a:cubicBezTo>
                    <a:pt x="1741" y="1104"/>
                    <a:pt x="1691" y="1110"/>
                    <a:pt x="1642" y="1122"/>
                  </a:cubicBezTo>
                  <a:cubicBezTo>
                    <a:pt x="1606" y="1134"/>
                    <a:pt x="1563" y="1140"/>
                    <a:pt x="1526" y="1165"/>
                  </a:cubicBezTo>
                  <a:cubicBezTo>
                    <a:pt x="1446" y="1214"/>
                    <a:pt x="1422" y="1300"/>
                    <a:pt x="1440" y="1392"/>
                  </a:cubicBezTo>
                  <a:cubicBezTo>
                    <a:pt x="1452" y="1471"/>
                    <a:pt x="1514" y="1551"/>
                    <a:pt x="1575" y="1606"/>
                  </a:cubicBezTo>
                  <a:cubicBezTo>
                    <a:pt x="1636" y="1655"/>
                    <a:pt x="1710" y="1698"/>
                    <a:pt x="1783" y="1716"/>
                  </a:cubicBezTo>
                  <a:cubicBezTo>
                    <a:pt x="1783" y="1712"/>
                    <a:pt x="1783" y="1708"/>
                    <a:pt x="1783" y="1704"/>
                  </a:cubicBezTo>
                  <a:cubicBezTo>
                    <a:pt x="1790" y="1710"/>
                    <a:pt x="1802" y="1710"/>
                    <a:pt x="1808" y="1710"/>
                  </a:cubicBezTo>
                  <a:lnTo>
                    <a:pt x="1839" y="1710"/>
                  </a:lnTo>
                  <a:cubicBezTo>
                    <a:pt x="1839" y="1710"/>
                    <a:pt x="1839" y="1704"/>
                    <a:pt x="1839" y="1698"/>
                  </a:cubicBezTo>
                  <a:cubicBezTo>
                    <a:pt x="1845" y="1698"/>
                    <a:pt x="1851" y="1704"/>
                    <a:pt x="1863" y="1704"/>
                  </a:cubicBezTo>
                  <a:lnTo>
                    <a:pt x="1918" y="1704"/>
                  </a:lnTo>
                  <a:cubicBezTo>
                    <a:pt x="1930" y="1698"/>
                    <a:pt x="1943" y="1698"/>
                    <a:pt x="1949" y="1692"/>
                  </a:cubicBezTo>
                  <a:cubicBezTo>
                    <a:pt x="2114" y="1643"/>
                    <a:pt x="2212" y="1453"/>
                    <a:pt x="2169" y="1287"/>
                  </a:cubicBezTo>
                  <a:cubicBezTo>
                    <a:pt x="2157" y="1245"/>
                    <a:pt x="2139" y="1202"/>
                    <a:pt x="2114" y="1165"/>
                  </a:cubicBezTo>
                  <a:cubicBezTo>
                    <a:pt x="2102" y="1159"/>
                    <a:pt x="2090" y="1153"/>
                    <a:pt x="2078" y="1147"/>
                  </a:cubicBezTo>
                  <a:cubicBezTo>
                    <a:pt x="2007" y="1109"/>
                    <a:pt x="1937" y="1093"/>
                    <a:pt x="1861" y="1093"/>
                  </a:cubicBezTo>
                  <a:close/>
                  <a:moveTo>
                    <a:pt x="1414" y="1660"/>
                  </a:moveTo>
                  <a:cubicBezTo>
                    <a:pt x="1400" y="1660"/>
                    <a:pt x="1386" y="1662"/>
                    <a:pt x="1373" y="1667"/>
                  </a:cubicBezTo>
                  <a:cubicBezTo>
                    <a:pt x="1342" y="1680"/>
                    <a:pt x="1324" y="1692"/>
                    <a:pt x="1305" y="1716"/>
                  </a:cubicBezTo>
                  <a:cubicBezTo>
                    <a:pt x="1269" y="1753"/>
                    <a:pt x="1250" y="1802"/>
                    <a:pt x="1250" y="1857"/>
                  </a:cubicBezTo>
                  <a:cubicBezTo>
                    <a:pt x="1250" y="1913"/>
                    <a:pt x="1263" y="1962"/>
                    <a:pt x="1293" y="2004"/>
                  </a:cubicBezTo>
                  <a:cubicBezTo>
                    <a:pt x="1312" y="2035"/>
                    <a:pt x="1342" y="2066"/>
                    <a:pt x="1379" y="2084"/>
                  </a:cubicBezTo>
                  <a:lnTo>
                    <a:pt x="1422" y="2084"/>
                  </a:lnTo>
                  <a:cubicBezTo>
                    <a:pt x="1422" y="2084"/>
                    <a:pt x="1428" y="2084"/>
                    <a:pt x="1428" y="2078"/>
                  </a:cubicBezTo>
                  <a:lnTo>
                    <a:pt x="1471" y="2072"/>
                  </a:lnTo>
                  <a:cubicBezTo>
                    <a:pt x="1508" y="2066"/>
                    <a:pt x="1544" y="2053"/>
                    <a:pt x="1581" y="2035"/>
                  </a:cubicBezTo>
                  <a:cubicBezTo>
                    <a:pt x="1600" y="2029"/>
                    <a:pt x="1612" y="2017"/>
                    <a:pt x="1624" y="2004"/>
                  </a:cubicBezTo>
                  <a:lnTo>
                    <a:pt x="1630" y="2004"/>
                  </a:lnTo>
                  <a:cubicBezTo>
                    <a:pt x="1642" y="1992"/>
                    <a:pt x="1655" y="1986"/>
                    <a:pt x="1673" y="1974"/>
                  </a:cubicBezTo>
                  <a:lnTo>
                    <a:pt x="1673" y="1968"/>
                  </a:lnTo>
                  <a:cubicBezTo>
                    <a:pt x="1685" y="1955"/>
                    <a:pt x="1698" y="1943"/>
                    <a:pt x="1710" y="1931"/>
                  </a:cubicBezTo>
                  <a:cubicBezTo>
                    <a:pt x="1710" y="1925"/>
                    <a:pt x="1710" y="1925"/>
                    <a:pt x="1710" y="1925"/>
                  </a:cubicBezTo>
                  <a:cubicBezTo>
                    <a:pt x="1722" y="1913"/>
                    <a:pt x="1734" y="1894"/>
                    <a:pt x="1741" y="1882"/>
                  </a:cubicBezTo>
                  <a:cubicBezTo>
                    <a:pt x="1741" y="1876"/>
                    <a:pt x="1741" y="1864"/>
                    <a:pt x="1734" y="1857"/>
                  </a:cubicBezTo>
                  <a:cubicBezTo>
                    <a:pt x="1728" y="1833"/>
                    <a:pt x="1716" y="1808"/>
                    <a:pt x="1698" y="1790"/>
                  </a:cubicBezTo>
                  <a:cubicBezTo>
                    <a:pt x="1679" y="1765"/>
                    <a:pt x="1655" y="1747"/>
                    <a:pt x="1630" y="1729"/>
                  </a:cubicBezTo>
                  <a:cubicBezTo>
                    <a:pt x="1581" y="1698"/>
                    <a:pt x="1526" y="1674"/>
                    <a:pt x="1471" y="1667"/>
                  </a:cubicBezTo>
                  <a:cubicBezTo>
                    <a:pt x="1453" y="1664"/>
                    <a:pt x="1433" y="1660"/>
                    <a:pt x="1414" y="1660"/>
                  </a:cubicBezTo>
                  <a:close/>
                  <a:moveTo>
                    <a:pt x="576" y="1545"/>
                  </a:moveTo>
                  <a:cubicBezTo>
                    <a:pt x="533" y="1545"/>
                    <a:pt x="497" y="1557"/>
                    <a:pt x="454" y="1575"/>
                  </a:cubicBezTo>
                  <a:cubicBezTo>
                    <a:pt x="417" y="1588"/>
                    <a:pt x="386" y="1612"/>
                    <a:pt x="368" y="1637"/>
                  </a:cubicBezTo>
                  <a:cubicBezTo>
                    <a:pt x="368" y="1643"/>
                    <a:pt x="362" y="1643"/>
                    <a:pt x="362" y="1649"/>
                  </a:cubicBezTo>
                  <a:lnTo>
                    <a:pt x="368" y="1649"/>
                  </a:lnTo>
                  <a:cubicBezTo>
                    <a:pt x="362" y="1710"/>
                    <a:pt x="368" y="1772"/>
                    <a:pt x="380" y="1833"/>
                  </a:cubicBezTo>
                  <a:cubicBezTo>
                    <a:pt x="392" y="1937"/>
                    <a:pt x="466" y="2035"/>
                    <a:pt x="558" y="2090"/>
                  </a:cubicBezTo>
                  <a:cubicBezTo>
                    <a:pt x="621" y="2130"/>
                    <a:pt x="699" y="2141"/>
                    <a:pt x="777" y="2141"/>
                  </a:cubicBezTo>
                  <a:cubicBezTo>
                    <a:pt x="821" y="2141"/>
                    <a:pt x="865" y="2138"/>
                    <a:pt x="907" y="2133"/>
                  </a:cubicBezTo>
                  <a:cubicBezTo>
                    <a:pt x="962" y="2127"/>
                    <a:pt x="1024" y="2109"/>
                    <a:pt x="1073" y="2084"/>
                  </a:cubicBezTo>
                  <a:cubicBezTo>
                    <a:pt x="1091" y="2078"/>
                    <a:pt x="1103" y="2072"/>
                    <a:pt x="1115" y="2060"/>
                  </a:cubicBezTo>
                  <a:lnTo>
                    <a:pt x="1122" y="2053"/>
                  </a:lnTo>
                  <a:cubicBezTo>
                    <a:pt x="1128" y="2047"/>
                    <a:pt x="1134" y="2041"/>
                    <a:pt x="1140" y="2035"/>
                  </a:cubicBezTo>
                  <a:cubicBezTo>
                    <a:pt x="1171" y="1980"/>
                    <a:pt x="1171" y="1906"/>
                    <a:pt x="1152" y="1839"/>
                  </a:cubicBezTo>
                  <a:cubicBezTo>
                    <a:pt x="1140" y="1796"/>
                    <a:pt x="1122" y="1759"/>
                    <a:pt x="1091" y="1729"/>
                  </a:cubicBezTo>
                  <a:cubicBezTo>
                    <a:pt x="1066" y="1698"/>
                    <a:pt x="1042" y="1661"/>
                    <a:pt x="1005" y="1637"/>
                  </a:cubicBezTo>
                  <a:cubicBezTo>
                    <a:pt x="968" y="1612"/>
                    <a:pt x="919" y="1600"/>
                    <a:pt x="876" y="1582"/>
                  </a:cubicBezTo>
                  <a:cubicBezTo>
                    <a:pt x="834" y="1569"/>
                    <a:pt x="785" y="1557"/>
                    <a:pt x="736" y="1551"/>
                  </a:cubicBezTo>
                  <a:cubicBezTo>
                    <a:pt x="686" y="1545"/>
                    <a:pt x="631" y="1545"/>
                    <a:pt x="576" y="1545"/>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2" name="Google Shape;534;p38">
              <a:extLst>
                <a:ext uri="{FF2B5EF4-FFF2-40B4-BE49-F238E27FC236}">
                  <a16:creationId xmlns:a16="http://schemas.microsoft.com/office/drawing/2014/main" id="{0CDC4031-6805-4BFE-ADA6-0C0AEA658011}"/>
                </a:ext>
              </a:extLst>
            </p:cNvPr>
            <p:cNvGrpSpPr/>
            <p:nvPr/>
          </p:nvGrpSpPr>
          <p:grpSpPr>
            <a:xfrm rot="10800000">
              <a:off x="7771020" y="3718302"/>
              <a:ext cx="457861" cy="419456"/>
              <a:chOff x="5592846" y="1287338"/>
              <a:chExt cx="237504" cy="217572"/>
            </a:xfrm>
          </p:grpSpPr>
          <p:sp>
            <p:nvSpPr>
              <p:cNvPr id="13" name="Google Shape;535;p38">
                <a:extLst>
                  <a:ext uri="{FF2B5EF4-FFF2-40B4-BE49-F238E27FC236}">
                    <a16:creationId xmlns:a16="http://schemas.microsoft.com/office/drawing/2014/main" id="{26DF2E2E-6346-4B89-932F-3D66CA33785A}"/>
                  </a:ext>
                </a:extLst>
              </p:cNvPr>
              <p:cNvSpPr/>
              <p:nvPr/>
            </p:nvSpPr>
            <p:spPr>
              <a:xfrm>
                <a:off x="5811046" y="1432303"/>
                <a:ext cx="19304" cy="19179"/>
              </a:xfrm>
              <a:custGeom>
                <a:avLst/>
                <a:gdLst/>
                <a:ahLst/>
                <a:cxnLst/>
                <a:rect l="l" t="t" r="r" b="b"/>
                <a:pathLst>
                  <a:path w="155" h="154" extrusionOk="0">
                    <a:moveTo>
                      <a:pt x="81" y="0"/>
                    </a:moveTo>
                    <a:cubicBezTo>
                      <a:pt x="62" y="0"/>
                      <a:pt x="50" y="0"/>
                      <a:pt x="38" y="6"/>
                    </a:cubicBezTo>
                    <a:cubicBezTo>
                      <a:pt x="32" y="13"/>
                      <a:pt x="32" y="19"/>
                      <a:pt x="26" y="19"/>
                    </a:cubicBezTo>
                    <a:cubicBezTo>
                      <a:pt x="13" y="31"/>
                      <a:pt x="7" y="43"/>
                      <a:pt x="1" y="56"/>
                    </a:cubicBezTo>
                    <a:lnTo>
                      <a:pt x="1" y="74"/>
                    </a:lnTo>
                    <a:cubicBezTo>
                      <a:pt x="1" y="86"/>
                      <a:pt x="1" y="98"/>
                      <a:pt x="7" y="105"/>
                    </a:cubicBezTo>
                    <a:cubicBezTo>
                      <a:pt x="13" y="117"/>
                      <a:pt x="13" y="123"/>
                      <a:pt x="26" y="129"/>
                    </a:cubicBezTo>
                    <a:cubicBezTo>
                      <a:pt x="32" y="141"/>
                      <a:pt x="38" y="141"/>
                      <a:pt x="50" y="147"/>
                    </a:cubicBezTo>
                    <a:cubicBezTo>
                      <a:pt x="56" y="154"/>
                      <a:pt x="68" y="154"/>
                      <a:pt x="81" y="154"/>
                    </a:cubicBezTo>
                    <a:cubicBezTo>
                      <a:pt x="93" y="154"/>
                      <a:pt x="105" y="147"/>
                      <a:pt x="117" y="141"/>
                    </a:cubicBezTo>
                    <a:lnTo>
                      <a:pt x="136" y="129"/>
                    </a:lnTo>
                    <a:cubicBezTo>
                      <a:pt x="142" y="123"/>
                      <a:pt x="148" y="111"/>
                      <a:pt x="154" y="98"/>
                    </a:cubicBezTo>
                    <a:cubicBezTo>
                      <a:pt x="154" y="92"/>
                      <a:pt x="154" y="80"/>
                      <a:pt x="154" y="74"/>
                    </a:cubicBezTo>
                    <a:cubicBezTo>
                      <a:pt x="154" y="68"/>
                      <a:pt x="154" y="56"/>
                      <a:pt x="148" y="43"/>
                    </a:cubicBezTo>
                    <a:cubicBezTo>
                      <a:pt x="148" y="37"/>
                      <a:pt x="142" y="25"/>
                      <a:pt x="136" y="19"/>
                    </a:cubicBezTo>
                    <a:cubicBezTo>
                      <a:pt x="130" y="13"/>
                      <a:pt x="117" y="6"/>
                      <a:pt x="111" y="6"/>
                    </a:cubicBezTo>
                    <a:cubicBezTo>
                      <a:pt x="99" y="0"/>
                      <a:pt x="87" y="0"/>
                      <a:pt x="8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536;p38">
                <a:extLst>
                  <a:ext uri="{FF2B5EF4-FFF2-40B4-BE49-F238E27FC236}">
                    <a16:creationId xmlns:a16="http://schemas.microsoft.com/office/drawing/2014/main" id="{0183CBB5-92B2-4D9F-9567-BB390511E5D2}"/>
                  </a:ext>
                </a:extLst>
              </p:cNvPr>
              <p:cNvSpPr/>
              <p:nvPr/>
            </p:nvSpPr>
            <p:spPr>
              <a:xfrm>
                <a:off x="5802702" y="1421593"/>
                <a:ext cx="3985" cy="3985"/>
              </a:xfrm>
              <a:custGeom>
                <a:avLst/>
                <a:gdLst/>
                <a:ahLst/>
                <a:cxnLst/>
                <a:rect l="l" t="t" r="r" b="b"/>
                <a:pathLst>
                  <a:path w="32" h="32" extrusionOk="0">
                    <a:moveTo>
                      <a:pt x="7" y="1"/>
                    </a:moveTo>
                    <a:cubicBezTo>
                      <a:pt x="7" y="1"/>
                      <a:pt x="7" y="1"/>
                      <a:pt x="7" y="7"/>
                    </a:cubicBezTo>
                    <a:cubicBezTo>
                      <a:pt x="7" y="7"/>
                      <a:pt x="1" y="13"/>
                      <a:pt x="1" y="13"/>
                    </a:cubicBezTo>
                    <a:cubicBezTo>
                      <a:pt x="1" y="19"/>
                      <a:pt x="1" y="19"/>
                      <a:pt x="1" y="19"/>
                    </a:cubicBezTo>
                    <a:cubicBezTo>
                      <a:pt x="7" y="25"/>
                      <a:pt x="7" y="25"/>
                      <a:pt x="7" y="25"/>
                    </a:cubicBezTo>
                    <a:cubicBezTo>
                      <a:pt x="7" y="31"/>
                      <a:pt x="7" y="31"/>
                      <a:pt x="13" y="31"/>
                    </a:cubicBezTo>
                    <a:lnTo>
                      <a:pt x="25" y="31"/>
                    </a:lnTo>
                    <a:cubicBezTo>
                      <a:pt x="25" y="31"/>
                      <a:pt x="25" y="25"/>
                      <a:pt x="31" y="25"/>
                    </a:cubicBezTo>
                    <a:cubicBezTo>
                      <a:pt x="31" y="25"/>
                      <a:pt x="31" y="25"/>
                      <a:pt x="31" y="19"/>
                    </a:cubicBezTo>
                    <a:lnTo>
                      <a:pt x="31" y="13"/>
                    </a:lnTo>
                    <a:cubicBezTo>
                      <a:pt x="31" y="13"/>
                      <a:pt x="31" y="13"/>
                      <a:pt x="31" y="7"/>
                    </a:cubicBezTo>
                    <a:lnTo>
                      <a:pt x="25" y="7"/>
                    </a:lnTo>
                    <a:cubicBezTo>
                      <a:pt x="25" y="1"/>
                      <a:pt x="25" y="1"/>
                      <a:pt x="2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537;p38">
                <a:extLst>
                  <a:ext uri="{FF2B5EF4-FFF2-40B4-BE49-F238E27FC236}">
                    <a16:creationId xmlns:a16="http://schemas.microsoft.com/office/drawing/2014/main" id="{D688A5DA-F382-4E23-BEAE-D2487857F386}"/>
                  </a:ext>
                </a:extLst>
              </p:cNvPr>
              <p:cNvSpPr/>
              <p:nvPr/>
            </p:nvSpPr>
            <p:spPr>
              <a:xfrm>
                <a:off x="5772189" y="1361315"/>
                <a:ext cx="12330" cy="12329"/>
              </a:xfrm>
              <a:custGeom>
                <a:avLst/>
                <a:gdLst/>
                <a:ahLst/>
                <a:cxnLst/>
                <a:rect l="l" t="t" r="r" b="b"/>
                <a:pathLst>
                  <a:path w="99" h="99" extrusionOk="0">
                    <a:moveTo>
                      <a:pt x="49" y="0"/>
                    </a:moveTo>
                    <a:cubicBezTo>
                      <a:pt x="37" y="0"/>
                      <a:pt x="31" y="7"/>
                      <a:pt x="25" y="7"/>
                    </a:cubicBezTo>
                    <a:cubicBezTo>
                      <a:pt x="19" y="13"/>
                      <a:pt x="19" y="13"/>
                      <a:pt x="13" y="19"/>
                    </a:cubicBezTo>
                    <a:cubicBezTo>
                      <a:pt x="7" y="25"/>
                      <a:pt x="0" y="31"/>
                      <a:pt x="0" y="37"/>
                    </a:cubicBezTo>
                    <a:cubicBezTo>
                      <a:pt x="0" y="43"/>
                      <a:pt x="0" y="43"/>
                      <a:pt x="0" y="49"/>
                    </a:cubicBezTo>
                    <a:cubicBezTo>
                      <a:pt x="0" y="56"/>
                      <a:pt x="0" y="62"/>
                      <a:pt x="0" y="68"/>
                    </a:cubicBezTo>
                    <a:cubicBezTo>
                      <a:pt x="7" y="74"/>
                      <a:pt x="7" y="80"/>
                      <a:pt x="13" y="86"/>
                    </a:cubicBezTo>
                    <a:cubicBezTo>
                      <a:pt x="19" y="86"/>
                      <a:pt x="25" y="92"/>
                      <a:pt x="31" y="92"/>
                    </a:cubicBezTo>
                    <a:cubicBezTo>
                      <a:pt x="31" y="99"/>
                      <a:pt x="37" y="99"/>
                      <a:pt x="49" y="99"/>
                    </a:cubicBezTo>
                    <a:cubicBezTo>
                      <a:pt x="56" y="99"/>
                      <a:pt x="62" y="99"/>
                      <a:pt x="74" y="92"/>
                    </a:cubicBezTo>
                    <a:cubicBezTo>
                      <a:pt x="74" y="86"/>
                      <a:pt x="80" y="86"/>
                      <a:pt x="80" y="86"/>
                    </a:cubicBezTo>
                    <a:cubicBezTo>
                      <a:pt x="86" y="80"/>
                      <a:pt x="92" y="68"/>
                      <a:pt x="92" y="62"/>
                    </a:cubicBezTo>
                    <a:cubicBezTo>
                      <a:pt x="92" y="56"/>
                      <a:pt x="92" y="56"/>
                      <a:pt x="92" y="49"/>
                    </a:cubicBezTo>
                    <a:cubicBezTo>
                      <a:pt x="99" y="43"/>
                      <a:pt x="92" y="37"/>
                      <a:pt x="92" y="31"/>
                    </a:cubicBezTo>
                    <a:cubicBezTo>
                      <a:pt x="92" y="25"/>
                      <a:pt x="86" y="19"/>
                      <a:pt x="80" y="13"/>
                    </a:cubicBezTo>
                    <a:cubicBezTo>
                      <a:pt x="80" y="13"/>
                      <a:pt x="74" y="7"/>
                      <a:pt x="68" y="7"/>
                    </a:cubicBezTo>
                    <a:cubicBezTo>
                      <a:pt x="62" y="0"/>
                      <a:pt x="56" y="0"/>
                      <a:pt x="49"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538;p38">
                <a:extLst>
                  <a:ext uri="{FF2B5EF4-FFF2-40B4-BE49-F238E27FC236}">
                    <a16:creationId xmlns:a16="http://schemas.microsoft.com/office/drawing/2014/main" id="{C84B43AC-0F31-4A78-B73B-E7D197601333}"/>
                  </a:ext>
                </a:extLst>
              </p:cNvPr>
              <p:cNvSpPr/>
              <p:nvPr/>
            </p:nvSpPr>
            <p:spPr>
              <a:xfrm>
                <a:off x="5789749" y="1358202"/>
                <a:ext cx="125" cy="996"/>
              </a:xfrm>
              <a:custGeom>
                <a:avLst/>
                <a:gdLst/>
                <a:ahLst/>
                <a:cxnLst/>
                <a:rect l="l" t="t" r="r" b="b"/>
                <a:pathLst>
                  <a:path w="1" h="8" extrusionOk="0">
                    <a:moveTo>
                      <a:pt x="0" y="1"/>
                    </a:moveTo>
                    <a:lnTo>
                      <a:pt x="0" y="1"/>
                    </a:lnTo>
                    <a:lnTo>
                      <a:pt x="0" y="7"/>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539;p38">
                <a:extLst>
                  <a:ext uri="{FF2B5EF4-FFF2-40B4-BE49-F238E27FC236}">
                    <a16:creationId xmlns:a16="http://schemas.microsoft.com/office/drawing/2014/main" id="{BD21C368-9596-4848-BE7E-C41B3458ACAE}"/>
                  </a:ext>
                </a:extLst>
              </p:cNvPr>
              <p:cNvSpPr/>
              <p:nvPr/>
            </p:nvSpPr>
            <p:spPr>
              <a:xfrm>
                <a:off x="5789002" y="1355960"/>
                <a:ext cx="5480" cy="6227"/>
              </a:xfrm>
              <a:custGeom>
                <a:avLst/>
                <a:gdLst/>
                <a:ahLst/>
                <a:cxnLst/>
                <a:rect l="l" t="t" r="r" b="b"/>
                <a:pathLst>
                  <a:path w="44" h="50" extrusionOk="0">
                    <a:moveTo>
                      <a:pt x="6" y="1"/>
                    </a:moveTo>
                    <a:lnTo>
                      <a:pt x="6" y="7"/>
                    </a:lnTo>
                    <a:cubicBezTo>
                      <a:pt x="6" y="7"/>
                      <a:pt x="6" y="13"/>
                      <a:pt x="6" y="13"/>
                    </a:cubicBezTo>
                    <a:cubicBezTo>
                      <a:pt x="6" y="13"/>
                      <a:pt x="0" y="13"/>
                      <a:pt x="0" y="19"/>
                    </a:cubicBezTo>
                    <a:lnTo>
                      <a:pt x="0" y="25"/>
                    </a:lnTo>
                    <a:cubicBezTo>
                      <a:pt x="0" y="25"/>
                      <a:pt x="0" y="31"/>
                      <a:pt x="0" y="31"/>
                    </a:cubicBezTo>
                    <a:lnTo>
                      <a:pt x="0" y="37"/>
                    </a:lnTo>
                    <a:cubicBezTo>
                      <a:pt x="0" y="37"/>
                      <a:pt x="6" y="43"/>
                      <a:pt x="6" y="43"/>
                    </a:cubicBezTo>
                    <a:cubicBezTo>
                      <a:pt x="6" y="43"/>
                      <a:pt x="6" y="43"/>
                      <a:pt x="6" y="50"/>
                    </a:cubicBezTo>
                    <a:lnTo>
                      <a:pt x="25" y="50"/>
                    </a:lnTo>
                    <a:cubicBezTo>
                      <a:pt x="31" y="50"/>
                      <a:pt x="31" y="50"/>
                      <a:pt x="37" y="43"/>
                    </a:cubicBezTo>
                    <a:cubicBezTo>
                      <a:pt x="37" y="43"/>
                      <a:pt x="37" y="37"/>
                      <a:pt x="43" y="37"/>
                    </a:cubicBezTo>
                    <a:cubicBezTo>
                      <a:pt x="43" y="31"/>
                      <a:pt x="43" y="25"/>
                      <a:pt x="43" y="19"/>
                    </a:cubicBezTo>
                    <a:cubicBezTo>
                      <a:pt x="43" y="19"/>
                      <a:pt x="43" y="13"/>
                      <a:pt x="43" y="13"/>
                    </a:cubicBezTo>
                    <a:lnTo>
                      <a:pt x="37" y="13"/>
                    </a:lnTo>
                    <a:cubicBezTo>
                      <a:pt x="37" y="7"/>
                      <a:pt x="37" y="7"/>
                      <a:pt x="37" y="7"/>
                    </a:cubicBezTo>
                    <a:cubicBezTo>
                      <a:pt x="31" y="1"/>
                      <a:pt x="25" y="1"/>
                      <a:pt x="1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540;p38">
                <a:extLst>
                  <a:ext uri="{FF2B5EF4-FFF2-40B4-BE49-F238E27FC236}">
                    <a16:creationId xmlns:a16="http://schemas.microsoft.com/office/drawing/2014/main" id="{1A73A77B-323C-489B-BB1C-69D36592A687}"/>
                  </a:ext>
                </a:extLst>
              </p:cNvPr>
              <p:cNvSpPr/>
              <p:nvPr/>
            </p:nvSpPr>
            <p:spPr>
              <a:xfrm>
                <a:off x="5789749" y="1358202"/>
                <a:ext cx="125" cy="125"/>
              </a:xfrm>
              <a:custGeom>
                <a:avLst/>
                <a:gdLst/>
                <a:ahLst/>
                <a:cxnLst/>
                <a:rect l="l" t="t" r="r" b="b"/>
                <a:pathLst>
                  <a:path w="1" h="1" extrusionOk="0">
                    <a:moveTo>
                      <a:pt x="0" y="1"/>
                    </a:moveTo>
                    <a:lnTo>
                      <a:pt x="0" y="1"/>
                    </a:lnTo>
                    <a:lnTo>
                      <a:pt x="0" y="1"/>
                    </a:lnTo>
                    <a:lnTo>
                      <a:pt x="0"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541;p38">
                <a:extLst>
                  <a:ext uri="{FF2B5EF4-FFF2-40B4-BE49-F238E27FC236}">
                    <a16:creationId xmlns:a16="http://schemas.microsoft.com/office/drawing/2014/main" id="{FEFE39C5-49CC-4982-B754-E4061501CB96}"/>
                  </a:ext>
                </a:extLst>
              </p:cNvPr>
              <p:cNvSpPr/>
              <p:nvPr/>
            </p:nvSpPr>
            <p:spPr>
              <a:xfrm>
                <a:off x="5737067" y="1307140"/>
                <a:ext cx="8469" cy="8469"/>
              </a:xfrm>
              <a:custGeom>
                <a:avLst/>
                <a:gdLst/>
                <a:ahLst/>
                <a:cxnLst/>
                <a:rect l="l" t="t" r="r" b="b"/>
                <a:pathLst>
                  <a:path w="68" h="68" extrusionOk="0">
                    <a:moveTo>
                      <a:pt x="19" y="0"/>
                    </a:moveTo>
                    <a:cubicBezTo>
                      <a:pt x="13" y="7"/>
                      <a:pt x="13" y="7"/>
                      <a:pt x="7" y="7"/>
                    </a:cubicBezTo>
                    <a:cubicBezTo>
                      <a:pt x="7" y="13"/>
                      <a:pt x="1" y="19"/>
                      <a:pt x="1" y="25"/>
                    </a:cubicBezTo>
                    <a:cubicBezTo>
                      <a:pt x="1" y="25"/>
                      <a:pt x="1" y="31"/>
                      <a:pt x="1" y="31"/>
                    </a:cubicBezTo>
                    <a:cubicBezTo>
                      <a:pt x="1" y="37"/>
                      <a:pt x="1" y="43"/>
                      <a:pt x="1" y="43"/>
                    </a:cubicBezTo>
                    <a:cubicBezTo>
                      <a:pt x="7" y="49"/>
                      <a:pt x="7" y="49"/>
                      <a:pt x="7" y="56"/>
                    </a:cubicBezTo>
                    <a:cubicBezTo>
                      <a:pt x="13" y="56"/>
                      <a:pt x="19" y="62"/>
                      <a:pt x="19" y="62"/>
                    </a:cubicBezTo>
                    <a:cubicBezTo>
                      <a:pt x="25" y="62"/>
                      <a:pt x="31" y="68"/>
                      <a:pt x="31" y="68"/>
                    </a:cubicBezTo>
                    <a:cubicBezTo>
                      <a:pt x="37" y="68"/>
                      <a:pt x="43" y="62"/>
                      <a:pt x="50" y="62"/>
                    </a:cubicBezTo>
                    <a:cubicBezTo>
                      <a:pt x="50" y="62"/>
                      <a:pt x="56" y="56"/>
                      <a:pt x="56" y="56"/>
                    </a:cubicBezTo>
                    <a:cubicBezTo>
                      <a:pt x="62" y="49"/>
                      <a:pt x="62" y="43"/>
                      <a:pt x="68" y="43"/>
                    </a:cubicBezTo>
                    <a:cubicBezTo>
                      <a:pt x="68" y="37"/>
                      <a:pt x="68" y="37"/>
                      <a:pt x="68" y="31"/>
                    </a:cubicBezTo>
                    <a:cubicBezTo>
                      <a:pt x="68" y="25"/>
                      <a:pt x="68" y="25"/>
                      <a:pt x="62" y="19"/>
                    </a:cubicBezTo>
                    <a:cubicBezTo>
                      <a:pt x="62" y="13"/>
                      <a:pt x="62" y="13"/>
                      <a:pt x="56" y="7"/>
                    </a:cubicBezTo>
                    <a:cubicBezTo>
                      <a:pt x="56" y="7"/>
                      <a:pt x="50" y="0"/>
                      <a:pt x="4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542;p38">
                <a:extLst>
                  <a:ext uri="{FF2B5EF4-FFF2-40B4-BE49-F238E27FC236}">
                    <a16:creationId xmlns:a16="http://schemas.microsoft.com/office/drawing/2014/main" id="{DAE3EB76-4EB4-46DF-9137-51BEBF8F2C70}"/>
                  </a:ext>
                </a:extLst>
              </p:cNvPr>
              <p:cNvSpPr/>
              <p:nvPr/>
            </p:nvSpPr>
            <p:spPr>
              <a:xfrm>
                <a:off x="5718759" y="1287338"/>
                <a:ext cx="10088" cy="10710"/>
              </a:xfrm>
              <a:custGeom>
                <a:avLst/>
                <a:gdLst/>
                <a:ahLst/>
                <a:cxnLst/>
                <a:rect l="l" t="t" r="r" b="b"/>
                <a:pathLst>
                  <a:path w="81" h="86" extrusionOk="0">
                    <a:moveTo>
                      <a:pt x="43" y="0"/>
                    </a:moveTo>
                    <a:cubicBezTo>
                      <a:pt x="37" y="0"/>
                      <a:pt x="31" y="6"/>
                      <a:pt x="25" y="6"/>
                    </a:cubicBezTo>
                    <a:cubicBezTo>
                      <a:pt x="19" y="12"/>
                      <a:pt x="19" y="12"/>
                      <a:pt x="13" y="12"/>
                    </a:cubicBezTo>
                    <a:cubicBezTo>
                      <a:pt x="7" y="18"/>
                      <a:pt x="7" y="25"/>
                      <a:pt x="7" y="31"/>
                    </a:cubicBezTo>
                    <a:cubicBezTo>
                      <a:pt x="1" y="37"/>
                      <a:pt x="1" y="37"/>
                      <a:pt x="1" y="43"/>
                    </a:cubicBezTo>
                    <a:cubicBezTo>
                      <a:pt x="1" y="49"/>
                      <a:pt x="7" y="55"/>
                      <a:pt x="7" y="55"/>
                    </a:cubicBezTo>
                    <a:cubicBezTo>
                      <a:pt x="7" y="61"/>
                      <a:pt x="13" y="67"/>
                      <a:pt x="13" y="67"/>
                    </a:cubicBezTo>
                    <a:cubicBezTo>
                      <a:pt x="19" y="74"/>
                      <a:pt x="25" y="80"/>
                      <a:pt x="25" y="80"/>
                    </a:cubicBezTo>
                    <a:cubicBezTo>
                      <a:pt x="31" y="80"/>
                      <a:pt x="37" y="86"/>
                      <a:pt x="43" y="86"/>
                    </a:cubicBezTo>
                    <a:cubicBezTo>
                      <a:pt x="50" y="86"/>
                      <a:pt x="56" y="80"/>
                      <a:pt x="62" y="80"/>
                    </a:cubicBezTo>
                    <a:cubicBezTo>
                      <a:pt x="68" y="74"/>
                      <a:pt x="68" y="74"/>
                      <a:pt x="74" y="74"/>
                    </a:cubicBezTo>
                    <a:cubicBezTo>
                      <a:pt x="74" y="67"/>
                      <a:pt x="80" y="61"/>
                      <a:pt x="80" y="55"/>
                    </a:cubicBezTo>
                    <a:cubicBezTo>
                      <a:pt x="80" y="49"/>
                      <a:pt x="80" y="49"/>
                      <a:pt x="80" y="43"/>
                    </a:cubicBezTo>
                    <a:cubicBezTo>
                      <a:pt x="80" y="37"/>
                      <a:pt x="80" y="31"/>
                      <a:pt x="80" y="31"/>
                    </a:cubicBezTo>
                    <a:cubicBezTo>
                      <a:pt x="80" y="25"/>
                      <a:pt x="74" y="18"/>
                      <a:pt x="68" y="12"/>
                    </a:cubicBezTo>
                    <a:cubicBezTo>
                      <a:pt x="68" y="12"/>
                      <a:pt x="62" y="6"/>
                      <a:pt x="56" y="6"/>
                    </a:cubicBezTo>
                    <a:cubicBezTo>
                      <a:pt x="56" y="0"/>
                      <a:pt x="50" y="0"/>
                      <a:pt x="4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543;p38">
                <a:extLst>
                  <a:ext uri="{FF2B5EF4-FFF2-40B4-BE49-F238E27FC236}">
                    <a16:creationId xmlns:a16="http://schemas.microsoft.com/office/drawing/2014/main" id="{C13DF618-7D65-4F96-A09D-F0495B52DEA7}"/>
                  </a:ext>
                </a:extLst>
              </p:cNvPr>
              <p:cNvSpPr/>
              <p:nvPr/>
            </p:nvSpPr>
            <p:spPr>
              <a:xfrm>
                <a:off x="5670686" y="1322334"/>
                <a:ext cx="6227" cy="4733"/>
              </a:xfrm>
              <a:custGeom>
                <a:avLst/>
                <a:gdLst/>
                <a:ahLst/>
                <a:cxnLst/>
                <a:rect l="l" t="t" r="r" b="b"/>
                <a:pathLst>
                  <a:path w="50" h="38" extrusionOk="0">
                    <a:moveTo>
                      <a:pt x="25" y="1"/>
                    </a:moveTo>
                    <a:cubicBezTo>
                      <a:pt x="0" y="1"/>
                      <a:pt x="0" y="38"/>
                      <a:pt x="25" y="38"/>
                    </a:cubicBezTo>
                    <a:cubicBezTo>
                      <a:pt x="49" y="38"/>
                      <a:pt x="49" y="1"/>
                      <a:pt x="2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544;p38">
                <a:extLst>
                  <a:ext uri="{FF2B5EF4-FFF2-40B4-BE49-F238E27FC236}">
                    <a16:creationId xmlns:a16="http://schemas.microsoft.com/office/drawing/2014/main" id="{E79250BA-A8F8-4C9B-8EB8-529AD9EF8A04}"/>
                  </a:ext>
                </a:extLst>
              </p:cNvPr>
              <p:cNvSpPr/>
              <p:nvPr/>
            </p:nvSpPr>
            <p:spPr>
              <a:xfrm>
                <a:off x="5647770" y="1372773"/>
                <a:ext cx="7722" cy="6974"/>
              </a:xfrm>
              <a:custGeom>
                <a:avLst/>
                <a:gdLst/>
                <a:ahLst/>
                <a:cxnLst/>
                <a:rect l="l" t="t" r="r" b="b"/>
                <a:pathLst>
                  <a:path w="62" h="56" extrusionOk="0">
                    <a:moveTo>
                      <a:pt x="13" y="0"/>
                    </a:moveTo>
                    <a:cubicBezTo>
                      <a:pt x="13" y="0"/>
                      <a:pt x="13" y="7"/>
                      <a:pt x="7" y="7"/>
                    </a:cubicBezTo>
                    <a:cubicBezTo>
                      <a:pt x="7" y="13"/>
                      <a:pt x="1" y="13"/>
                      <a:pt x="1" y="19"/>
                    </a:cubicBezTo>
                    <a:cubicBezTo>
                      <a:pt x="1" y="25"/>
                      <a:pt x="1" y="25"/>
                      <a:pt x="1" y="25"/>
                    </a:cubicBezTo>
                    <a:cubicBezTo>
                      <a:pt x="1" y="31"/>
                      <a:pt x="1" y="37"/>
                      <a:pt x="1" y="37"/>
                    </a:cubicBezTo>
                    <a:cubicBezTo>
                      <a:pt x="1" y="43"/>
                      <a:pt x="7" y="43"/>
                      <a:pt x="7" y="49"/>
                    </a:cubicBezTo>
                    <a:cubicBezTo>
                      <a:pt x="13" y="49"/>
                      <a:pt x="13" y="56"/>
                      <a:pt x="19" y="56"/>
                    </a:cubicBezTo>
                    <a:lnTo>
                      <a:pt x="43" y="56"/>
                    </a:lnTo>
                    <a:cubicBezTo>
                      <a:pt x="50" y="49"/>
                      <a:pt x="50" y="49"/>
                      <a:pt x="50" y="49"/>
                    </a:cubicBezTo>
                    <a:cubicBezTo>
                      <a:pt x="56" y="43"/>
                      <a:pt x="56" y="43"/>
                      <a:pt x="62" y="37"/>
                    </a:cubicBezTo>
                    <a:lnTo>
                      <a:pt x="62" y="25"/>
                    </a:lnTo>
                    <a:cubicBezTo>
                      <a:pt x="62" y="25"/>
                      <a:pt x="56" y="19"/>
                      <a:pt x="56" y="19"/>
                    </a:cubicBezTo>
                    <a:cubicBezTo>
                      <a:pt x="56" y="13"/>
                      <a:pt x="56" y="7"/>
                      <a:pt x="50" y="7"/>
                    </a:cubicBezTo>
                    <a:cubicBezTo>
                      <a:pt x="50" y="0"/>
                      <a:pt x="43" y="0"/>
                      <a:pt x="4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545;p38">
                <a:extLst>
                  <a:ext uri="{FF2B5EF4-FFF2-40B4-BE49-F238E27FC236}">
                    <a16:creationId xmlns:a16="http://schemas.microsoft.com/office/drawing/2014/main" id="{BD413FFF-3798-44A6-ACAD-00066109E5F5}"/>
                  </a:ext>
                </a:extLst>
              </p:cNvPr>
              <p:cNvSpPr/>
              <p:nvPr/>
            </p:nvSpPr>
            <p:spPr>
              <a:xfrm>
                <a:off x="5637806" y="1357454"/>
                <a:ext cx="4733" cy="4733"/>
              </a:xfrm>
              <a:custGeom>
                <a:avLst/>
                <a:gdLst/>
                <a:ahLst/>
                <a:cxnLst/>
                <a:rect l="l" t="t" r="r" b="b"/>
                <a:pathLst>
                  <a:path w="38" h="38" extrusionOk="0">
                    <a:moveTo>
                      <a:pt x="13" y="1"/>
                    </a:moveTo>
                    <a:cubicBezTo>
                      <a:pt x="7" y="1"/>
                      <a:pt x="7" y="7"/>
                      <a:pt x="7" y="7"/>
                    </a:cubicBezTo>
                    <a:cubicBezTo>
                      <a:pt x="1" y="7"/>
                      <a:pt x="1" y="13"/>
                      <a:pt x="1" y="13"/>
                    </a:cubicBezTo>
                    <a:lnTo>
                      <a:pt x="1" y="19"/>
                    </a:lnTo>
                    <a:cubicBezTo>
                      <a:pt x="1" y="19"/>
                      <a:pt x="1" y="25"/>
                      <a:pt x="1" y="25"/>
                    </a:cubicBezTo>
                    <a:cubicBezTo>
                      <a:pt x="1" y="31"/>
                      <a:pt x="7" y="31"/>
                      <a:pt x="7" y="31"/>
                    </a:cubicBezTo>
                    <a:cubicBezTo>
                      <a:pt x="7" y="31"/>
                      <a:pt x="13" y="38"/>
                      <a:pt x="13" y="38"/>
                    </a:cubicBezTo>
                    <a:lnTo>
                      <a:pt x="19" y="38"/>
                    </a:lnTo>
                    <a:cubicBezTo>
                      <a:pt x="25" y="38"/>
                      <a:pt x="25" y="38"/>
                      <a:pt x="32" y="31"/>
                    </a:cubicBezTo>
                    <a:cubicBezTo>
                      <a:pt x="38" y="31"/>
                      <a:pt x="38" y="25"/>
                      <a:pt x="38" y="25"/>
                    </a:cubicBezTo>
                    <a:lnTo>
                      <a:pt x="38" y="19"/>
                    </a:lnTo>
                    <a:cubicBezTo>
                      <a:pt x="38" y="13"/>
                      <a:pt x="38" y="13"/>
                      <a:pt x="38" y="7"/>
                    </a:cubicBezTo>
                    <a:cubicBezTo>
                      <a:pt x="38" y="7"/>
                      <a:pt x="38" y="7"/>
                      <a:pt x="3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546;p38">
                <a:extLst>
                  <a:ext uri="{FF2B5EF4-FFF2-40B4-BE49-F238E27FC236}">
                    <a16:creationId xmlns:a16="http://schemas.microsoft.com/office/drawing/2014/main" id="{CD2DB60D-7E6D-4EC6-8CEB-851E9AA0BD79}"/>
                  </a:ext>
                </a:extLst>
              </p:cNvPr>
              <p:cNvSpPr/>
              <p:nvPr/>
            </p:nvSpPr>
            <p:spPr>
              <a:xfrm>
                <a:off x="5598948" y="1399424"/>
                <a:ext cx="6974" cy="5480"/>
              </a:xfrm>
              <a:custGeom>
                <a:avLst/>
                <a:gdLst/>
                <a:ahLst/>
                <a:cxnLst/>
                <a:rect l="l" t="t" r="r" b="b"/>
                <a:pathLst>
                  <a:path w="56" h="44" extrusionOk="0">
                    <a:moveTo>
                      <a:pt x="31" y="1"/>
                    </a:moveTo>
                    <a:cubicBezTo>
                      <a:pt x="0" y="1"/>
                      <a:pt x="0" y="44"/>
                      <a:pt x="31" y="44"/>
                    </a:cubicBezTo>
                    <a:cubicBezTo>
                      <a:pt x="56" y="44"/>
                      <a:pt x="56" y="1"/>
                      <a:pt x="3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547;p38">
                <a:extLst>
                  <a:ext uri="{FF2B5EF4-FFF2-40B4-BE49-F238E27FC236}">
                    <a16:creationId xmlns:a16="http://schemas.microsoft.com/office/drawing/2014/main" id="{185511B3-FAD6-48FA-BD94-30BDFEBEBDA5}"/>
                  </a:ext>
                </a:extLst>
              </p:cNvPr>
              <p:cNvSpPr/>
              <p:nvPr/>
            </p:nvSpPr>
            <p:spPr>
              <a:xfrm>
                <a:off x="5592846" y="1427695"/>
                <a:ext cx="11582" cy="11582"/>
              </a:xfrm>
              <a:custGeom>
                <a:avLst/>
                <a:gdLst/>
                <a:ahLst/>
                <a:cxnLst/>
                <a:rect l="l" t="t" r="r" b="b"/>
                <a:pathLst>
                  <a:path w="93" h="93" extrusionOk="0">
                    <a:moveTo>
                      <a:pt x="43" y="1"/>
                    </a:moveTo>
                    <a:cubicBezTo>
                      <a:pt x="37" y="1"/>
                      <a:pt x="31" y="1"/>
                      <a:pt x="25" y="7"/>
                    </a:cubicBezTo>
                    <a:lnTo>
                      <a:pt x="13" y="13"/>
                    </a:lnTo>
                    <a:cubicBezTo>
                      <a:pt x="7" y="19"/>
                      <a:pt x="7" y="25"/>
                      <a:pt x="0" y="31"/>
                    </a:cubicBezTo>
                    <a:cubicBezTo>
                      <a:pt x="0" y="37"/>
                      <a:pt x="0" y="43"/>
                      <a:pt x="0" y="43"/>
                    </a:cubicBezTo>
                    <a:cubicBezTo>
                      <a:pt x="0" y="50"/>
                      <a:pt x="0" y="56"/>
                      <a:pt x="7" y="62"/>
                    </a:cubicBezTo>
                    <a:cubicBezTo>
                      <a:pt x="7" y="68"/>
                      <a:pt x="7" y="74"/>
                      <a:pt x="13" y="80"/>
                    </a:cubicBezTo>
                    <a:cubicBezTo>
                      <a:pt x="19" y="80"/>
                      <a:pt x="25" y="86"/>
                      <a:pt x="31" y="86"/>
                    </a:cubicBezTo>
                    <a:cubicBezTo>
                      <a:pt x="31" y="93"/>
                      <a:pt x="37" y="93"/>
                      <a:pt x="43" y="93"/>
                    </a:cubicBezTo>
                    <a:cubicBezTo>
                      <a:pt x="56" y="93"/>
                      <a:pt x="62" y="86"/>
                      <a:pt x="68" y="86"/>
                    </a:cubicBezTo>
                    <a:lnTo>
                      <a:pt x="80" y="80"/>
                    </a:lnTo>
                    <a:cubicBezTo>
                      <a:pt x="86" y="74"/>
                      <a:pt x="86" y="68"/>
                      <a:pt x="86" y="56"/>
                    </a:cubicBezTo>
                    <a:cubicBezTo>
                      <a:pt x="92" y="56"/>
                      <a:pt x="92" y="50"/>
                      <a:pt x="92" y="43"/>
                    </a:cubicBezTo>
                    <a:cubicBezTo>
                      <a:pt x="92" y="37"/>
                      <a:pt x="92" y="31"/>
                      <a:pt x="86" y="25"/>
                    </a:cubicBezTo>
                    <a:cubicBezTo>
                      <a:pt x="86" y="25"/>
                      <a:pt x="80" y="19"/>
                      <a:pt x="80" y="13"/>
                    </a:cubicBezTo>
                    <a:cubicBezTo>
                      <a:pt x="74" y="7"/>
                      <a:pt x="68" y="7"/>
                      <a:pt x="62" y="7"/>
                    </a:cubicBezTo>
                    <a:cubicBezTo>
                      <a:pt x="56" y="1"/>
                      <a:pt x="49" y="1"/>
                      <a:pt x="4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548;p38">
                <a:extLst>
                  <a:ext uri="{FF2B5EF4-FFF2-40B4-BE49-F238E27FC236}">
                    <a16:creationId xmlns:a16="http://schemas.microsoft.com/office/drawing/2014/main" id="{17CB696B-0016-4ED3-B1CC-5218DF729140}"/>
                  </a:ext>
                </a:extLst>
              </p:cNvPr>
              <p:cNvSpPr/>
              <p:nvPr/>
            </p:nvSpPr>
            <p:spPr>
              <a:xfrm>
                <a:off x="5669938" y="1489467"/>
                <a:ext cx="6974" cy="7846"/>
              </a:xfrm>
              <a:custGeom>
                <a:avLst/>
                <a:gdLst/>
                <a:ahLst/>
                <a:cxnLst/>
                <a:rect l="l" t="t" r="r" b="b"/>
                <a:pathLst>
                  <a:path w="56" h="63" extrusionOk="0">
                    <a:moveTo>
                      <a:pt x="31" y="1"/>
                    </a:moveTo>
                    <a:cubicBezTo>
                      <a:pt x="25" y="1"/>
                      <a:pt x="19" y="7"/>
                      <a:pt x="13" y="7"/>
                    </a:cubicBezTo>
                    <a:cubicBezTo>
                      <a:pt x="13" y="7"/>
                      <a:pt x="13" y="13"/>
                      <a:pt x="13" y="13"/>
                    </a:cubicBezTo>
                    <a:cubicBezTo>
                      <a:pt x="6" y="13"/>
                      <a:pt x="6" y="19"/>
                      <a:pt x="0" y="25"/>
                    </a:cubicBezTo>
                    <a:cubicBezTo>
                      <a:pt x="0" y="25"/>
                      <a:pt x="0" y="32"/>
                      <a:pt x="0" y="32"/>
                    </a:cubicBezTo>
                    <a:cubicBezTo>
                      <a:pt x="0" y="38"/>
                      <a:pt x="0" y="38"/>
                      <a:pt x="6" y="44"/>
                    </a:cubicBezTo>
                    <a:cubicBezTo>
                      <a:pt x="6" y="44"/>
                      <a:pt x="6" y="50"/>
                      <a:pt x="13" y="50"/>
                    </a:cubicBezTo>
                    <a:cubicBezTo>
                      <a:pt x="13" y="56"/>
                      <a:pt x="19" y="56"/>
                      <a:pt x="19" y="56"/>
                    </a:cubicBezTo>
                    <a:cubicBezTo>
                      <a:pt x="25" y="62"/>
                      <a:pt x="25" y="62"/>
                      <a:pt x="31" y="62"/>
                    </a:cubicBezTo>
                    <a:cubicBezTo>
                      <a:pt x="37" y="62"/>
                      <a:pt x="43" y="56"/>
                      <a:pt x="43" y="56"/>
                    </a:cubicBezTo>
                    <a:cubicBezTo>
                      <a:pt x="49" y="56"/>
                      <a:pt x="49" y="50"/>
                      <a:pt x="49" y="50"/>
                    </a:cubicBezTo>
                    <a:cubicBezTo>
                      <a:pt x="55" y="50"/>
                      <a:pt x="55" y="44"/>
                      <a:pt x="55" y="38"/>
                    </a:cubicBezTo>
                    <a:cubicBezTo>
                      <a:pt x="55" y="38"/>
                      <a:pt x="55" y="32"/>
                      <a:pt x="55" y="32"/>
                    </a:cubicBezTo>
                    <a:cubicBezTo>
                      <a:pt x="55" y="25"/>
                      <a:pt x="55" y="25"/>
                      <a:pt x="55" y="19"/>
                    </a:cubicBezTo>
                    <a:cubicBezTo>
                      <a:pt x="55" y="19"/>
                      <a:pt x="55" y="13"/>
                      <a:pt x="49" y="13"/>
                    </a:cubicBezTo>
                    <a:cubicBezTo>
                      <a:pt x="49" y="7"/>
                      <a:pt x="43" y="7"/>
                      <a:pt x="43" y="7"/>
                    </a:cubicBezTo>
                    <a:cubicBezTo>
                      <a:pt x="37" y="1"/>
                      <a:pt x="31" y="1"/>
                      <a:pt x="3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549;p38">
                <a:extLst>
                  <a:ext uri="{FF2B5EF4-FFF2-40B4-BE49-F238E27FC236}">
                    <a16:creationId xmlns:a16="http://schemas.microsoft.com/office/drawing/2014/main" id="{137BE308-D45F-4B19-9019-DD4C7E6ABE2F}"/>
                  </a:ext>
                </a:extLst>
              </p:cNvPr>
              <p:cNvSpPr/>
              <p:nvPr/>
            </p:nvSpPr>
            <p:spPr>
              <a:xfrm>
                <a:off x="5638678" y="1487225"/>
                <a:ext cx="6227" cy="6227"/>
              </a:xfrm>
              <a:custGeom>
                <a:avLst/>
                <a:gdLst/>
                <a:ahLst/>
                <a:cxnLst/>
                <a:rect l="l" t="t" r="r" b="b"/>
                <a:pathLst>
                  <a:path w="50" h="50" extrusionOk="0">
                    <a:moveTo>
                      <a:pt x="12" y="1"/>
                    </a:moveTo>
                    <a:cubicBezTo>
                      <a:pt x="6" y="7"/>
                      <a:pt x="6" y="7"/>
                      <a:pt x="6" y="7"/>
                    </a:cubicBezTo>
                    <a:cubicBezTo>
                      <a:pt x="0" y="13"/>
                      <a:pt x="0" y="13"/>
                      <a:pt x="0" y="19"/>
                    </a:cubicBezTo>
                    <a:cubicBezTo>
                      <a:pt x="0" y="19"/>
                      <a:pt x="0" y="25"/>
                      <a:pt x="0" y="25"/>
                    </a:cubicBezTo>
                    <a:cubicBezTo>
                      <a:pt x="0" y="31"/>
                      <a:pt x="0" y="31"/>
                      <a:pt x="0" y="37"/>
                    </a:cubicBezTo>
                    <a:cubicBezTo>
                      <a:pt x="0" y="37"/>
                      <a:pt x="6" y="43"/>
                      <a:pt x="6" y="43"/>
                    </a:cubicBezTo>
                    <a:cubicBezTo>
                      <a:pt x="6" y="43"/>
                      <a:pt x="12" y="50"/>
                      <a:pt x="12" y="50"/>
                    </a:cubicBezTo>
                    <a:lnTo>
                      <a:pt x="37" y="50"/>
                    </a:lnTo>
                    <a:cubicBezTo>
                      <a:pt x="37" y="43"/>
                      <a:pt x="43" y="43"/>
                      <a:pt x="43" y="43"/>
                    </a:cubicBezTo>
                    <a:cubicBezTo>
                      <a:pt x="43" y="37"/>
                      <a:pt x="49" y="37"/>
                      <a:pt x="49" y="31"/>
                    </a:cubicBezTo>
                    <a:lnTo>
                      <a:pt x="49" y="25"/>
                    </a:lnTo>
                    <a:cubicBezTo>
                      <a:pt x="49" y="19"/>
                      <a:pt x="49" y="19"/>
                      <a:pt x="49" y="13"/>
                    </a:cubicBezTo>
                    <a:cubicBezTo>
                      <a:pt x="49" y="13"/>
                      <a:pt x="43" y="7"/>
                      <a:pt x="43" y="7"/>
                    </a:cubicBezTo>
                    <a:cubicBezTo>
                      <a:pt x="43" y="7"/>
                      <a:pt x="37" y="1"/>
                      <a:pt x="3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550;p38">
                <a:extLst>
                  <a:ext uri="{FF2B5EF4-FFF2-40B4-BE49-F238E27FC236}">
                    <a16:creationId xmlns:a16="http://schemas.microsoft.com/office/drawing/2014/main" id="{2FED51D3-D5B4-4427-B094-C7BB8A7D3F4D}"/>
                  </a:ext>
                </a:extLst>
              </p:cNvPr>
              <p:cNvSpPr/>
              <p:nvPr/>
            </p:nvSpPr>
            <p:spPr>
              <a:xfrm>
                <a:off x="5684385" y="1428442"/>
                <a:ext cx="7846" cy="7846"/>
              </a:xfrm>
              <a:custGeom>
                <a:avLst/>
                <a:gdLst/>
                <a:ahLst/>
                <a:cxnLst/>
                <a:rect l="l" t="t" r="r" b="b"/>
                <a:pathLst>
                  <a:path w="63" h="63" extrusionOk="0">
                    <a:moveTo>
                      <a:pt x="31" y="1"/>
                    </a:moveTo>
                    <a:cubicBezTo>
                      <a:pt x="31" y="1"/>
                      <a:pt x="25" y="1"/>
                      <a:pt x="19" y="7"/>
                    </a:cubicBezTo>
                    <a:lnTo>
                      <a:pt x="13" y="7"/>
                    </a:lnTo>
                    <a:cubicBezTo>
                      <a:pt x="7" y="13"/>
                      <a:pt x="7" y="19"/>
                      <a:pt x="7" y="25"/>
                    </a:cubicBezTo>
                    <a:cubicBezTo>
                      <a:pt x="7" y="25"/>
                      <a:pt x="7" y="25"/>
                      <a:pt x="7" y="31"/>
                    </a:cubicBezTo>
                    <a:cubicBezTo>
                      <a:pt x="1" y="31"/>
                      <a:pt x="7" y="37"/>
                      <a:pt x="7" y="44"/>
                    </a:cubicBezTo>
                    <a:cubicBezTo>
                      <a:pt x="7" y="44"/>
                      <a:pt x="7" y="50"/>
                      <a:pt x="13" y="50"/>
                    </a:cubicBezTo>
                    <a:cubicBezTo>
                      <a:pt x="13" y="56"/>
                      <a:pt x="19" y="56"/>
                      <a:pt x="25" y="56"/>
                    </a:cubicBezTo>
                    <a:cubicBezTo>
                      <a:pt x="25" y="62"/>
                      <a:pt x="31" y="62"/>
                      <a:pt x="31" y="62"/>
                    </a:cubicBezTo>
                    <a:cubicBezTo>
                      <a:pt x="38" y="62"/>
                      <a:pt x="44" y="62"/>
                      <a:pt x="50" y="56"/>
                    </a:cubicBezTo>
                    <a:cubicBezTo>
                      <a:pt x="50" y="56"/>
                      <a:pt x="56" y="56"/>
                      <a:pt x="56" y="50"/>
                    </a:cubicBezTo>
                    <a:cubicBezTo>
                      <a:pt x="62" y="50"/>
                      <a:pt x="62" y="44"/>
                      <a:pt x="62" y="37"/>
                    </a:cubicBezTo>
                    <a:cubicBezTo>
                      <a:pt x="62" y="37"/>
                      <a:pt x="62" y="31"/>
                      <a:pt x="62" y="31"/>
                    </a:cubicBezTo>
                    <a:cubicBezTo>
                      <a:pt x="62" y="25"/>
                      <a:pt x="62" y="19"/>
                      <a:pt x="62" y="19"/>
                    </a:cubicBezTo>
                    <a:cubicBezTo>
                      <a:pt x="62" y="13"/>
                      <a:pt x="56" y="13"/>
                      <a:pt x="56" y="7"/>
                    </a:cubicBezTo>
                    <a:cubicBezTo>
                      <a:pt x="50" y="7"/>
                      <a:pt x="50" y="1"/>
                      <a:pt x="4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551;p38">
                <a:extLst>
                  <a:ext uri="{FF2B5EF4-FFF2-40B4-BE49-F238E27FC236}">
                    <a16:creationId xmlns:a16="http://schemas.microsoft.com/office/drawing/2014/main" id="{7D812D22-A83C-4CEA-9173-680823038C2D}"/>
                  </a:ext>
                </a:extLst>
              </p:cNvPr>
              <p:cNvSpPr/>
              <p:nvPr/>
            </p:nvSpPr>
            <p:spPr>
              <a:xfrm>
                <a:off x="5742423" y="1498683"/>
                <a:ext cx="6227" cy="6227"/>
              </a:xfrm>
              <a:custGeom>
                <a:avLst/>
                <a:gdLst/>
                <a:ahLst/>
                <a:cxnLst/>
                <a:rect l="l" t="t" r="r" b="b"/>
                <a:pathLst>
                  <a:path w="50" h="50" extrusionOk="0">
                    <a:moveTo>
                      <a:pt x="13" y="1"/>
                    </a:moveTo>
                    <a:cubicBezTo>
                      <a:pt x="13" y="7"/>
                      <a:pt x="7" y="7"/>
                      <a:pt x="7" y="7"/>
                    </a:cubicBezTo>
                    <a:cubicBezTo>
                      <a:pt x="7" y="13"/>
                      <a:pt x="0" y="13"/>
                      <a:pt x="0" y="19"/>
                    </a:cubicBezTo>
                    <a:cubicBezTo>
                      <a:pt x="0" y="19"/>
                      <a:pt x="0" y="25"/>
                      <a:pt x="0" y="25"/>
                    </a:cubicBezTo>
                    <a:cubicBezTo>
                      <a:pt x="0" y="31"/>
                      <a:pt x="0" y="31"/>
                      <a:pt x="0" y="37"/>
                    </a:cubicBezTo>
                    <a:cubicBezTo>
                      <a:pt x="0" y="37"/>
                      <a:pt x="7" y="43"/>
                      <a:pt x="7" y="43"/>
                    </a:cubicBezTo>
                    <a:cubicBezTo>
                      <a:pt x="13" y="43"/>
                      <a:pt x="13" y="50"/>
                      <a:pt x="19" y="50"/>
                    </a:cubicBezTo>
                    <a:lnTo>
                      <a:pt x="37" y="50"/>
                    </a:lnTo>
                    <a:cubicBezTo>
                      <a:pt x="43" y="43"/>
                      <a:pt x="43" y="43"/>
                      <a:pt x="43" y="43"/>
                    </a:cubicBezTo>
                    <a:cubicBezTo>
                      <a:pt x="49" y="37"/>
                      <a:pt x="49" y="37"/>
                      <a:pt x="49" y="31"/>
                    </a:cubicBezTo>
                    <a:cubicBezTo>
                      <a:pt x="49" y="31"/>
                      <a:pt x="49" y="25"/>
                      <a:pt x="49" y="25"/>
                    </a:cubicBezTo>
                    <a:cubicBezTo>
                      <a:pt x="49" y="19"/>
                      <a:pt x="49" y="19"/>
                      <a:pt x="49" y="13"/>
                    </a:cubicBezTo>
                    <a:cubicBezTo>
                      <a:pt x="49" y="13"/>
                      <a:pt x="49" y="7"/>
                      <a:pt x="43" y="7"/>
                    </a:cubicBezTo>
                    <a:cubicBezTo>
                      <a:pt x="43" y="7"/>
                      <a:pt x="37" y="1"/>
                      <a:pt x="3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34" name="Google Shape;552;p38">
            <a:extLst>
              <a:ext uri="{FF2B5EF4-FFF2-40B4-BE49-F238E27FC236}">
                <a16:creationId xmlns:a16="http://schemas.microsoft.com/office/drawing/2014/main" id="{C3625852-22A8-43C2-A0B8-7F71A014989B}"/>
              </a:ext>
            </a:extLst>
          </p:cNvPr>
          <p:cNvGrpSpPr/>
          <p:nvPr/>
        </p:nvGrpSpPr>
        <p:grpSpPr>
          <a:xfrm>
            <a:off x="8167110" y="3025269"/>
            <a:ext cx="619680" cy="658597"/>
            <a:chOff x="7733596" y="1518399"/>
            <a:chExt cx="619680" cy="658597"/>
          </a:xfrm>
        </p:grpSpPr>
        <p:grpSp>
          <p:nvGrpSpPr>
            <p:cNvPr id="35" name="Google Shape;553;p38">
              <a:extLst>
                <a:ext uri="{FF2B5EF4-FFF2-40B4-BE49-F238E27FC236}">
                  <a16:creationId xmlns:a16="http://schemas.microsoft.com/office/drawing/2014/main" id="{69BD8521-D584-4625-BA88-01EA1E7BA6B4}"/>
                </a:ext>
              </a:extLst>
            </p:cNvPr>
            <p:cNvGrpSpPr/>
            <p:nvPr/>
          </p:nvGrpSpPr>
          <p:grpSpPr>
            <a:xfrm rot="10800000">
              <a:off x="7733596" y="1518399"/>
              <a:ext cx="619680" cy="658597"/>
              <a:chOff x="6345338" y="1241881"/>
              <a:chExt cx="321444" cy="341614"/>
            </a:xfrm>
          </p:grpSpPr>
          <p:sp>
            <p:nvSpPr>
              <p:cNvPr id="48" name="Google Shape;554;p38">
                <a:extLst>
                  <a:ext uri="{FF2B5EF4-FFF2-40B4-BE49-F238E27FC236}">
                    <a16:creationId xmlns:a16="http://schemas.microsoft.com/office/drawing/2014/main" id="{DB139463-B495-464B-97F1-3430B458DC3C}"/>
                  </a:ext>
                </a:extLst>
              </p:cNvPr>
              <p:cNvSpPr/>
              <p:nvPr/>
            </p:nvSpPr>
            <p:spPr>
              <a:xfrm>
                <a:off x="6547597" y="1492580"/>
                <a:ext cx="114579" cy="90541"/>
              </a:xfrm>
              <a:custGeom>
                <a:avLst/>
                <a:gdLst/>
                <a:ahLst/>
                <a:cxnLst/>
                <a:rect l="l" t="t" r="r" b="b"/>
                <a:pathLst>
                  <a:path w="920" h="727" extrusionOk="0">
                    <a:moveTo>
                      <a:pt x="430" y="0"/>
                    </a:moveTo>
                    <a:cubicBezTo>
                      <a:pt x="423" y="0"/>
                      <a:pt x="417" y="0"/>
                      <a:pt x="411" y="13"/>
                    </a:cubicBezTo>
                    <a:cubicBezTo>
                      <a:pt x="399" y="19"/>
                      <a:pt x="387" y="25"/>
                      <a:pt x="374" y="31"/>
                    </a:cubicBezTo>
                    <a:cubicBezTo>
                      <a:pt x="356" y="43"/>
                      <a:pt x="338" y="56"/>
                      <a:pt x="319" y="68"/>
                    </a:cubicBezTo>
                    <a:cubicBezTo>
                      <a:pt x="289" y="92"/>
                      <a:pt x="258" y="117"/>
                      <a:pt x="221" y="141"/>
                    </a:cubicBezTo>
                    <a:cubicBezTo>
                      <a:pt x="191" y="166"/>
                      <a:pt x="154" y="190"/>
                      <a:pt x="117" y="215"/>
                    </a:cubicBezTo>
                    <a:cubicBezTo>
                      <a:pt x="99" y="227"/>
                      <a:pt x="80" y="239"/>
                      <a:pt x="62" y="252"/>
                    </a:cubicBezTo>
                    <a:cubicBezTo>
                      <a:pt x="50" y="264"/>
                      <a:pt x="25" y="270"/>
                      <a:pt x="13" y="289"/>
                    </a:cubicBezTo>
                    <a:cubicBezTo>
                      <a:pt x="1" y="301"/>
                      <a:pt x="7" y="313"/>
                      <a:pt x="13" y="325"/>
                    </a:cubicBezTo>
                    <a:cubicBezTo>
                      <a:pt x="37" y="380"/>
                      <a:pt x="80" y="423"/>
                      <a:pt x="117" y="466"/>
                    </a:cubicBezTo>
                    <a:cubicBezTo>
                      <a:pt x="166" y="509"/>
                      <a:pt x="215" y="546"/>
                      <a:pt x="264" y="583"/>
                    </a:cubicBezTo>
                    <a:cubicBezTo>
                      <a:pt x="319" y="619"/>
                      <a:pt x="374" y="650"/>
                      <a:pt x="436" y="675"/>
                    </a:cubicBezTo>
                    <a:cubicBezTo>
                      <a:pt x="460" y="687"/>
                      <a:pt x="491" y="699"/>
                      <a:pt x="521" y="705"/>
                    </a:cubicBezTo>
                    <a:cubicBezTo>
                      <a:pt x="540" y="711"/>
                      <a:pt x="558" y="717"/>
                      <a:pt x="570" y="717"/>
                    </a:cubicBezTo>
                    <a:cubicBezTo>
                      <a:pt x="575" y="722"/>
                      <a:pt x="582" y="726"/>
                      <a:pt x="588" y="726"/>
                    </a:cubicBezTo>
                    <a:cubicBezTo>
                      <a:pt x="591" y="726"/>
                      <a:pt x="593" y="725"/>
                      <a:pt x="595" y="724"/>
                    </a:cubicBezTo>
                    <a:cubicBezTo>
                      <a:pt x="613" y="724"/>
                      <a:pt x="638" y="711"/>
                      <a:pt x="650" y="705"/>
                    </a:cubicBezTo>
                    <a:cubicBezTo>
                      <a:pt x="668" y="699"/>
                      <a:pt x="687" y="687"/>
                      <a:pt x="699" y="681"/>
                    </a:cubicBezTo>
                    <a:cubicBezTo>
                      <a:pt x="730" y="662"/>
                      <a:pt x="760" y="638"/>
                      <a:pt x="785" y="613"/>
                    </a:cubicBezTo>
                    <a:cubicBezTo>
                      <a:pt x="816" y="589"/>
                      <a:pt x="840" y="564"/>
                      <a:pt x="858" y="534"/>
                    </a:cubicBezTo>
                    <a:cubicBezTo>
                      <a:pt x="883" y="509"/>
                      <a:pt x="901" y="478"/>
                      <a:pt x="914" y="448"/>
                    </a:cubicBezTo>
                    <a:cubicBezTo>
                      <a:pt x="920" y="442"/>
                      <a:pt x="920" y="429"/>
                      <a:pt x="914" y="423"/>
                    </a:cubicBezTo>
                    <a:cubicBezTo>
                      <a:pt x="865" y="399"/>
                      <a:pt x="816" y="368"/>
                      <a:pt x="767" y="344"/>
                    </a:cubicBezTo>
                    <a:cubicBezTo>
                      <a:pt x="724" y="313"/>
                      <a:pt x="681" y="276"/>
                      <a:pt x="638" y="246"/>
                    </a:cubicBezTo>
                    <a:cubicBezTo>
                      <a:pt x="619" y="227"/>
                      <a:pt x="601" y="203"/>
                      <a:pt x="583" y="184"/>
                    </a:cubicBezTo>
                    <a:cubicBezTo>
                      <a:pt x="564" y="166"/>
                      <a:pt x="546" y="148"/>
                      <a:pt x="534" y="123"/>
                    </a:cubicBezTo>
                    <a:cubicBezTo>
                      <a:pt x="515" y="105"/>
                      <a:pt x="497" y="80"/>
                      <a:pt x="479" y="62"/>
                    </a:cubicBezTo>
                    <a:cubicBezTo>
                      <a:pt x="466" y="37"/>
                      <a:pt x="454" y="19"/>
                      <a:pt x="43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 name="Google Shape;555;p38">
                <a:extLst>
                  <a:ext uri="{FF2B5EF4-FFF2-40B4-BE49-F238E27FC236}">
                    <a16:creationId xmlns:a16="http://schemas.microsoft.com/office/drawing/2014/main" id="{FD05215D-15AA-4686-92EC-811706954425}"/>
                  </a:ext>
                </a:extLst>
              </p:cNvPr>
              <p:cNvSpPr/>
              <p:nvPr/>
            </p:nvSpPr>
            <p:spPr>
              <a:xfrm>
                <a:off x="6547597" y="1492580"/>
                <a:ext cx="95524" cy="90914"/>
              </a:xfrm>
              <a:custGeom>
                <a:avLst/>
                <a:gdLst/>
                <a:ahLst/>
                <a:cxnLst/>
                <a:rect l="l" t="t" r="r" b="b"/>
                <a:pathLst>
                  <a:path w="767" h="730" extrusionOk="0">
                    <a:moveTo>
                      <a:pt x="430" y="0"/>
                    </a:moveTo>
                    <a:cubicBezTo>
                      <a:pt x="423" y="0"/>
                      <a:pt x="417" y="0"/>
                      <a:pt x="411" y="13"/>
                    </a:cubicBezTo>
                    <a:cubicBezTo>
                      <a:pt x="399" y="13"/>
                      <a:pt x="387" y="25"/>
                      <a:pt x="374" y="31"/>
                    </a:cubicBezTo>
                    <a:cubicBezTo>
                      <a:pt x="356" y="43"/>
                      <a:pt x="338" y="56"/>
                      <a:pt x="319" y="68"/>
                    </a:cubicBezTo>
                    <a:cubicBezTo>
                      <a:pt x="289" y="92"/>
                      <a:pt x="258" y="117"/>
                      <a:pt x="221" y="141"/>
                    </a:cubicBezTo>
                    <a:cubicBezTo>
                      <a:pt x="191" y="166"/>
                      <a:pt x="154" y="190"/>
                      <a:pt x="117" y="215"/>
                    </a:cubicBezTo>
                    <a:cubicBezTo>
                      <a:pt x="99" y="227"/>
                      <a:pt x="80" y="239"/>
                      <a:pt x="62" y="252"/>
                    </a:cubicBezTo>
                    <a:cubicBezTo>
                      <a:pt x="43" y="264"/>
                      <a:pt x="25" y="276"/>
                      <a:pt x="13" y="289"/>
                    </a:cubicBezTo>
                    <a:cubicBezTo>
                      <a:pt x="1" y="301"/>
                      <a:pt x="7" y="319"/>
                      <a:pt x="13" y="325"/>
                    </a:cubicBezTo>
                    <a:cubicBezTo>
                      <a:pt x="37" y="380"/>
                      <a:pt x="80" y="423"/>
                      <a:pt x="123" y="466"/>
                    </a:cubicBezTo>
                    <a:cubicBezTo>
                      <a:pt x="166" y="509"/>
                      <a:pt x="215" y="546"/>
                      <a:pt x="264" y="583"/>
                    </a:cubicBezTo>
                    <a:cubicBezTo>
                      <a:pt x="319" y="619"/>
                      <a:pt x="374" y="650"/>
                      <a:pt x="436" y="675"/>
                    </a:cubicBezTo>
                    <a:cubicBezTo>
                      <a:pt x="466" y="687"/>
                      <a:pt x="491" y="699"/>
                      <a:pt x="521" y="705"/>
                    </a:cubicBezTo>
                    <a:cubicBezTo>
                      <a:pt x="540" y="711"/>
                      <a:pt x="558" y="724"/>
                      <a:pt x="577" y="724"/>
                    </a:cubicBezTo>
                    <a:cubicBezTo>
                      <a:pt x="583" y="724"/>
                      <a:pt x="589" y="730"/>
                      <a:pt x="595" y="730"/>
                    </a:cubicBezTo>
                    <a:cubicBezTo>
                      <a:pt x="613" y="724"/>
                      <a:pt x="638" y="717"/>
                      <a:pt x="656" y="705"/>
                    </a:cubicBezTo>
                    <a:cubicBezTo>
                      <a:pt x="668" y="699"/>
                      <a:pt x="687" y="693"/>
                      <a:pt x="699" y="681"/>
                    </a:cubicBezTo>
                    <a:cubicBezTo>
                      <a:pt x="724" y="668"/>
                      <a:pt x="742" y="650"/>
                      <a:pt x="767" y="638"/>
                    </a:cubicBezTo>
                    <a:cubicBezTo>
                      <a:pt x="705" y="613"/>
                      <a:pt x="650" y="583"/>
                      <a:pt x="601" y="552"/>
                    </a:cubicBezTo>
                    <a:cubicBezTo>
                      <a:pt x="546" y="521"/>
                      <a:pt x="497" y="478"/>
                      <a:pt x="448" y="448"/>
                    </a:cubicBezTo>
                    <a:cubicBezTo>
                      <a:pt x="466" y="436"/>
                      <a:pt x="479" y="423"/>
                      <a:pt x="491" y="411"/>
                    </a:cubicBezTo>
                    <a:cubicBezTo>
                      <a:pt x="528" y="387"/>
                      <a:pt x="558" y="356"/>
                      <a:pt x="583" y="319"/>
                    </a:cubicBezTo>
                    <a:cubicBezTo>
                      <a:pt x="601" y="295"/>
                      <a:pt x="619" y="264"/>
                      <a:pt x="632" y="233"/>
                    </a:cubicBezTo>
                    <a:cubicBezTo>
                      <a:pt x="613" y="221"/>
                      <a:pt x="601" y="203"/>
                      <a:pt x="583" y="184"/>
                    </a:cubicBezTo>
                    <a:cubicBezTo>
                      <a:pt x="564" y="166"/>
                      <a:pt x="546" y="148"/>
                      <a:pt x="534" y="123"/>
                    </a:cubicBezTo>
                    <a:cubicBezTo>
                      <a:pt x="515" y="105"/>
                      <a:pt x="497" y="80"/>
                      <a:pt x="485" y="62"/>
                    </a:cubicBezTo>
                    <a:cubicBezTo>
                      <a:pt x="466" y="37"/>
                      <a:pt x="454" y="19"/>
                      <a:pt x="43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 name="Google Shape;556;p38">
                <a:extLst>
                  <a:ext uri="{FF2B5EF4-FFF2-40B4-BE49-F238E27FC236}">
                    <a16:creationId xmlns:a16="http://schemas.microsoft.com/office/drawing/2014/main" id="{2DA8BBE0-0F85-4908-85A5-8EA896A0158C}"/>
                  </a:ext>
                </a:extLst>
              </p:cNvPr>
              <p:cNvSpPr/>
              <p:nvPr/>
            </p:nvSpPr>
            <p:spPr>
              <a:xfrm>
                <a:off x="6345338" y="1241881"/>
                <a:ext cx="321444" cy="317951"/>
              </a:xfrm>
              <a:custGeom>
                <a:avLst/>
                <a:gdLst/>
                <a:ahLst/>
                <a:cxnLst/>
                <a:rect l="l" t="t" r="r" b="b"/>
                <a:pathLst>
                  <a:path w="2581" h="2553" extrusionOk="0">
                    <a:moveTo>
                      <a:pt x="1632" y="0"/>
                    </a:moveTo>
                    <a:cubicBezTo>
                      <a:pt x="1553" y="0"/>
                      <a:pt x="1474" y="16"/>
                      <a:pt x="1404" y="53"/>
                    </a:cubicBezTo>
                    <a:cubicBezTo>
                      <a:pt x="1269" y="120"/>
                      <a:pt x="1159" y="230"/>
                      <a:pt x="1104" y="371"/>
                    </a:cubicBezTo>
                    <a:cubicBezTo>
                      <a:pt x="1104" y="377"/>
                      <a:pt x="1104" y="377"/>
                      <a:pt x="1104" y="383"/>
                    </a:cubicBezTo>
                    <a:cubicBezTo>
                      <a:pt x="1091" y="377"/>
                      <a:pt x="1079" y="371"/>
                      <a:pt x="1067" y="365"/>
                    </a:cubicBezTo>
                    <a:cubicBezTo>
                      <a:pt x="1030" y="353"/>
                      <a:pt x="987" y="347"/>
                      <a:pt x="950" y="347"/>
                    </a:cubicBezTo>
                    <a:cubicBezTo>
                      <a:pt x="914" y="347"/>
                      <a:pt x="865" y="353"/>
                      <a:pt x="834" y="371"/>
                    </a:cubicBezTo>
                    <a:cubicBezTo>
                      <a:pt x="822" y="377"/>
                      <a:pt x="810" y="390"/>
                      <a:pt x="791" y="402"/>
                    </a:cubicBezTo>
                    <a:cubicBezTo>
                      <a:pt x="779" y="414"/>
                      <a:pt x="760" y="426"/>
                      <a:pt x="748" y="445"/>
                    </a:cubicBezTo>
                    <a:cubicBezTo>
                      <a:pt x="730" y="469"/>
                      <a:pt x="711" y="506"/>
                      <a:pt x="705" y="543"/>
                    </a:cubicBezTo>
                    <a:cubicBezTo>
                      <a:pt x="699" y="555"/>
                      <a:pt x="699" y="567"/>
                      <a:pt x="693" y="586"/>
                    </a:cubicBezTo>
                    <a:cubicBezTo>
                      <a:pt x="669" y="592"/>
                      <a:pt x="650" y="604"/>
                      <a:pt x="626" y="616"/>
                    </a:cubicBezTo>
                    <a:cubicBezTo>
                      <a:pt x="546" y="665"/>
                      <a:pt x="491" y="739"/>
                      <a:pt x="454" y="831"/>
                    </a:cubicBezTo>
                    <a:cubicBezTo>
                      <a:pt x="442" y="861"/>
                      <a:pt x="436" y="904"/>
                      <a:pt x="430" y="941"/>
                    </a:cubicBezTo>
                    <a:cubicBezTo>
                      <a:pt x="368" y="947"/>
                      <a:pt x="307" y="972"/>
                      <a:pt x="252" y="1002"/>
                    </a:cubicBezTo>
                    <a:cubicBezTo>
                      <a:pt x="203" y="1027"/>
                      <a:pt x="154" y="1070"/>
                      <a:pt x="117" y="1113"/>
                    </a:cubicBezTo>
                    <a:cubicBezTo>
                      <a:pt x="80" y="1162"/>
                      <a:pt x="56" y="1223"/>
                      <a:pt x="37" y="1284"/>
                    </a:cubicBezTo>
                    <a:cubicBezTo>
                      <a:pt x="1" y="1401"/>
                      <a:pt x="13" y="1542"/>
                      <a:pt x="68" y="1652"/>
                    </a:cubicBezTo>
                    <a:cubicBezTo>
                      <a:pt x="129" y="1768"/>
                      <a:pt x="215" y="1879"/>
                      <a:pt x="338" y="1928"/>
                    </a:cubicBezTo>
                    <a:cubicBezTo>
                      <a:pt x="350" y="1934"/>
                      <a:pt x="368" y="1940"/>
                      <a:pt x="387" y="1946"/>
                    </a:cubicBezTo>
                    <a:cubicBezTo>
                      <a:pt x="381" y="2007"/>
                      <a:pt x="387" y="2075"/>
                      <a:pt x="405" y="2136"/>
                    </a:cubicBezTo>
                    <a:cubicBezTo>
                      <a:pt x="454" y="2295"/>
                      <a:pt x="571" y="2418"/>
                      <a:pt x="718" y="2485"/>
                    </a:cubicBezTo>
                    <a:cubicBezTo>
                      <a:pt x="808" y="2531"/>
                      <a:pt x="903" y="2552"/>
                      <a:pt x="998" y="2552"/>
                    </a:cubicBezTo>
                    <a:cubicBezTo>
                      <a:pt x="1070" y="2552"/>
                      <a:pt x="1143" y="2540"/>
                      <a:pt x="1214" y="2516"/>
                    </a:cubicBezTo>
                    <a:cubicBezTo>
                      <a:pt x="1288" y="2491"/>
                      <a:pt x="1361" y="2455"/>
                      <a:pt x="1428" y="2412"/>
                    </a:cubicBezTo>
                    <a:lnTo>
                      <a:pt x="1435" y="2412"/>
                    </a:lnTo>
                    <a:cubicBezTo>
                      <a:pt x="1487" y="2433"/>
                      <a:pt x="1546" y="2442"/>
                      <a:pt x="1607" y="2442"/>
                    </a:cubicBezTo>
                    <a:cubicBezTo>
                      <a:pt x="1667" y="2442"/>
                      <a:pt x="1729" y="2433"/>
                      <a:pt x="1784" y="2418"/>
                    </a:cubicBezTo>
                    <a:cubicBezTo>
                      <a:pt x="1845" y="2406"/>
                      <a:pt x="1894" y="2369"/>
                      <a:pt x="1943" y="2332"/>
                    </a:cubicBezTo>
                    <a:cubicBezTo>
                      <a:pt x="1992" y="2295"/>
                      <a:pt x="2035" y="2259"/>
                      <a:pt x="2066" y="2210"/>
                    </a:cubicBezTo>
                    <a:cubicBezTo>
                      <a:pt x="2103" y="2161"/>
                      <a:pt x="2133" y="2105"/>
                      <a:pt x="2145" y="2050"/>
                    </a:cubicBezTo>
                    <a:cubicBezTo>
                      <a:pt x="2145" y="2044"/>
                      <a:pt x="2145" y="2044"/>
                      <a:pt x="2145" y="2038"/>
                    </a:cubicBezTo>
                    <a:cubicBezTo>
                      <a:pt x="2201" y="2038"/>
                      <a:pt x="2262" y="2026"/>
                      <a:pt x="2299" y="2007"/>
                    </a:cubicBezTo>
                    <a:cubicBezTo>
                      <a:pt x="2391" y="1977"/>
                      <a:pt x="2464" y="1891"/>
                      <a:pt x="2507" y="1805"/>
                    </a:cubicBezTo>
                    <a:cubicBezTo>
                      <a:pt x="2581" y="1627"/>
                      <a:pt x="2525" y="1419"/>
                      <a:pt x="2421" y="1266"/>
                    </a:cubicBezTo>
                    <a:cubicBezTo>
                      <a:pt x="2397" y="1241"/>
                      <a:pt x="2372" y="1217"/>
                      <a:pt x="2348" y="1192"/>
                    </a:cubicBezTo>
                    <a:cubicBezTo>
                      <a:pt x="2360" y="1174"/>
                      <a:pt x="2366" y="1156"/>
                      <a:pt x="2378" y="1131"/>
                    </a:cubicBezTo>
                    <a:cubicBezTo>
                      <a:pt x="2391" y="1100"/>
                      <a:pt x="2397" y="1064"/>
                      <a:pt x="2403" y="1021"/>
                    </a:cubicBezTo>
                    <a:cubicBezTo>
                      <a:pt x="2403" y="984"/>
                      <a:pt x="2397" y="947"/>
                      <a:pt x="2384" y="910"/>
                    </a:cubicBezTo>
                    <a:cubicBezTo>
                      <a:pt x="2360" y="819"/>
                      <a:pt x="2292" y="739"/>
                      <a:pt x="2213" y="690"/>
                    </a:cubicBezTo>
                    <a:cubicBezTo>
                      <a:pt x="2231" y="659"/>
                      <a:pt x="2243" y="635"/>
                      <a:pt x="2250" y="604"/>
                    </a:cubicBezTo>
                    <a:cubicBezTo>
                      <a:pt x="2280" y="512"/>
                      <a:pt x="2262" y="420"/>
                      <a:pt x="2225" y="341"/>
                    </a:cubicBezTo>
                    <a:cubicBezTo>
                      <a:pt x="2152" y="187"/>
                      <a:pt x="2017" y="89"/>
                      <a:pt x="1870" y="40"/>
                    </a:cubicBezTo>
                    <a:cubicBezTo>
                      <a:pt x="1793" y="16"/>
                      <a:pt x="1712" y="0"/>
                      <a:pt x="1632"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557;p38">
                <a:extLst>
                  <a:ext uri="{FF2B5EF4-FFF2-40B4-BE49-F238E27FC236}">
                    <a16:creationId xmlns:a16="http://schemas.microsoft.com/office/drawing/2014/main" id="{306CAE5C-0E56-4D1B-8040-BEADF1C8DC0E}"/>
                  </a:ext>
                </a:extLst>
              </p:cNvPr>
              <p:cNvSpPr/>
              <p:nvPr/>
            </p:nvSpPr>
            <p:spPr>
              <a:xfrm>
                <a:off x="6365141" y="1260064"/>
                <a:ext cx="287942" cy="282706"/>
              </a:xfrm>
              <a:custGeom>
                <a:avLst/>
                <a:gdLst/>
                <a:ahLst/>
                <a:cxnLst/>
                <a:rect l="l" t="t" r="r" b="b"/>
                <a:pathLst>
                  <a:path w="2312" h="2270" extrusionOk="0">
                    <a:moveTo>
                      <a:pt x="1426" y="1"/>
                    </a:moveTo>
                    <a:cubicBezTo>
                      <a:pt x="1402" y="1"/>
                      <a:pt x="1378" y="2"/>
                      <a:pt x="1355" y="5"/>
                    </a:cubicBezTo>
                    <a:cubicBezTo>
                      <a:pt x="1233" y="17"/>
                      <a:pt x="1110" y="84"/>
                      <a:pt x="1030" y="176"/>
                    </a:cubicBezTo>
                    <a:cubicBezTo>
                      <a:pt x="1000" y="219"/>
                      <a:pt x="969" y="280"/>
                      <a:pt x="957" y="335"/>
                    </a:cubicBezTo>
                    <a:cubicBezTo>
                      <a:pt x="957" y="342"/>
                      <a:pt x="957" y="348"/>
                      <a:pt x="957" y="354"/>
                    </a:cubicBezTo>
                    <a:lnTo>
                      <a:pt x="939" y="354"/>
                    </a:lnTo>
                    <a:cubicBezTo>
                      <a:pt x="921" y="351"/>
                      <a:pt x="904" y="349"/>
                      <a:pt x="886" y="349"/>
                    </a:cubicBezTo>
                    <a:cubicBezTo>
                      <a:pt x="837" y="349"/>
                      <a:pt x="789" y="362"/>
                      <a:pt x="749" y="385"/>
                    </a:cubicBezTo>
                    <a:cubicBezTo>
                      <a:pt x="730" y="397"/>
                      <a:pt x="718" y="403"/>
                      <a:pt x="706" y="421"/>
                    </a:cubicBezTo>
                    <a:cubicBezTo>
                      <a:pt x="700" y="427"/>
                      <a:pt x="693" y="434"/>
                      <a:pt x="687" y="440"/>
                    </a:cubicBezTo>
                    <a:cubicBezTo>
                      <a:pt x="689" y="438"/>
                      <a:pt x="690" y="437"/>
                      <a:pt x="690" y="437"/>
                    </a:cubicBezTo>
                    <a:lnTo>
                      <a:pt x="690" y="437"/>
                    </a:lnTo>
                    <a:cubicBezTo>
                      <a:pt x="691" y="437"/>
                      <a:pt x="674" y="459"/>
                      <a:pt x="674" y="459"/>
                    </a:cubicBezTo>
                    <a:cubicBezTo>
                      <a:pt x="674" y="459"/>
                      <a:pt x="675" y="459"/>
                      <a:pt x="675" y="458"/>
                    </a:cubicBezTo>
                    <a:lnTo>
                      <a:pt x="675" y="458"/>
                    </a:lnTo>
                    <a:cubicBezTo>
                      <a:pt x="670" y="463"/>
                      <a:pt x="669" y="468"/>
                      <a:pt x="666" y="473"/>
                    </a:cubicBezTo>
                    <a:lnTo>
                      <a:pt x="666" y="473"/>
                    </a:lnTo>
                    <a:cubicBezTo>
                      <a:pt x="666" y="472"/>
                      <a:pt x="667" y="471"/>
                      <a:pt x="667" y="471"/>
                    </a:cubicBezTo>
                    <a:lnTo>
                      <a:pt x="667" y="471"/>
                    </a:lnTo>
                    <a:cubicBezTo>
                      <a:pt x="667" y="471"/>
                      <a:pt x="666" y="472"/>
                      <a:pt x="663" y="476"/>
                    </a:cubicBezTo>
                    <a:cubicBezTo>
                      <a:pt x="664" y="475"/>
                      <a:pt x="665" y="474"/>
                      <a:pt x="666" y="473"/>
                    </a:cubicBezTo>
                    <a:lnTo>
                      <a:pt x="666" y="473"/>
                    </a:lnTo>
                    <a:cubicBezTo>
                      <a:pt x="662" y="478"/>
                      <a:pt x="654" y="491"/>
                      <a:pt x="651" y="495"/>
                    </a:cubicBezTo>
                    <a:cubicBezTo>
                      <a:pt x="638" y="507"/>
                      <a:pt x="632" y="519"/>
                      <a:pt x="626" y="538"/>
                    </a:cubicBezTo>
                    <a:cubicBezTo>
                      <a:pt x="626" y="550"/>
                      <a:pt x="626" y="556"/>
                      <a:pt x="620" y="568"/>
                    </a:cubicBezTo>
                    <a:lnTo>
                      <a:pt x="589" y="568"/>
                    </a:lnTo>
                    <a:cubicBezTo>
                      <a:pt x="565" y="568"/>
                      <a:pt x="534" y="574"/>
                      <a:pt x="516" y="587"/>
                    </a:cubicBezTo>
                    <a:cubicBezTo>
                      <a:pt x="503" y="593"/>
                      <a:pt x="497" y="605"/>
                      <a:pt x="491" y="611"/>
                    </a:cubicBezTo>
                    <a:cubicBezTo>
                      <a:pt x="485" y="611"/>
                      <a:pt x="479" y="617"/>
                      <a:pt x="473" y="623"/>
                    </a:cubicBezTo>
                    <a:cubicBezTo>
                      <a:pt x="473" y="623"/>
                      <a:pt x="467" y="630"/>
                      <a:pt x="467" y="630"/>
                    </a:cubicBezTo>
                    <a:cubicBezTo>
                      <a:pt x="454" y="642"/>
                      <a:pt x="436" y="666"/>
                      <a:pt x="430" y="679"/>
                    </a:cubicBezTo>
                    <a:cubicBezTo>
                      <a:pt x="418" y="703"/>
                      <a:pt x="412" y="722"/>
                      <a:pt x="405" y="740"/>
                    </a:cubicBezTo>
                    <a:cubicBezTo>
                      <a:pt x="393" y="771"/>
                      <a:pt x="399" y="783"/>
                      <a:pt x="393" y="813"/>
                    </a:cubicBezTo>
                    <a:cubicBezTo>
                      <a:pt x="393" y="826"/>
                      <a:pt x="393" y="832"/>
                      <a:pt x="393" y="844"/>
                    </a:cubicBezTo>
                    <a:cubicBezTo>
                      <a:pt x="320" y="856"/>
                      <a:pt x="252" y="887"/>
                      <a:pt x="191" y="936"/>
                    </a:cubicBezTo>
                    <a:cubicBezTo>
                      <a:pt x="160" y="961"/>
                      <a:pt x="136" y="985"/>
                      <a:pt x="117" y="1016"/>
                    </a:cubicBezTo>
                    <a:lnTo>
                      <a:pt x="111" y="1016"/>
                    </a:lnTo>
                    <a:cubicBezTo>
                      <a:pt x="44" y="1095"/>
                      <a:pt x="1" y="1200"/>
                      <a:pt x="1" y="1304"/>
                    </a:cubicBezTo>
                    <a:cubicBezTo>
                      <a:pt x="1" y="1432"/>
                      <a:pt x="56" y="1561"/>
                      <a:pt x="148" y="1641"/>
                    </a:cubicBezTo>
                    <a:cubicBezTo>
                      <a:pt x="191" y="1678"/>
                      <a:pt x="234" y="1702"/>
                      <a:pt x="277" y="1720"/>
                    </a:cubicBezTo>
                    <a:cubicBezTo>
                      <a:pt x="307" y="1733"/>
                      <a:pt x="332" y="1745"/>
                      <a:pt x="362" y="1751"/>
                    </a:cubicBezTo>
                    <a:cubicBezTo>
                      <a:pt x="356" y="1812"/>
                      <a:pt x="362" y="1874"/>
                      <a:pt x="369" y="1929"/>
                    </a:cubicBezTo>
                    <a:cubicBezTo>
                      <a:pt x="381" y="1984"/>
                      <a:pt x="412" y="2057"/>
                      <a:pt x="454" y="2100"/>
                    </a:cubicBezTo>
                    <a:cubicBezTo>
                      <a:pt x="497" y="2149"/>
                      <a:pt x="540" y="2186"/>
                      <a:pt x="595" y="2211"/>
                    </a:cubicBezTo>
                    <a:cubicBezTo>
                      <a:pt x="663" y="2251"/>
                      <a:pt x="742" y="2270"/>
                      <a:pt x="820" y="2270"/>
                    </a:cubicBezTo>
                    <a:cubicBezTo>
                      <a:pt x="862" y="2270"/>
                      <a:pt x="904" y="2264"/>
                      <a:pt x="945" y="2254"/>
                    </a:cubicBezTo>
                    <a:lnTo>
                      <a:pt x="981" y="2254"/>
                    </a:lnTo>
                    <a:cubicBezTo>
                      <a:pt x="1043" y="2241"/>
                      <a:pt x="1104" y="2223"/>
                      <a:pt x="1159" y="2192"/>
                    </a:cubicBezTo>
                    <a:cubicBezTo>
                      <a:pt x="1171" y="2192"/>
                      <a:pt x="1184" y="2180"/>
                      <a:pt x="1202" y="2168"/>
                    </a:cubicBezTo>
                    <a:cubicBezTo>
                      <a:pt x="1245" y="2186"/>
                      <a:pt x="1294" y="2192"/>
                      <a:pt x="1331" y="2198"/>
                    </a:cubicBezTo>
                    <a:cubicBezTo>
                      <a:pt x="1352" y="2201"/>
                      <a:pt x="1373" y="2202"/>
                      <a:pt x="1394" y="2202"/>
                    </a:cubicBezTo>
                    <a:cubicBezTo>
                      <a:pt x="1477" y="2202"/>
                      <a:pt x="1559" y="2184"/>
                      <a:pt x="1637" y="2149"/>
                    </a:cubicBezTo>
                    <a:cubicBezTo>
                      <a:pt x="1680" y="2137"/>
                      <a:pt x="1717" y="2106"/>
                      <a:pt x="1754" y="2082"/>
                    </a:cubicBezTo>
                    <a:cubicBezTo>
                      <a:pt x="1796" y="2045"/>
                      <a:pt x="1821" y="2008"/>
                      <a:pt x="1852" y="1972"/>
                    </a:cubicBezTo>
                    <a:cubicBezTo>
                      <a:pt x="1876" y="1941"/>
                      <a:pt x="1895" y="1898"/>
                      <a:pt x="1901" y="1861"/>
                    </a:cubicBezTo>
                    <a:cubicBezTo>
                      <a:pt x="1962" y="1855"/>
                      <a:pt x="2023" y="1831"/>
                      <a:pt x="2060" y="1812"/>
                    </a:cubicBezTo>
                    <a:cubicBezTo>
                      <a:pt x="2158" y="1763"/>
                      <a:pt x="2225" y="1671"/>
                      <a:pt x="2256" y="1567"/>
                    </a:cubicBezTo>
                    <a:cubicBezTo>
                      <a:pt x="2311" y="1365"/>
                      <a:pt x="2219" y="1169"/>
                      <a:pt x="2054" y="1052"/>
                    </a:cubicBezTo>
                    <a:cubicBezTo>
                      <a:pt x="2176" y="899"/>
                      <a:pt x="2109" y="654"/>
                      <a:pt x="1931" y="568"/>
                    </a:cubicBezTo>
                    <a:cubicBezTo>
                      <a:pt x="1962" y="495"/>
                      <a:pt x="1956" y="391"/>
                      <a:pt x="1931" y="329"/>
                    </a:cubicBezTo>
                    <a:cubicBezTo>
                      <a:pt x="1888" y="213"/>
                      <a:pt x="1815" y="127"/>
                      <a:pt x="1711" y="66"/>
                    </a:cubicBezTo>
                    <a:cubicBezTo>
                      <a:pt x="1627" y="22"/>
                      <a:pt x="1523" y="1"/>
                      <a:pt x="1426"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6" name="Google Shape;558;p38">
              <a:extLst>
                <a:ext uri="{FF2B5EF4-FFF2-40B4-BE49-F238E27FC236}">
                  <a16:creationId xmlns:a16="http://schemas.microsoft.com/office/drawing/2014/main" id="{2FA78E50-3A0E-47D6-9E66-EAB1BBC37EA2}"/>
                </a:ext>
              </a:extLst>
            </p:cNvPr>
            <p:cNvSpPr/>
            <p:nvPr/>
          </p:nvSpPr>
          <p:spPr>
            <a:xfrm rot="10800000">
              <a:off x="7770105" y="1613455"/>
              <a:ext cx="546222" cy="517181"/>
            </a:xfrm>
            <a:custGeom>
              <a:avLst/>
              <a:gdLst/>
              <a:ahLst/>
              <a:cxnLst/>
              <a:rect l="l" t="t" r="r" b="b"/>
              <a:pathLst>
                <a:path w="2275" h="2154" extrusionOk="0">
                  <a:moveTo>
                    <a:pt x="1450" y="1"/>
                  </a:moveTo>
                  <a:cubicBezTo>
                    <a:pt x="1409" y="1"/>
                    <a:pt x="1369" y="5"/>
                    <a:pt x="1331" y="13"/>
                  </a:cubicBezTo>
                  <a:cubicBezTo>
                    <a:pt x="1269" y="25"/>
                    <a:pt x="1208" y="43"/>
                    <a:pt x="1159" y="86"/>
                  </a:cubicBezTo>
                  <a:cubicBezTo>
                    <a:pt x="1110" y="129"/>
                    <a:pt x="1073" y="184"/>
                    <a:pt x="1049" y="239"/>
                  </a:cubicBezTo>
                  <a:cubicBezTo>
                    <a:pt x="1024" y="288"/>
                    <a:pt x="1012" y="344"/>
                    <a:pt x="1012" y="399"/>
                  </a:cubicBezTo>
                  <a:cubicBezTo>
                    <a:pt x="1006" y="393"/>
                    <a:pt x="1000" y="393"/>
                    <a:pt x="994" y="387"/>
                  </a:cubicBezTo>
                  <a:cubicBezTo>
                    <a:pt x="964" y="377"/>
                    <a:pt x="933" y="370"/>
                    <a:pt x="903" y="370"/>
                  </a:cubicBezTo>
                  <a:cubicBezTo>
                    <a:pt x="876" y="370"/>
                    <a:pt x="851" y="375"/>
                    <a:pt x="828" y="387"/>
                  </a:cubicBezTo>
                  <a:cubicBezTo>
                    <a:pt x="767" y="405"/>
                    <a:pt x="718" y="442"/>
                    <a:pt x="687" y="497"/>
                  </a:cubicBezTo>
                  <a:cubicBezTo>
                    <a:pt x="675" y="509"/>
                    <a:pt x="669" y="527"/>
                    <a:pt x="663" y="552"/>
                  </a:cubicBezTo>
                  <a:cubicBezTo>
                    <a:pt x="620" y="558"/>
                    <a:pt x="583" y="570"/>
                    <a:pt x="546" y="601"/>
                  </a:cubicBezTo>
                  <a:cubicBezTo>
                    <a:pt x="509" y="632"/>
                    <a:pt x="485" y="675"/>
                    <a:pt x="473" y="717"/>
                  </a:cubicBezTo>
                  <a:cubicBezTo>
                    <a:pt x="460" y="754"/>
                    <a:pt x="454" y="797"/>
                    <a:pt x="460" y="840"/>
                  </a:cubicBezTo>
                  <a:cubicBezTo>
                    <a:pt x="393" y="840"/>
                    <a:pt x="332" y="858"/>
                    <a:pt x="270" y="889"/>
                  </a:cubicBezTo>
                  <a:cubicBezTo>
                    <a:pt x="87" y="981"/>
                    <a:pt x="1" y="1244"/>
                    <a:pt x="99" y="1428"/>
                  </a:cubicBezTo>
                  <a:cubicBezTo>
                    <a:pt x="123" y="1471"/>
                    <a:pt x="154" y="1514"/>
                    <a:pt x="191" y="1545"/>
                  </a:cubicBezTo>
                  <a:cubicBezTo>
                    <a:pt x="234" y="1575"/>
                    <a:pt x="289" y="1600"/>
                    <a:pt x="332" y="1618"/>
                  </a:cubicBezTo>
                  <a:cubicBezTo>
                    <a:pt x="362" y="1624"/>
                    <a:pt x="393" y="1631"/>
                    <a:pt x="424" y="1631"/>
                  </a:cubicBezTo>
                  <a:cubicBezTo>
                    <a:pt x="424" y="1643"/>
                    <a:pt x="424" y="1649"/>
                    <a:pt x="424" y="1655"/>
                  </a:cubicBezTo>
                  <a:cubicBezTo>
                    <a:pt x="418" y="1716"/>
                    <a:pt x="430" y="1784"/>
                    <a:pt x="436" y="1845"/>
                  </a:cubicBezTo>
                  <a:cubicBezTo>
                    <a:pt x="454" y="1949"/>
                    <a:pt x="528" y="2047"/>
                    <a:pt x="614" y="2102"/>
                  </a:cubicBezTo>
                  <a:cubicBezTo>
                    <a:pt x="677" y="2142"/>
                    <a:pt x="757" y="2153"/>
                    <a:pt x="836" y="2153"/>
                  </a:cubicBezTo>
                  <a:cubicBezTo>
                    <a:pt x="880" y="2153"/>
                    <a:pt x="923" y="2150"/>
                    <a:pt x="963" y="2145"/>
                  </a:cubicBezTo>
                  <a:cubicBezTo>
                    <a:pt x="1024" y="2139"/>
                    <a:pt x="1079" y="2121"/>
                    <a:pt x="1135" y="2096"/>
                  </a:cubicBezTo>
                  <a:cubicBezTo>
                    <a:pt x="1165" y="2084"/>
                    <a:pt x="1190" y="2059"/>
                    <a:pt x="1214" y="2041"/>
                  </a:cubicBezTo>
                  <a:cubicBezTo>
                    <a:pt x="1269" y="2072"/>
                    <a:pt x="1349" y="2090"/>
                    <a:pt x="1404" y="2096"/>
                  </a:cubicBezTo>
                  <a:cubicBezTo>
                    <a:pt x="1412" y="2097"/>
                    <a:pt x="1421" y="2098"/>
                    <a:pt x="1429" y="2098"/>
                  </a:cubicBezTo>
                  <a:cubicBezTo>
                    <a:pt x="1463" y="2098"/>
                    <a:pt x="1498" y="2089"/>
                    <a:pt x="1533" y="2084"/>
                  </a:cubicBezTo>
                  <a:cubicBezTo>
                    <a:pt x="1576" y="2078"/>
                    <a:pt x="1612" y="2066"/>
                    <a:pt x="1649" y="2047"/>
                  </a:cubicBezTo>
                  <a:cubicBezTo>
                    <a:pt x="1717" y="2010"/>
                    <a:pt x="1784" y="1943"/>
                    <a:pt x="1815" y="1870"/>
                  </a:cubicBezTo>
                  <a:cubicBezTo>
                    <a:pt x="1833" y="1839"/>
                    <a:pt x="1845" y="1796"/>
                    <a:pt x="1851" y="1759"/>
                  </a:cubicBezTo>
                  <a:cubicBezTo>
                    <a:pt x="1851" y="1741"/>
                    <a:pt x="1851" y="1729"/>
                    <a:pt x="1845" y="1716"/>
                  </a:cubicBezTo>
                  <a:cubicBezTo>
                    <a:pt x="1858" y="1716"/>
                    <a:pt x="1864" y="1722"/>
                    <a:pt x="1876" y="1722"/>
                  </a:cubicBezTo>
                  <a:cubicBezTo>
                    <a:pt x="1887" y="1724"/>
                    <a:pt x="1898" y="1725"/>
                    <a:pt x="1910" y="1725"/>
                  </a:cubicBezTo>
                  <a:cubicBezTo>
                    <a:pt x="1946" y="1725"/>
                    <a:pt x="1985" y="1718"/>
                    <a:pt x="2017" y="1704"/>
                  </a:cubicBezTo>
                  <a:cubicBezTo>
                    <a:pt x="2182" y="1649"/>
                    <a:pt x="2274" y="1465"/>
                    <a:pt x="2238" y="1300"/>
                  </a:cubicBezTo>
                  <a:cubicBezTo>
                    <a:pt x="2213" y="1208"/>
                    <a:pt x="2164" y="1146"/>
                    <a:pt x="2097" y="1091"/>
                  </a:cubicBezTo>
                  <a:cubicBezTo>
                    <a:pt x="2060" y="1061"/>
                    <a:pt x="2023" y="1036"/>
                    <a:pt x="1980" y="1018"/>
                  </a:cubicBezTo>
                  <a:cubicBezTo>
                    <a:pt x="1992" y="1005"/>
                    <a:pt x="1999" y="993"/>
                    <a:pt x="2011" y="981"/>
                  </a:cubicBezTo>
                  <a:cubicBezTo>
                    <a:pt x="2041" y="926"/>
                    <a:pt x="2066" y="852"/>
                    <a:pt x="2054" y="791"/>
                  </a:cubicBezTo>
                  <a:cubicBezTo>
                    <a:pt x="2041" y="730"/>
                    <a:pt x="2011" y="656"/>
                    <a:pt x="1968" y="613"/>
                  </a:cubicBezTo>
                  <a:cubicBezTo>
                    <a:pt x="1943" y="601"/>
                    <a:pt x="1913" y="570"/>
                    <a:pt x="1882" y="558"/>
                  </a:cubicBezTo>
                  <a:cubicBezTo>
                    <a:pt x="1919" y="485"/>
                    <a:pt x="1931" y="405"/>
                    <a:pt x="1913" y="325"/>
                  </a:cubicBezTo>
                  <a:cubicBezTo>
                    <a:pt x="1872" y="105"/>
                    <a:pt x="1656" y="1"/>
                    <a:pt x="145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559;p38">
              <a:extLst>
                <a:ext uri="{FF2B5EF4-FFF2-40B4-BE49-F238E27FC236}">
                  <a16:creationId xmlns:a16="http://schemas.microsoft.com/office/drawing/2014/main" id="{0BFB12B9-B95D-4FC2-AD30-B4900FEAB5BE}"/>
                </a:ext>
              </a:extLst>
            </p:cNvPr>
            <p:cNvSpPr/>
            <p:nvPr/>
          </p:nvSpPr>
          <p:spPr>
            <a:xfrm rot="10800000">
              <a:off x="7824127" y="1670599"/>
              <a:ext cx="419931" cy="339505"/>
            </a:xfrm>
            <a:custGeom>
              <a:avLst/>
              <a:gdLst/>
              <a:ahLst/>
              <a:cxnLst/>
              <a:rect l="l" t="t" r="r" b="b"/>
              <a:pathLst>
                <a:path w="1749" h="1414" extrusionOk="0">
                  <a:moveTo>
                    <a:pt x="380" y="1"/>
                  </a:moveTo>
                  <a:cubicBezTo>
                    <a:pt x="374" y="13"/>
                    <a:pt x="368" y="32"/>
                    <a:pt x="362" y="44"/>
                  </a:cubicBezTo>
                  <a:cubicBezTo>
                    <a:pt x="349" y="50"/>
                    <a:pt x="343" y="50"/>
                    <a:pt x="331" y="56"/>
                  </a:cubicBezTo>
                  <a:cubicBezTo>
                    <a:pt x="337" y="56"/>
                    <a:pt x="343" y="62"/>
                    <a:pt x="343" y="68"/>
                  </a:cubicBezTo>
                  <a:cubicBezTo>
                    <a:pt x="368" y="99"/>
                    <a:pt x="386" y="124"/>
                    <a:pt x="411" y="148"/>
                  </a:cubicBezTo>
                  <a:cubicBezTo>
                    <a:pt x="429" y="173"/>
                    <a:pt x="454" y="197"/>
                    <a:pt x="478" y="222"/>
                  </a:cubicBezTo>
                  <a:cubicBezTo>
                    <a:pt x="490" y="234"/>
                    <a:pt x="496" y="246"/>
                    <a:pt x="509" y="252"/>
                  </a:cubicBezTo>
                  <a:cubicBezTo>
                    <a:pt x="521" y="264"/>
                    <a:pt x="527" y="277"/>
                    <a:pt x="539" y="277"/>
                  </a:cubicBezTo>
                  <a:lnTo>
                    <a:pt x="545" y="277"/>
                  </a:lnTo>
                  <a:cubicBezTo>
                    <a:pt x="552" y="264"/>
                    <a:pt x="539" y="252"/>
                    <a:pt x="533" y="240"/>
                  </a:cubicBezTo>
                  <a:cubicBezTo>
                    <a:pt x="527" y="222"/>
                    <a:pt x="521" y="209"/>
                    <a:pt x="515" y="191"/>
                  </a:cubicBezTo>
                  <a:cubicBezTo>
                    <a:pt x="503" y="179"/>
                    <a:pt x="496" y="160"/>
                    <a:pt x="490" y="148"/>
                  </a:cubicBezTo>
                  <a:cubicBezTo>
                    <a:pt x="484" y="130"/>
                    <a:pt x="472" y="117"/>
                    <a:pt x="460" y="105"/>
                  </a:cubicBezTo>
                  <a:cubicBezTo>
                    <a:pt x="441" y="81"/>
                    <a:pt x="423" y="50"/>
                    <a:pt x="405" y="25"/>
                  </a:cubicBezTo>
                  <a:cubicBezTo>
                    <a:pt x="392" y="19"/>
                    <a:pt x="386" y="7"/>
                    <a:pt x="380" y="1"/>
                  </a:cubicBezTo>
                  <a:close/>
                  <a:moveTo>
                    <a:pt x="392" y="481"/>
                  </a:moveTo>
                  <a:cubicBezTo>
                    <a:pt x="372" y="481"/>
                    <a:pt x="351" y="483"/>
                    <a:pt x="331" y="485"/>
                  </a:cubicBezTo>
                  <a:cubicBezTo>
                    <a:pt x="294" y="491"/>
                    <a:pt x="233" y="510"/>
                    <a:pt x="202" y="540"/>
                  </a:cubicBezTo>
                  <a:cubicBezTo>
                    <a:pt x="196" y="546"/>
                    <a:pt x="202" y="559"/>
                    <a:pt x="208" y="559"/>
                  </a:cubicBezTo>
                  <a:cubicBezTo>
                    <a:pt x="233" y="559"/>
                    <a:pt x="257" y="552"/>
                    <a:pt x="282" y="546"/>
                  </a:cubicBezTo>
                  <a:lnTo>
                    <a:pt x="343" y="546"/>
                  </a:lnTo>
                  <a:cubicBezTo>
                    <a:pt x="392" y="546"/>
                    <a:pt x="435" y="546"/>
                    <a:pt x="478" y="559"/>
                  </a:cubicBezTo>
                  <a:cubicBezTo>
                    <a:pt x="527" y="571"/>
                    <a:pt x="576" y="583"/>
                    <a:pt x="619" y="602"/>
                  </a:cubicBezTo>
                  <a:cubicBezTo>
                    <a:pt x="668" y="620"/>
                    <a:pt x="711" y="651"/>
                    <a:pt x="760" y="657"/>
                  </a:cubicBezTo>
                  <a:cubicBezTo>
                    <a:pt x="784" y="657"/>
                    <a:pt x="797" y="626"/>
                    <a:pt x="778" y="608"/>
                  </a:cubicBezTo>
                  <a:cubicBezTo>
                    <a:pt x="742" y="571"/>
                    <a:pt x="686" y="559"/>
                    <a:pt x="637" y="534"/>
                  </a:cubicBezTo>
                  <a:cubicBezTo>
                    <a:pt x="588" y="516"/>
                    <a:pt x="533" y="497"/>
                    <a:pt x="478" y="491"/>
                  </a:cubicBezTo>
                  <a:cubicBezTo>
                    <a:pt x="449" y="484"/>
                    <a:pt x="421" y="481"/>
                    <a:pt x="392" y="481"/>
                  </a:cubicBezTo>
                  <a:close/>
                  <a:moveTo>
                    <a:pt x="1710" y="695"/>
                  </a:moveTo>
                  <a:cubicBezTo>
                    <a:pt x="1705" y="695"/>
                    <a:pt x="1701" y="696"/>
                    <a:pt x="1698" y="700"/>
                  </a:cubicBezTo>
                  <a:cubicBezTo>
                    <a:pt x="1679" y="718"/>
                    <a:pt x="1673" y="749"/>
                    <a:pt x="1667" y="767"/>
                  </a:cubicBezTo>
                  <a:cubicBezTo>
                    <a:pt x="1661" y="791"/>
                    <a:pt x="1661" y="816"/>
                    <a:pt x="1661" y="840"/>
                  </a:cubicBezTo>
                  <a:cubicBezTo>
                    <a:pt x="1667" y="890"/>
                    <a:pt x="1679" y="939"/>
                    <a:pt x="1704" y="975"/>
                  </a:cubicBezTo>
                  <a:cubicBezTo>
                    <a:pt x="1708" y="983"/>
                    <a:pt x="1715" y="987"/>
                    <a:pt x="1721" y="987"/>
                  </a:cubicBezTo>
                  <a:cubicBezTo>
                    <a:pt x="1735" y="987"/>
                    <a:pt x="1749" y="973"/>
                    <a:pt x="1740" y="957"/>
                  </a:cubicBezTo>
                  <a:cubicBezTo>
                    <a:pt x="1722" y="920"/>
                    <a:pt x="1716" y="877"/>
                    <a:pt x="1716" y="840"/>
                  </a:cubicBezTo>
                  <a:cubicBezTo>
                    <a:pt x="1716" y="822"/>
                    <a:pt x="1716" y="804"/>
                    <a:pt x="1722" y="785"/>
                  </a:cubicBezTo>
                  <a:cubicBezTo>
                    <a:pt x="1728" y="761"/>
                    <a:pt x="1734" y="742"/>
                    <a:pt x="1734" y="718"/>
                  </a:cubicBezTo>
                  <a:cubicBezTo>
                    <a:pt x="1734" y="705"/>
                    <a:pt x="1722" y="695"/>
                    <a:pt x="1710" y="695"/>
                  </a:cubicBezTo>
                  <a:close/>
                  <a:moveTo>
                    <a:pt x="1434" y="66"/>
                  </a:moveTo>
                  <a:cubicBezTo>
                    <a:pt x="1432" y="66"/>
                    <a:pt x="1430" y="67"/>
                    <a:pt x="1428" y="68"/>
                  </a:cubicBezTo>
                  <a:cubicBezTo>
                    <a:pt x="1391" y="117"/>
                    <a:pt x="1361" y="166"/>
                    <a:pt x="1311" y="203"/>
                  </a:cubicBezTo>
                  <a:cubicBezTo>
                    <a:pt x="1269" y="246"/>
                    <a:pt x="1201" y="277"/>
                    <a:pt x="1140" y="283"/>
                  </a:cubicBezTo>
                  <a:cubicBezTo>
                    <a:pt x="1130" y="284"/>
                    <a:pt x="1120" y="284"/>
                    <a:pt x="1110" y="284"/>
                  </a:cubicBezTo>
                  <a:cubicBezTo>
                    <a:pt x="1059" y="284"/>
                    <a:pt x="1009" y="271"/>
                    <a:pt x="968" y="240"/>
                  </a:cubicBezTo>
                  <a:cubicBezTo>
                    <a:pt x="919" y="203"/>
                    <a:pt x="895" y="154"/>
                    <a:pt x="870" y="105"/>
                  </a:cubicBezTo>
                  <a:cubicBezTo>
                    <a:pt x="864" y="91"/>
                    <a:pt x="852" y="83"/>
                    <a:pt x="840" y="83"/>
                  </a:cubicBezTo>
                  <a:cubicBezTo>
                    <a:pt x="827" y="83"/>
                    <a:pt x="815" y="92"/>
                    <a:pt x="815" y="111"/>
                  </a:cubicBezTo>
                  <a:cubicBezTo>
                    <a:pt x="809" y="179"/>
                    <a:pt x="858" y="252"/>
                    <a:pt x="907" y="295"/>
                  </a:cubicBezTo>
                  <a:cubicBezTo>
                    <a:pt x="925" y="307"/>
                    <a:pt x="950" y="320"/>
                    <a:pt x="968" y="332"/>
                  </a:cubicBezTo>
                  <a:cubicBezTo>
                    <a:pt x="974" y="338"/>
                    <a:pt x="974" y="338"/>
                    <a:pt x="981" y="344"/>
                  </a:cubicBezTo>
                  <a:cubicBezTo>
                    <a:pt x="1011" y="369"/>
                    <a:pt x="1042" y="405"/>
                    <a:pt x="1060" y="442"/>
                  </a:cubicBezTo>
                  <a:cubicBezTo>
                    <a:pt x="1060" y="448"/>
                    <a:pt x="1060" y="448"/>
                    <a:pt x="1066" y="454"/>
                  </a:cubicBezTo>
                  <a:cubicBezTo>
                    <a:pt x="1066" y="473"/>
                    <a:pt x="1079" y="491"/>
                    <a:pt x="1085" y="516"/>
                  </a:cubicBezTo>
                  <a:cubicBezTo>
                    <a:pt x="1091" y="534"/>
                    <a:pt x="1091" y="559"/>
                    <a:pt x="1097" y="577"/>
                  </a:cubicBezTo>
                  <a:cubicBezTo>
                    <a:pt x="1103" y="614"/>
                    <a:pt x="1103" y="644"/>
                    <a:pt x="1103" y="681"/>
                  </a:cubicBezTo>
                  <a:cubicBezTo>
                    <a:pt x="1085" y="712"/>
                    <a:pt x="1072" y="749"/>
                    <a:pt x="1066" y="785"/>
                  </a:cubicBezTo>
                  <a:cubicBezTo>
                    <a:pt x="1066" y="871"/>
                    <a:pt x="1115" y="951"/>
                    <a:pt x="1183" y="1000"/>
                  </a:cubicBezTo>
                  <a:cubicBezTo>
                    <a:pt x="1213" y="1024"/>
                    <a:pt x="1262" y="1043"/>
                    <a:pt x="1305" y="1055"/>
                  </a:cubicBezTo>
                  <a:cubicBezTo>
                    <a:pt x="1348" y="1067"/>
                    <a:pt x="1391" y="1079"/>
                    <a:pt x="1440" y="1079"/>
                  </a:cubicBezTo>
                  <a:cubicBezTo>
                    <a:pt x="1459" y="1079"/>
                    <a:pt x="1465" y="1049"/>
                    <a:pt x="1446" y="1043"/>
                  </a:cubicBezTo>
                  <a:cubicBezTo>
                    <a:pt x="1416" y="1024"/>
                    <a:pt x="1379" y="1018"/>
                    <a:pt x="1342" y="1000"/>
                  </a:cubicBezTo>
                  <a:lnTo>
                    <a:pt x="1342" y="1000"/>
                  </a:lnTo>
                  <a:lnTo>
                    <a:pt x="1348" y="1006"/>
                  </a:lnTo>
                  <a:cubicBezTo>
                    <a:pt x="1311" y="988"/>
                    <a:pt x="1281" y="969"/>
                    <a:pt x="1244" y="951"/>
                  </a:cubicBezTo>
                  <a:cubicBezTo>
                    <a:pt x="1195" y="914"/>
                    <a:pt x="1152" y="859"/>
                    <a:pt x="1152" y="791"/>
                  </a:cubicBezTo>
                  <a:cubicBezTo>
                    <a:pt x="1152" y="730"/>
                    <a:pt x="1201" y="675"/>
                    <a:pt x="1256" y="644"/>
                  </a:cubicBezTo>
                  <a:cubicBezTo>
                    <a:pt x="1293" y="626"/>
                    <a:pt x="1324" y="614"/>
                    <a:pt x="1361" y="608"/>
                  </a:cubicBezTo>
                  <a:cubicBezTo>
                    <a:pt x="1379" y="602"/>
                    <a:pt x="1397" y="595"/>
                    <a:pt x="1416" y="589"/>
                  </a:cubicBezTo>
                  <a:cubicBezTo>
                    <a:pt x="1422" y="589"/>
                    <a:pt x="1434" y="583"/>
                    <a:pt x="1440" y="583"/>
                  </a:cubicBezTo>
                  <a:cubicBezTo>
                    <a:pt x="1446" y="571"/>
                    <a:pt x="1446" y="565"/>
                    <a:pt x="1452" y="559"/>
                  </a:cubicBezTo>
                  <a:cubicBezTo>
                    <a:pt x="1459" y="552"/>
                    <a:pt x="1452" y="540"/>
                    <a:pt x="1446" y="534"/>
                  </a:cubicBezTo>
                  <a:lnTo>
                    <a:pt x="1446" y="534"/>
                  </a:lnTo>
                  <a:cubicBezTo>
                    <a:pt x="1448" y="536"/>
                    <a:pt x="1449" y="537"/>
                    <a:pt x="1450" y="537"/>
                  </a:cubicBezTo>
                  <a:cubicBezTo>
                    <a:pt x="1452" y="537"/>
                    <a:pt x="1451" y="532"/>
                    <a:pt x="1446" y="528"/>
                  </a:cubicBezTo>
                  <a:cubicBezTo>
                    <a:pt x="1440" y="522"/>
                    <a:pt x="1434" y="522"/>
                    <a:pt x="1428" y="522"/>
                  </a:cubicBezTo>
                  <a:cubicBezTo>
                    <a:pt x="1422" y="516"/>
                    <a:pt x="1410" y="516"/>
                    <a:pt x="1397" y="516"/>
                  </a:cubicBezTo>
                  <a:cubicBezTo>
                    <a:pt x="1373" y="516"/>
                    <a:pt x="1348" y="522"/>
                    <a:pt x="1324" y="528"/>
                  </a:cubicBezTo>
                  <a:cubicBezTo>
                    <a:pt x="1299" y="534"/>
                    <a:pt x="1269" y="546"/>
                    <a:pt x="1244" y="559"/>
                  </a:cubicBezTo>
                  <a:cubicBezTo>
                    <a:pt x="1226" y="552"/>
                    <a:pt x="1201" y="546"/>
                    <a:pt x="1189" y="534"/>
                  </a:cubicBezTo>
                  <a:cubicBezTo>
                    <a:pt x="1171" y="510"/>
                    <a:pt x="1164" y="485"/>
                    <a:pt x="1164" y="454"/>
                  </a:cubicBezTo>
                  <a:cubicBezTo>
                    <a:pt x="1177" y="405"/>
                    <a:pt x="1213" y="369"/>
                    <a:pt x="1256" y="344"/>
                  </a:cubicBezTo>
                  <a:cubicBezTo>
                    <a:pt x="1275" y="332"/>
                    <a:pt x="1324" y="295"/>
                    <a:pt x="1324" y="283"/>
                  </a:cubicBezTo>
                  <a:cubicBezTo>
                    <a:pt x="1330" y="283"/>
                    <a:pt x="1336" y="277"/>
                    <a:pt x="1342" y="271"/>
                  </a:cubicBezTo>
                  <a:cubicBezTo>
                    <a:pt x="1391" y="222"/>
                    <a:pt x="1440" y="148"/>
                    <a:pt x="1446" y="81"/>
                  </a:cubicBezTo>
                  <a:cubicBezTo>
                    <a:pt x="1446" y="72"/>
                    <a:pt x="1440" y="66"/>
                    <a:pt x="1434" y="66"/>
                  </a:cubicBezTo>
                  <a:close/>
                  <a:moveTo>
                    <a:pt x="470" y="845"/>
                  </a:moveTo>
                  <a:cubicBezTo>
                    <a:pt x="468" y="845"/>
                    <a:pt x="467" y="845"/>
                    <a:pt x="466" y="847"/>
                  </a:cubicBezTo>
                  <a:lnTo>
                    <a:pt x="460" y="847"/>
                  </a:lnTo>
                  <a:cubicBezTo>
                    <a:pt x="423" y="865"/>
                    <a:pt x="386" y="883"/>
                    <a:pt x="349" y="908"/>
                  </a:cubicBezTo>
                  <a:cubicBezTo>
                    <a:pt x="313" y="932"/>
                    <a:pt x="276" y="957"/>
                    <a:pt x="239" y="981"/>
                  </a:cubicBezTo>
                  <a:cubicBezTo>
                    <a:pt x="208" y="1006"/>
                    <a:pt x="178" y="1030"/>
                    <a:pt x="141" y="1055"/>
                  </a:cubicBezTo>
                  <a:cubicBezTo>
                    <a:pt x="119" y="1066"/>
                    <a:pt x="99" y="1068"/>
                    <a:pt x="79" y="1068"/>
                  </a:cubicBezTo>
                  <a:cubicBezTo>
                    <a:pt x="65" y="1068"/>
                    <a:pt x="52" y="1067"/>
                    <a:pt x="37" y="1067"/>
                  </a:cubicBezTo>
                  <a:cubicBezTo>
                    <a:pt x="18" y="1067"/>
                    <a:pt x="0" y="1086"/>
                    <a:pt x="0" y="1104"/>
                  </a:cubicBezTo>
                  <a:cubicBezTo>
                    <a:pt x="12" y="1104"/>
                    <a:pt x="25" y="1110"/>
                    <a:pt x="31" y="1116"/>
                  </a:cubicBezTo>
                  <a:cubicBezTo>
                    <a:pt x="61" y="1122"/>
                    <a:pt x="92" y="1129"/>
                    <a:pt x="123" y="1129"/>
                  </a:cubicBezTo>
                  <a:cubicBezTo>
                    <a:pt x="123" y="1141"/>
                    <a:pt x="123" y="1147"/>
                    <a:pt x="123" y="1153"/>
                  </a:cubicBezTo>
                  <a:cubicBezTo>
                    <a:pt x="117" y="1190"/>
                    <a:pt x="123" y="1220"/>
                    <a:pt x="123" y="1257"/>
                  </a:cubicBezTo>
                  <a:cubicBezTo>
                    <a:pt x="129" y="1257"/>
                    <a:pt x="135" y="1251"/>
                    <a:pt x="135" y="1251"/>
                  </a:cubicBezTo>
                  <a:cubicBezTo>
                    <a:pt x="141" y="1245"/>
                    <a:pt x="147" y="1245"/>
                    <a:pt x="153" y="1239"/>
                  </a:cubicBezTo>
                  <a:cubicBezTo>
                    <a:pt x="159" y="1227"/>
                    <a:pt x="166" y="1220"/>
                    <a:pt x="172" y="1208"/>
                  </a:cubicBezTo>
                  <a:cubicBezTo>
                    <a:pt x="178" y="1190"/>
                    <a:pt x="190" y="1178"/>
                    <a:pt x="196" y="1159"/>
                  </a:cubicBezTo>
                  <a:cubicBezTo>
                    <a:pt x="208" y="1141"/>
                    <a:pt x="221" y="1129"/>
                    <a:pt x="233" y="1110"/>
                  </a:cubicBezTo>
                  <a:cubicBezTo>
                    <a:pt x="251" y="1104"/>
                    <a:pt x="264" y="1092"/>
                    <a:pt x="282" y="1079"/>
                  </a:cubicBezTo>
                  <a:cubicBezTo>
                    <a:pt x="319" y="1049"/>
                    <a:pt x="356" y="1018"/>
                    <a:pt x="392" y="981"/>
                  </a:cubicBezTo>
                  <a:cubicBezTo>
                    <a:pt x="423" y="945"/>
                    <a:pt x="454" y="902"/>
                    <a:pt x="478" y="859"/>
                  </a:cubicBezTo>
                  <a:cubicBezTo>
                    <a:pt x="483" y="854"/>
                    <a:pt x="476" y="845"/>
                    <a:pt x="470" y="845"/>
                  </a:cubicBezTo>
                  <a:close/>
                  <a:moveTo>
                    <a:pt x="738" y="931"/>
                  </a:moveTo>
                  <a:cubicBezTo>
                    <a:pt x="727" y="931"/>
                    <a:pt x="715" y="933"/>
                    <a:pt x="705" y="939"/>
                  </a:cubicBezTo>
                  <a:cubicBezTo>
                    <a:pt x="699" y="939"/>
                    <a:pt x="693" y="945"/>
                    <a:pt x="699" y="951"/>
                  </a:cubicBezTo>
                  <a:cubicBezTo>
                    <a:pt x="711" y="963"/>
                    <a:pt x="729" y="969"/>
                    <a:pt x="742" y="981"/>
                  </a:cubicBezTo>
                  <a:cubicBezTo>
                    <a:pt x="754" y="994"/>
                    <a:pt x="760" y="1006"/>
                    <a:pt x="766" y="1024"/>
                  </a:cubicBezTo>
                  <a:cubicBezTo>
                    <a:pt x="778" y="1037"/>
                    <a:pt x="784" y="1055"/>
                    <a:pt x="791" y="1067"/>
                  </a:cubicBezTo>
                  <a:cubicBezTo>
                    <a:pt x="797" y="1092"/>
                    <a:pt x="803" y="1110"/>
                    <a:pt x="809" y="1135"/>
                  </a:cubicBezTo>
                  <a:cubicBezTo>
                    <a:pt x="815" y="1178"/>
                    <a:pt x="815" y="1220"/>
                    <a:pt x="815" y="1263"/>
                  </a:cubicBezTo>
                  <a:cubicBezTo>
                    <a:pt x="815" y="1288"/>
                    <a:pt x="815" y="1312"/>
                    <a:pt x="821" y="1337"/>
                  </a:cubicBezTo>
                  <a:cubicBezTo>
                    <a:pt x="827" y="1368"/>
                    <a:pt x="834" y="1386"/>
                    <a:pt x="846" y="1404"/>
                  </a:cubicBezTo>
                  <a:cubicBezTo>
                    <a:pt x="849" y="1410"/>
                    <a:pt x="855" y="1413"/>
                    <a:pt x="860" y="1413"/>
                  </a:cubicBezTo>
                  <a:cubicBezTo>
                    <a:pt x="866" y="1413"/>
                    <a:pt x="870" y="1410"/>
                    <a:pt x="870" y="1404"/>
                  </a:cubicBezTo>
                  <a:cubicBezTo>
                    <a:pt x="876" y="1380"/>
                    <a:pt x="883" y="1355"/>
                    <a:pt x="889" y="1325"/>
                  </a:cubicBezTo>
                  <a:cubicBezTo>
                    <a:pt x="889" y="1300"/>
                    <a:pt x="895" y="1269"/>
                    <a:pt x="895" y="1245"/>
                  </a:cubicBezTo>
                  <a:cubicBezTo>
                    <a:pt x="901" y="1190"/>
                    <a:pt x="907" y="1135"/>
                    <a:pt x="895" y="1079"/>
                  </a:cubicBezTo>
                  <a:cubicBezTo>
                    <a:pt x="889" y="1037"/>
                    <a:pt x="858" y="988"/>
                    <a:pt x="821" y="963"/>
                  </a:cubicBezTo>
                  <a:lnTo>
                    <a:pt x="815" y="963"/>
                  </a:lnTo>
                  <a:cubicBezTo>
                    <a:pt x="798" y="945"/>
                    <a:pt x="767" y="931"/>
                    <a:pt x="738" y="93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8" name="Google Shape;560;p38">
              <a:extLst>
                <a:ext uri="{FF2B5EF4-FFF2-40B4-BE49-F238E27FC236}">
                  <a16:creationId xmlns:a16="http://schemas.microsoft.com/office/drawing/2014/main" id="{415CAE65-F6A2-49C6-AA9A-0695B640FD96}"/>
                </a:ext>
              </a:extLst>
            </p:cNvPr>
            <p:cNvGrpSpPr/>
            <p:nvPr/>
          </p:nvGrpSpPr>
          <p:grpSpPr>
            <a:xfrm rot="10800000">
              <a:off x="7855799" y="1638929"/>
              <a:ext cx="409122" cy="459553"/>
              <a:chOff x="6391170" y="1282606"/>
              <a:chExt cx="212222" cy="238370"/>
            </a:xfrm>
          </p:grpSpPr>
          <p:sp>
            <p:nvSpPr>
              <p:cNvPr id="39" name="Google Shape;561;p38">
                <a:extLst>
                  <a:ext uri="{FF2B5EF4-FFF2-40B4-BE49-F238E27FC236}">
                    <a16:creationId xmlns:a16="http://schemas.microsoft.com/office/drawing/2014/main" id="{FA7FF117-7506-4CD6-84FA-470883CD4BDF}"/>
                  </a:ext>
                </a:extLst>
              </p:cNvPr>
              <p:cNvSpPr/>
              <p:nvPr/>
            </p:nvSpPr>
            <p:spPr>
              <a:xfrm>
                <a:off x="6525428" y="1282606"/>
                <a:ext cx="50564" cy="46204"/>
              </a:xfrm>
              <a:custGeom>
                <a:avLst/>
                <a:gdLst/>
                <a:ahLst/>
                <a:cxnLst/>
                <a:rect l="l" t="t" r="r" b="b"/>
                <a:pathLst>
                  <a:path w="406" h="371" extrusionOk="0">
                    <a:moveTo>
                      <a:pt x="192" y="1"/>
                    </a:moveTo>
                    <a:cubicBezTo>
                      <a:pt x="117" y="1"/>
                      <a:pt x="49" y="60"/>
                      <a:pt x="25" y="130"/>
                    </a:cubicBezTo>
                    <a:cubicBezTo>
                      <a:pt x="1" y="216"/>
                      <a:pt x="44" y="302"/>
                      <a:pt x="111" y="344"/>
                    </a:cubicBezTo>
                    <a:cubicBezTo>
                      <a:pt x="136" y="360"/>
                      <a:pt x="170" y="371"/>
                      <a:pt x="198" y="371"/>
                    </a:cubicBezTo>
                    <a:cubicBezTo>
                      <a:pt x="204" y="371"/>
                      <a:pt x="210" y="370"/>
                      <a:pt x="215" y="369"/>
                    </a:cubicBezTo>
                    <a:lnTo>
                      <a:pt x="258" y="369"/>
                    </a:lnTo>
                    <a:cubicBezTo>
                      <a:pt x="270" y="363"/>
                      <a:pt x="283" y="357"/>
                      <a:pt x="301" y="351"/>
                    </a:cubicBezTo>
                    <a:cubicBezTo>
                      <a:pt x="307" y="344"/>
                      <a:pt x="313" y="344"/>
                      <a:pt x="319" y="338"/>
                    </a:cubicBezTo>
                    <a:cubicBezTo>
                      <a:pt x="332" y="332"/>
                      <a:pt x="344" y="320"/>
                      <a:pt x="350" y="314"/>
                    </a:cubicBezTo>
                    <a:cubicBezTo>
                      <a:pt x="362" y="302"/>
                      <a:pt x="369" y="289"/>
                      <a:pt x="375" y="277"/>
                    </a:cubicBezTo>
                    <a:cubicBezTo>
                      <a:pt x="393" y="253"/>
                      <a:pt x="399" y="228"/>
                      <a:pt x="405" y="197"/>
                    </a:cubicBezTo>
                    <a:cubicBezTo>
                      <a:pt x="405" y="154"/>
                      <a:pt x="387" y="105"/>
                      <a:pt x="356" y="81"/>
                    </a:cubicBezTo>
                    <a:cubicBezTo>
                      <a:pt x="332" y="63"/>
                      <a:pt x="313" y="50"/>
                      <a:pt x="295" y="44"/>
                    </a:cubicBezTo>
                    <a:cubicBezTo>
                      <a:pt x="289" y="38"/>
                      <a:pt x="289" y="38"/>
                      <a:pt x="283" y="32"/>
                    </a:cubicBezTo>
                    <a:cubicBezTo>
                      <a:pt x="264" y="14"/>
                      <a:pt x="234" y="1"/>
                      <a:pt x="203" y="1"/>
                    </a:cubicBezTo>
                    <a:cubicBezTo>
                      <a:pt x="199" y="1"/>
                      <a:pt x="196" y="1"/>
                      <a:pt x="19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 name="Google Shape;562;p38">
                <a:extLst>
                  <a:ext uri="{FF2B5EF4-FFF2-40B4-BE49-F238E27FC236}">
                    <a16:creationId xmlns:a16="http://schemas.microsoft.com/office/drawing/2014/main" id="{4F56609F-8C3B-46DB-B88D-AB036CBBD9C6}"/>
                  </a:ext>
                </a:extLst>
              </p:cNvPr>
              <p:cNvSpPr/>
              <p:nvPr/>
            </p:nvSpPr>
            <p:spPr>
              <a:xfrm>
                <a:off x="6504131" y="1302532"/>
                <a:ext cx="18432" cy="18432"/>
              </a:xfrm>
              <a:custGeom>
                <a:avLst/>
                <a:gdLst/>
                <a:ahLst/>
                <a:cxnLst/>
                <a:rect l="l" t="t" r="r" b="b"/>
                <a:pathLst>
                  <a:path w="148" h="148" extrusionOk="0">
                    <a:moveTo>
                      <a:pt x="74" y="1"/>
                    </a:moveTo>
                    <a:cubicBezTo>
                      <a:pt x="62" y="1"/>
                      <a:pt x="55" y="7"/>
                      <a:pt x="43" y="7"/>
                    </a:cubicBezTo>
                    <a:cubicBezTo>
                      <a:pt x="37" y="13"/>
                      <a:pt x="31" y="19"/>
                      <a:pt x="19" y="25"/>
                    </a:cubicBezTo>
                    <a:cubicBezTo>
                      <a:pt x="13" y="31"/>
                      <a:pt x="6" y="37"/>
                      <a:pt x="6" y="50"/>
                    </a:cubicBezTo>
                    <a:cubicBezTo>
                      <a:pt x="0" y="56"/>
                      <a:pt x="0" y="68"/>
                      <a:pt x="0" y="74"/>
                    </a:cubicBezTo>
                    <a:cubicBezTo>
                      <a:pt x="0" y="80"/>
                      <a:pt x="0" y="86"/>
                      <a:pt x="0" y="99"/>
                    </a:cubicBezTo>
                    <a:cubicBezTo>
                      <a:pt x="6" y="111"/>
                      <a:pt x="13" y="117"/>
                      <a:pt x="19" y="129"/>
                    </a:cubicBezTo>
                    <a:cubicBezTo>
                      <a:pt x="25" y="129"/>
                      <a:pt x="31" y="135"/>
                      <a:pt x="37" y="142"/>
                    </a:cubicBezTo>
                    <a:cubicBezTo>
                      <a:pt x="49" y="148"/>
                      <a:pt x="62" y="148"/>
                      <a:pt x="74" y="148"/>
                    </a:cubicBezTo>
                    <a:cubicBezTo>
                      <a:pt x="86" y="148"/>
                      <a:pt x="92" y="148"/>
                      <a:pt x="104" y="142"/>
                    </a:cubicBezTo>
                    <a:cubicBezTo>
                      <a:pt x="111" y="142"/>
                      <a:pt x="117" y="135"/>
                      <a:pt x="123" y="129"/>
                    </a:cubicBezTo>
                    <a:cubicBezTo>
                      <a:pt x="135" y="123"/>
                      <a:pt x="135" y="111"/>
                      <a:pt x="141" y="105"/>
                    </a:cubicBezTo>
                    <a:cubicBezTo>
                      <a:pt x="147" y="99"/>
                      <a:pt x="147" y="86"/>
                      <a:pt x="147" y="74"/>
                    </a:cubicBezTo>
                    <a:cubicBezTo>
                      <a:pt x="147" y="68"/>
                      <a:pt x="147" y="62"/>
                      <a:pt x="147" y="56"/>
                    </a:cubicBezTo>
                    <a:cubicBezTo>
                      <a:pt x="141" y="44"/>
                      <a:pt x="135" y="31"/>
                      <a:pt x="123" y="25"/>
                    </a:cubicBezTo>
                    <a:cubicBezTo>
                      <a:pt x="123" y="19"/>
                      <a:pt x="117" y="13"/>
                      <a:pt x="111" y="13"/>
                    </a:cubicBezTo>
                    <a:cubicBezTo>
                      <a:pt x="98" y="7"/>
                      <a:pt x="86" y="1"/>
                      <a:pt x="7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563;p38">
                <a:extLst>
                  <a:ext uri="{FF2B5EF4-FFF2-40B4-BE49-F238E27FC236}">
                    <a16:creationId xmlns:a16="http://schemas.microsoft.com/office/drawing/2014/main" id="{68640203-B92D-470F-9AAC-F7A32AABA06E}"/>
                  </a:ext>
                </a:extLst>
              </p:cNvPr>
              <p:cNvSpPr/>
              <p:nvPr/>
            </p:nvSpPr>
            <p:spPr>
              <a:xfrm>
                <a:off x="6391170" y="1409388"/>
                <a:ext cx="33626" cy="33003"/>
              </a:xfrm>
              <a:custGeom>
                <a:avLst/>
                <a:gdLst/>
                <a:ahLst/>
                <a:cxnLst/>
                <a:rect l="l" t="t" r="r" b="b"/>
                <a:pathLst>
                  <a:path w="270" h="265" extrusionOk="0">
                    <a:moveTo>
                      <a:pt x="246" y="69"/>
                    </a:moveTo>
                    <a:cubicBezTo>
                      <a:pt x="248" y="72"/>
                      <a:pt x="249" y="75"/>
                      <a:pt x="251" y="79"/>
                    </a:cubicBezTo>
                    <a:lnTo>
                      <a:pt x="251" y="79"/>
                    </a:lnTo>
                    <a:cubicBezTo>
                      <a:pt x="250" y="75"/>
                      <a:pt x="248" y="71"/>
                      <a:pt x="246" y="69"/>
                    </a:cubicBezTo>
                    <a:close/>
                    <a:moveTo>
                      <a:pt x="129" y="1"/>
                    </a:moveTo>
                    <a:cubicBezTo>
                      <a:pt x="111" y="1"/>
                      <a:pt x="98" y="7"/>
                      <a:pt x="80" y="13"/>
                    </a:cubicBezTo>
                    <a:cubicBezTo>
                      <a:pt x="74" y="13"/>
                      <a:pt x="74" y="19"/>
                      <a:pt x="68" y="19"/>
                    </a:cubicBezTo>
                    <a:lnTo>
                      <a:pt x="62" y="19"/>
                    </a:lnTo>
                    <a:cubicBezTo>
                      <a:pt x="49" y="25"/>
                      <a:pt x="43" y="31"/>
                      <a:pt x="37" y="37"/>
                    </a:cubicBezTo>
                    <a:cubicBezTo>
                      <a:pt x="25" y="43"/>
                      <a:pt x="19" y="56"/>
                      <a:pt x="13" y="62"/>
                    </a:cubicBezTo>
                    <a:cubicBezTo>
                      <a:pt x="13" y="62"/>
                      <a:pt x="13" y="62"/>
                      <a:pt x="13" y="68"/>
                    </a:cubicBezTo>
                    <a:cubicBezTo>
                      <a:pt x="13" y="68"/>
                      <a:pt x="6" y="80"/>
                      <a:pt x="6" y="86"/>
                    </a:cubicBezTo>
                    <a:cubicBezTo>
                      <a:pt x="6" y="92"/>
                      <a:pt x="0" y="92"/>
                      <a:pt x="0" y="92"/>
                    </a:cubicBezTo>
                    <a:cubicBezTo>
                      <a:pt x="0" y="105"/>
                      <a:pt x="0" y="111"/>
                      <a:pt x="0" y="123"/>
                    </a:cubicBezTo>
                    <a:lnTo>
                      <a:pt x="0" y="129"/>
                    </a:lnTo>
                    <a:cubicBezTo>
                      <a:pt x="0" y="129"/>
                      <a:pt x="0" y="135"/>
                      <a:pt x="0" y="141"/>
                    </a:cubicBezTo>
                    <a:cubicBezTo>
                      <a:pt x="0" y="148"/>
                      <a:pt x="0" y="160"/>
                      <a:pt x="6" y="172"/>
                    </a:cubicBezTo>
                    <a:cubicBezTo>
                      <a:pt x="6" y="172"/>
                      <a:pt x="6" y="178"/>
                      <a:pt x="13" y="184"/>
                    </a:cubicBezTo>
                    <a:cubicBezTo>
                      <a:pt x="19" y="203"/>
                      <a:pt x="19" y="203"/>
                      <a:pt x="31" y="215"/>
                    </a:cubicBezTo>
                    <a:cubicBezTo>
                      <a:pt x="37" y="221"/>
                      <a:pt x="37" y="227"/>
                      <a:pt x="43" y="227"/>
                    </a:cubicBezTo>
                    <a:cubicBezTo>
                      <a:pt x="49" y="233"/>
                      <a:pt x="55" y="240"/>
                      <a:pt x="68" y="246"/>
                    </a:cubicBezTo>
                    <a:cubicBezTo>
                      <a:pt x="74" y="252"/>
                      <a:pt x="86" y="252"/>
                      <a:pt x="92" y="258"/>
                    </a:cubicBezTo>
                    <a:cubicBezTo>
                      <a:pt x="104" y="258"/>
                      <a:pt x="117" y="264"/>
                      <a:pt x="129" y="264"/>
                    </a:cubicBezTo>
                    <a:cubicBezTo>
                      <a:pt x="141" y="264"/>
                      <a:pt x="153" y="258"/>
                      <a:pt x="160" y="258"/>
                    </a:cubicBezTo>
                    <a:lnTo>
                      <a:pt x="166" y="258"/>
                    </a:lnTo>
                    <a:cubicBezTo>
                      <a:pt x="178" y="252"/>
                      <a:pt x="190" y="252"/>
                      <a:pt x="196" y="246"/>
                    </a:cubicBezTo>
                    <a:cubicBezTo>
                      <a:pt x="203" y="246"/>
                      <a:pt x="203" y="240"/>
                      <a:pt x="203" y="240"/>
                    </a:cubicBezTo>
                    <a:cubicBezTo>
                      <a:pt x="209" y="240"/>
                      <a:pt x="221" y="233"/>
                      <a:pt x="227" y="227"/>
                    </a:cubicBezTo>
                    <a:cubicBezTo>
                      <a:pt x="233" y="215"/>
                      <a:pt x="245" y="203"/>
                      <a:pt x="252" y="190"/>
                    </a:cubicBezTo>
                    <a:cubicBezTo>
                      <a:pt x="252" y="184"/>
                      <a:pt x="258" y="172"/>
                      <a:pt x="264" y="160"/>
                    </a:cubicBezTo>
                    <a:cubicBezTo>
                      <a:pt x="270" y="141"/>
                      <a:pt x="270" y="123"/>
                      <a:pt x="264" y="105"/>
                    </a:cubicBezTo>
                    <a:cubicBezTo>
                      <a:pt x="262" y="101"/>
                      <a:pt x="260" y="97"/>
                      <a:pt x="258" y="92"/>
                    </a:cubicBezTo>
                    <a:lnTo>
                      <a:pt x="258" y="92"/>
                    </a:lnTo>
                    <a:cubicBezTo>
                      <a:pt x="255" y="88"/>
                      <a:pt x="253" y="83"/>
                      <a:pt x="251" y="79"/>
                    </a:cubicBezTo>
                    <a:lnTo>
                      <a:pt x="251" y="79"/>
                    </a:lnTo>
                    <a:cubicBezTo>
                      <a:pt x="251" y="79"/>
                      <a:pt x="251" y="80"/>
                      <a:pt x="252" y="80"/>
                    </a:cubicBezTo>
                    <a:cubicBezTo>
                      <a:pt x="250" y="76"/>
                      <a:pt x="247" y="72"/>
                      <a:pt x="245" y="68"/>
                    </a:cubicBezTo>
                    <a:lnTo>
                      <a:pt x="245" y="68"/>
                    </a:lnTo>
                    <a:cubicBezTo>
                      <a:pt x="246" y="68"/>
                      <a:pt x="246" y="68"/>
                      <a:pt x="246" y="69"/>
                    </a:cubicBezTo>
                    <a:lnTo>
                      <a:pt x="246" y="69"/>
                    </a:lnTo>
                    <a:cubicBezTo>
                      <a:pt x="240" y="56"/>
                      <a:pt x="233" y="45"/>
                      <a:pt x="221" y="37"/>
                    </a:cubicBezTo>
                    <a:cubicBezTo>
                      <a:pt x="203" y="19"/>
                      <a:pt x="184" y="7"/>
                      <a:pt x="16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564;p38">
                <a:extLst>
                  <a:ext uri="{FF2B5EF4-FFF2-40B4-BE49-F238E27FC236}">
                    <a16:creationId xmlns:a16="http://schemas.microsoft.com/office/drawing/2014/main" id="{A92DF079-9FDD-4E0A-9B48-BF7461504E92}"/>
                  </a:ext>
                </a:extLst>
              </p:cNvPr>
              <p:cNvSpPr/>
              <p:nvPr/>
            </p:nvSpPr>
            <p:spPr>
              <a:xfrm>
                <a:off x="6443105" y="1472031"/>
                <a:ext cx="45832" cy="48944"/>
              </a:xfrm>
              <a:custGeom>
                <a:avLst/>
                <a:gdLst/>
                <a:ahLst/>
                <a:cxnLst/>
                <a:rect l="l" t="t" r="r" b="b"/>
                <a:pathLst>
                  <a:path w="368" h="393" extrusionOk="0">
                    <a:moveTo>
                      <a:pt x="165" y="0"/>
                    </a:moveTo>
                    <a:cubicBezTo>
                      <a:pt x="153" y="0"/>
                      <a:pt x="141" y="6"/>
                      <a:pt x="129" y="6"/>
                    </a:cubicBezTo>
                    <a:lnTo>
                      <a:pt x="123" y="6"/>
                    </a:lnTo>
                    <a:cubicBezTo>
                      <a:pt x="110" y="12"/>
                      <a:pt x="98" y="18"/>
                      <a:pt x="86" y="25"/>
                    </a:cubicBezTo>
                    <a:cubicBezTo>
                      <a:pt x="80" y="25"/>
                      <a:pt x="74" y="31"/>
                      <a:pt x="67" y="37"/>
                    </a:cubicBezTo>
                    <a:cubicBezTo>
                      <a:pt x="49" y="49"/>
                      <a:pt x="55" y="49"/>
                      <a:pt x="43" y="61"/>
                    </a:cubicBezTo>
                    <a:cubicBezTo>
                      <a:pt x="37" y="67"/>
                      <a:pt x="31" y="74"/>
                      <a:pt x="31" y="80"/>
                    </a:cubicBezTo>
                    <a:cubicBezTo>
                      <a:pt x="18" y="86"/>
                      <a:pt x="18" y="104"/>
                      <a:pt x="12" y="116"/>
                    </a:cubicBezTo>
                    <a:cubicBezTo>
                      <a:pt x="6" y="129"/>
                      <a:pt x="6" y="141"/>
                      <a:pt x="6" y="153"/>
                    </a:cubicBezTo>
                    <a:cubicBezTo>
                      <a:pt x="0" y="172"/>
                      <a:pt x="0" y="184"/>
                      <a:pt x="0" y="202"/>
                    </a:cubicBezTo>
                    <a:cubicBezTo>
                      <a:pt x="0" y="215"/>
                      <a:pt x="6" y="233"/>
                      <a:pt x="6" y="251"/>
                    </a:cubicBezTo>
                    <a:cubicBezTo>
                      <a:pt x="6" y="251"/>
                      <a:pt x="12" y="257"/>
                      <a:pt x="12" y="264"/>
                    </a:cubicBezTo>
                    <a:cubicBezTo>
                      <a:pt x="12" y="264"/>
                      <a:pt x="12" y="270"/>
                      <a:pt x="12" y="270"/>
                    </a:cubicBezTo>
                    <a:lnTo>
                      <a:pt x="18" y="270"/>
                    </a:lnTo>
                    <a:cubicBezTo>
                      <a:pt x="25" y="300"/>
                      <a:pt x="37" y="325"/>
                      <a:pt x="61" y="343"/>
                    </a:cubicBezTo>
                    <a:cubicBezTo>
                      <a:pt x="74" y="349"/>
                      <a:pt x="86" y="362"/>
                      <a:pt x="98" y="368"/>
                    </a:cubicBezTo>
                    <a:cubicBezTo>
                      <a:pt x="110" y="374"/>
                      <a:pt x="123" y="380"/>
                      <a:pt x="135" y="386"/>
                    </a:cubicBezTo>
                    <a:lnTo>
                      <a:pt x="141" y="386"/>
                    </a:lnTo>
                    <a:cubicBezTo>
                      <a:pt x="153" y="386"/>
                      <a:pt x="172" y="392"/>
                      <a:pt x="184" y="392"/>
                    </a:cubicBezTo>
                    <a:lnTo>
                      <a:pt x="196" y="392"/>
                    </a:lnTo>
                    <a:cubicBezTo>
                      <a:pt x="208" y="392"/>
                      <a:pt x="221" y="392"/>
                      <a:pt x="233" y="386"/>
                    </a:cubicBezTo>
                    <a:lnTo>
                      <a:pt x="239" y="386"/>
                    </a:lnTo>
                    <a:cubicBezTo>
                      <a:pt x="251" y="380"/>
                      <a:pt x="264" y="374"/>
                      <a:pt x="282" y="368"/>
                    </a:cubicBezTo>
                    <a:cubicBezTo>
                      <a:pt x="282" y="368"/>
                      <a:pt x="282" y="362"/>
                      <a:pt x="288" y="362"/>
                    </a:cubicBezTo>
                    <a:cubicBezTo>
                      <a:pt x="294" y="355"/>
                      <a:pt x="306" y="349"/>
                      <a:pt x="319" y="337"/>
                    </a:cubicBezTo>
                    <a:cubicBezTo>
                      <a:pt x="337" y="319"/>
                      <a:pt x="355" y="294"/>
                      <a:pt x="362" y="264"/>
                    </a:cubicBezTo>
                    <a:cubicBezTo>
                      <a:pt x="362" y="251"/>
                      <a:pt x="362" y="239"/>
                      <a:pt x="368" y="227"/>
                    </a:cubicBezTo>
                    <a:lnTo>
                      <a:pt x="368" y="221"/>
                    </a:lnTo>
                    <a:cubicBezTo>
                      <a:pt x="368" y="202"/>
                      <a:pt x="362" y="190"/>
                      <a:pt x="362" y="178"/>
                    </a:cubicBezTo>
                    <a:cubicBezTo>
                      <a:pt x="349" y="129"/>
                      <a:pt x="319" y="92"/>
                      <a:pt x="282" y="67"/>
                    </a:cubicBezTo>
                    <a:cubicBezTo>
                      <a:pt x="276" y="61"/>
                      <a:pt x="270" y="61"/>
                      <a:pt x="270" y="61"/>
                    </a:cubicBezTo>
                    <a:cubicBezTo>
                      <a:pt x="257" y="43"/>
                      <a:pt x="245" y="31"/>
                      <a:pt x="227" y="18"/>
                    </a:cubicBezTo>
                    <a:cubicBezTo>
                      <a:pt x="221" y="12"/>
                      <a:pt x="208" y="12"/>
                      <a:pt x="202" y="6"/>
                    </a:cubicBezTo>
                    <a:cubicBezTo>
                      <a:pt x="190" y="6"/>
                      <a:pt x="178" y="6"/>
                      <a:pt x="17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565;p38">
                <a:extLst>
                  <a:ext uri="{FF2B5EF4-FFF2-40B4-BE49-F238E27FC236}">
                    <a16:creationId xmlns:a16="http://schemas.microsoft.com/office/drawing/2014/main" id="{85C70537-C3AF-48F5-87B8-3485ACF4F84D}"/>
                  </a:ext>
                </a:extLst>
              </p:cNvPr>
              <p:cNvSpPr/>
              <p:nvPr/>
            </p:nvSpPr>
            <p:spPr>
              <a:xfrm>
                <a:off x="6544608" y="1487972"/>
                <a:ext cx="6974" cy="7721"/>
              </a:xfrm>
              <a:custGeom>
                <a:avLst/>
                <a:gdLst/>
                <a:ahLst/>
                <a:cxnLst/>
                <a:rect l="l" t="t" r="r" b="b"/>
                <a:pathLst>
                  <a:path w="56" h="62" extrusionOk="0">
                    <a:moveTo>
                      <a:pt x="25" y="1"/>
                    </a:moveTo>
                    <a:cubicBezTo>
                      <a:pt x="18" y="1"/>
                      <a:pt x="6" y="7"/>
                      <a:pt x="0" y="13"/>
                    </a:cubicBezTo>
                    <a:cubicBezTo>
                      <a:pt x="0" y="19"/>
                      <a:pt x="0" y="25"/>
                      <a:pt x="0" y="31"/>
                    </a:cubicBezTo>
                    <a:cubicBezTo>
                      <a:pt x="0" y="31"/>
                      <a:pt x="0" y="37"/>
                      <a:pt x="0" y="44"/>
                    </a:cubicBezTo>
                    <a:cubicBezTo>
                      <a:pt x="6" y="44"/>
                      <a:pt x="6" y="44"/>
                      <a:pt x="6" y="50"/>
                    </a:cubicBezTo>
                    <a:cubicBezTo>
                      <a:pt x="6" y="50"/>
                      <a:pt x="12" y="56"/>
                      <a:pt x="12" y="56"/>
                    </a:cubicBezTo>
                    <a:cubicBezTo>
                      <a:pt x="18" y="56"/>
                      <a:pt x="25" y="62"/>
                      <a:pt x="25" y="62"/>
                    </a:cubicBezTo>
                    <a:cubicBezTo>
                      <a:pt x="31" y="62"/>
                      <a:pt x="37" y="62"/>
                      <a:pt x="37" y="56"/>
                    </a:cubicBezTo>
                    <a:cubicBezTo>
                      <a:pt x="43" y="56"/>
                      <a:pt x="43" y="50"/>
                      <a:pt x="49" y="50"/>
                    </a:cubicBezTo>
                    <a:lnTo>
                      <a:pt x="49" y="44"/>
                    </a:lnTo>
                    <a:cubicBezTo>
                      <a:pt x="55" y="37"/>
                      <a:pt x="55" y="31"/>
                      <a:pt x="55" y="31"/>
                    </a:cubicBezTo>
                    <a:cubicBezTo>
                      <a:pt x="55" y="25"/>
                      <a:pt x="55" y="19"/>
                      <a:pt x="49" y="13"/>
                    </a:cubicBezTo>
                    <a:cubicBezTo>
                      <a:pt x="43" y="7"/>
                      <a:pt x="37" y="1"/>
                      <a:pt x="2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566;p38">
                <a:extLst>
                  <a:ext uri="{FF2B5EF4-FFF2-40B4-BE49-F238E27FC236}">
                    <a16:creationId xmlns:a16="http://schemas.microsoft.com/office/drawing/2014/main" id="{1726BE34-FEFA-42FF-A190-E387A76EB239}"/>
                  </a:ext>
                </a:extLst>
              </p:cNvPr>
              <p:cNvSpPr/>
              <p:nvPr/>
            </p:nvSpPr>
            <p:spPr>
              <a:xfrm>
                <a:off x="6564410" y="1408640"/>
                <a:ext cx="36740" cy="35245"/>
              </a:xfrm>
              <a:custGeom>
                <a:avLst/>
                <a:gdLst/>
                <a:ahLst/>
                <a:cxnLst/>
                <a:rect l="l" t="t" r="r" b="b"/>
                <a:pathLst>
                  <a:path w="295" h="283" extrusionOk="0">
                    <a:moveTo>
                      <a:pt x="276" y="215"/>
                    </a:moveTo>
                    <a:lnTo>
                      <a:pt x="276" y="215"/>
                    </a:lnTo>
                    <a:cubicBezTo>
                      <a:pt x="273" y="218"/>
                      <a:pt x="270" y="223"/>
                      <a:pt x="266" y="228"/>
                    </a:cubicBezTo>
                    <a:lnTo>
                      <a:pt x="266" y="228"/>
                    </a:lnTo>
                    <a:cubicBezTo>
                      <a:pt x="270" y="224"/>
                      <a:pt x="273" y="219"/>
                      <a:pt x="276" y="215"/>
                    </a:cubicBezTo>
                    <a:close/>
                    <a:moveTo>
                      <a:pt x="129" y="0"/>
                    </a:moveTo>
                    <a:cubicBezTo>
                      <a:pt x="111" y="0"/>
                      <a:pt x="92" y="7"/>
                      <a:pt x="74" y="19"/>
                    </a:cubicBezTo>
                    <a:cubicBezTo>
                      <a:pt x="49" y="31"/>
                      <a:pt x="31" y="43"/>
                      <a:pt x="19" y="68"/>
                    </a:cubicBezTo>
                    <a:cubicBezTo>
                      <a:pt x="19" y="74"/>
                      <a:pt x="13" y="74"/>
                      <a:pt x="13" y="80"/>
                    </a:cubicBezTo>
                    <a:cubicBezTo>
                      <a:pt x="6" y="98"/>
                      <a:pt x="0" y="111"/>
                      <a:pt x="6" y="129"/>
                    </a:cubicBezTo>
                    <a:lnTo>
                      <a:pt x="6" y="135"/>
                    </a:lnTo>
                    <a:cubicBezTo>
                      <a:pt x="6" y="147"/>
                      <a:pt x="6" y="160"/>
                      <a:pt x="6" y="172"/>
                    </a:cubicBezTo>
                    <a:cubicBezTo>
                      <a:pt x="13" y="184"/>
                      <a:pt x="19" y="203"/>
                      <a:pt x="25" y="209"/>
                    </a:cubicBezTo>
                    <a:cubicBezTo>
                      <a:pt x="25" y="215"/>
                      <a:pt x="25" y="215"/>
                      <a:pt x="25" y="215"/>
                    </a:cubicBezTo>
                    <a:cubicBezTo>
                      <a:pt x="37" y="233"/>
                      <a:pt x="43" y="239"/>
                      <a:pt x="62" y="252"/>
                    </a:cubicBezTo>
                    <a:cubicBezTo>
                      <a:pt x="74" y="264"/>
                      <a:pt x="74" y="264"/>
                      <a:pt x="92" y="270"/>
                    </a:cubicBezTo>
                    <a:cubicBezTo>
                      <a:pt x="98" y="276"/>
                      <a:pt x="105" y="276"/>
                      <a:pt x="117" y="276"/>
                    </a:cubicBezTo>
                    <a:cubicBezTo>
                      <a:pt x="123" y="276"/>
                      <a:pt x="141" y="282"/>
                      <a:pt x="154" y="282"/>
                    </a:cubicBezTo>
                    <a:cubicBezTo>
                      <a:pt x="166" y="282"/>
                      <a:pt x="178" y="282"/>
                      <a:pt x="190" y="276"/>
                    </a:cubicBezTo>
                    <a:cubicBezTo>
                      <a:pt x="203" y="276"/>
                      <a:pt x="215" y="270"/>
                      <a:pt x="227" y="264"/>
                    </a:cubicBezTo>
                    <a:cubicBezTo>
                      <a:pt x="238" y="256"/>
                      <a:pt x="250" y="246"/>
                      <a:pt x="260" y="236"/>
                    </a:cubicBezTo>
                    <a:lnTo>
                      <a:pt x="260" y="236"/>
                    </a:lnTo>
                    <a:cubicBezTo>
                      <a:pt x="259" y="237"/>
                      <a:pt x="258" y="238"/>
                      <a:pt x="258" y="239"/>
                    </a:cubicBezTo>
                    <a:cubicBezTo>
                      <a:pt x="261" y="237"/>
                      <a:pt x="263" y="232"/>
                      <a:pt x="266" y="228"/>
                    </a:cubicBezTo>
                    <a:lnTo>
                      <a:pt x="266" y="228"/>
                    </a:lnTo>
                    <a:cubicBezTo>
                      <a:pt x="264" y="231"/>
                      <a:pt x="262" y="233"/>
                      <a:pt x="260" y="236"/>
                    </a:cubicBezTo>
                    <a:lnTo>
                      <a:pt x="260" y="236"/>
                    </a:lnTo>
                    <a:cubicBezTo>
                      <a:pt x="265" y="226"/>
                      <a:pt x="271" y="220"/>
                      <a:pt x="276" y="209"/>
                    </a:cubicBezTo>
                    <a:cubicBezTo>
                      <a:pt x="282" y="196"/>
                      <a:pt x="288" y="190"/>
                      <a:pt x="288" y="184"/>
                    </a:cubicBezTo>
                    <a:lnTo>
                      <a:pt x="288" y="178"/>
                    </a:lnTo>
                    <a:cubicBezTo>
                      <a:pt x="288" y="166"/>
                      <a:pt x="295" y="160"/>
                      <a:pt x="295" y="147"/>
                    </a:cubicBezTo>
                    <a:lnTo>
                      <a:pt x="295" y="141"/>
                    </a:lnTo>
                    <a:cubicBezTo>
                      <a:pt x="295" y="117"/>
                      <a:pt x="295" y="105"/>
                      <a:pt x="282" y="86"/>
                    </a:cubicBezTo>
                    <a:cubicBezTo>
                      <a:pt x="282" y="80"/>
                      <a:pt x="276" y="80"/>
                      <a:pt x="276" y="80"/>
                    </a:cubicBezTo>
                    <a:cubicBezTo>
                      <a:pt x="264" y="62"/>
                      <a:pt x="258" y="56"/>
                      <a:pt x="245" y="43"/>
                    </a:cubicBezTo>
                    <a:lnTo>
                      <a:pt x="239" y="43"/>
                    </a:lnTo>
                    <a:cubicBezTo>
                      <a:pt x="239" y="43"/>
                      <a:pt x="233" y="37"/>
                      <a:pt x="233" y="37"/>
                    </a:cubicBezTo>
                    <a:cubicBezTo>
                      <a:pt x="227" y="31"/>
                      <a:pt x="221" y="31"/>
                      <a:pt x="215" y="31"/>
                    </a:cubicBezTo>
                    <a:cubicBezTo>
                      <a:pt x="209" y="25"/>
                      <a:pt x="203" y="25"/>
                      <a:pt x="196" y="25"/>
                    </a:cubicBezTo>
                    <a:cubicBezTo>
                      <a:pt x="190" y="19"/>
                      <a:pt x="184" y="13"/>
                      <a:pt x="178" y="13"/>
                    </a:cubicBezTo>
                    <a:cubicBezTo>
                      <a:pt x="160" y="0"/>
                      <a:pt x="147" y="0"/>
                      <a:pt x="12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567;p38">
                <a:extLst>
                  <a:ext uri="{FF2B5EF4-FFF2-40B4-BE49-F238E27FC236}">
                    <a16:creationId xmlns:a16="http://schemas.microsoft.com/office/drawing/2014/main" id="{44EF0A99-CA47-42C1-8E20-9B58BE2540EE}"/>
                  </a:ext>
                </a:extLst>
              </p:cNvPr>
              <p:cNvSpPr/>
              <p:nvPr/>
            </p:nvSpPr>
            <p:spPr>
              <a:xfrm>
                <a:off x="6501765" y="1416985"/>
                <a:ext cx="16938" cy="16937"/>
              </a:xfrm>
              <a:custGeom>
                <a:avLst/>
                <a:gdLst/>
                <a:ahLst/>
                <a:cxnLst/>
                <a:rect l="l" t="t" r="r" b="b"/>
                <a:pathLst>
                  <a:path w="136" h="136" extrusionOk="0">
                    <a:moveTo>
                      <a:pt x="68" y="1"/>
                    </a:moveTo>
                    <a:cubicBezTo>
                      <a:pt x="62" y="1"/>
                      <a:pt x="50" y="1"/>
                      <a:pt x="44" y="7"/>
                    </a:cubicBezTo>
                    <a:cubicBezTo>
                      <a:pt x="38" y="7"/>
                      <a:pt x="25" y="13"/>
                      <a:pt x="19" y="19"/>
                    </a:cubicBezTo>
                    <a:cubicBezTo>
                      <a:pt x="13" y="25"/>
                      <a:pt x="7" y="31"/>
                      <a:pt x="7" y="44"/>
                    </a:cubicBezTo>
                    <a:cubicBezTo>
                      <a:pt x="1" y="50"/>
                      <a:pt x="1" y="56"/>
                      <a:pt x="1" y="68"/>
                    </a:cubicBezTo>
                    <a:lnTo>
                      <a:pt x="1" y="87"/>
                    </a:lnTo>
                    <a:cubicBezTo>
                      <a:pt x="7" y="99"/>
                      <a:pt x="13" y="111"/>
                      <a:pt x="19" y="117"/>
                    </a:cubicBezTo>
                    <a:lnTo>
                      <a:pt x="32" y="129"/>
                    </a:lnTo>
                    <a:cubicBezTo>
                      <a:pt x="44" y="136"/>
                      <a:pt x="56" y="136"/>
                      <a:pt x="68" y="136"/>
                    </a:cubicBezTo>
                    <a:cubicBezTo>
                      <a:pt x="81" y="136"/>
                      <a:pt x="87" y="136"/>
                      <a:pt x="93" y="129"/>
                    </a:cubicBezTo>
                    <a:cubicBezTo>
                      <a:pt x="105" y="129"/>
                      <a:pt x="111" y="123"/>
                      <a:pt x="117" y="117"/>
                    </a:cubicBezTo>
                    <a:cubicBezTo>
                      <a:pt x="123" y="111"/>
                      <a:pt x="130" y="105"/>
                      <a:pt x="130" y="93"/>
                    </a:cubicBezTo>
                    <a:cubicBezTo>
                      <a:pt x="136" y="87"/>
                      <a:pt x="136" y="74"/>
                      <a:pt x="136" y="68"/>
                    </a:cubicBezTo>
                    <a:lnTo>
                      <a:pt x="136" y="50"/>
                    </a:lnTo>
                    <a:cubicBezTo>
                      <a:pt x="136" y="38"/>
                      <a:pt x="130" y="25"/>
                      <a:pt x="117" y="19"/>
                    </a:cubicBezTo>
                    <a:lnTo>
                      <a:pt x="105" y="7"/>
                    </a:lnTo>
                    <a:cubicBezTo>
                      <a:pt x="93" y="1"/>
                      <a:pt x="81" y="1"/>
                      <a:pt x="6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568;p38">
                <a:extLst>
                  <a:ext uri="{FF2B5EF4-FFF2-40B4-BE49-F238E27FC236}">
                    <a16:creationId xmlns:a16="http://schemas.microsoft.com/office/drawing/2014/main" id="{D3F3A059-F82C-4ECF-8B75-92CAA1924CF2}"/>
                  </a:ext>
                </a:extLst>
              </p:cNvPr>
              <p:cNvSpPr/>
              <p:nvPr/>
            </p:nvSpPr>
            <p:spPr>
              <a:xfrm>
                <a:off x="6488065" y="1371278"/>
                <a:ext cx="16938" cy="16813"/>
              </a:xfrm>
              <a:custGeom>
                <a:avLst/>
                <a:gdLst/>
                <a:ahLst/>
                <a:cxnLst/>
                <a:rect l="l" t="t" r="r" b="b"/>
                <a:pathLst>
                  <a:path w="136" h="135" extrusionOk="0">
                    <a:moveTo>
                      <a:pt x="68" y="0"/>
                    </a:moveTo>
                    <a:cubicBezTo>
                      <a:pt x="62" y="0"/>
                      <a:pt x="50" y="6"/>
                      <a:pt x="43" y="6"/>
                    </a:cubicBezTo>
                    <a:cubicBezTo>
                      <a:pt x="31" y="12"/>
                      <a:pt x="25" y="19"/>
                      <a:pt x="19" y="25"/>
                    </a:cubicBezTo>
                    <a:cubicBezTo>
                      <a:pt x="13" y="31"/>
                      <a:pt x="7" y="37"/>
                      <a:pt x="7" y="43"/>
                    </a:cubicBezTo>
                    <a:cubicBezTo>
                      <a:pt x="1" y="49"/>
                      <a:pt x="1" y="61"/>
                      <a:pt x="1" y="68"/>
                    </a:cubicBezTo>
                    <a:cubicBezTo>
                      <a:pt x="1" y="74"/>
                      <a:pt x="1" y="80"/>
                      <a:pt x="1" y="86"/>
                    </a:cubicBezTo>
                    <a:cubicBezTo>
                      <a:pt x="7" y="98"/>
                      <a:pt x="13" y="110"/>
                      <a:pt x="19" y="117"/>
                    </a:cubicBezTo>
                    <a:cubicBezTo>
                      <a:pt x="25" y="123"/>
                      <a:pt x="31" y="123"/>
                      <a:pt x="37" y="129"/>
                    </a:cubicBezTo>
                    <a:cubicBezTo>
                      <a:pt x="43" y="135"/>
                      <a:pt x="56" y="135"/>
                      <a:pt x="68" y="135"/>
                    </a:cubicBezTo>
                    <a:cubicBezTo>
                      <a:pt x="80" y="135"/>
                      <a:pt x="86" y="135"/>
                      <a:pt x="92" y="129"/>
                    </a:cubicBezTo>
                    <a:cubicBezTo>
                      <a:pt x="105" y="129"/>
                      <a:pt x="111" y="123"/>
                      <a:pt x="117" y="117"/>
                    </a:cubicBezTo>
                    <a:cubicBezTo>
                      <a:pt x="123" y="110"/>
                      <a:pt x="129" y="104"/>
                      <a:pt x="129" y="98"/>
                    </a:cubicBezTo>
                    <a:cubicBezTo>
                      <a:pt x="135" y="86"/>
                      <a:pt x="135" y="80"/>
                      <a:pt x="135" y="68"/>
                    </a:cubicBezTo>
                    <a:cubicBezTo>
                      <a:pt x="135" y="61"/>
                      <a:pt x="135" y="55"/>
                      <a:pt x="135" y="49"/>
                    </a:cubicBezTo>
                    <a:cubicBezTo>
                      <a:pt x="129" y="43"/>
                      <a:pt x="123" y="31"/>
                      <a:pt x="117" y="25"/>
                    </a:cubicBezTo>
                    <a:cubicBezTo>
                      <a:pt x="111" y="19"/>
                      <a:pt x="105" y="19"/>
                      <a:pt x="105" y="12"/>
                    </a:cubicBezTo>
                    <a:cubicBezTo>
                      <a:pt x="92" y="6"/>
                      <a:pt x="80" y="0"/>
                      <a:pt x="6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 name="Google Shape;569;p38">
                <a:extLst>
                  <a:ext uri="{FF2B5EF4-FFF2-40B4-BE49-F238E27FC236}">
                    <a16:creationId xmlns:a16="http://schemas.microsoft.com/office/drawing/2014/main" id="{A1E9694D-71B4-4C41-AAE1-C91657812AA7}"/>
                  </a:ext>
                </a:extLst>
              </p:cNvPr>
              <p:cNvSpPr/>
              <p:nvPr/>
            </p:nvSpPr>
            <p:spPr>
              <a:xfrm>
                <a:off x="6578110" y="1362810"/>
                <a:ext cx="25282" cy="24534"/>
              </a:xfrm>
              <a:custGeom>
                <a:avLst/>
                <a:gdLst/>
                <a:ahLst/>
                <a:cxnLst/>
                <a:rect l="l" t="t" r="r" b="b"/>
                <a:pathLst>
                  <a:path w="203" h="197" extrusionOk="0">
                    <a:moveTo>
                      <a:pt x="105" y="1"/>
                    </a:moveTo>
                    <a:cubicBezTo>
                      <a:pt x="93" y="1"/>
                      <a:pt x="74" y="1"/>
                      <a:pt x="68" y="7"/>
                    </a:cubicBezTo>
                    <a:cubicBezTo>
                      <a:pt x="56" y="13"/>
                      <a:pt x="44" y="19"/>
                      <a:pt x="31" y="31"/>
                    </a:cubicBezTo>
                    <a:cubicBezTo>
                      <a:pt x="25" y="37"/>
                      <a:pt x="19" y="50"/>
                      <a:pt x="13" y="62"/>
                    </a:cubicBezTo>
                    <a:cubicBezTo>
                      <a:pt x="7" y="74"/>
                      <a:pt x="1" y="87"/>
                      <a:pt x="1" y="99"/>
                    </a:cubicBezTo>
                    <a:cubicBezTo>
                      <a:pt x="7" y="111"/>
                      <a:pt x="7" y="117"/>
                      <a:pt x="7" y="123"/>
                    </a:cubicBezTo>
                    <a:cubicBezTo>
                      <a:pt x="13" y="142"/>
                      <a:pt x="19" y="160"/>
                      <a:pt x="31" y="172"/>
                    </a:cubicBezTo>
                    <a:lnTo>
                      <a:pt x="56" y="185"/>
                    </a:lnTo>
                    <a:cubicBezTo>
                      <a:pt x="68" y="197"/>
                      <a:pt x="86" y="197"/>
                      <a:pt x="105" y="197"/>
                    </a:cubicBezTo>
                    <a:cubicBezTo>
                      <a:pt x="117" y="197"/>
                      <a:pt x="129" y="197"/>
                      <a:pt x="142" y="191"/>
                    </a:cubicBezTo>
                    <a:cubicBezTo>
                      <a:pt x="154" y="185"/>
                      <a:pt x="166" y="178"/>
                      <a:pt x="172" y="172"/>
                    </a:cubicBezTo>
                    <a:cubicBezTo>
                      <a:pt x="185" y="160"/>
                      <a:pt x="191" y="148"/>
                      <a:pt x="197" y="136"/>
                    </a:cubicBezTo>
                    <a:cubicBezTo>
                      <a:pt x="203" y="123"/>
                      <a:pt x="203" y="111"/>
                      <a:pt x="203" y="99"/>
                    </a:cubicBezTo>
                    <a:cubicBezTo>
                      <a:pt x="203" y="93"/>
                      <a:pt x="203" y="80"/>
                      <a:pt x="203" y="74"/>
                    </a:cubicBezTo>
                    <a:cubicBezTo>
                      <a:pt x="197" y="56"/>
                      <a:pt x="185" y="44"/>
                      <a:pt x="172" y="31"/>
                    </a:cubicBezTo>
                    <a:lnTo>
                      <a:pt x="154" y="13"/>
                    </a:lnTo>
                    <a:cubicBezTo>
                      <a:pt x="142" y="7"/>
                      <a:pt x="123" y="1"/>
                      <a:pt x="10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52" name="Google Shape;570;p38">
            <a:extLst>
              <a:ext uri="{FF2B5EF4-FFF2-40B4-BE49-F238E27FC236}">
                <a16:creationId xmlns:a16="http://schemas.microsoft.com/office/drawing/2014/main" id="{BC2CAE56-58EF-46F1-B0ED-0415C70025FB}"/>
              </a:ext>
            </a:extLst>
          </p:cNvPr>
          <p:cNvGrpSpPr/>
          <p:nvPr/>
        </p:nvGrpSpPr>
        <p:grpSpPr>
          <a:xfrm>
            <a:off x="5412851" y="1473759"/>
            <a:ext cx="2173096" cy="2705194"/>
            <a:chOff x="4607864" y="2699240"/>
            <a:chExt cx="305627" cy="380461"/>
          </a:xfrm>
        </p:grpSpPr>
        <p:sp>
          <p:nvSpPr>
            <p:cNvPr id="53" name="Google Shape;571;p38">
              <a:extLst>
                <a:ext uri="{FF2B5EF4-FFF2-40B4-BE49-F238E27FC236}">
                  <a16:creationId xmlns:a16="http://schemas.microsoft.com/office/drawing/2014/main" id="{CD13D5BB-239D-4C12-9EE9-B4D7383CE637}"/>
                </a:ext>
              </a:extLst>
            </p:cNvPr>
            <p:cNvSpPr/>
            <p:nvPr/>
          </p:nvSpPr>
          <p:spPr>
            <a:xfrm>
              <a:off x="4607864" y="2797323"/>
              <a:ext cx="136482" cy="282379"/>
            </a:xfrm>
            <a:custGeom>
              <a:avLst/>
              <a:gdLst/>
              <a:ahLst/>
              <a:cxnLst/>
              <a:rect l="l" t="t" r="r" b="b"/>
              <a:pathLst>
                <a:path w="4450" h="9207" extrusionOk="0">
                  <a:moveTo>
                    <a:pt x="3125" y="0"/>
                  </a:moveTo>
                  <a:cubicBezTo>
                    <a:pt x="2967" y="0"/>
                    <a:pt x="2807" y="47"/>
                    <a:pt x="2660" y="131"/>
                  </a:cubicBezTo>
                  <a:cubicBezTo>
                    <a:pt x="2335" y="321"/>
                    <a:pt x="2054" y="615"/>
                    <a:pt x="1821" y="903"/>
                  </a:cubicBezTo>
                  <a:cubicBezTo>
                    <a:pt x="1582" y="1210"/>
                    <a:pt x="1367" y="1534"/>
                    <a:pt x="1171" y="1871"/>
                  </a:cubicBezTo>
                  <a:cubicBezTo>
                    <a:pt x="754" y="2582"/>
                    <a:pt x="405" y="3342"/>
                    <a:pt x="215" y="4145"/>
                  </a:cubicBezTo>
                  <a:cubicBezTo>
                    <a:pt x="25" y="4972"/>
                    <a:pt x="1" y="5818"/>
                    <a:pt x="37" y="6664"/>
                  </a:cubicBezTo>
                  <a:cubicBezTo>
                    <a:pt x="56" y="7086"/>
                    <a:pt x="93" y="7515"/>
                    <a:pt x="129" y="7944"/>
                  </a:cubicBezTo>
                  <a:cubicBezTo>
                    <a:pt x="142" y="8104"/>
                    <a:pt x="209" y="8839"/>
                    <a:pt x="362" y="8980"/>
                  </a:cubicBezTo>
                  <a:cubicBezTo>
                    <a:pt x="381" y="8998"/>
                    <a:pt x="399" y="9011"/>
                    <a:pt x="417" y="9023"/>
                  </a:cubicBezTo>
                  <a:cubicBezTo>
                    <a:pt x="497" y="9096"/>
                    <a:pt x="595" y="9152"/>
                    <a:pt x="699" y="9164"/>
                  </a:cubicBezTo>
                  <a:cubicBezTo>
                    <a:pt x="803" y="9194"/>
                    <a:pt x="915" y="9207"/>
                    <a:pt x="1028" y="9207"/>
                  </a:cubicBezTo>
                  <a:cubicBezTo>
                    <a:pt x="1140" y="9207"/>
                    <a:pt x="1254" y="9194"/>
                    <a:pt x="1361" y="9176"/>
                  </a:cubicBezTo>
                  <a:cubicBezTo>
                    <a:pt x="1766" y="9103"/>
                    <a:pt x="2176" y="8986"/>
                    <a:pt x="2568" y="8851"/>
                  </a:cubicBezTo>
                  <a:cubicBezTo>
                    <a:pt x="2930" y="8723"/>
                    <a:pt x="3285" y="8563"/>
                    <a:pt x="3586" y="8330"/>
                  </a:cubicBezTo>
                  <a:cubicBezTo>
                    <a:pt x="3861" y="8116"/>
                    <a:pt x="4100" y="7852"/>
                    <a:pt x="4254" y="7534"/>
                  </a:cubicBezTo>
                  <a:cubicBezTo>
                    <a:pt x="4419" y="7172"/>
                    <a:pt x="4450" y="6780"/>
                    <a:pt x="4407" y="6388"/>
                  </a:cubicBezTo>
                  <a:cubicBezTo>
                    <a:pt x="4358" y="5953"/>
                    <a:pt x="4260" y="5536"/>
                    <a:pt x="4192" y="5107"/>
                  </a:cubicBezTo>
                  <a:cubicBezTo>
                    <a:pt x="4119" y="4666"/>
                    <a:pt x="4070" y="4225"/>
                    <a:pt x="4045" y="3777"/>
                  </a:cubicBezTo>
                  <a:cubicBezTo>
                    <a:pt x="4027" y="3336"/>
                    <a:pt x="4033" y="2901"/>
                    <a:pt x="4051" y="2460"/>
                  </a:cubicBezTo>
                  <a:cubicBezTo>
                    <a:pt x="4064" y="2025"/>
                    <a:pt x="4076" y="1583"/>
                    <a:pt x="4021" y="1148"/>
                  </a:cubicBezTo>
                  <a:cubicBezTo>
                    <a:pt x="3978" y="793"/>
                    <a:pt x="3892" y="407"/>
                    <a:pt x="3598" y="168"/>
                  </a:cubicBezTo>
                  <a:cubicBezTo>
                    <a:pt x="3454" y="52"/>
                    <a:pt x="3290" y="0"/>
                    <a:pt x="3125"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572;p38">
              <a:extLst>
                <a:ext uri="{FF2B5EF4-FFF2-40B4-BE49-F238E27FC236}">
                  <a16:creationId xmlns:a16="http://schemas.microsoft.com/office/drawing/2014/main" id="{ABAADD65-E1DB-4F16-A49D-452DDD7173DB}"/>
                </a:ext>
              </a:extLst>
            </p:cNvPr>
            <p:cNvSpPr/>
            <p:nvPr/>
          </p:nvSpPr>
          <p:spPr>
            <a:xfrm>
              <a:off x="4608446" y="2896050"/>
              <a:ext cx="135899" cy="183652"/>
            </a:xfrm>
            <a:custGeom>
              <a:avLst/>
              <a:gdLst/>
              <a:ahLst/>
              <a:cxnLst/>
              <a:rect l="l" t="t" r="r" b="b"/>
              <a:pathLst>
                <a:path w="4431" h="5988" extrusionOk="0">
                  <a:moveTo>
                    <a:pt x="4014" y="1"/>
                  </a:moveTo>
                  <a:cubicBezTo>
                    <a:pt x="3947" y="252"/>
                    <a:pt x="3904" y="503"/>
                    <a:pt x="3867" y="761"/>
                  </a:cubicBezTo>
                  <a:cubicBezTo>
                    <a:pt x="3775" y="1330"/>
                    <a:pt x="3665" y="1882"/>
                    <a:pt x="3352" y="2378"/>
                  </a:cubicBezTo>
                  <a:cubicBezTo>
                    <a:pt x="3058" y="2832"/>
                    <a:pt x="2623" y="3193"/>
                    <a:pt x="2120" y="3396"/>
                  </a:cubicBezTo>
                  <a:cubicBezTo>
                    <a:pt x="1855" y="3505"/>
                    <a:pt x="1543" y="3586"/>
                    <a:pt x="1239" y="3586"/>
                  </a:cubicBezTo>
                  <a:cubicBezTo>
                    <a:pt x="933" y="3586"/>
                    <a:pt x="635" y="3504"/>
                    <a:pt x="405" y="3285"/>
                  </a:cubicBezTo>
                  <a:cubicBezTo>
                    <a:pt x="202" y="3095"/>
                    <a:pt x="80" y="2856"/>
                    <a:pt x="6" y="2599"/>
                  </a:cubicBezTo>
                  <a:lnTo>
                    <a:pt x="6" y="2599"/>
                  </a:lnTo>
                  <a:cubicBezTo>
                    <a:pt x="0" y="2881"/>
                    <a:pt x="6" y="3163"/>
                    <a:pt x="18" y="3438"/>
                  </a:cubicBezTo>
                  <a:cubicBezTo>
                    <a:pt x="37" y="3867"/>
                    <a:pt x="74" y="4296"/>
                    <a:pt x="110" y="4725"/>
                  </a:cubicBezTo>
                  <a:cubicBezTo>
                    <a:pt x="123" y="4885"/>
                    <a:pt x="190" y="5620"/>
                    <a:pt x="343" y="5761"/>
                  </a:cubicBezTo>
                  <a:cubicBezTo>
                    <a:pt x="362" y="5779"/>
                    <a:pt x="380" y="5792"/>
                    <a:pt x="398" y="5804"/>
                  </a:cubicBezTo>
                  <a:cubicBezTo>
                    <a:pt x="478" y="5877"/>
                    <a:pt x="576" y="5933"/>
                    <a:pt x="680" y="5945"/>
                  </a:cubicBezTo>
                  <a:cubicBezTo>
                    <a:pt x="784" y="5975"/>
                    <a:pt x="896" y="5988"/>
                    <a:pt x="1009" y="5988"/>
                  </a:cubicBezTo>
                  <a:cubicBezTo>
                    <a:pt x="1121" y="5988"/>
                    <a:pt x="1235" y="5975"/>
                    <a:pt x="1342" y="5957"/>
                  </a:cubicBezTo>
                  <a:cubicBezTo>
                    <a:pt x="1747" y="5884"/>
                    <a:pt x="2157" y="5767"/>
                    <a:pt x="2549" y="5632"/>
                  </a:cubicBezTo>
                  <a:cubicBezTo>
                    <a:pt x="2911" y="5504"/>
                    <a:pt x="3266" y="5344"/>
                    <a:pt x="3567" y="5111"/>
                  </a:cubicBezTo>
                  <a:cubicBezTo>
                    <a:pt x="3842" y="4897"/>
                    <a:pt x="4081" y="4627"/>
                    <a:pt x="4235" y="4315"/>
                  </a:cubicBezTo>
                  <a:cubicBezTo>
                    <a:pt x="4400" y="3953"/>
                    <a:pt x="4431" y="3561"/>
                    <a:pt x="4388" y="3169"/>
                  </a:cubicBezTo>
                  <a:cubicBezTo>
                    <a:pt x="4339" y="2734"/>
                    <a:pt x="4241" y="2317"/>
                    <a:pt x="4173" y="1888"/>
                  </a:cubicBezTo>
                  <a:cubicBezTo>
                    <a:pt x="4100" y="1447"/>
                    <a:pt x="4051" y="1006"/>
                    <a:pt x="4026" y="558"/>
                  </a:cubicBezTo>
                  <a:cubicBezTo>
                    <a:pt x="4020" y="374"/>
                    <a:pt x="4014" y="184"/>
                    <a:pt x="401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573;p38">
              <a:extLst>
                <a:ext uri="{FF2B5EF4-FFF2-40B4-BE49-F238E27FC236}">
                  <a16:creationId xmlns:a16="http://schemas.microsoft.com/office/drawing/2014/main" id="{207E7191-2E30-42DD-B7A8-4A9454F5F8A8}"/>
                </a:ext>
              </a:extLst>
            </p:cNvPr>
            <p:cNvSpPr/>
            <p:nvPr/>
          </p:nvSpPr>
          <p:spPr>
            <a:xfrm>
              <a:off x="4776825" y="2797323"/>
              <a:ext cx="136666" cy="282379"/>
            </a:xfrm>
            <a:custGeom>
              <a:avLst/>
              <a:gdLst/>
              <a:ahLst/>
              <a:cxnLst/>
              <a:rect l="l" t="t" r="r" b="b"/>
              <a:pathLst>
                <a:path w="4456" h="9207" extrusionOk="0">
                  <a:moveTo>
                    <a:pt x="1327" y="0"/>
                  </a:moveTo>
                  <a:cubicBezTo>
                    <a:pt x="1160" y="0"/>
                    <a:pt x="997" y="52"/>
                    <a:pt x="853" y="168"/>
                  </a:cubicBezTo>
                  <a:cubicBezTo>
                    <a:pt x="565" y="407"/>
                    <a:pt x="479" y="793"/>
                    <a:pt x="430" y="1148"/>
                  </a:cubicBezTo>
                  <a:cubicBezTo>
                    <a:pt x="381" y="1583"/>
                    <a:pt x="387" y="2025"/>
                    <a:pt x="405" y="2460"/>
                  </a:cubicBezTo>
                  <a:cubicBezTo>
                    <a:pt x="424" y="2901"/>
                    <a:pt x="430" y="3336"/>
                    <a:pt x="405" y="3777"/>
                  </a:cubicBezTo>
                  <a:cubicBezTo>
                    <a:pt x="387" y="4225"/>
                    <a:pt x="338" y="4666"/>
                    <a:pt x="264" y="5107"/>
                  </a:cubicBezTo>
                  <a:cubicBezTo>
                    <a:pt x="197" y="5536"/>
                    <a:pt x="93" y="5953"/>
                    <a:pt x="50" y="6388"/>
                  </a:cubicBezTo>
                  <a:cubicBezTo>
                    <a:pt x="1" y="6780"/>
                    <a:pt x="31" y="7172"/>
                    <a:pt x="203" y="7534"/>
                  </a:cubicBezTo>
                  <a:cubicBezTo>
                    <a:pt x="350" y="7852"/>
                    <a:pt x="589" y="8116"/>
                    <a:pt x="865" y="8330"/>
                  </a:cubicBezTo>
                  <a:cubicBezTo>
                    <a:pt x="1171" y="8563"/>
                    <a:pt x="1527" y="8723"/>
                    <a:pt x="1888" y="8851"/>
                  </a:cubicBezTo>
                  <a:cubicBezTo>
                    <a:pt x="2280" y="8986"/>
                    <a:pt x="2691" y="9103"/>
                    <a:pt x="3095" y="9176"/>
                  </a:cubicBezTo>
                  <a:cubicBezTo>
                    <a:pt x="3203" y="9194"/>
                    <a:pt x="3315" y="9207"/>
                    <a:pt x="3426" y="9207"/>
                  </a:cubicBezTo>
                  <a:cubicBezTo>
                    <a:pt x="3538" y="9207"/>
                    <a:pt x="3650" y="9194"/>
                    <a:pt x="3757" y="9164"/>
                  </a:cubicBezTo>
                  <a:cubicBezTo>
                    <a:pt x="3861" y="9152"/>
                    <a:pt x="3959" y="9096"/>
                    <a:pt x="4039" y="9023"/>
                  </a:cubicBezTo>
                  <a:cubicBezTo>
                    <a:pt x="4058" y="9011"/>
                    <a:pt x="4076" y="8998"/>
                    <a:pt x="4094" y="8980"/>
                  </a:cubicBezTo>
                  <a:cubicBezTo>
                    <a:pt x="4241" y="8839"/>
                    <a:pt x="4309" y="8104"/>
                    <a:pt x="4327" y="7944"/>
                  </a:cubicBezTo>
                  <a:cubicBezTo>
                    <a:pt x="4364" y="7515"/>
                    <a:pt x="4401" y="7086"/>
                    <a:pt x="4419" y="6664"/>
                  </a:cubicBezTo>
                  <a:cubicBezTo>
                    <a:pt x="4456" y="5818"/>
                    <a:pt x="4425" y="4972"/>
                    <a:pt x="4235" y="4145"/>
                  </a:cubicBezTo>
                  <a:cubicBezTo>
                    <a:pt x="4051" y="3342"/>
                    <a:pt x="3696" y="2582"/>
                    <a:pt x="3279" y="1871"/>
                  </a:cubicBezTo>
                  <a:cubicBezTo>
                    <a:pt x="3083" y="1534"/>
                    <a:pt x="2875" y="1210"/>
                    <a:pt x="2630" y="903"/>
                  </a:cubicBezTo>
                  <a:cubicBezTo>
                    <a:pt x="2397" y="615"/>
                    <a:pt x="2121" y="321"/>
                    <a:pt x="1796" y="131"/>
                  </a:cubicBezTo>
                  <a:cubicBezTo>
                    <a:pt x="1647" y="47"/>
                    <a:pt x="1485" y="0"/>
                    <a:pt x="1327"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574;p38">
              <a:extLst>
                <a:ext uri="{FF2B5EF4-FFF2-40B4-BE49-F238E27FC236}">
                  <a16:creationId xmlns:a16="http://schemas.microsoft.com/office/drawing/2014/main" id="{D2179D0D-9EB1-47D1-B311-5C232BDBC990}"/>
                </a:ext>
              </a:extLst>
            </p:cNvPr>
            <p:cNvSpPr/>
            <p:nvPr/>
          </p:nvSpPr>
          <p:spPr>
            <a:xfrm>
              <a:off x="4776825" y="2896050"/>
              <a:ext cx="135929" cy="183652"/>
            </a:xfrm>
            <a:custGeom>
              <a:avLst/>
              <a:gdLst/>
              <a:ahLst/>
              <a:cxnLst/>
              <a:rect l="l" t="t" r="r" b="b"/>
              <a:pathLst>
                <a:path w="4432" h="5988" extrusionOk="0">
                  <a:moveTo>
                    <a:pt x="424" y="1"/>
                  </a:moveTo>
                  <a:cubicBezTo>
                    <a:pt x="424" y="184"/>
                    <a:pt x="417" y="374"/>
                    <a:pt x="405" y="558"/>
                  </a:cubicBezTo>
                  <a:cubicBezTo>
                    <a:pt x="387" y="1006"/>
                    <a:pt x="338" y="1447"/>
                    <a:pt x="264" y="1888"/>
                  </a:cubicBezTo>
                  <a:cubicBezTo>
                    <a:pt x="197" y="2317"/>
                    <a:pt x="93" y="2734"/>
                    <a:pt x="50" y="3169"/>
                  </a:cubicBezTo>
                  <a:cubicBezTo>
                    <a:pt x="1" y="3561"/>
                    <a:pt x="31" y="3953"/>
                    <a:pt x="203" y="4315"/>
                  </a:cubicBezTo>
                  <a:cubicBezTo>
                    <a:pt x="356" y="4627"/>
                    <a:pt x="589" y="4897"/>
                    <a:pt x="865" y="5111"/>
                  </a:cubicBezTo>
                  <a:cubicBezTo>
                    <a:pt x="1171" y="5344"/>
                    <a:pt x="1527" y="5504"/>
                    <a:pt x="1888" y="5632"/>
                  </a:cubicBezTo>
                  <a:cubicBezTo>
                    <a:pt x="2280" y="5767"/>
                    <a:pt x="2691" y="5884"/>
                    <a:pt x="3095" y="5957"/>
                  </a:cubicBezTo>
                  <a:cubicBezTo>
                    <a:pt x="3203" y="5975"/>
                    <a:pt x="3315" y="5988"/>
                    <a:pt x="3426" y="5988"/>
                  </a:cubicBezTo>
                  <a:cubicBezTo>
                    <a:pt x="3538" y="5988"/>
                    <a:pt x="3650" y="5975"/>
                    <a:pt x="3757" y="5945"/>
                  </a:cubicBezTo>
                  <a:cubicBezTo>
                    <a:pt x="3861" y="5933"/>
                    <a:pt x="3959" y="5877"/>
                    <a:pt x="4039" y="5804"/>
                  </a:cubicBezTo>
                  <a:cubicBezTo>
                    <a:pt x="4058" y="5792"/>
                    <a:pt x="4076" y="5779"/>
                    <a:pt x="4094" y="5761"/>
                  </a:cubicBezTo>
                  <a:cubicBezTo>
                    <a:pt x="4248" y="5620"/>
                    <a:pt x="4309" y="4885"/>
                    <a:pt x="4327" y="4725"/>
                  </a:cubicBezTo>
                  <a:cubicBezTo>
                    <a:pt x="4364" y="4296"/>
                    <a:pt x="4401" y="3867"/>
                    <a:pt x="4419" y="3438"/>
                  </a:cubicBezTo>
                  <a:cubicBezTo>
                    <a:pt x="4431" y="3163"/>
                    <a:pt x="4431" y="2881"/>
                    <a:pt x="4425" y="2599"/>
                  </a:cubicBezTo>
                  <a:lnTo>
                    <a:pt x="4425" y="2599"/>
                  </a:lnTo>
                  <a:cubicBezTo>
                    <a:pt x="4358" y="2856"/>
                    <a:pt x="4235" y="3095"/>
                    <a:pt x="4033" y="3285"/>
                  </a:cubicBezTo>
                  <a:cubicBezTo>
                    <a:pt x="3802" y="3504"/>
                    <a:pt x="3505" y="3586"/>
                    <a:pt x="3198" y="3586"/>
                  </a:cubicBezTo>
                  <a:cubicBezTo>
                    <a:pt x="2895" y="3586"/>
                    <a:pt x="2583" y="3505"/>
                    <a:pt x="2317" y="3396"/>
                  </a:cubicBezTo>
                  <a:cubicBezTo>
                    <a:pt x="1815" y="3193"/>
                    <a:pt x="1380" y="2832"/>
                    <a:pt x="1085" y="2378"/>
                  </a:cubicBezTo>
                  <a:cubicBezTo>
                    <a:pt x="767" y="1882"/>
                    <a:pt x="663" y="1330"/>
                    <a:pt x="571" y="761"/>
                  </a:cubicBezTo>
                  <a:cubicBezTo>
                    <a:pt x="534" y="503"/>
                    <a:pt x="485" y="252"/>
                    <a:pt x="42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575;p38">
              <a:extLst>
                <a:ext uri="{FF2B5EF4-FFF2-40B4-BE49-F238E27FC236}">
                  <a16:creationId xmlns:a16="http://schemas.microsoft.com/office/drawing/2014/main" id="{8608E913-5284-469A-8BAF-6197D0D2B39B}"/>
                </a:ext>
              </a:extLst>
            </p:cNvPr>
            <p:cNvSpPr/>
            <p:nvPr/>
          </p:nvSpPr>
          <p:spPr>
            <a:xfrm>
              <a:off x="4619211" y="2699240"/>
              <a:ext cx="283697" cy="302560"/>
            </a:xfrm>
            <a:custGeom>
              <a:avLst/>
              <a:gdLst/>
              <a:ahLst/>
              <a:cxnLst/>
              <a:rect l="l" t="t" r="r" b="b"/>
              <a:pathLst>
                <a:path w="9250" h="9865" extrusionOk="0">
                  <a:moveTo>
                    <a:pt x="4622" y="0"/>
                  </a:moveTo>
                  <a:cubicBezTo>
                    <a:pt x="4434" y="0"/>
                    <a:pt x="4245" y="29"/>
                    <a:pt x="4202" y="87"/>
                  </a:cubicBezTo>
                  <a:cubicBezTo>
                    <a:pt x="4153" y="149"/>
                    <a:pt x="4190" y="271"/>
                    <a:pt x="4196" y="345"/>
                  </a:cubicBezTo>
                  <a:cubicBezTo>
                    <a:pt x="4202" y="394"/>
                    <a:pt x="4208" y="437"/>
                    <a:pt x="4208" y="480"/>
                  </a:cubicBezTo>
                  <a:cubicBezTo>
                    <a:pt x="4178" y="1037"/>
                    <a:pt x="4251" y="1601"/>
                    <a:pt x="4288" y="2159"/>
                  </a:cubicBezTo>
                  <a:cubicBezTo>
                    <a:pt x="4325" y="2784"/>
                    <a:pt x="4337" y="3409"/>
                    <a:pt x="4221" y="4028"/>
                  </a:cubicBezTo>
                  <a:cubicBezTo>
                    <a:pt x="4074" y="4830"/>
                    <a:pt x="3645" y="5621"/>
                    <a:pt x="2946" y="6025"/>
                  </a:cubicBezTo>
                  <a:cubicBezTo>
                    <a:pt x="2903" y="6013"/>
                    <a:pt x="2854" y="6001"/>
                    <a:pt x="2817" y="5983"/>
                  </a:cubicBezTo>
                  <a:cubicBezTo>
                    <a:pt x="2768" y="5964"/>
                    <a:pt x="2719" y="5934"/>
                    <a:pt x="2676" y="5903"/>
                  </a:cubicBezTo>
                  <a:cubicBezTo>
                    <a:pt x="2597" y="5842"/>
                    <a:pt x="2529" y="5768"/>
                    <a:pt x="2474" y="5676"/>
                  </a:cubicBezTo>
                  <a:cubicBezTo>
                    <a:pt x="2419" y="5584"/>
                    <a:pt x="2401" y="5474"/>
                    <a:pt x="2364" y="5376"/>
                  </a:cubicBezTo>
                  <a:cubicBezTo>
                    <a:pt x="2336" y="5293"/>
                    <a:pt x="2268" y="5195"/>
                    <a:pt x="2174" y="5195"/>
                  </a:cubicBezTo>
                  <a:cubicBezTo>
                    <a:pt x="2164" y="5195"/>
                    <a:pt x="2154" y="5196"/>
                    <a:pt x="2143" y="5198"/>
                  </a:cubicBezTo>
                  <a:cubicBezTo>
                    <a:pt x="2119" y="5204"/>
                    <a:pt x="2125" y="5235"/>
                    <a:pt x="2143" y="5241"/>
                  </a:cubicBezTo>
                  <a:cubicBezTo>
                    <a:pt x="2266" y="5290"/>
                    <a:pt x="2272" y="5425"/>
                    <a:pt x="2296" y="5535"/>
                  </a:cubicBezTo>
                  <a:cubicBezTo>
                    <a:pt x="2321" y="5639"/>
                    <a:pt x="2376" y="5731"/>
                    <a:pt x="2437" y="5811"/>
                  </a:cubicBezTo>
                  <a:cubicBezTo>
                    <a:pt x="2505" y="5885"/>
                    <a:pt x="2584" y="5952"/>
                    <a:pt x="2676" y="5995"/>
                  </a:cubicBezTo>
                  <a:cubicBezTo>
                    <a:pt x="2707" y="6007"/>
                    <a:pt x="2738" y="6019"/>
                    <a:pt x="2768" y="6032"/>
                  </a:cubicBezTo>
                  <a:cubicBezTo>
                    <a:pt x="2578" y="6025"/>
                    <a:pt x="2394" y="5976"/>
                    <a:pt x="2223" y="5872"/>
                  </a:cubicBezTo>
                  <a:cubicBezTo>
                    <a:pt x="1955" y="5708"/>
                    <a:pt x="1791" y="5351"/>
                    <a:pt x="1429" y="5351"/>
                  </a:cubicBezTo>
                  <a:cubicBezTo>
                    <a:pt x="1426" y="5351"/>
                    <a:pt x="1423" y="5351"/>
                    <a:pt x="1420" y="5351"/>
                  </a:cubicBezTo>
                  <a:cubicBezTo>
                    <a:pt x="1402" y="5351"/>
                    <a:pt x="1396" y="5382"/>
                    <a:pt x="1420" y="5388"/>
                  </a:cubicBezTo>
                  <a:cubicBezTo>
                    <a:pt x="1610" y="5437"/>
                    <a:pt x="1739" y="5578"/>
                    <a:pt x="1874" y="5713"/>
                  </a:cubicBezTo>
                  <a:cubicBezTo>
                    <a:pt x="1996" y="5842"/>
                    <a:pt x="2125" y="5958"/>
                    <a:pt x="2290" y="6038"/>
                  </a:cubicBezTo>
                  <a:cubicBezTo>
                    <a:pt x="2425" y="6099"/>
                    <a:pt x="2578" y="6136"/>
                    <a:pt x="2731" y="6136"/>
                  </a:cubicBezTo>
                  <a:cubicBezTo>
                    <a:pt x="2682" y="6154"/>
                    <a:pt x="2640" y="6173"/>
                    <a:pt x="2591" y="6191"/>
                  </a:cubicBezTo>
                  <a:cubicBezTo>
                    <a:pt x="2548" y="6197"/>
                    <a:pt x="2492" y="6203"/>
                    <a:pt x="2443" y="6203"/>
                  </a:cubicBezTo>
                  <a:cubicBezTo>
                    <a:pt x="2420" y="6204"/>
                    <a:pt x="2397" y="6205"/>
                    <a:pt x="2374" y="6205"/>
                  </a:cubicBezTo>
                  <a:cubicBezTo>
                    <a:pt x="2146" y="6205"/>
                    <a:pt x="1920" y="6151"/>
                    <a:pt x="1714" y="6056"/>
                  </a:cubicBezTo>
                  <a:cubicBezTo>
                    <a:pt x="1528" y="5969"/>
                    <a:pt x="1337" y="5865"/>
                    <a:pt x="1124" y="5865"/>
                  </a:cubicBezTo>
                  <a:cubicBezTo>
                    <a:pt x="1112" y="5865"/>
                    <a:pt x="1101" y="5865"/>
                    <a:pt x="1089" y="5866"/>
                  </a:cubicBezTo>
                  <a:cubicBezTo>
                    <a:pt x="924" y="5878"/>
                    <a:pt x="746" y="5934"/>
                    <a:pt x="666" y="6093"/>
                  </a:cubicBezTo>
                  <a:cubicBezTo>
                    <a:pt x="666" y="6102"/>
                    <a:pt x="670" y="6108"/>
                    <a:pt x="674" y="6108"/>
                  </a:cubicBezTo>
                  <a:cubicBezTo>
                    <a:pt x="675" y="6108"/>
                    <a:pt x="677" y="6107"/>
                    <a:pt x="679" y="6105"/>
                  </a:cubicBezTo>
                  <a:cubicBezTo>
                    <a:pt x="776" y="5993"/>
                    <a:pt x="904" y="5945"/>
                    <a:pt x="1037" y="5945"/>
                  </a:cubicBezTo>
                  <a:cubicBezTo>
                    <a:pt x="1123" y="5945"/>
                    <a:pt x="1210" y="5965"/>
                    <a:pt x="1291" y="6001"/>
                  </a:cubicBezTo>
                  <a:cubicBezTo>
                    <a:pt x="1512" y="6093"/>
                    <a:pt x="1714" y="6215"/>
                    <a:pt x="1941" y="6277"/>
                  </a:cubicBezTo>
                  <a:cubicBezTo>
                    <a:pt x="1978" y="6283"/>
                    <a:pt x="2021" y="6295"/>
                    <a:pt x="2057" y="6301"/>
                  </a:cubicBezTo>
                  <a:cubicBezTo>
                    <a:pt x="1549" y="6356"/>
                    <a:pt x="930" y="6375"/>
                    <a:pt x="728" y="6939"/>
                  </a:cubicBezTo>
                  <a:cubicBezTo>
                    <a:pt x="724" y="6951"/>
                    <a:pt x="735" y="6960"/>
                    <a:pt x="747" y="6960"/>
                  </a:cubicBezTo>
                  <a:cubicBezTo>
                    <a:pt x="754" y="6960"/>
                    <a:pt x="760" y="6957"/>
                    <a:pt x="764" y="6951"/>
                  </a:cubicBezTo>
                  <a:cubicBezTo>
                    <a:pt x="899" y="6712"/>
                    <a:pt x="1150" y="6608"/>
                    <a:pt x="1402" y="6540"/>
                  </a:cubicBezTo>
                  <a:cubicBezTo>
                    <a:pt x="1714" y="6454"/>
                    <a:pt x="2039" y="6473"/>
                    <a:pt x="2352" y="6412"/>
                  </a:cubicBezTo>
                  <a:cubicBezTo>
                    <a:pt x="2529" y="6375"/>
                    <a:pt x="2701" y="6313"/>
                    <a:pt x="2860" y="6234"/>
                  </a:cubicBezTo>
                  <a:cubicBezTo>
                    <a:pt x="2864" y="6234"/>
                    <a:pt x="2868" y="6234"/>
                    <a:pt x="2871" y="6232"/>
                  </a:cubicBezTo>
                  <a:lnTo>
                    <a:pt x="2871" y="6232"/>
                  </a:lnTo>
                  <a:cubicBezTo>
                    <a:pt x="2745" y="6316"/>
                    <a:pt x="2619" y="6395"/>
                    <a:pt x="2486" y="6473"/>
                  </a:cubicBezTo>
                  <a:cubicBezTo>
                    <a:pt x="2370" y="6534"/>
                    <a:pt x="2260" y="6601"/>
                    <a:pt x="2143" y="6663"/>
                  </a:cubicBezTo>
                  <a:cubicBezTo>
                    <a:pt x="2045" y="6712"/>
                    <a:pt x="1953" y="6761"/>
                    <a:pt x="1867" y="6816"/>
                  </a:cubicBezTo>
                  <a:cubicBezTo>
                    <a:pt x="1800" y="6840"/>
                    <a:pt x="1726" y="6865"/>
                    <a:pt x="1653" y="6890"/>
                  </a:cubicBezTo>
                  <a:cubicBezTo>
                    <a:pt x="1408" y="6969"/>
                    <a:pt x="1150" y="7037"/>
                    <a:pt x="905" y="7135"/>
                  </a:cubicBezTo>
                  <a:cubicBezTo>
                    <a:pt x="507" y="7294"/>
                    <a:pt x="109" y="7570"/>
                    <a:pt x="4" y="8017"/>
                  </a:cubicBezTo>
                  <a:cubicBezTo>
                    <a:pt x="1" y="8028"/>
                    <a:pt x="10" y="8037"/>
                    <a:pt x="20" y="8037"/>
                  </a:cubicBezTo>
                  <a:cubicBezTo>
                    <a:pt x="26" y="8037"/>
                    <a:pt x="33" y="8033"/>
                    <a:pt x="35" y="8023"/>
                  </a:cubicBezTo>
                  <a:cubicBezTo>
                    <a:pt x="152" y="7735"/>
                    <a:pt x="378" y="7527"/>
                    <a:pt x="636" y="7374"/>
                  </a:cubicBezTo>
                  <a:lnTo>
                    <a:pt x="636" y="7374"/>
                  </a:lnTo>
                  <a:cubicBezTo>
                    <a:pt x="587" y="7410"/>
                    <a:pt x="544" y="7447"/>
                    <a:pt x="501" y="7490"/>
                  </a:cubicBezTo>
                  <a:cubicBezTo>
                    <a:pt x="329" y="7668"/>
                    <a:pt x="280" y="7895"/>
                    <a:pt x="342" y="8127"/>
                  </a:cubicBezTo>
                  <a:cubicBezTo>
                    <a:pt x="409" y="8385"/>
                    <a:pt x="611" y="8691"/>
                    <a:pt x="409" y="8942"/>
                  </a:cubicBezTo>
                  <a:cubicBezTo>
                    <a:pt x="395" y="8957"/>
                    <a:pt x="410" y="8979"/>
                    <a:pt x="427" y="8979"/>
                  </a:cubicBezTo>
                  <a:cubicBezTo>
                    <a:pt x="431" y="8979"/>
                    <a:pt x="436" y="8977"/>
                    <a:pt x="440" y="8973"/>
                  </a:cubicBezTo>
                  <a:cubicBezTo>
                    <a:pt x="593" y="8832"/>
                    <a:pt x="587" y="8611"/>
                    <a:pt x="544" y="8422"/>
                  </a:cubicBezTo>
                  <a:cubicBezTo>
                    <a:pt x="482" y="8152"/>
                    <a:pt x="372" y="7882"/>
                    <a:pt x="568" y="7637"/>
                  </a:cubicBezTo>
                  <a:cubicBezTo>
                    <a:pt x="721" y="7447"/>
                    <a:pt x="967" y="7325"/>
                    <a:pt x="1181" y="7220"/>
                  </a:cubicBezTo>
                  <a:cubicBezTo>
                    <a:pt x="1304" y="7165"/>
                    <a:pt x="1426" y="7110"/>
                    <a:pt x="1549" y="7049"/>
                  </a:cubicBezTo>
                  <a:lnTo>
                    <a:pt x="1549" y="7049"/>
                  </a:lnTo>
                  <a:cubicBezTo>
                    <a:pt x="1512" y="7079"/>
                    <a:pt x="1481" y="7110"/>
                    <a:pt x="1451" y="7141"/>
                  </a:cubicBezTo>
                  <a:cubicBezTo>
                    <a:pt x="1334" y="7263"/>
                    <a:pt x="1236" y="7398"/>
                    <a:pt x="1169" y="7551"/>
                  </a:cubicBezTo>
                  <a:cubicBezTo>
                    <a:pt x="1095" y="7711"/>
                    <a:pt x="1071" y="7870"/>
                    <a:pt x="1059" y="8048"/>
                  </a:cubicBezTo>
                  <a:cubicBezTo>
                    <a:pt x="1046" y="8225"/>
                    <a:pt x="1095" y="8385"/>
                    <a:pt x="1150" y="8556"/>
                  </a:cubicBezTo>
                  <a:cubicBezTo>
                    <a:pt x="1206" y="8722"/>
                    <a:pt x="1261" y="8899"/>
                    <a:pt x="1199" y="9071"/>
                  </a:cubicBezTo>
                  <a:cubicBezTo>
                    <a:pt x="1108" y="9341"/>
                    <a:pt x="875" y="9543"/>
                    <a:pt x="869" y="9843"/>
                  </a:cubicBezTo>
                  <a:cubicBezTo>
                    <a:pt x="869" y="9857"/>
                    <a:pt x="880" y="9865"/>
                    <a:pt x="891" y="9865"/>
                  </a:cubicBezTo>
                  <a:cubicBezTo>
                    <a:pt x="900" y="9865"/>
                    <a:pt x="909" y="9860"/>
                    <a:pt x="911" y="9849"/>
                  </a:cubicBezTo>
                  <a:cubicBezTo>
                    <a:pt x="973" y="9574"/>
                    <a:pt x="1206" y="9384"/>
                    <a:pt x="1322" y="9138"/>
                  </a:cubicBezTo>
                  <a:cubicBezTo>
                    <a:pt x="1377" y="9016"/>
                    <a:pt x="1402" y="8869"/>
                    <a:pt x="1383" y="8734"/>
                  </a:cubicBezTo>
                  <a:cubicBezTo>
                    <a:pt x="1371" y="8667"/>
                    <a:pt x="1359" y="8599"/>
                    <a:pt x="1340" y="8532"/>
                  </a:cubicBezTo>
                  <a:lnTo>
                    <a:pt x="1340" y="8532"/>
                  </a:lnTo>
                  <a:cubicBezTo>
                    <a:pt x="1524" y="8838"/>
                    <a:pt x="1757" y="9151"/>
                    <a:pt x="1659" y="9500"/>
                  </a:cubicBezTo>
                  <a:cubicBezTo>
                    <a:pt x="1655" y="9513"/>
                    <a:pt x="1669" y="9526"/>
                    <a:pt x="1680" y="9526"/>
                  </a:cubicBezTo>
                  <a:cubicBezTo>
                    <a:pt x="1684" y="9526"/>
                    <a:pt x="1688" y="9524"/>
                    <a:pt x="1690" y="9518"/>
                  </a:cubicBezTo>
                  <a:cubicBezTo>
                    <a:pt x="1782" y="9353"/>
                    <a:pt x="1782" y="9163"/>
                    <a:pt x="1739" y="8979"/>
                  </a:cubicBezTo>
                  <a:cubicBezTo>
                    <a:pt x="1696" y="8777"/>
                    <a:pt x="1561" y="8611"/>
                    <a:pt x="1469" y="8428"/>
                  </a:cubicBezTo>
                  <a:cubicBezTo>
                    <a:pt x="1377" y="8250"/>
                    <a:pt x="1285" y="8060"/>
                    <a:pt x="1298" y="7852"/>
                  </a:cubicBezTo>
                  <a:cubicBezTo>
                    <a:pt x="1298" y="7833"/>
                    <a:pt x="1304" y="7809"/>
                    <a:pt x="1304" y="7784"/>
                  </a:cubicBezTo>
                  <a:cubicBezTo>
                    <a:pt x="1310" y="7772"/>
                    <a:pt x="1310" y="7754"/>
                    <a:pt x="1316" y="7741"/>
                  </a:cubicBezTo>
                  <a:cubicBezTo>
                    <a:pt x="1371" y="7594"/>
                    <a:pt x="1457" y="7435"/>
                    <a:pt x="1561" y="7325"/>
                  </a:cubicBezTo>
                  <a:cubicBezTo>
                    <a:pt x="1671" y="7208"/>
                    <a:pt x="1788" y="7104"/>
                    <a:pt x="1910" y="7006"/>
                  </a:cubicBezTo>
                  <a:cubicBezTo>
                    <a:pt x="1923" y="7000"/>
                    <a:pt x="1935" y="6988"/>
                    <a:pt x="1947" y="6981"/>
                  </a:cubicBezTo>
                  <a:lnTo>
                    <a:pt x="1947" y="6981"/>
                  </a:lnTo>
                  <a:cubicBezTo>
                    <a:pt x="1898" y="7067"/>
                    <a:pt x="1867" y="7171"/>
                    <a:pt x="1861" y="7276"/>
                  </a:cubicBezTo>
                  <a:cubicBezTo>
                    <a:pt x="1861" y="7551"/>
                    <a:pt x="2100" y="7741"/>
                    <a:pt x="2303" y="7888"/>
                  </a:cubicBezTo>
                  <a:cubicBezTo>
                    <a:pt x="2321" y="7907"/>
                    <a:pt x="2345" y="7925"/>
                    <a:pt x="2370" y="7944"/>
                  </a:cubicBezTo>
                  <a:cubicBezTo>
                    <a:pt x="2382" y="7962"/>
                    <a:pt x="2401" y="7980"/>
                    <a:pt x="2407" y="8005"/>
                  </a:cubicBezTo>
                  <a:cubicBezTo>
                    <a:pt x="2425" y="8054"/>
                    <a:pt x="2437" y="8121"/>
                    <a:pt x="2431" y="8170"/>
                  </a:cubicBezTo>
                  <a:cubicBezTo>
                    <a:pt x="2431" y="8293"/>
                    <a:pt x="2370" y="8391"/>
                    <a:pt x="2303" y="8495"/>
                  </a:cubicBezTo>
                  <a:cubicBezTo>
                    <a:pt x="2180" y="8673"/>
                    <a:pt x="2106" y="8918"/>
                    <a:pt x="2211" y="9126"/>
                  </a:cubicBezTo>
                  <a:cubicBezTo>
                    <a:pt x="2213" y="9133"/>
                    <a:pt x="2218" y="9135"/>
                    <a:pt x="2224" y="9135"/>
                  </a:cubicBezTo>
                  <a:cubicBezTo>
                    <a:pt x="2234" y="9135"/>
                    <a:pt x="2247" y="9126"/>
                    <a:pt x="2247" y="9114"/>
                  </a:cubicBezTo>
                  <a:cubicBezTo>
                    <a:pt x="2247" y="8985"/>
                    <a:pt x="2241" y="8857"/>
                    <a:pt x="2290" y="8734"/>
                  </a:cubicBezTo>
                  <a:cubicBezTo>
                    <a:pt x="2333" y="8611"/>
                    <a:pt x="2419" y="8513"/>
                    <a:pt x="2474" y="8403"/>
                  </a:cubicBezTo>
                  <a:cubicBezTo>
                    <a:pt x="2523" y="8305"/>
                    <a:pt x="2535" y="8201"/>
                    <a:pt x="2511" y="8097"/>
                  </a:cubicBezTo>
                  <a:cubicBezTo>
                    <a:pt x="2511" y="8084"/>
                    <a:pt x="2505" y="8066"/>
                    <a:pt x="2499" y="8054"/>
                  </a:cubicBezTo>
                  <a:lnTo>
                    <a:pt x="2499" y="8054"/>
                  </a:lnTo>
                  <a:cubicBezTo>
                    <a:pt x="2548" y="8103"/>
                    <a:pt x="2591" y="8158"/>
                    <a:pt x="2627" y="8219"/>
                  </a:cubicBezTo>
                  <a:cubicBezTo>
                    <a:pt x="2707" y="8348"/>
                    <a:pt x="2756" y="8483"/>
                    <a:pt x="2774" y="8636"/>
                  </a:cubicBezTo>
                  <a:cubicBezTo>
                    <a:pt x="2817" y="8998"/>
                    <a:pt x="2664" y="9322"/>
                    <a:pt x="2529" y="9647"/>
                  </a:cubicBezTo>
                  <a:cubicBezTo>
                    <a:pt x="2521" y="9663"/>
                    <a:pt x="2535" y="9674"/>
                    <a:pt x="2548" y="9674"/>
                  </a:cubicBezTo>
                  <a:cubicBezTo>
                    <a:pt x="2555" y="9674"/>
                    <a:pt x="2562" y="9672"/>
                    <a:pt x="2566" y="9666"/>
                  </a:cubicBezTo>
                  <a:cubicBezTo>
                    <a:pt x="2738" y="9433"/>
                    <a:pt x="2842" y="9151"/>
                    <a:pt x="2879" y="8863"/>
                  </a:cubicBezTo>
                  <a:cubicBezTo>
                    <a:pt x="2909" y="8611"/>
                    <a:pt x="2872" y="8317"/>
                    <a:pt x="2725" y="8103"/>
                  </a:cubicBezTo>
                  <a:cubicBezTo>
                    <a:pt x="2652" y="7999"/>
                    <a:pt x="2560" y="7907"/>
                    <a:pt x="2456" y="7827"/>
                  </a:cubicBezTo>
                  <a:cubicBezTo>
                    <a:pt x="2333" y="7741"/>
                    <a:pt x="2186" y="7649"/>
                    <a:pt x="2106" y="7521"/>
                  </a:cubicBezTo>
                  <a:cubicBezTo>
                    <a:pt x="2021" y="7386"/>
                    <a:pt x="1990" y="7269"/>
                    <a:pt x="2045" y="7116"/>
                  </a:cubicBezTo>
                  <a:cubicBezTo>
                    <a:pt x="2082" y="7000"/>
                    <a:pt x="2168" y="6908"/>
                    <a:pt x="2266" y="6834"/>
                  </a:cubicBezTo>
                  <a:cubicBezTo>
                    <a:pt x="2394" y="6779"/>
                    <a:pt x="2517" y="6712"/>
                    <a:pt x="2640" y="6651"/>
                  </a:cubicBezTo>
                  <a:lnTo>
                    <a:pt x="2640" y="6651"/>
                  </a:lnTo>
                  <a:cubicBezTo>
                    <a:pt x="2517" y="6853"/>
                    <a:pt x="2468" y="7098"/>
                    <a:pt x="2609" y="7312"/>
                  </a:cubicBezTo>
                  <a:cubicBezTo>
                    <a:pt x="2695" y="7459"/>
                    <a:pt x="2854" y="7539"/>
                    <a:pt x="2964" y="7662"/>
                  </a:cubicBezTo>
                  <a:cubicBezTo>
                    <a:pt x="3105" y="7815"/>
                    <a:pt x="3160" y="7980"/>
                    <a:pt x="3197" y="8183"/>
                  </a:cubicBezTo>
                  <a:cubicBezTo>
                    <a:pt x="3200" y="8193"/>
                    <a:pt x="3207" y="8198"/>
                    <a:pt x="3215" y="8198"/>
                  </a:cubicBezTo>
                  <a:cubicBezTo>
                    <a:pt x="3225" y="8198"/>
                    <a:pt x="3237" y="8190"/>
                    <a:pt x="3240" y="8176"/>
                  </a:cubicBezTo>
                  <a:cubicBezTo>
                    <a:pt x="3252" y="8029"/>
                    <a:pt x="3209" y="7870"/>
                    <a:pt x="3142" y="7741"/>
                  </a:cubicBezTo>
                  <a:cubicBezTo>
                    <a:pt x="3069" y="7594"/>
                    <a:pt x="2958" y="7490"/>
                    <a:pt x="2842" y="7380"/>
                  </a:cubicBezTo>
                  <a:cubicBezTo>
                    <a:pt x="2701" y="7257"/>
                    <a:pt x="2627" y="7110"/>
                    <a:pt x="2664" y="6914"/>
                  </a:cubicBezTo>
                  <a:cubicBezTo>
                    <a:pt x="2689" y="6779"/>
                    <a:pt x="2744" y="6669"/>
                    <a:pt x="2805" y="6552"/>
                  </a:cubicBezTo>
                  <a:cubicBezTo>
                    <a:pt x="3050" y="6418"/>
                    <a:pt x="3283" y="6258"/>
                    <a:pt x="3491" y="6074"/>
                  </a:cubicBezTo>
                  <a:cubicBezTo>
                    <a:pt x="3736" y="5866"/>
                    <a:pt x="3951" y="5639"/>
                    <a:pt x="4135" y="5382"/>
                  </a:cubicBezTo>
                  <a:cubicBezTo>
                    <a:pt x="4343" y="5094"/>
                    <a:pt x="4484" y="4775"/>
                    <a:pt x="4588" y="4438"/>
                  </a:cubicBezTo>
                  <a:cubicBezTo>
                    <a:pt x="4601" y="4395"/>
                    <a:pt x="4613" y="4359"/>
                    <a:pt x="4625" y="4316"/>
                  </a:cubicBezTo>
                  <a:cubicBezTo>
                    <a:pt x="4637" y="4359"/>
                    <a:pt x="4650" y="4395"/>
                    <a:pt x="4662" y="4438"/>
                  </a:cubicBezTo>
                  <a:cubicBezTo>
                    <a:pt x="4766" y="4775"/>
                    <a:pt x="4907" y="5094"/>
                    <a:pt x="5115" y="5382"/>
                  </a:cubicBezTo>
                  <a:cubicBezTo>
                    <a:pt x="5299" y="5639"/>
                    <a:pt x="5514" y="5866"/>
                    <a:pt x="5753" y="6074"/>
                  </a:cubicBezTo>
                  <a:cubicBezTo>
                    <a:pt x="5967" y="6258"/>
                    <a:pt x="6200" y="6418"/>
                    <a:pt x="6445" y="6552"/>
                  </a:cubicBezTo>
                  <a:cubicBezTo>
                    <a:pt x="6506" y="6669"/>
                    <a:pt x="6561" y="6779"/>
                    <a:pt x="6586" y="6914"/>
                  </a:cubicBezTo>
                  <a:cubicBezTo>
                    <a:pt x="6623" y="7110"/>
                    <a:pt x="6549" y="7257"/>
                    <a:pt x="6408" y="7380"/>
                  </a:cubicBezTo>
                  <a:cubicBezTo>
                    <a:pt x="6292" y="7490"/>
                    <a:pt x="6182" y="7594"/>
                    <a:pt x="6108" y="7741"/>
                  </a:cubicBezTo>
                  <a:cubicBezTo>
                    <a:pt x="6041" y="7870"/>
                    <a:pt x="5998" y="8029"/>
                    <a:pt x="6010" y="8176"/>
                  </a:cubicBezTo>
                  <a:cubicBezTo>
                    <a:pt x="6013" y="8190"/>
                    <a:pt x="6025" y="8198"/>
                    <a:pt x="6034" y="8198"/>
                  </a:cubicBezTo>
                  <a:cubicBezTo>
                    <a:pt x="6041" y="8198"/>
                    <a:pt x="6047" y="8193"/>
                    <a:pt x="6047" y="8183"/>
                  </a:cubicBezTo>
                  <a:cubicBezTo>
                    <a:pt x="6084" y="7986"/>
                    <a:pt x="6145" y="7815"/>
                    <a:pt x="6286" y="7662"/>
                  </a:cubicBezTo>
                  <a:cubicBezTo>
                    <a:pt x="6396" y="7539"/>
                    <a:pt x="6549" y="7459"/>
                    <a:pt x="6641" y="7312"/>
                  </a:cubicBezTo>
                  <a:cubicBezTo>
                    <a:pt x="6782" y="7098"/>
                    <a:pt x="6733" y="6853"/>
                    <a:pt x="6611" y="6651"/>
                  </a:cubicBezTo>
                  <a:lnTo>
                    <a:pt x="6611" y="6651"/>
                  </a:lnTo>
                  <a:cubicBezTo>
                    <a:pt x="6733" y="6712"/>
                    <a:pt x="6856" y="6779"/>
                    <a:pt x="6984" y="6834"/>
                  </a:cubicBezTo>
                  <a:cubicBezTo>
                    <a:pt x="7082" y="6908"/>
                    <a:pt x="7168" y="7000"/>
                    <a:pt x="7205" y="7116"/>
                  </a:cubicBezTo>
                  <a:cubicBezTo>
                    <a:pt x="7260" y="7269"/>
                    <a:pt x="7229" y="7386"/>
                    <a:pt x="7144" y="7521"/>
                  </a:cubicBezTo>
                  <a:cubicBezTo>
                    <a:pt x="7064" y="7649"/>
                    <a:pt x="6917" y="7741"/>
                    <a:pt x="6794" y="7827"/>
                  </a:cubicBezTo>
                  <a:cubicBezTo>
                    <a:pt x="6690" y="7907"/>
                    <a:pt x="6598" y="7999"/>
                    <a:pt x="6525" y="8103"/>
                  </a:cubicBezTo>
                  <a:cubicBezTo>
                    <a:pt x="6378" y="8317"/>
                    <a:pt x="6341" y="8611"/>
                    <a:pt x="6372" y="8863"/>
                  </a:cubicBezTo>
                  <a:cubicBezTo>
                    <a:pt x="6408" y="9151"/>
                    <a:pt x="6512" y="9433"/>
                    <a:pt x="6684" y="9666"/>
                  </a:cubicBezTo>
                  <a:cubicBezTo>
                    <a:pt x="6688" y="9672"/>
                    <a:pt x="6695" y="9674"/>
                    <a:pt x="6702" y="9674"/>
                  </a:cubicBezTo>
                  <a:cubicBezTo>
                    <a:pt x="6715" y="9674"/>
                    <a:pt x="6729" y="9663"/>
                    <a:pt x="6721" y="9647"/>
                  </a:cubicBezTo>
                  <a:cubicBezTo>
                    <a:pt x="6586" y="9322"/>
                    <a:pt x="6433" y="8998"/>
                    <a:pt x="6476" y="8636"/>
                  </a:cubicBezTo>
                  <a:cubicBezTo>
                    <a:pt x="6494" y="8483"/>
                    <a:pt x="6543" y="8348"/>
                    <a:pt x="6623" y="8219"/>
                  </a:cubicBezTo>
                  <a:cubicBezTo>
                    <a:pt x="6660" y="8158"/>
                    <a:pt x="6702" y="8103"/>
                    <a:pt x="6751" y="8054"/>
                  </a:cubicBezTo>
                  <a:lnTo>
                    <a:pt x="6751" y="8054"/>
                  </a:lnTo>
                  <a:cubicBezTo>
                    <a:pt x="6745" y="8066"/>
                    <a:pt x="6739" y="8084"/>
                    <a:pt x="6739" y="8097"/>
                  </a:cubicBezTo>
                  <a:cubicBezTo>
                    <a:pt x="6715" y="8201"/>
                    <a:pt x="6727" y="8305"/>
                    <a:pt x="6776" y="8403"/>
                  </a:cubicBezTo>
                  <a:cubicBezTo>
                    <a:pt x="6831" y="8513"/>
                    <a:pt x="6917" y="8611"/>
                    <a:pt x="6960" y="8734"/>
                  </a:cubicBezTo>
                  <a:cubicBezTo>
                    <a:pt x="7009" y="8857"/>
                    <a:pt x="7003" y="8985"/>
                    <a:pt x="7003" y="9114"/>
                  </a:cubicBezTo>
                  <a:cubicBezTo>
                    <a:pt x="7003" y="9126"/>
                    <a:pt x="7016" y="9135"/>
                    <a:pt x="7026" y="9135"/>
                  </a:cubicBezTo>
                  <a:cubicBezTo>
                    <a:pt x="7032" y="9135"/>
                    <a:pt x="7037" y="9133"/>
                    <a:pt x="7039" y="9126"/>
                  </a:cubicBezTo>
                  <a:cubicBezTo>
                    <a:pt x="7144" y="8918"/>
                    <a:pt x="7070" y="8673"/>
                    <a:pt x="6948" y="8495"/>
                  </a:cubicBezTo>
                  <a:cubicBezTo>
                    <a:pt x="6880" y="8391"/>
                    <a:pt x="6819" y="8293"/>
                    <a:pt x="6819" y="8170"/>
                  </a:cubicBezTo>
                  <a:cubicBezTo>
                    <a:pt x="6813" y="8121"/>
                    <a:pt x="6825" y="8054"/>
                    <a:pt x="6843" y="8005"/>
                  </a:cubicBezTo>
                  <a:cubicBezTo>
                    <a:pt x="6850" y="7980"/>
                    <a:pt x="6868" y="7962"/>
                    <a:pt x="6880" y="7944"/>
                  </a:cubicBezTo>
                  <a:cubicBezTo>
                    <a:pt x="6905" y="7925"/>
                    <a:pt x="6929" y="7907"/>
                    <a:pt x="6948" y="7888"/>
                  </a:cubicBezTo>
                  <a:cubicBezTo>
                    <a:pt x="7150" y="7741"/>
                    <a:pt x="7389" y="7551"/>
                    <a:pt x="7389" y="7276"/>
                  </a:cubicBezTo>
                  <a:cubicBezTo>
                    <a:pt x="7383" y="7171"/>
                    <a:pt x="7352" y="7073"/>
                    <a:pt x="7303" y="6981"/>
                  </a:cubicBezTo>
                  <a:lnTo>
                    <a:pt x="7303" y="6981"/>
                  </a:lnTo>
                  <a:cubicBezTo>
                    <a:pt x="7315" y="6988"/>
                    <a:pt x="7327" y="7000"/>
                    <a:pt x="7340" y="7006"/>
                  </a:cubicBezTo>
                  <a:cubicBezTo>
                    <a:pt x="7462" y="7104"/>
                    <a:pt x="7579" y="7208"/>
                    <a:pt x="7689" y="7325"/>
                  </a:cubicBezTo>
                  <a:cubicBezTo>
                    <a:pt x="7793" y="7435"/>
                    <a:pt x="7879" y="7594"/>
                    <a:pt x="7934" y="7741"/>
                  </a:cubicBezTo>
                  <a:cubicBezTo>
                    <a:pt x="7940" y="7754"/>
                    <a:pt x="7940" y="7772"/>
                    <a:pt x="7946" y="7784"/>
                  </a:cubicBezTo>
                  <a:cubicBezTo>
                    <a:pt x="7946" y="7809"/>
                    <a:pt x="7953" y="7833"/>
                    <a:pt x="7953" y="7852"/>
                  </a:cubicBezTo>
                  <a:cubicBezTo>
                    <a:pt x="7965" y="8060"/>
                    <a:pt x="7873" y="8250"/>
                    <a:pt x="7781" y="8428"/>
                  </a:cubicBezTo>
                  <a:cubicBezTo>
                    <a:pt x="7689" y="8611"/>
                    <a:pt x="7554" y="8777"/>
                    <a:pt x="7511" y="8979"/>
                  </a:cubicBezTo>
                  <a:cubicBezTo>
                    <a:pt x="7468" y="9163"/>
                    <a:pt x="7468" y="9353"/>
                    <a:pt x="7560" y="9518"/>
                  </a:cubicBezTo>
                  <a:cubicBezTo>
                    <a:pt x="7562" y="9522"/>
                    <a:pt x="7566" y="9523"/>
                    <a:pt x="7570" y="9523"/>
                  </a:cubicBezTo>
                  <a:cubicBezTo>
                    <a:pt x="7581" y="9523"/>
                    <a:pt x="7595" y="9513"/>
                    <a:pt x="7591" y="9500"/>
                  </a:cubicBezTo>
                  <a:cubicBezTo>
                    <a:pt x="7493" y="9151"/>
                    <a:pt x="7726" y="8838"/>
                    <a:pt x="7910" y="8532"/>
                  </a:cubicBezTo>
                  <a:lnTo>
                    <a:pt x="7910" y="8532"/>
                  </a:lnTo>
                  <a:cubicBezTo>
                    <a:pt x="7891" y="8599"/>
                    <a:pt x="7879" y="8667"/>
                    <a:pt x="7867" y="8734"/>
                  </a:cubicBezTo>
                  <a:cubicBezTo>
                    <a:pt x="7848" y="8869"/>
                    <a:pt x="7873" y="9016"/>
                    <a:pt x="7928" y="9138"/>
                  </a:cubicBezTo>
                  <a:cubicBezTo>
                    <a:pt x="8044" y="9384"/>
                    <a:pt x="8277" y="9574"/>
                    <a:pt x="8339" y="9849"/>
                  </a:cubicBezTo>
                  <a:cubicBezTo>
                    <a:pt x="8341" y="9860"/>
                    <a:pt x="8350" y="9865"/>
                    <a:pt x="8359" y="9865"/>
                  </a:cubicBezTo>
                  <a:cubicBezTo>
                    <a:pt x="8370" y="9865"/>
                    <a:pt x="8382" y="9857"/>
                    <a:pt x="8382" y="9843"/>
                  </a:cubicBezTo>
                  <a:cubicBezTo>
                    <a:pt x="8375" y="9543"/>
                    <a:pt x="8143" y="9341"/>
                    <a:pt x="8051" y="9071"/>
                  </a:cubicBezTo>
                  <a:cubicBezTo>
                    <a:pt x="7989" y="8899"/>
                    <a:pt x="8044" y="8722"/>
                    <a:pt x="8100" y="8556"/>
                  </a:cubicBezTo>
                  <a:cubicBezTo>
                    <a:pt x="8155" y="8391"/>
                    <a:pt x="8204" y="8225"/>
                    <a:pt x="8192" y="8048"/>
                  </a:cubicBezTo>
                  <a:cubicBezTo>
                    <a:pt x="8179" y="7870"/>
                    <a:pt x="8155" y="7711"/>
                    <a:pt x="8081" y="7551"/>
                  </a:cubicBezTo>
                  <a:cubicBezTo>
                    <a:pt x="8014" y="7398"/>
                    <a:pt x="7916" y="7263"/>
                    <a:pt x="7799" y="7141"/>
                  </a:cubicBezTo>
                  <a:cubicBezTo>
                    <a:pt x="7769" y="7110"/>
                    <a:pt x="7738" y="7079"/>
                    <a:pt x="7701" y="7055"/>
                  </a:cubicBezTo>
                  <a:lnTo>
                    <a:pt x="7701" y="7055"/>
                  </a:lnTo>
                  <a:cubicBezTo>
                    <a:pt x="7824" y="7110"/>
                    <a:pt x="7946" y="7165"/>
                    <a:pt x="8069" y="7220"/>
                  </a:cubicBezTo>
                  <a:cubicBezTo>
                    <a:pt x="8283" y="7325"/>
                    <a:pt x="8529" y="7447"/>
                    <a:pt x="8682" y="7637"/>
                  </a:cubicBezTo>
                  <a:cubicBezTo>
                    <a:pt x="8878" y="7882"/>
                    <a:pt x="8768" y="8152"/>
                    <a:pt x="8706" y="8422"/>
                  </a:cubicBezTo>
                  <a:cubicBezTo>
                    <a:pt x="8663" y="8611"/>
                    <a:pt x="8657" y="8832"/>
                    <a:pt x="8810" y="8973"/>
                  </a:cubicBezTo>
                  <a:cubicBezTo>
                    <a:pt x="8815" y="8978"/>
                    <a:pt x="8820" y="8979"/>
                    <a:pt x="8825" y="8979"/>
                  </a:cubicBezTo>
                  <a:cubicBezTo>
                    <a:pt x="8841" y="8979"/>
                    <a:pt x="8855" y="8961"/>
                    <a:pt x="8841" y="8942"/>
                  </a:cubicBezTo>
                  <a:cubicBezTo>
                    <a:pt x="8639" y="8691"/>
                    <a:pt x="8841" y="8385"/>
                    <a:pt x="8909" y="8127"/>
                  </a:cubicBezTo>
                  <a:cubicBezTo>
                    <a:pt x="8970" y="7895"/>
                    <a:pt x="8921" y="7668"/>
                    <a:pt x="8749" y="7490"/>
                  </a:cubicBezTo>
                  <a:cubicBezTo>
                    <a:pt x="8706" y="7447"/>
                    <a:pt x="8663" y="7410"/>
                    <a:pt x="8614" y="7374"/>
                  </a:cubicBezTo>
                  <a:lnTo>
                    <a:pt x="8614" y="7374"/>
                  </a:lnTo>
                  <a:cubicBezTo>
                    <a:pt x="8872" y="7527"/>
                    <a:pt x="9098" y="7735"/>
                    <a:pt x="9215" y="8023"/>
                  </a:cubicBezTo>
                  <a:cubicBezTo>
                    <a:pt x="9217" y="8031"/>
                    <a:pt x="9224" y="8034"/>
                    <a:pt x="9231" y="8034"/>
                  </a:cubicBezTo>
                  <a:cubicBezTo>
                    <a:pt x="9240" y="8034"/>
                    <a:pt x="9249" y="8028"/>
                    <a:pt x="9246" y="8017"/>
                  </a:cubicBezTo>
                  <a:cubicBezTo>
                    <a:pt x="9141" y="7576"/>
                    <a:pt x="8743" y="7294"/>
                    <a:pt x="8345" y="7135"/>
                  </a:cubicBezTo>
                  <a:lnTo>
                    <a:pt x="8339" y="7135"/>
                  </a:lnTo>
                  <a:cubicBezTo>
                    <a:pt x="8093" y="7037"/>
                    <a:pt x="7842" y="6969"/>
                    <a:pt x="7591" y="6890"/>
                  </a:cubicBezTo>
                  <a:cubicBezTo>
                    <a:pt x="7517" y="6865"/>
                    <a:pt x="7450" y="6847"/>
                    <a:pt x="7377" y="6816"/>
                  </a:cubicBezTo>
                  <a:cubicBezTo>
                    <a:pt x="7291" y="6761"/>
                    <a:pt x="7199" y="6712"/>
                    <a:pt x="7107" y="6663"/>
                  </a:cubicBezTo>
                  <a:cubicBezTo>
                    <a:pt x="6990" y="6601"/>
                    <a:pt x="6874" y="6534"/>
                    <a:pt x="6758" y="6473"/>
                  </a:cubicBezTo>
                  <a:cubicBezTo>
                    <a:pt x="6631" y="6395"/>
                    <a:pt x="6499" y="6316"/>
                    <a:pt x="6372" y="6232"/>
                  </a:cubicBezTo>
                  <a:lnTo>
                    <a:pt x="6372" y="6232"/>
                  </a:lnTo>
                  <a:cubicBezTo>
                    <a:pt x="6376" y="6234"/>
                    <a:pt x="6380" y="6234"/>
                    <a:pt x="6384" y="6234"/>
                  </a:cubicBezTo>
                  <a:cubicBezTo>
                    <a:pt x="6543" y="6313"/>
                    <a:pt x="6715" y="6375"/>
                    <a:pt x="6892" y="6412"/>
                  </a:cubicBezTo>
                  <a:cubicBezTo>
                    <a:pt x="7205" y="6473"/>
                    <a:pt x="7536" y="6454"/>
                    <a:pt x="7842" y="6540"/>
                  </a:cubicBezTo>
                  <a:cubicBezTo>
                    <a:pt x="8093" y="6608"/>
                    <a:pt x="8351" y="6718"/>
                    <a:pt x="8486" y="6951"/>
                  </a:cubicBezTo>
                  <a:cubicBezTo>
                    <a:pt x="8488" y="6957"/>
                    <a:pt x="8493" y="6960"/>
                    <a:pt x="8498" y="6960"/>
                  </a:cubicBezTo>
                  <a:cubicBezTo>
                    <a:pt x="8509" y="6960"/>
                    <a:pt x="8520" y="6951"/>
                    <a:pt x="8516" y="6939"/>
                  </a:cubicBezTo>
                  <a:cubicBezTo>
                    <a:pt x="8314" y="6375"/>
                    <a:pt x="7701" y="6356"/>
                    <a:pt x="7187" y="6301"/>
                  </a:cubicBezTo>
                  <a:cubicBezTo>
                    <a:pt x="7223" y="6295"/>
                    <a:pt x="7266" y="6283"/>
                    <a:pt x="7303" y="6277"/>
                  </a:cubicBezTo>
                  <a:cubicBezTo>
                    <a:pt x="7536" y="6215"/>
                    <a:pt x="7732" y="6093"/>
                    <a:pt x="7953" y="6001"/>
                  </a:cubicBezTo>
                  <a:cubicBezTo>
                    <a:pt x="8034" y="5965"/>
                    <a:pt x="8122" y="5945"/>
                    <a:pt x="8209" y="5945"/>
                  </a:cubicBezTo>
                  <a:cubicBezTo>
                    <a:pt x="8343" y="5945"/>
                    <a:pt x="8472" y="5993"/>
                    <a:pt x="8565" y="6105"/>
                  </a:cubicBezTo>
                  <a:cubicBezTo>
                    <a:pt x="8567" y="6107"/>
                    <a:pt x="8569" y="6108"/>
                    <a:pt x="8571" y="6108"/>
                  </a:cubicBezTo>
                  <a:cubicBezTo>
                    <a:pt x="8577" y="6108"/>
                    <a:pt x="8582" y="6102"/>
                    <a:pt x="8578" y="6093"/>
                  </a:cubicBezTo>
                  <a:cubicBezTo>
                    <a:pt x="8498" y="5934"/>
                    <a:pt x="8320" y="5878"/>
                    <a:pt x="8155" y="5866"/>
                  </a:cubicBezTo>
                  <a:cubicBezTo>
                    <a:pt x="8143" y="5865"/>
                    <a:pt x="8131" y="5865"/>
                    <a:pt x="8120" y="5865"/>
                  </a:cubicBezTo>
                  <a:cubicBezTo>
                    <a:pt x="7907" y="5865"/>
                    <a:pt x="7716" y="5969"/>
                    <a:pt x="7530" y="6056"/>
                  </a:cubicBezTo>
                  <a:cubicBezTo>
                    <a:pt x="7324" y="6151"/>
                    <a:pt x="7098" y="6205"/>
                    <a:pt x="6870" y="6205"/>
                  </a:cubicBezTo>
                  <a:cubicBezTo>
                    <a:pt x="6847" y="6205"/>
                    <a:pt x="6824" y="6204"/>
                    <a:pt x="6800" y="6203"/>
                  </a:cubicBezTo>
                  <a:cubicBezTo>
                    <a:pt x="6751" y="6203"/>
                    <a:pt x="6702" y="6197"/>
                    <a:pt x="6653" y="6191"/>
                  </a:cubicBezTo>
                  <a:cubicBezTo>
                    <a:pt x="6604" y="6173"/>
                    <a:pt x="6561" y="6154"/>
                    <a:pt x="6512" y="6136"/>
                  </a:cubicBezTo>
                  <a:cubicBezTo>
                    <a:pt x="6666" y="6136"/>
                    <a:pt x="6819" y="6099"/>
                    <a:pt x="6960" y="6038"/>
                  </a:cubicBezTo>
                  <a:cubicBezTo>
                    <a:pt x="7119" y="5958"/>
                    <a:pt x="7248" y="5842"/>
                    <a:pt x="7377" y="5713"/>
                  </a:cubicBezTo>
                  <a:cubicBezTo>
                    <a:pt x="7511" y="5578"/>
                    <a:pt x="7634" y="5437"/>
                    <a:pt x="7830" y="5388"/>
                  </a:cubicBezTo>
                  <a:cubicBezTo>
                    <a:pt x="7848" y="5382"/>
                    <a:pt x="7842" y="5351"/>
                    <a:pt x="7824" y="5351"/>
                  </a:cubicBezTo>
                  <a:cubicBezTo>
                    <a:pt x="7821" y="5351"/>
                    <a:pt x="7818" y="5351"/>
                    <a:pt x="7815" y="5351"/>
                  </a:cubicBezTo>
                  <a:cubicBezTo>
                    <a:pt x="7453" y="5351"/>
                    <a:pt x="7295" y="5708"/>
                    <a:pt x="7021" y="5872"/>
                  </a:cubicBezTo>
                  <a:cubicBezTo>
                    <a:pt x="6856" y="5976"/>
                    <a:pt x="6666" y="6025"/>
                    <a:pt x="6476" y="6032"/>
                  </a:cubicBezTo>
                  <a:cubicBezTo>
                    <a:pt x="6506" y="6019"/>
                    <a:pt x="6537" y="6007"/>
                    <a:pt x="6568" y="5995"/>
                  </a:cubicBezTo>
                  <a:cubicBezTo>
                    <a:pt x="6660" y="5952"/>
                    <a:pt x="6739" y="5891"/>
                    <a:pt x="6807" y="5811"/>
                  </a:cubicBezTo>
                  <a:cubicBezTo>
                    <a:pt x="6874" y="5731"/>
                    <a:pt x="6929" y="5639"/>
                    <a:pt x="6948" y="5535"/>
                  </a:cubicBezTo>
                  <a:cubicBezTo>
                    <a:pt x="6978" y="5425"/>
                    <a:pt x="6978" y="5290"/>
                    <a:pt x="7107" y="5241"/>
                  </a:cubicBezTo>
                  <a:cubicBezTo>
                    <a:pt x="7119" y="5235"/>
                    <a:pt x="7125" y="5204"/>
                    <a:pt x="7107" y="5198"/>
                  </a:cubicBezTo>
                  <a:cubicBezTo>
                    <a:pt x="7096" y="5196"/>
                    <a:pt x="7085" y="5195"/>
                    <a:pt x="7074" y="5195"/>
                  </a:cubicBezTo>
                  <a:cubicBezTo>
                    <a:pt x="6977" y="5195"/>
                    <a:pt x="6913" y="5293"/>
                    <a:pt x="6880" y="5376"/>
                  </a:cubicBezTo>
                  <a:cubicBezTo>
                    <a:pt x="6843" y="5474"/>
                    <a:pt x="6825" y="5584"/>
                    <a:pt x="6770" y="5676"/>
                  </a:cubicBezTo>
                  <a:cubicBezTo>
                    <a:pt x="6721" y="5768"/>
                    <a:pt x="6647" y="5842"/>
                    <a:pt x="6568" y="5903"/>
                  </a:cubicBezTo>
                  <a:cubicBezTo>
                    <a:pt x="6525" y="5934"/>
                    <a:pt x="6482" y="5964"/>
                    <a:pt x="6433" y="5983"/>
                  </a:cubicBezTo>
                  <a:cubicBezTo>
                    <a:pt x="6390" y="6001"/>
                    <a:pt x="6341" y="6013"/>
                    <a:pt x="6298" y="6025"/>
                  </a:cubicBezTo>
                  <a:cubicBezTo>
                    <a:pt x="5606" y="5621"/>
                    <a:pt x="5170" y="4830"/>
                    <a:pt x="5023" y="4028"/>
                  </a:cubicBezTo>
                  <a:cubicBezTo>
                    <a:pt x="4907" y="3409"/>
                    <a:pt x="4919" y="2784"/>
                    <a:pt x="4962" y="2159"/>
                  </a:cubicBezTo>
                  <a:cubicBezTo>
                    <a:pt x="4999" y="1601"/>
                    <a:pt x="5066" y="1037"/>
                    <a:pt x="5036" y="480"/>
                  </a:cubicBezTo>
                  <a:cubicBezTo>
                    <a:pt x="5042" y="437"/>
                    <a:pt x="5042" y="394"/>
                    <a:pt x="5048" y="345"/>
                  </a:cubicBezTo>
                  <a:cubicBezTo>
                    <a:pt x="5054" y="271"/>
                    <a:pt x="5091" y="149"/>
                    <a:pt x="5042" y="87"/>
                  </a:cubicBezTo>
                  <a:cubicBezTo>
                    <a:pt x="4999" y="29"/>
                    <a:pt x="4810" y="0"/>
                    <a:pt x="4622"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576;p38">
              <a:extLst>
                <a:ext uri="{FF2B5EF4-FFF2-40B4-BE49-F238E27FC236}">
                  <a16:creationId xmlns:a16="http://schemas.microsoft.com/office/drawing/2014/main" id="{DE6F7B31-CBEE-4C18-90DE-644C9A88FAD4}"/>
                </a:ext>
              </a:extLst>
            </p:cNvPr>
            <p:cNvSpPr/>
            <p:nvPr/>
          </p:nvSpPr>
          <p:spPr>
            <a:xfrm>
              <a:off x="4747903" y="2708687"/>
              <a:ext cx="26131" cy="108449"/>
            </a:xfrm>
            <a:custGeom>
              <a:avLst/>
              <a:gdLst/>
              <a:ahLst/>
              <a:cxnLst/>
              <a:rect l="l" t="t" r="r" b="b"/>
              <a:pathLst>
                <a:path w="852" h="3536" extrusionOk="0">
                  <a:moveTo>
                    <a:pt x="460" y="0"/>
                  </a:moveTo>
                  <a:cubicBezTo>
                    <a:pt x="313" y="0"/>
                    <a:pt x="153" y="6"/>
                    <a:pt x="0" y="31"/>
                  </a:cubicBezTo>
                  <a:cubicBezTo>
                    <a:pt x="0" y="37"/>
                    <a:pt x="0" y="37"/>
                    <a:pt x="0" y="43"/>
                  </a:cubicBezTo>
                  <a:lnTo>
                    <a:pt x="6" y="141"/>
                  </a:lnTo>
                  <a:cubicBezTo>
                    <a:pt x="43" y="135"/>
                    <a:pt x="80" y="135"/>
                    <a:pt x="110" y="129"/>
                  </a:cubicBezTo>
                  <a:cubicBezTo>
                    <a:pt x="169" y="126"/>
                    <a:pt x="227" y="124"/>
                    <a:pt x="285" y="124"/>
                  </a:cubicBezTo>
                  <a:cubicBezTo>
                    <a:pt x="343" y="124"/>
                    <a:pt x="401" y="126"/>
                    <a:pt x="460" y="129"/>
                  </a:cubicBezTo>
                  <a:cubicBezTo>
                    <a:pt x="576" y="135"/>
                    <a:pt x="693" y="147"/>
                    <a:pt x="809" y="172"/>
                  </a:cubicBezTo>
                  <a:cubicBezTo>
                    <a:pt x="821" y="172"/>
                    <a:pt x="827" y="172"/>
                    <a:pt x="840" y="178"/>
                  </a:cubicBezTo>
                  <a:lnTo>
                    <a:pt x="840" y="172"/>
                  </a:lnTo>
                  <a:cubicBezTo>
                    <a:pt x="840" y="129"/>
                    <a:pt x="846" y="86"/>
                    <a:pt x="852" y="43"/>
                  </a:cubicBezTo>
                  <a:cubicBezTo>
                    <a:pt x="840" y="43"/>
                    <a:pt x="827" y="43"/>
                    <a:pt x="821" y="37"/>
                  </a:cubicBezTo>
                  <a:cubicBezTo>
                    <a:pt x="705" y="18"/>
                    <a:pt x="582" y="6"/>
                    <a:pt x="460" y="0"/>
                  </a:cubicBezTo>
                  <a:close/>
                  <a:moveTo>
                    <a:pt x="380" y="441"/>
                  </a:moveTo>
                  <a:lnTo>
                    <a:pt x="380" y="447"/>
                  </a:lnTo>
                  <a:cubicBezTo>
                    <a:pt x="276" y="447"/>
                    <a:pt x="166" y="460"/>
                    <a:pt x="55" y="484"/>
                  </a:cubicBezTo>
                  <a:cubicBezTo>
                    <a:pt x="43" y="484"/>
                    <a:pt x="25" y="490"/>
                    <a:pt x="6" y="496"/>
                  </a:cubicBezTo>
                  <a:lnTo>
                    <a:pt x="6" y="576"/>
                  </a:lnTo>
                  <a:cubicBezTo>
                    <a:pt x="25" y="570"/>
                    <a:pt x="43" y="570"/>
                    <a:pt x="55" y="564"/>
                  </a:cubicBezTo>
                  <a:cubicBezTo>
                    <a:pt x="140" y="559"/>
                    <a:pt x="224" y="550"/>
                    <a:pt x="308" y="550"/>
                  </a:cubicBezTo>
                  <a:cubicBezTo>
                    <a:pt x="328" y="550"/>
                    <a:pt x="348" y="550"/>
                    <a:pt x="368" y="552"/>
                  </a:cubicBezTo>
                  <a:cubicBezTo>
                    <a:pt x="478" y="552"/>
                    <a:pt x="582" y="564"/>
                    <a:pt x="686" y="582"/>
                  </a:cubicBezTo>
                  <a:cubicBezTo>
                    <a:pt x="742" y="594"/>
                    <a:pt x="791" y="601"/>
                    <a:pt x="840" y="613"/>
                  </a:cubicBezTo>
                  <a:cubicBezTo>
                    <a:pt x="840" y="613"/>
                    <a:pt x="840" y="613"/>
                    <a:pt x="846" y="619"/>
                  </a:cubicBezTo>
                  <a:cubicBezTo>
                    <a:pt x="846" y="570"/>
                    <a:pt x="846" y="527"/>
                    <a:pt x="846" y="484"/>
                  </a:cubicBezTo>
                  <a:cubicBezTo>
                    <a:pt x="803" y="472"/>
                    <a:pt x="760" y="466"/>
                    <a:pt x="723" y="466"/>
                  </a:cubicBezTo>
                  <a:cubicBezTo>
                    <a:pt x="607" y="447"/>
                    <a:pt x="496" y="441"/>
                    <a:pt x="380" y="441"/>
                  </a:cubicBezTo>
                  <a:close/>
                  <a:moveTo>
                    <a:pt x="535" y="974"/>
                  </a:moveTo>
                  <a:cubicBezTo>
                    <a:pt x="482" y="974"/>
                    <a:pt x="428" y="976"/>
                    <a:pt x="374" y="980"/>
                  </a:cubicBezTo>
                  <a:cubicBezTo>
                    <a:pt x="270" y="987"/>
                    <a:pt x="166" y="1005"/>
                    <a:pt x="61" y="1023"/>
                  </a:cubicBezTo>
                  <a:cubicBezTo>
                    <a:pt x="55" y="1030"/>
                    <a:pt x="37" y="1030"/>
                    <a:pt x="25" y="1036"/>
                  </a:cubicBezTo>
                  <a:cubicBezTo>
                    <a:pt x="31" y="1060"/>
                    <a:pt x="31" y="1091"/>
                    <a:pt x="31" y="1121"/>
                  </a:cubicBezTo>
                  <a:cubicBezTo>
                    <a:pt x="43" y="1121"/>
                    <a:pt x="49" y="1121"/>
                    <a:pt x="55" y="1115"/>
                  </a:cubicBezTo>
                  <a:cubicBezTo>
                    <a:pt x="159" y="1103"/>
                    <a:pt x="270" y="1097"/>
                    <a:pt x="374" y="1097"/>
                  </a:cubicBezTo>
                  <a:cubicBezTo>
                    <a:pt x="400" y="1096"/>
                    <a:pt x="426" y="1095"/>
                    <a:pt x="452" y="1095"/>
                  </a:cubicBezTo>
                  <a:cubicBezTo>
                    <a:pt x="577" y="1095"/>
                    <a:pt x="698" y="1107"/>
                    <a:pt x="815" y="1128"/>
                  </a:cubicBezTo>
                  <a:lnTo>
                    <a:pt x="827" y="993"/>
                  </a:lnTo>
                  <a:cubicBezTo>
                    <a:pt x="728" y="981"/>
                    <a:pt x="632" y="974"/>
                    <a:pt x="535" y="974"/>
                  </a:cubicBezTo>
                  <a:close/>
                  <a:moveTo>
                    <a:pt x="701" y="1536"/>
                  </a:moveTo>
                  <a:cubicBezTo>
                    <a:pt x="616" y="1536"/>
                    <a:pt x="530" y="1543"/>
                    <a:pt x="447" y="1557"/>
                  </a:cubicBezTo>
                  <a:cubicBezTo>
                    <a:pt x="325" y="1575"/>
                    <a:pt x="196" y="1593"/>
                    <a:pt x="74" y="1630"/>
                  </a:cubicBezTo>
                  <a:cubicBezTo>
                    <a:pt x="74" y="1667"/>
                    <a:pt x="74" y="1704"/>
                    <a:pt x="80" y="1740"/>
                  </a:cubicBezTo>
                  <a:cubicBezTo>
                    <a:pt x="202" y="1710"/>
                    <a:pt x="325" y="1691"/>
                    <a:pt x="454" y="1691"/>
                  </a:cubicBezTo>
                  <a:cubicBezTo>
                    <a:pt x="558" y="1691"/>
                    <a:pt x="668" y="1691"/>
                    <a:pt x="772" y="1704"/>
                  </a:cubicBezTo>
                  <a:cubicBezTo>
                    <a:pt x="778" y="1648"/>
                    <a:pt x="778" y="1593"/>
                    <a:pt x="784" y="1538"/>
                  </a:cubicBezTo>
                  <a:cubicBezTo>
                    <a:pt x="757" y="1537"/>
                    <a:pt x="729" y="1536"/>
                    <a:pt x="701" y="1536"/>
                  </a:cubicBezTo>
                  <a:close/>
                  <a:moveTo>
                    <a:pt x="646" y="2168"/>
                  </a:moveTo>
                  <a:cubicBezTo>
                    <a:pt x="555" y="2168"/>
                    <a:pt x="465" y="2179"/>
                    <a:pt x="374" y="2194"/>
                  </a:cubicBezTo>
                  <a:cubicBezTo>
                    <a:pt x="282" y="2206"/>
                    <a:pt x="196" y="2231"/>
                    <a:pt x="110" y="2261"/>
                  </a:cubicBezTo>
                  <a:cubicBezTo>
                    <a:pt x="110" y="2304"/>
                    <a:pt x="110" y="2341"/>
                    <a:pt x="110" y="2378"/>
                  </a:cubicBezTo>
                  <a:cubicBezTo>
                    <a:pt x="202" y="2353"/>
                    <a:pt x="300" y="2335"/>
                    <a:pt x="392" y="2323"/>
                  </a:cubicBezTo>
                  <a:cubicBezTo>
                    <a:pt x="462" y="2318"/>
                    <a:pt x="534" y="2314"/>
                    <a:pt x="605" y="2314"/>
                  </a:cubicBezTo>
                  <a:cubicBezTo>
                    <a:pt x="635" y="2314"/>
                    <a:pt x="664" y="2315"/>
                    <a:pt x="693" y="2316"/>
                  </a:cubicBezTo>
                  <a:cubicBezTo>
                    <a:pt x="711" y="2316"/>
                    <a:pt x="723" y="2323"/>
                    <a:pt x="742" y="2323"/>
                  </a:cubicBezTo>
                  <a:cubicBezTo>
                    <a:pt x="742" y="2274"/>
                    <a:pt x="742" y="2224"/>
                    <a:pt x="748" y="2175"/>
                  </a:cubicBezTo>
                  <a:cubicBezTo>
                    <a:pt x="729" y="2169"/>
                    <a:pt x="717" y="2169"/>
                    <a:pt x="705" y="2169"/>
                  </a:cubicBezTo>
                  <a:cubicBezTo>
                    <a:pt x="685" y="2168"/>
                    <a:pt x="666" y="2168"/>
                    <a:pt x="646" y="2168"/>
                  </a:cubicBezTo>
                  <a:close/>
                  <a:moveTo>
                    <a:pt x="622" y="2761"/>
                  </a:moveTo>
                  <a:cubicBezTo>
                    <a:pt x="548" y="2761"/>
                    <a:pt x="475" y="2767"/>
                    <a:pt x="398" y="2776"/>
                  </a:cubicBezTo>
                  <a:cubicBezTo>
                    <a:pt x="306" y="2788"/>
                    <a:pt x="208" y="2807"/>
                    <a:pt x="110" y="2837"/>
                  </a:cubicBezTo>
                  <a:cubicBezTo>
                    <a:pt x="110" y="2874"/>
                    <a:pt x="110" y="2917"/>
                    <a:pt x="110" y="2954"/>
                  </a:cubicBezTo>
                  <a:cubicBezTo>
                    <a:pt x="117" y="2954"/>
                    <a:pt x="123" y="2954"/>
                    <a:pt x="135" y="2948"/>
                  </a:cubicBezTo>
                  <a:cubicBezTo>
                    <a:pt x="227" y="2929"/>
                    <a:pt x="319" y="2923"/>
                    <a:pt x="411" y="2917"/>
                  </a:cubicBezTo>
                  <a:cubicBezTo>
                    <a:pt x="457" y="2914"/>
                    <a:pt x="503" y="2912"/>
                    <a:pt x="549" y="2912"/>
                  </a:cubicBezTo>
                  <a:cubicBezTo>
                    <a:pt x="594" y="2912"/>
                    <a:pt x="640" y="2914"/>
                    <a:pt x="686" y="2917"/>
                  </a:cubicBezTo>
                  <a:cubicBezTo>
                    <a:pt x="705" y="2917"/>
                    <a:pt x="723" y="2917"/>
                    <a:pt x="742" y="2923"/>
                  </a:cubicBezTo>
                  <a:cubicBezTo>
                    <a:pt x="735" y="2868"/>
                    <a:pt x="735" y="2819"/>
                    <a:pt x="735" y="2764"/>
                  </a:cubicBezTo>
                  <a:lnTo>
                    <a:pt x="705" y="2764"/>
                  </a:lnTo>
                  <a:cubicBezTo>
                    <a:pt x="677" y="2762"/>
                    <a:pt x="649" y="2761"/>
                    <a:pt x="622" y="2761"/>
                  </a:cubicBezTo>
                  <a:close/>
                  <a:moveTo>
                    <a:pt x="530" y="3340"/>
                  </a:moveTo>
                  <a:cubicBezTo>
                    <a:pt x="490" y="3340"/>
                    <a:pt x="449" y="3342"/>
                    <a:pt x="411" y="3346"/>
                  </a:cubicBezTo>
                  <a:cubicBezTo>
                    <a:pt x="319" y="3352"/>
                    <a:pt x="221" y="3370"/>
                    <a:pt x="129" y="3401"/>
                  </a:cubicBezTo>
                  <a:cubicBezTo>
                    <a:pt x="110" y="3407"/>
                    <a:pt x="92" y="3419"/>
                    <a:pt x="67" y="3426"/>
                  </a:cubicBezTo>
                  <a:cubicBezTo>
                    <a:pt x="67" y="3462"/>
                    <a:pt x="61" y="3499"/>
                    <a:pt x="55" y="3536"/>
                  </a:cubicBezTo>
                  <a:cubicBezTo>
                    <a:pt x="86" y="3530"/>
                    <a:pt x="117" y="3517"/>
                    <a:pt x="141" y="3511"/>
                  </a:cubicBezTo>
                  <a:cubicBezTo>
                    <a:pt x="233" y="3487"/>
                    <a:pt x="319" y="3475"/>
                    <a:pt x="411" y="3468"/>
                  </a:cubicBezTo>
                  <a:cubicBezTo>
                    <a:pt x="445" y="3465"/>
                    <a:pt x="479" y="3464"/>
                    <a:pt x="513" y="3464"/>
                  </a:cubicBezTo>
                  <a:cubicBezTo>
                    <a:pt x="609" y="3464"/>
                    <a:pt x="700" y="3476"/>
                    <a:pt x="791" y="3499"/>
                  </a:cubicBezTo>
                  <a:cubicBezTo>
                    <a:pt x="784" y="3450"/>
                    <a:pt x="778" y="3407"/>
                    <a:pt x="772" y="3364"/>
                  </a:cubicBezTo>
                  <a:cubicBezTo>
                    <a:pt x="695" y="3348"/>
                    <a:pt x="612" y="3340"/>
                    <a:pt x="530" y="334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9" name="Google Shape;577;p38">
            <a:extLst>
              <a:ext uri="{FF2B5EF4-FFF2-40B4-BE49-F238E27FC236}">
                <a16:creationId xmlns:a16="http://schemas.microsoft.com/office/drawing/2014/main" id="{CED0AF9B-D734-4283-A204-CDE235F21256}"/>
              </a:ext>
            </a:extLst>
          </p:cNvPr>
          <p:cNvSpPr/>
          <p:nvPr/>
        </p:nvSpPr>
        <p:spPr>
          <a:xfrm>
            <a:off x="6760283" y="3508920"/>
            <a:ext cx="176400" cy="1764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578;p38">
            <a:extLst>
              <a:ext uri="{FF2B5EF4-FFF2-40B4-BE49-F238E27FC236}">
                <a16:creationId xmlns:a16="http://schemas.microsoft.com/office/drawing/2014/main" id="{99056DA9-5C7F-42CA-8A37-7DAC77D93F98}"/>
              </a:ext>
            </a:extLst>
          </p:cNvPr>
          <p:cNvSpPr txBox="1">
            <a:spLocks/>
          </p:cNvSpPr>
          <p:nvPr/>
        </p:nvSpPr>
        <p:spPr>
          <a:xfrm>
            <a:off x="7809900" y="2264045"/>
            <a:ext cx="1334100" cy="339600"/>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L="457200" marR="0" lvl="0" indent="-304800" algn="ctr" rtl="0">
              <a:lnSpc>
                <a:spcPct val="100000"/>
              </a:lnSpc>
              <a:spcBef>
                <a:spcPts val="0"/>
              </a:spcBef>
              <a:spcAft>
                <a:spcPts val="0"/>
              </a:spcAft>
              <a:buClr>
                <a:schemeClr val="dk1"/>
              </a:buClr>
              <a:buSzPts val="1200"/>
              <a:buFont typeface="Barlow"/>
              <a:buNone/>
              <a:defRPr sz="1600" b="0" i="0" u="none" strike="noStrike" cap="none" spc="0">
                <a:solidFill>
                  <a:schemeClr val="dk1"/>
                </a:solidFill>
                <a:latin typeface="Barlow"/>
                <a:ea typeface="Barlow"/>
                <a:cs typeface="Barlow"/>
                <a:sym typeface="Barlow"/>
              </a:defRPr>
            </a:lvl1pPr>
            <a:lvl2pPr marL="914400" marR="0" lvl="1" indent="-304800" algn="ctr" rtl="0">
              <a:lnSpc>
                <a:spcPct val="100000"/>
              </a:lnSpc>
              <a:spcBef>
                <a:spcPts val="0"/>
              </a:spcBef>
              <a:spcAft>
                <a:spcPts val="0"/>
              </a:spcAft>
              <a:buClr>
                <a:schemeClr val="dk1"/>
              </a:buClr>
              <a:buSzPts val="1200"/>
              <a:buFont typeface="Barlow"/>
              <a:buNone/>
              <a:defRPr sz="1200" b="0" i="0" u="none" strike="noStrike" cap="none" spc="0">
                <a:solidFill>
                  <a:schemeClr val="dk1"/>
                </a:solidFill>
                <a:latin typeface="Barlow"/>
                <a:ea typeface="Barlow"/>
                <a:cs typeface="Barlow"/>
                <a:sym typeface="Barlow"/>
              </a:defRPr>
            </a:lvl2pPr>
            <a:lvl3pPr marL="1371600" marR="0" lvl="2" indent="-304800" algn="ctr" rtl="0">
              <a:lnSpc>
                <a:spcPct val="100000"/>
              </a:lnSpc>
              <a:spcBef>
                <a:spcPts val="0"/>
              </a:spcBef>
              <a:spcAft>
                <a:spcPts val="0"/>
              </a:spcAft>
              <a:buClr>
                <a:schemeClr val="dk1"/>
              </a:buClr>
              <a:buSzPts val="1200"/>
              <a:buFont typeface="Barlow"/>
              <a:buNone/>
              <a:defRPr sz="1200" b="0" i="0" u="none" strike="noStrike" cap="none" spc="0">
                <a:solidFill>
                  <a:schemeClr val="dk1"/>
                </a:solidFill>
                <a:latin typeface="Barlow"/>
                <a:ea typeface="Barlow"/>
                <a:cs typeface="Barlow"/>
                <a:sym typeface="Barlow"/>
              </a:defRPr>
            </a:lvl3pPr>
            <a:lvl4pPr marL="1828800" marR="0" lvl="3" indent="-304800" algn="ctr" rtl="0">
              <a:lnSpc>
                <a:spcPct val="100000"/>
              </a:lnSpc>
              <a:spcBef>
                <a:spcPts val="0"/>
              </a:spcBef>
              <a:spcAft>
                <a:spcPts val="0"/>
              </a:spcAft>
              <a:buClr>
                <a:schemeClr val="dk1"/>
              </a:buClr>
              <a:buSzPts val="1200"/>
              <a:buFont typeface="Barlow"/>
              <a:buNone/>
              <a:defRPr sz="1200" b="0" i="0" u="none" strike="noStrike" cap="none" spc="0">
                <a:solidFill>
                  <a:schemeClr val="dk1"/>
                </a:solidFill>
                <a:latin typeface="Barlow"/>
                <a:ea typeface="Barlow"/>
                <a:cs typeface="Barlow"/>
                <a:sym typeface="Barlow"/>
              </a:defRPr>
            </a:lvl4pPr>
            <a:lvl5pPr marL="2286000" marR="0" lvl="4" indent="-304800" algn="ctr" rtl="0">
              <a:lnSpc>
                <a:spcPct val="100000"/>
              </a:lnSpc>
              <a:spcBef>
                <a:spcPts val="0"/>
              </a:spcBef>
              <a:spcAft>
                <a:spcPts val="0"/>
              </a:spcAft>
              <a:buClr>
                <a:schemeClr val="dk1"/>
              </a:buClr>
              <a:buSzPts val="1200"/>
              <a:buFont typeface="Barlow"/>
              <a:buNone/>
              <a:defRPr sz="1200" b="0" i="0" u="none" strike="noStrike" cap="none" spc="0">
                <a:solidFill>
                  <a:schemeClr val="dk1"/>
                </a:solidFill>
                <a:latin typeface="Barlow"/>
                <a:ea typeface="Barlow"/>
                <a:cs typeface="Barlow"/>
                <a:sym typeface="Barlow"/>
              </a:defRPr>
            </a:lvl5pPr>
            <a:lvl6pPr marL="2743200" marR="0" lvl="5" indent="-304800" algn="ctr" rtl="0">
              <a:lnSpc>
                <a:spcPct val="100000"/>
              </a:lnSpc>
              <a:spcBef>
                <a:spcPts val="0"/>
              </a:spcBef>
              <a:spcAft>
                <a:spcPts val="0"/>
              </a:spcAft>
              <a:buClr>
                <a:schemeClr val="dk1"/>
              </a:buClr>
              <a:buSzPts val="1200"/>
              <a:buFont typeface="Barlow"/>
              <a:buNone/>
              <a:defRPr sz="1200" b="0" i="0" u="none" strike="noStrike" cap="none" spc="0">
                <a:solidFill>
                  <a:schemeClr val="dk1"/>
                </a:solidFill>
                <a:latin typeface="Barlow"/>
                <a:ea typeface="Barlow"/>
                <a:cs typeface="Barlow"/>
                <a:sym typeface="Barlow"/>
              </a:defRPr>
            </a:lvl6pPr>
            <a:lvl7pPr marL="3200400" marR="0" lvl="6" indent="-304800" algn="ctr" rtl="0">
              <a:lnSpc>
                <a:spcPct val="100000"/>
              </a:lnSpc>
              <a:spcBef>
                <a:spcPts val="0"/>
              </a:spcBef>
              <a:spcAft>
                <a:spcPts val="0"/>
              </a:spcAft>
              <a:buClr>
                <a:schemeClr val="dk1"/>
              </a:buClr>
              <a:buSzPts val="1200"/>
              <a:buFont typeface="Barlow"/>
              <a:buNone/>
              <a:defRPr sz="1200" b="0" i="0" u="none" strike="noStrike" cap="none" spc="0">
                <a:solidFill>
                  <a:schemeClr val="dk1"/>
                </a:solidFill>
                <a:latin typeface="Barlow"/>
                <a:ea typeface="Barlow"/>
                <a:cs typeface="Barlow"/>
                <a:sym typeface="Barlow"/>
              </a:defRPr>
            </a:lvl7pPr>
            <a:lvl8pPr marL="3657600" marR="0" lvl="7" indent="-304800" algn="ctr" rtl="0">
              <a:lnSpc>
                <a:spcPct val="100000"/>
              </a:lnSpc>
              <a:spcBef>
                <a:spcPts val="0"/>
              </a:spcBef>
              <a:spcAft>
                <a:spcPts val="0"/>
              </a:spcAft>
              <a:buClr>
                <a:schemeClr val="dk1"/>
              </a:buClr>
              <a:buSzPts val="1200"/>
              <a:buFont typeface="Barlow"/>
              <a:buNone/>
              <a:defRPr sz="1200" b="0" i="0" u="none" strike="noStrike" cap="none" spc="0">
                <a:solidFill>
                  <a:schemeClr val="dk1"/>
                </a:solidFill>
                <a:latin typeface="Barlow"/>
                <a:ea typeface="Barlow"/>
                <a:cs typeface="Barlow"/>
                <a:sym typeface="Barlow"/>
              </a:defRPr>
            </a:lvl8pPr>
            <a:lvl9pPr marL="4114800" marR="0" lvl="8" indent="-304800" algn="ctr" rtl="0">
              <a:lnSpc>
                <a:spcPct val="100000"/>
              </a:lnSpc>
              <a:spcBef>
                <a:spcPts val="0"/>
              </a:spcBef>
              <a:spcAft>
                <a:spcPts val="0"/>
              </a:spcAft>
              <a:buClr>
                <a:schemeClr val="dk1"/>
              </a:buClr>
              <a:buSzPts val="1200"/>
              <a:buFont typeface="Barlow"/>
              <a:buNone/>
              <a:defRPr sz="1200" b="0" i="0" u="none" strike="noStrike" cap="none" spc="0">
                <a:solidFill>
                  <a:schemeClr val="dk1"/>
                </a:solidFill>
                <a:latin typeface="Barlow"/>
                <a:ea typeface="Barlow"/>
                <a:cs typeface="Barlow"/>
                <a:sym typeface="Barlow"/>
              </a:defRPr>
            </a:lvl9pPr>
          </a:lstStyle>
          <a:p>
            <a:pPr marL="0" indent="0"/>
            <a:r>
              <a:rPr lang="en-US" sz="1200" b="1"/>
              <a:t>Normal alveolus</a:t>
            </a:r>
          </a:p>
        </p:txBody>
      </p:sp>
      <p:sp>
        <p:nvSpPr>
          <p:cNvPr id="61" name="Google Shape;579;p38">
            <a:extLst>
              <a:ext uri="{FF2B5EF4-FFF2-40B4-BE49-F238E27FC236}">
                <a16:creationId xmlns:a16="http://schemas.microsoft.com/office/drawing/2014/main" id="{01E3D5D6-BFB8-4FE6-8B5E-E3A29A66AF54}"/>
              </a:ext>
            </a:extLst>
          </p:cNvPr>
          <p:cNvSpPr txBox="1">
            <a:spLocks/>
          </p:cNvSpPr>
          <p:nvPr/>
        </p:nvSpPr>
        <p:spPr>
          <a:xfrm>
            <a:off x="7809900" y="3821070"/>
            <a:ext cx="1334100" cy="339600"/>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L="457200" marR="0" lvl="0" indent="-304800" algn="ctr" rtl="0">
              <a:lnSpc>
                <a:spcPct val="100000"/>
              </a:lnSpc>
              <a:spcBef>
                <a:spcPts val="0"/>
              </a:spcBef>
              <a:spcAft>
                <a:spcPts val="0"/>
              </a:spcAft>
              <a:buClr>
                <a:schemeClr val="dk1"/>
              </a:buClr>
              <a:buSzPts val="1200"/>
              <a:buFont typeface="Barlow"/>
              <a:buNone/>
              <a:defRPr sz="1600" b="0" i="0" u="none" strike="noStrike" cap="none" spc="0">
                <a:solidFill>
                  <a:schemeClr val="dk1"/>
                </a:solidFill>
                <a:latin typeface="Barlow"/>
                <a:ea typeface="Barlow"/>
                <a:cs typeface="Barlow"/>
                <a:sym typeface="Barlow"/>
              </a:defRPr>
            </a:lvl1pPr>
            <a:lvl2pPr marL="914400" marR="0" lvl="1" indent="-304800" algn="ctr" rtl="0">
              <a:lnSpc>
                <a:spcPct val="100000"/>
              </a:lnSpc>
              <a:spcBef>
                <a:spcPts val="0"/>
              </a:spcBef>
              <a:spcAft>
                <a:spcPts val="0"/>
              </a:spcAft>
              <a:buClr>
                <a:schemeClr val="dk1"/>
              </a:buClr>
              <a:buSzPts val="1200"/>
              <a:buFont typeface="Barlow"/>
              <a:buNone/>
              <a:defRPr sz="1200" b="0" i="0" u="none" strike="noStrike" cap="none" spc="0">
                <a:solidFill>
                  <a:schemeClr val="dk1"/>
                </a:solidFill>
                <a:latin typeface="Barlow"/>
                <a:ea typeface="Barlow"/>
                <a:cs typeface="Barlow"/>
                <a:sym typeface="Barlow"/>
              </a:defRPr>
            </a:lvl2pPr>
            <a:lvl3pPr marL="1371600" marR="0" lvl="2" indent="-304800" algn="ctr" rtl="0">
              <a:lnSpc>
                <a:spcPct val="100000"/>
              </a:lnSpc>
              <a:spcBef>
                <a:spcPts val="0"/>
              </a:spcBef>
              <a:spcAft>
                <a:spcPts val="0"/>
              </a:spcAft>
              <a:buClr>
                <a:schemeClr val="dk1"/>
              </a:buClr>
              <a:buSzPts val="1200"/>
              <a:buFont typeface="Barlow"/>
              <a:buNone/>
              <a:defRPr sz="1200" b="0" i="0" u="none" strike="noStrike" cap="none" spc="0">
                <a:solidFill>
                  <a:schemeClr val="dk1"/>
                </a:solidFill>
                <a:latin typeface="Barlow"/>
                <a:ea typeface="Barlow"/>
                <a:cs typeface="Barlow"/>
                <a:sym typeface="Barlow"/>
              </a:defRPr>
            </a:lvl3pPr>
            <a:lvl4pPr marL="1828800" marR="0" lvl="3" indent="-304800" algn="ctr" rtl="0">
              <a:lnSpc>
                <a:spcPct val="100000"/>
              </a:lnSpc>
              <a:spcBef>
                <a:spcPts val="0"/>
              </a:spcBef>
              <a:spcAft>
                <a:spcPts val="0"/>
              </a:spcAft>
              <a:buClr>
                <a:schemeClr val="dk1"/>
              </a:buClr>
              <a:buSzPts val="1200"/>
              <a:buFont typeface="Barlow"/>
              <a:buNone/>
              <a:defRPr sz="1200" b="0" i="0" u="none" strike="noStrike" cap="none" spc="0">
                <a:solidFill>
                  <a:schemeClr val="dk1"/>
                </a:solidFill>
                <a:latin typeface="Barlow"/>
                <a:ea typeface="Barlow"/>
                <a:cs typeface="Barlow"/>
                <a:sym typeface="Barlow"/>
              </a:defRPr>
            </a:lvl4pPr>
            <a:lvl5pPr marL="2286000" marR="0" lvl="4" indent="-304800" algn="ctr" rtl="0">
              <a:lnSpc>
                <a:spcPct val="100000"/>
              </a:lnSpc>
              <a:spcBef>
                <a:spcPts val="0"/>
              </a:spcBef>
              <a:spcAft>
                <a:spcPts val="0"/>
              </a:spcAft>
              <a:buClr>
                <a:schemeClr val="dk1"/>
              </a:buClr>
              <a:buSzPts val="1200"/>
              <a:buFont typeface="Barlow"/>
              <a:buNone/>
              <a:defRPr sz="1200" b="0" i="0" u="none" strike="noStrike" cap="none" spc="0">
                <a:solidFill>
                  <a:schemeClr val="dk1"/>
                </a:solidFill>
                <a:latin typeface="Barlow"/>
                <a:ea typeface="Barlow"/>
                <a:cs typeface="Barlow"/>
                <a:sym typeface="Barlow"/>
              </a:defRPr>
            </a:lvl5pPr>
            <a:lvl6pPr marL="2743200" marR="0" lvl="5" indent="-304800" algn="ctr" rtl="0">
              <a:lnSpc>
                <a:spcPct val="100000"/>
              </a:lnSpc>
              <a:spcBef>
                <a:spcPts val="0"/>
              </a:spcBef>
              <a:spcAft>
                <a:spcPts val="0"/>
              </a:spcAft>
              <a:buClr>
                <a:schemeClr val="dk1"/>
              </a:buClr>
              <a:buSzPts val="1200"/>
              <a:buFont typeface="Barlow"/>
              <a:buNone/>
              <a:defRPr sz="1200" b="0" i="0" u="none" strike="noStrike" cap="none" spc="0">
                <a:solidFill>
                  <a:schemeClr val="dk1"/>
                </a:solidFill>
                <a:latin typeface="Barlow"/>
                <a:ea typeface="Barlow"/>
                <a:cs typeface="Barlow"/>
                <a:sym typeface="Barlow"/>
              </a:defRPr>
            </a:lvl6pPr>
            <a:lvl7pPr marL="3200400" marR="0" lvl="6" indent="-304800" algn="ctr" rtl="0">
              <a:lnSpc>
                <a:spcPct val="100000"/>
              </a:lnSpc>
              <a:spcBef>
                <a:spcPts val="0"/>
              </a:spcBef>
              <a:spcAft>
                <a:spcPts val="0"/>
              </a:spcAft>
              <a:buClr>
                <a:schemeClr val="dk1"/>
              </a:buClr>
              <a:buSzPts val="1200"/>
              <a:buFont typeface="Barlow"/>
              <a:buNone/>
              <a:defRPr sz="1200" b="0" i="0" u="none" strike="noStrike" cap="none" spc="0">
                <a:solidFill>
                  <a:schemeClr val="dk1"/>
                </a:solidFill>
                <a:latin typeface="Barlow"/>
                <a:ea typeface="Barlow"/>
                <a:cs typeface="Barlow"/>
                <a:sym typeface="Barlow"/>
              </a:defRPr>
            </a:lvl7pPr>
            <a:lvl8pPr marL="3657600" marR="0" lvl="7" indent="-304800" algn="ctr" rtl="0">
              <a:lnSpc>
                <a:spcPct val="100000"/>
              </a:lnSpc>
              <a:spcBef>
                <a:spcPts val="0"/>
              </a:spcBef>
              <a:spcAft>
                <a:spcPts val="0"/>
              </a:spcAft>
              <a:buClr>
                <a:schemeClr val="dk1"/>
              </a:buClr>
              <a:buSzPts val="1200"/>
              <a:buFont typeface="Barlow"/>
              <a:buNone/>
              <a:defRPr sz="1200" b="0" i="0" u="none" strike="noStrike" cap="none" spc="0">
                <a:solidFill>
                  <a:schemeClr val="dk1"/>
                </a:solidFill>
                <a:latin typeface="Barlow"/>
                <a:ea typeface="Barlow"/>
                <a:cs typeface="Barlow"/>
                <a:sym typeface="Barlow"/>
              </a:defRPr>
            </a:lvl8pPr>
            <a:lvl9pPr marL="4114800" marR="0" lvl="8" indent="-304800" algn="ctr" rtl="0">
              <a:lnSpc>
                <a:spcPct val="100000"/>
              </a:lnSpc>
              <a:spcBef>
                <a:spcPts val="0"/>
              </a:spcBef>
              <a:spcAft>
                <a:spcPts val="0"/>
              </a:spcAft>
              <a:buClr>
                <a:schemeClr val="dk1"/>
              </a:buClr>
              <a:buSzPts val="1200"/>
              <a:buFont typeface="Barlow"/>
              <a:buNone/>
              <a:defRPr sz="1200" b="0" i="0" u="none" strike="noStrike" cap="none" spc="0">
                <a:solidFill>
                  <a:schemeClr val="dk1"/>
                </a:solidFill>
                <a:latin typeface="Barlow"/>
                <a:ea typeface="Barlow"/>
                <a:cs typeface="Barlow"/>
                <a:sym typeface="Barlow"/>
              </a:defRPr>
            </a:lvl9pPr>
          </a:lstStyle>
          <a:p>
            <a:pPr marL="0" indent="0"/>
            <a:r>
              <a:rPr lang="en-US" sz="1200" b="1"/>
              <a:t>Emphysema</a:t>
            </a:r>
          </a:p>
        </p:txBody>
      </p:sp>
      <p:cxnSp>
        <p:nvCxnSpPr>
          <p:cNvPr id="62" name="Google Shape;580;p38">
            <a:extLst>
              <a:ext uri="{FF2B5EF4-FFF2-40B4-BE49-F238E27FC236}">
                <a16:creationId xmlns:a16="http://schemas.microsoft.com/office/drawing/2014/main" id="{E477DFB9-47F1-4501-A80B-A4E17CEFA6B3}"/>
              </a:ext>
            </a:extLst>
          </p:cNvPr>
          <p:cNvCxnSpPr>
            <a:cxnSpLocks/>
            <a:stCxn id="59" idx="6"/>
            <a:endCxn id="6" idx="2"/>
          </p:cNvCxnSpPr>
          <p:nvPr/>
        </p:nvCxnSpPr>
        <p:spPr>
          <a:xfrm flipV="1">
            <a:off x="6936683" y="1801620"/>
            <a:ext cx="1073767" cy="1795500"/>
          </a:xfrm>
          <a:prstGeom prst="bentConnector3">
            <a:avLst>
              <a:gd name="adj1" fmla="val 50000"/>
            </a:avLst>
          </a:prstGeom>
          <a:noFill/>
          <a:ln w="9525" cap="flat" cmpd="sng">
            <a:solidFill>
              <a:schemeClr val="dk1"/>
            </a:solidFill>
            <a:prstDash val="solid"/>
            <a:round/>
            <a:headEnd type="none" w="med" len="med"/>
            <a:tailEnd type="none" w="med" len="med"/>
          </a:ln>
        </p:spPr>
      </p:cxnSp>
      <p:cxnSp>
        <p:nvCxnSpPr>
          <p:cNvPr id="63" name="Google Shape;581;p38">
            <a:extLst>
              <a:ext uri="{FF2B5EF4-FFF2-40B4-BE49-F238E27FC236}">
                <a16:creationId xmlns:a16="http://schemas.microsoft.com/office/drawing/2014/main" id="{33037C07-8AFA-41D6-919B-C644B0A25C5B}"/>
              </a:ext>
            </a:extLst>
          </p:cNvPr>
          <p:cNvCxnSpPr>
            <a:cxnSpLocks/>
            <a:stCxn id="59" idx="6"/>
            <a:endCxn id="5" idx="2"/>
          </p:cNvCxnSpPr>
          <p:nvPr/>
        </p:nvCxnSpPr>
        <p:spPr>
          <a:xfrm flipV="1">
            <a:off x="6936683" y="3354570"/>
            <a:ext cx="1073767" cy="242550"/>
          </a:xfrm>
          <a:prstGeom prst="bentConnector3">
            <a:avLst>
              <a:gd name="adj1" fmla="val 50000"/>
            </a:avLst>
          </a:prstGeom>
          <a:noFill/>
          <a:ln w="9525" cap="flat" cmpd="sng">
            <a:solidFill>
              <a:schemeClr val="dk1"/>
            </a:solidFill>
            <a:prstDash val="solid"/>
            <a:round/>
            <a:headEnd type="none" w="med" len="med"/>
            <a:tailEnd type="none" w="med" len="med"/>
          </a:ln>
        </p:spPr>
      </p:cxnSp>
    </p:spTree>
    <p:extLst>
      <p:ext uri="{BB962C8B-B14F-4D97-AF65-F5344CB8AC3E}">
        <p14:creationId xmlns:p14="http://schemas.microsoft.com/office/powerpoint/2010/main" val="3616866867"/>
      </p:ext>
    </p:extLst>
  </p:cSld>
  <p:clrMapOvr>
    <a:masterClrMapping/>
  </p:clrMapOvr>
  <p:transition spd="slow">
    <p:wip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520"/>
        <p:cNvGrpSpPr/>
        <p:nvPr/>
      </p:nvGrpSpPr>
      <p:grpSpPr>
        <a:xfrm>
          <a:off x="0" y="0"/>
          <a:ext cx="0" cy="0"/>
          <a:chOff x="0" y="0"/>
          <a:chExt cx="0" cy="0"/>
        </a:xfrm>
      </p:grpSpPr>
      <p:sp>
        <p:nvSpPr>
          <p:cNvPr id="524" name="Google Shape;524;p38"/>
          <p:cNvSpPr txBox="1">
            <a:spLocks noGrp="1"/>
          </p:cNvSpPr>
          <p:nvPr>
            <p:ph type="title"/>
          </p:nvPr>
        </p:nvSpPr>
        <p:spPr>
          <a:xfrm>
            <a:off x="1138044" y="478972"/>
            <a:ext cx="6867912" cy="653142"/>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US" dirty="0"/>
              <a:t>Diagnosis</a:t>
            </a:r>
          </a:p>
        </p:txBody>
      </p:sp>
      <p:sp>
        <p:nvSpPr>
          <p:cNvPr id="525" name="Google Shape;525;p38"/>
          <p:cNvSpPr txBox="1">
            <a:spLocks noGrp="1"/>
          </p:cNvSpPr>
          <p:nvPr>
            <p:ph type="subTitle" idx="1"/>
          </p:nvPr>
        </p:nvSpPr>
        <p:spPr>
          <a:xfrm>
            <a:off x="392492" y="1385240"/>
            <a:ext cx="4611165" cy="3584325"/>
          </a:xfrm>
          <a:prstGeom prst="rect">
            <a:avLst/>
          </a:prstGeom>
        </p:spPr>
        <p:style>
          <a:lnRef idx="1">
            <a:schemeClr val="accent1"/>
          </a:lnRef>
          <a:fillRef idx="2">
            <a:schemeClr val="accent1"/>
          </a:fillRef>
          <a:effectRef idx="1">
            <a:schemeClr val="accent1"/>
          </a:effectRef>
          <a:fontRef idx="minor">
            <a:schemeClr val="dk1"/>
          </a:fontRef>
        </p:style>
        <p:txBody>
          <a:bodyPr spcFirstLastPara="1" wrap="square" lIns="91425" tIns="91425" rIns="91425" bIns="91425" anchor="t" anchorCtr="0">
            <a:noAutofit/>
          </a:bodyPr>
          <a:lstStyle/>
          <a:p>
            <a:pPr marL="285750" lvl="0" indent="-285750" algn="l" rtl="0">
              <a:spcBef>
                <a:spcPts val="0"/>
              </a:spcBef>
              <a:spcAft>
                <a:spcPts val="0"/>
              </a:spcAft>
              <a:buFont typeface="Arial" panose="020B0604020202020204" pitchFamily="34" charset="0"/>
              <a:buChar char="•"/>
            </a:pPr>
            <a:r>
              <a:rPr lang="en-US" sz="1400" dirty="0"/>
              <a:t>NICE is known for recommending suspecting COPD in people over 35 having a risk factor, which is generally “smoking or a history of smoking”, in addition to the presence of one or more typical symptoms (NICE, 2018)</a:t>
            </a:r>
          </a:p>
          <a:p>
            <a:pPr marL="285750" lvl="0" indent="-285750" algn="l" rtl="0">
              <a:spcBef>
                <a:spcPts val="0"/>
              </a:spcBef>
              <a:spcAft>
                <a:spcPts val="0"/>
              </a:spcAft>
              <a:buFont typeface="Arial" panose="020B0604020202020204" pitchFamily="34" charset="0"/>
              <a:buChar char="•"/>
            </a:pPr>
            <a:r>
              <a:rPr lang="en-US" sz="1400" dirty="0"/>
              <a:t>Diagnosis is also confirmed by post-bronchodilator spirometry, indicating an “FEV1/FVC” ratio below “0.7”, but does not have typical symptoms of “COPD” (NICE, 2018)</a:t>
            </a:r>
          </a:p>
          <a:p>
            <a:pPr marL="285750" lvl="0" indent="-285750" algn="l" rtl="0">
              <a:spcBef>
                <a:spcPts val="0"/>
              </a:spcBef>
              <a:spcAft>
                <a:spcPts val="0"/>
              </a:spcAft>
              <a:buFont typeface="Arial" panose="020B0604020202020204" pitchFamily="34" charset="0"/>
              <a:buChar char="•"/>
            </a:pPr>
            <a:r>
              <a:rPr lang="en-US" sz="1400" dirty="0"/>
              <a:t>It is essential for the spirometry to be quality-assured along with being performed by trained professionals</a:t>
            </a:r>
          </a:p>
          <a:p>
            <a:pPr marL="285750" lvl="0" indent="-285750" algn="l" rtl="0">
              <a:spcBef>
                <a:spcPts val="0"/>
              </a:spcBef>
              <a:spcAft>
                <a:spcPts val="0"/>
              </a:spcAft>
              <a:buFont typeface="Arial" panose="020B0604020202020204" pitchFamily="34" charset="0"/>
              <a:buChar char="•"/>
            </a:pPr>
            <a:r>
              <a:rPr lang="en-US" sz="1400" dirty="0"/>
              <a:t>NICE also recommends considering primary care respiratory review and “spirometry” for people who are diagnosed with “emphysema”, or any signs of chronic disease on a “chest X-ray” or “CT scan” (NICE, 2018)</a:t>
            </a:r>
          </a:p>
        </p:txBody>
      </p:sp>
      <p:pic>
        <p:nvPicPr>
          <p:cNvPr id="4" name="Picture 3">
            <a:extLst>
              <a:ext uri="{FF2B5EF4-FFF2-40B4-BE49-F238E27FC236}">
                <a16:creationId xmlns:a16="http://schemas.microsoft.com/office/drawing/2014/main" id="{8010B162-1D82-454A-99BB-DDB02FE98753}"/>
              </a:ext>
            </a:extLst>
          </p:cNvPr>
          <p:cNvPicPr>
            <a:picLocks noChangeAspect="1"/>
          </p:cNvPicPr>
          <p:nvPr/>
        </p:nvPicPr>
        <p:blipFill>
          <a:blip r:embed="rId3"/>
          <a:stretch>
            <a:fillRect/>
          </a:stretch>
        </p:blipFill>
        <p:spPr>
          <a:xfrm>
            <a:off x="5486400" y="1385240"/>
            <a:ext cx="3265108" cy="3329407"/>
          </a:xfrm>
          <a:prstGeom prst="rect">
            <a:avLst/>
          </a:prstGeom>
        </p:spPr>
      </p:pic>
    </p:spTree>
    <p:extLst>
      <p:ext uri="{BB962C8B-B14F-4D97-AF65-F5344CB8AC3E}">
        <p14:creationId xmlns:p14="http://schemas.microsoft.com/office/powerpoint/2010/main" val="3767564355"/>
      </p:ext>
    </p:extLst>
  </p:cSld>
  <p:clrMapOvr>
    <a:masterClrMapping/>
  </p:clrMapOvr>
  <p:transition spd="slow">
    <p:wip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520"/>
        <p:cNvGrpSpPr/>
        <p:nvPr/>
      </p:nvGrpSpPr>
      <p:grpSpPr>
        <a:xfrm>
          <a:off x="0" y="0"/>
          <a:ext cx="0" cy="0"/>
          <a:chOff x="0" y="0"/>
          <a:chExt cx="0" cy="0"/>
        </a:xfrm>
      </p:grpSpPr>
      <p:sp>
        <p:nvSpPr>
          <p:cNvPr id="524" name="Google Shape;524;p38"/>
          <p:cNvSpPr txBox="1">
            <a:spLocks noGrp="1"/>
          </p:cNvSpPr>
          <p:nvPr>
            <p:ph type="title"/>
          </p:nvPr>
        </p:nvSpPr>
        <p:spPr>
          <a:xfrm>
            <a:off x="1138044" y="478972"/>
            <a:ext cx="6867912" cy="653142"/>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US" dirty="0"/>
              <a:t>NICE Management Principles</a:t>
            </a:r>
          </a:p>
        </p:txBody>
      </p:sp>
      <p:sp>
        <p:nvSpPr>
          <p:cNvPr id="525" name="Google Shape;525;p38"/>
          <p:cNvSpPr txBox="1">
            <a:spLocks noGrp="1"/>
          </p:cNvSpPr>
          <p:nvPr>
            <p:ph type="subTitle" idx="1"/>
          </p:nvPr>
        </p:nvSpPr>
        <p:spPr>
          <a:xfrm>
            <a:off x="581180" y="1335121"/>
            <a:ext cx="3686022" cy="3329407"/>
          </a:xfrm>
          <a:prstGeom prst="rect">
            <a:avLst/>
          </a:prstGeom>
        </p:spPr>
        <p:style>
          <a:lnRef idx="1">
            <a:schemeClr val="accent1"/>
          </a:lnRef>
          <a:fillRef idx="2">
            <a:schemeClr val="accent1"/>
          </a:fillRef>
          <a:effectRef idx="1">
            <a:schemeClr val="accent1"/>
          </a:effectRef>
          <a:fontRef idx="minor">
            <a:schemeClr val="dk1"/>
          </a:fontRef>
        </p:style>
        <p:txBody>
          <a:bodyPr spcFirstLastPara="1" wrap="square" lIns="91425" tIns="91425" rIns="91425" bIns="91425" anchor="t" anchorCtr="0">
            <a:noAutofit/>
          </a:bodyPr>
          <a:lstStyle/>
          <a:p>
            <a:pPr marL="285750" lvl="0" indent="-285750" algn="l" rtl="0">
              <a:spcBef>
                <a:spcPts val="0"/>
              </a:spcBef>
              <a:spcAft>
                <a:spcPts val="0"/>
              </a:spcAft>
              <a:buFont typeface="Arial" panose="020B0604020202020204" pitchFamily="34" charset="0"/>
              <a:buChar char="•"/>
            </a:pPr>
            <a:r>
              <a:rPr lang="en-US" sz="1800" dirty="0"/>
              <a:t>The NICE guideline “NG115” is known for </a:t>
            </a:r>
            <a:r>
              <a:rPr lang="en-US" sz="1800" dirty="0" err="1"/>
              <a:t>emphasising</a:t>
            </a:r>
            <a:r>
              <a:rPr lang="en-US" sz="1800" dirty="0"/>
              <a:t> a holistic, along with multidisciplinary approach (NICE, 2019)</a:t>
            </a:r>
          </a:p>
          <a:p>
            <a:pPr marL="285750" lvl="0" indent="-285750" algn="l" rtl="0">
              <a:spcBef>
                <a:spcPts val="0"/>
              </a:spcBef>
              <a:spcAft>
                <a:spcPts val="0"/>
              </a:spcAft>
              <a:buFont typeface="Arial" panose="020B0604020202020204" pitchFamily="34" charset="0"/>
              <a:buChar char="•"/>
            </a:pPr>
            <a:r>
              <a:rPr lang="en-US" sz="1800" dirty="0"/>
              <a:t>Pharmacological treatment is also stepped according to various symptoms, along with exacerbation risk and presence or absence of asthmatic features (NICE, 2019)</a:t>
            </a:r>
          </a:p>
        </p:txBody>
      </p:sp>
      <p:sp>
        <p:nvSpPr>
          <p:cNvPr id="5" name="Google Shape;525;p38">
            <a:extLst>
              <a:ext uri="{FF2B5EF4-FFF2-40B4-BE49-F238E27FC236}">
                <a16:creationId xmlns:a16="http://schemas.microsoft.com/office/drawing/2014/main" id="{3391BE97-0B8F-443D-AB48-BAE9D8DB1A0F}"/>
              </a:ext>
            </a:extLst>
          </p:cNvPr>
          <p:cNvSpPr txBox="1">
            <a:spLocks/>
          </p:cNvSpPr>
          <p:nvPr/>
        </p:nvSpPr>
        <p:spPr>
          <a:xfrm>
            <a:off x="4876799" y="2037702"/>
            <a:ext cx="3896480" cy="2676945"/>
          </a:xfrm>
          <a:prstGeom prst="rect">
            <a:avLst/>
          </a:prstGeom>
        </p:spPr>
        <p:style>
          <a:lnRef idx="1">
            <a:schemeClr val="accent1"/>
          </a:lnRef>
          <a:fillRef idx="2">
            <a:schemeClr val="accent1"/>
          </a:fillRef>
          <a:effectRef idx="1">
            <a:schemeClr val="accent1"/>
          </a:effectRef>
          <a:fontRef idx="minor">
            <a:schemeClr val="dk1"/>
          </a:fontRef>
        </p:style>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04800" algn="ctr" rtl="0">
              <a:lnSpc>
                <a:spcPct val="100000"/>
              </a:lnSpc>
              <a:spcBef>
                <a:spcPts val="0"/>
              </a:spcBef>
              <a:spcAft>
                <a:spcPts val="0"/>
              </a:spcAft>
              <a:buClr>
                <a:schemeClr val="dk1"/>
              </a:buClr>
              <a:buSzPts val="1200"/>
              <a:buFont typeface="Barlow"/>
              <a:buNone/>
              <a:defRPr sz="1600" b="0" i="0" u="none" strike="noStrike" cap="none" spc="0">
                <a:solidFill>
                  <a:schemeClr val="dk1"/>
                </a:solidFill>
                <a:latin typeface="Barlow"/>
                <a:ea typeface="Barlow"/>
                <a:cs typeface="Barlow"/>
                <a:sym typeface="Barlow"/>
              </a:defRPr>
            </a:lvl1pPr>
            <a:lvl2pPr marL="914400" marR="0" lvl="1" indent="-304800" algn="ctr" rtl="0">
              <a:lnSpc>
                <a:spcPct val="100000"/>
              </a:lnSpc>
              <a:spcBef>
                <a:spcPts val="0"/>
              </a:spcBef>
              <a:spcAft>
                <a:spcPts val="0"/>
              </a:spcAft>
              <a:buClr>
                <a:schemeClr val="dk1"/>
              </a:buClr>
              <a:buSzPts val="1200"/>
              <a:buFont typeface="Barlow"/>
              <a:buNone/>
              <a:defRPr sz="1200" b="0" i="0" u="none" strike="noStrike" cap="none" spc="0">
                <a:solidFill>
                  <a:schemeClr val="dk1"/>
                </a:solidFill>
                <a:latin typeface="Barlow"/>
                <a:ea typeface="Barlow"/>
                <a:cs typeface="Barlow"/>
                <a:sym typeface="Barlow"/>
              </a:defRPr>
            </a:lvl2pPr>
            <a:lvl3pPr marL="1371600" marR="0" lvl="2" indent="-304800" algn="ctr" rtl="0">
              <a:lnSpc>
                <a:spcPct val="100000"/>
              </a:lnSpc>
              <a:spcBef>
                <a:spcPts val="0"/>
              </a:spcBef>
              <a:spcAft>
                <a:spcPts val="0"/>
              </a:spcAft>
              <a:buClr>
                <a:schemeClr val="dk1"/>
              </a:buClr>
              <a:buSzPts val="1200"/>
              <a:buFont typeface="Barlow"/>
              <a:buNone/>
              <a:defRPr sz="1200" b="0" i="0" u="none" strike="noStrike" cap="none" spc="0">
                <a:solidFill>
                  <a:schemeClr val="dk1"/>
                </a:solidFill>
                <a:latin typeface="Barlow"/>
                <a:ea typeface="Barlow"/>
                <a:cs typeface="Barlow"/>
                <a:sym typeface="Barlow"/>
              </a:defRPr>
            </a:lvl3pPr>
            <a:lvl4pPr marL="1828800" marR="0" lvl="3" indent="-304800" algn="ctr" rtl="0">
              <a:lnSpc>
                <a:spcPct val="100000"/>
              </a:lnSpc>
              <a:spcBef>
                <a:spcPts val="0"/>
              </a:spcBef>
              <a:spcAft>
                <a:spcPts val="0"/>
              </a:spcAft>
              <a:buClr>
                <a:schemeClr val="dk1"/>
              </a:buClr>
              <a:buSzPts val="1200"/>
              <a:buFont typeface="Barlow"/>
              <a:buNone/>
              <a:defRPr sz="1200" b="0" i="0" u="none" strike="noStrike" cap="none" spc="0">
                <a:solidFill>
                  <a:schemeClr val="dk1"/>
                </a:solidFill>
                <a:latin typeface="Barlow"/>
                <a:ea typeface="Barlow"/>
                <a:cs typeface="Barlow"/>
                <a:sym typeface="Barlow"/>
              </a:defRPr>
            </a:lvl4pPr>
            <a:lvl5pPr marL="2286000" marR="0" lvl="4" indent="-304800" algn="ctr" rtl="0">
              <a:lnSpc>
                <a:spcPct val="100000"/>
              </a:lnSpc>
              <a:spcBef>
                <a:spcPts val="0"/>
              </a:spcBef>
              <a:spcAft>
                <a:spcPts val="0"/>
              </a:spcAft>
              <a:buClr>
                <a:schemeClr val="dk1"/>
              </a:buClr>
              <a:buSzPts val="1200"/>
              <a:buFont typeface="Barlow"/>
              <a:buNone/>
              <a:defRPr sz="1200" b="0" i="0" u="none" strike="noStrike" cap="none" spc="0">
                <a:solidFill>
                  <a:schemeClr val="dk1"/>
                </a:solidFill>
                <a:latin typeface="Barlow"/>
                <a:ea typeface="Barlow"/>
                <a:cs typeface="Barlow"/>
                <a:sym typeface="Barlow"/>
              </a:defRPr>
            </a:lvl5pPr>
            <a:lvl6pPr marL="2743200" marR="0" lvl="5" indent="-304800" algn="ctr" rtl="0">
              <a:lnSpc>
                <a:spcPct val="100000"/>
              </a:lnSpc>
              <a:spcBef>
                <a:spcPts val="0"/>
              </a:spcBef>
              <a:spcAft>
                <a:spcPts val="0"/>
              </a:spcAft>
              <a:buClr>
                <a:schemeClr val="dk1"/>
              </a:buClr>
              <a:buSzPts val="1200"/>
              <a:buFont typeface="Barlow"/>
              <a:buNone/>
              <a:defRPr sz="1200" b="0" i="0" u="none" strike="noStrike" cap="none" spc="0">
                <a:solidFill>
                  <a:schemeClr val="dk1"/>
                </a:solidFill>
                <a:latin typeface="Barlow"/>
                <a:ea typeface="Barlow"/>
                <a:cs typeface="Barlow"/>
                <a:sym typeface="Barlow"/>
              </a:defRPr>
            </a:lvl6pPr>
            <a:lvl7pPr marL="3200400" marR="0" lvl="6" indent="-304800" algn="ctr" rtl="0">
              <a:lnSpc>
                <a:spcPct val="100000"/>
              </a:lnSpc>
              <a:spcBef>
                <a:spcPts val="0"/>
              </a:spcBef>
              <a:spcAft>
                <a:spcPts val="0"/>
              </a:spcAft>
              <a:buClr>
                <a:schemeClr val="dk1"/>
              </a:buClr>
              <a:buSzPts val="1200"/>
              <a:buFont typeface="Barlow"/>
              <a:buNone/>
              <a:defRPr sz="1200" b="0" i="0" u="none" strike="noStrike" cap="none" spc="0">
                <a:solidFill>
                  <a:schemeClr val="dk1"/>
                </a:solidFill>
                <a:latin typeface="Barlow"/>
                <a:ea typeface="Barlow"/>
                <a:cs typeface="Barlow"/>
                <a:sym typeface="Barlow"/>
              </a:defRPr>
            </a:lvl7pPr>
            <a:lvl8pPr marL="3657600" marR="0" lvl="7" indent="-304800" algn="ctr" rtl="0">
              <a:lnSpc>
                <a:spcPct val="100000"/>
              </a:lnSpc>
              <a:spcBef>
                <a:spcPts val="0"/>
              </a:spcBef>
              <a:spcAft>
                <a:spcPts val="0"/>
              </a:spcAft>
              <a:buClr>
                <a:schemeClr val="dk1"/>
              </a:buClr>
              <a:buSzPts val="1200"/>
              <a:buFont typeface="Barlow"/>
              <a:buNone/>
              <a:defRPr sz="1200" b="0" i="0" u="none" strike="noStrike" cap="none" spc="0">
                <a:solidFill>
                  <a:schemeClr val="dk1"/>
                </a:solidFill>
                <a:latin typeface="Barlow"/>
                <a:ea typeface="Barlow"/>
                <a:cs typeface="Barlow"/>
                <a:sym typeface="Barlow"/>
              </a:defRPr>
            </a:lvl8pPr>
            <a:lvl9pPr marL="4114800" marR="0" lvl="8" indent="-304800" algn="ctr" rtl="0">
              <a:lnSpc>
                <a:spcPct val="100000"/>
              </a:lnSpc>
              <a:spcBef>
                <a:spcPts val="0"/>
              </a:spcBef>
              <a:spcAft>
                <a:spcPts val="0"/>
              </a:spcAft>
              <a:buClr>
                <a:schemeClr val="dk1"/>
              </a:buClr>
              <a:buSzPts val="1200"/>
              <a:buFont typeface="Barlow"/>
              <a:buNone/>
              <a:defRPr sz="1200" b="0" i="0" u="none" strike="noStrike" cap="none" spc="0">
                <a:solidFill>
                  <a:schemeClr val="dk1"/>
                </a:solidFill>
                <a:latin typeface="Barlow"/>
                <a:ea typeface="Barlow"/>
                <a:cs typeface="Barlow"/>
                <a:sym typeface="Barlow"/>
              </a:defRPr>
            </a:lvl9pPr>
          </a:lstStyle>
          <a:p>
            <a:pPr marL="285750" indent="-285750" algn="l">
              <a:buFont typeface="Arial" panose="020B0604020202020204" pitchFamily="34" charset="0"/>
              <a:buChar char="•"/>
            </a:pPr>
            <a:r>
              <a:rPr lang="en-US" sz="1800" dirty="0"/>
              <a:t>“Physical training”,</a:t>
            </a:r>
          </a:p>
          <a:p>
            <a:pPr marL="285750" indent="-285750" algn="l">
              <a:buFont typeface="Arial" panose="020B0604020202020204" pitchFamily="34" charset="0"/>
              <a:buChar char="•"/>
            </a:pPr>
            <a:r>
              <a:rPr lang="en-US" sz="1800" dirty="0"/>
              <a:t>“Disease education”,</a:t>
            </a:r>
          </a:p>
          <a:p>
            <a:pPr marL="285750" indent="-285750" algn="l">
              <a:buFont typeface="Arial" panose="020B0604020202020204" pitchFamily="34" charset="0"/>
              <a:buChar char="•"/>
            </a:pPr>
            <a:r>
              <a:rPr lang="en-US" sz="1800" dirty="0"/>
              <a:t>“Nutritional”, “psychological” and “</a:t>
            </a:r>
            <a:r>
              <a:rPr lang="en-US" sz="1800" dirty="0" err="1"/>
              <a:t>behavioural</a:t>
            </a:r>
            <a:r>
              <a:rPr lang="en-US" sz="1800" dirty="0"/>
              <a:t> intervention”,</a:t>
            </a:r>
          </a:p>
          <a:p>
            <a:pPr marL="285750" indent="-285750" algn="l">
              <a:buFont typeface="Arial" panose="020B0604020202020204" pitchFamily="34" charset="0"/>
              <a:buChar char="•"/>
            </a:pPr>
            <a:r>
              <a:rPr lang="en-US" sz="1800" dirty="0"/>
              <a:t>“Pulmonary rehabilitation” where indicated,</a:t>
            </a:r>
          </a:p>
          <a:p>
            <a:pPr marL="285750" indent="-285750" algn="l">
              <a:buFont typeface="Arial" panose="020B0604020202020204" pitchFamily="34" charset="0"/>
              <a:buChar char="•"/>
            </a:pPr>
            <a:r>
              <a:rPr lang="en-US" sz="1800" dirty="0"/>
              <a:t>“Comorbidities” </a:t>
            </a:r>
            <a:r>
              <a:rPr lang="en-US" sz="1800" dirty="0" err="1"/>
              <a:t>optimisation</a:t>
            </a:r>
            <a:endParaRPr lang="en-US" sz="1800" dirty="0"/>
          </a:p>
          <a:p>
            <a:pPr marL="285750" indent="-285750" algn="l">
              <a:buFont typeface="Arial" panose="020B0604020202020204" pitchFamily="34" charset="0"/>
              <a:buChar char="•"/>
            </a:pPr>
            <a:r>
              <a:rPr lang="en-US" sz="1800" dirty="0"/>
              <a:t>“</a:t>
            </a:r>
            <a:r>
              <a:rPr lang="en-US" sz="1800" dirty="0" err="1"/>
              <a:t>Personalised</a:t>
            </a:r>
            <a:r>
              <a:rPr lang="en-US" sz="1800" dirty="0"/>
              <a:t> self-management plan” (NICE, 2019).</a:t>
            </a:r>
          </a:p>
        </p:txBody>
      </p:sp>
      <p:sp>
        <p:nvSpPr>
          <p:cNvPr id="6" name="Google Shape;651;p40">
            <a:extLst>
              <a:ext uri="{FF2B5EF4-FFF2-40B4-BE49-F238E27FC236}">
                <a16:creationId xmlns:a16="http://schemas.microsoft.com/office/drawing/2014/main" id="{FACC1D3A-71FC-4664-91C7-3D095D3DE2DF}"/>
              </a:ext>
            </a:extLst>
          </p:cNvPr>
          <p:cNvSpPr/>
          <p:nvPr/>
        </p:nvSpPr>
        <p:spPr>
          <a:xfrm>
            <a:off x="5215400" y="1305219"/>
            <a:ext cx="3219277" cy="653142"/>
          </a:xfrm>
          <a:prstGeom prst="roundRect">
            <a:avLst>
              <a:gd name="adj" fmla="val 0"/>
            </a:avLst>
          </a:prstGeom>
          <a:ln/>
        </p:spPr>
        <p:style>
          <a:lnRef idx="1">
            <a:schemeClr val="dk1"/>
          </a:lnRef>
          <a:fillRef idx="2">
            <a:schemeClr val="dk1"/>
          </a:fillRef>
          <a:effectRef idx="1">
            <a:schemeClr val="dk1"/>
          </a:effectRef>
          <a:fontRef idx="minor">
            <a:schemeClr val="dk1"/>
          </a:fontRef>
        </p:style>
        <p:txBody>
          <a:bodyPr spcFirstLastPara="1" wrap="square" lIns="91425" tIns="91425" rIns="91425" bIns="91425" anchor="ctr" anchorCtr="0">
            <a:noAutofit/>
          </a:bodyPr>
          <a:lstStyle/>
          <a:p>
            <a:pPr marL="0" lvl="0" indent="0" algn="ctr" rtl="0">
              <a:spcBef>
                <a:spcPts val="0"/>
              </a:spcBef>
              <a:spcAft>
                <a:spcPts val="0"/>
              </a:spcAft>
              <a:buClr>
                <a:schemeClr val="dk1"/>
              </a:buClr>
              <a:buSzPts val="1100"/>
              <a:buFont typeface="Arial"/>
              <a:buNone/>
            </a:pPr>
            <a:r>
              <a:rPr lang="en-US" sz="2000" b="1" dirty="0">
                <a:solidFill>
                  <a:schemeClr val="dk1"/>
                </a:solidFill>
                <a:latin typeface="Poppins"/>
                <a:ea typeface="Poppins"/>
                <a:cs typeface="Poppins"/>
                <a:sym typeface="Poppins"/>
              </a:rPr>
              <a:t>Fundamental Care For All Patients</a:t>
            </a:r>
          </a:p>
        </p:txBody>
      </p:sp>
      <p:grpSp>
        <p:nvGrpSpPr>
          <p:cNvPr id="7" name="Google Shape;662;p40">
            <a:extLst>
              <a:ext uri="{FF2B5EF4-FFF2-40B4-BE49-F238E27FC236}">
                <a16:creationId xmlns:a16="http://schemas.microsoft.com/office/drawing/2014/main" id="{127A9D03-456E-4D61-87FD-C94B7C3871F4}"/>
              </a:ext>
            </a:extLst>
          </p:cNvPr>
          <p:cNvGrpSpPr/>
          <p:nvPr/>
        </p:nvGrpSpPr>
        <p:grpSpPr>
          <a:xfrm>
            <a:off x="4321225" y="968746"/>
            <a:ext cx="840151" cy="1029286"/>
            <a:chOff x="8261518" y="534996"/>
            <a:chExt cx="840151" cy="1029286"/>
          </a:xfrm>
        </p:grpSpPr>
        <p:sp>
          <p:nvSpPr>
            <p:cNvPr id="8" name="Google Shape;663;p40">
              <a:extLst>
                <a:ext uri="{FF2B5EF4-FFF2-40B4-BE49-F238E27FC236}">
                  <a16:creationId xmlns:a16="http://schemas.microsoft.com/office/drawing/2014/main" id="{46E68496-3BC9-40B4-9678-88BE6062ADDA}"/>
                </a:ext>
              </a:extLst>
            </p:cNvPr>
            <p:cNvSpPr/>
            <p:nvPr/>
          </p:nvSpPr>
          <p:spPr>
            <a:xfrm>
              <a:off x="8722032" y="1162688"/>
              <a:ext cx="375736" cy="401595"/>
            </a:xfrm>
            <a:custGeom>
              <a:avLst/>
              <a:gdLst/>
              <a:ahLst/>
              <a:cxnLst/>
              <a:rect l="l" t="t" r="r" b="b"/>
              <a:pathLst>
                <a:path w="4720" h="5045" extrusionOk="0">
                  <a:moveTo>
                    <a:pt x="1562" y="0"/>
                  </a:moveTo>
                  <a:cubicBezTo>
                    <a:pt x="1503" y="0"/>
                    <a:pt x="1444" y="1"/>
                    <a:pt x="1385" y="4"/>
                  </a:cubicBezTo>
                  <a:cubicBezTo>
                    <a:pt x="1122" y="16"/>
                    <a:pt x="840" y="28"/>
                    <a:pt x="601" y="126"/>
                  </a:cubicBezTo>
                  <a:cubicBezTo>
                    <a:pt x="135" y="310"/>
                    <a:pt x="1" y="794"/>
                    <a:pt x="13" y="1254"/>
                  </a:cubicBezTo>
                  <a:cubicBezTo>
                    <a:pt x="37" y="2296"/>
                    <a:pt x="521" y="3325"/>
                    <a:pt x="1294" y="4024"/>
                  </a:cubicBezTo>
                  <a:cubicBezTo>
                    <a:pt x="1686" y="4385"/>
                    <a:pt x="2151" y="4655"/>
                    <a:pt x="2654" y="4833"/>
                  </a:cubicBezTo>
                  <a:cubicBezTo>
                    <a:pt x="3029" y="4961"/>
                    <a:pt x="3452" y="5045"/>
                    <a:pt x="3860" y="5045"/>
                  </a:cubicBezTo>
                  <a:cubicBezTo>
                    <a:pt x="3979" y="5045"/>
                    <a:pt x="4096" y="5038"/>
                    <a:pt x="4211" y="5023"/>
                  </a:cubicBezTo>
                  <a:cubicBezTo>
                    <a:pt x="4431" y="4992"/>
                    <a:pt x="4621" y="4888"/>
                    <a:pt x="4682" y="4667"/>
                  </a:cubicBezTo>
                  <a:cubicBezTo>
                    <a:pt x="4719" y="4532"/>
                    <a:pt x="4719" y="4391"/>
                    <a:pt x="4719" y="4263"/>
                  </a:cubicBezTo>
                  <a:cubicBezTo>
                    <a:pt x="4719" y="4103"/>
                    <a:pt x="4713" y="3938"/>
                    <a:pt x="4713" y="3779"/>
                  </a:cubicBezTo>
                  <a:cubicBezTo>
                    <a:pt x="4695" y="3258"/>
                    <a:pt x="4652" y="2731"/>
                    <a:pt x="4572" y="2210"/>
                  </a:cubicBezTo>
                  <a:cubicBezTo>
                    <a:pt x="4603" y="1671"/>
                    <a:pt x="4223" y="1137"/>
                    <a:pt x="3837" y="788"/>
                  </a:cubicBezTo>
                  <a:cubicBezTo>
                    <a:pt x="3389" y="390"/>
                    <a:pt x="2838" y="151"/>
                    <a:pt x="2243" y="53"/>
                  </a:cubicBezTo>
                  <a:cubicBezTo>
                    <a:pt x="2019" y="19"/>
                    <a:pt x="1791" y="0"/>
                    <a:pt x="1562"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t> </a:t>
              </a:r>
              <a:endParaRPr/>
            </a:p>
          </p:txBody>
        </p:sp>
        <p:sp>
          <p:nvSpPr>
            <p:cNvPr id="9" name="Google Shape;664;p40">
              <a:extLst>
                <a:ext uri="{FF2B5EF4-FFF2-40B4-BE49-F238E27FC236}">
                  <a16:creationId xmlns:a16="http://schemas.microsoft.com/office/drawing/2014/main" id="{E7C75D0B-9950-4BD6-AD1D-4AA870C6A8FD}"/>
                </a:ext>
              </a:extLst>
            </p:cNvPr>
            <p:cNvSpPr/>
            <p:nvPr/>
          </p:nvSpPr>
          <p:spPr>
            <a:xfrm>
              <a:off x="8265418" y="1162688"/>
              <a:ext cx="375736" cy="401595"/>
            </a:xfrm>
            <a:custGeom>
              <a:avLst/>
              <a:gdLst/>
              <a:ahLst/>
              <a:cxnLst/>
              <a:rect l="l" t="t" r="r" b="b"/>
              <a:pathLst>
                <a:path w="4720" h="5045" extrusionOk="0">
                  <a:moveTo>
                    <a:pt x="3164" y="0"/>
                  </a:moveTo>
                  <a:cubicBezTo>
                    <a:pt x="2935" y="0"/>
                    <a:pt x="2706" y="19"/>
                    <a:pt x="2476" y="53"/>
                  </a:cubicBezTo>
                  <a:cubicBezTo>
                    <a:pt x="1888" y="151"/>
                    <a:pt x="1330" y="390"/>
                    <a:pt x="883" y="788"/>
                  </a:cubicBezTo>
                  <a:cubicBezTo>
                    <a:pt x="503" y="1137"/>
                    <a:pt x="123" y="1671"/>
                    <a:pt x="148" y="2210"/>
                  </a:cubicBezTo>
                  <a:cubicBezTo>
                    <a:pt x="74" y="2731"/>
                    <a:pt x="31" y="3258"/>
                    <a:pt x="13" y="3779"/>
                  </a:cubicBezTo>
                  <a:cubicBezTo>
                    <a:pt x="7" y="3938"/>
                    <a:pt x="7" y="4103"/>
                    <a:pt x="7" y="4263"/>
                  </a:cubicBezTo>
                  <a:cubicBezTo>
                    <a:pt x="7" y="4391"/>
                    <a:pt x="1" y="4532"/>
                    <a:pt x="37" y="4667"/>
                  </a:cubicBezTo>
                  <a:cubicBezTo>
                    <a:pt x="105" y="4888"/>
                    <a:pt x="289" y="4992"/>
                    <a:pt x="509" y="5023"/>
                  </a:cubicBezTo>
                  <a:cubicBezTo>
                    <a:pt x="625" y="5038"/>
                    <a:pt x="743" y="5045"/>
                    <a:pt x="862" y="5045"/>
                  </a:cubicBezTo>
                  <a:cubicBezTo>
                    <a:pt x="1272" y="5045"/>
                    <a:pt x="1691" y="4961"/>
                    <a:pt x="2066" y="4833"/>
                  </a:cubicBezTo>
                  <a:cubicBezTo>
                    <a:pt x="2574" y="4655"/>
                    <a:pt x="3034" y="4385"/>
                    <a:pt x="3432" y="4024"/>
                  </a:cubicBezTo>
                  <a:cubicBezTo>
                    <a:pt x="4198" y="3325"/>
                    <a:pt x="4683" y="2296"/>
                    <a:pt x="4713" y="1254"/>
                  </a:cubicBezTo>
                  <a:cubicBezTo>
                    <a:pt x="4719" y="794"/>
                    <a:pt x="4591" y="310"/>
                    <a:pt x="4125" y="126"/>
                  </a:cubicBezTo>
                  <a:cubicBezTo>
                    <a:pt x="3880" y="28"/>
                    <a:pt x="3598" y="16"/>
                    <a:pt x="3340" y="4"/>
                  </a:cubicBezTo>
                  <a:cubicBezTo>
                    <a:pt x="3282" y="1"/>
                    <a:pt x="3223" y="0"/>
                    <a:pt x="3164"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Google Shape;665;p40">
              <a:extLst>
                <a:ext uri="{FF2B5EF4-FFF2-40B4-BE49-F238E27FC236}">
                  <a16:creationId xmlns:a16="http://schemas.microsoft.com/office/drawing/2014/main" id="{6D3F756E-8F2F-4E23-BFB3-52BC7FCF4283}"/>
                </a:ext>
              </a:extLst>
            </p:cNvPr>
            <p:cNvSpPr/>
            <p:nvPr/>
          </p:nvSpPr>
          <p:spPr>
            <a:xfrm>
              <a:off x="8269319" y="1162688"/>
              <a:ext cx="371835" cy="259027"/>
            </a:xfrm>
            <a:custGeom>
              <a:avLst/>
              <a:gdLst/>
              <a:ahLst/>
              <a:cxnLst/>
              <a:rect l="l" t="t" r="r" b="b"/>
              <a:pathLst>
                <a:path w="4671" h="3254" extrusionOk="0">
                  <a:moveTo>
                    <a:pt x="3115" y="0"/>
                  </a:moveTo>
                  <a:cubicBezTo>
                    <a:pt x="2886" y="0"/>
                    <a:pt x="2657" y="19"/>
                    <a:pt x="2427" y="53"/>
                  </a:cubicBezTo>
                  <a:cubicBezTo>
                    <a:pt x="1839" y="151"/>
                    <a:pt x="1281" y="390"/>
                    <a:pt x="834" y="788"/>
                  </a:cubicBezTo>
                  <a:cubicBezTo>
                    <a:pt x="454" y="1137"/>
                    <a:pt x="74" y="1671"/>
                    <a:pt x="99" y="2210"/>
                  </a:cubicBezTo>
                  <a:cubicBezTo>
                    <a:pt x="56" y="2504"/>
                    <a:pt x="25" y="2792"/>
                    <a:pt x="1" y="3086"/>
                  </a:cubicBezTo>
                  <a:cubicBezTo>
                    <a:pt x="38" y="3105"/>
                    <a:pt x="80" y="3123"/>
                    <a:pt x="123" y="3135"/>
                  </a:cubicBezTo>
                  <a:cubicBezTo>
                    <a:pt x="326" y="3221"/>
                    <a:pt x="546" y="3227"/>
                    <a:pt x="767" y="3246"/>
                  </a:cubicBezTo>
                  <a:cubicBezTo>
                    <a:pt x="854" y="3251"/>
                    <a:pt x="942" y="3253"/>
                    <a:pt x="1029" y="3253"/>
                  </a:cubicBezTo>
                  <a:cubicBezTo>
                    <a:pt x="1230" y="3253"/>
                    <a:pt x="1430" y="3242"/>
                    <a:pt x="1631" y="3233"/>
                  </a:cubicBezTo>
                  <a:cubicBezTo>
                    <a:pt x="1913" y="3221"/>
                    <a:pt x="2195" y="3178"/>
                    <a:pt x="2470" y="3117"/>
                  </a:cubicBezTo>
                  <a:cubicBezTo>
                    <a:pt x="2728" y="3062"/>
                    <a:pt x="2967" y="2982"/>
                    <a:pt x="3206" y="2884"/>
                  </a:cubicBezTo>
                  <a:cubicBezTo>
                    <a:pt x="3788" y="2645"/>
                    <a:pt x="4309" y="2222"/>
                    <a:pt x="4621" y="1683"/>
                  </a:cubicBezTo>
                  <a:cubicBezTo>
                    <a:pt x="4646" y="1542"/>
                    <a:pt x="4658" y="1401"/>
                    <a:pt x="4664" y="1254"/>
                  </a:cubicBezTo>
                  <a:cubicBezTo>
                    <a:pt x="4670" y="794"/>
                    <a:pt x="4542" y="310"/>
                    <a:pt x="4076" y="126"/>
                  </a:cubicBezTo>
                  <a:cubicBezTo>
                    <a:pt x="3831" y="28"/>
                    <a:pt x="3549" y="16"/>
                    <a:pt x="3291" y="4"/>
                  </a:cubicBezTo>
                  <a:cubicBezTo>
                    <a:pt x="3233" y="1"/>
                    <a:pt x="3174" y="0"/>
                    <a:pt x="311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666;p40">
              <a:extLst>
                <a:ext uri="{FF2B5EF4-FFF2-40B4-BE49-F238E27FC236}">
                  <a16:creationId xmlns:a16="http://schemas.microsoft.com/office/drawing/2014/main" id="{2DA780DF-4F91-4718-9460-AB145B330E5A}"/>
                </a:ext>
              </a:extLst>
            </p:cNvPr>
            <p:cNvSpPr/>
            <p:nvPr/>
          </p:nvSpPr>
          <p:spPr>
            <a:xfrm>
              <a:off x="8722032" y="1162688"/>
              <a:ext cx="371835" cy="259027"/>
            </a:xfrm>
            <a:custGeom>
              <a:avLst/>
              <a:gdLst/>
              <a:ahLst/>
              <a:cxnLst/>
              <a:rect l="l" t="t" r="r" b="b"/>
              <a:pathLst>
                <a:path w="4671" h="3254" extrusionOk="0">
                  <a:moveTo>
                    <a:pt x="1562" y="0"/>
                  </a:moveTo>
                  <a:cubicBezTo>
                    <a:pt x="1503" y="0"/>
                    <a:pt x="1444" y="1"/>
                    <a:pt x="1385" y="4"/>
                  </a:cubicBezTo>
                  <a:cubicBezTo>
                    <a:pt x="1122" y="16"/>
                    <a:pt x="840" y="28"/>
                    <a:pt x="601" y="126"/>
                  </a:cubicBezTo>
                  <a:cubicBezTo>
                    <a:pt x="135" y="310"/>
                    <a:pt x="1" y="794"/>
                    <a:pt x="13" y="1254"/>
                  </a:cubicBezTo>
                  <a:cubicBezTo>
                    <a:pt x="19" y="1401"/>
                    <a:pt x="31" y="1542"/>
                    <a:pt x="50" y="1683"/>
                  </a:cubicBezTo>
                  <a:cubicBezTo>
                    <a:pt x="368" y="2222"/>
                    <a:pt x="883" y="2645"/>
                    <a:pt x="1471" y="2884"/>
                  </a:cubicBezTo>
                  <a:cubicBezTo>
                    <a:pt x="1710" y="2982"/>
                    <a:pt x="1949" y="3062"/>
                    <a:pt x="2201" y="3117"/>
                  </a:cubicBezTo>
                  <a:cubicBezTo>
                    <a:pt x="2476" y="3178"/>
                    <a:pt x="2764" y="3221"/>
                    <a:pt x="3046" y="3233"/>
                  </a:cubicBezTo>
                  <a:cubicBezTo>
                    <a:pt x="3242" y="3242"/>
                    <a:pt x="3445" y="3253"/>
                    <a:pt x="3646" y="3253"/>
                  </a:cubicBezTo>
                  <a:cubicBezTo>
                    <a:pt x="3735" y="3253"/>
                    <a:pt x="3823" y="3251"/>
                    <a:pt x="3910" y="3246"/>
                  </a:cubicBezTo>
                  <a:cubicBezTo>
                    <a:pt x="4125" y="3227"/>
                    <a:pt x="4345" y="3221"/>
                    <a:pt x="4554" y="3135"/>
                  </a:cubicBezTo>
                  <a:cubicBezTo>
                    <a:pt x="4597" y="3123"/>
                    <a:pt x="4633" y="3105"/>
                    <a:pt x="4670" y="3086"/>
                  </a:cubicBezTo>
                  <a:cubicBezTo>
                    <a:pt x="4646" y="2792"/>
                    <a:pt x="4615" y="2504"/>
                    <a:pt x="4572" y="2210"/>
                  </a:cubicBezTo>
                  <a:cubicBezTo>
                    <a:pt x="4603" y="1671"/>
                    <a:pt x="4223" y="1137"/>
                    <a:pt x="3837" y="788"/>
                  </a:cubicBezTo>
                  <a:cubicBezTo>
                    <a:pt x="3389" y="390"/>
                    <a:pt x="2838" y="151"/>
                    <a:pt x="2243" y="53"/>
                  </a:cubicBezTo>
                  <a:cubicBezTo>
                    <a:pt x="2019" y="19"/>
                    <a:pt x="1791" y="0"/>
                    <a:pt x="156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2" name="Google Shape;667;p40">
              <a:extLst>
                <a:ext uri="{FF2B5EF4-FFF2-40B4-BE49-F238E27FC236}">
                  <a16:creationId xmlns:a16="http://schemas.microsoft.com/office/drawing/2014/main" id="{22F563C8-849D-4365-A2EB-8438B7A38BC5}"/>
                </a:ext>
              </a:extLst>
            </p:cNvPr>
            <p:cNvGrpSpPr/>
            <p:nvPr/>
          </p:nvGrpSpPr>
          <p:grpSpPr>
            <a:xfrm>
              <a:off x="8261518" y="534996"/>
              <a:ext cx="840151" cy="1002533"/>
              <a:chOff x="8261518" y="534996"/>
              <a:chExt cx="840151" cy="1002533"/>
            </a:xfrm>
          </p:grpSpPr>
          <p:grpSp>
            <p:nvGrpSpPr>
              <p:cNvPr id="13" name="Google Shape;668;p40">
                <a:extLst>
                  <a:ext uri="{FF2B5EF4-FFF2-40B4-BE49-F238E27FC236}">
                    <a16:creationId xmlns:a16="http://schemas.microsoft.com/office/drawing/2014/main" id="{166BFC8D-608D-4B00-92DE-4AA20FFE6B7D}"/>
                  </a:ext>
                </a:extLst>
              </p:cNvPr>
              <p:cNvGrpSpPr/>
              <p:nvPr/>
            </p:nvGrpSpPr>
            <p:grpSpPr>
              <a:xfrm>
                <a:off x="8593147" y="534996"/>
                <a:ext cx="185318" cy="432568"/>
                <a:chOff x="5557775" y="2617627"/>
                <a:chExt cx="71400" cy="166661"/>
              </a:xfrm>
            </p:grpSpPr>
            <p:sp>
              <p:nvSpPr>
                <p:cNvPr id="28" name="Google Shape;669;p40">
                  <a:extLst>
                    <a:ext uri="{FF2B5EF4-FFF2-40B4-BE49-F238E27FC236}">
                      <a16:creationId xmlns:a16="http://schemas.microsoft.com/office/drawing/2014/main" id="{58B3CE9B-32F4-49AA-9F06-734CE7A43F0C}"/>
                    </a:ext>
                  </a:extLst>
                </p:cNvPr>
                <p:cNvSpPr/>
                <p:nvPr/>
              </p:nvSpPr>
              <p:spPr>
                <a:xfrm>
                  <a:off x="5557775" y="2617627"/>
                  <a:ext cx="71400" cy="166661"/>
                </a:xfrm>
                <a:custGeom>
                  <a:avLst/>
                  <a:gdLst/>
                  <a:ahLst/>
                  <a:cxnLst/>
                  <a:rect l="l" t="t" r="r" b="b"/>
                  <a:pathLst>
                    <a:path w="2328" h="5434" extrusionOk="0">
                      <a:moveTo>
                        <a:pt x="1267" y="1"/>
                      </a:moveTo>
                      <a:cubicBezTo>
                        <a:pt x="1067" y="1"/>
                        <a:pt x="863" y="29"/>
                        <a:pt x="674" y="83"/>
                      </a:cubicBezTo>
                      <a:cubicBezTo>
                        <a:pt x="662" y="89"/>
                        <a:pt x="655" y="95"/>
                        <a:pt x="655" y="101"/>
                      </a:cubicBezTo>
                      <a:cubicBezTo>
                        <a:pt x="643" y="101"/>
                        <a:pt x="625" y="113"/>
                        <a:pt x="631" y="132"/>
                      </a:cubicBezTo>
                      <a:cubicBezTo>
                        <a:pt x="655" y="548"/>
                        <a:pt x="717" y="959"/>
                        <a:pt x="741" y="1376"/>
                      </a:cubicBezTo>
                      <a:cubicBezTo>
                        <a:pt x="772" y="1792"/>
                        <a:pt x="796" y="2209"/>
                        <a:pt x="790" y="2626"/>
                      </a:cubicBezTo>
                      <a:cubicBezTo>
                        <a:pt x="784" y="3263"/>
                        <a:pt x="845" y="4238"/>
                        <a:pt x="159" y="4556"/>
                      </a:cubicBezTo>
                      <a:cubicBezTo>
                        <a:pt x="135" y="4562"/>
                        <a:pt x="110" y="4575"/>
                        <a:pt x="86" y="4587"/>
                      </a:cubicBezTo>
                      <a:cubicBezTo>
                        <a:pt x="67" y="4593"/>
                        <a:pt x="49" y="4605"/>
                        <a:pt x="30" y="4611"/>
                      </a:cubicBezTo>
                      <a:cubicBezTo>
                        <a:pt x="6" y="4617"/>
                        <a:pt x="12" y="4648"/>
                        <a:pt x="30" y="4648"/>
                      </a:cubicBezTo>
                      <a:cubicBezTo>
                        <a:pt x="31" y="4648"/>
                        <a:pt x="32" y="4648"/>
                        <a:pt x="33" y="4648"/>
                      </a:cubicBezTo>
                      <a:lnTo>
                        <a:pt x="33" y="4648"/>
                      </a:lnTo>
                      <a:cubicBezTo>
                        <a:pt x="11" y="4689"/>
                        <a:pt x="0" y="4736"/>
                        <a:pt x="12" y="4783"/>
                      </a:cubicBezTo>
                      <a:cubicBezTo>
                        <a:pt x="24" y="4875"/>
                        <a:pt x="67" y="4973"/>
                        <a:pt x="98" y="5065"/>
                      </a:cubicBezTo>
                      <a:cubicBezTo>
                        <a:pt x="122" y="5138"/>
                        <a:pt x="141" y="5236"/>
                        <a:pt x="202" y="5298"/>
                      </a:cubicBezTo>
                      <a:cubicBezTo>
                        <a:pt x="236" y="5330"/>
                        <a:pt x="274" y="5343"/>
                        <a:pt x="315" y="5343"/>
                      </a:cubicBezTo>
                      <a:cubicBezTo>
                        <a:pt x="428" y="5343"/>
                        <a:pt x="557" y="5243"/>
                        <a:pt x="643" y="5193"/>
                      </a:cubicBezTo>
                      <a:cubicBezTo>
                        <a:pt x="778" y="5108"/>
                        <a:pt x="901" y="4991"/>
                        <a:pt x="1005" y="4869"/>
                      </a:cubicBezTo>
                      <a:cubicBezTo>
                        <a:pt x="1035" y="4832"/>
                        <a:pt x="1066" y="4789"/>
                        <a:pt x="1097" y="4752"/>
                      </a:cubicBezTo>
                      <a:cubicBezTo>
                        <a:pt x="1158" y="4850"/>
                        <a:pt x="1238" y="4948"/>
                        <a:pt x="1323" y="5034"/>
                      </a:cubicBezTo>
                      <a:cubicBezTo>
                        <a:pt x="1569" y="5273"/>
                        <a:pt x="1899" y="5402"/>
                        <a:pt x="2236" y="5432"/>
                      </a:cubicBezTo>
                      <a:cubicBezTo>
                        <a:pt x="2239" y="5433"/>
                        <a:pt x="2242" y="5433"/>
                        <a:pt x="2245" y="5433"/>
                      </a:cubicBezTo>
                      <a:cubicBezTo>
                        <a:pt x="2277" y="5433"/>
                        <a:pt x="2298" y="5400"/>
                        <a:pt x="2298" y="5377"/>
                      </a:cubicBezTo>
                      <a:cubicBezTo>
                        <a:pt x="2298" y="5230"/>
                        <a:pt x="2304" y="5089"/>
                        <a:pt x="2304" y="4948"/>
                      </a:cubicBezTo>
                      <a:cubicBezTo>
                        <a:pt x="2304" y="4826"/>
                        <a:pt x="2310" y="4703"/>
                        <a:pt x="2292" y="4581"/>
                      </a:cubicBezTo>
                      <a:cubicBezTo>
                        <a:pt x="2327" y="4545"/>
                        <a:pt x="2306" y="4470"/>
                        <a:pt x="2255" y="4470"/>
                      </a:cubicBezTo>
                      <a:cubicBezTo>
                        <a:pt x="2253" y="4470"/>
                        <a:pt x="2251" y="4470"/>
                        <a:pt x="2249" y="4470"/>
                      </a:cubicBezTo>
                      <a:cubicBezTo>
                        <a:pt x="2223" y="4474"/>
                        <a:pt x="2199" y="4475"/>
                        <a:pt x="2174" y="4475"/>
                      </a:cubicBezTo>
                      <a:cubicBezTo>
                        <a:pt x="1835" y="4475"/>
                        <a:pt x="1607" y="4166"/>
                        <a:pt x="1538" y="3851"/>
                      </a:cubicBezTo>
                      <a:cubicBezTo>
                        <a:pt x="1446" y="3465"/>
                        <a:pt x="1483" y="3030"/>
                        <a:pt x="1495" y="2638"/>
                      </a:cubicBezTo>
                      <a:cubicBezTo>
                        <a:pt x="1507" y="2215"/>
                        <a:pt x="1507" y="1792"/>
                        <a:pt x="1532" y="1370"/>
                      </a:cubicBezTo>
                      <a:cubicBezTo>
                        <a:pt x="1550" y="941"/>
                        <a:pt x="1593" y="512"/>
                        <a:pt x="1593" y="83"/>
                      </a:cubicBezTo>
                      <a:cubicBezTo>
                        <a:pt x="1593" y="77"/>
                        <a:pt x="1587" y="70"/>
                        <a:pt x="1581" y="64"/>
                      </a:cubicBezTo>
                      <a:cubicBezTo>
                        <a:pt x="1587" y="46"/>
                        <a:pt x="1581" y="28"/>
                        <a:pt x="1556" y="21"/>
                      </a:cubicBezTo>
                      <a:cubicBezTo>
                        <a:pt x="1462" y="7"/>
                        <a:pt x="1365" y="1"/>
                        <a:pt x="1267"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670;p40">
                  <a:extLst>
                    <a:ext uri="{FF2B5EF4-FFF2-40B4-BE49-F238E27FC236}">
                      <a16:creationId xmlns:a16="http://schemas.microsoft.com/office/drawing/2014/main" id="{C79BC200-F1AD-4F36-A501-BDCC5307DA34}"/>
                    </a:ext>
                  </a:extLst>
                </p:cNvPr>
                <p:cNvSpPr/>
                <p:nvPr/>
              </p:nvSpPr>
              <p:spPr>
                <a:xfrm>
                  <a:off x="5562253" y="2739878"/>
                  <a:ext cx="62260" cy="43245"/>
                </a:xfrm>
                <a:custGeom>
                  <a:avLst/>
                  <a:gdLst/>
                  <a:ahLst/>
                  <a:cxnLst/>
                  <a:rect l="l" t="t" r="r" b="b"/>
                  <a:pathLst>
                    <a:path w="2030" h="1410" extrusionOk="0">
                      <a:moveTo>
                        <a:pt x="503" y="0"/>
                      </a:moveTo>
                      <a:cubicBezTo>
                        <a:pt x="418" y="252"/>
                        <a:pt x="264" y="454"/>
                        <a:pt x="13" y="570"/>
                      </a:cubicBezTo>
                      <a:cubicBezTo>
                        <a:pt x="7" y="570"/>
                        <a:pt x="7" y="576"/>
                        <a:pt x="1" y="576"/>
                      </a:cubicBezTo>
                      <a:cubicBezTo>
                        <a:pt x="7" y="607"/>
                        <a:pt x="19" y="638"/>
                        <a:pt x="25" y="668"/>
                      </a:cubicBezTo>
                      <a:cubicBezTo>
                        <a:pt x="62" y="846"/>
                        <a:pt x="99" y="1030"/>
                        <a:pt x="142" y="1214"/>
                      </a:cubicBezTo>
                      <a:cubicBezTo>
                        <a:pt x="148" y="1257"/>
                        <a:pt x="160" y="1306"/>
                        <a:pt x="172" y="1355"/>
                      </a:cubicBezTo>
                      <a:cubicBezTo>
                        <a:pt x="283" y="1355"/>
                        <a:pt x="411" y="1257"/>
                        <a:pt x="497" y="1207"/>
                      </a:cubicBezTo>
                      <a:cubicBezTo>
                        <a:pt x="571" y="1158"/>
                        <a:pt x="644" y="1103"/>
                        <a:pt x="712" y="1036"/>
                      </a:cubicBezTo>
                      <a:cubicBezTo>
                        <a:pt x="687" y="809"/>
                        <a:pt x="644" y="582"/>
                        <a:pt x="595" y="362"/>
                      </a:cubicBezTo>
                      <a:cubicBezTo>
                        <a:pt x="577" y="276"/>
                        <a:pt x="552" y="190"/>
                        <a:pt x="534" y="104"/>
                      </a:cubicBezTo>
                      <a:cubicBezTo>
                        <a:pt x="522" y="74"/>
                        <a:pt x="516" y="37"/>
                        <a:pt x="503" y="0"/>
                      </a:cubicBezTo>
                      <a:close/>
                      <a:moveTo>
                        <a:pt x="1441" y="31"/>
                      </a:moveTo>
                      <a:cubicBezTo>
                        <a:pt x="1416" y="104"/>
                        <a:pt x="1398" y="178"/>
                        <a:pt x="1380" y="239"/>
                      </a:cubicBezTo>
                      <a:cubicBezTo>
                        <a:pt x="1294" y="503"/>
                        <a:pt x="1233" y="791"/>
                        <a:pt x="1214" y="1073"/>
                      </a:cubicBezTo>
                      <a:cubicBezTo>
                        <a:pt x="1398" y="1244"/>
                        <a:pt x="1625" y="1355"/>
                        <a:pt x="1870" y="1410"/>
                      </a:cubicBezTo>
                      <a:cubicBezTo>
                        <a:pt x="1882" y="1355"/>
                        <a:pt x="1894" y="1299"/>
                        <a:pt x="1901" y="1244"/>
                      </a:cubicBezTo>
                      <a:cubicBezTo>
                        <a:pt x="1931" y="1048"/>
                        <a:pt x="1968" y="852"/>
                        <a:pt x="1999" y="656"/>
                      </a:cubicBezTo>
                      <a:cubicBezTo>
                        <a:pt x="2011" y="601"/>
                        <a:pt x="2023" y="546"/>
                        <a:pt x="2029" y="491"/>
                      </a:cubicBezTo>
                      <a:cubicBezTo>
                        <a:pt x="1753" y="491"/>
                        <a:pt x="1545" y="282"/>
                        <a:pt x="1441" y="3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4" name="Google Shape;671;p40">
                <a:extLst>
                  <a:ext uri="{FF2B5EF4-FFF2-40B4-BE49-F238E27FC236}">
                    <a16:creationId xmlns:a16="http://schemas.microsoft.com/office/drawing/2014/main" id="{BE33638C-9BD2-4C1D-A77E-FC65A2C437A8}"/>
                  </a:ext>
                </a:extLst>
              </p:cNvPr>
              <p:cNvSpPr/>
              <p:nvPr/>
            </p:nvSpPr>
            <p:spPr>
              <a:xfrm>
                <a:off x="8644974" y="555951"/>
                <a:ext cx="74669" cy="258310"/>
              </a:xfrm>
              <a:custGeom>
                <a:avLst/>
                <a:gdLst/>
                <a:ahLst/>
                <a:cxnLst/>
                <a:rect l="l" t="t" r="r" b="b"/>
                <a:pathLst>
                  <a:path w="938" h="3245" extrusionOk="0">
                    <a:moveTo>
                      <a:pt x="716" y="0"/>
                    </a:moveTo>
                    <a:cubicBezTo>
                      <a:pt x="628" y="0"/>
                      <a:pt x="541" y="7"/>
                      <a:pt x="454" y="21"/>
                    </a:cubicBezTo>
                    <a:cubicBezTo>
                      <a:pt x="301" y="39"/>
                      <a:pt x="147" y="76"/>
                      <a:pt x="0" y="131"/>
                    </a:cubicBezTo>
                    <a:cubicBezTo>
                      <a:pt x="6" y="162"/>
                      <a:pt x="6" y="193"/>
                      <a:pt x="6" y="223"/>
                    </a:cubicBezTo>
                    <a:cubicBezTo>
                      <a:pt x="178" y="186"/>
                      <a:pt x="350" y="168"/>
                      <a:pt x="527" y="156"/>
                    </a:cubicBezTo>
                    <a:cubicBezTo>
                      <a:pt x="592" y="149"/>
                      <a:pt x="661" y="146"/>
                      <a:pt x="729" y="146"/>
                    </a:cubicBezTo>
                    <a:cubicBezTo>
                      <a:pt x="777" y="146"/>
                      <a:pt x="825" y="147"/>
                      <a:pt x="870" y="150"/>
                    </a:cubicBezTo>
                    <a:cubicBezTo>
                      <a:pt x="889" y="150"/>
                      <a:pt x="907" y="156"/>
                      <a:pt x="938" y="156"/>
                    </a:cubicBezTo>
                    <a:cubicBezTo>
                      <a:pt x="938" y="107"/>
                      <a:pt x="938" y="52"/>
                      <a:pt x="938" y="3"/>
                    </a:cubicBezTo>
                    <a:lnTo>
                      <a:pt x="803" y="3"/>
                    </a:lnTo>
                    <a:cubicBezTo>
                      <a:pt x="774" y="1"/>
                      <a:pt x="745" y="0"/>
                      <a:pt x="716" y="0"/>
                    </a:cubicBezTo>
                    <a:close/>
                    <a:moveTo>
                      <a:pt x="730" y="615"/>
                    </a:moveTo>
                    <a:cubicBezTo>
                      <a:pt x="625" y="615"/>
                      <a:pt x="527" y="621"/>
                      <a:pt x="423" y="646"/>
                    </a:cubicBezTo>
                    <a:lnTo>
                      <a:pt x="429" y="646"/>
                    </a:lnTo>
                    <a:cubicBezTo>
                      <a:pt x="301" y="671"/>
                      <a:pt x="178" y="707"/>
                      <a:pt x="68" y="756"/>
                    </a:cubicBezTo>
                    <a:cubicBezTo>
                      <a:pt x="68" y="787"/>
                      <a:pt x="74" y="818"/>
                      <a:pt x="74" y="842"/>
                    </a:cubicBezTo>
                    <a:cubicBezTo>
                      <a:pt x="190" y="811"/>
                      <a:pt x="313" y="787"/>
                      <a:pt x="435" y="781"/>
                    </a:cubicBezTo>
                    <a:cubicBezTo>
                      <a:pt x="500" y="776"/>
                      <a:pt x="565" y="772"/>
                      <a:pt x="630" y="772"/>
                    </a:cubicBezTo>
                    <a:cubicBezTo>
                      <a:pt x="657" y="772"/>
                      <a:pt x="684" y="773"/>
                      <a:pt x="711" y="775"/>
                    </a:cubicBezTo>
                    <a:cubicBezTo>
                      <a:pt x="772" y="775"/>
                      <a:pt x="834" y="793"/>
                      <a:pt x="901" y="799"/>
                    </a:cubicBezTo>
                    <a:cubicBezTo>
                      <a:pt x="901" y="738"/>
                      <a:pt x="907" y="683"/>
                      <a:pt x="907" y="628"/>
                    </a:cubicBezTo>
                    <a:cubicBezTo>
                      <a:pt x="846" y="615"/>
                      <a:pt x="791" y="615"/>
                      <a:pt x="730" y="615"/>
                    </a:cubicBezTo>
                    <a:close/>
                    <a:moveTo>
                      <a:pt x="785" y="1271"/>
                    </a:moveTo>
                    <a:cubicBezTo>
                      <a:pt x="681" y="1271"/>
                      <a:pt x="570" y="1271"/>
                      <a:pt x="466" y="1283"/>
                    </a:cubicBezTo>
                    <a:cubicBezTo>
                      <a:pt x="362" y="1302"/>
                      <a:pt x="264" y="1332"/>
                      <a:pt x="166" y="1369"/>
                    </a:cubicBezTo>
                    <a:cubicBezTo>
                      <a:pt x="147" y="1381"/>
                      <a:pt x="129" y="1387"/>
                      <a:pt x="111" y="1394"/>
                    </a:cubicBezTo>
                    <a:cubicBezTo>
                      <a:pt x="117" y="1430"/>
                      <a:pt x="117" y="1461"/>
                      <a:pt x="117" y="1498"/>
                    </a:cubicBezTo>
                    <a:cubicBezTo>
                      <a:pt x="154" y="1492"/>
                      <a:pt x="184" y="1479"/>
                      <a:pt x="221" y="1479"/>
                    </a:cubicBezTo>
                    <a:cubicBezTo>
                      <a:pt x="313" y="1467"/>
                      <a:pt x="405" y="1455"/>
                      <a:pt x="503" y="1449"/>
                    </a:cubicBezTo>
                    <a:cubicBezTo>
                      <a:pt x="570" y="1440"/>
                      <a:pt x="637" y="1434"/>
                      <a:pt x="707" y="1434"/>
                    </a:cubicBezTo>
                    <a:cubicBezTo>
                      <a:pt x="733" y="1434"/>
                      <a:pt x="758" y="1435"/>
                      <a:pt x="785" y="1437"/>
                    </a:cubicBezTo>
                    <a:cubicBezTo>
                      <a:pt x="809" y="1437"/>
                      <a:pt x="840" y="1443"/>
                      <a:pt x="870" y="1443"/>
                    </a:cubicBezTo>
                    <a:cubicBezTo>
                      <a:pt x="870" y="1387"/>
                      <a:pt x="870" y="1326"/>
                      <a:pt x="877" y="1271"/>
                    </a:cubicBezTo>
                    <a:close/>
                    <a:moveTo>
                      <a:pt x="548" y="1847"/>
                    </a:moveTo>
                    <a:cubicBezTo>
                      <a:pt x="510" y="1847"/>
                      <a:pt x="473" y="1849"/>
                      <a:pt x="435" y="1853"/>
                    </a:cubicBezTo>
                    <a:cubicBezTo>
                      <a:pt x="343" y="1865"/>
                      <a:pt x="252" y="1884"/>
                      <a:pt x="166" y="1915"/>
                    </a:cubicBezTo>
                    <a:cubicBezTo>
                      <a:pt x="154" y="1921"/>
                      <a:pt x="147" y="1921"/>
                      <a:pt x="135" y="1927"/>
                    </a:cubicBezTo>
                    <a:cubicBezTo>
                      <a:pt x="135" y="1957"/>
                      <a:pt x="135" y="1982"/>
                      <a:pt x="135" y="2013"/>
                    </a:cubicBezTo>
                    <a:cubicBezTo>
                      <a:pt x="154" y="2006"/>
                      <a:pt x="172" y="2000"/>
                      <a:pt x="184" y="2000"/>
                    </a:cubicBezTo>
                    <a:cubicBezTo>
                      <a:pt x="270" y="1976"/>
                      <a:pt x="356" y="1970"/>
                      <a:pt x="448" y="1970"/>
                    </a:cubicBezTo>
                    <a:cubicBezTo>
                      <a:pt x="533" y="1970"/>
                      <a:pt x="619" y="1970"/>
                      <a:pt x="699" y="1988"/>
                    </a:cubicBezTo>
                    <a:cubicBezTo>
                      <a:pt x="754" y="2000"/>
                      <a:pt x="803" y="2019"/>
                      <a:pt x="852" y="2031"/>
                    </a:cubicBezTo>
                    <a:cubicBezTo>
                      <a:pt x="852" y="1982"/>
                      <a:pt x="852" y="1927"/>
                      <a:pt x="858" y="1878"/>
                    </a:cubicBezTo>
                    <a:cubicBezTo>
                      <a:pt x="815" y="1865"/>
                      <a:pt x="766" y="1859"/>
                      <a:pt x="730" y="1859"/>
                    </a:cubicBezTo>
                    <a:cubicBezTo>
                      <a:pt x="669" y="1852"/>
                      <a:pt x="608" y="1847"/>
                      <a:pt x="548" y="1847"/>
                    </a:cubicBezTo>
                    <a:close/>
                    <a:moveTo>
                      <a:pt x="589" y="2474"/>
                    </a:moveTo>
                    <a:cubicBezTo>
                      <a:pt x="549" y="2474"/>
                      <a:pt x="510" y="2476"/>
                      <a:pt x="472" y="2478"/>
                    </a:cubicBezTo>
                    <a:cubicBezTo>
                      <a:pt x="356" y="2491"/>
                      <a:pt x="245" y="2515"/>
                      <a:pt x="141" y="2552"/>
                    </a:cubicBezTo>
                    <a:lnTo>
                      <a:pt x="141" y="2625"/>
                    </a:lnTo>
                    <a:cubicBezTo>
                      <a:pt x="252" y="2601"/>
                      <a:pt x="368" y="2589"/>
                      <a:pt x="484" y="2589"/>
                    </a:cubicBezTo>
                    <a:cubicBezTo>
                      <a:pt x="570" y="2589"/>
                      <a:pt x="656" y="2601"/>
                      <a:pt x="742" y="2613"/>
                    </a:cubicBezTo>
                    <a:cubicBezTo>
                      <a:pt x="772" y="2619"/>
                      <a:pt x="803" y="2625"/>
                      <a:pt x="834" y="2631"/>
                    </a:cubicBezTo>
                    <a:cubicBezTo>
                      <a:pt x="840" y="2582"/>
                      <a:pt x="840" y="2540"/>
                      <a:pt x="840" y="2497"/>
                    </a:cubicBezTo>
                    <a:cubicBezTo>
                      <a:pt x="815" y="2491"/>
                      <a:pt x="785" y="2484"/>
                      <a:pt x="760" y="2484"/>
                    </a:cubicBezTo>
                    <a:cubicBezTo>
                      <a:pt x="703" y="2477"/>
                      <a:pt x="645" y="2474"/>
                      <a:pt x="589" y="2474"/>
                    </a:cubicBezTo>
                    <a:close/>
                    <a:moveTo>
                      <a:pt x="539" y="3086"/>
                    </a:moveTo>
                    <a:cubicBezTo>
                      <a:pt x="511" y="3086"/>
                      <a:pt x="483" y="3087"/>
                      <a:pt x="454" y="3091"/>
                    </a:cubicBezTo>
                    <a:cubicBezTo>
                      <a:pt x="362" y="3097"/>
                      <a:pt x="270" y="3109"/>
                      <a:pt x="178" y="3134"/>
                    </a:cubicBezTo>
                    <a:cubicBezTo>
                      <a:pt x="160" y="3140"/>
                      <a:pt x="141" y="3140"/>
                      <a:pt x="123" y="3146"/>
                    </a:cubicBezTo>
                    <a:cubicBezTo>
                      <a:pt x="117" y="3177"/>
                      <a:pt x="117" y="3208"/>
                      <a:pt x="111" y="3238"/>
                    </a:cubicBezTo>
                    <a:cubicBezTo>
                      <a:pt x="135" y="3238"/>
                      <a:pt x="160" y="3232"/>
                      <a:pt x="184" y="3226"/>
                    </a:cubicBezTo>
                    <a:cubicBezTo>
                      <a:pt x="276" y="3214"/>
                      <a:pt x="362" y="3208"/>
                      <a:pt x="454" y="3208"/>
                    </a:cubicBezTo>
                    <a:cubicBezTo>
                      <a:pt x="546" y="3208"/>
                      <a:pt x="632" y="3208"/>
                      <a:pt x="723" y="3220"/>
                    </a:cubicBezTo>
                    <a:cubicBezTo>
                      <a:pt x="754" y="3226"/>
                      <a:pt x="797" y="3238"/>
                      <a:pt x="840" y="3244"/>
                    </a:cubicBezTo>
                    <a:cubicBezTo>
                      <a:pt x="834" y="3201"/>
                      <a:pt x="834" y="3158"/>
                      <a:pt x="834" y="3109"/>
                    </a:cubicBezTo>
                    <a:cubicBezTo>
                      <a:pt x="797" y="3109"/>
                      <a:pt x="766" y="3103"/>
                      <a:pt x="742" y="3103"/>
                    </a:cubicBezTo>
                    <a:cubicBezTo>
                      <a:pt x="672" y="3095"/>
                      <a:pt x="606" y="3086"/>
                      <a:pt x="539" y="3086"/>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672;p40">
                <a:extLst>
                  <a:ext uri="{FF2B5EF4-FFF2-40B4-BE49-F238E27FC236}">
                    <a16:creationId xmlns:a16="http://schemas.microsoft.com/office/drawing/2014/main" id="{779509BF-2E29-415A-960C-E190D981DDE0}"/>
                  </a:ext>
                </a:extLst>
              </p:cNvPr>
              <p:cNvSpPr/>
              <p:nvPr/>
            </p:nvSpPr>
            <p:spPr>
              <a:xfrm>
                <a:off x="8261518" y="794682"/>
                <a:ext cx="390383" cy="594392"/>
              </a:xfrm>
              <a:custGeom>
                <a:avLst/>
                <a:gdLst/>
                <a:ahLst/>
                <a:cxnLst/>
                <a:rect l="l" t="t" r="r" b="b"/>
                <a:pathLst>
                  <a:path w="4904" h="7467" extrusionOk="0">
                    <a:moveTo>
                      <a:pt x="3883" y="0"/>
                    </a:moveTo>
                    <a:cubicBezTo>
                      <a:pt x="3824" y="0"/>
                      <a:pt x="3765" y="5"/>
                      <a:pt x="3708" y="12"/>
                    </a:cubicBezTo>
                    <a:cubicBezTo>
                      <a:pt x="3040" y="110"/>
                      <a:pt x="2360" y="380"/>
                      <a:pt x="1839" y="815"/>
                    </a:cubicBezTo>
                    <a:cubicBezTo>
                      <a:pt x="1318" y="1244"/>
                      <a:pt x="1000" y="1851"/>
                      <a:pt x="810" y="2488"/>
                    </a:cubicBezTo>
                    <a:cubicBezTo>
                      <a:pt x="601" y="3193"/>
                      <a:pt x="515" y="3934"/>
                      <a:pt x="405" y="4657"/>
                    </a:cubicBezTo>
                    <a:cubicBezTo>
                      <a:pt x="344" y="5074"/>
                      <a:pt x="283" y="5491"/>
                      <a:pt x="221" y="5908"/>
                    </a:cubicBezTo>
                    <a:cubicBezTo>
                      <a:pt x="203" y="6036"/>
                      <a:pt x="1" y="6606"/>
                      <a:pt x="44" y="6784"/>
                    </a:cubicBezTo>
                    <a:cubicBezTo>
                      <a:pt x="105" y="7090"/>
                      <a:pt x="381" y="7299"/>
                      <a:pt x="663" y="7384"/>
                    </a:cubicBezTo>
                    <a:cubicBezTo>
                      <a:pt x="870" y="7448"/>
                      <a:pt x="1091" y="7467"/>
                      <a:pt x="1313" y="7467"/>
                    </a:cubicBezTo>
                    <a:cubicBezTo>
                      <a:pt x="1478" y="7467"/>
                      <a:pt x="1643" y="7456"/>
                      <a:pt x="1802" y="7446"/>
                    </a:cubicBezTo>
                    <a:cubicBezTo>
                      <a:pt x="2176" y="7421"/>
                      <a:pt x="2556" y="7366"/>
                      <a:pt x="2924" y="7262"/>
                    </a:cubicBezTo>
                    <a:cubicBezTo>
                      <a:pt x="3567" y="7072"/>
                      <a:pt x="4303" y="6735"/>
                      <a:pt x="4627" y="6110"/>
                    </a:cubicBezTo>
                    <a:cubicBezTo>
                      <a:pt x="4793" y="5797"/>
                      <a:pt x="4848" y="5436"/>
                      <a:pt x="4872" y="5086"/>
                    </a:cubicBezTo>
                    <a:cubicBezTo>
                      <a:pt x="4897" y="4670"/>
                      <a:pt x="4903" y="4253"/>
                      <a:pt x="4897" y="3836"/>
                    </a:cubicBezTo>
                    <a:cubicBezTo>
                      <a:pt x="4885" y="3009"/>
                      <a:pt x="4823" y="2176"/>
                      <a:pt x="4707" y="1354"/>
                    </a:cubicBezTo>
                    <a:cubicBezTo>
                      <a:pt x="4676" y="1140"/>
                      <a:pt x="4646" y="932"/>
                      <a:pt x="4603" y="717"/>
                    </a:cubicBezTo>
                    <a:cubicBezTo>
                      <a:pt x="4572" y="564"/>
                      <a:pt x="4542" y="405"/>
                      <a:pt x="4456" y="270"/>
                    </a:cubicBezTo>
                    <a:cubicBezTo>
                      <a:pt x="4329" y="66"/>
                      <a:pt x="4107" y="0"/>
                      <a:pt x="3883"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673;p40">
                <a:extLst>
                  <a:ext uri="{FF2B5EF4-FFF2-40B4-BE49-F238E27FC236}">
                    <a16:creationId xmlns:a16="http://schemas.microsoft.com/office/drawing/2014/main" id="{5A4CC833-B9E0-41CE-864A-3E66DA59BDF5}"/>
                  </a:ext>
                </a:extLst>
              </p:cNvPr>
              <p:cNvSpPr/>
              <p:nvPr/>
            </p:nvSpPr>
            <p:spPr>
              <a:xfrm>
                <a:off x="8711763" y="794682"/>
                <a:ext cx="389905" cy="594392"/>
              </a:xfrm>
              <a:custGeom>
                <a:avLst/>
                <a:gdLst/>
                <a:ahLst/>
                <a:cxnLst/>
                <a:rect l="l" t="t" r="r" b="b"/>
                <a:pathLst>
                  <a:path w="4898" h="7467" extrusionOk="0">
                    <a:moveTo>
                      <a:pt x="1018" y="0"/>
                    </a:moveTo>
                    <a:cubicBezTo>
                      <a:pt x="797" y="0"/>
                      <a:pt x="573" y="66"/>
                      <a:pt x="442" y="270"/>
                    </a:cubicBezTo>
                    <a:cubicBezTo>
                      <a:pt x="362" y="405"/>
                      <a:pt x="332" y="564"/>
                      <a:pt x="301" y="717"/>
                    </a:cubicBezTo>
                    <a:cubicBezTo>
                      <a:pt x="258" y="932"/>
                      <a:pt x="221" y="1140"/>
                      <a:pt x="191" y="1354"/>
                    </a:cubicBezTo>
                    <a:cubicBezTo>
                      <a:pt x="81" y="2176"/>
                      <a:pt x="13" y="3009"/>
                      <a:pt x="7" y="3836"/>
                    </a:cubicBezTo>
                    <a:cubicBezTo>
                      <a:pt x="1" y="4253"/>
                      <a:pt x="1" y="4670"/>
                      <a:pt x="31" y="5086"/>
                    </a:cubicBezTo>
                    <a:cubicBezTo>
                      <a:pt x="56" y="5436"/>
                      <a:pt x="105" y="5797"/>
                      <a:pt x="270" y="6110"/>
                    </a:cubicBezTo>
                    <a:cubicBezTo>
                      <a:pt x="595" y="6735"/>
                      <a:pt x="1337" y="7072"/>
                      <a:pt x="1980" y="7262"/>
                    </a:cubicBezTo>
                    <a:cubicBezTo>
                      <a:pt x="2342" y="7366"/>
                      <a:pt x="2722" y="7421"/>
                      <a:pt x="3102" y="7446"/>
                    </a:cubicBezTo>
                    <a:cubicBezTo>
                      <a:pt x="3258" y="7456"/>
                      <a:pt x="3423" y="7467"/>
                      <a:pt x="3588" y="7467"/>
                    </a:cubicBezTo>
                    <a:cubicBezTo>
                      <a:pt x="3811" y="7467"/>
                      <a:pt x="4034" y="7448"/>
                      <a:pt x="4241" y="7384"/>
                    </a:cubicBezTo>
                    <a:cubicBezTo>
                      <a:pt x="4523" y="7299"/>
                      <a:pt x="4793" y="7090"/>
                      <a:pt x="4860" y="6784"/>
                    </a:cubicBezTo>
                    <a:cubicBezTo>
                      <a:pt x="4897" y="6606"/>
                      <a:pt x="4701" y="6036"/>
                      <a:pt x="4683" y="5908"/>
                    </a:cubicBezTo>
                    <a:cubicBezTo>
                      <a:pt x="4621" y="5491"/>
                      <a:pt x="4560" y="5074"/>
                      <a:pt x="4493" y="4657"/>
                    </a:cubicBezTo>
                    <a:cubicBezTo>
                      <a:pt x="4382" y="3934"/>
                      <a:pt x="4297" y="3193"/>
                      <a:pt x="4088" y="2488"/>
                    </a:cubicBezTo>
                    <a:cubicBezTo>
                      <a:pt x="3904" y="1851"/>
                      <a:pt x="3580" y="1244"/>
                      <a:pt x="3065" y="815"/>
                    </a:cubicBezTo>
                    <a:cubicBezTo>
                      <a:pt x="2544" y="380"/>
                      <a:pt x="1858" y="110"/>
                      <a:pt x="1190" y="12"/>
                    </a:cubicBezTo>
                    <a:cubicBezTo>
                      <a:pt x="1134" y="5"/>
                      <a:pt x="1076" y="0"/>
                      <a:pt x="1018"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7" name="Google Shape;674;p40">
                <a:extLst>
                  <a:ext uri="{FF2B5EF4-FFF2-40B4-BE49-F238E27FC236}">
                    <a16:creationId xmlns:a16="http://schemas.microsoft.com/office/drawing/2014/main" id="{CFFF08D4-C049-4E42-8C96-D189A44AD774}"/>
                  </a:ext>
                </a:extLst>
              </p:cNvPr>
              <p:cNvGrpSpPr/>
              <p:nvPr/>
            </p:nvGrpSpPr>
            <p:grpSpPr>
              <a:xfrm>
                <a:off x="8295508" y="863761"/>
                <a:ext cx="771840" cy="673768"/>
                <a:chOff x="5443100" y="2744295"/>
                <a:chExt cx="297376" cy="259591"/>
              </a:xfrm>
            </p:grpSpPr>
            <p:sp>
              <p:nvSpPr>
                <p:cNvPr id="24" name="Google Shape;675;p40">
                  <a:extLst>
                    <a:ext uri="{FF2B5EF4-FFF2-40B4-BE49-F238E27FC236}">
                      <a16:creationId xmlns:a16="http://schemas.microsoft.com/office/drawing/2014/main" id="{C7D61CAD-930F-4625-9208-09A505F05FF6}"/>
                    </a:ext>
                  </a:extLst>
                </p:cNvPr>
                <p:cNvSpPr/>
                <p:nvPr/>
              </p:nvSpPr>
              <p:spPr>
                <a:xfrm>
                  <a:off x="5450246" y="2744295"/>
                  <a:ext cx="77840" cy="157061"/>
                </a:xfrm>
                <a:custGeom>
                  <a:avLst/>
                  <a:gdLst/>
                  <a:ahLst/>
                  <a:cxnLst/>
                  <a:rect l="l" t="t" r="r" b="b"/>
                  <a:pathLst>
                    <a:path w="2538" h="5121" extrusionOk="0">
                      <a:moveTo>
                        <a:pt x="2012" y="1"/>
                      </a:moveTo>
                      <a:cubicBezTo>
                        <a:pt x="1912" y="1"/>
                        <a:pt x="1810" y="24"/>
                        <a:pt x="1716" y="58"/>
                      </a:cubicBezTo>
                      <a:cubicBezTo>
                        <a:pt x="1355" y="193"/>
                        <a:pt x="1048" y="506"/>
                        <a:pt x="846" y="831"/>
                      </a:cubicBezTo>
                      <a:cubicBezTo>
                        <a:pt x="607" y="1217"/>
                        <a:pt x="472" y="1658"/>
                        <a:pt x="368" y="2099"/>
                      </a:cubicBezTo>
                      <a:cubicBezTo>
                        <a:pt x="252" y="2626"/>
                        <a:pt x="166" y="3165"/>
                        <a:pt x="99" y="3705"/>
                      </a:cubicBezTo>
                      <a:cubicBezTo>
                        <a:pt x="68" y="3944"/>
                        <a:pt x="1" y="4281"/>
                        <a:pt x="50" y="4575"/>
                      </a:cubicBezTo>
                      <a:cubicBezTo>
                        <a:pt x="50" y="4630"/>
                        <a:pt x="68" y="4679"/>
                        <a:pt x="86" y="4728"/>
                      </a:cubicBezTo>
                      <a:cubicBezTo>
                        <a:pt x="135" y="4863"/>
                        <a:pt x="215" y="4979"/>
                        <a:pt x="356" y="5047"/>
                      </a:cubicBezTo>
                      <a:cubicBezTo>
                        <a:pt x="359" y="5050"/>
                        <a:pt x="362" y="5051"/>
                        <a:pt x="365" y="5051"/>
                      </a:cubicBezTo>
                      <a:cubicBezTo>
                        <a:pt x="375" y="5051"/>
                        <a:pt x="385" y="5038"/>
                        <a:pt x="380" y="5028"/>
                      </a:cubicBezTo>
                      <a:lnTo>
                        <a:pt x="380" y="5028"/>
                      </a:lnTo>
                      <a:cubicBezTo>
                        <a:pt x="466" y="5071"/>
                        <a:pt x="552" y="5102"/>
                        <a:pt x="632" y="5114"/>
                      </a:cubicBezTo>
                      <a:cubicBezTo>
                        <a:pt x="666" y="5118"/>
                        <a:pt x="701" y="5120"/>
                        <a:pt x="735" y="5120"/>
                      </a:cubicBezTo>
                      <a:cubicBezTo>
                        <a:pt x="1096" y="5120"/>
                        <a:pt x="1410" y="4890"/>
                        <a:pt x="1600" y="4593"/>
                      </a:cubicBezTo>
                      <a:cubicBezTo>
                        <a:pt x="1845" y="4201"/>
                        <a:pt x="1876" y="3735"/>
                        <a:pt x="1925" y="3288"/>
                      </a:cubicBezTo>
                      <a:cubicBezTo>
                        <a:pt x="1974" y="2798"/>
                        <a:pt x="2066" y="2307"/>
                        <a:pt x="2182" y="1823"/>
                      </a:cubicBezTo>
                      <a:cubicBezTo>
                        <a:pt x="2237" y="1584"/>
                        <a:pt x="2311" y="1352"/>
                        <a:pt x="2384" y="1119"/>
                      </a:cubicBezTo>
                      <a:cubicBezTo>
                        <a:pt x="2452" y="916"/>
                        <a:pt x="2538" y="690"/>
                        <a:pt x="2513" y="469"/>
                      </a:cubicBezTo>
                      <a:lnTo>
                        <a:pt x="2513" y="469"/>
                      </a:lnTo>
                      <a:lnTo>
                        <a:pt x="2513" y="475"/>
                      </a:lnTo>
                      <a:cubicBezTo>
                        <a:pt x="2495" y="291"/>
                        <a:pt x="2403" y="126"/>
                        <a:pt x="2237" y="46"/>
                      </a:cubicBezTo>
                      <a:cubicBezTo>
                        <a:pt x="2165" y="14"/>
                        <a:pt x="2089" y="1"/>
                        <a:pt x="2012"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676;p40">
                  <a:extLst>
                    <a:ext uri="{FF2B5EF4-FFF2-40B4-BE49-F238E27FC236}">
                      <a16:creationId xmlns:a16="http://schemas.microsoft.com/office/drawing/2014/main" id="{BDB87162-84A6-414B-BAA0-ACE71316EDC9}"/>
                    </a:ext>
                  </a:extLst>
                </p:cNvPr>
                <p:cNvSpPr/>
                <p:nvPr/>
              </p:nvSpPr>
              <p:spPr>
                <a:xfrm>
                  <a:off x="5443100" y="2974412"/>
                  <a:ext cx="53396" cy="29474"/>
                </a:xfrm>
                <a:custGeom>
                  <a:avLst/>
                  <a:gdLst/>
                  <a:ahLst/>
                  <a:cxnLst/>
                  <a:rect l="l" t="t" r="r" b="b"/>
                  <a:pathLst>
                    <a:path w="1741" h="961" extrusionOk="0">
                      <a:moveTo>
                        <a:pt x="1059" y="1"/>
                      </a:moveTo>
                      <a:cubicBezTo>
                        <a:pt x="1010" y="1"/>
                        <a:pt x="961" y="3"/>
                        <a:pt x="914" y="7"/>
                      </a:cubicBezTo>
                      <a:cubicBezTo>
                        <a:pt x="852" y="7"/>
                        <a:pt x="791" y="7"/>
                        <a:pt x="730" y="19"/>
                      </a:cubicBezTo>
                      <a:cubicBezTo>
                        <a:pt x="528" y="38"/>
                        <a:pt x="332" y="124"/>
                        <a:pt x="191" y="277"/>
                      </a:cubicBezTo>
                      <a:cubicBezTo>
                        <a:pt x="50" y="418"/>
                        <a:pt x="1" y="638"/>
                        <a:pt x="142" y="798"/>
                      </a:cubicBezTo>
                      <a:cubicBezTo>
                        <a:pt x="249" y="918"/>
                        <a:pt x="408" y="961"/>
                        <a:pt x="567" y="961"/>
                      </a:cubicBezTo>
                      <a:cubicBezTo>
                        <a:pt x="626" y="961"/>
                        <a:pt x="686" y="955"/>
                        <a:pt x="742" y="945"/>
                      </a:cubicBezTo>
                      <a:cubicBezTo>
                        <a:pt x="963" y="914"/>
                        <a:pt x="1171" y="853"/>
                        <a:pt x="1367" y="743"/>
                      </a:cubicBezTo>
                      <a:cubicBezTo>
                        <a:pt x="1527" y="651"/>
                        <a:pt x="1741" y="510"/>
                        <a:pt x="1716" y="295"/>
                      </a:cubicBezTo>
                      <a:cubicBezTo>
                        <a:pt x="1692" y="99"/>
                        <a:pt x="1490" y="44"/>
                        <a:pt x="1324" y="19"/>
                      </a:cubicBezTo>
                      <a:cubicBezTo>
                        <a:pt x="1237" y="8"/>
                        <a:pt x="1148" y="1"/>
                        <a:pt x="1059"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677;p40">
                  <a:extLst>
                    <a:ext uri="{FF2B5EF4-FFF2-40B4-BE49-F238E27FC236}">
                      <a16:creationId xmlns:a16="http://schemas.microsoft.com/office/drawing/2014/main" id="{0D7529CA-6768-4D35-BEC9-2D42FE440C69}"/>
                    </a:ext>
                  </a:extLst>
                </p:cNvPr>
                <p:cNvSpPr/>
                <p:nvPr/>
              </p:nvSpPr>
              <p:spPr>
                <a:xfrm>
                  <a:off x="5655673" y="2744295"/>
                  <a:ext cx="77656" cy="157061"/>
                </a:xfrm>
                <a:custGeom>
                  <a:avLst/>
                  <a:gdLst/>
                  <a:ahLst/>
                  <a:cxnLst/>
                  <a:rect l="l" t="t" r="r" b="b"/>
                  <a:pathLst>
                    <a:path w="2532" h="5121" extrusionOk="0">
                      <a:moveTo>
                        <a:pt x="523" y="1"/>
                      </a:moveTo>
                      <a:cubicBezTo>
                        <a:pt x="446" y="1"/>
                        <a:pt x="370" y="14"/>
                        <a:pt x="301" y="46"/>
                      </a:cubicBezTo>
                      <a:cubicBezTo>
                        <a:pt x="129" y="126"/>
                        <a:pt x="43" y="291"/>
                        <a:pt x="25" y="475"/>
                      </a:cubicBezTo>
                      <a:lnTo>
                        <a:pt x="25" y="469"/>
                      </a:lnTo>
                      <a:lnTo>
                        <a:pt x="25" y="469"/>
                      </a:lnTo>
                      <a:cubicBezTo>
                        <a:pt x="0" y="690"/>
                        <a:pt x="86" y="916"/>
                        <a:pt x="148" y="1119"/>
                      </a:cubicBezTo>
                      <a:cubicBezTo>
                        <a:pt x="227" y="1352"/>
                        <a:pt x="295" y="1584"/>
                        <a:pt x="350" y="1823"/>
                      </a:cubicBezTo>
                      <a:cubicBezTo>
                        <a:pt x="466" y="2307"/>
                        <a:pt x="558" y="2798"/>
                        <a:pt x="613" y="3288"/>
                      </a:cubicBezTo>
                      <a:cubicBezTo>
                        <a:pt x="656" y="3735"/>
                        <a:pt x="693" y="4201"/>
                        <a:pt x="938" y="4593"/>
                      </a:cubicBezTo>
                      <a:cubicBezTo>
                        <a:pt x="1128" y="4890"/>
                        <a:pt x="1437" y="5120"/>
                        <a:pt x="1797" y="5120"/>
                      </a:cubicBezTo>
                      <a:cubicBezTo>
                        <a:pt x="1831" y="5120"/>
                        <a:pt x="1865" y="5118"/>
                        <a:pt x="1900" y="5114"/>
                      </a:cubicBezTo>
                      <a:cubicBezTo>
                        <a:pt x="1986" y="5102"/>
                        <a:pt x="2072" y="5071"/>
                        <a:pt x="2151" y="5028"/>
                      </a:cubicBezTo>
                      <a:cubicBezTo>
                        <a:pt x="2151" y="5038"/>
                        <a:pt x="2159" y="5051"/>
                        <a:pt x="2170" y="5051"/>
                      </a:cubicBezTo>
                      <a:cubicBezTo>
                        <a:pt x="2174" y="5051"/>
                        <a:pt x="2178" y="5050"/>
                        <a:pt x="2182" y="5047"/>
                      </a:cubicBezTo>
                      <a:cubicBezTo>
                        <a:pt x="2317" y="4979"/>
                        <a:pt x="2397" y="4863"/>
                        <a:pt x="2446" y="4728"/>
                      </a:cubicBezTo>
                      <a:cubicBezTo>
                        <a:pt x="2470" y="4679"/>
                        <a:pt x="2482" y="4630"/>
                        <a:pt x="2482" y="4575"/>
                      </a:cubicBezTo>
                      <a:cubicBezTo>
                        <a:pt x="2531" y="4281"/>
                        <a:pt x="2470" y="3944"/>
                        <a:pt x="2439" y="3705"/>
                      </a:cubicBezTo>
                      <a:cubicBezTo>
                        <a:pt x="2366" y="3165"/>
                        <a:pt x="2286" y="2626"/>
                        <a:pt x="2164" y="2099"/>
                      </a:cubicBezTo>
                      <a:cubicBezTo>
                        <a:pt x="2066" y="1658"/>
                        <a:pt x="1931" y="1217"/>
                        <a:pt x="1692" y="831"/>
                      </a:cubicBezTo>
                      <a:cubicBezTo>
                        <a:pt x="1483" y="506"/>
                        <a:pt x="1183" y="193"/>
                        <a:pt x="815" y="58"/>
                      </a:cubicBezTo>
                      <a:cubicBezTo>
                        <a:pt x="725" y="24"/>
                        <a:pt x="623" y="1"/>
                        <a:pt x="523"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678;p40">
                  <a:extLst>
                    <a:ext uri="{FF2B5EF4-FFF2-40B4-BE49-F238E27FC236}">
                      <a16:creationId xmlns:a16="http://schemas.microsoft.com/office/drawing/2014/main" id="{38BD077D-3992-4DE6-A363-8FA0156BADBA}"/>
                    </a:ext>
                  </a:extLst>
                </p:cNvPr>
                <p:cNvSpPr/>
                <p:nvPr/>
              </p:nvSpPr>
              <p:spPr>
                <a:xfrm>
                  <a:off x="5687233" y="2974412"/>
                  <a:ext cx="53243" cy="29474"/>
                </a:xfrm>
                <a:custGeom>
                  <a:avLst/>
                  <a:gdLst/>
                  <a:ahLst/>
                  <a:cxnLst/>
                  <a:rect l="l" t="t" r="r" b="b"/>
                  <a:pathLst>
                    <a:path w="1736" h="961" extrusionOk="0">
                      <a:moveTo>
                        <a:pt x="677" y="1"/>
                      </a:moveTo>
                      <a:cubicBezTo>
                        <a:pt x="588" y="1"/>
                        <a:pt x="499" y="8"/>
                        <a:pt x="412" y="19"/>
                      </a:cubicBezTo>
                      <a:cubicBezTo>
                        <a:pt x="246" y="44"/>
                        <a:pt x="50" y="99"/>
                        <a:pt x="25" y="295"/>
                      </a:cubicBezTo>
                      <a:cubicBezTo>
                        <a:pt x="1" y="510"/>
                        <a:pt x="209" y="651"/>
                        <a:pt x="369" y="743"/>
                      </a:cubicBezTo>
                      <a:cubicBezTo>
                        <a:pt x="565" y="853"/>
                        <a:pt x="779" y="914"/>
                        <a:pt x="1000" y="945"/>
                      </a:cubicBezTo>
                      <a:cubicBezTo>
                        <a:pt x="1055" y="955"/>
                        <a:pt x="1113" y="961"/>
                        <a:pt x="1171" y="961"/>
                      </a:cubicBezTo>
                      <a:cubicBezTo>
                        <a:pt x="1328" y="961"/>
                        <a:pt x="1487" y="918"/>
                        <a:pt x="1594" y="798"/>
                      </a:cubicBezTo>
                      <a:cubicBezTo>
                        <a:pt x="1735" y="638"/>
                        <a:pt x="1686" y="418"/>
                        <a:pt x="1551" y="277"/>
                      </a:cubicBezTo>
                      <a:cubicBezTo>
                        <a:pt x="1410" y="124"/>
                        <a:pt x="1214" y="38"/>
                        <a:pt x="1012" y="19"/>
                      </a:cubicBezTo>
                      <a:cubicBezTo>
                        <a:pt x="951" y="7"/>
                        <a:pt x="890" y="7"/>
                        <a:pt x="822" y="7"/>
                      </a:cubicBezTo>
                      <a:cubicBezTo>
                        <a:pt x="774" y="3"/>
                        <a:pt x="726" y="1"/>
                        <a:pt x="677"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 name="Google Shape;679;p40">
                <a:extLst>
                  <a:ext uri="{FF2B5EF4-FFF2-40B4-BE49-F238E27FC236}">
                    <a16:creationId xmlns:a16="http://schemas.microsoft.com/office/drawing/2014/main" id="{23C99ABE-6EF0-45F5-88C5-04BAF20A4D93}"/>
                  </a:ext>
                </a:extLst>
              </p:cNvPr>
              <p:cNvGrpSpPr/>
              <p:nvPr/>
            </p:nvGrpSpPr>
            <p:grpSpPr>
              <a:xfrm>
                <a:off x="8399665" y="898627"/>
                <a:ext cx="563517" cy="634046"/>
                <a:chOff x="5116451" y="2757728"/>
                <a:chExt cx="217113" cy="244287"/>
              </a:xfrm>
            </p:grpSpPr>
            <p:sp>
              <p:nvSpPr>
                <p:cNvPr id="19" name="Google Shape;680;p40">
                  <a:extLst>
                    <a:ext uri="{FF2B5EF4-FFF2-40B4-BE49-F238E27FC236}">
                      <a16:creationId xmlns:a16="http://schemas.microsoft.com/office/drawing/2014/main" id="{0BD3607D-3040-4FAA-88CC-9DC2095DAC3B}"/>
                    </a:ext>
                  </a:extLst>
                </p:cNvPr>
                <p:cNvSpPr/>
                <p:nvPr/>
              </p:nvSpPr>
              <p:spPr>
                <a:xfrm>
                  <a:off x="5116451" y="2757728"/>
                  <a:ext cx="217113" cy="244287"/>
                </a:xfrm>
                <a:custGeom>
                  <a:avLst/>
                  <a:gdLst/>
                  <a:ahLst/>
                  <a:cxnLst/>
                  <a:rect l="l" t="t" r="r" b="b"/>
                  <a:pathLst>
                    <a:path w="7079" h="7965" extrusionOk="0">
                      <a:moveTo>
                        <a:pt x="3536" y="0"/>
                      </a:moveTo>
                      <a:cubicBezTo>
                        <a:pt x="3524" y="0"/>
                        <a:pt x="3076" y="454"/>
                        <a:pt x="2868" y="625"/>
                      </a:cubicBezTo>
                      <a:cubicBezTo>
                        <a:pt x="2629" y="822"/>
                        <a:pt x="2347" y="975"/>
                        <a:pt x="2059" y="1091"/>
                      </a:cubicBezTo>
                      <a:cubicBezTo>
                        <a:pt x="1747" y="1214"/>
                        <a:pt x="1410" y="1281"/>
                        <a:pt x="1073" y="1300"/>
                      </a:cubicBezTo>
                      <a:cubicBezTo>
                        <a:pt x="1004" y="1302"/>
                        <a:pt x="936" y="1304"/>
                        <a:pt x="867" y="1304"/>
                      </a:cubicBezTo>
                      <a:cubicBezTo>
                        <a:pt x="770" y="1304"/>
                        <a:pt x="673" y="1301"/>
                        <a:pt x="576" y="1293"/>
                      </a:cubicBezTo>
                      <a:cubicBezTo>
                        <a:pt x="462" y="1284"/>
                        <a:pt x="330" y="1248"/>
                        <a:pt x="212" y="1248"/>
                      </a:cubicBezTo>
                      <a:cubicBezTo>
                        <a:pt x="172" y="1248"/>
                        <a:pt x="134" y="1252"/>
                        <a:pt x="98" y="1263"/>
                      </a:cubicBezTo>
                      <a:cubicBezTo>
                        <a:pt x="68" y="1269"/>
                        <a:pt x="55" y="1300"/>
                        <a:pt x="61" y="1324"/>
                      </a:cubicBezTo>
                      <a:cubicBezTo>
                        <a:pt x="0" y="1808"/>
                        <a:pt x="104" y="2347"/>
                        <a:pt x="196" y="2825"/>
                      </a:cubicBezTo>
                      <a:cubicBezTo>
                        <a:pt x="300" y="3352"/>
                        <a:pt x="429" y="3879"/>
                        <a:pt x="613" y="4382"/>
                      </a:cubicBezTo>
                      <a:cubicBezTo>
                        <a:pt x="956" y="5338"/>
                        <a:pt x="1416" y="6325"/>
                        <a:pt x="2120" y="7078"/>
                      </a:cubicBezTo>
                      <a:cubicBezTo>
                        <a:pt x="2500" y="7477"/>
                        <a:pt x="2948" y="7801"/>
                        <a:pt x="3475" y="7961"/>
                      </a:cubicBezTo>
                      <a:cubicBezTo>
                        <a:pt x="3485" y="7963"/>
                        <a:pt x="3495" y="7965"/>
                        <a:pt x="3504" y="7965"/>
                      </a:cubicBezTo>
                      <a:cubicBezTo>
                        <a:pt x="3518" y="7965"/>
                        <a:pt x="3529" y="7962"/>
                        <a:pt x="3536" y="7955"/>
                      </a:cubicBezTo>
                      <a:lnTo>
                        <a:pt x="3542" y="7955"/>
                      </a:lnTo>
                      <a:cubicBezTo>
                        <a:pt x="3549" y="7962"/>
                        <a:pt x="3561" y="7965"/>
                        <a:pt x="3574" y="7965"/>
                      </a:cubicBezTo>
                      <a:cubicBezTo>
                        <a:pt x="3583" y="7965"/>
                        <a:pt x="3593" y="7963"/>
                        <a:pt x="3603" y="7961"/>
                      </a:cubicBezTo>
                      <a:cubicBezTo>
                        <a:pt x="4130" y="7801"/>
                        <a:pt x="4578" y="7477"/>
                        <a:pt x="4958" y="7078"/>
                      </a:cubicBezTo>
                      <a:cubicBezTo>
                        <a:pt x="5662" y="6325"/>
                        <a:pt x="6122" y="5338"/>
                        <a:pt x="6465" y="4382"/>
                      </a:cubicBezTo>
                      <a:cubicBezTo>
                        <a:pt x="6649" y="3879"/>
                        <a:pt x="6778" y="3346"/>
                        <a:pt x="6876" y="2825"/>
                      </a:cubicBezTo>
                      <a:cubicBezTo>
                        <a:pt x="6974" y="2347"/>
                        <a:pt x="7078" y="1808"/>
                        <a:pt x="7017" y="1324"/>
                      </a:cubicBezTo>
                      <a:cubicBezTo>
                        <a:pt x="7023" y="1300"/>
                        <a:pt x="7011" y="1269"/>
                        <a:pt x="6980" y="1263"/>
                      </a:cubicBezTo>
                      <a:cubicBezTo>
                        <a:pt x="6942" y="1250"/>
                        <a:pt x="6901" y="1245"/>
                        <a:pt x="6859" y="1245"/>
                      </a:cubicBezTo>
                      <a:cubicBezTo>
                        <a:pt x="6740" y="1245"/>
                        <a:pt x="6611" y="1284"/>
                        <a:pt x="6502" y="1293"/>
                      </a:cubicBezTo>
                      <a:cubicBezTo>
                        <a:pt x="6405" y="1301"/>
                        <a:pt x="6308" y="1304"/>
                        <a:pt x="6211" y="1304"/>
                      </a:cubicBezTo>
                      <a:cubicBezTo>
                        <a:pt x="6143" y="1304"/>
                        <a:pt x="6074" y="1302"/>
                        <a:pt x="6006" y="1300"/>
                      </a:cubicBezTo>
                      <a:cubicBezTo>
                        <a:pt x="5669" y="1281"/>
                        <a:pt x="5332" y="1214"/>
                        <a:pt x="5019" y="1091"/>
                      </a:cubicBezTo>
                      <a:cubicBezTo>
                        <a:pt x="4731" y="975"/>
                        <a:pt x="4443" y="822"/>
                        <a:pt x="4204" y="625"/>
                      </a:cubicBezTo>
                      <a:cubicBezTo>
                        <a:pt x="4002" y="454"/>
                        <a:pt x="3554" y="0"/>
                        <a:pt x="3536"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681;p40">
                  <a:extLst>
                    <a:ext uri="{FF2B5EF4-FFF2-40B4-BE49-F238E27FC236}">
                      <a16:creationId xmlns:a16="http://schemas.microsoft.com/office/drawing/2014/main" id="{F51C80F7-1A93-48A8-94C9-DA9CD9CA98E6}"/>
                    </a:ext>
                  </a:extLst>
                </p:cNvPr>
                <p:cNvSpPr/>
                <p:nvPr/>
              </p:nvSpPr>
              <p:spPr>
                <a:xfrm>
                  <a:off x="5117555" y="2757728"/>
                  <a:ext cx="214690" cy="53028"/>
                </a:xfrm>
                <a:custGeom>
                  <a:avLst/>
                  <a:gdLst/>
                  <a:ahLst/>
                  <a:cxnLst/>
                  <a:rect l="l" t="t" r="r" b="b"/>
                  <a:pathLst>
                    <a:path w="7000" h="1729" extrusionOk="0">
                      <a:moveTo>
                        <a:pt x="3500" y="0"/>
                      </a:moveTo>
                      <a:cubicBezTo>
                        <a:pt x="3488" y="0"/>
                        <a:pt x="3040" y="454"/>
                        <a:pt x="2832" y="625"/>
                      </a:cubicBezTo>
                      <a:cubicBezTo>
                        <a:pt x="2593" y="822"/>
                        <a:pt x="2311" y="981"/>
                        <a:pt x="2023" y="1091"/>
                      </a:cubicBezTo>
                      <a:cubicBezTo>
                        <a:pt x="1705" y="1220"/>
                        <a:pt x="1374" y="1287"/>
                        <a:pt x="1037" y="1300"/>
                      </a:cubicBezTo>
                      <a:cubicBezTo>
                        <a:pt x="966" y="1302"/>
                        <a:pt x="897" y="1304"/>
                        <a:pt x="828" y="1304"/>
                      </a:cubicBezTo>
                      <a:cubicBezTo>
                        <a:pt x="731" y="1304"/>
                        <a:pt x="635" y="1301"/>
                        <a:pt x="534" y="1293"/>
                      </a:cubicBezTo>
                      <a:cubicBezTo>
                        <a:pt x="424" y="1284"/>
                        <a:pt x="294" y="1248"/>
                        <a:pt x="174" y="1248"/>
                      </a:cubicBezTo>
                      <a:cubicBezTo>
                        <a:pt x="133" y="1248"/>
                        <a:pt x="93" y="1252"/>
                        <a:pt x="56" y="1263"/>
                      </a:cubicBezTo>
                      <a:cubicBezTo>
                        <a:pt x="32" y="1275"/>
                        <a:pt x="19" y="1300"/>
                        <a:pt x="25" y="1324"/>
                      </a:cubicBezTo>
                      <a:cubicBezTo>
                        <a:pt x="7" y="1459"/>
                        <a:pt x="1" y="1594"/>
                        <a:pt x="7" y="1729"/>
                      </a:cubicBezTo>
                      <a:cubicBezTo>
                        <a:pt x="13" y="1649"/>
                        <a:pt x="13" y="1569"/>
                        <a:pt x="25" y="1490"/>
                      </a:cubicBezTo>
                      <a:cubicBezTo>
                        <a:pt x="19" y="1465"/>
                        <a:pt x="32" y="1434"/>
                        <a:pt x="56" y="1428"/>
                      </a:cubicBezTo>
                      <a:cubicBezTo>
                        <a:pt x="93" y="1417"/>
                        <a:pt x="133" y="1413"/>
                        <a:pt x="174" y="1413"/>
                      </a:cubicBezTo>
                      <a:cubicBezTo>
                        <a:pt x="294" y="1413"/>
                        <a:pt x="424" y="1450"/>
                        <a:pt x="534" y="1459"/>
                      </a:cubicBezTo>
                      <a:cubicBezTo>
                        <a:pt x="635" y="1466"/>
                        <a:pt x="731" y="1469"/>
                        <a:pt x="828" y="1469"/>
                      </a:cubicBezTo>
                      <a:cubicBezTo>
                        <a:pt x="897" y="1469"/>
                        <a:pt x="966" y="1468"/>
                        <a:pt x="1037" y="1465"/>
                      </a:cubicBezTo>
                      <a:cubicBezTo>
                        <a:pt x="1374" y="1453"/>
                        <a:pt x="1705" y="1385"/>
                        <a:pt x="2023" y="1257"/>
                      </a:cubicBezTo>
                      <a:cubicBezTo>
                        <a:pt x="2311" y="1146"/>
                        <a:pt x="2593" y="987"/>
                        <a:pt x="2832" y="791"/>
                      </a:cubicBezTo>
                      <a:cubicBezTo>
                        <a:pt x="3040" y="619"/>
                        <a:pt x="3488" y="166"/>
                        <a:pt x="3500" y="166"/>
                      </a:cubicBezTo>
                      <a:cubicBezTo>
                        <a:pt x="3512" y="166"/>
                        <a:pt x="3960" y="619"/>
                        <a:pt x="4168" y="791"/>
                      </a:cubicBezTo>
                      <a:cubicBezTo>
                        <a:pt x="4407" y="987"/>
                        <a:pt x="4695" y="1146"/>
                        <a:pt x="4977" y="1257"/>
                      </a:cubicBezTo>
                      <a:cubicBezTo>
                        <a:pt x="5296" y="1385"/>
                        <a:pt x="5626" y="1453"/>
                        <a:pt x="5964" y="1465"/>
                      </a:cubicBezTo>
                      <a:cubicBezTo>
                        <a:pt x="6035" y="1468"/>
                        <a:pt x="6105" y="1469"/>
                        <a:pt x="6174" y="1469"/>
                      </a:cubicBezTo>
                      <a:cubicBezTo>
                        <a:pt x="6272" y="1469"/>
                        <a:pt x="6369" y="1466"/>
                        <a:pt x="6466" y="1459"/>
                      </a:cubicBezTo>
                      <a:cubicBezTo>
                        <a:pt x="6576" y="1450"/>
                        <a:pt x="6706" y="1413"/>
                        <a:pt x="6827" y="1413"/>
                      </a:cubicBezTo>
                      <a:cubicBezTo>
                        <a:pt x="6867" y="1413"/>
                        <a:pt x="6907" y="1417"/>
                        <a:pt x="6944" y="1428"/>
                      </a:cubicBezTo>
                      <a:cubicBezTo>
                        <a:pt x="6969" y="1441"/>
                        <a:pt x="6981" y="1465"/>
                        <a:pt x="6975" y="1490"/>
                      </a:cubicBezTo>
                      <a:cubicBezTo>
                        <a:pt x="6987" y="1569"/>
                        <a:pt x="6993" y="1649"/>
                        <a:pt x="6993" y="1729"/>
                      </a:cubicBezTo>
                      <a:cubicBezTo>
                        <a:pt x="6999" y="1594"/>
                        <a:pt x="6993" y="1453"/>
                        <a:pt x="6975" y="1324"/>
                      </a:cubicBezTo>
                      <a:cubicBezTo>
                        <a:pt x="6981" y="1300"/>
                        <a:pt x="6969" y="1269"/>
                        <a:pt x="6944" y="1263"/>
                      </a:cubicBezTo>
                      <a:cubicBezTo>
                        <a:pt x="6907" y="1252"/>
                        <a:pt x="6867" y="1248"/>
                        <a:pt x="6827" y="1248"/>
                      </a:cubicBezTo>
                      <a:cubicBezTo>
                        <a:pt x="6706" y="1248"/>
                        <a:pt x="6576" y="1284"/>
                        <a:pt x="6466" y="1293"/>
                      </a:cubicBezTo>
                      <a:cubicBezTo>
                        <a:pt x="6369" y="1301"/>
                        <a:pt x="6272" y="1304"/>
                        <a:pt x="6174" y="1304"/>
                      </a:cubicBezTo>
                      <a:cubicBezTo>
                        <a:pt x="6105" y="1304"/>
                        <a:pt x="6035" y="1302"/>
                        <a:pt x="5964" y="1300"/>
                      </a:cubicBezTo>
                      <a:cubicBezTo>
                        <a:pt x="5626" y="1287"/>
                        <a:pt x="5296" y="1220"/>
                        <a:pt x="4977" y="1091"/>
                      </a:cubicBezTo>
                      <a:cubicBezTo>
                        <a:pt x="4689" y="981"/>
                        <a:pt x="4407" y="822"/>
                        <a:pt x="4168" y="625"/>
                      </a:cubicBezTo>
                      <a:cubicBezTo>
                        <a:pt x="3960" y="454"/>
                        <a:pt x="3512" y="0"/>
                        <a:pt x="350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682;p40">
                  <a:extLst>
                    <a:ext uri="{FF2B5EF4-FFF2-40B4-BE49-F238E27FC236}">
                      <a16:creationId xmlns:a16="http://schemas.microsoft.com/office/drawing/2014/main" id="{743733F4-6B50-4414-B9B9-064C3AAC5F4E}"/>
                    </a:ext>
                  </a:extLst>
                </p:cNvPr>
                <p:cNvSpPr/>
                <p:nvPr/>
              </p:nvSpPr>
              <p:spPr>
                <a:xfrm>
                  <a:off x="5140496" y="2793581"/>
                  <a:ext cx="168256" cy="188958"/>
                </a:xfrm>
                <a:custGeom>
                  <a:avLst/>
                  <a:gdLst/>
                  <a:ahLst/>
                  <a:cxnLst/>
                  <a:rect l="l" t="t" r="r" b="b"/>
                  <a:pathLst>
                    <a:path w="5486" h="6161" extrusionOk="0">
                      <a:moveTo>
                        <a:pt x="2903" y="0"/>
                      </a:moveTo>
                      <a:cubicBezTo>
                        <a:pt x="2900" y="0"/>
                        <a:pt x="2896" y="1"/>
                        <a:pt x="2893" y="2"/>
                      </a:cubicBezTo>
                      <a:cubicBezTo>
                        <a:pt x="2813" y="45"/>
                        <a:pt x="2764" y="124"/>
                        <a:pt x="2697" y="186"/>
                      </a:cubicBezTo>
                      <a:cubicBezTo>
                        <a:pt x="2617" y="272"/>
                        <a:pt x="2525" y="333"/>
                        <a:pt x="2421" y="388"/>
                      </a:cubicBezTo>
                      <a:cubicBezTo>
                        <a:pt x="2213" y="492"/>
                        <a:pt x="1986" y="560"/>
                        <a:pt x="1759" y="609"/>
                      </a:cubicBezTo>
                      <a:cubicBezTo>
                        <a:pt x="1477" y="670"/>
                        <a:pt x="1196" y="719"/>
                        <a:pt x="908" y="737"/>
                      </a:cubicBezTo>
                      <a:cubicBezTo>
                        <a:pt x="638" y="762"/>
                        <a:pt x="356" y="756"/>
                        <a:pt x="86" y="799"/>
                      </a:cubicBezTo>
                      <a:cubicBezTo>
                        <a:pt x="83" y="797"/>
                        <a:pt x="80" y="796"/>
                        <a:pt x="76" y="796"/>
                      </a:cubicBezTo>
                      <a:cubicBezTo>
                        <a:pt x="64" y="796"/>
                        <a:pt x="48" y="804"/>
                        <a:pt x="43" y="823"/>
                      </a:cubicBezTo>
                      <a:cubicBezTo>
                        <a:pt x="1" y="1007"/>
                        <a:pt x="62" y="1240"/>
                        <a:pt x="86" y="1430"/>
                      </a:cubicBezTo>
                      <a:cubicBezTo>
                        <a:pt x="117" y="1656"/>
                        <a:pt x="154" y="1883"/>
                        <a:pt x="197" y="2110"/>
                      </a:cubicBezTo>
                      <a:cubicBezTo>
                        <a:pt x="276" y="2551"/>
                        <a:pt x="393" y="2992"/>
                        <a:pt x="552" y="3409"/>
                      </a:cubicBezTo>
                      <a:cubicBezTo>
                        <a:pt x="822" y="4151"/>
                        <a:pt x="1208" y="4849"/>
                        <a:pt x="1753" y="5419"/>
                      </a:cubicBezTo>
                      <a:cubicBezTo>
                        <a:pt x="1986" y="5658"/>
                        <a:pt x="2256" y="5903"/>
                        <a:pt x="2550" y="6069"/>
                      </a:cubicBezTo>
                      <a:cubicBezTo>
                        <a:pt x="2593" y="6112"/>
                        <a:pt x="2660" y="6142"/>
                        <a:pt x="2728" y="6154"/>
                      </a:cubicBezTo>
                      <a:lnTo>
                        <a:pt x="2734" y="6154"/>
                      </a:lnTo>
                      <a:cubicBezTo>
                        <a:pt x="2740" y="6154"/>
                        <a:pt x="2740" y="6154"/>
                        <a:pt x="2746" y="6161"/>
                      </a:cubicBezTo>
                      <a:cubicBezTo>
                        <a:pt x="2758" y="6161"/>
                        <a:pt x="2764" y="6161"/>
                        <a:pt x="2764" y="6154"/>
                      </a:cubicBezTo>
                      <a:cubicBezTo>
                        <a:pt x="2769" y="6155"/>
                        <a:pt x="2773" y="6155"/>
                        <a:pt x="2777" y="6155"/>
                      </a:cubicBezTo>
                      <a:cubicBezTo>
                        <a:pt x="2955" y="6155"/>
                        <a:pt x="3105" y="6029"/>
                        <a:pt x="3242" y="5928"/>
                      </a:cubicBezTo>
                      <a:cubicBezTo>
                        <a:pt x="3561" y="5689"/>
                        <a:pt x="3861" y="5431"/>
                        <a:pt x="4094" y="5100"/>
                      </a:cubicBezTo>
                      <a:cubicBezTo>
                        <a:pt x="4345" y="4733"/>
                        <a:pt x="4566" y="4261"/>
                        <a:pt x="4725" y="3844"/>
                      </a:cubicBezTo>
                      <a:cubicBezTo>
                        <a:pt x="4903" y="3403"/>
                        <a:pt x="5019" y="2980"/>
                        <a:pt x="5173" y="2533"/>
                      </a:cubicBezTo>
                      <a:cubicBezTo>
                        <a:pt x="5258" y="2269"/>
                        <a:pt x="5295" y="2012"/>
                        <a:pt x="5363" y="1742"/>
                      </a:cubicBezTo>
                      <a:cubicBezTo>
                        <a:pt x="5430" y="1491"/>
                        <a:pt x="5485" y="1234"/>
                        <a:pt x="5467" y="970"/>
                      </a:cubicBezTo>
                      <a:cubicBezTo>
                        <a:pt x="5485" y="939"/>
                        <a:pt x="5461" y="890"/>
                        <a:pt x="5424" y="890"/>
                      </a:cubicBezTo>
                      <a:lnTo>
                        <a:pt x="5424" y="884"/>
                      </a:lnTo>
                      <a:cubicBezTo>
                        <a:pt x="5388" y="881"/>
                        <a:pt x="5351" y="880"/>
                        <a:pt x="5314" y="880"/>
                      </a:cubicBezTo>
                      <a:cubicBezTo>
                        <a:pt x="5175" y="880"/>
                        <a:pt x="5034" y="897"/>
                        <a:pt x="4894" y="897"/>
                      </a:cubicBezTo>
                      <a:cubicBezTo>
                        <a:pt x="4848" y="897"/>
                        <a:pt x="4802" y="896"/>
                        <a:pt x="4756" y="890"/>
                      </a:cubicBezTo>
                      <a:cubicBezTo>
                        <a:pt x="4529" y="866"/>
                        <a:pt x="4309" y="829"/>
                        <a:pt x="4094" y="756"/>
                      </a:cubicBezTo>
                      <a:cubicBezTo>
                        <a:pt x="3880" y="682"/>
                        <a:pt x="3690" y="578"/>
                        <a:pt x="3494" y="468"/>
                      </a:cubicBezTo>
                      <a:cubicBezTo>
                        <a:pt x="3291" y="351"/>
                        <a:pt x="3132" y="186"/>
                        <a:pt x="2948" y="39"/>
                      </a:cubicBezTo>
                      <a:cubicBezTo>
                        <a:pt x="2942" y="39"/>
                        <a:pt x="2942" y="33"/>
                        <a:pt x="2936" y="33"/>
                      </a:cubicBezTo>
                      <a:lnTo>
                        <a:pt x="2936" y="26"/>
                      </a:lnTo>
                      <a:cubicBezTo>
                        <a:pt x="2936" y="11"/>
                        <a:pt x="2919" y="0"/>
                        <a:pt x="290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683;p40">
                  <a:extLst>
                    <a:ext uri="{FF2B5EF4-FFF2-40B4-BE49-F238E27FC236}">
                      <a16:creationId xmlns:a16="http://schemas.microsoft.com/office/drawing/2014/main" id="{4411ECA0-48EF-4D90-8E25-EA79BCC5B7D8}"/>
                    </a:ext>
                  </a:extLst>
                </p:cNvPr>
                <p:cNvSpPr/>
                <p:nvPr/>
              </p:nvSpPr>
              <p:spPr>
                <a:xfrm>
                  <a:off x="5184109" y="2838819"/>
                  <a:ext cx="84803" cy="84373"/>
                </a:xfrm>
                <a:custGeom>
                  <a:avLst/>
                  <a:gdLst/>
                  <a:ahLst/>
                  <a:cxnLst/>
                  <a:rect l="l" t="t" r="r" b="b"/>
                  <a:pathLst>
                    <a:path w="2765" h="2751" extrusionOk="0">
                      <a:moveTo>
                        <a:pt x="1641" y="0"/>
                      </a:moveTo>
                      <a:cubicBezTo>
                        <a:pt x="1402" y="0"/>
                        <a:pt x="1167" y="20"/>
                        <a:pt x="932" y="59"/>
                      </a:cubicBezTo>
                      <a:cubicBezTo>
                        <a:pt x="907" y="59"/>
                        <a:pt x="889" y="90"/>
                        <a:pt x="889" y="114"/>
                      </a:cubicBezTo>
                      <a:cubicBezTo>
                        <a:pt x="883" y="365"/>
                        <a:pt x="883" y="617"/>
                        <a:pt x="877" y="868"/>
                      </a:cubicBezTo>
                      <a:cubicBezTo>
                        <a:pt x="607" y="868"/>
                        <a:pt x="337" y="874"/>
                        <a:pt x="68" y="886"/>
                      </a:cubicBezTo>
                      <a:cubicBezTo>
                        <a:pt x="37" y="886"/>
                        <a:pt x="13" y="911"/>
                        <a:pt x="13" y="941"/>
                      </a:cubicBezTo>
                      <a:cubicBezTo>
                        <a:pt x="0" y="1242"/>
                        <a:pt x="19" y="1536"/>
                        <a:pt x="62" y="1830"/>
                      </a:cubicBezTo>
                      <a:cubicBezTo>
                        <a:pt x="68" y="1854"/>
                        <a:pt x="98" y="1873"/>
                        <a:pt x="117" y="1873"/>
                      </a:cubicBezTo>
                      <a:cubicBezTo>
                        <a:pt x="374" y="1873"/>
                        <a:pt x="625" y="1879"/>
                        <a:pt x="877" y="1885"/>
                      </a:cubicBezTo>
                      <a:cubicBezTo>
                        <a:pt x="883" y="2118"/>
                        <a:pt x="889" y="2357"/>
                        <a:pt x="901" y="2590"/>
                      </a:cubicBezTo>
                      <a:cubicBezTo>
                        <a:pt x="901" y="2614"/>
                        <a:pt x="901" y="2645"/>
                        <a:pt x="895" y="2669"/>
                      </a:cubicBezTo>
                      <a:cubicBezTo>
                        <a:pt x="895" y="2700"/>
                        <a:pt x="926" y="2725"/>
                        <a:pt x="950" y="2725"/>
                      </a:cubicBezTo>
                      <a:cubicBezTo>
                        <a:pt x="1057" y="2722"/>
                        <a:pt x="1162" y="2720"/>
                        <a:pt x="1268" y="2720"/>
                      </a:cubicBezTo>
                      <a:cubicBezTo>
                        <a:pt x="1441" y="2720"/>
                        <a:pt x="1614" y="2726"/>
                        <a:pt x="1790" y="2749"/>
                      </a:cubicBezTo>
                      <a:cubicBezTo>
                        <a:pt x="1795" y="2750"/>
                        <a:pt x="1800" y="2750"/>
                        <a:pt x="1805" y="2750"/>
                      </a:cubicBezTo>
                      <a:cubicBezTo>
                        <a:pt x="1841" y="2750"/>
                        <a:pt x="1869" y="2731"/>
                        <a:pt x="1869" y="2694"/>
                      </a:cubicBezTo>
                      <a:cubicBezTo>
                        <a:pt x="1875" y="2424"/>
                        <a:pt x="1882" y="2155"/>
                        <a:pt x="1888" y="1885"/>
                      </a:cubicBezTo>
                      <a:cubicBezTo>
                        <a:pt x="2127" y="1879"/>
                        <a:pt x="2360" y="1873"/>
                        <a:pt x="2592" y="1854"/>
                      </a:cubicBezTo>
                      <a:cubicBezTo>
                        <a:pt x="2623" y="1861"/>
                        <a:pt x="2648" y="1861"/>
                        <a:pt x="2678" y="1861"/>
                      </a:cubicBezTo>
                      <a:cubicBezTo>
                        <a:pt x="2680" y="1861"/>
                        <a:pt x="2683" y="1861"/>
                        <a:pt x="2685" y="1861"/>
                      </a:cubicBezTo>
                      <a:cubicBezTo>
                        <a:pt x="2708" y="1861"/>
                        <a:pt x="2733" y="1833"/>
                        <a:pt x="2733" y="1805"/>
                      </a:cubicBezTo>
                      <a:cubicBezTo>
                        <a:pt x="2727" y="1523"/>
                        <a:pt x="2715" y="1248"/>
                        <a:pt x="2758" y="966"/>
                      </a:cubicBezTo>
                      <a:cubicBezTo>
                        <a:pt x="2764" y="929"/>
                        <a:pt x="2746" y="892"/>
                        <a:pt x="2703" y="892"/>
                      </a:cubicBezTo>
                      <a:cubicBezTo>
                        <a:pt x="2433" y="880"/>
                        <a:pt x="2163" y="874"/>
                        <a:pt x="1894" y="868"/>
                      </a:cubicBezTo>
                      <a:cubicBezTo>
                        <a:pt x="1888" y="598"/>
                        <a:pt x="1882" y="329"/>
                        <a:pt x="1875" y="59"/>
                      </a:cubicBezTo>
                      <a:cubicBezTo>
                        <a:pt x="1875" y="28"/>
                        <a:pt x="1851" y="4"/>
                        <a:pt x="1820" y="4"/>
                      </a:cubicBezTo>
                      <a:cubicBezTo>
                        <a:pt x="1760" y="1"/>
                        <a:pt x="1700" y="0"/>
                        <a:pt x="164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684;p40">
                  <a:extLst>
                    <a:ext uri="{FF2B5EF4-FFF2-40B4-BE49-F238E27FC236}">
                      <a16:creationId xmlns:a16="http://schemas.microsoft.com/office/drawing/2014/main" id="{3DD264B3-73E3-4967-BE9D-DB6D75AE37DE}"/>
                    </a:ext>
                  </a:extLst>
                </p:cNvPr>
                <p:cNvSpPr/>
                <p:nvPr/>
              </p:nvSpPr>
              <p:spPr>
                <a:xfrm>
                  <a:off x="5116451" y="2757728"/>
                  <a:ext cx="217113" cy="244287"/>
                </a:xfrm>
                <a:custGeom>
                  <a:avLst/>
                  <a:gdLst/>
                  <a:ahLst/>
                  <a:cxnLst/>
                  <a:rect l="l" t="t" r="r" b="b"/>
                  <a:pathLst>
                    <a:path w="7079" h="7965" extrusionOk="0">
                      <a:moveTo>
                        <a:pt x="3536" y="0"/>
                      </a:moveTo>
                      <a:cubicBezTo>
                        <a:pt x="3524" y="0"/>
                        <a:pt x="3076" y="454"/>
                        <a:pt x="2868" y="625"/>
                      </a:cubicBezTo>
                      <a:cubicBezTo>
                        <a:pt x="2629" y="822"/>
                        <a:pt x="2347" y="975"/>
                        <a:pt x="2059" y="1091"/>
                      </a:cubicBezTo>
                      <a:cubicBezTo>
                        <a:pt x="1747" y="1214"/>
                        <a:pt x="1410" y="1281"/>
                        <a:pt x="1073" y="1300"/>
                      </a:cubicBezTo>
                      <a:cubicBezTo>
                        <a:pt x="1004" y="1302"/>
                        <a:pt x="936" y="1304"/>
                        <a:pt x="867" y="1304"/>
                      </a:cubicBezTo>
                      <a:cubicBezTo>
                        <a:pt x="770" y="1304"/>
                        <a:pt x="673" y="1301"/>
                        <a:pt x="576" y="1293"/>
                      </a:cubicBezTo>
                      <a:cubicBezTo>
                        <a:pt x="462" y="1284"/>
                        <a:pt x="330" y="1248"/>
                        <a:pt x="212" y="1248"/>
                      </a:cubicBezTo>
                      <a:cubicBezTo>
                        <a:pt x="172" y="1248"/>
                        <a:pt x="134" y="1252"/>
                        <a:pt x="98" y="1263"/>
                      </a:cubicBezTo>
                      <a:cubicBezTo>
                        <a:pt x="68" y="1269"/>
                        <a:pt x="55" y="1300"/>
                        <a:pt x="61" y="1324"/>
                      </a:cubicBezTo>
                      <a:cubicBezTo>
                        <a:pt x="0" y="1808"/>
                        <a:pt x="104" y="2347"/>
                        <a:pt x="196" y="2825"/>
                      </a:cubicBezTo>
                      <a:cubicBezTo>
                        <a:pt x="300" y="3352"/>
                        <a:pt x="429" y="3879"/>
                        <a:pt x="613" y="4382"/>
                      </a:cubicBezTo>
                      <a:cubicBezTo>
                        <a:pt x="956" y="5338"/>
                        <a:pt x="1416" y="6325"/>
                        <a:pt x="2120" y="7078"/>
                      </a:cubicBezTo>
                      <a:cubicBezTo>
                        <a:pt x="2500" y="7477"/>
                        <a:pt x="2948" y="7801"/>
                        <a:pt x="3475" y="7961"/>
                      </a:cubicBezTo>
                      <a:cubicBezTo>
                        <a:pt x="3485" y="7963"/>
                        <a:pt x="3495" y="7965"/>
                        <a:pt x="3504" y="7965"/>
                      </a:cubicBezTo>
                      <a:cubicBezTo>
                        <a:pt x="3518" y="7965"/>
                        <a:pt x="3529" y="7962"/>
                        <a:pt x="3536" y="7955"/>
                      </a:cubicBezTo>
                      <a:lnTo>
                        <a:pt x="3542" y="7955"/>
                      </a:lnTo>
                      <a:cubicBezTo>
                        <a:pt x="3549" y="7962"/>
                        <a:pt x="3561" y="7965"/>
                        <a:pt x="3574" y="7965"/>
                      </a:cubicBezTo>
                      <a:cubicBezTo>
                        <a:pt x="3583" y="7965"/>
                        <a:pt x="3593" y="7963"/>
                        <a:pt x="3603" y="7961"/>
                      </a:cubicBezTo>
                      <a:cubicBezTo>
                        <a:pt x="4130" y="7801"/>
                        <a:pt x="4578" y="7477"/>
                        <a:pt x="4958" y="7078"/>
                      </a:cubicBezTo>
                      <a:cubicBezTo>
                        <a:pt x="5662" y="6325"/>
                        <a:pt x="6122" y="5338"/>
                        <a:pt x="6465" y="4382"/>
                      </a:cubicBezTo>
                      <a:cubicBezTo>
                        <a:pt x="6649" y="3879"/>
                        <a:pt x="6778" y="3346"/>
                        <a:pt x="6876" y="2825"/>
                      </a:cubicBezTo>
                      <a:cubicBezTo>
                        <a:pt x="6974" y="2347"/>
                        <a:pt x="7078" y="1808"/>
                        <a:pt x="7017" y="1324"/>
                      </a:cubicBezTo>
                      <a:cubicBezTo>
                        <a:pt x="7023" y="1300"/>
                        <a:pt x="7011" y="1269"/>
                        <a:pt x="6980" y="1263"/>
                      </a:cubicBezTo>
                      <a:cubicBezTo>
                        <a:pt x="6942" y="1250"/>
                        <a:pt x="6901" y="1245"/>
                        <a:pt x="6859" y="1245"/>
                      </a:cubicBezTo>
                      <a:cubicBezTo>
                        <a:pt x="6740" y="1245"/>
                        <a:pt x="6611" y="1284"/>
                        <a:pt x="6502" y="1293"/>
                      </a:cubicBezTo>
                      <a:cubicBezTo>
                        <a:pt x="6405" y="1301"/>
                        <a:pt x="6308" y="1304"/>
                        <a:pt x="6211" y="1304"/>
                      </a:cubicBezTo>
                      <a:cubicBezTo>
                        <a:pt x="6143" y="1304"/>
                        <a:pt x="6074" y="1302"/>
                        <a:pt x="6006" y="1300"/>
                      </a:cubicBezTo>
                      <a:cubicBezTo>
                        <a:pt x="5669" y="1281"/>
                        <a:pt x="5332" y="1214"/>
                        <a:pt x="5019" y="1091"/>
                      </a:cubicBezTo>
                      <a:cubicBezTo>
                        <a:pt x="4731" y="975"/>
                        <a:pt x="4443" y="822"/>
                        <a:pt x="4204" y="625"/>
                      </a:cubicBezTo>
                      <a:cubicBezTo>
                        <a:pt x="4002" y="454"/>
                        <a:pt x="3554" y="0"/>
                        <a:pt x="3536" y="0"/>
                      </a:cubicBezTo>
                      <a:close/>
                    </a:path>
                  </a:pathLst>
                </a:custGeom>
                <a:solidFill>
                  <a:srgbClr val="F4CD69">
                    <a:alpha val="402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spTree>
    <p:extLst>
      <p:ext uri="{BB962C8B-B14F-4D97-AF65-F5344CB8AC3E}">
        <p14:creationId xmlns:p14="http://schemas.microsoft.com/office/powerpoint/2010/main" val="4065486713"/>
      </p:ext>
    </p:extLst>
  </p:cSld>
  <p:clrMapOvr>
    <a:masterClrMapping/>
  </p:clrMapOvr>
  <p:transition spd="slow">
    <p:wip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586"/>
        <p:cNvGrpSpPr/>
        <p:nvPr/>
      </p:nvGrpSpPr>
      <p:grpSpPr>
        <a:xfrm>
          <a:off x="0" y="0"/>
          <a:ext cx="0" cy="0"/>
          <a:chOff x="0" y="0"/>
          <a:chExt cx="0" cy="0"/>
        </a:xfrm>
      </p:grpSpPr>
      <p:sp>
        <p:nvSpPr>
          <p:cNvPr id="590" name="Google Shape;590;p39"/>
          <p:cNvSpPr txBox="1">
            <a:spLocks noGrp="1"/>
          </p:cNvSpPr>
          <p:nvPr>
            <p:ph type="subTitle" idx="1"/>
          </p:nvPr>
        </p:nvSpPr>
        <p:spPr>
          <a:xfrm>
            <a:off x="508013" y="1385047"/>
            <a:ext cx="2574929" cy="721578"/>
          </a:xfrm>
          <a:prstGeom prst="rect">
            <a:avLst/>
          </a:prstGeom>
        </p:spPr>
        <p:style>
          <a:lnRef idx="1">
            <a:schemeClr val="dk1"/>
          </a:lnRef>
          <a:fillRef idx="2">
            <a:schemeClr val="dk1"/>
          </a:fillRef>
          <a:effectRef idx="1">
            <a:schemeClr val="dk1"/>
          </a:effectRef>
          <a:fontRef idx="minor">
            <a:schemeClr val="dk1"/>
          </a:fontRef>
        </p:style>
        <p:txBody>
          <a:bodyPr spcFirstLastPara="1" wrap="square" lIns="91425" tIns="91425" rIns="91425" bIns="91425" anchor="ctr" anchorCtr="0">
            <a:noAutofit/>
          </a:bodyPr>
          <a:lstStyle/>
          <a:p>
            <a:pPr marL="0" lvl="0" indent="0" algn="ctr" rtl="0">
              <a:spcBef>
                <a:spcPts val="0"/>
              </a:spcBef>
              <a:spcAft>
                <a:spcPts val="0"/>
              </a:spcAft>
              <a:buNone/>
            </a:pPr>
            <a:r>
              <a:rPr lang="en-US" sz="1600" dirty="0"/>
              <a:t>Initial Therapy and Fundamentals of Care</a:t>
            </a:r>
          </a:p>
        </p:txBody>
      </p:sp>
      <p:sp>
        <p:nvSpPr>
          <p:cNvPr id="591" name="Google Shape;591;p39"/>
          <p:cNvSpPr txBox="1">
            <a:spLocks noGrp="1"/>
          </p:cNvSpPr>
          <p:nvPr>
            <p:ph type="subTitle" idx="5"/>
          </p:nvPr>
        </p:nvSpPr>
        <p:spPr>
          <a:xfrm>
            <a:off x="3362821" y="1385047"/>
            <a:ext cx="2574929" cy="721578"/>
          </a:xfrm>
          <a:prstGeom prst="rect">
            <a:avLst/>
          </a:prstGeom>
        </p:spPr>
        <p:style>
          <a:lnRef idx="1">
            <a:schemeClr val="dk1"/>
          </a:lnRef>
          <a:fillRef idx="2">
            <a:schemeClr val="dk1"/>
          </a:fillRef>
          <a:effectRef idx="1">
            <a:schemeClr val="dk1"/>
          </a:effectRef>
          <a:fontRef idx="minor">
            <a:schemeClr val="dk1"/>
          </a:fontRef>
        </p:style>
        <p:txBody>
          <a:bodyPr spcFirstLastPara="1" wrap="square" lIns="91425" tIns="91425" rIns="91425" bIns="91425" anchor="ctr" anchorCtr="0">
            <a:noAutofit/>
          </a:bodyPr>
          <a:lstStyle/>
          <a:p>
            <a:pPr marL="0" lvl="0" indent="0" algn="ctr" rtl="0">
              <a:spcBef>
                <a:spcPts val="0"/>
              </a:spcBef>
              <a:spcAft>
                <a:spcPts val="0"/>
              </a:spcAft>
              <a:buNone/>
            </a:pPr>
            <a:r>
              <a:rPr lang="en-US" sz="1600" dirty="0"/>
              <a:t>Dual Long-acting Bronchodilator Therapy</a:t>
            </a:r>
          </a:p>
        </p:txBody>
      </p:sp>
      <p:sp>
        <p:nvSpPr>
          <p:cNvPr id="592" name="Google Shape;592;p39"/>
          <p:cNvSpPr txBox="1">
            <a:spLocks noGrp="1"/>
          </p:cNvSpPr>
          <p:nvPr>
            <p:ph type="subTitle" idx="6"/>
          </p:nvPr>
        </p:nvSpPr>
        <p:spPr>
          <a:xfrm>
            <a:off x="6204300" y="1385047"/>
            <a:ext cx="2574929" cy="721578"/>
          </a:xfrm>
          <a:prstGeom prst="rect">
            <a:avLst/>
          </a:prstGeom>
        </p:spPr>
        <p:style>
          <a:lnRef idx="1">
            <a:schemeClr val="dk1"/>
          </a:lnRef>
          <a:fillRef idx="2">
            <a:schemeClr val="dk1"/>
          </a:fillRef>
          <a:effectRef idx="1">
            <a:schemeClr val="dk1"/>
          </a:effectRef>
          <a:fontRef idx="minor">
            <a:schemeClr val="dk1"/>
          </a:fontRef>
        </p:style>
        <p:txBody>
          <a:bodyPr spcFirstLastPara="1" wrap="square" lIns="91425" tIns="91425" rIns="91425" bIns="91425" anchor="ctr" anchorCtr="0">
            <a:noAutofit/>
          </a:bodyPr>
          <a:lstStyle/>
          <a:p>
            <a:pPr marL="0" lvl="0" indent="0" algn="ctr" rtl="0">
              <a:spcBef>
                <a:spcPts val="0"/>
              </a:spcBef>
              <a:spcAft>
                <a:spcPts val="0"/>
              </a:spcAft>
              <a:buNone/>
            </a:pPr>
            <a:r>
              <a:rPr lang="en-US" sz="1600" dirty="0"/>
              <a:t>Triple Therapy and Corticosteroid Considerations</a:t>
            </a:r>
          </a:p>
        </p:txBody>
      </p:sp>
      <p:sp>
        <p:nvSpPr>
          <p:cNvPr id="593" name="Google Shape;593;p39"/>
          <p:cNvSpPr txBox="1">
            <a:spLocks noGrp="1"/>
          </p:cNvSpPr>
          <p:nvPr>
            <p:ph type="title"/>
          </p:nvPr>
        </p:nvSpPr>
        <p:spPr>
          <a:xfrm>
            <a:off x="720000" y="445025"/>
            <a:ext cx="7704000" cy="673200"/>
          </a:xfrm>
          <a:prstGeom prst="rect">
            <a:avLst/>
          </a:prstGeom>
        </p:spPr>
        <p:style>
          <a:lnRef idx="1">
            <a:schemeClr val="accent6"/>
          </a:lnRef>
          <a:fillRef idx="2">
            <a:schemeClr val="accent6"/>
          </a:fillRef>
          <a:effectRef idx="1">
            <a:schemeClr val="accent6"/>
          </a:effectRef>
          <a:fontRef idx="minor">
            <a:schemeClr val="dk1"/>
          </a:fontRef>
        </p:style>
        <p:txBody>
          <a:bodyPr spcFirstLastPara="1" wrap="square" lIns="91425" tIns="91425" rIns="91425" bIns="91425" anchor="t" anchorCtr="0">
            <a:noAutofit/>
          </a:bodyPr>
          <a:lstStyle/>
          <a:p>
            <a:pPr marL="0" lvl="0" indent="0" algn="ctr" rtl="0">
              <a:spcBef>
                <a:spcPts val="0"/>
              </a:spcBef>
              <a:spcAft>
                <a:spcPts val="0"/>
              </a:spcAft>
              <a:buNone/>
            </a:pPr>
            <a:r>
              <a:rPr lang="en-US" dirty="0">
                <a:solidFill>
                  <a:schemeClr val="dk1"/>
                </a:solidFill>
              </a:rPr>
              <a:t>Pharmacological Treatment</a:t>
            </a:r>
          </a:p>
        </p:txBody>
      </p:sp>
      <p:sp>
        <p:nvSpPr>
          <p:cNvPr id="594" name="Google Shape;594;p39"/>
          <p:cNvSpPr txBox="1">
            <a:spLocks noGrp="1"/>
          </p:cNvSpPr>
          <p:nvPr>
            <p:ph type="subTitle" idx="2"/>
          </p:nvPr>
        </p:nvSpPr>
        <p:spPr>
          <a:xfrm>
            <a:off x="609705" y="2223375"/>
            <a:ext cx="2371543" cy="2610842"/>
          </a:xfrm>
          <a:prstGeom prst="rect">
            <a:avLst/>
          </a:prstGeom>
        </p:spPr>
        <p:style>
          <a:lnRef idx="1">
            <a:schemeClr val="accent1"/>
          </a:lnRef>
          <a:fillRef idx="2">
            <a:schemeClr val="accent1"/>
          </a:fillRef>
          <a:effectRef idx="1">
            <a:schemeClr val="accent1"/>
          </a:effectRef>
          <a:fontRef idx="minor">
            <a:schemeClr val="dk1"/>
          </a:fontRef>
        </p:style>
        <p:txBody>
          <a:bodyPr spcFirstLastPara="1" wrap="square" lIns="91425" tIns="91425" rIns="91425" bIns="91425" anchor="t" anchorCtr="0">
            <a:noAutofit/>
          </a:bodyPr>
          <a:lstStyle/>
          <a:p>
            <a:pPr marL="171450" lvl="0" indent="-171450" algn="l" rtl="0">
              <a:spcBef>
                <a:spcPts val="0"/>
              </a:spcBef>
              <a:spcAft>
                <a:spcPts val="0"/>
              </a:spcAft>
              <a:buFont typeface="Arial" panose="020B0604020202020204" pitchFamily="34" charset="0"/>
              <a:buChar char="•"/>
            </a:pPr>
            <a:r>
              <a:rPr lang="en-US" sz="1000" dirty="0"/>
              <a:t>Pharmacological management is known for aligning with NICE NG115 guidelines through a properly stepped and </a:t>
            </a:r>
            <a:r>
              <a:rPr lang="en-US" sz="1000" dirty="0" err="1"/>
              <a:t>individualised</a:t>
            </a:r>
            <a:r>
              <a:rPr lang="en-US" sz="1000" dirty="0"/>
              <a:t> approach</a:t>
            </a:r>
          </a:p>
          <a:p>
            <a:pPr marL="171450" lvl="0" indent="-171450" algn="l" rtl="0">
              <a:spcBef>
                <a:spcPts val="0"/>
              </a:spcBef>
              <a:spcAft>
                <a:spcPts val="0"/>
              </a:spcAft>
              <a:buFont typeface="Arial" panose="020B0604020202020204" pitchFamily="34" charset="0"/>
              <a:buChar char="•"/>
            </a:pPr>
            <a:r>
              <a:rPr lang="en-US" sz="1000" dirty="0"/>
              <a:t>Initial treatment is known for starting with a “short-acting bronchodilator (SABA or SAMA)”, which is </a:t>
            </a:r>
            <a:r>
              <a:rPr lang="en-US" sz="1000" dirty="0" err="1"/>
              <a:t>utilised</a:t>
            </a:r>
            <a:r>
              <a:rPr lang="en-US" sz="1000" dirty="0"/>
              <a:t> for breathlessness and exercise limitation (NICE, 2018)</a:t>
            </a:r>
          </a:p>
          <a:p>
            <a:pPr marL="171450" lvl="0" indent="-171450" algn="l" rtl="0">
              <a:spcBef>
                <a:spcPts val="0"/>
              </a:spcBef>
              <a:spcAft>
                <a:spcPts val="0"/>
              </a:spcAft>
              <a:buFont typeface="Arial" panose="020B0604020202020204" pitchFamily="34" charset="0"/>
              <a:buChar char="•"/>
            </a:pPr>
            <a:r>
              <a:rPr lang="en-US" sz="1000" dirty="0"/>
              <a:t>Diagnosis is confirmed via post-bronchodilator spirometry, which is necessary before escalating treatment (NICE, 2018)</a:t>
            </a:r>
          </a:p>
          <a:p>
            <a:pPr marL="171450" lvl="0" indent="-171450" algn="l" rtl="0">
              <a:spcBef>
                <a:spcPts val="0"/>
              </a:spcBef>
              <a:spcAft>
                <a:spcPts val="0"/>
              </a:spcAft>
              <a:buFont typeface="Arial" panose="020B0604020202020204" pitchFamily="34" charset="0"/>
              <a:buChar char="•"/>
            </a:pPr>
            <a:r>
              <a:rPr lang="en-US" sz="1000" dirty="0"/>
              <a:t>Various non-drug measures are also required to be </a:t>
            </a:r>
            <a:r>
              <a:rPr lang="en-US" sz="1000" dirty="0" err="1"/>
              <a:t>optimised</a:t>
            </a:r>
            <a:r>
              <a:rPr lang="en-US" sz="1000" dirty="0"/>
              <a:t>, alongside verifying patient vaccinations</a:t>
            </a:r>
          </a:p>
        </p:txBody>
      </p:sp>
      <p:sp>
        <p:nvSpPr>
          <p:cNvPr id="595" name="Google Shape;595;p39"/>
          <p:cNvSpPr txBox="1">
            <a:spLocks noGrp="1"/>
          </p:cNvSpPr>
          <p:nvPr>
            <p:ph type="subTitle" idx="3"/>
          </p:nvPr>
        </p:nvSpPr>
        <p:spPr>
          <a:xfrm>
            <a:off x="3754785" y="2226764"/>
            <a:ext cx="1791000" cy="2607453"/>
          </a:xfrm>
          <a:prstGeom prst="rect">
            <a:avLst/>
          </a:prstGeom>
        </p:spPr>
        <p:style>
          <a:lnRef idx="1">
            <a:schemeClr val="accent1"/>
          </a:lnRef>
          <a:fillRef idx="2">
            <a:schemeClr val="accent1"/>
          </a:fillRef>
          <a:effectRef idx="1">
            <a:schemeClr val="accent1"/>
          </a:effectRef>
          <a:fontRef idx="minor">
            <a:schemeClr val="dk1"/>
          </a:fontRef>
        </p:style>
        <p:txBody>
          <a:bodyPr spcFirstLastPara="1" wrap="square" lIns="91425" tIns="91425" rIns="91425" bIns="91425" anchor="t" anchorCtr="0">
            <a:noAutofit/>
          </a:bodyPr>
          <a:lstStyle/>
          <a:p>
            <a:pPr marL="171450" lvl="0" indent="-171450" algn="l" rtl="0">
              <a:spcBef>
                <a:spcPts val="0"/>
              </a:spcBef>
              <a:spcAft>
                <a:spcPts val="0"/>
              </a:spcAft>
              <a:buFont typeface="Arial" panose="020B0604020202020204" pitchFamily="34" charset="0"/>
              <a:buChar char="•"/>
            </a:pPr>
            <a:r>
              <a:rPr lang="en-US" sz="1000" dirty="0"/>
              <a:t>For patients who remain symptomatic despite monotherapy, alongside for those who continue to have “exacerbations”, “second-line use of LABA/LAMA” is recommended (</a:t>
            </a:r>
            <a:r>
              <a:rPr lang="en-US" sz="1000" dirty="0" err="1"/>
              <a:t>Miravitlles</a:t>
            </a:r>
            <a:r>
              <a:rPr lang="en-US" sz="1000" dirty="0"/>
              <a:t>, </a:t>
            </a:r>
            <a:r>
              <a:rPr lang="en-US" sz="1000" dirty="0" err="1"/>
              <a:t>Kawayama</a:t>
            </a:r>
            <a:r>
              <a:rPr lang="en-US" sz="1000" dirty="0"/>
              <a:t> and Dreher, 2022)</a:t>
            </a:r>
          </a:p>
          <a:p>
            <a:pPr marL="171450" lvl="0" indent="-171450" algn="l" rtl="0">
              <a:spcBef>
                <a:spcPts val="0"/>
              </a:spcBef>
              <a:spcAft>
                <a:spcPts val="0"/>
              </a:spcAft>
              <a:buFont typeface="Arial" panose="020B0604020202020204" pitchFamily="34" charset="0"/>
              <a:buChar char="•"/>
            </a:pPr>
            <a:r>
              <a:rPr lang="en-US" sz="1000" dirty="0"/>
              <a:t>Upon starting LAMA, SAMA is discontinued, while at the same time, SABA may be continued in all stages of COPD (NICE, 2022)</a:t>
            </a:r>
          </a:p>
        </p:txBody>
      </p:sp>
      <p:sp>
        <p:nvSpPr>
          <p:cNvPr id="596" name="Google Shape;596;p39"/>
          <p:cNvSpPr txBox="1">
            <a:spLocks noGrp="1"/>
          </p:cNvSpPr>
          <p:nvPr>
            <p:ph type="subTitle" idx="4"/>
          </p:nvPr>
        </p:nvSpPr>
        <p:spPr>
          <a:xfrm>
            <a:off x="6314901" y="2223374"/>
            <a:ext cx="2214973" cy="2610843"/>
          </a:xfrm>
          <a:prstGeom prst="rect">
            <a:avLst/>
          </a:prstGeom>
        </p:spPr>
        <p:style>
          <a:lnRef idx="1">
            <a:schemeClr val="accent1"/>
          </a:lnRef>
          <a:fillRef idx="2">
            <a:schemeClr val="accent1"/>
          </a:fillRef>
          <a:effectRef idx="1">
            <a:schemeClr val="accent1"/>
          </a:effectRef>
          <a:fontRef idx="minor">
            <a:schemeClr val="dk1"/>
          </a:fontRef>
        </p:style>
        <p:txBody>
          <a:bodyPr spcFirstLastPara="1" wrap="square" lIns="91425" tIns="91425" rIns="91425" bIns="91425" anchor="t" anchorCtr="0">
            <a:noAutofit/>
          </a:bodyPr>
          <a:lstStyle/>
          <a:p>
            <a:pPr marL="171450" lvl="0" indent="-171450" algn="l" rtl="0">
              <a:spcBef>
                <a:spcPts val="0"/>
              </a:spcBef>
              <a:spcAft>
                <a:spcPts val="0"/>
              </a:spcAft>
              <a:buFont typeface="Arial" panose="020B0604020202020204" pitchFamily="34" charset="0"/>
              <a:buChar char="•"/>
            </a:pPr>
            <a:r>
              <a:rPr lang="en-US" sz="900" dirty="0"/>
              <a:t>“Triple therapy” is more effective than single and dual bronchodilator therapy in the case of reducing the risk of acute exacerbation of COPD, particularly in eosinophilic patients (</a:t>
            </a:r>
            <a:r>
              <a:rPr lang="en-US" sz="900" dirty="0" err="1"/>
              <a:t>Cazzola</a:t>
            </a:r>
            <a:r>
              <a:rPr lang="en-US" sz="900" dirty="0"/>
              <a:t> et al., 2018)</a:t>
            </a:r>
          </a:p>
          <a:p>
            <a:pPr marL="171450" lvl="0" indent="-171450" algn="l" rtl="0">
              <a:spcBef>
                <a:spcPts val="0"/>
              </a:spcBef>
              <a:spcAft>
                <a:spcPts val="0"/>
              </a:spcAft>
              <a:buFont typeface="Arial" panose="020B0604020202020204" pitchFamily="34" charset="0"/>
              <a:buChar char="•"/>
            </a:pPr>
            <a:r>
              <a:rPr lang="en-US" sz="900" dirty="0"/>
              <a:t>ICS should not be used alone in COPD as it can also raise concerns of pneumonia risk despite improving outcomes (Aggarwal et al., 2024)</a:t>
            </a:r>
          </a:p>
          <a:p>
            <a:pPr marL="171450" lvl="0" indent="-171450" algn="l" rtl="0">
              <a:spcBef>
                <a:spcPts val="0"/>
              </a:spcBef>
              <a:spcAft>
                <a:spcPts val="0"/>
              </a:spcAft>
              <a:buFont typeface="Arial" panose="020B0604020202020204" pitchFamily="34" charset="0"/>
              <a:buChar char="•"/>
            </a:pPr>
            <a:r>
              <a:rPr lang="en-US" sz="900" dirty="0"/>
              <a:t>Long-term </a:t>
            </a:r>
            <a:r>
              <a:rPr lang="en-US" sz="900" dirty="0" err="1"/>
              <a:t>utilisation</a:t>
            </a:r>
            <a:r>
              <a:rPr lang="en-US" sz="900" dirty="0"/>
              <a:t> of oral corticosteroids is not recommended due to it increasing the risk of pneumonia and death (Bogart et al., 2023)</a:t>
            </a:r>
          </a:p>
          <a:p>
            <a:pPr marL="171450" lvl="0" indent="-171450" algn="l" rtl="0">
              <a:spcBef>
                <a:spcPts val="0"/>
              </a:spcBef>
              <a:spcAft>
                <a:spcPts val="0"/>
              </a:spcAft>
              <a:buFont typeface="Arial" panose="020B0604020202020204" pitchFamily="34" charset="0"/>
              <a:buChar char="•"/>
            </a:pPr>
            <a:r>
              <a:rPr lang="en-US" sz="900" dirty="0"/>
              <a:t>Regular assessment of technique, adherence, and device suitability is also crucial</a:t>
            </a:r>
          </a:p>
        </p:txBody>
      </p:sp>
    </p:spTree>
  </p:cSld>
  <p:clrMapOvr>
    <a:masterClrMapping/>
  </p:clrMapOvr>
  <p:transition spd="slow">
    <p:wip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586"/>
        <p:cNvGrpSpPr/>
        <p:nvPr/>
      </p:nvGrpSpPr>
      <p:grpSpPr>
        <a:xfrm>
          <a:off x="0" y="0"/>
          <a:ext cx="0" cy="0"/>
          <a:chOff x="0" y="0"/>
          <a:chExt cx="0" cy="0"/>
        </a:xfrm>
      </p:grpSpPr>
      <p:sp>
        <p:nvSpPr>
          <p:cNvPr id="590" name="Google Shape;590;p39"/>
          <p:cNvSpPr txBox="1">
            <a:spLocks noGrp="1"/>
          </p:cNvSpPr>
          <p:nvPr>
            <p:ph type="subTitle" idx="1"/>
          </p:nvPr>
        </p:nvSpPr>
        <p:spPr>
          <a:xfrm>
            <a:off x="508013" y="1385047"/>
            <a:ext cx="2574929" cy="721578"/>
          </a:xfrm>
          <a:prstGeom prst="rect">
            <a:avLst/>
          </a:prstGeom>
        </p:spPr>
        <p:style>
          <a:lnRef idx="1">
            <a:schemeClr val="dk1"/>
          </a:lnRef>
          <a:fillRef idx="2">
            <a:schemeClr val="dk1"/>
          </a:fillRef>
          <a:effectRef idx="1">
            <a:schemeClr val="dk1"/>
          </a:effectRef>
          <a:fontRef idx="minor">
            <a:schemeClr val="dk1"/>
          </a:fontRef>
        </p:style>
        <p:txBody>
          <a:bodyPr spcFirstLastPara="1" wrap="square" lIns="91425" tIns="91425" rIns="91425" bIns="91425" anchor="ctr" anchorCtr="0">
            <a:noAutofit/>
          </a:bodyPr>
          <a:lstStyle/>
          <a:p>
            <a:pPr marL="0" lvl="0" indent="0" algn="ctr" rtl="0">
              <a:spcBef>
                <a:spcPts val="0"/>
              </a:spcBef>
              <a:spcAft>
                <a:spcPts val="0"/>
              </a:spcAft>
              <a:buNone/>
            </a:pPr>
            <a:r>
              <a:rPr lang="en-US" sz="1400" dirty="0"/>
              <a:t>Foundation of Care and Pulmonary Rehabilitation</a:t>
            </a:r>
          </a:p>
        </p:txBody>
      </p:sp>
      <p:sp>
        <p:nvSpPr>
          <p:cNvPr id="591" name="Google Shape;591;p39"/>
          <p:cNvSpPr txBox="1">
            <a:spLocks noGrp="1"/>
          </p:cNvSpPr>
          <p:nvPr>
            <p:ph type="subTitle" idx="5"/>
          </p:nvPr>
        </p:nvSpPr>
        <p:spPr>
          <a:xfrm>
            <a:off x="3362821" y="1385047"/>
            <a:ext cx="2574929" cy="721578"/>
          </a:xfrm>
          <a:prstGeom prst="rect">
            <a:avLst/>
          </a:prstGeom>
        </p:spPr>
        <p:style>
          <a:lnRef idx="1">
            <a:schemeClr val="dk1"/>
          </a:lnRef>
          <a:fillRef idx="2">
            <a:schemeClr val="dk1"/>
          </a:fillRef>
          <a:effectRef idx="1">
            <a:schemeClr val="dk1"/>
          </a:effectRef>
          <a:fontRef idx="minor">
            <a:schemeClr val="dk1"/>
          </a:fontRef>
        </p:style>
        <p:txBody>
          <a:bodyPr spcFirstLastPara="1" wrap="square" lIns="91425" tIns="91425" rIns="91425" bIns="91425" anchor="ctr" anchorCtr="0">
            <a:noAutofit/>
          </a:bodyPr>
          <a:lstStyle/>
          <a:p>
            <a:pPr marL="0" lvl="0" indent="0" algn="ctr" rtl="0">
              <a:spcBef>
                <a:spcPts val="0"/>
              </a:spcBef>
              <a:spcAft>
                <a:spcPts val="0"/>
              </a:spcAft>
              <a:buNone/>
            </a:pPr>
            <a:r>
              <a:rPr lang="en-US" sz="1400" dirty="0"/>
              <a:t>Structure and Benefits of Pulmonary Rehabilitation </a:t>
            </a:r>
            <a:r>
              <a:rPr lang="en-US" sz="1400" dirty="0" err="1"/>
              <a:t>Programmes</a:t>
            </a:r>
            <a:endParaRPr lang="en-US" sz="1400" dirty="0"/>
          </a:p>
        </p:txBody>
      </p:sp>
      <p:sp>
        <p:nvSpPr>
          <p:cNvPr id="592" name="Google Shape;592;p39"/>
          <p:cNvSpPr txBox="1">
            <a:spLocks noGrp="1"/>
          </p:cNvSpPr>
          <p:nvPr>
            <p:ph type="subTitle" idx="6"/>
          </p:nvPr>
        </p:nvSpPr>
        <p:spPr>
          <a:xfrm>
            <a:off x="6204300" y="1385047"/>
            <a:ext cx="2574929" cy="721578"/>
          </a:xfrm>
          <a:prstGeom prst="rect">
            <a:avLst/>
          </a:prstGeom>
        </p:spPr>
        <p:style>
          <a:lnRef idx="1">
            <a:schemeClr val="dk1"/>
          </a:lnRef>
          <a:fillRef idx="2">
            <a:schemeClr val="dk1"/>
          </a:fillRef>
          <a:effectRef idx="1">
            <a:schemeClr val="dk1"/>
          </a:effectRef>
          <a:fontRef idx="minor">
            <a:schemeClr val="dk1"/>
          </a:fontRef>
        </p:style>
        <p:txBody>
          <a:bodyPr spcFirstLastPara="1" wrap="square" lIns="91425" tIns="91425" rIns="91425" bIns="91425" anchor="ctr" anchorCtr="0">
            <a:noAutofit/>
          </a:bodyPr>
          <a:lstStyle/>
          <a:p>
            <a:pPr marL="0" lvl="0" indent="0" algn="ctr" rtl="0">
              <a:spcBef>
                <a:spcPts val="0"/>
              </a:spcBef>
              <a:spcAft>
                <a:spcPts val="0"/>
              </a:spcAft>
              <a:buNone/>
            </a:pPr>
            <a:r>
              <a:rPr lang="en-US" sz="1400" dirty="0"/>
              <a:t>Additional Non-Drug Measures and Advanced-Disease Support</a:t>
            </a:r>
          </a:p>
        </p:txBody>
      </p:sp>
      <p:sp>
        <p:nvSpPr>
          <p:cNvPr id="593" name="Google Shape;593;p39"/>
          <p:cNvSpPr txBox="1">
            <a:spLocks noGrp="1"/>
          </p:cNvSpPr>
          <p:nvPr>
            <p:ph type="title"/>
          </p:nvPr>
        </p:nvSpPr>
        <p:spPr>
          <a:xfrm>
            <a:off x="720000" y="387404"/>
            <a:ext cx="7704000" cy="819883"/>
          </a:xfrm>
          <a:prstGeom prst="rect">
            <a:avLst/>
          </a:prstGeom>
        </p:spPr>
        <p:style>
          <a:lnRef idx="1">
            <a:schemeClr val="accent6"/>
          </a:lnRef>
          <a:fillRef idx="2">
            <a:schemeClr val="accent6"/>
          </a:fillRef>
          <a:effectRef idx="1">
            <a:schemeClr val="accent6"/>
          </a:effectRef>
          <a:fontRef idx="minor">
            <a:schemeClr val="dk1"/>
          </a:fontRef>
        </p:style>
        <p:txBody>
          <a:bodyPr spcFirstLastPara="1" wrap="square" lIns="91425" tIns="91425" rIns="91425" bIns="91425" anchor="t" anchorCtr="0">
            <a:noAutofit/>
          </a:bodyPr>
          <a:lstStyle/>
          <a:p>
            <a:pPr marL="0" lvl="0" indent="0" algn="ctr" rtl="0">
              <a:spcBef>
                <a:spcPts val="0"/>
              </a:spcBef>
              <a:spcAft>
                <a:spcPts val="0"/>
              </a:spcAft>
              <a:buNone/>
            </a:pPr>
            <a:r>
              <a:rPr lang="en-US" sz="2400" dirty="0">
                <a:solidFill>
                  <a:schemeClr val="dk1"/>
                </a:solidFill>
              </a:rPr>
              <a:t>Non-Pharmacological Treatment and Pulmonary Rehabilitation</a:t>
            </a:r>
          </a:p>
        </p:txBody>
      </p:sp>
      <p:sp>
        <p:nvSpPr>
          <p:cNvPr id="594" name="Google Shape;594;p39"/>
          <p:cNvSpPr txBox="1">
            <a:spLocks noGrp="1"/>
          </p:cNvSpPr>
          <p:nvPr>
            <p:ph type="subTitle" idx="2"/>
          </p:nvPr>
        </p:nvSpPr>
        <p:spPr>
          <a:xfrm>
            <a:off x="609705" y="2223375"/>
            <a:ext cx="2371543" cy="2444011"/>
          </a:xfrm>
          <a:prstGeom prst="rect">
            <a:avLst/>
          </a:prstGeom>
        </p:spPr>
        <p:style>
          <a:lnRef idx="1">
            <a:schemeClr val="accent1"/>
          </a:lnRef>
          <a:fillRef idx="2">
            <a:schemeClr val="accent1"/>
          </a:fillRef>
          <a:effectRef idx="1">
            <a:schemeClr val="accent1"/>
          </a:effectRef>
          <a:fontRef idx="minor">
            <a:schemeClr val="dk1"/>
          </a:fontRef>
        </p:style>
        <p:txBody>
          <a:bodyPr spcFirstLastPara="1" wrap="square" lIns="91425" tIns="91425" rIns="91425" bIns="91425" anchor="t" anchorCtr="0">
            <a:noAutofit/>
          </a:bodyPr>
          <a:lstStyle/>
          <a:p>
            <a:pPr marL="171450" lvl="0" indent="-171450" algn="l" rtl="0">
              <a:spcBef>
                <a:spcPts val="0"/>
              </a:spcBef>
              <a:spcAft>
                <a:spcPts val="0"/>
              </a:spcAft>
              <a:buFont typeface="Arial" panose="020B0604020202020204" pitchFamily="34" charset="0"/>
              <a:buChar char="•"/>
            </a:pPr>
            <a:r>
              <a:rPr lang="en-US" sz="900" dirty="0"/>
              <a:t>Non-pharmacological interventions are also crucial for effective COPD management, alongside recommended to be </a:t>
            </a:r>
            <a:r>
              <a:rPr lang="en-US" sz="900" dirty="0" err="1"/>
              <a:t>optimised</a:t>
            </a:r>
            <a:r>
              <a:rPr lang="en-US" sz="900" dirty="0"/>
              <a:t> with inhaled therapy (Safka and McIvor, 2015)</a:t>
            </a:r>
          </a:p>
          <a:p>
            <a:pPr marL="171450" lvl="0" indent="-171450" algn="l" rtl="0">
              <a:spcBef>
                <a:spcPts val="0"/>
              </a:spcBef>
              <a:spcAft>
                <a:spcPts val="0"/>
              </a:spcAft>
              <a:buFont typeface="Arial" panose="020B0604020202020204" pitchFamily="34" charset="0"/>
              <a:buChar char="•"/>
            </a:pPr>
            <a:r>
              <a:rPr lang="en-US" sz="900" dirty="0"/>
              <a:t>Pulmonary rehabilitation is considered a key intervention, which is also recommended by NICE (NICE, 2023)</a:t>
            </a:r>
          </a:p>
          <a:p>
            <a:pPr marL="171450" lvl="0" indent="-171450" algn="l" rtl="0">
              <a:spcBef>
                <a:spcPts val="0"/>
              </a:spcBef>
              <a:spcAft>
                <a:spcPts val="0"/>
              </a:spcAft>
              <a:buFont typeface="Arial" panose="020B0604020202020204" pitchFamily="34" charset="0"/>
              <a:buChar char="•"/>
            </a:pPr>
            <a:r>
              <a:rPr lang="en-US" sz="900" dirty="0"/>
              <a:t>People with stable COPD, alongside a score of 3 or above on the MRC </a:t>
            </a:r>
            <a:r>
              <a:rPr lang="en-US" sz="900" dirty="0" err="1"/>
              <a:t>dyspnoea</a:t>
            </a:r>
            <a:r>
              <a:rPr lang="en-US" sz="900" dirty="0"/>
              <a:t> scale, are referred to a pulmonary rehabilitation </a:t>
            </a:r>
            <a:r>
              <a:rPr lang="en-US" sz="900" dirty="0" err="1"/>
              <a:t>programme</a:t>
            </a:r>
            <a:r>
              <a:rPr lang="en-US" sz="900" dirty="0"/>
              <a:t> (NICE, 2023)</a:t>
            </a:r>
          </a:p>
          <a:p>
            <a:pPr marL="171450" lvl="0" indent="-171450" algn="l" rtl="0">
              <a:spcBef>
                <a:spcPts val="0"/>
              </a:spcBef>
              <a:spcAft>
                <a:spcPts val="0"/>
              </a:spcAft>
              <a:buFont typeface="Arial" panose="020B0604020202020204" pitchFamily="34" charset="0"/>
              <a:buChar char="•"/>
            </a:pPr>
            <a:r>
              <a:rPr lang="en-US" sz="900" dirty="0"/>
              <a:t>This is also recommended for patients who are recovering from an acute exacerbation</a:t>
            </a:r>
          </a:p>
        </p:txBody>
      </p:sp>
      <p:sp>
        <p:nvSpPr>
          <p:cNvPr id="595" name="Google Shape;595;p39"/>
          <p:cNvSpPr txBox="1">
            <a:spLocks noGrp="1"/>
          </p:cNvSpPr>
          <p:nvPr>
            <p:ph type="subTitle" idx="3"/>
          </p:nvPr>
        </p:nvSpPr>
        <p:spPr>
          <a:xfrm>
            <a:off x="3362820" y="2226764"/>
            <a:ext cx="2574929" cy="2440622"/>
          </a:xfrm>
          <a:prstGeom prst="rect">
            <a:avLst/>
          </a:prstGeom>
        </p:spPr>
        <p:style>
          <a:lnRef idx="1">
            <a:schemeClr val="accent1"/>
          </a:lnRef>
          <a:fillRef idx="2">
            <a:schemeClr val="accent1"/>
          </a:fillRef>
          <a:effectRef idx="1">
            <a:schemeClr val="accent1"/>
          </a:effectRef>
          <a:fontRef idx="minor">
            <a:schemeClr val="dk1"/>
          </a:fontRef>
        </p:style>
        <p:txBody>
          <a:bodyPr spcFirstLastPara="1" wrap="square" lIns="91425" tIns="91425" rIns="91425" bIns="91425" anchor="t" anchorCtr="0">
            <a:noAutofit/>
          </a:bodyPr>
          <a:lstStyle/>
          <a:p>
            <a:pPr marL="171450" lvl="0" indent="-171450" algn="l" rtl="0">
              <a:spcBef>
                <a:spcPts val="0"/>
              </a:spcBef>
              <a:spcAft>
                <a:spcPts val="0"/>
              </a:spcAft>
              <a:buFont typeface="Arial" panose="020B0604020202020204" pitchFamily="34" charset="0"/>
              <a:buChar char="•"/>
            </a:pPr>
            <a:r>
              <a:rPr lang="en-US" sz="900" dirty="0"/>
              <a:t>Pulmonary rehabilitation </a:t>
            </a:r>
            <a:r>
              <a:rPr lang="en-US" sz="900" dirty="0" err="1"/>
              <a:t>programmes</a:t>
            </a:r>
            <a:r>
              <a:rPr lang="en-US" sz="900" dirty="0"/>
              <a:t> are multidisciplinary and tailored to individual needs</a:t>
            </a:r>
          </a:p>
          <a:p>
            <a:pPr marL="171450" lvl="0" indent="-171450" algn="l" rtl="0">
              <a:spcBef>
                <a:spcPts val="0"/>
              </a:spcBef>
              <a:spcAft>
                <a:spcPts val="0"/>
              </a:spcAft>
              <a:buFont typeface="Arial" panose="020B0604020202020204" pitchFamily="34" charset="0"/>
              <a:buChar char="•"/>
            </a:pPr>
            <a:r>
              <a:rPr lang="en-US" sz="900" dirty="0"/>
              <a:t>It typically lasts six to eight weeks</a:t>
            </a:r>
          </a:p>
          <a:p>
            <a:pPr marL="171450" lvl="0" indent="-171450" algn="l" rtl="0">
              <a:spcBef>
                <a:spcPts val="0"/>
              </a:spcBef>
              <a:spcAft>
                <a:spcPts val="0"/>
              </a:spcAft>
              <a:buFont typeface="Arial" panose="020B0604020202020204" pitchFamily="34" charset="0"/>
              <a:buChar char="•"/>
            </a:pPr>
            <a:r>
              <a:rPr lang="en-US" sz="900" dirty="0"/>
              <a:t>The programs include supervised aerobic, along with strength training, in addition to self-management education, breathing techniques, nutritional advice and lastly psychological support (Arnold, Dolezal and Cooper, 2020)</a:t>
            </a:r>
          </a:p>
          <a:p>
            <a:pPr marL="171450" lvl="0" indent="-171450" algn="l" rtl="0">
              <a:spcBef>
                <a:spcPts val="0"/>
              </a:spcBef>
              <a:spcAft>
                <a:spcPts val="0"/>
              </a:spcAft>
              <a:buFont typeface="Arial" panose="020B0604020202020204" pitchFamily="34" charset="0"/>
              <a:buChar char="•"/>
            </a:pPr>
            <a:r>
              <a:rPr lang="en-US" sz="900" dirty="0"/>
              <a:t>It is able to improve exercise capacity, along with reducing perceived </a:t>
            </a:r>
            <a:r>
              <a:rPr lang="en-US" sz="900" dirty="0" err="1"/>
              <a:t>dyspnoea</a:t>
            </a:r>
            <a:r>
              <a:rPr lang="en-US" sz="900" dirty="0"/>
              <a:t>, improving health-related quality of life, in addition to decreasing subsequent hospital admissions (Arnold, Dolezal and Cooper, 2020)</a:t>
            </a:r>
          </a:p>
        </p:txBody>
      </p:sp>
      <p:sp>
        <p:nvSpPr>
          <p:cNvPr id="596" name="Google Shape;596;p39"/>
          <p:cNvSpPr txBox="1">
            <a:spLocks noGrp="1"/>
          </p:cNvSpPr>
          <p:nvPr>
            <p:ph type="subTitle" idx="4"/>
          </p:nvPr>
        </p:nvSpPr>
        <p:spPr>
          <a:xfrm>
            <a:off x="6314901" y="2223374"/>
            <a:ext cx="2214973" cy="2440622"/>
          </a:xfrm>
          <a:prstGeom prst="rect">
            <a:avLst/>
          </a:prstGeom>
        </p:spPr>
        <p:style>
          <a:lnRef idx="1">
            <a:schemeClr val="accent1"/>
          </a:lnRef>
          <a:fillRef idx="2">
            <a:schemeClr val="accent1"/>
          </a:fillRef>
          <a:effectRef idx="1">
            <a:schemeClr val="accent1"/>
          </a:effectRef>
          <a:fontRef idx="minor">
            <a:schemeClr val="dk1"/>
          </a:fontRef>
        </p:style>
        <p:txBody>
          <a:bodyPr spcFirstLastPara="1" wrap="square" lIns="91425" tIns="91425" rIns="91425" bIns="91425" anchor="t" anchorCtr="0">
            <a:noAutofit/>
          </a:bodyPr>
          <a:lstStyle/>
          <a:p>
            <a:pPr marL="171450" lvl="0" indent="-171450" algn="l" rtl="0">
              <a:spcBef>
                <a:spcPts val="0"/>
              </a:spcBef>
              <a:spcAft>
                <a:spcPts val="0"/>
              </a:spcAft>
              <a:buFont typeface="Arial" panose="020B0604020202020204" pitchFamily="34" charset="0"/>
              <a:buChar char="•"/>
            </a:pPr>
            <a:r>
              <a:rPr lang="en-US" sz="1000" dirty="0"/>
              <a:t>“Breathlessness and fatigue management strategies”</a:t>
            </a:r>
          </a:p>
          <a:p>
            <a:pPr marL="171450" lvl="0" indent="-171450" algn="l" rtl="0">
              <a:spcBef>
                <a:spcPts val="0"/>
              </a:spcBef>
              <a:spcAft>
                <a:spcPts val="0"/>
              </a:spcAft>
              <a:buFont typeface="Arial" panose="020B0604020202020204" pitchFamily="34" charset="0"/>
              <a:buChar char="•"/>
            </a:pPr>
            <a:r>
              <a:rPr lang="en-US" sz="1000" dirty="0"/>
              <a:t>“Anxiety management”</a:t>
            </a:r>
          </a:p>
          <a:p>
            <a:pPr marL="171450" lvl="0" indent="-171450" algn="l" rtl="0">
              <a:spcBef>
                <a:spcPts val="0"/>
              </a:spcBef>
              <a:spcAft>
                <a:spcPts val="0"/>
              </a:spcAft>
              <a:buFont typeface="Arial" panose="020B0604020202020204" pitchFamily="34" charset="0"/>
              <a:buChar char="•"/>
            </a:pPr>
            <a:r>
              <a:rPr lang="en-US" sz="1000" dirty="0"/>
              <a:t>“Pulmonary rehabilitation (PR)”</a:t>
            </a:r>
          </a:p>
          <a:p>
            <a:pPr marL="171450" lvl="0" indent="-171450" algn="l" rtl="0">
              <a:spcBef>
                <a:spcPts val="0"/>
              </a:spcBef>
              <a:spcAft>
                <a:spcPts val="0"/>
              </a:spcAft>
              <a:buFont typeface="Arial" panose="020B0604020202020204" pitchFamily="34" charset="0"/>
              <a:buChar char="•"/>
            </a:pPr>
            <a:r>
              <a:rPr lang="en-US" sz="1000" dirty="0"/>
              <a:t>“Physical activity (PA)”</a:t>
            </a:r>
          </a:p>
          <a:p>
            <a:pPr marL="171450" lvl="0" indent="-171450" algn="l" rtl="0">
              <a:spcBef>
                <a:spcPts val="0"/>
              </a:spcBef>
              <a:spcAft>
                <a:spcPts val="0"/>
              </a:spcAft>
              <a:buFont typeface="Arial" panose="020B0604020202020204" pitchFamily="34" charset="0"/>
              <a:buChar char="•"/>
            </a:pPr>
            <a:r>
              <a:rPr lang="en-US" sz="1000" dirty="0"/>
              <a:t>“Neuromuscular electrical stimulation (NMES)”</a:t>
            </a:r>
          </a:p>
          <a:p>
            <a:pPr marL="171450" lvl="0" indent="-171450" algn="l" rtl="0">
              <a:spcBef>
                <a:spcPts val="0"/>
              </a:spcBef>
              <a:spcAft>
                <a:spcPts val="0"/>
              </a:spcAft>
              <a:buFont typeface="Arial" panose="020B0604020202020204" pitchFamily="34" charset="0"/>
              <a:buChar char="•"/>
            </a:pPr>
            <a:r>
              <a:rPr lang="en-US" sz="1000" dirty="0"/>
              <a:t>“Airway clearance techniques (ACTs)”</a:t>
            </a:r>
          </a:p>
          <a:p>
            <a:pPr marL="171450" lvl="0" indent="-171450" algn="l" rtl="0">
              <a:spcBef>
                <a:spcPts val="0"/>
              </a:spcBef>
              <a:spcAft>
                <a:spcPts val="0"/>
              </a:spcAft>
              <a:buFont typeface="Arial" panose="020B0604020202020204" pitchFamily="34" charset="0"/>
              <a:buChar char="•"/>
            </a:pPr>
            <a:r>
              <a:rPr lang="en-US" sz="1000" dirty="0"/>
              <a:t>“Nutrition and non-invasive ventilation (NIV)”  (</a:t>
            </a:r>
            <a:r>
              <a:rPr lang="en-US" sz="1000" dirty="0" err="1"/>
              <a:t>Pyszora</a:t>
            </a:r>
            <a:r>
              <a:rPr lang="en-US" sz="1000" dirty="0"/>
              <a:t> and </a:t>
            </a:r>
            <a:r>
              <a:rPr lang="en-US" sz="1000" dirty="0" err="1"/>
              <a:t>Lewko</a:t>
            </a:r>
            <a:r>
              <a:rPr lang="en-US" sz="1000" dirty="0"/>
              <a:t>, 2022)</a:t>
            </a:r>
          </a:p>
          <a:p>
            <a:pPr marL="171450" lvl="0" indent="-171450" algn="l" rtl="0">
              <a:spcBef>
                <a:spcPts val="0"/>
              </a:spcBef>
              <a:spcAft>
                <a:spcPts val="0"/>
              </a:spcAft>
              <a:buFont typeface="Arial" panose="020B0604020202020204" pitchFamily="34" charset="0"/>
              <a:buChar char="•"/>
            </a:pPr>
            <a:r>
              <a:rPr lang="en-US" sz="1000" dirty="0"/>
              <a:t>“Long-term NIV added to home oxygen therapy” (For advanced diseases)</a:t>
            </a:r>
          </a:p>
        </p:txBody>
      </p:sp>
    </p:spTree>
    <p:extLst>
      <p:ext uri="{BB962C8B-B14F-4D97-AF65-F5344CB8AC3E}">
        <p14:creationId xmlns:p14="http://schemas.microsoft.com/office/powerpoint/2010/main" val="3447904314"/>
      </p:ext>
    </p:extLst>
  </p:cSld>
  <p:clrMapOvr>
    <a:masterClrMapping/>
  </p:clrMapOvr>
  <p:transition spd="slow">
    <p:wip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520"/>
        <p:cNvGrpSpPr/>
        <p:nvPr/>
      </p:nvGrpSpPr>
      <p:grpSpPr>
        <a:xfrm>
          <a:off x="0" y="0"/>
          <a:ext cx="0" cy="0"/>
          <a:chOff x="0" y="0"/>
          <a:chExt cx="0" cy="0"/>
        </a:xfrm>
      </p:grpSpPr>
      <p:sp>
        <p:nvSpPr>
          <p:cNvPr id="524" name="Google Shape;524;p38"/>
          <p:cNvSpPr txBox="1">
            <a:spLocks noGrp="1"/>
          </p:cNvSpPr>
          <p:nvPr>
            <p:ph type="title"/>
          </p:nvPr>
        </p:nvSpPr>
        <p:spPr>
          <a:xfrm>
            <a:off x="1138044" y="478972"/>
            <a:ext cx="6867912" cy="653142"/>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US" dirty="0"/>
              <a:t>Comorbidities</a:t>
            </a:r>
          </a:p>
        </p:txBody>
      </p:sp>
      <p:sp>
        <p:nvSpPr>
          <p:cNvPr id="525" name="Google Shape;525;p38"/>
          <p:cNvSpPr txBox="1">
            <a:spLocks noGrp="1"/>
          </p:cNvSpPr>
          <p:nvPr>
            <p:ph type="subTitle" idx="1"/>
          </p:nvPr>
        </p:nvSpPr>
        <p:spPr>
          <a:xfrm>
            <a:off x="842131" y="1247355"/>
            <a:ext cx="7459737" cy="653142"/>
          </a:xfrm>
          <a:prstGeom prst="rect">
            <a:avLst/>
          </a:prstGeom>
        </p:spPr>
        <p:style>
          <a:lnRef idx="1">
            <a:schemeClr val="accent5"/>
          </a:lnRef>
          <a:fillRef idx="2">
            <a:schemeClr val="accent5"/>
          </a:fillRef>
          <a:effectRef idx="1">
            <a:schemeClr val="accent5"/>
          </a:effectRef>
          <a:fontRef idx="minor">
            <a:schemeClr val="dk1"/>
          </a:fontRef>
        </p:style>
        <p:txBody>
          <a:bodyPr spcFirstLastPara="1" wrap="square" lIns="91425" tIns="91425" rIns="91425" bIns="91425" anchor="t" anchorCtr="0">
            <a:noAutofit/>
          </a:bodyPr>
          <a:lstStyle/>
          <a:p>
            <a:pPr marL="0" lvl="0" indent="0" rtl="0">
              <a:spcBef>
                <a:spcPts val="0"/>
              </a:spcBef>
              <a:spcAft>
                <a:spcPts val="0"/>
              </a:spcAft>
            </a:pPr>
            <a:r>
              <a:rPr lang="en-US" sz="1400" dirty="0"/>
              <a:t>Comorbidities are generally known for influencing prognosis, alongside being common in patient presentations (Smith and Wrobel, 2014)</a:t>
            </a:r>
          </a:p>
        </p:txBody>
      </p:sp>
      <p:sp>
        <p:nvSpPr>
          <p:cNvPr id="5" name="Google Shape;590;p39">
            <a:extLst>
              <a:ext uri="{FF2B5EF4-FFF2-40B4-BE49-F238E27FC236}">
                <a16:creationId xmlns:a16="http://schemas.microsoft.com/office/drawing/2014/main" id="{10CF09A7-6735-4782-AF39-8FEB676F7F7A}"/>
              </a:ext>
            </a:extLst>
          </p:cNvPr>
          <p:cNvSpPr txBox="1">
            <a:spLocks/>
          </p:cNvSpPr>
          <p:nvPr/>
        </p:nvSpPr>
        <p:spPr>
          <a:xfrm>
            <a:off x="609749" y="2095720"/>
            <a:ext cx="3541183" cy="476030"/>
          </a:xfrm>
          <a:prstGeom prst="rect">
            <a:avLst/>
          </a:prstGeom>
        </p:spPr>
        <p:style>
          <a:lnRef idx="1">
            <a:schemeClr val="dk1"/>
          </a:lnRef>
          <a:fillRef idx="2">
            <a:schemeClr val="dk1"/>
          </a:fillRef>
          <a:effectRef idx="1">
            <a:schemeClr val="dk1"/>
          </a:effectRef>
          <a:fontRef idx="minor">
            <a:schemeClr val="dk1"/>
          </a:fontRef>
        </p:style>
        <p:txBody>
          <a:bodyPr spcFirstLastPara="1" wrap="square" lIns="91425" tIns="91425" rIns="91425" bIns="91425" anchor="ctr" anchorCtr="0">
            <a:noAutofit/>
          </a:bodyPr>
          <a:lstStyle>
            <a:defPPr marR="0" lvl="0" algn="l" rtl="0">
              <a:lnSpc>
                <a:spcPct val="100000"/>
              </a:lnSpc>
              <a:spcBef>
                <a:spcPts val="0"/>
              </a:spcBef>
              <a:spcAft>
                <a:spcPts val="0"/>
              </a:spcAft>
            </a:defPPr>
            <a:lvl1pPr marL="457200" marR="0" lvl="0" indent="-304800" algn="ctr" rtl="0">
              <a:lnSpc>
                <a:spcPct val="100000"/>
              </a:lnSpc>
              <a:spcBef>
                <a:spcPts val="0"/>
              </a:spcBef>
              <a:spcAft>
                <a:spcPts val="0"/>
              </a:spcAft>
              <a:buClr>
                <a:schemeClr val="dk1"/>
              </a:buClr>
              <a:buSzPts val="1200"/>
              <a:buFont typeface="Barlow"/>
              <a:buNone/>
              <a:defRPr sz="1600" b="0" i="0" u="none" strike="noStrike" cap="none" spc="0">
                <a:solidFill>
                  <a:schemeClr val="dk1"/>
                </a:solidFill>
                <a:latin typeface="Barlow"/>
                <a:ea typeface="Barlow"/>
                <a:cs typeface="Barlow"/>
                <a:sym typeface="Barlow"/>
              </a:defRPr>
            </a:lvl1pPr>
            <a:lvl2pPr marL="914400" marR="0" lvl="1" indent="-304800" algn="ctr" rtl="0">
              <a:lnSpc>
                <a:spcPct val="100000"/>
              </a:lnSpc>
              <a:spcBef>
                <a:spcPts val="0"/>
              </a:spcBef>
              <a:spcAft>
                <a:spcPts val="0"/>
              </a:spcAft>
              <a:buClr>
                <a:schemeClr val="dk1"/>
              </a:buClr>
              <a:buSzPts val="1200"/>
              <a:buFont typeface="Barlow"/>
              <a:buNone/>
              <a:defRPr sz="1200" b="0" i="0" u="none" strike="noStrike" cap="none" spc="0">
                <a:solidFill>
                  <a:schemeClr val="dk1"/>
                </a:solidFill>
                <a:latin typeface="Barlow"/>
                <a:ea typeface="Barlow"/>
                <a:cs typeface="Barlow"/>
                <a:sym typeface="Barlow"/>
              </a:defRPr>
            </a:lvl2pPr>
            <a:lvl3pPr marL="1371600" marR="0" lvl="2" indent="-304800" algn="ctr" rtl="0">
              <a:lnSpc>
                <a:spcPct val="100000"/>
              </a:lnSpc>
              <a:spcBef>
                <a:spcPts val="0"/>
              </a:spcBef>
              <a:spcAft>
                <a:spcPts val="0"/>
              </a:spcAft>
              <a:buClr>
                <a:schemeClr val="dk1"/>
              </a:buClr>
              <a:buSzPts val="1200"/>
              <a:buFont typeface="Barlow"/>
              <a:buNone/>
              <a:defRPr sz="1200" b="0" i="0" u="none" strike="noStrike" cap="none" spc="0">
                <a:solidFill>
                  <a:schemeClr val="dk1"/>
                </a:solidFill>
                <a:latin typeface="Barlow"/>
                <a:ea typeface="Barlow"/>
                <a:cs typeface="Barlow"/>
                <a:sym typeface="Barlow"/>
              </a:defRPr>
            </a:lvl3pPr>
            <a:lvl4pPr marL="1828800" marR="0" lvl="3" indent="-304800" algn="ctr" rtl="0">
              <a:lnSpc>
                <a:spcPct val="100000"/>
              </a:lnSpc>
              <a:spcBef>
                <a:spcPts val="0"/>
              </a:spcBef>
              <a:spcAft>
                <a:spcPts val="0"/>
              </a:spcAft>
              <a:buClr>
                <a:schemeClr val="dk1"/>
              </a:buClr>
              <a:buSzPts val="1200"/>
              <a:buFont typeface="Barlow"/>
              <a:buNone/>
              <a:defRPr sz="1200" b="0" i="0" u="none" strike="noStrike" cap="none" spc="0">
                <a:solidFill>
                  <a:schemeClr val="dk1"/>
                </a:solidFill>
                <a:latin typeface="Barlow"/>
                <a:ea typeface="Barlow"/>
                <a:cs typeface="Barlow"/>
                <a:sym typeface="Barlow"/>
              </a:defRPr>
            </a:lvl4pPr>
            <a:lvl5pPr marL="2286000" marR="0" lvl="4" indent="-304800" algn="ctr" rtl="0">
              <a:lnSpc>
                <a:spcPct val="100000"/>
              </a:lnSpc>
              <a:spcBef>
                <a:spcPts val="0"/>
              </a:spcBef>
              <a:spcAft>
                <a:spcPts val="0"/>
              </a:spcAft>
              <a:buClr>
                <a:schemeClr val="dk1"/>
              </a:buClr>
              <a:buSzPts val="1200"/>
              <a:buFont typeface="Barlow"/>
              <a:buNone/>
              <a:defRPr sz="1200" b="0" i="0" u="none" strike="noStrike" cap="none" spc="0">
                <a:solidFill>
                  <a:schemeClr val="dk1"/>
                </a:solidFill>
                <a:latin typeface="Barlow"/>
                <a:ea typeface="Barlow"/>
                <a:cs typeface="Barlow"/>
                <a:sym typeface="Barlow"/>
              </a:defRPr>
            </a:lvl5pPr>
            <a:lvl6pPr marL="2743200" marR="0" lvl="5" indent="-304800" algn="ctr" rtl="0">
              <a:lnSpc>
                <a:spcPct val="100000"/>
              </a:lnSpc>
              <a:spcBef>
                <a:spcPts val="0"/>
              </a:spcBef>
              <a:spcAft>
                <a:spcPts val="0"/>
              </a:spcAft>
              <a:buClr>
                <a:schemeClr val="dk1"/>
              </a:buClr>
              <a:buSzPts val="1200"/>
              <a:buFont typeface="Barlow"/>
              <a:buNone/>
              <a:defRPr sz="1200" b="0" i="0" u="none" strike="noStrike" cap="none" spc="0">
                <a:solidFill>
                  <a:schemeClr val="dk1"/>
                </a:solidFill>
                <a:latin typeface="Barlow"/>
                <a:ea typeface="Barlow"/>
                <a:cs typeface="Barlow"/>
                <a:sym typeface="Barlow"/>
              </a:defRPr>
            </a:lvl6pPr>
            <a:lvl7pPr marL="3200400" marR="0" lvl="6" indent="-304800" algn="ctr" rtl="0">
              <a:lnSpc>
                <a:spcPct val="100000"/>
              </a:lnSpc>
              <a:spcBef>
                <a:spcPts val="0"/>
              </a:spcBef>
              <a:spcAft>
                <a:spcPts val="0"/>
              </a:spcAft>
              <a:buClr>
                <a:schemeClr val="dk1"/>
              </a:buClr>
              <a:buSzPts val="1200"/>
              <a:buFont typeface="Barlow"/>
              <a:buNone/>
              <a:defRPr sz="1200" b="0" i="0" u="none" strike="noStrike" cap="none" spc="0">
                <a:solidFill>
                  <a:schemeClr val="dk1"/>
                </a:solidFill>
                <a:latin typeface="Barlow"/>
                <a:ea typeface="Barlow"/>
                <a:cs typeface="Barlow"/>
                <a:sym typeface="Barlow"/>
              </a:defRPr>
            </a:lvl7pPr>
            <a:lvl8pPr marL="3657600" marR="0" lvl="7" indent="-304800" algn="ctr" rtl="0">
              <a:lnSpc>
                <a:spcPct val="100000"/>
              </a:lnSpc>
              <a:spcBef>
                <a:spcPts val="0"/>
              </a:spcBef>
              <a:spcAft>
                <a:spcPts val="0"/>
              </a:spcAft>
              <a:buClr>
                <a:schemeClr val="dk1"/>
              </a:buClr>
              <a:buSzPts val="1200"/>
              <a:buFont typeface="Barlow"/>
              <a:buNone/>
              <a:defRPr sz="1200" b="0" i="0" u="none" strike="noStrike" cap="none" spc="0">
                <a:solidFill>
                  <a:schemeClr val="dk1"/>
                </a:solidFill>
                <a:latin typeface="Barlow"/>
                <a:ea typeface="Barlow"/>
                <a:cs typeface="Barlow"/>
                <a:sym typeface="Barlow"/>
              </a:defRPr>
            </a:lvl8pPr>
            <a:lvl9pPr marL="4114800" marR="0" lvl="8" indent="-304800" algn="ctr" rtl="0">
              <a:lnSpc>
                <a:spcPct val="100000"/>
              </a:lnSpc>
              <a:spcBef>
                <a:spcPts val="0"/>
              </a:spcBef>
              <a:spcAft>
                <a:spcPts val="0"/>
              </a:spcAft>
              <a:buClr>
                <a:schemeClr val="dk1"/>
              </a:buClr>
              <a:buSzPts val="1200"/>
              <a:buFont typeface="Barlow"/>
              <a:buNone/>
              <a:defRPr sz="1200" b="0" i="0" u="none" strike="noStrike" cap="none" spc="0">
                <a:solidFill>
                  <a:schemeClr val="dk1"/>
                </a:solidFill>
                <a:latin typeface="Barlow"/>
                <a:ea typeface="Barlow"/>
                <a:cs typeface="Barlow"/>
                <a:sym typeface="Barlow"/>
              </a:defRPr>
            </a:lvl9pPr>
          </a:lstStyle>
          <a:p>
            <a:pPr marL="0" indent="0"/>
            <a:r>
              <a:rPr lang="en-US" sz="1400" b="1" dirty="0">
                <a:latin typeface="Poppins" panose="00000500000000000000" pitchFamily="2" charset="0"/>
                <a:cs typeface="Poppins" panose="00000500000000000000" pitchFamily="2" charset="0"/>
              </a:rPr>
              <a:t>Typical Comorbid Conditions</a:t>
            </a:r>
          </a:p>
        </p:txBody>
      </p:sp>
      <p:sp>
        <p:nvSpPr>
          <p:cNvPr id="6" name="Google Shape;594;p39">
            <a:extLst>
              <a:ext uri="{FF2B5EF4-FFF2-40B4-BE49-F238E27FC236}">
                <a16:creationId xmlns:a16="http://schemas.microsoft.com/office/drawing/2014/main" id="{6585C074-F804-4E70-BECB-EF467BFF78DB}"/>
              </a:ext>
            </a:extLst>
          </p:cNvPr>
          <p:cNvSpPr txBox="1">
            <a:spLocks/>
          </p:cNvSpPr>
          <p:nvPr/>
        </p:nvSpPr>
        <p:spPr>
          <a:xfrm>
            <a:off x="907338" y="2766973"/>
            <a:ext cx="2946006" cy="1898986"/>
          </a:xfrm>
          <a:prstGeom prst="rect">
            <a:avLst/>
          </a:prstGeom>
        </p:spPr>
        <p:style>
          <a:lnRef idx="1">
            <a:schemeClr val="accent1"/>
          </a:lnRef>
          <a:fillRef idx="2">
            <a:schemeClr val="accent1"/>
          </a:fillRef>
          <a:effectRef idx="1">
            <a:schemeClr val="accent1"/>
          </a:effectRef>
          <a:fontRef idx="minor">
            <a:schemeClr val="dk1"/>
          </a:fontRef>
        </p:style>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chemeClr val="dk1"/>
                </a:solidFill>
                <a:latin typeface="+mn-lt"/>
                <a:ea typeface="+mn-ea"/>
                <a:cs typeface="+mn-cs"/>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chemeClr val="dk1"/>
                </a:solidFill>
                <a:latin typeface="+mn-lt"/>
                <a:ea typeface="+mn-ea"/>
                <a:cs typeface="+mn-cs"/>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chemeClr val="dk1"/>
                </a:solidFill>
                <a:latin typeface="+mn-lt"/>
                <a:ea typeface="+mn-ea"/>
                <a:cs typeface="+mn-cs"/>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chemeClr val="dk1"/>
                </a:solidFill>
                <a:latin typeface="+mn-lt"/>
                <a:ea typeface="+mn-ea"/>
                <a:cs typeface="+mn-cs"/>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chemeClr val="dk1"/>
                </a:solidFill>
                <a:latin typeface="+mn-lt"/>
                <a:ea typeface="+mn-ea"/>
                <a:cs typeface="+mn-cs"/>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chemeClr val="dk1"/>
                </a:solidFill>
                <a:latin typeface="+mn-lt"/>
                <a:ea typeface="+mn-ea"/>
                <a:cs typeface="+mn-cs"/>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chemeClr val="dk1"/>
                </a:solidFill>
                <a:latin typeface="+mn-lt"/>
                <a:ea typeface="+mn-ea"/>
                <a:cs typeface="+mn-cs"/>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chemeClr val="dk1"/>
                </a:solidFill>
                <a:latin typeface="+mn-lt"/>
                <a:ea typeface="+mn-ea"/>
                <a:cs typeface="+mn-cs"/>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chemeClr val="dk1"/>
                </a:solidFill>
                <a:latin typeface="+mn-lt"/>
                <a:ea typeface="+mn-ea"/>
                <a:cs typeface="+mn-cs"/>
                <a:sym typeface="Arial"/>
              </a:defRPr>
            </a:lvl9pPr>
          </a:lstStyle>
          <a:p>
            <a:pPr marL="171450" indent="-171450">
              <a:buFont typeface="Arial" panose="020B0604020202020204" pitchFamily="34" charset="0"/>
              <a:buChar char="•"/>
            </a:pPr>
            <a:r>
              <a:rPr lang="en-US" sz="1600" dirty="0">
                <a:latin typeface="Barlow" panose="00000500000000000000" pitchFamily="2" charset="0"/>
              </a:rPr>
              <a:t>“Cardiovascular disease”</a:t>
            </a:r>
          </a:p>
          <a:p>
            <a:pPr marL="171450" indent="-171450">
              <a:buFont typeface="Arial" panose="020B0604020202020204" pitchFamily="34" charset="0"/>
              <a:buChar char="•"/>
            </a:pPr>
            <a:r>
              <a:rPr lang="en-US" sz="1600" dirty="0">
                <a:latin typeface="Barlow" panose="00000500000000000000" pitchFamily="2" charset="0"/>
              </a:rPr>
              <a:t>“Osteoporosis”</a:t>
            </a:r>
          </a:p>
          <a:p>
            <a:pPr marL="171450" indent="-171450">
              <a:buFont typeface="Arial" panose="020B0604020202020204" pitchFamily="34" charset="0"/>
              <a:buChar char="•"/>
            </a:pPr>
            <a:r>
              <a:rPr lang="en-US" sz="1600" dirty="0">
                <a:latin typeface="Barlow" panose="00000500000000000000" pitchFamily="2" charset="0"/>
              </a:rPr>
              <a:t>“Skeletal muscle dysfunction”</a:t>
            </a:r>
          </a:p>
          <a:p>
            <a:pPr marL="171450" indent="-171450">
              <a:buFont typeface="Arial" panose="020B0604020202020204" pitchFamily="34" charset="0"/>
              <a:buChar char="•"/>
            </a:pPr>
            <a:r>
              <a:rPr lang="en-US" sz="1600" dirty="0">
                <a:latin typeface="Barlow" panose="00000500000000000000" pitchFamily="2" charset="0"/>
              </a:rPr>
              <a:t>“Metabolic syndrome”</a:t>
            </a:r>
          </a:p>
          <a:p>
            <a:pPr marL="171450" indent="-171450">
              <a:buFont typeface="Arial" panose="020B0604020202020204" pitchFamily="34" charset="0"/>
              <a:buChar char="•"/>
            </a:pPr>
            <a:r>
              <a:rPr lang="en-US" sz="1600" dirty="0">
                <a:latin typeface="Barlow" panose="00000500000000000000" pitchFamily="2" charset="0"/>
              </a:rPr>
              <a:t>“Anxiety”</a:t>
            </a:r>
          </a:p>
          <a:p>
            <a:pPr marL="171450" indent="-171450">
              <a:buFont typeface="Arial" panose="020B0604020202020204" pitchFamily="34" charset="0"/>
              <a:buChar char="•"/>
            </a:pPr>
            <a:r>
              <a:rPr lang="en-US" sz="1600" dirty="0">
                <a:latin typeface="Barlow" panose="00000500000000000000" pitchFamily="2" charset="0"/>
              </a:rPr>
              <a:t>“Depression”</a:t>
            </a:r>
          </a:p>
          <a:p>
            <a:pPr marL="171450" indent="-171450">
              <a:buFont typeface="Arial" panose="020B0604020202020204" pitchFamily="34" charset="0"/>
              <a:buChar char="•"/>
            </a:pPr>
            <a:r>
              <a:rPr lang="en-US" sz="1600" dirty="0">
                <a:latin typeface="Barlow" panose="00000500000000000000" pitchFamily="2" charset="0"/>
              </a:rPr>
              <a:t>“Lung cancer” </a:t>
            </a:r>
          </a:p>
        </p:txBody>
      </p:sp>
      <p:sp>
        <p:nvSpPr>
          <p:cNvPr id="7" name="Google Shape;525;p38">
            <a:extLst>
              <a:ext uri="{FF2B5EF4-FFF2-40B4-BE49-F238E27FC236}">
                <a16:creationId xmlns:a16="http://schemas.microsoft.com/office/drawing/2014/main" id="{F6E4E905-4343-45A5-87CA-948709D2E97C}"/>
              </a:ext>
            </a:extLst>
          </p:cNvPr>
          <p:cNvSpPr txBox="1">
            <a:spLocks/>
          </p:cNvSpPr>
          <p:nvPr/>
        </p:nvSpPr>
        <p:spPr>
          <a:xfrm>
            <a:off x="4571999" y="2116553"/>
            <a:ext cx="3780667" cy="2351444"/>
          </a:xfrm>
          <a:prstGeom prst="rect">
            <a:avLst/>
          </a:prstGeom>
        </p:spPr>
        <p:style>
          <a:lnRef idx="0">
            <a:schemeClr val="accent6"/>
          </a:lnRef>
          <a:fillRef idx="3">
            <a:schemeClr val="accent6"/>
          </a:fillRef>
          <a:effectRef idx="3">
            <a:schemeClr val="accent6"/>
          </a:effectRef>
          <a:fontRef idx="minor">
            <a:schemeClr val="lt1"/>
          </a:fontRef>
        </p:style>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04800" algn="ctr" rtl="0">
              <a:lnSpc>
                <a:spcPct val="100000"/>
              </a:lnSpc>
              <a:spcBef>
                <a:spcPts val="0"/>
              </a:spcBef>
              <a:spcAft>
                <a:spcPts val="0"/>
              </a:spcAft>
              <a:buClr>
                <a:schemeClr val="dk1"/>
              </a:buClr>
              <a:buSzPts val="1200"/>
              <a:buFont typeface="Barlow"/>
              <a:buNone/>
              <a:defRPr sz="1600" b="0" i="0" u="none" strike="noStrike" cap="none" spc="0">
                <a:solidFill>
                  <a:schemeClr val="dk1"/>
                </a:solidFill>
                <a:latin typeface="Barlow"/>
                <a:ea typeface="Barlow"/>
                <a:cs typeface="Barlow"/>
                <a:sym typeface="Barlow"/>
              </a:defRPr>
            </a:lvl1pPr>
            <a:lvl2pPr marL="914400" marR="0" lvl="1" indent="-304800" algn="ctr" rtl="0">
              <a:lnSpc>
                <a:spcPct val="100000"/>
              </a:lnSpc>
              <a:spcBef>
                <a:spcPts val="0"/>
              </a:spcBef>
              <a:spcAft>
                <a:spcPts val="0"/>
              </a:spcAft>
              <a:buClr>
                <a:schemeClr val="dk1"/>
              </a:buClr>
              <a:buSzPts val="1200"/>
              <a:buFont typeface="Barlow"/>
              <a:buNone/>
              <a:defRPr sz="1200" b="0" i="0" u="none" strike="noStrike" cap="none" spc="0">
                <a:solidFill>
                  <a:schemeClr val="dk1"/>
                </a:solidFill>
                <a:latin typeface="Barlow"/>
                <a:ea typeface="Barlow"/>
                <a:cs typeface="Barlow"/>
                <a:sym typeface="Barlow"/>
              </a:defRPr>
            </a:lvl2pPr>
            <a:lvl3pPr marL="1371600" marR="0" lvl="2" indent="-304800" algn="ctr" rtl="0">
              <a:lnSpc>
                <a:spcPct val="100000"/>
              </a:lnSpc>
              <a:spcBef>
                <a:spcPts val="0"/>
              </a:spcBef>
              <a:spcAft>
                <a:spcPts val="0"/>
              </a:spcAft>
              <a:buClr>
                <a:schemeClr val="dk1"/>
              </a:buClr>
              <a:buSzPts val="1200"/>
              <a:buFont typeface="Barlow"/>
              <a:buNone/>
              <a:defRPr sz="1200" b="0" i="0" u="none" strike="noStrike" cap="none" spc="0">
                <a:solidFill>
                  <a:schemeClr val="dk1"/>
                </a:solidFill>
                <a:latin typeface="Barlow"/>
                <a:ea typeface="Barlow"/>
                <a:cs typeface="Barlow"/>
                <a:sym typeface="Barlow"/>
              </a:defRPr>
            </a:lvl3pPr>
            <a:lvl4pPr marL="1828800" marR="0" lvl="3" indent="-304800" algn="ctr" rtl="0">
              <a:lnSpc>
                <a:spcPct val="100000"/>
              </a:lnSpc>
              <a:spcBef>
                <a:spcPts val="0"/>
              </a:spcBef>
              <a:spcAft>
                <a:spcPts val="0"/>
              </a:spcAft>
              <a:buClr>
                <a:schemeClr val="dk1"/>
              </a:buClr>
              <a:buSzPts val="1200"/>
              <a:buFont typeface="Barlow"/>
              <a:buNone/>
              <a:defRPr sz="1200" b="0" i="0" u="none" strike="noStrike" cap="none" spc="0">
                <a:solidFill>
                  <a:schemeClr val="dk1"/>
                </a:solidFill>
                <a:latin typeface="Barlow"/>
                <a:ea typeface="Barlow"/>
                <a:cs typeface="Barlow"/>
                <a:sym typeface="Barlow"/>
              </a:defRPr>
            </a:lvl4pPr>
            <a:lvl5pPr marL="2286000" marR="0" lvl="4" indent="-304800" algn="ctr" rtl="0">
              <a:lnSpc>
                <a:spcPct val="100000"/>
              </a:lnSpc>
              <a:spcBef>
                <a:spcPts val="0"/>
              </a:spcBef>
              <a:spcAft>
                <a:spcPts val="0"/>
              </a:spcAft>
              <a:buClr>
                <a:schemeClr val="dk1"/>
              </a:buClr>
              <a:buSzPts val="1200"/>
              <a:buFont typeface="Barlow"/>
              <a:buNone/>
              <a:defRPr sz="1200" b="0" i="0" u="none" strike="noStrike" cap="none" spc="0">
                <a:solidFill>
                  <a:schemeClr val="dk1"/>
                </a:solidFill>
                <a:latin typeface="Barlow"/>
                <a:ea typeface="Barlow"/>
                <a:cs typeface="Barlow"/>
                <a:sym typeface="Barlow"/>
              </a:defRPr>
            </a:lvl5pPr>
            <a:lvl6pPr marL="2743200" marR="0" lvl="5" indent="-304800" algn="ctr" rtl="0">
              <a:lnSpc>
                <a:spcPct val="100000"/>
              </a:lnSpc>
              <a:spcBef>
                <a:spcPts val="0"/>
              </a:spcBef>
              <a:spcAft>
                <a:spcPts val="0"/>
              </a:spcAft>
              <a:buClr>
                <a:schemeClr val="dk1"/>
              </a:buClr>
              <a:buSzPts val="1200"/>
              <a:buFont typeface="Barlow"/>
              <a:buNone/>
              <a:defRPr sz="1200" b="0" i="0" u="none" strike="noStrike" cap="none" spc="0">
                <a:solidFill>
                  <a:schemeClr val="dk1"/>
                </a:solidFill>
                <a:latin typeface="Barlow"/>
                <a:ea typeface="Barlow"/>
                <a:cs typeface="Barlow"/>
                <a:sym typeface="Barlow"/>
              </a:defRPr>
            </a:lvl6pPr>
            <a:lvl7pPr marL="3200400" marR="0" lvl="6" indent="-304800" algn="ctr" rtl="0">
              <a:lnSpc>
                <a:spcPct val="100000"/>
              </a:lnSpc>
              <a:spcBef>
                <a:spcPts val="0"/>
              </a:spcBef>
              <a:spcAft>
                <a:spcPts val="0"/>
              </a:spcAft>
              <a:buClr>
                <a:schemeClr val="dk1"/>
              </a:buClr>
              <a:buSzPts val="1200"/>
              <a:buFont typeface="Barlow"/>
              <a:buNone/>
              <a:defRPr sz="1200" b="0" i="0" u="none" strike="noStrike" cap="none" spc="0">
                <a:solidFill>
                  <a:schemeClr val="dk1"/>
                </a:solidFill>
                <a:latin typeface="Barlow"/>
                <a:ea typeface="Barlow"/>
                <a:cs typeface="Barlow"/>
                <a:sym typeface="Barlow"/>
              </a:defRPr>
            </a:lvl7pPr>
            <a:lvl8pPr marL="3657600" marR="0" lvl="7" indent="-304800" algn="ctr" rtl="0">
              <a:lnSpc>
                <a:spcPct val="100000"/>
              </a:lnSpc>
              <a:spcBef>
                <a:spcPts val="0"/>
              </a:spcBef>
              <a:spcAft>
                <a:spcPts val="0"/>
              </a:spcAft>
              <a:buClr>
                <a:schemeClr val="dk1"/>
              </a:buClr>
              <a:buSzPts val="1200"/>
              <a:buFont typeface="Barlow"/>
              <a:buNone/>
              <a:defRPr sz="1200" b="0" i="0" u="none" strike="noStrike" cap="none" spc="0">
                <a:solidFill>
                  <a:schemeClr val="dk1"/>
                </a:solidFill>
                <a:latin typeface="Barlow"/>
                <a:ea typeface="Barlow"/>
                <a:cs typeface="Barlow"/>
                <a:sym typeface="Barlow"/>
              </a:defRPr>
            </a:lvl8pPr>
            <a:lvl9pPr marL="4114800" marR="0" lvl="8" indent="-304800" algn="ctr" rtl="0">
              <a:lnSpc>
                <a:spcPct val="100000"/>
              </a:lnSpc>
              <a:spcBef>
                <a:spcPts val="0"/>
              </a:spcBef>
              <a:spcAft>
                <a:spcPts val="0"/>
              </a:spcAft>
              <a:buClr>
                <a:schemeClr val="dk1"/>
              </a:buClr>
              <a:buSzPts val="1200"/>
              <a:buFont typeface="Barlow"/>
              <a:buNone/>
              <a:defRPr sz="1200" b="0" i="0" u="none" strike="noStrike" cap="none" spc="0">
                <a:solidFill>
                  <a:schemeClr val="dk1"/>
                </a:solidFill>
                <a:latin typeface="Barlow"/>
                <a:ea typeface="Barlow"/>
                <a:cs typeface="Barlow"/>
                <a:sym typeface="Barlow"/>
              </a:defRPr>
            </a:lvl9pPr>
          </a:lstStyle>
          <a:p>
            <a:pPr marL="285750" indent="-285750" algn="l">
              <a:buFont typeface="Arial" panose="020B0604020202020204" pitchFamily="34" charset="0"/>
              <a:buChar char="•"/>
            </a:pPr>
            <a:r>
              <a:rPr lang="en-US" sz="1400" dirty="0"/>
              <a:t>Such comorbidities are able to mimic or even exacerbate already existing health issues (Drummond et al., 2015)</a:t>
            </a:r>
          </a:p>
          <a:p>
            <a:pPr marL="285750" indent="-285750" algn="l">
              <a:buFont typeface="Arial" panose="020B0604020202020204" pitchFamily="34" charset="0"/>
              <a:buChar char="•"/>
            </a:pPr>
            <a:r>
              <a:rPr lang="en-US" sz="1400" dirty="0"/>
              <a:t>This results in necessitating active identification, alongside treatment</a:t>
            </a:r>
          </a:p>
          <a:p>
            <a:pPr marL="285750" indent="-285750" algn="l">
              <a:buFont typeface="Arial" panose="020B0604020202020204" pitchFamily="34" charset="0"/>
              <a:buChar char="•"/>
            </a:pPr>
            <a:r>
              <a:rPr lang="en-US" sz="1400" dirty="0"/>
              <a:t>Thus, effective management significantly requires a multidisciplinary approach, which is helpful in addressing the complex relationship between physical and mental health.</a:t>
            </a:r>
          </a:p>
        </p:txBody>
      </p:sp>
      <p:sp>
        <p:nvSpPr>
          <p:cNvPr id="30" name="Google Shape;1460;p60">
            <a:extLst>
              <a:ext uri="{FF2B5EF4-FFF2-40B4-BE49-F238E27FC236}">
                <a16:creationId xmlns:a16="http://schemas.microsoft.com/office/drawing/2014/main" id="{8B187633-9DA5-4B1C-BBBC-0526EFA4ABFB}"/>
              </a:ext>
            </a:extLst>
          </p:cNvPr>
          <p:cNvSpPr/>
          <p:nvPr/>
        </p:nvSpPr>
        <p:spPr>
          <a:xfrm>
            <a:off x="3636990" y="3408909"/>
            <a:ext cx="1274841" cy="1452273"/>
          </a:xfrm>
          <a:custGeom>
            <a:avLst/>
            <a:gdLst/>
            <a:ahLst/>
            <a:cxnLst/>
            <a:rect l="l" t="t" r="r" b="b"/>
            <a:pathLst>
              <a:path w="32124" h="36595" extrusionOk="0">
                <a:moveTo>
                  <a:pt x="16008" y="1"/>
                </a:moveTo>
                <a:cubicBezTo>
                  <a:pt x="15839" y="1"/>
                  <a:pt x="15697" y="8"/>
                  <a:pt x="15590" y="16"/>
                </a:cubicBezTo>
                <a:cubicBezTo>
                  <a:pt x="15581" y="16"/>
                  <a:pt x="15572" y="16"/>
                  <a:pt x="15564" y="16"/>
                </a:cubicBezTo>
                <a:cubicBezTo>
                  <a:pt x="14459" y="16"/>
                  <a:pt x="11576" y="410"/>
                  <a:pt x="11576" y="4502"/>
                </a:cubicBezTo>
                <a:lnTo>
                  <a:pt x="11576" y="6297"/>
                </a:lnTo>
                <a:cubicBezTo>
                  <a:pt x="11576" y="6297"/>
                  <a:pt x="11419" y="6221"/>
                  <a:pt x="11227" y="6221"/>
                </a:cubicBezTo>
                <a:cubicBezTo>
                  <a:pt x="10970" y="6221"/>
                  <a:pt x="10650" y="6358"/>
                  <a:pt x="10559" y="6996"/>
                </a:cubicBezTo>
                <a:cubicBezTo>
                  <a:pt x="10516" y="7511"/>
                  <a:pt x="10816" y="7713"/>
                  <a:pt x="11018" y="8130"/>
                </a:cubicBezTo>
                <a:cubicBezTo>
                  <a:pt x="11205" y="8532"/>
                  <a:pt x="11142" y="9232"/>
                  <a:pt x="11909" y="9232"/>
                </a:cubicBezTo>
                <a:cubicBezTo>
                  <a:pt x="11949" y="9232"/>
                  <a:pt x="11991" y="9230"/>
                  <a:pt x="12035" y="9227"/>
                </a:cubicBezTo>
                <a:cubicBezTo>
                  <a:pt x="12084" y="9533"/>
                  <a:pt x="12293" y="10176"/>
                  <a:pt x="12777" y="10789"/>
                </a:cubicBezTo>
                <a:cubicBezTo>
                  <a:pt x="12777" y="10789"/>
                  <a:pt x="12801" y="11929"/>
                  <a:pt x="12752" y="12922"/>
                </a:cubicBezTo>
                <a:cubicBezTo>
                  <a:pt x="12703" y="13767"/>
                  <a:pt x="12225" y="14527"/>
                  <a:pt x="11484" y="14932"/>
                </a:cubicBezTo>
                <a:cubicBezTo>
                  <a:pt x="10412" y="15520"/>
                  <a:pt x="8775" y="16317"/>
                  <a:pt x="7654" y="16396"/>
                </a:cubicBezTo>
                <a:cubicBezTo>
                  <a:pt x="6600" y="16470"/>
                  <a:pt x="4302" y="17199"/>
                  <a:pt x="3389" y="19724"/>
                </a:cubicBezTo>
                <a:cubicBezTo>
                  <a:pt x="2470" y="22249"/>
                  <a:pt x="2813" y="23744"/>
                  <a:pt x="2562" y="24810"/>
                </a:cubicBezTo>
                <a:cubicBezTo>
                  <a:pt x="2310" y="25876"/>
                  <a:pt x="870" y="26857"/>
                  <a:pt x="404" y="30846"/>
                </a:cubicBezTo>
                <a:cubicBezTo>
                  <a:pt x="49" y="33941"/>
                  <a:pt x="0" y="35877"/>
                  <a:pt x="0" y="36594"/>
                </a:cubicBezTo>
                <a:lnTo>
                  <a:pt x="4382" y="36594"/>
                </a:lnTo>
                <a:cubicBezTo>
                  <a:pt x="5105" y="34829"/>
                  <a:pt x="6416" y="31428"/>
                  <a:pt x="6759" y="29228"/>
                </a:cubicBezTo>
                <a:cubicBezTo>
                  <a:pt x="6961" y="29743"/>
                  <a:pt x="7194" y="30276"/>
                  <a:pt x="7446" y="30822"/>
                </a:cubicBezTo>
                <a:cubicBezTo>
                  <a:pt x="7905" y="31925"/>
                  <a:pt x="8604" y="34260"/>
                  <a:pt x="8757" y="36594"/>
                </a:cubicBezTo>
                <a:lnTo>
                  <a:pt x="23225" y="36594"/>
                </a:lnTo>
                <a:cubicBezTo>
                  <a:pt x="23378" y="34260"/>
                  <a:pt x="24077" y="31925"/>
                  <a:pt x="24537" y="30822"/>
                </a:cubicBezTo>
                <a:cubicBezTo>
                  <a:pt x="24831" y="30178"/>
                  <a:pt x="25094" y="29559"/>
                  <a:pt x="25327" y="28965"/>
                </a:cubicBezTo>
                <a:cubicBezTo>
                  <a:pt x="25597" y="31146"/>
                  <a:pt x="26988" y="34756"/>
                  <a:pt x="27742" y="36594"/>
                </a:cubicBezTo>
                <a:lnTo>
                  <a:pt x="32123" y="36594"/>
                </a:lnTo>
                <a:cubicBezTo>
                  <a:pt x="32123" y="35877"/>
                  <a:pt x="32074" y="33941"/>
                  <a:pt x="31719" y="30846"/>
                </a:cubicBezTo>
                <a:cubicBezTo>
                  <a:pt x="31253" y="26857"/>
                  <a:pt x="29813" y="25876"/>
                  <a:pt x="29562" y="24810"/>
                </a:cubicBezTo>
                <a:cubicBezTo>
                  <a:pt x="29310" y="23744"/>
                  <a:pt x="29654" y="22249"/>
                  <a:pt x="28734" y="19724"/>
                </a:cubicBezTo>
                <a:cubicBezTo>
                  <a:pt x="27821" y="17199"/>
                  <a:pt x="25523" y="16470"/>
                  <a:pt x="24469" y="16396"/>
                </a:cubicBezTo>
                <a:cubicBezTo>
                  <a:pt x="23317" y="16317"/>
                  <a:pt x="21626" y="15477"/>
                  <a:pt x="20553" y="14889"/>
                </a:cubicBezTo>
                <a:cubicBezTo>
                  <a:pt x="19922" y="14540"/>
                  <a:pt x="19506" y="13902"/>
                  <a:pt x="19438" y="13185"/>
                </a:cubicBezTo>
                <a:cubicBezTo>
                  <a:pt x="19334" y="12156"/>
                  <a:pt x="19205" y="10789"/>
                  <a:pt x="19205" y="10789"/>
                </a:cubicBezTo>
                <a:cubicBezTo>
                  <a:pt x="19683" y="10176"/>
                  <a:pt x="19898" y="9533"/>
                  <a:pt x="19947" y="9227"/>
                </a:cubicBezTo>
                <a:cubicBezTo>
                  <a:pt x="19991" y="9230"/>
                  <a:pt x="20034" y="9232"/>
                  <a:pt x="20073" y="9232"/>
                </a:cubicBezTo>
                <a:cubicBezTo>
                  <a:pt x="20840" y="9232"/>
                  <a:pt x="20778" y="8532"/>
                  <a:pt x="20964" y="8130"/>
                </a:cubicBezTo>
                <a:cubicBezTo>
                  <a:pt x="21166" y="7713"/>
                  <a:pt x="21466" y="7511"/>
                  <a:pt x="21424" y="6996"/>
                </a:cubicBezTo>
                <a:cubicBezTo>
                  <a:pt x="21332" y="6358"/>
                  <a:pt x="21012" y="6221"/>
                  <a:pt x="20755" y="6221"/>
                </a:cubicBezTo>
                <a:cubicBezTo>
                  <a:pt x="20563" y="6221"/>
                  <a:pt x="20406" y="6297"/>
                  <a:pt x="20406" y="6297"/>
                </a:cubicBezTo>
                <a:lnTo>
                  <a:pt x="20406" y="4502"/>
                </a:lnTo>
                <a:cubicBezTo>
                  <a:pt x="20406" y="458"/>
                  <a:pt x="17363" y="1"/>
                  <a:pt x="16008" y="1"/>
                </a:cubicBezTo>
                <a:close/>
              </a:path>
            </a:pathLst>
          </a:custGeom>
          <a:solidFill>
            <a:srgbClr val="F4CD69">
              <a:alpha val="402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1" name="Google Shape;1647;p60">
            <a:extLst>
              <a:ext uri="{FF2B5EF4-FFF2-40B4-BE49-F238E27FC236}">
                <a16:creationId xmlns:a16="http://schemas.microsoft.com/office/drawing/2014/main" id="{06A2F83E-E0D2-4A34-A7C7-3805711F2F3E}"/>
              </a:ext>
            </a:extLst>
          </p:cNvPr>
          <p:cNvGrpSpPr/>
          <p:nvPr/>
        </p:nvGrpSpPr>
        <p:grpSpPr>
          <a:xfrm>
            <a:off x="3999670" y="3998065"/>
            <a:ext cx="549498" cy="673218"/>
            <a:chOff x="4746255" y="4253365"/>
            <a:chExt cx="323691" cy="396594"/>
          </a:xfrm>
        </p:grpSpPr>
        <p:sp>
          <p:nvSpPr>
            <p:cNvPr id="32" name="Google Shape;1648;p60">
              <a:extLst>
                <a:ext uri="{FF2B5EF4-FFF2-40B4-BE49-F238E27FC236}">
                  <a16:creationId xmlns:a16="http://schemas.microsoft.com/office/drawing/2014/main" id="{7F9BECA2-2263-422A-AC3D-DC7A22EDA86D}"/>
                </a:ext>
              </a:extLst>
            </p:cNvPr>
            <p:cNvSpPr/>
            <p:nvPr/>
          </p:nvSpPr>
          <p:spPr>
            <a:xfrm>
              <a:off x="4923681" y="4495229"/>
              <a:ext cx="144762" cy="154730"/>
            </a:xfrm>
            <a:custGeom>
              <a:avLst/>
              <a:gdLst/>
              <a:ahLst/>
              <a:cxnLst/>
              <a:rect l="l" t="t" r="r" b="b"/>
              <a:pathLst>
                <a:path w="4720" h="5045" extrusionOk="0">
                  <a:moveTo>
                    <a:pt x="1562" y="0"/>
                  </a:moveTo>
                  <a:cubicBezTo>
                    <a:pt x="1503" y="0"/>
                    <a:pt x="1444" y="1"/>
                    <a:pt x="1385" y="4"/>
                  </a:cubicBezTo>
                  <a:cubicBezTo>
                    <a:pt x="1122" y="16"/>
                    <a:pt x="840" y="28"/>
                    <a:pt x="601" y="126"/>
                  </a:cubicBezTo>
                  <a:cubicBezTo>
                    <a:pt x="135" y="310"/>
                    <a:pt x="1" y="794"/>
                    <a:pt x="13" y="1254"/>
                  </a:cubicBezTo>
                  <a:cubicBezTo>
                    <a:pt x="37" y="2296"/>
                    <a:pt x="521" y="3325"/>
                    <a:pt x="1294" y="4024"/>
                  </a:cubicBezTo>
                  <a:cubicBezTo>
                    <a:pt x="1686" y="4385"/>
                    <a:pt x="2151" y="4655"/>
                    <a:pt x="2654" y="4833"/>
                  </a:cubicBezTo>
                  <a:cubicBezTo>
                    <a:pt x="3029" y="4961"/>
                    <a:pt x="3452" y="5045"/>
                    <a:pt x="3860" y="5045"/>
                  </a:cubicBezTo>
                  <a:cubicBezTo>
                    <a:pt x="3979" y="5045"/>
                    <a:pt x="4096" y="5038"/>
                    <a:pt x="4211" y="5023"/>
                  </a:cubicBezTo>
                  <a:cubicBezTo>
                    <a:pt x="4431" y="4992"/>
                    <a:pt x="4621" y="4888"/>
                    <a:pt x="4682" y="4667"/>
                  </a:cubicBezTo>
                  <a:cubicBezTo>
                    <a:pt x="4719" y="4532"/>
                    <a:pt x="4719" y="4391"/>
                    <a:pt x="4719" y="4263"/>
                  </a:cubicBezTo>
                  <a:cubicBezTo>
                    <a:pt x="4719" y="4103"/>
                    <a:pt x="4713" y="3938"/>
                    <a:pt x="4713" y="3779"/>
                  </a:cubicBezTo>
                  <a:cubicBezTo>
                    <a:pt x="4695" y="3258"/>
                    <a:pt x="4652" y="2731"/>
                    <a:pt x="4572" y="2210"/>
                  </a:cubicBezTo>
                  <a:cubicBezTo>
                    <a:pt x="4603" y="1671"/>
                    <a:pt x="4223" y="1137"/>
                    <a:pt x="3837" y="788"/>
                  </a:cubicBezTo>
                  <a:cubicBezTo>
                    <a:pt x="3389" y="390"/>
                    <a:pt x="2838" y="151"/>
                    <a:pt x="2243" y="53"/>
                  </a:cubicBezTo>
                  <a:cubicBezTo>
                    <a:pt x="2019" y="19"/>
                    <a:pt x="1791" y="0"/>
                    <a:pt x="1562"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t> </a:t>
              </a:r>
              <a:endParaRPr/>
            </a:p>
          </p:txBody>
        </p:sp>
        <p:sp>
          <p:nvSpPr>
            <p:cNvPr id="33" name="Google Shape;1649;p60">
              <a:extLst>
                <a:ext uri="{FF2B5EF4-FFF2-40B4-BE49-F238E27FC236}">
                  <a16:creationId xmlns:a16="http://schemas.microsoft.com/office/drawing/2014/main" id="{B7C7EFFD-C1F7-4321-9E3B-4E684907BFF8}"/>
                </a:ext>
              </a:extLst>
            </p:cNvPr>
            <p:cNvSpPr/>
            <p:nvPr/>
          </p:nvSpPr>
          <p:spPr>
            <a:xfrm>
              <a:off x="4747758" y="4495229"/>
              <a:ext cx="144762" cy="154730"/>
            </a:xfrm>
            <a:custGeom>
              <a:avLst/>
              <a:gdLst/>
              <a:ahLst/>
              <a:cxnLst/>
              <a:rect l="l" t="t" r="r" b="b"/>
              <a:pathLst>
                <a:path w="4720" h="5045" extrusionOk="0">
                  <a:moveTo>
                    <a:pt x="3164" y="0"/>
                  </a:moveTo>
                  <a:cubicBezTo>
                    <a:pt x="2935" y="0"/>
                    <a:pt x="2706" y="19"/>
                    <a:pt x="2476" y="53"/>
                  </a:cubicBezTo>
                  <a:cubicBezTo>
                    <a:pt x="1888" y="151"/>
                    <a:pt x="1330" y="390"/>
                    <a:pt x="883" y="788"/>
                  </a:cubicBezTo>
                  <a:cubicBezTo>
                    <a:pt x="503" y="1137"/>
                    <a:pt x="123" y="1671"/>
                    <a:pt x="148" y="2210"/>
                  </a:cubicBezTo>
                  <a:cubicBezTo>
                    <a:pt x="74" y="2731"/>
                    <a:pt x="31" y="3258"/>
                    <a:pt x="13" y="3779"/>
                  </a:cubicBezTo>
                  <a:cubicBezTo>
                    <a:pt x="7" y="3938"/>
                    <a:pt x="7" y="4103"/>
                    <a:pt x="7" y="4263"/>
                  </a:cubicBezTo>
                  <a:cubicBezTo>
                    <a:pt x="7" y="4391"/>
                    <a:pt x="1" y="4532"/>
                    <a:pt x="37" y="4667"/>
                  </a:cubicBezTo>
                  <a:cubicBezTo>
                    <a:pt x="105" y="4888"/>
                    <a:pt x="289" y="4992"/>
                    <a:pt x="509" y="5023"/>
                  </a:cubicBezTo>
                  <a:cubicBezTo>
                    <a:pt x="625" y="5038"/>
                    <a:pt x="743" y="5045"/>
                    <a:pt x="862" y="5045"/>
                  </a:cubicBezTo>
                  <a:cubicBezTo>
                    <a:pt x="1272" y="5045"/>
                    <a:pt x="1691" y="4961"/>
                    <a:pt x="2066" y="4833"/>
                  </a:cubicBezTo>
                  <a:cubicBezTo>
                    <a:pt x="2574" y="4655"/>
                    <a:pt x="3034" y="4385"/>
                    <a:pt x="3432" y="4024"/>
                  </a:cubicBezTo>
                  <a:cubicBezTo>
                    <a:pt x="4198" y="3325"/>
                    <a:pt x="4683" y="2296"/>
                    <a:pt x="4713" y="1254"/>
                  </a:cubicBezTo>
                  <a:cubicBezTo>
                    <a:pt x="4719" y="794"/>
                    <a:pt x="4591" y="310"/>
                    <a:pt x="4125" y="126"/>
                  </a:cubicBezTo>
                  <a:cubicBezTo>
                    <a:pt x="3880" y="28"/>
                    <a:pt x="3598" y="16"/>
                    <a:pt x="3340" y="4"/>
                  </a:cubicBezTo>
                  <a:cubicBezTo>
                    <a:pt x="3282" y="1"/>
                    <a:pt x="3223" y="0"/>
                    <a:pt x="3164"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4" name="Google Shape;1650;p60">
              <a:extLst>
                <a:ext uri="{FF2B5EF4-FFF2-40B4-BE49-F238E27FC236}">
                  <a16:creationId xmlns:a16="http://schemas.microsoft.com/office/drawing/2014/main" id="{225A7E56-34DE-4428-8EEE-D41F0C301DCA}"/>
                </a:ext>
              </a:extLst>
            </p:cNvPr>
            <p:cNvGrpSpPr/>
            <p:nvPr/>
          </p:nvGrpSpPr>
          <p:grpSpPr>
            <a:xfrm>
              <a:off x="4874087" y="4253365"/>
              <a:ext cx="71400" cy="166661"/>
              <a:chOff x="5557775" y="2617627"/>
              <a:chExt cx="71400" cy="166661"/>
            </a:xfrm>
          </p:grpSpPr>
          <p:sp>
            <p:nvSpPr>
              <p:cNvPr id="40" name="Google Shape;1651;p60">
                <a:extLst>
                  <a:ext uri="{FF2B5EF4-FFF2-40B4-BE49-F238E27FC236}">
                    <a16:creationId xmlns:a16="http://schemas.microsoft.com/office/drawing/2014/main" id="{E720BFF9-77C9-4C2E-B956-F165AB398133}"/>
                  </a:ext>
                </a:extLst>
              </p:cNvPr>
              <p:cNvSpPr/>
              <p:nvPr/>
            </p:nvSpPr>
            <p:spPr>
              <a:xfrm>
                <a:off x="5557775" y="2617627"/>
                <a:ext cx="71400" cy="166661"/>
              </a:xfrm>
              <a:custGeom>
                <a:avLst/>
                <a:gdLst/>
                <a:ahLst/>
                <a:cxnLst/>
                <a:rect l="l" t="t" r="r" b="b"/>
                <a:pathLst>
                  <a:path w="2328" h="5434" extrusionOk="0">
                    <a:moveTo>
                      <a:pt x="1267" y="1"/>
                    </a:moveTo>
                    <a:cubicBezTo>
                      <a:pt x="1067" y="1"/>
                      <a:pt x="863" y="29"/>
                      <a:pt x="674" y="83"/>
                    </a:cubicBezTo>
                    <a:cubicBezTo>
                      <a:pt x="662" y="89"/>
                      <a:pt x="655" y="95"/>
                      <a:pt x="655" y="101"/>
                    </a:cubicBezTo>
                    <a:cubicBezTo>
                      <a:pt x="643" y="101"/>
                      <a:pt x="625" y="113"/>
                      <a:pt x="631" y="132"/>
                    </a:cubicBezTo>
                    <a:cubicBezTo>
                      <a:pt x="655" y="548"/>
                      <a:pt x="717" y="959"/>
                      <a:pt x="741" y="1376"/>
                    </a:cubicBezTo>
                    <a:cubicBezTo>
                      <a:pt x="772" y="1792"/>
                      <a:pt x="796" y="2209"/>
                      <a:pt x="790" y="2626"/>
                    </a:cubicBezTo>
                    <a:cubicBezTo>
                      <a:pt x="784" y="3263"/>
                      <a:pt x="845" y="4238"/>
                      <a:pt x="159" y="4556"/>
                    </a:cubicBezTo>
                    <a:cubicBezTo>
                      <a:pt x="135" y="4562"/>
                      <a:pt x="110" y="4575"/>
                      <a:pt x="86" y="4587"/>
                    </a:cubicBezTo>
                    <a:cubicBezTo>
                      <a:pt x="67" y="4593"/>
                      <a:pt x="49" y="4605"/>
                      <a:pt x="30" y="4611"/>
                    </a:cubicBezTo>
                    <a:cubicBezTo>
                      <a:pt x="6" y="4617"/>
                      <a:pt x="12" y="4648"/>
                      <a:pt x="30" y="4648"/>
                    </a:cubicBezTo>
                    <a:cubicBezTo>
                      <a:pt x="31" y="4648"/>
                      <a:pt x="32" y="4648"/>
                      <a:pt x="33" y="4648"/>
                    </a:cubicBezTo>
                    <a:lnTo>
                      <a:pt x="33" y="4648"/>
                    </a:lnTo>
                    <a:cubicBezTo>
                      <a:pt x="11" y="4689"/>
                      <a:pt x="0" y="4736"/>
                      <a:pt x="12" y="4783"/>
                    </a:cubicBezTo>
                    <a:cubicBezTo>
                      <a:pt x="24" y="4875"/>
                      <a:pt x="67" y="4973"/>
                      <a:pt x="98" y="5065"/>
                    </a:cubicBezTo>
                    <a:cubicBezTo>
                      <a:pt x="122" y="5138"/>
                      <a:pt x="141" y="5236"/>
                      <a:pt x="202" y="5298"/>
                    </a:cubicBezTo>
                    <a:cubicBezTo>
                      <a:pt x="236" y="5330"/>
                      <a:pt x="274" y="5343"/>
                      <a:pt x="315" y="5343"/>
                    </a:cubicBezTo>
                    <a:cubicBezTo>
                      <a:pt x="428" y="5343"/>
                      <a:pt x="557" y="5243"/>
                      <a:pt x="643" y="5193"/>
                    </a:cubicBezTo>
                    <a:cubicBezTo>
                      <a:pt x="778" y="5108"/>
                      <a:pt x="901" y="4991"/>
                      <a:pt x="1005" y="4869"/>
                    </a:cubicBezTo>
                    <a:cubicBezTo>
                      <a:pt x="1035" y="4832"/>
                      <a:pt x="1066" y="4789"/>
                      <a:pt x="1097" y="4752"/>
                    </a:cubicBezTo>
                    <a:cubicBezTo>
                      <a:pt x="1158" y="4850"/>
                      <a:pt x="1238" y="4948"/>
                      <a:pt x="1323" y="5034"/>
                    </a:cubicBezTo>
                    <a:cubicBezTo>
                      <a:pt x="1569" y="5273"/>
                      <a:pt x="1899" y="5402"/>
                      <a:pt x="2236" y="5432"/>
                    </a:cubicBezTo>
                    <a:cubicBezTo>
                      <a:pt x="2239" y="5433"/>
                      <a:pt x="2242" y="5433"/>
                      <a:pt x="2245" y="5433"/>
                    </a:cubicBezTo>
                    <a:cubicBezTo>
                      <a:pt x="2277" y="5433"/>
                      <a:pt x="2298" y="5400"/>
                      <a:pt x="2298" y="5377"/>
                    </a:cubicBezTo>
                    <a:cubicBezTo>
                      <a:pt x="2298" y="5230"/>
                      <a:pt x="2304" y="5089"/>
                      <a:pt x="2304" y="4948"/>
                    </a:cubicBezTo>
                    <a:cubicBezTo>
                      <a:pt x="2304" y="4826"/>
                      <a:pt x="2310" y="4703"/>
                      <a:pt x="2292" y="4581"/>
                    </a:cubicBezTo>
                    <a:cubicBezTo>
                      <a:pt x="2327" y="4545"/>
                      <a:pt x="2306" y="4470"/>
                      <a:pt x="2255" y="4470"/>
                    </a:cubicBezTo>
                    <a:cubicBezTo>
                      <a:pt x="2253" y="4470"/>
                      <a:pt x="2251" y="4470"/>
                      <a:pt x="2249" y="4470"/>
                    </a:cubicBezTo>
                    <a:cubicBezTo>
                      <a:pt x="2223" y="4474"/>
                      <a:pt x="2199" y="4475"/>
                      <a:pt x="2174" y="4475"/>
                    </a:cubicBezTo>
                    <a:cubicBezTo>
                      <a:pt x="1835" y="4475"/>
                      <a:pt x="1607" y="4166"/>
                      <a:pt x="1538" y="3851"/>
                    </a:cubicBezTo>
                    <a:cubicBezTo>
                      <a:pt x="1446" y="3465"/>
                      <a:pt x="1483" y="3030"/>
                      <a:pt x="1495" y="2638"/>
                    </a:cubicBezTo>
                    <a:cubicBezTo>
                      <a:pt x="1507" y="2215"/>
                      <a:pt x="1507" y="1792"/>
                      <a:pt x="1532" y="1370"/>
                    </a:cubicBezTo>
                    <a:cubicBezTo>
                      <a:pt x="1550" y="941"/>
                      <a:pt x="1593" y="512"/>
                      <a:pt x="1593" y="83"/>
                    </a:cubicBezTo>
                    <a:cubicBezTo>
                      <a:pt x="1593" y="77"/>
                      <a:pt x="1587" y="70"/>
                      <a:pt x="1581" y="64"/>
                    </a:cubicBezTo>
                    <a:cubicBezTo>
                      <a:pt x="1587" y="46"/>
                      <a:pt x="1581" y="28"/>
                      <a:pt x="1556" y="21"/>
                    </a:cubicBezTo>
                    <a:cubicBezTo>
                      <a:pt x="1462" y="7"/>
                      <a:pt x="1365" y="1"/>
                      <a:pt x="1267"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1652;p60">
                <a:extLst>
                  <a:ext uri="{FF2B5EF4-FFF2-40B4-BE49-F238E27FC236}">
                    <a16:creationId xmlns:a16="http://schemas.microsoft.com/office/drawing/2014/main" id="{7E57ED2F-8C88-448E-B68B-588987E73CBE}"/>
                  </a:ext>
                </a:extLst>
              </p:cNvPr>
              <p:cNvSpPr/>
              <p:nvPr/>
            </p:nvSpPr>
            <p:spPr>
              <a:xfrm>
                <a:off x="5562253" y="2739878"/>
                <a:ext cx="62260" cy="43245"/>
              </a:xfrm>
              <a:custGeom>
                <a:avLst/>
                <a:gdLst/>
                <a:ahLst/>
                <a:cxnLst/>
                <a:rect l="l" t="t" r="r" b="b"/>
                <a:pathLst>
                  <a:path w="2030" h="1410" extrusionOk="0">
                    <a:moveTo>
                      <a:pt x="503" y="0"/>
                    </a:moveTo>
                    <a:cubicBezTo>
                      <a:pt x="418" y="252"/>
                      <a:pt x="264" y="454"/>
                      <a:pt x="13" y="570"/>
                    </a:cubicBezTo>
                    <a:cubicBezTo>
                      <a:pt x="7" y="570"/>
                      <a:pt x="7" y="576"/>
                      <a:pt x="1" y="576"/>
                    </a:cubicBezTo>
                    <a:cubicBezTo>
                      <a:pt x="7" y="607"/>
                      <a:pt x="19" y="638"/>
                      <a:pt x="25" y="668"/>
                    </a:cubicBezTo>
                    <a:cubicBezTo>
                      <a:pt x="62" y="846"/>
                      <a:pt x="99" y="1030"/>
                      <a:pt x="142" y="1214"/>
                    </a:cubicBezTo>
                    <a:cubicBezTo>
                      <a:pt x="148" y="1257"/>
                      <a:pt x="160" y="1306"/>
                      <a:pt x="172" y="1355"/>
                    </a:cubicBezTo>
                    <a:cubicBezTo>
                      <a:pt x="283" y="1355"/>
                      <a:pt x="411" y="1257"/>
                      <a:pt x="497" y="1207"/>
                    </a:cubicBezTo>
                    <a:cubicBezTo>
                      <a:pt x="571" y="1158"/>
                      <a:pt x="644" y="1103"/>
                      <a:pt x="712" y="1036"/>
                    </a:cubicBezTo>
                    <a:cubicBezTo>
                      <a:pt x="687" y="809"/>
                      <a:pt x="644" y="582"/>
                      <a:pt x="595" y="362"/>
                    </a:cubicBezTo>
                    <a:cubicBezTo>
                      <a:pt x="577" y="276"/>
                      <a:pt x="552" y="190"/>
                      <a:pt x="534" y="104"/>
                    </a:cubicBezTo>
                    <a:cubicBezTo>
                      <a:pt x="522" y="74"/>
                      <a:pt x="516" y="37"/>
                      <a:pt x="503" y="0"/>
                    </a:cubicBezTo>
                    <a:close/>
                    <a:moveTo>
                      <a:pt x="1441" y="31"/>
                    </a:moveTo>
                    <a:cubicBezTo>
                      <a:pt x="1416" y="104"/>
                      <a:pt x="1398" y="178"/>
                      <a:pt x="1380" y="239"/>
                    </a:cubicBezTo>
                    <a:cubicBezTo>
                      <a:pt x="1294" y="503"/>
                      <a:pt x="1233" y="791"/>
                      <a:pt x="1214" y="1073"/>
                    </a:cubicBezTo>
                    <a:cubicBezTo>
                      <a:pt x="1398" y="1244"/>
                      <a:pt x="1625" y="1355"/>
                      <a:pt x="1870" y="1410"/>
                    </a:cubicBezTo>
                    <a:cubicBezTo>
                      <a:pt x="1882" y="1355"/>
                      <a:pt x="1894" y="1299"/>
                      <a:pt x="1901" y="1244"/>
                    </a:cubicBezTo>
                    <a:cubicBezTo>
                      <a:pt x="1931" y="1048"/>
                      <a:pt x="1968" y="852"/>
                      <a:pt x="1999" y="656"/>
                    </a:cubicBezTo>
                    <a:cubicBezTo>
                      <a:pt x="2011" y="601"/>
                      <a:pt x="2023" y="546"/>
                      <a:pt x="2029" y="491"/>
                    </a:cubicBezTo>
                    <a:cubicBezTo>
                      <a:pt x="1753" y="491"/>
                      <a:pt x="1545" y="282"/>
                      <a:pt x="1441" y="3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5" name="Google Shape;1653;p60">
              <a:extLst>
                <a:ext uri="{FF2B5EF4-FFF2-40B4-BE49-F238E27FC236}">
                  <a16:creationId xmlns:a16="http://schemas.microsoft.com/office/drawing/2014/main" id="{2DD1970C-462E-434B-A035-FBE647AE2C7C}"/>
                </a:ext>
              </a:extLst>
            </p:cNvPr>
            <p:cNvSpPr/>
            <p:nvPr/>
          </p:nvSpPr>
          <p:spPr>
            <a:xfrm>
              <a:off x="4893992" y="4261462"/>
              <a:ext cx="28768" cy="99524"/>
            </a:xfrm>
            <a:custGeom>
              <a:avLst/>
              <a:gdLst/>
              <a:ahLst/>
              <a:cxnLst/>
              <a:rect l="l" t="t" r="r" b="b"/>
              <a:pathLst>
                <a:path w="938" h="3245" extrusionOk="0">
                  <a:moveTo>
                    <a:pt x="716" y="0"/>
                  </a:moveTo>
                  <a:cubicBezTo>
                    <a:pt x="628" y="0"/>
                    <a:pt x="541" y="7"/>
                    <a:pt x="454" y="21"/>
                  </a:cubicBezTo>
                  <a:cubicBezTo>
                    <a:pt x="301" y="39"/>
                    <a:pt x="147" y="76"/>
                    <a:pt x="0" y="131"/>
                  </a:cubicBezTo>
                  <a:cubicBezTo>
                    <a:pt x="6" y="162"/>
                    <a:pt x="6" y="193"/>
                    <a:pt x="6" y="223"/>
                  </a:cubicBezTo>
                  <a:cubicBezTo>
                    <a:pt x="178" y="186"/>
                    <a:pt x="350" y="168"/>
                    <a:pt x="527" y="156"/>
                  </a:cubicBezTo>
                  <a:cubicBezTo>
                    <a:pt x="592" y="149"/>
                    <a:pt x="661" y="146"/>
                    <a:pt x="729" y="146"/>
                  </a:cubicBezTo>
                  <a:cubicBezTo>
                    <a:pt x="777" y="146"/>
                    <a:pt x="825" y="147"/>
                    <a:pt x="870" y="150"/>
                  </a:cubicBezTo>
                  <a:cubicBezTo>
                    <a:pt x="889" y="150"/>
                    <a:pt x="907" y="156"/>
                    <a:pt x="938" y="156"/>
                  </a:cubicBezTo>
                  <a:cubicBezTo>
                    <a:pt x="938" y="107"/>
                    <a:pt x="938" y="52"/>
                    <a:pt x="938" y="3"/>
                  </a:cubicBezTo>
                  <a:lnTo>
                    <a:pt x="803" y="3"/>
                  </a:lnTo>
                  <a:cubicBezTo>
                    <a:pt x="774" y="1"/>
                    <a:pt x="745" y="0"/>
                    <a:pt x="716" y="0"/>
                  </a:cubicBezTo>
                  <a:close/>
                  <a:moveTo>
                    <a:pt x="730" y="615"/>
                  </a:moveTo>
                  <a:cubicBezTo>
                    <a:pt x="625" y="615"/>
                    <a:pt x="527" y="621"/>
                    <a:pt x="423" y="646"/>
                  </a:cubicBezTo>
                  <a:lnTo>
                    <a:pt x="429" y="646"/>
                  </a:lnTo>
                  <a:cubicBezTo>
                    <a:pt x="301" y="671"/>
                    <a:pt x="178" y="707"/>
                    <a:pt x="68" y="756"/>
                  </a:cubicBezTo>
                  <a:cubicBezTo>
                    <a:pt x="68" y="787"/>
                    <a:pt x="74" y="818"/>
                    <a:pt x="74" y="842"/>
                  </a:cubicBezTo>
                  <a:cubicBezTo>
                    <a:pt x="190" y="811"/>
                    <a:pt x="313" y="787"/>
                    <a:pt x="435" y="781"/>
                  </a:cubicBezTo>
                  <a:cubicBezTo>
                    <a:pt x="500" y="776"/>
                    <a:pt x="565" y="772"/>
                    <a:pt x="630" y="772"/>
                  </a:cubicBezTo>
                  <a:cubicBezTo>
                    <a:pt x="657" y="772"/>
                    <a:pt x="684" y="773"/>
                    <a:pt x="711" y="775"/>
                  </a:cubicBezTo>
                  <a:cubicBezTo>
                    <a:pt x="772" y="775"/>
                    <a:pt x="834" y="793"/>
                    <a:pt x="901" y="799"/>
                  </a:cubicBezTo>
                  <a:cubicBezTo>
                    <a:pt x="901" y="738"/>
                    <a:pt x="907" y="683"/>
                    <a:pt x="907" y="628"/>
                  </a:cubicBezTo>
                  <a:cubicBezTo>
                    <a:pt x="846" y="615"/>
                    <a:pt x="791" y="615"/>
                    <a:pt x="730" y="615"/>
                  </a:cubicBezTo>
                  <a:close/>
                  <a:moveTo>
                    <a:pt x="785" y="1271"/>
                  </a:moveTo>
                  <a:cubicBezTo>
                    <a:pt x="681" y="1271"/>
                    <a:pt x="570" y="1271"/>
                    <a:pt x="466" y="1283"/>
                  </a:cubicBezTo>
                  <a:cubicBezTo>
                    <a:pt x="362" y="1302"/>
                    <a:pt x="264" y="1332"/>
                    <a:pt x="166" y="1369"/>
                  </a:cubicBezTo>
                  <a:cubicBezTo>
                    <a:pt x="147" y="1381"/>
                    <a:pt x="129" y="1387"/>
                    <a:pt x="111" y="1394"/>
                  </a:cubicBezTo>
                  <a:cubicBezTo>
                    <a:pt x="117" y="1430"/>
                    <a:pt x="117" y="1461"/>
                    <a:pt x="117" y="1498"/>
                  </a:cubicBezTo>
                  <a:cubicBezTo>
                    <a:pt x="154" y="1492"/>
                    <a:pt x="184" y="1479"/>
                    <a:pt x="221" y="1479"/>
                  </a:cubicBezTo>
                  <a:cubicBezTo>
                    <a:pt x="313" y="1467"/>
                    <a:pt x="405" y="1455"/>
                    <a:pt x="503" y="1449"/>
                  </a:cubicBezTo>
                  <a:cubicBezTo>
                    <a:pt x="570" y="1440"/>
                    <a:pt x="637" y="1434"/>
                    <a:pt x="707" y="1434"/>
                  </a:cubicBezTo>
                  <a:cubicBezTo>
                    <a:pt x="733" y="1434"/>
                    <a:pt x="758" y="1435"/>
                    <a:pt x="785" y="1437"/>
                  </a:cubicBezTo>
                  <a:cubicBezTo>
                    <a:pt x="809" y="1437"/>
                    <a:pt x="840" y="1443"/>
                    <a:pt x="870" y="1443"/>
                  </a:cubicBezTo>
                  <a:cubicBezTo>
                    <a:pt x="870" y="1387"/>
                    <a:pt x="870" y="1326"/>
                    <a:pt x="877" y="1271"/>
                  </a:cubicBezTo>
                  <a:close/>
                  <a:moveTo>
                    <a:pt x="548" y="1847"/>
                  </a:moveTo>
                  <a:cubicBezTo>
                    <a:pt x="510" y="1847"/>
                    <a:pt x="473" y="1849"/>
                    <a:pt x="435" y="1853"/>
                  </a:cubicBezTo>
                  <a:cubicBezTo>
                    <a:pt x="343" y="1865"/>
                    <a:pt x="252" y="1884"/>
                    <a:pt x="166" y="1915"/>
                  </a:cubicBezTo>
                  <a:cubicBezTo>
                    <a:pt x="154" y="1921"/>
                    <a:pt x="147" y="1921"/>
                    <a:pt x="135" y="1927"/>
                  </a:cubicBezTo>
                  <a:cubicBezTo>
                    <a:pt x="135" y="1957"/>
                    <a:pt x="135" y="1982"/>
                    <a:pt x="135" y="2013"/>
                  </a:cubicBezTo>
                  <a:cubicBezTo>
                    <a:pt x="154" y="2006"/>
                    <a:pt x="172" y="2000"/>
                    <a:pt x="184" y="2000"/>
                  </a:cubicBezTo>
                  <a:cubicBezTo>
                    <a:pt x="270" y="1976"/>
                    <a:pt x="356" y="1970"/>
                    <a:pt x="448" y="1970"/>
                  </a:cubicBezTo>
                  <a:cubicBezTo>
                    <a:pt x="533" y="1970"/>
                    <a:pt x="619" y="1970"/>
                    <a:pt x="699" y="1988"/>
                  </a:cubicBezTo>
                  <a:cubicBezTo>
                    <a:pt x="754" y="2000"/>
                    <a:pt x="803" y="2019"/>
                    <a:pt x="852" y="2031"/>
                  </a:cubicBezTo>
                  <a:cubicBezTo>
                    <a:pt x="852" y="1982"/>
                    <a:pt x="852" y="1927"/>
                    <a:pt x="858" y="1878"/>
                  </a:cubicBezTo>
                  <a:cubicBezTo>
                    <a:pt x="815" y="1865"/>
                    <a:pt x="766" y="1859"/>
                    <a:pt x="730" y="1859"/>
                  </a:cubicBezTo>
                  <a:cubicBezTo>
                    <a:pt x="669" y="1852"/>
                    <a:pt x="608" y="1847"/>
                    <a:pt x="548" y="1847"/>
                  </a:cubicBezTo>
                  <a:close/>
                  <a:moveTo>
                    <a:pt x="589" y="2474"/>
                  </a:moveTo>
                  <a:cubicBezTo>
                    <a:pt x="549" y="2474"/>
                    <a:pt x="510" y="2476"/>
                    <a:pt x="472" y="2478"/>
                  </a:cubicBezTo>
                  <a:cubicBezTo>
                    <a:pt x="356" y="2491"/>
                    <a:pt x="245" y="2515"/>
                    <a:pt x="141" y="2552"/>
                  </a:cubicBezTo>
                  <a:lnTo>
                    <a:pt x="141" y="2625"/>
                  </a:lnTo>
                  <a:cubicBezTo>
                    <a:pt x="252" y="2601"/>
                    <a:pt x="368" y="2589"/>
                    <a:pt x="484" y="2589"/>
                  </a:cubicBezTo>
                  <a:cubicBezTo>
                    <a:pt x="570" y="2589"/>
                    <a:pt x="656" y="2601"/>
                    <a:pt x="742" y="2613"/>
                  </a:cubicBezTo>
                  <a:cubicBezTo>
                    <a:pt x="772" y="2619"/>
                    <a:pt x="803" y="2625"/>
                    <a:pt x="834" y="2631"/>
                  </a:cubicBezTo>
                  <a:cubicBezTo>
                    <a:pt x="840" y="2582"/>
                    <a:pt x="840" y="2540"/>
                    <a:pt x="840" y="2497"/>
                  </a:cubicBezTo>
                  <a:cubicBezTo>
                    <a:pt x="815" y="2491"/>
                    <a:pt x="785" y="2484"/>
                    <a:pt x="760" y="2484"/>
                  </a:cubicBezTo>
                  <a:cubicBezTo>
                    <a:pt x="703" y="2477"/>
                    <a:pt x="645" y="2474"/>
                    <a:pt x="589" y="2474"/>
                  </a:cubicBezTo>
                  <a:close/>
                  <a:moveTo>
                    <a:pt x="539" y="3086"/>
                  </a:moveTo>
                  <a:cubicBezTo>
                    <a:pt x="511" y="3086"/>
                    <a:pt x="483" y="3087"/>
                    <a:pt x="454" y="3091"/>
                  </a:cubicBezTo>
                  <a:cubicBezTo>
                    <a:pt x="362" y="3097"/>
                    <a:pt x="270" y="3109"/>
                    <a:pt x="178" y="3134"/>
                  </a:cubicBezTo>
                  <a:cubicBezTo>
                    <a:pt x="160" y="3140"/>
                    <a:pt x="141" y="3140"/>
                    <a:pt x="123" y="3146"/>
                  </a:cubicBezTo>
                  <a:cubicBezTo>
                    <a:pt x="117" y="3177"/>
                    <a:pt x="117" y="3208"/>
                    <a:pt x="111" y="3238"/>
                  </a:cubicBezTo>
                  <a:cubicBezTo>
                    <a:pt x="135" y="3238"/>
                    <a:pt x="160" y="3232"/>
                    <a:pt x="184" y="3226"/>
                  </a:cubicBezTo>
                  <a:cubicBezTo>
                    <a:pt x="276" y="3214"/>
                    <a:pt x="362" y="3208"/>
                    <a:pt x="454" y="3208"/>
                  </a:cubicBezTo>
                  <a:cubicBezTo>
                    <a:pt x="546" y="3208"/>
                    <a:pt x="632" y="3208"/>
                    <a:pt x="723" y="3220"/>
                  </a:cubicBezTo>
                  <a:cubicBezTo>
                    <a:pt x="754" y="3226"/>
                    <a:pt x="797" y="3238"/>
                    <a:pt x="840" y="3244"/>
                  </a:cubicBezTo>
                  <a:cubicBezTo>
                    <a:pt x="834" y="3201"/>
                    <a:pt x="834" y="3158"/>
                    <a:pt x="834" y="3109"/>
                  </a:cubicBezTo>
                  <a:cubicBezTo>
                    <a:pt x="797" y="3109"/>
                    <a:pt x="766" y="3103"/>
                    <a:pt x="742" y="3103"/>
                  </a:cubicBezTo>
                  <a:cubicBezTo>
                    <a:pt x="672" y="3095"/>
                    <a:pt x="606" y="3086"/>
                    <a:pt x="539" y="3086"/>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1654;p60">
              <a:extLst>
                <a:ext uri="{FF2B5EF4-FFF2-40B4-BE49-F238E27FC236}">
                  <a16:creationId xmlns:a16="http://schemas.microsoft.com/office/drawing/2014/main" id="{2C3E232B-1E25-4F36-8590-1577FA0DA262}"/>
                </a:ext>
              </a:extLst>
            </p:cNvPr>
            <p:cNvSpPr/>
            <p:nvPr/>
          </p:nvSpPr>
          <p:spPr>
            <a:xfrm>
              <a:off x="4749260" y="4495229"/>
              <a:ext cx="143260" cy="99800"/>
            </a:xfrm>
            <a:custGeom>
              <a:avLst/>
              <a:gdLst/>
              <a:ahLst/>
              <a:cxnLst/>
              <a:rect l="l" t="t" r="r" b="b"/>
              <a:pathLst>
                <a:path w="4671" h="3254" extrusionOk="0">
                  <a:moveTo>
                    <a:pt x="3115" y="0"/>
                  </a:moveTo>
                  <a:cubicBezTo>
                    <a:pt x="2886" y="0"/>
                    <a:pt x="2657" y="19"/>
                    <a:pt x="2427" y="53"/>
                  </a:cubicBezTo>
                  <a:cubicBezTo>
                    <a:pt x="1839" y="151"/>
                    <a:pt x="1281" y="390"/>
                    <a:pt x="834" y="788"/>
                  </a:cubicBezTo>
                  <a:cubicBezTo>
                    <a:pt x="454" y="1137"/>
                    <a:pt x="74" y="1671"/>
                    <a:pt x="99" y="2210"/>
                  </a:cubicBezTo>
                  <a:cubicBezTo>
                    <a:pt x="56" y="2504"/>
                    <a:pt x="25" y="2792"/>
                    <a:pt x="1" y="3086"/>
                  </a:cubicBezTo>
                  <a:cubicBezTo>
                    <a:pt x="38" y="3105"/>
                    <a:pt x="80" y="3123"/>
                    <a:pt x="123" y="3135"/>
                  </a:cubicBezTo>
                  <a:cubicBezTo>
                    <a:pt x="326" y="3221"/>
                    <a:pt x="546" y="3227"/>
                    <a:pt x="767" y="3246"/>
                  </a:cubicBezTo>
                  <a:cubicBezTo>
                    <a:pt x="854" y="3251"/>
                    <a:pt x="942" y="3253"/>
                    <a:pt x="1029" y="3253"/>
                  </a:cubicBezTo>
                  <a:cubicBezTo>
                    <a:pt x="1230" y="3253"/>
                    <a:pt x="1430" y="3242"/>
                    <a:pt x="1631" y="3233"/>
                  </a:cubicBezTo>
                  <a:cubicBezTo>
                    <a:pt x="1913" y="3221"/>
                    <a:pt x="2195" y="3178"/>
                    <a:pt x="2470" y="3117"/>
                  </a:cubicBezTo>
                  <a:cubicBezTo>
                    <a:pt x="2728" y="3062"/>
                    <a:pt x="2967" y="2982"/>
                    <a:pt x="3206" y="2884"/>
                  </a:cubicBezTo>
                  <a:cubicBezTo>
                    <a:pt x="3788" y="2645"/>
                    <a:pt x="4309" y="2222"/>
                    <a:pt x="4621" y="1683"/>
                  </a:cubicBezTo>
                  <a:cubicBezTo>
                    <a:pt x="4646" y="1542"/>
                    <a:pt x="4658" y="1401"/>
                    <a:pt x="4664" y="1254"/>
                  </a:cubicBezTo>
                  <a:cubicBezTo>
                    <a:pt x="4670" y="794"/>
                    <a:pt x="4542" y="310"/>
                    <a:pt x="4076" y="126"/>
                  </a:cubicBezTo>
                  <a:cubicBezTo>
                    <a:pt x="3831" y="28"/>
                    <a:pt x="3549" y="16"/>
                    <a:pt x="3291" y="4"/>
                  </a:cubicBezTo>
                  <a:cubicBezTo>
                    <a:pt x="3233" y="1"/>
                    <a:pt x="3174" y="0"/>
                    <a:pt x="311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1655;p60">
              <a:extLst>
                <a:ext uri="{FF2B5EF4-FFF2-40B4-BE49-F238E27FC236}">
                  <a16:creationId xmlns:a16="http://schemas.microsoft.com/office/drawing/2014/main" id="{8A6F0C76-5E04-4FD6-9449-FC2F9B02E85F}"/>
                </a:ext>
              </a:extLst>
            </p:cNvPr>
            <p:cNvSpPr/>
            <p:nvPr/>
          </p:nvSpPr>
          <p:spPr>
            <a:xfrm>
              <a:off x="4923681" y="4495229"/>
              <a:ext cx="143260" cy="99800"/>
            </a:xfrm>
            <a:custGeom>
              <a:avLst/>
              <a:gdLst/>
              <a:ahLst/>
              <a:cxnLst/>
              <a:rect l="l" t="t" r="r" b="b"/>
              <a:pathLst>
                <a:path w="4671" h="3254" extrusionOk="0">
                  <a:moveTo>
                    <a:pt x="1562" y="0"/>
                  </a:moveTo>
                  <a:cubicBezTo>
                    <a:pt x="1503" y="0"/>
                    <a:pt x="1444" y="1"/>
                    <a:pt x="1385" y="4"/>
                  </a:cubicBezTo>
                  <a:cubicBezTo>
                    <a:pt x="1122" y="16"/>
                    <a:pt x="840" y="28"/>
                    <a:pt x="601" y="126"/>
                  </a:cubicBezTo>
                  <a:cubicBezTo>
                    <a:pt x="135" y="310"/>
                    <a:pt x="1" y="794"/>
                    <a:pt x="13" y="1254"/>
                  </a:cubicBezTo>
                  <a:cubicBezTo>
                    <a:pt x="19" y="1401"/>
                    <a:pt x="31" y="1542"/>
                    <a:pt x="50" y="1683"/>
                  </a:cubicBezTo>
                  <a:cubicBezTo>
                    <a:pt x="368" y="2222"/>
                    <a:pt x="883" y="2645"/>
                    <a:pt x="1471" y="2884"/>
                  </a:cubicBezTo>
                  <a:cubicBezTo>
                    <a:pt x="1710" y="2982"/>
                    <a:pt x="1949" y="3062"/>
                    <a:pt x="2201" y="3117"/>
                  </a:cubicBezTo>
                  <a:cubicBezTo>
                    <a:pt x="2476" y="3178"/>
                    <a:pt x="2764" y="3221"/>
                    <a:pt x="3046" y="3233"/>
                  </a:cubicBezTo>
                  <a:cubicBezTo>
                    <a:pt x="3242" y="3242"/>
                    <a:pt x="3445" y="3253"/>
                    <a:pt x="3646" y="3253"/>
                  </a:cubicBezTo>
                  <a:cubicBezTo>
                    <a:pt x="3735" y="3253"/>
                    <a:pt x="3823" y="3251"/>
                    <a:pt x="3910" y="3246"/>
                  </a:cubicBezTo>
                  <a:cubicBezTo>
                    <a:pt x="4125" y="3227"/>
                    <a:pt x="4345" y="3221"/>
                    <a:pt x="4554" y="3135"/>
                  </a:cubicBezTo>
                  <a:cubicBezTo>
                    <a:pt x="4597" y="3123"/>
                    <a:pt x="4633" y="3105"/>
                    <a:pt x="4670" y="3086"/>
                  </a:cubicBezTo>
                  <a:cubicBezTo>
                    <a:pt x="4646" y="2792"/>
                    <a:pt x="4615" y="2504"/>
                    <a:pt x="4572" y="2210"/>
                  </a:cubicBezTo>
                  <a:cubicBezTo>
                    <a:pt x="4603" y="1671"/>
                    <a:pt x="4223" y="1137"/>
                    <a:pt x="3837" y="788"/>
                  </a:cubicBezTo>
                  <a:cubicBezTo>
                    <a:pt x="3389" y="390"/>
                    <a:pt x="2838" y="151"/>
                    <a:pt x="2243" y="53"/>
                  </a:cubicBezTo>
                  <a:cubicBezTo>
                    <a:pt x="2019" y="19"/>
                    <a:pt x="1791" y="0"/>
                    <a:pt x="156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1656;p60">
              <a:extLst>
                <a:ext uri="{FF2B5EF4-FFF2-40B4-BE49-F238E27FC236}">
                  <a16:creationId xmlns:a16="http://schemas.microsoft.com/office/drawing/2014/main" id="{EB9C5804-AE31-4EEC-B012-2E8621D892F0}"/>
                </a:ext>
              </a:extLst>
            </p:cNvPr>
            <p:cNvSpPr/>
            <p:nvPr/>
          </p:nvSpPr>
          <p:spPr>
            <a:xfrm>
              <a:off x="4746255" y="4353441"/>
              <a:ext cx="150406" cy="229013"/>
            </a:xfrm>
            <a:custGeom>
              <a:avLst/>
              <a:gdLst/>
              <a:ahLst/>
              <a:cxnLst/>
              <a:rect l="l" t="t" r="r" b="b"/>
              <a:pathLst>
                <a:path w="4904" h="7467" extrusionOk="0">
                  <a:moveTo>
                    <a:pt x="3883" y="0"/>
                  </a:moveTo>
                  <a:cubicBezTo>
                    <a:pt x="3824" y="0"/>
                    <a:pt x="3765" y="5"/>
                    <a:pt x="3708" y="12"/>
                  </a:cubicBezTo>
                  <a:cubicBezTo>
                    <a:pt x="3040" y="110"/>
                    <a:pt x="2360" y="380"/>
                    <a:pt x="1839" y="815"/>
                  </a:cubicBezTo>
                  <a:cubicBezTo>
                    <a:pt x="1318" y="1244"/>
                    <a:pt x="1000" y="1851"/>
                    <a:pt x="810" y="2488"/>
                  </a:cubicBezTo>
                  <a:cubicBezTo>
                    <a:pt x="601" y="3193"/>
                    <a:pt x="515" y="3934"/>
                    <a:pt x="405" y="4657"/>
                  </a:cubicBezTo>
                  <a:cubicBezTo>
                    <a:pt x="344" y="5074"/>
                    <a:pt x="283" y="5491"/>
                    <a:pt x="221" y="5908"/>
                  </a:cubicBezTo>
                  <a:cubicBezTo>
                    <a:pt x="203" y="6036"/>
                    <a:pt x="1" y="6606"/>
                    <a:pt x="44" y="6784"/>
                  </a:cubicBezTo>
                  <a:cubicBezTo>
                    <a:pt x="105" y="7090"/>
                    <a:pt x="381" y="7299"/>
                    <a:pt x="663" y="7384"/>
                  </a:cubicBezTo>
                  <a:cubicBezTo>
                    <a:pt x="870" y="7448"/>
                    <a:pt x="1091" y="7467"/>
                    <a:pt x="1313" y="7467"/>
                  </a:cubicBezTo>
                  <a:cubicBezTo>
                    <a:pt x="1478" y="7467"/>
                    <a:pt x="1643" y="7456"/>
                    <a:pt x="1802" y="7446"/>
                  </a:cubicBezTo>
                  <a:cubicBezTo>
                    <a:pt x="2176" y="7421"/>
                    <a:pt x="2556" y="7366"/>
                    <a:pt x="2924" y="7262"/>
                  </a:cubicBezTo>
                  <a:cubicBezTo>
                    <a:pt x="3567" y="7072"/>
                    <a:pt x="4303" y="6735"/>
                    <a:pt x="4627" y="6110"/>
                  </a:cubicBezTo>
                  <a:cubicBezTo>
                    <a:pt x="4793" y="5797"/>
                    <a:pt x="4848" y="5436"/>
                    <a:pt x="4872" y="5086"/>
                  </a:cubicBezTo>
                  <a:cubicBezTo>
                    <a:pt x="4897" y="4670"/>
                    <a:pt x="4903" y="4253"/>
                    <a:pt x="4897" y="3836"/>
                  </a:cubicBezTo>
                  <a:cubicBezTo>
                    <a:pt x="4885" y="3009"/>
                    <a:pt x="4823" y="2176"/>
                    <a:pt x="4707" y="1354"/>
                  </a:cubicBezTo>
                  <a:cubicBezTo>
                    <a:pt x="4676" y="1140"/>
                    <a:pt x="4646" y="932"/>
                    <a:pt x="4603" y="717"/>
                  </a:cubicBezTo>
                  <a:cubicBezTo>
                    <a:pt x="4572" y="564"/>
                    <a:pt x="4542" y="405"/>
                    <a:pt x="4456" y="270"/>
                  </a:cubicBezTo>
                  <a:cubicBezTo>
                    <a:pt x="4329" y="66"/>
                    <a:pt x="4107" y="0"/>
                    <a:pt x="388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1657;p60">
              <a:extLst>
                <a:ext uri="{FF2B5EF4-FFF2-40B4-BE49-F238E27FC236}">
                  <a16:creationId xmlns:a16="http://schemas.microsoft.com/office/drawing/2014/main" id="{CA96D1FF-5B72-4C6D-9437-34BC87F030A5}"/>
                </a:ext>
              </a:extLst>
            </p:cNvPr>
            <p:cNvSpPr/>
            <p:nvPr/>
          </p:nvSpPr>
          <p:spPr>
            <a:xfrm>
              <a:off x="4919724" y="4353441"/>
              <a:ext cx="150222" cy="229013"/>
            </a:xfrm>
            <a:custGeom>
              <a:avLst/>
              <a:gdLst/>
              <a:ahLst/>
              <a:cxnLst/>
              <a:rect l="l" t="t" r="r" b="b"/>
              <a:pathLst>
                <a:path w="4898" h="7467" extrusionOk="0">
                  <a:moveTo>
                    <a:pt x="1018" y="0"/>
                  </a:moveTo>
                  <a:cubicBezTo>
                    <a:pt x="797" y="0"/>
                    <a:pt x="573" y="66"/>
                    <a:pt x="442" y="270"/>
                  </a:cubicBezTo>
                  <a:cubicBezTo>
                    <a:pt x="362" y="405"/>
                    <a:pt x="332" y="564"/>
                    <a:pt x="301" y="717"/>
                  </a:cubicBezTo>
                  <a:cubicBezTo>
                    <a:pt x="258" y="932"/>
                    <a:pt x="221" y="1140"/>
                    <a:pt x="191" y="1354"/>
                  </a:cubicBezTo>
                  <a:cubicBezTo>
                    <a:pt x="81" y="2176"/>
                    <a:pt x="13" y="3009"/>
                    <a:pt x="7" y="3836"/>
                  </a:cubicBezTo>
                  <a:cubicBezTo>
                    <a:pt x="1" y="4253"/>
                    <a:pt x="1" y="4670"/>
                    <a:pt x="31" y="5086"/>
                  </a:cubicBezTo>
                  <a:cubicBezTo>
                    <a:pt x="56" y="5436"/>
                    <a:pt x="105" y="5797"/>
                    <a:pt x="270" y="6110"/>
                  </a:cubicBezTo>
                  <a:cubicBezTo>
                    <a:pt x="595" y="6735"/>
                    <a:pt x="1337" y="7072"/>
                    <a:pt x="1980" y="7262"/>
                  </a:cubicBezTo>
                  <a:cubicBezTo>
                    <a:pt x="2342" y="7366"/>
                    <a:pt x="2722" y="7421"/>
                    <a:pt x="3102" y="7446"/>
                  </a:cubicBezTo>
                  <a:cubicBezTo>
                    <a:pt x="3258" y="7456"/>
                    <a:pt x="3423" y="7467"/>
                    <a:pt x="3588" y="7467"/>
                  </a:cubicBezTo>
                  <a:cubicBezTo>
                    <a:pt x="3811" y="7467"/>
                    <a:pt x="4034" y="7448"/>
                    <a:pt x="4241" y="7384"/>
                  </a:cubicBezTo>
                  <a:cubicBezTo>
                    <a:pt x="4523" y="7299"/>
                    <a:pt x="4793" y="7090"/>
                    <a:pt x="4860" y="6784"/>
                  </a:cubicBezTo>
                  <a:cubicBezTo>
                    <a:pt x="4897" y="6606"/>
                    <a:pt x="4701" y="6036"/>
                    <a:pt x="4683" y="5908"/>
                  </a:cubicBezTo>
                  <a:cubicBezTo>
                    <a:pt x="4621" y="5491"/>
                    <a:pt x="4560" y="5074"/>
                    <a:pt x="4493" y="4657"/>
                  </a:cubicBezTo>
                  <a:cubicBezTo>
                    <a:pt x="4382" y="3934"/>
                    <a:pt x="4297" y="3193"/>
                    <a:pt x="4088" y="2488"/>
                  </a:cubicBezTo>
                  <a:cubicBezTo>
                    <a:pt x="3904" y="1851"/>
                    <a:pt x="3580" y="1244"/>
                    <a:pt x="3065" y="815"/>
                  </a:cubicBezTo>
                  <a:cubicBezTo>
                    <a:pt x="2544" y="380"/>
                    <a:pt x="1858" y="110"/>
                    <a:pt x="1190" y="12"/>
                  </a:cubicBezTo>
                  <a:cubicBezTo>
                    <a:pt x="1134" y="5"/>
                    <a:pt x="1076" y="0"/>
                    <a:pt x="1018"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extLst>
      <p:ext uri="{BB962C8B-B14F-4D97-AF65-F5344CB8AC3E}">
        <p14:creationId xmlns:p14="http://schemas.microsoft.com/office/powerpoint/2010/main" val="1535009663"/>
      </p:ext>
    </p:extLst>
  </p:cSld>
  <p:clrMapOvr>
    <a:masterClrMapping/>
  </p:clrMapOvr>
  <p:transition spd="slow">
    <p:wip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520"/>
        <p:cNvGrpSpPr/>
        <p:nvPr/>
      </p:nvGrpSpPr>
      <p:grpSpPr>
        <a:xfrm>
          <a:off x="0" y="0"/>
          <a:ext cx="0" cy="0"/>
          <a:chOff x="0" y="0"/>
          <a:chExt cx="0" cy="0"/>
        </a:xfrm>
      </p:grpSpPr>
      <p:sp>
        <p:nvSpPr>
          <p:cNvPr id="524" name="Google Shape;524;p38"/>
          <p:cNvSpPr txBox="1">
            <a:spLocks noGrp="1"/>
          </p:cNvSpPr>
          <p:nvPr>
            <p:ph type="title"/>
          </p:nvPr>
        </p:nvSpPr>
        <p:spPr>
          <a:xfrm>
            <a:off x="1138044" y="478972"/>
            <a:ext cx="6867912" cy="653142"/>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US" dirty="0" err="1"/>
              <a:t>Personalised</a:t>
            </a:r>
            <a:r>
              <a:rPr lang="en-US" dirty="0"/>
              <a:t> Care Model</a:t>
            </a:r>
          </a:p>
        </p:txBody>
      </p:sp>
      <p:sp>
        <p:nvSpPr>
          <p:cNvPr id="525" name="Google Shape;525;p38"/>
          <p:cNvSpPr txBox="1">
            <a:spLocks noGrp="1"/>
          </p:cNvSpPr>
          <p:nvPr>
            <p:ph type="subTitle" idx="1"/>
          </p:nvPr>
        </p:nvSpPr>
        <p:spPr>
          <a:xfrm>
            <a:off x="377674" y="1335121"/>
            <a:ext cx="8388651" cy="3329407"/>
          </a:xfrm>
          <a:prstGeom prst="rect">
            <a:avLst/>
          </a:prstGeom>
        </p:spPr>
        <p:style>
          <a:lnRef idx="1">
            <a:schemeClr val="accent1"/>
          </a:lnRef>
          <a:fillRef idx="2">
            <a:schemeClr val="accent1"/>
          </a:fillRef>
          <a:effectRef idx="1">
            <a:schemeClr val="accent1"/>
          </a:effectRef>
          <a:fontRef idx="minor">
            <a:schemeClr val="dk1"/>
          </a:fontRef>
        </p:style>
        <p:txBody>
          <a:bodyPr spcFirstLastPara="1" wrap="square" lIns="91425" tIns="91425" rIns="91425" bIns="91425" anchor="t" anchorCtr="0">
            <a:noAutofit/>
          </a:bodyPr>
          <a:lstStyle/>
          <a:p>
            <a:pPr marL="285750" lvl="0" indent="-285750" algn="l" rtl="0">
              <a:spcBef>
                <a:spcPts val="0"/>
              </a:spcBef>
              <a:spcAft>
                <a:spcPts val="0"/>
              </a:spcAft>
              <a:buFont typeface="Arial" panose="020B0604020202020204" pitchFamily="34" charset="0"/>
              <a:buChar char="•"/>
            </a:pPr>
            <a:r>
              <a:rPr lang="en-US" sz="1800" dirty="0"/>
              <a:t>Treatment should be </a:t>
            </a:r>
            <a:r>
              <a:rPr lang="en-US" sz="1800" dirty="0" err="1"/>
              <a:t>individualised</a:t>
            </a:r>
            <a:r>
              <a:rPr lang="en-US" sz="1800" dirty="0"/>
              <a:t> for effective management (BMJ, 2024).</a:t>
            </a:r>
          </a:p>
          <a:p>
            <a:pPr marL="285750" lvl="0" indent="-285750" algn="l" rtl="0">
              <a:spcBef>
                <a:spcPts val="0"/>
              </a:spcBef>
              <a:spcAft>
                <a:spcPts val="0"/>
              </a:spcAft>
              <a:buFont typeface="Arial" panose="020B0604020202020204" pitchFamily="34" charset="0"/>
              <a:buChar char="•"/>
            </a:pPr>
            <a:r>
              <a:rPr lang="en-US" sz="1800" dirty="0"/>
              <a:t>Self-management plans are also significantly useful for helping patients to identify and respond to exacerbations (Schrijver et al., 2022)</a:t>
            </a:r>
          </a:p>
          <a:p>
            <a:pPr marL="285750" lvl="0" indent="-285750" algn="l" rtl="0">
              <a:spcBef>
                <a:spcPts val="0"/>
              </a:spcBef>
              <a:spcAft>
                <a:spcPts val="0"/>
              </a:spcAft>
              <a:buFont typeface="Arial" panose="020B0604020202020204" pitchFamily="34" charset="0"/>
              <a:buChar char="•"/>
            </a:pPr>
            <a:r>
              <a:rPr lang="en-US" sz="1800" dirty="0" err="1"/>
              <a:t>Utilisation</a:t>
            </a:r>
            <a:r>
              <a:rPr lang="en-US" sz="1800" dirty="0"/>
              <a:t> of “rescue packs” is also useful, as they are known for containing antibiotics and corticosteroids (</a:t>
            </a:r>
            <a:r>
              <a:rPr lang="en-US" sz="1800" dirty="0" err="1"/>
              <a:t>Kuberska</a:t>
            </a:r>
            <a:r>
              <a:rPr lang="en-US" sz="1800" dirty="0"/>
              <a:t> et al., 2025)</a:t>
            </a:r>
          </a:p>
          <a:p>
            <a:pPr marL="285750" lvl="0" indent="-285750" algn="l" rtl="0">
              <a:spcBef>
                <a:spcPts val="0"/>
              </a:spcBef>
              <a:spcAft>
                <a:spcPts val="0"/>
              </a:spcAft>
              <a:buFont typeface="Arial" panose="020B0604020202020204" pitchFamily="34" charset="0"/>
              <a:buChar char="•"/>
            </a:pPr>
            <a:r>
              <a:rPr lang="en-US" sz="1800" dirty="0"/>
              <a:t>Shared decision-making is also essential regarding inhaler choice, in addition to technique training</a:t>
            </a:r>
          </a:p>
          <a:p>
            <a:pPr marL="285750" lvl="0" indent="-285750" algn="l" rtl="0">
              <a:spcBef>
                <a:spcPts val="0"/>
              </a:spcBef>
              <a:spcAft>
                <a:spcPts val="0"/>
              </a:spcAft>
              <a:buFont typeface="Arial" panose="020B0604020202020204" pitchFamily="34" charset="0"/>
              <a:buChar char="•"/>
            </a:pPr>
            <a:r>
              <a:rPr lang="en-US" sz="1800" dirty="0"/>
              <a:t>Another important factor is to establish goals of care such as advanced planning regarding advanced disease (Rose and O’Connor, 2021)</a:t>
            </a:r>
          </a:p>
          <a:p>
            <a:pPr marL="285750" lvl="0" indent="-285750" algn="l" rtl="0">
              <a:spcBef>
                <a:spcPts val="0"/>
              </a:spcBef>
              <a:spcAft>
                <a:spcPts val="0"/>
              </a:spcAft>
              <a:buFont typeface="Arial" panose="020B0604020202020204" pitchFamily="34" charset="0"/>
              <a:buChar char="•"/>
            </a:pPr>
            <a:r>
              <a:rPr lang="en-US" sz="1800" dirty="0"/>
              <a:t>Timely therapy adjustments can also be enabled through regular review of symptoms inhaling technique</a:t>
            </a:r>
          </a:p>
        </p:txBody>
      </p:sp>
      <p:grpSp>
        <p:nvGrpSpPr>
          <p:cNvPr id="15" name="Google Shape;1658;p60">
            <a:extLst>
              <a:ext uri="{FF2B5EF4-FFF2-40B4-BE49-F238E27FC236}">
                <a16:creationId xmlns:a16="http://schemas.microsoft.com/office/drawing/2014/main" id="{1E9EF5DC-1AEA-4DEC-BDF7-7F6D9AB08184}"/>
              </a:ext>
            </a:extLst>
          </p:cNvPr>
          <p:cNvGrpSpPr/>
          <p:nvPr/>
        </p:nvGrpSpPr>
        <p:grpSpPr>
          <a:xfrm>
            <a:off x="7572164" y="478972"/>
            <a:ext cx="1194161" cy="969259"/>
            <a:chOff x="6957375" y="3265000"/>
            <a:chExt cx="1466642" cy="1246191"/>
          </a:xfrm>
        </p:grpSpPr>
        <p:sp>
          <p:nvSpPr>
            <p:cNvPr id="16" name="Google Shape;1659;p60">
              <a:extLst>
                <a:ext uri="{FF2B5EF4-FFF2-40B4-BE49-F238E27FC236}">
                  <a16:creationId xmlns:a16="http://schemas.microsoft.com/office/drawing/2014/main" id="{097E6CB7-43DA-4235-A1CD-B9FEAE9ECE3A}"/>
                </a:ext>
              </a:extLst>
            </p:cNvPr>
            <p:cNvSpPr/>
            <p:nvPr/>
          </p:nvSpPr>
          <p:spPr>
            <a:xfrm>
              <a:off x="6957375" y="3265000"/>
              <a:ext cx="1466642" cy="1246191"/>
            </a:xfrm>
            <a:custGeom>
              <a:avLst/>
              <a:gdLst/>
              <a:ahLst/>
              <a:cxnLst/>
              <a:rect l="l" t="t" r="r" b="b"/>
              <a:pathLst>
                <a:path w="15009" h="12753" extrusionOk="0">
                  <a:moveTo>
                    <a:pt x="7503" y="0"/>
                  </a:moveTo>
                  <a:cubicBezTo>
                    <a:pt x="7203" y="0"/>
                    <a:pt x="6957" y="246"/>
                    <a:pt x="6957" y="546"/>
                  </a:cubicBezTo>
                  <a:lnTo>
                    <a:pt x="6957" y="3401"/>
                  </a:lnTo>
                  <a:cubicBezTo>
                    <a:pt x="6957" y="3996"/>
                    <a:pt x="6406" y="4406"/>
                    <a:pt x="6406" y="4406"/>
                  </a:cubicBezTo>
                  <a:cubicBezTo>
                    <a:pt x="6406" y="3677"/>
                    <a:pt x="6498" y="1716"/>
                    <a:pt x="6406" y="1379"/>
                  </a:cubicBezTo>
                  <a:cubicBezTo>
                    <a:pt x="6327" y="1109"/>
                    <a:pt x="5986" y="97"/>
                    <a:pt x="5265" y="97"/>
                  </a:cubicBezTo>
                  <a:cubicBezTo>
                    <a:pt x="5085" y="97"/>
                    <a:pt x="4882" y="160"/>
                    <a:pt x="4653" y="313"/>
                  </a:cubicBezTo>
                  <a:cubicBezTo>
                    <a:pt x="3501" y="1079"/>
                    <a:pt x="2129" y="2127"/>
                    <a:pt x="1589" y="3212"/>
                  </a:cubicBezTo>
                  <a:cubicBezTo>
                    <a:pt x="1044" y="4296"/>
                    <a:pt x="615" y="4744"/>
                    <a:pt x="315" y="6723"/>
                  </a:cubicBezTo>
                  <a:cubicBezTo>
                    <a:pt x="8" y="8696"/>
                    <a:pt x="27" y="10884"/>
                    <a:pt x="8" y="11711"/>
                  </a:cubicBezTo>
                  <a:cubicBezTo>
                    <a:pt x="1" y="12218"/>
                    <a:pt x="120" y="12752"/>
                    <a:pt x="1261" y="12752"/>
                  </a:cubicBezTo>
                  <a:cubicBezTo>
                    <a:pt x="1995" y="12752"/>
                    <a:pt x="3152" y="12531"/>
                    <a:pt x="4972" y="11938"/>
                  </a:cubicBezTo>
                  <a:cubicBezTo>
                    <a:pt x="5671" y="11668"/>
                    <a:pt x="6038" y="10706"/>
                    <a:pt x="6179" y="9015"/>
                  </a:cubicBezTo>
                  <a:cubicBezTo>
                    <a:pt x="6326" y="7330"/>
                    <a:pt x="6547" y="6974"/>
                    <a:pt x="6596" y="6496"/>
                  </a:cubicBezTo>
                  <a:cubicBezTo>
                    <a:pt x="6645" y="6018"/>
                    <a:pt x="6253" y="5663"/>
                    <a:pt x="6547" y="5369"/>
                  </a:cubicBezTo>
                  <a:cubicBezTo>
                    <a:pt x="6841" y="5068"/>
                    <a:pt x="7264" y="4652"/>
                    <a:pt x="7503" y="4652"/>
                  </a:cubicBezTo>
                  <a:cubicBezTo>
                    <a:pt x="7742" y="4652"/>
                    <a:pt x="8165" y="5068"/>
                    <a:pt x="8459" y="5369"/>
                  </a:cubicBezTo>
                  <a:cubicBezTo>
                    <a:pt x="8759" y="5663"/>
                    <a:pt x="8367" y="6018"/>
                    <a:pt x="8416" y="6496"/>
                  </a:cubicBezTo>
                  <a:cubicBezTo>
                    <a:pt x="8459" y="6974"/>
                    <a:pt x="8686" y="7330"/>
                    <a:pt x="8826" y="9015"/>
                  </a:cubicBezTo>
                  <a:cubicBezTo>
                    <a:pt x="8974" y="10706"/>
                    <a:pt x="9341" y="11662"/>
                    <a:pt x="10040" y="11938"/>
                  </a:cubicBezTo>
                  <a:cubicBezTo>
                    <a:pt x="11857" y="12531"/>
                    <a:pt x="13014" y="12752"/>
                    <a:pt x="13748" y="12752"/>
                  </a:cubicBezTo>
                  <a:cubicBezTo>
                    <a:pt x="14888" y="12752"/>
                    <a:pt x="15009" y="12218"/>
                    <a:pt x="14997" y="11711"/>
                  </a:cubicBezTo>
                  <a:cubicBezTo>
                    <a:pt x="14985" y="10884"/>
                    <a:pt x="14997" y="8696"/>
                    <a:pt x="14697" y="6723"/>
                  </a:cubicBezTo>
                  <a:cubicBezTo>
                    <a:pt x="14397" y="4744"/>
                    <a:pt x="13962" y="4296"/>
                    <a:pt x="13422" y="3212"/>
                  </a:cubicBezTo>
                  <a:cubicBezTo>
                    <a:pt x="12877" y="2127"/>
                    <a:pt x="11511" y="1079"/>
                    <a:pt x="10358" y="313"/>
                  </a:cubicBezTo>
                  <a:cubicBezTo>
                    <a:pt x="10130" y="160"/>
                    <a:pt x="9927" y="97"/>
                    <a:pt x="9747" y="97"/>
                  </a:cubicBezTo>
                  <a:cubicBezTo>
                    <a:pt x="9026" y="97"/>
                    <a:pt x="8684" y="1109"/>
                    <a:pt x="8606" y="1379"/>
                  </a:cubicBezTo>
                  <a:cubicBezTo>
                    <a:pt x="8508" y="1716"/>
                    <a:pt x="8606" y="3677"/>
                    <a:pt x="8606" y="4406"/>
                  </a:cubicBezTo>
                  <a:cubicBezTo>
                    <a:pt x="8606" y="4406"/>
                    <a:pt x="8054" y="3996"/>
                    <a:pt x="8054" y="3401"/>
                  </a:cubicBezTo>
                  <a:lnTo>
                    <a:pt x="8054" y="546"/>
                  </a:lnTo>
                  <a:cubicBezTo>
                    <a:pt x="8054" y="246"/>
                    <a:pt x="7809" y="0"/>
                    <a:pt x="750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660;p60">
              <a:extLst>
                <a:ext uri="{FF2B5EF4-FFF2-40B4-BE49-F238E27FC236}">
                  <a16:creationId xmlns:a16="http://schemas.microsoft.com/office/drawing/2014/main" id="{B7990075-4E3E-43ED-8434-67FD956F4697}"/>
                </a:ext>
              </a:extLst>
            </p:cNvPr>
            <p:cNvSpPr/>
            <p:nvPr/>
          </p:nvSpPr>
          <p:spPr>
            <a:xfrm>
              <a:off x="7154565" y="3759054"/>
              <a:ext cx="410902" cy="129964"/>
            </a:xfrm>
            <a:custGeom>
              <a:avLst/>
              <a:gdLst/>
              <a:ahLst/>
              <a:cxnLst/>
              <a:rect l="l" t="t" r="r" b="b"/>
              <a:pathLst>
                <a:path w="4205" h="1330" fill="none" extrusionOk="0">
                  <a:moveTo>
                    <a:pt x="4204" y="0"/>
                  </a:moveTo>
                  <a:cubicBezTo>
                    <a:pt x="3695" y="662"/>
                    <a:pt x="2923" y="1121"/>
                    <a:pt x="2102" y="1256"/>
                  </a:cubicBezTo>
                  <a:cubicBezTo>
                    <a:pt x="1673" y="1330"/>
                    <a:pt x="1220" y="1311"/>
                    <a:pt x="821" y="1134"/>
                  </a:cubicBezTo>
                  <a:cubicBezTo>
                    <a:pt x="423" y="962"/>
                    <a:pt x="92" y="619"/>
                    <a:pt x="0" y="190"/>
                  </a:cubicBezTo>
                </a:path>
              </a:pathLst>
            </a:custGeom>
            <a:solidFill>
              <a:schemeClr val="lt2"/>
            </a:solidFill>
            <a:ln w="5200" cap="rnd"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1661;p60">
              <a:extLst>
                <a:ext uri="{FF2B5EF4-FFF2-40B4-BE49-F238E27FC236}">
                  <a16:creationId xmlns:a16="http://schemas.microsoft.com/office/drawing/2014/main" id="{DB9F1AD3-9C70-4864-A13E-3CF520A87B35}"/>
                </a:ext>
              </a:extLst>
            </p:cNvPr>
            <p:cNvSpPr/>
            <p:nvPr/>
          </p:nvSpPr>
          <p:spPr>
            <a:xfrm>
              <a:off x="7096424" y="3838693"/>
              <a:ext cx="86969" cy="69477"/>
            </a:xfrm>
            <a:custGeom>
              <a:avLst/>
              <a:gdLst/>
              <a:ahLst/>
              <a:cxnLst/>
              <a:rect l="l" t="t" r="r" b="b"/>
              <a:pathLst>
                <a:path w="890" h="711" fill="none" extrusionOk="0">
                  <a:moveTo>
                    <a:pt x="889" y="0"/>
                  </a:moveTo>
                  <a:cubicBezTo>
                    <a:pt x="816" y="0"/>
                    <a:pt x="748" y="31"/>
                    <a:pt x="681" y="67"/>
                  </a:cubicBezTo>
                  <a:cubicBezTo>
                    <a:pt x="540" y="135"/>
                    <a:pt x="393" y="208"/>
                    <a:pt x="270" y="313"/>
                  </a:cubicBezTo>
                  <a:cubicBezTo>
                    <a:pt x="142" y="417"/>
                    <a:pt x="44" y="552"/>
                    <a:pt x="1" y="711"/>
                  </a:cubicBezTo>
                </a:path>
              </a:pathLst>
            </a:custGeom>
            <a:solidFill>
              <a:schemeClr val="lt2"/>
            </a:solidFill>
            <a:ln w="5200" cap="rnd"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1662;p60">
              <a:extLst>
                <a:ext uri="{FF2B5EF4-FFF2-40B4-BE49-F238E27FC236}">
                  <a16:creationId xmlns:a16="http://schemas.microsoft.com/office/drawing/2014/main" id="{7E9CE4CD-4E1B-4070-AAF2-DF010CEBC7E5}"/>
                </a:ext>
              </a:extLst>
            </p:cNvPr>
            <p:cNvSpPr/>
            <p:nvPr/>
          </p:nvSpPr>
          <p:spPr>
            <a:xfrm>
              <a:off x="7060563" y="3855989"/>
              <a:ext cx="62930" cy="12117"/>
            </a:xfrm>
            <a:custGeom>
              <a:avLst/>
              <a:gdLst/>
              <a:ahLst/>
              <a:cxnLst/>
              <a:rect l="l" t="t" r="r" b="b"/>
              <a:pathLst>
                <a:path w="644" h="124" fill="none" extrusionOk="0">
                  <a:moveTo>
                    <a:pt x="0" y="1"/>
                  </a:moveTo>
                  <a:cubicBezTo>
                    <a:pt x="202" y="93"/>
                    <a:pt x="429" y="123"/>
                    <a:pt x="644" y="87"/>
                  </a:cubicBezTo>
                </a:path>
              </a:pathLst>
            </a:custGeom>
            <a:solidFill>
              <a:schemeClr val="lt2"/>
            </a:solidFill>
            <a:ln w="5200" cap="rnd"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1663;p60">
              <a:extLst>
                <a:ext uri="{FF2B5EF4-FFF2-40B4-BE49-F238E27FC236}">
                  <a16:creationId xmlns:a16="http://schemas.microsoft.com/office/drawing/2014/main" id="{6529EB0A-B6D8-48D2-AD79-99E3F71B77E0}"/>
                </a:ext>
              </a:extLst>
            </p:cNvPr>
            <p:cNvSpPr/>
            <p:nvPr/>
          </p:nvSpPr>
          <p:spPr>
            <a:xfrm>
              <a:off x="7164141" y="3875141"/>
              <a:ext cx="85698" cy="175012"/>
            </a:xfrm>
            <a:custGeom>
              <a:avLst/>
              <a:gdLst/>
              <a:ahLst/>
              <a:cxnLst/>
              <a:rect l="l" t="t" r="r" b="b"/>
              <a:pathLst>
                <a:path w="877" h="1791" fill="none" extrusionOk="0">
                  <a:moveTo>
                    <a:pt x="877" y="1"/>
                  </a:moveTo>
                  <a:cubicBezTo>
                    <a:pt x="356" y="221"/>
                    <a:pt x="0" y="785"/>
                    <a:pt x="25" y="1355"/>
                  </a:cubicBezTo>
                  <a:cubicBezTo>
                    <a:pt x="31" y="1514"/>
                    <a:pt x="68" y="1680"/>
                    <a:pt x="184" y="1790"/>
                  </a:cubicBezTo>
                </a:path>
              </a:pathLst>
            </a:custGeom>
            <a:solidFill>
              <a:schemeClr val="lt2"/>
            </a:solidFill>
            <a:ln w="5200" cap="rnd"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1664;p60">
              <a:extLst>
                <a:ext uri="{FF2B5EF4-FFF2-40B4-BE49-F238E27FC236}">
                  <a16:creationId xmlns:a16="http://schemas.microsoft.com/office/drawing/2014/main" id="{2F196F7D-A783-4583-9AF6-CEE44ED02246}"/>
                </a:ext>
              </a:extLst>
            </p:cNvPr>
            <p:cNvSpPr/>
            <p:nvPr/>
          </p:nvSpPr>
          <p:spPr>
            <a:xfrm>
              <a:off x="7046198" y="3993769"/>
              <a:ext cx="113841" cy="38989"/>
            </a:xfrm>
            <a:custGeom>
              <a:avLst/>
              <a:gdLst/>
              <a:ahLst/>
              <a:cxnLst/>
              <a:rect l="l" t="t" r="r" b="b"/>
              <a:pathLst>
                <a:path w="1165" h="399" fill="none" extrusionOk="0">
                  <a:moveTo>
                    <a:pt x="0" y="282"/>
                  </a:moveTo>
                  <a:cubicBezTo>
                    <a:pt x="282" y="399"/>
                    <a:pt x="607" y="392"/>
                    <a:pt x="876" y="270"/>
                  </a:cubicBezTo>
                  <a:cubicBezTo>
                    <a:pt x="999" y="215"/>
                    <a:pt x="1121" y="129"/>
                    <a:pt x="1164" y="0"/>
                  </a:cubicBezTo>
                </a:path>
              </a:pathLst>
            </a:custGeom>
            <a:solidFill>
              <a:schemeClr val="lt2"/>
            </a:solidFill>
            <a:ln w="5200" cap="rnd"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1665;p60">
              <a:extLst>
                <a:ext uri="{FF2B5EF4-FFF2-40B4-BE49-F238E27FC236}">
                  <a16:creationId xmlns:a16="http://schemas.microsoft.com/office/drawing/2014/main" id="{7CB562D3-5F5E-4E28-8447-BC6EF2E420F1}"/>
                </a:ext>
              </a:extLst>
            </p:cNvPr>
            <p:cNvSpPr/>
            <p:nvPr/>
          </p:nvSpPr>
          <p:spPr>
            <a:xfrm>
              <a:off x="7153979" y="3887160"/>
              <a:ext cx="219864" cy="388720"/>
            </a:xfrm>
            <a:custGeom>
              <a:avLst/>
              <a:gdLst/>
              <a:ahLst/>
              <a:cxnLst/>
              <a:rect l="l" t="t" r="r" b="b"/>
              <a:pathLst>
                <a:path w="2250" h="3978" fill="none" extrusionOk="0">
                  <a:moveTo>
                    <a:pt x="2249" y="0"/>
                  </a:moveTo>
                  <a:cubicBezTo>
                    <a:pt x="2249" y="325"/>
                    <a:pt x="2249" y="656"/>
                    <a:pt x="2194" y="981"/>
                  </a:cubicBezTo>
                  <a:cubicBezTo>
                    <a:pt x="2133" y="1300"/>
                    <a:pt x="2016" y="1618"/>
                    <a:pt x="1802" y="1869"/>
                  </a:cubicBezTo>
                  <a:cubicBezTo>
                    <a:pt x="1618" y="2090"/>
                    <a:pt x="1373" y="2249"/>
                    <a:pt x="1122" y="2390"/>
                  </a:cubicBezTo>
                  <a:cubicBezTo>
                    <a:pt x="870" y="2537"/>
                    <a:pt x="619" y="2678"/>
                    <a:pt x="405" y="2868"/>
                  </a:cubicBezTo>
                  <a:cubicBezTo>
                    <a:pt x="190" y="3064"/>
                    <a:pt x="25" y="3328"/>
                    <a:pt x="6" y="3610"/>
                  </a:cubicBezTo>
                  <a:cubicBezTo>
                    <a:pt x="0" y="3745"/>
                    <a:pt x="31" y="3886"/>
                    <a:pt x="123" y="3978"/>
                  </a:cubicBezTo>
                </a:path>
              </a:pathLst>
            </a:custGeom>
            <a:solidFill>
              <a:schemeClr val="lt2"/>
            </a:solidFill>
            <a:ln w="5200" cap="rnd"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1666;p60">
              <a:extLst>
                <a:ext uri="{FF2B5EF4-FFF2-40B4-BE49-F238E27FC236}">
                  <a16:creationId xmlns:a16="http://schemas.microsoft.com/office/drawing/2014/main" id="{D82E22F6-32AA-4F1F-B41A-558F1B49D2CC}"/>
                </a:ext>
              </a:extLst>
            </p:cNvPr>
            <p:cNvSpPr/>
            <p:nvPr/>
          </p:nvSpPr>
          <p:spPr>
            <a:xfrm>
              <a:off x="7198830" y="4002172"/>
              <a:ext cx="158205" cy="17980"/>
            </a:xfrm>
            <a:custGeom>
              <a:avLst/>
              <a:gdLst/>
              <a:ahLst/>
              <a:cxnLst/>
              <a:rect l="l" t="t" r="r" b="b"/>
              <a:pathLst>
                <a:path w="1619" h="184" fill="none" extrusionOk="0">
                  <a:moveTo>
                    <a:pt x="1" y="184"/>
                  </a:moveTo>
                  <a:cubicBezTo>
                    <a:pt x="56" y="135"/>
                    <a:pt x="117" y="92"/>
                    <a:pt x="185" y="67"/>
                  </a:cubicBezTo>
                  <a:cubicBezTo>
                    <a:pt x="338" y="6"/>
                    <a:pt x="509" y="25"/>
                    <a:pt x="675" y="61"/>
                  </a:cubicBezTo>
                  <a:cubicBezTo>
                    <a:pt x="834" y="92"/>
                    <a:pt x="1000" y="147"/>
                    <a:pt x="1165" y="153"/>
                  </a:cubicBezTo>
                  <a:cubicBezTo>
                    <a:pt x="1330" y="165"/>
                    <a:pt x="1508" y="123"/>
                    <a:pt x="1618" y="0"/>
                  </a:cubicBezTo>
                </a:path>
              </a:pathLst>
            </a:custGeom>
            <a:solidFill>
              <a:schemeClr val="lt2"/>
            </a:solidFill>
            <a:ln w="5200" cap="rnd"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1667;p60">
              <a:extLst>
                <a:ext uri="{FF2B5EF4-FFF2-40B4-BE49-F238E27FC236}">
                  <a16:creationId xmlns:a16="http://schemas.microsoft.com/office/drawing/2014/main" id="{1C1BD5C3-D272-4D3F-BADF-B6584CD20CC4}"/>
                </a:ext>
              </a:extLst>
            </p:cNvPr>
            <p:cNvSpPr/>
            <p:nvPr/>
          </p:nvSpPr>
          <p:spPr>
            <a:xfrm>
              <a:off x="7225213" y="3526098"/>
              <a:ext cx="261785" cy="313869"/>
            </a:xfrm>
            <a:custGeom>
              <a:avLst/>
              <a:gdLst/>
              <a:ahLst/>
              <a:cxnLst/>
              <a:rect l="l" t="t" r="r" b="b"/>
              <a:pathLst>
                <a:path w="2679" h="3212" fill="none" extrusionOk="0">
                  <a:moveTo>
                    <a:pt x="25" y="0"/>
                  </a:moveTo>
                  <a:cubicBezTo>
                    <a:pt x="0" y="288"/>
                    <a:pt x="209" y="546"/>
                    <a:pt x="429" y="736"/>
                  </a:cubicBezTo>
                  <a:cubicBezTo>
                    <a:pt x="650" y="926"/>
                    <a:pt x="907" y="1085"/>
                    <a:pt x="1054" y="1336"/>
                  </a:cubicBezTo>
                  <a:cubicBezTo>
                    <a:pt x="1134" y="1477"/>
                    <a:pt x="1177" y="1630"/>
                    <a:pt x="1226" y="1783"/>
                  </a:cubicBezTo>
                  <a:cubicBezTo>
                    <a:pt x="1336" y="2133"/>
                    <a:pt x="1471" y="2476"/>
                    <a:pt x="1716" y="2752"/>
                  </a:cubicBezTo>
                  <a:cubicBezTo>
                    <a:pt x="1955" y="3021"/>
                    <a:pt x="2317" y="3211"/>
                    <a:pt x="2678" y="3162"/>
                  </a:cubicBezTo>
                </a:path>
              </a:pathLst>
            </a:custGeom>
            <a:solidFill>
              <a:schemeClr val="lt2"/>
            </a:solidFill>
            <a:ln w="5200" cap="rnd"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1668;p60">
              <a:extLst>
                <a:ext uri="{FF2B5EF4-FFF2-40B4-BE49-F238E27FC236}">
                  <a16:creationId xmlns:a16="http://schemas.microsoft.com/office/drawing/2014/main" id="{2622A3CC-345E-456E-B08B-8A208F68E89A}"/>
                </a:ext>
              </a:extLst>
            </p:cNvPr>
            <p:cNvSpPr/>
            <p:nvPr/>
          </p:nvSpPr>
          <p:spPr>
            <a:xfrm>
              <a:off x="7391037" y="3714105"/>
              <a:ext cx="22866" cy="85112"/>
            </a:xfrm>
            <a:custGeom>
              <a:avLst/>
              <a:gdLst/>
              <a:ahLst/>
              <a:cxnLst/>
              <a:rect l="l" t="t" r="r" b="b"/>
              <a:pathLst>
                <a:path w="234" h="871" fill="none" extrusionOk="0">
                  <a:moveTo>
                    <a:pt x="234" y="0"/>
                  </a:moveTo>
                  <a:cubicBezTo>
                    <a:pt x="148" y="49"/>
                    <a:pt x="93" y="154"/>
                    <a:pt x="68" y="252"/>
                  </a:cubicBezTo>
                  <a:cubicBezTo>
                    <a:pt x="1" y="454"/>
                    <a:pt x="7" y="675"/>
                    <a:pt x="80" y="871"/>
                  </a:cubicBezTo>
                </a:path>
              </a:pathLst>
            </a:custGeom>
            <a:solidFill>
              <a:schemeClr val="lt2"/>
            </a:solidFill>
            <a:ln w="5200" cap="rnd"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1669;p60">
              <a:extLst>
                <a:ext uri="{FF2B5EF4-FFF2-40B4-BE49-F238E27FC236}">
                  <a16:creationId xmlns:a16="http://schemas.microsoft.com/office/drawing/2014/main" id="{F56A98AE-E232-49FE-A843-65E077342EA0}"/>
                </a:ext>
              </a:extLst>
            </p:cNvPr>
            <p:cNvSpPr/>
            <p:nvPr/>
          </p:nvSpPr>
          <p:spPr>
            <a:xfrm>
              <a:off x="7316773" y="3791300"/>
              <a:ext cx="73777" cy="10944"/>
            </a:xfrm>
            <a:custGeom>
              <a:avLst/>
              <a:gdLst/>
              <a:ahLst/>
              <a:cxnLst/>
              <a:rect l="l" t="t" r="r" b="b"/>
              <a:pathLst>
                <a:path w="755" h="112" fill="none" extrusionOk="0">
                  <a:moveTo>
                    <a:pt x="25" y="111"/>
                  </a:moveTo>
                  <a:cubicBezTo>
                    <a:pt x="13" y="105"/>
                    <a:pt x="1" y="93"/>
                    <a:pt x="7" y="81"/>
                  </a:cubicBezTo>
                  <a:cubicBezTo>
                    <a:pt x="185" y="38"/>
                    <a:pt x="362" y="13"/>
                    <a:pt x="540" y="7"/>
                  </a:cubicBezTo>
                  <a:cubicBezTo>
                    <a:pt x="620" y="1"/>
                    <a:pt x="700" y="7"/>
                    <a:pt x="755" y="50"/>
                  </a:cubicBezTo>
                </a:path>
              </a:pathLst>
            </a:custGeom>
            <a:solidFill>
              <a:schemeClr val="lt2"/>
            </a:solidFill>
            <a:ln w="5200" cap="rnd"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1670;p60">
              <a:extLst>
                <a:ext uri="{FF2B5EF4-FFF2-40B4-BE49-F238E27FC236}">
                  <a16:creationId xmlns:a16="http://schemas.microsoft.com/office/drawing/2014/main" id="{2FF76BAD-AE3C-4441-90A5-016172BA2544}"/>
                </a:ext>
              </a:extLst>
            </p:cNvPr>
            <p:cNvSpPr/>
            <p:nvPr/>
          </p:nvSpPr>
          <p:spPr>
            <a:xfrm>
              <a:off x="7190427" y="3722508"/>
              <a:ext cx="159377" cy="38989"/>
            </a:xfrm>
            <a:custGeom>
              <a:avLst/>
              <a:gdLst/>
              <a:ahLst/>
              <a:cxnLst/>
              <a:rect l="l" t="t" r="r" b="b"/>
              <a:pathLst>
                <a:path w="1631" h="399" fill="none" extrusionOk="0">
                  <a:moveTo>
                    <a:pt x="1" y="399"/>
                  </a:moveTo>
                  <a:cubicBezTo>
                    <a:pt x="68" y="221"/>
                    <a:pt x="234" y="80"/>
                    <a:pt x="424" y="43"/>
                  </a:cubicBezTo>
                  <a:cubicBezTo>
                    <a:pt x="675" y="0"/>
                    <a:pt x="920" y="123"/>
                    <a:pt x="1171" y="147"/>
                  </a:cubicBezTo>
                  <a:cubicBezTo>
                    <a:pt x="1325" y="166"/>
                    <a:pt x="1484" y="147"/>
                    <a:pt x="1631" y="92"/>
                  </a:cubicBezTo>
                </a:path>
              </a:pathLst>
            </a:custGeom>
            <a:solidFill>
              <a:schemeClr val="lt2"/>
            </a:solidFill>
            <a:ln w="5200" cap="rnd"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1671;p60">
              <a:extLst>
                <a:ext uri="{FF2B5EF4-FFF2-40B4-BE49-F238E27FC236}">
                  <a16:creationId xmlns:a16="http://schemas.microsoft.com/office/drawing/2014/main" id="{01D93545-1699-48A2-8F81-CE33B31BC355}"/>
                </a:ext>
              </a:extLst>
            </p:cNvPr>
            <p:cNvSpPr/>
            <p:nvPr/>
          </p:nvSpPr>
          <p:spPr>
            <a:xfrm>
              <a:off x="7230588" y="3657820"/>
              <a:ext cx="44364" cy="72506"/>
            </a:xfrm>
            <a:custGeom>
              <a:avLst/>
              <a:gdLst/>
              <a:ahLst/>
              <a:cxnLst/>
              <a:rect l="l" t="t" r="r" b="b"/>
              <a:pathLst>
                <a:path w="454" h="742" fill="none" extrusionOk="0">
                  <a:moveTo>
                    <a:pt x="19" y="0"/>
                  </a:moveTo>
                  <a:cubicBezTo>
                    <a:pt x="0" y="92"/>
                    <a:pt x="7" y="184"/>
                    <a:pt x="37" y="270"/>
                  </a:cubicBezTo>
                  <a:cubicBezTo>
                    <a:pt x="62" y="344"/>
                    <a:pt x="105" y="411"/>
                    <a:pt x="154" y="472"/>
                  </a:cubicBezTo>
                  <a:cubicBezTo>
                    <a:pt x="233" y="583"/>
                    <a:pt x="338" y="674"/>
                    <a:pt x="454" y="742"/>
                  </a:cubicBezTo>
                </a:path>
              </a:pathLst>
            </a:custGeom>
            <a:solidFill>
              <a:schemeClr val="lt2"/>
            </a:solidFill>
            <a:ln w="5200" cap="rnd"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1672;p60">
              <a:extLst>
                <a:ext uri="{FF2B5EF4-FFF2-40B4-BE49-F238E27FC236}">
                  <a16:creationId xmlns:a16="http://schemas.microsoft.com/office/drawing/2014/main" id="{76A42582-8462-41D3-8FA6-F887436C7F79}"/>
                </a:ext>
              </a:extLst>
            </p:cNvPr>
            <p:cNvSpPr/>
            <p:nvPr/>
          </p:nvSpPr>
          <p:spPr>
            <a:xfrm>
              <a:off x="7344915" y="3541049"/>
              <a:ext cx="88141" cy="148628"/>
            </a:xfrm>
            <a:custGeom>
              <a:avLst/>
              <a:gdLst/>
              <a:ahLst/>
              <a:cxnLst/>
              <a:rect l="l" t="t" r="r" b="b"/>
              <a:pathLst>
                <a:path w="902" h="1521" fill="none" extrusionOk="0">
                  <a:moveTo>
                    <a:pt x="1" y="1520"/>
                  </a:moveTo>
                  <a:cubicBezTo>
                    <a:pt x="1" y="1465"/>
                    <a:pt x="1" y="1410"/>
                    <a:pt x="13" y="1361"/>
                  </a:cubicBezTo>
                  <a:cubicBezTo>
                    <a:pt x="50" y="1177"/>
                    <a:pt x="166" y="1024"/>
                    <a:pt x="301" y="895"/>
                  </a:cubicBezTo>
                  <a:cubicBezTo>
                    <a:pt x="430" y="766"/>
                    <a:pt x="577" y="650"/>
                    <a:pt x="693" y="509"/>
                  </a:cubicBezTo>
                  <a:cubicBezTo>
                    <a:pt x="810" y="368"/>
                    <a:pt x="902" y="184"/>
                    <a:pt x="883" y="0"/>
                  </a:cubicBezTo>
                </a:path>
              </a:pathLst>
            </a:custGeom>
            <a:solidFill>
              <a:schemeClr val="lt2"/>
            </a:solidFill>
            <a:ln w="5200" cap="rnd"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1673;p60">
              <a:extLst>
                <a:ext uri="{FF2B5EF4-FFF2-40B4-BE49-F238E27FC236}">
                  <a16:creationId xmlns:a16="http://schemas.microsoft.com/office/drawing/2014/main" id="{9C27BA02-E614-43A5-B4E3-50498E6E4A5E}"/>
                </a:ext>
              </a:extLst>
            </p:cNvPr>
            <p:cNvSpPr/>
            <p:nvPr/>
          </p:nvSpPr>
          <p:spPr>
            <a:xfrm>
              <a:off x="7396411" y="3597920"/>
              <a:ext cx="85210" cy="8501"/>
            </a:xfrm>
            <a:custGeom>
              <a:avLst/>
              <a:gdLst/>
              <a:ahLst/>
              <a:cxnLst/>
              <a:rect l="l" t="t" r="r" b="b"/>
              <a:pathLst>
                <a:path w="872" h="87" fill="none" extrusionOk="0">
                  <a:moveTo>
                    <a:pt x="1" y="86"/>
                  </a:moveTo>
                  <a:cubicBezTo>
                    <a:pt x="124" y="7"/>
                    <a:pt x="283" y="1"/>
                    <a:pt x="430" y="13"/>
                  </a:cubicBezTo>
                  <a:cubicBezTo>
                    <a:pt x="577" y="25"/>
                    <a:pt x="724" y="56"/>
                    <a:pt x="871" y="50"/>
                  </a:cubicBezTo>
                </a:path>
              </a:pathLst>
            </a:custGeom>
            <a:solidFill>
              <a:schemeClr val="lt2"/>
            </a:solidFill>
            <a:ln w="5200" cap="rnd"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1674;p60">
              <a:extLst>
                <a:ext uri="{FF2B5EF4-FFF2-40B4-BE49-F238E27FC236}">
                  <a16:creationId xmlns:a16="http://schemas.microsoft.com/office/drawing/2014/main" id="{F2B10148-B892-409C-86F3-453DBBA99961}"/>
                </a:ext>
              </a:extLst>
            </p:cNvPr>
            <p:cNvSpPr/>
            <p:nvPr/>
          </p:nvSpPr>
          <p:spPr>
            <a:xfrm>
              <a:off x="7454552" y="3557172"/>
              <a:ext cx="21009" cy="45048"/>
            </a:xfrm>
            <a:custGeom>
              <a:avLst/>
              <a:gdLst/>
              <a:ahLst/>
              <a:cxnLst/>
              <a:rect l="l" t="t" r="r" b="b"/>
              <a:pathLst>
                <a:path w="215" h="461" fill="none" extrusionOk="0">
                  <a:moveTo>
                    <a:pt x="0" y="460"/>
                  </a:moveTo>
                  <a:cubicBezTo>
                    <a:pt x="105" y="326"/>
                    <a:pt x="178" y="166"/>
                    <a:pt x="215" y="1"/>
                  </a:cubicBezTo>
                </a:path>
              </a:pathLst>
            </a:custGeom>
            <a:solidFill>
              <a:schemeClr val="lt2"/>
            </a:solidFill>
            <a:ln w="5200" cap="rnd"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1675;p60">
              <a:extLst>
                <a:ext uri="{FF2B5EF4-FFF2-40B4-BE49-F238E27FC236}">
                  <a16:creationId xmlns:a16="http://schemas.microsoft.com/office/drawing/2014/main" id="{26656B6A-569E-4932-AA79-7980BEEF39E3}"/>
                </a:ext>
              </a:extLst>
            </p:cNvPr>
            <p:cNvSpPr/>
            <p:nvPr/>
          </p:nvSpPr>
          <p:spPr>
            <a:xfrm>
              <a:off x="7288045" y="3512907"/>
              <a:ext cx="51009" cy="114427"/>
            </a:xfrm>
            <a:custGeom>
              <a:avLst/>
              <a:gdLst/>
              <a:ahLst/>
              <a:cxnLst/>
              <a:rect l="l" t="t" r="r" b="b"/>
              <a:pathLst>
                <a:path w="522" h="1171" fill="none" extrusionOk="0">
                  <a:moveTo>
                    <a:pt x="154" y="1171"/>
                  </a:moveTo>
                  <a:cubicBezTo>
                    <a:pt x="1" y="754"/>
                    <a:pt x="160" y="252"/>
                    <a:pt x="522" y="0"/>
                  </a:cubicBezTo>
                </a:path>
              </a:pathLst>
            </a:custGeom>
            <a:solidFill>
              <a:schemeClr val="lt2"/>
            </a:solidFill>
            <a:ln w="5200" cap="rnd"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1676;p60">
              <a:extLst>
                <a:ext uri="{FF2B5EF4-FFF2-40B4-BE49-F238E27FC236}">
                  <a16:creationId xmlns:a16="http://schemas.microsoft.com/office/drawing/2014/main" id="{49EA9660-8617-4A33-BE47-0B07836B230F}"/>
                </a:ext>
              </a:extLst>
            </p:cNvPr>
            <p:cNvSpPr/>
            <p:nvPr/>
          </p:nvSpPr>
          <p:spPr>
            <a:xfrm>
              <a:off x="7161698" y="3575152"/>
              <a:ext cx="96545" cy="23452"/>
            </a:xfrm>
            <a:custGeom>
              <a:avLst/>
              <a:gdLst/>
              <a:ahLst/>
              <a:cxnLst/>
              <a:rect l="l" t="t" r="r" b="b"/>
              <a:pathLst>
                <a:path w="988" h="240" fill="none" extrusionOk="0">
                  <a:moveTo>
                    <a:pt x="987" y="142"/>
                  </a:moveTo>
                  <a:cubicBezTo>
                    <a:pt x="675" y="1"/>
                    <a:pt x="283" y="38"/>
                    <a:pt x="1" y="240"/>
                  </a:cubicBezTo>
                </a:path>
              </a:pathLst>
            </a:custGeom>
            <a:solidFill>
              <a:schemeClr val="lt2"/>
            </a:solidFill>
            <a:ln w="5200" cap="rnd"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1677;p60">
              <a:extLst>
                <a:ext uri="{FF2B5EF4-FFF2-40B4-BE49-F238E27FC236}">
                  <a16:creationId xmlns:a16="http://schemas.microsoft.com/office/drawing/2014/main" id="{61EAC707-3178-4B7D-8D15-2A4DC2C562F9}"/>
                </a:ext>
              </a:extLst>
            </p:cNvPr>
            <p:cNvSpPr/>
            <p:nvPr/>
          </p:nvSpPr>
          <p:spPr>
            <a:xfrm>
              <a:off x="7192869" y="3579354"/>
              <a:ext cx="18078" cy="49250"/>
            </a:xfrm>
            <a:custGeom>
              <a:avLst/>
              <a:gdLst/>
              <a:ahLst/>
              <a:cxnLst/>
              <a:rect l="l" t="t" r="r" b="b"/>
              <a:pathLst>
                <a:path w="185" h="504" fill="none" extrusionOk="0">
                  <a:moveTo>
                    <a:pt x="184" y="1"/>
                  </a:moveTo>
                  <a:cubicBezTo>
                    <a:pt x="68" y="142"/>
                    <a:pt x="0" y="319"/>
                    <a:pt x="0" y="503"/>
                  </a:cubicBezTo>
                </a:path>
              </a:pathLst>
            </a:custGeom>
            <a:solidFill>
              <a:schemeClr val="lt2"/>
            </a:solidFill>
            <a:ln w="5200" cap="rnd"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1678;p60">
              <a:extLst>
                <a:ext uri="{FF2B5EF4-FFF2-40B4-BE49-F238E27FC236}">
                  <a16:creationId xmlns:a16="http://schemas.microsoft.com/office/drawing/2014/main" id="{AE51C8A1-2168-414B-A5DC-4466B923622B}"/>
                </a:ext>
              </a:extLst>
            </p:cNvPr>
            <p:cNvSpPr/>
            <p:nvPr/>
          </p:nvSpPr>
          <p:spPr>
            <a:xfrm>
              <a:off x="7814439" y="3759054"/>
              <a:ext cx="410902" cy="129964"/>
            </a:xfrm>
            <a:custGeom>
              <a:avLst/>
              <a:gdLst/>
              <a:ahLst/>
              <a:cxnLst/>
              <a:rect l="l" t="t" r="r" b="b"/>
              <a:pathLst>
                <a:path w="4205" h="1330" fill="none" extrusionOk="0">
                  <a:moveTo>
                    <a:pt x="0" y="0"/>
                  </a:moveTo>
                  <a:cubicBezTo>
                    <a:pt x="509" y="662"/>
                    <a:pt x="1275" y="1121"/>
                    <a:pt x="2102" y="1256"/>
                  </a:cubicBezTo>
                  <a:cubicBezTo>
                    <a:pt x="2531" y="1330"/>
                    <a:pt x="2985" y="1311"/>
                    <a:pt x="3383" y="1134"/>
                  </a:cubicBezTo>
                  <a:cubicBezTo>
                    <a:pt x="3781" y="962"/>
                    <a:pt x="4112" y="619"/>
                    <a:pt x="4204" y="190"/>
                  </a:cubicBezTo>
                </a:path>
              </a:pathLst>
            </a:custGeom>
            <a:solidFill>
              <a:schemeClr val="lt2"/>
            </a:solidFill>
            <a:ln w="5200" cap="rnd"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1679;p60">
              <a:extLst>
                <a:ext uri="{FF2B5EF4-FFF2-40B4-BE49-F238E27FC236}">
                  <a16:creationId xmlns:a16="http://schemas.microsoft.com/office/drawing/2014/main" id="{33A188E2-2D65-4C30-BD74-913A3410ADD9}"/>
                </a:ext>
              </a:extLst>
            </p:cNvPr>
            <p:cNvSpPr/>
            <p:nvPr/>
          </p:nvSpPr>
          <p:spPr>
            <a:xfrm>
              <a:off x="8005473" y="3887160"/>
              <a:ext cx="220451" cy="388720"/>
            </a:xfrm>
            <a:custGeom>
              <a:avLst/>
              <a:gdLst/>
              <a:ahLst/>
              <a:cxnLst/>
              <a:rect l="l" t="t" r="r" b="b"/>
              <a:pathLst>
                <a:path w="2256" h="3978" fill="none" extrusionOk="0">
                  <a:moveTo>
                    <a:pt x="0" y="0"/>
                  </a:moveTo>
                  <a:cubicBezTo>
                    <a:pt x="0" y="325"/>
                    <a:pt x="6" y="656"/>
                    <a:pt x="61" y="981"/>
                  </a:cubicBezTo>
                  <a:cubicBezTo>
                    <a:pt x="117" y="1300"/>
                    <a:pt x="239" y="1618"/>
                    <a:pt x="447" y="1869"/>
                  </a:cubicBezTo>
                  <a:cubicBezTo>
                    <a:pt x="637" y="2090"/>
                    <a:pt x="883" y="2249"/>
                    <a:pt x="1134" y="2390"/>
                  </a:cubicBezTo>
                  <a:cubicBezTo>
                    <a:pt x="1379" y="2537"/>
                    <a:pt x="1636" y="2678"/>
                    <a:pt x="1851" y="2868"/>
                  </a:cubicBezTo>
                  <a:cubicBezTo>
                    <a:pt x="2059" y="3064"/>
                    <a:pt x="2231" y="3328"/>
                    <a:pt x="2243" y="3610"/>
                  </a:cubicBezTo>
                  <a:cubicBezTo>
                    <a:pt x="2255" y="3745"/>
                    <a:pt x="2225" y="3886"/>
                    <a:pt x="2127" y="3978"/>
                  </a:cubicBezTo>
                </a:path>
              </a:pathLst>
            </a:custGeom>
            <a:solidFill>
              <a:schemeClr val="lt2"/>
            </a:solidFill>
            <a:ln w="5200" cap="rnd"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1680;p60">
              <a:extLst>
                <a:ext uri="{FF2B5EF4-FFF2-40B4-BE49-F238E27FC236}">
                  <a16:creationId xmlns:a16="http://schemas.microsoft.com/office/drawing/2014/main" id="{D9EF0D1C-A1C8-449D-A267-20CB703EAFEC}"/>
                </a:ext>
              </a:extLst>
            </p:cNvPr>
            <p:cNvSpPr/>
            <p:nvPr/>
          </p:nvSpPr>
          <p:spPr>
            <a:xfrm>
              <a:off x="8022768" y="4002172"/>
              <a:ext cx="157618" cy="17980"/>
            </a:xfrm>
            <a:custGeom>
              <a:avLst/>
              <a:gdLst/>
              <a:ahLst/>
              <a:cxnLst/>
              <a:rect l="l" t="t" r="r" b="b"/>
              <a:pathLst>
                <a:path w="1613" h="184" fill="none" extrusionOk="0">
                  <a:moveTo>
                    <a:pt x="1613" y="184"/>
                  </a:moveTo>
                  <a:cubicBezTo>
                    <a:pt x="1564" y="135"/>
                    <a:pt x="1502" y="92"/>
                    <a:pt x="1435" y="67"/>
                  </a:cubicBezTo>
                  <a:cubicBezTo>
                    <a:pt x="1282" y="6"/>
                    <a:pt x="1104" y="25"/>
                    <a:pt x="945" y="61"/>
                  </a:cubicBezTo>
                  <a:cubicBezTo>
                    <a:pt x="779" y="92"/>
                    <a:pt x="620" y="147"/>
                    <a:pt x="454" y="153"/>
                  </a:cubicBezTo>
                  <a:cubicBezTo>
                    <a:pt x="289" y="165"/>
                    <a:pt x="111" y="123"/>
                    <a:pt x="1" y="0"/>
                  </a:cubicBezTo>
                </a:path>
              </a:pathLst>
            </a:custGeom>
            <a:solidFill>
              <a:schemeClr val="lt2"/>
            </a:solidFill>
            <a:ln w="5200" cap="rnd"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1681;p60">
              <a:extLst>
                <a:ext uri="{FF2B5EF4-FFF2-40B4-BE49-F238E27FC236}">
                  <a16:creationId xmlns:a16="http://schemas.microsoft.com/office/drawing/2014/main" id="{9D168F9B-C991-469F-8280-F5DE2E80EFB4}"/>
                </a:ext>
              </a:extLst>
            </p:cNvPr>
            <p:cNvSpPr/>
            <p:nvPr/>
          </p:nvSpPr>
          <p:spPr>
            <a:xfrm>
              <a:off x="7892904" y="3526098"/>
              <a:ext cx="261101" cy="313869"/>
            </a:xfrm>
            <a:custGeom>
              <a:avLst/>
              <a:gdLst/>
              <a:ahLst/>
              <a:cxnLst/>
              <a:rect l="l" t="t" r="r" b="b"/>
              <a:pathLst>
                <a:path w="2672" h="3212" fill="none" extrusionOk="0">
                  <a:moveTo>
                    <a:pt x="2654" y="0"/>
                  </a:moveTo>
                  <a:cubicBezTo>
                    <a:pt x="2672" y="288"/>
                    <a:pt x="2470" y="546"/>
                    <a:pt x="2249" y="736"/>
                  </a:cubicBezTo>
                  <a:cubicBezTo>
                    <a:pt x="2028" y="926"/>
                    <a:pt x="1771" y="1085"/>
                    <a:pt x="1624" y="1336"/>
                  </a:cubicBezTo>
                  <a:cubicBezTo>
                    <a:pt x="1538" y="1477"/>
                    <a:pt x="1495" y="1630"/>
                    <a:pt x="1452" y="1783"/>
                  </a:cubicBezTo>
                  <a:cubicBezTo>
                    <a:pt x="1342" y="2133"/>
                    <a:pt x="1201" y="2476"/>
                    <a:pt x="962" y="2752"/>
                  </a:cubicBezTo>
                  <a:cubicBezTo>
                    <a:pt x="723" y="3021"/>
                    <a:pt x="362" y="3211"/>
                    <a:pt x="0" y="3162"/>
                  </a:cubicBezTo>
                </a:path>
              </a:pathLst>
            </a:custGeom>
            <a:solidFill>
              <a:schemeClr val="lt2"/>
            </a:solidFill>
            <a:ln w="5200" cap="rnd"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1682;p60">
              <a:extLst>
                <a:ext uri="{FF2B5EF4-FFF2-40B4-BE49-F238E27FC236}">
                  <a16:creationId xmlns:a16="http://schemas.microsoft.com/office/drawing/2014/main" id="{95DDFD79-BE29-4737-B2CA-0D319F2B0D0A}"/>
                </a:ext>
              </a:extLst>
            </p:cNvPr>
            <p:cNvSpPr/>
            <p:nvPr/>
          </p:nvSpPr>
          <p:spPr>
            <a:xfrm>
              <a:off x="7965898" y="3714105"/>
              <a:ext cx="22280" cy="85112"/>
            </a:xfrm>
            <a:custGeom>
              <a:avLst/>
              <a:gdLst/>
              <a:ahLst/>
              <a:cxnLst/>
              <a:rect l="l" t="t" r="r" b="b"/>
              <a:pathLst>
                <a:path w="228" h="871" fill="none" extrusionOk="0">
                  <a:moveTo>
                    <a:pt x="1" y="0"/>
                  </a:moveTo>
                  <a:cubicBezTo>
                    <a:pt x="86" y="49"/>
                    <a:pt x="136" y="154"/>
                    <a:pt x="166" y="252"/>
                  </a:cubicBezTo>
                  <a:cubicBezTo>
                    <a:pt x="227" y="454"/>
                    <a:pt x="221" y="675"/>
                    <a:pt x="154" y="871"/>
                  </a:cubicBezTo>
                </a:path>
              </a:pathLst>
            </a:custGeom>
            <a:solidFill>
              <a:schemeClr val="lt2"/>
            </a:solidFill>
            <a:ln w="5200" cap="rnd"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 name="Google Shape;1683;p60">
              <a:extLst>
                <a:ext uri="{FF2B5EF4-FFF2-40B4-BE49-F238E27FC236}">
                  <a16:creationId xmlns:a16="http://schemas.microsoft.com/office/drawing/2014/main" id="{614E4336-76B5-45A1-A741-12F5BD5C6578}"/>
                </a:ext>
              </a:extLst>
            </p:cNvPr>
            <p:cNvSpPr/>
            <p:nvPr/>
          </p:nvSpPr>
          <p:spPr>
            <a:xfrm>
              <a:off x="7989252" y="3791300"/>
              <a:ext cx="73777" cy="10944"/>
            </a:xfrm>
            <a:custGeom>
              <a:avLst/>
              <a:gdLst/>
              <a:ahLst/>
              <a:cxnLst/>
              <a:rect l="l" t="t" r="r" b="b"/>
              <a:pathLst>
                <a:path w="755" h="112" fill="none" extrusionOk="0">
                  <a:moveTo>
                    <a:pt x="730" y="111"/>
                  </a:moveTo>
                  <a:cubicBezTo>
                    <a:pt x="742" y="105"/>
                    <a:pt x="754" y="93"/>
                    <a:pt x="748" y="81"/>
                  </a:cubicBezTo>
                  <a:cubicBezTo>
                    <a:pt x="571" y="38"/>
                    <a:pt x="393" y="13"/>
                    <a:pt x="209" y="7"/>
                  </a:cubicBezTo>
                  <a:cubicBezTo>
                    <a:pt x="136" y="1"/>
                    <a:pt x="56" y="7"/>
                    <a:pt x="1" y="50"/>
                  </a:cubicBezTo>
                </a:path>
              </a:pathLst>
            </a:custGeom>
            <a:solidFill>
              <a:schemeClr val="lt2"/>
            </a:solidFill>
            <a:ln w="5200" cap="rnd"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1684;p60">
              <a:extLst>
                <a:ext uri="{FF2B5EF4-FFF2-40B4-BE49-F238E27FC236}">
                  <a16:creationId xmlns:a16="http://schemas.microsoft.com/office/drawing/2014/main" id="{C1882873-2835-4EF1-9E52-74CD3C8E3332}"/>
                </a:ext>
              </a:extLst>
            </p:cNvPr>
            <p:cNvSpPr/>
            <p:nvPr/>
          </p:nvSpPr>
          <p:spPr>
            <a:xfrm>
              <a:off x="8029999" y="3722508"/>
              <a:ext cx="159377" cy="38989"/>
            </a:xfrm>
            <a:custGeom>
              <a:avLst/>
              <a:gdLst/>
              <a:ahLst/>
              <a:cxnLst/>
              <a:rect l="l" t="t" r="r" b="b"/>
              <a:pathLst>
                <a:path w="1631" h="399" fill="none" extrusionOk="0">
                  <a:moveTo>
                    <a:pt x="1630" y="399"/>
                  </a:moveTo>
                  <a:cubicBezTo>
                    <a:pt x="1563" y="221"/>
                    <a:pt x="1391" y="80"/>
                    <a:pt x="1201" y="43"/>
                  </a:cubicBezTo>
                  <a:cubicBezTo>
                    <a:pt x="956" y="0"/>
                    <a:pt x="711" y="123"/>
                    <a:pt x="460" y="147"/>
                  </a:cubicBezTo>
                  <a:cubicBezTo>
                    <a:pt x="307" y="166"/>
                    <a:pt x="147" y="147"/>
                    <a:pt x="0" y="92"/>
                  </a:cubicBezTo>
                </a:path>
              </a:pathLst>
            </a:custGeom>
            <a:solidFill>
              <a:schemeClr val="lt2"/>
            </a:solidFill>
            <a:ln w="5200" cap="rnd"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1685;p60">
              <a:extLst>
                <a:ext uri="{FF2B5EF4-FFF2-40B4-BE49-F238E27FC236}">
                  <a16:creationId xmlns:a16="http://schemas.microsoft.com/office/drawing/2014/main" id="{68331F9E-475B-445B-8485-42C5CF255C19}"/>
                </a:ext>
              </a:extLst>
            </p:cNvPr>
            <p:cNvSpPr/>
            <p:nvPr/>
          </p:nvSpPr>
          <p:spPr>
            <a:xfrm>
              <a:off x="8104850" y="3657820"/>
              <a:ext cx="43777" cy="72506"/>
            </a:xfrm>
            <a:custGeom>
              <a:avLst/>
              <a:gdLst/>
              <a:ahLst/>
              <a:cxnLst/>
              <a:rect l="l" t="t" r="r" b="b"/>
              <a:pathLst>
                <a:path w="448" h="742" fill="none" extrusionOk="0">
                  <a:moveTo>
                    <a:pt x="429" y="0"/>
                  </a:moveTo>
                  <a:cubicBezTo>
                    <a:pt x="448" y="92"/>
                    <a:pt x="448" y="184"/>
                    <a:pt x="417" y="270"/>
                  </a:cubicBezTo>
                  <a:cubicBezTo>
                    <a:pt x="393" y="344"/>
                    <a:pt x="350" y="411"/>
                    <a:pt x="301" y="472"/>
                  </a:cubicBezTo>
                  <a:cubicBezTo>
                    <a:pt x="215" y="583"/>
                    <a:pt x="117" y="674"/>
                    <a:pt x="0" y="742"/>
                  </a:cubicBezTo>
                </a:path>
              </a:pathLst>
            </a:custGeom>
            <a:solidFill>
              <a:schemeClr val="lt2"/>
            </a:solidFill>
            <a:ln w="5200" cap="rnd"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1686;p60">
              <a:extLst>
                <a:ext uri="{FF2B5EF4-FFF2-40B4-BE49-F238E27FC236}">
                  <a16:creationId xmlns:a16="http://schemas.microsoft.com/office/drawing/2014/main" id="{D8335395-0F4A-438E-AF90-C9DF7AF72439}"/>
                </a:ext>
              </a:extLst>
            </p:cNvPr>
            <p:cNvSpPr/>
            <p:nvPr/>
          </p:nvSpPr>
          <p:spPr>
            <a:xfrm>
              <a:off x="7946746" y="3541049"/>
              <a:ext cx="88141" cy="148628"/>
            </a:xfrm>
            <a:custGeom>
              <a:avLst/>
              <a:gdLst/>
              <a:ahLst/>
              <a:cxnLst/>
              <a:rect l="l" t="t" r="r" b="b"/>
              <a:pathLst>
                <a:path w="902" h="1521" fill="none" extrusionOk="0">
                  <a:moveTo>
                    <a:pt x="901" y="1520"/>
                  </a:moveTo>
                  <a:cubicBezTo>
                    <a:pt x="901" y="1465"/>
                    <a:pt x="901" y="1410"/>
                    <a:pt x="889" y="1361"/>
                  </a:cubicBezTo>
                  <a:cubicBezTo>
                    <a:pt x="852" y="1177"/>
                    <a:pt x="736" y="1024"/>
                    <a:pt x="601" y="895"/>
                  </a:cubicBezTo>
                  <a:cubicBezTo>
                    <a:pt x="472" y="766"/>
                    <a:pt x="325" y="650"/>
                    <a:pt x="209" y="509"/>
                  </a:cubicBezTo>
                  <a:cubicBezTo>
                    <a:pt x="86" y="368"/>
                    <a:pt x="1" y="184"/>
                    <a:pt x="19" y="0"/>
                  </a:cubicBezTo>
                </a:path>
              </a:pathLst>
            </a:custGeom>
            <a:solidFill>
              <a:schemeClr val="lt2"/>
            </a:solidFill>
            <a:ln w="5200" cap="rnd"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1687;p60">
              <a:extLst>
                <a:ext uri="{FF2B5EF4-FFF2-40B4-BE49-F238E27FC236}">
                  <a16:creationId xmlns:a16="http://schemas.microsoft.com/office/drawing/2014/main" id="{1F8B6FFC-5421-4536-83C5-9B9DD602D373}"/>
                </a:ext>
              </a:extLst>
            </p:cNvPr>
            <p:cNvSpPr/>
            <p:nvPr/>
          </p:nvSpPr>
          <p:spPr>
            <a:xfrm>
              <a:off x="7898279" y="3597920"/>
              <a:ext cx="85112" cy="8501"/>
            </a:xfrm>
            <a:custGeom>
              <a:avLst/>
              <a:gdLst/>
              <a:ahLst/>
              <a:cxnLst/>
              <a:rect l="l" t="t" r="r" b="b"/>
              <a:pathLst>
                <a:path w="871" h="87" fill="none" extrusionOk="0">
                  <a:moveTo>
                    <a:pt x="870" y="86"/>
                  </a:moveTo>
                  <a:cubicBezTo>
                    <a:pt x="748" y="7"/>
                    <a:pt x="589" y="1"/>
                    <a:pt x="441" y="13"/>
                  </a:cubicBezTo>
                  <a:cubicBezTo>
                    <a:pt x="294" y="25"/>
                    <a:pt x="147" y="56"/>
                    <a:pt x="0" y="50"/>
                  </a:cubicBezTo>
                </a:path>
              </a:pathLst>
            </a:custGeom>
            <a:solidFill>
              <a:schemeClr val="lt2"/>
            </a:solidFill>
            <a:ln w="5200" cap="rnd"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1688;p60">
              <a:extLst>
                <a:ext uri="{FF2B5EF4-FFF2-40B4-BE49-F238E27FC236}">
                  <a16:creationId xmlns:a16="http://schemas.microsoft.com/office/drawing/2014/main" id="{786DFD10-E296-4FE1-B034-5E10824491F8}"/>
                </a:ext>
              </a:extLst>
            </p:cNvPr>
            <p:cNvSpPr/>
            <p:nvPr/>
          </p:nvSpPr>
          <p:spPr>
            <a:xfrm>
              <a:off x="7904239" y="3557172"/>
              <a:ext cx="21009" cy="45048"/>
            </a:xfrm>
            <a:custGeom>
              <a:avLst/>
              <a:gdLst/>
              <a:ahLst/>
              <a:cxnLst/>
              <a:rect l="l" t="t" r="r" b="b"/>
              <a:pathLst>
                <a:path w="215" h="461" fill="none" extrusionOk="0">
                  <a:moveTo>
                    <a:pt x="215" y="460"/>
                  </a:moveTo>
                  <a:cubicBezTo>
                    <a:pt x="111" y="326"/>
                    <a:pt x="37" y="166"/>
                    <a:pt x="1" y="1"/>
                  </a:cubicBezTo>
                </a:path>
              </a:pathLst>
            </a:custGeom>
            <a:solidFill>
              <a:schemeClr val="lt2"/>
            </a:solidFill>
            <a:ln w="5200" cap="rnd"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1689;p60">
              <a:extLst>
                <a:ext uri="{FF2B5EF4-FFF2-40B4-BE49-F238E27FC236}">
                  <a16:creationId xmlns:a16="http://schemas.microsoft.com/office/drawing/2014/main" id="{55B98911-445E-40F4-BE41-1F1BFEA4252A}"/>
                </a:ext>
              </a:extLst>
            </p:cNvPr>
            <p:cNvSpPr/>
            <p:nvPr/>
          </p:nvSpPr>
          <p:spPr>
            <a:xfrm>
              <a:off x="8040748" y="3512907"/>
              <a:ext cx="51009" cy="114427"/>
            </a:xfrm>
            <a:custGeom>
              <a:avLst/>
              <a:gdLst/>
              <a:ahLst/>
              <a:cxnLst/>
              <a:rect l="l" t="t" r="r" b="b"/>
              <a:pathLst>
                <a:path w="522" h="1171" fill="none" extrusionOk="0">
                  <a:moveTo>
                    <a:pt x="368" y="1171"/>
                  </a:moveTo>
                  <a:cubicBezTo>
                    <a:pt x="522" y="754"/>
                    <a:pt x="362" y="252"/>
                    <a:pt x="1" y="0"/>
                  </a:cubicBezTo>
                </a:path>
              </a:pathLst>
            </a:custGeom>
            <a:solidFill>
              <a:schemeClr val="lt2"/>
            </a:solidFill>
            <a:ln w="5200" cap="rnd"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extLst>
      <p:ext uri="{BB962C8B-B14F-4D97-AF65-F5344CB8AC3E}">
        <p14:creationId xmlns:p14="http://schemas.microsoft.com/office/powerpoint/2010/main" val="1673785652"/>
      </p:ext>
    </p:extLst>
  </p:cSld>
  <p:clrMapOvr>
    <a:masterClrMapping/>
  </p:clrMapOvr>
  <p:transition spd="slow">
    <p:wip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520"/>
        <p:cNvGrpSpPr/>
        <p:nvPr/>
      </p:nvGrpSpPr>
      <p:grpSpPr>
        <a:xfrm>
          <a:off x="0" y="0"/>
          <a:ext cx="0" cy="0"/>
          <a:chOff x="0" y="0"/>
          <a:chExt cx="0" cy="0"/>
        </a:xfrm>
      </p:grpSpPr>
      <p:sp>
        <p:nvSpPr>
          <p:cNvPr id="524" name="Google Shape;524;p38"/>
          <p:cNvSpPr txBox="1">
            <a:spLocks noGrp="1"/>
          </p:cNvSpPr>
          <p:nvPr>
            <p:ph type="title"/>
          </p:nvPr>
        </p:nvSpPr>
        <p:spPr>
          <a:xfrm>
            <a:off x="1138044" y="478972"/>
            <a:ext cx="6867912" cy="653142"/>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US" sz="2400" dirty="0"/>
              <a:t>Role of Community Respiratory Teams</a:t>
            </a:r>
          </a:p>
        </p:txBody>
      </p:sp>
      <p:sp>
        <p:nvSpPr>
          <p:cNvPr id="525" name="Google Shape;525;p38"/>
          <p:cNvSpPr txBox="1">
            <a:spLocks noGrp="1"/>
          </p:cNvSpPr>
          <p:nvPr>
            <p:ph type="subTitle" idx="1"/>
          </p:nvPr>
        </p:nvSpPr>
        <p:spPr>
          <a:xfrm>
            <a:off x="842131" y="1247355"/>
            <a:ext cx="7459737" cy="653142"/>
          </a:xfrm>
          <a:prstGeom prst="rect">
            <a:avLst/>
          </a:prstGeom>
        </p:spPr>
        <p:style>
          <a:lnRef idx="1">
            <a:schemeClr val="accent5"/>
          </a:lnRef>
          <a:fillRef idx="2">
            <a:schemeClr val="accent5"/>
          </a:fillRef>
          <a:effectRef idx="1">
            <a:schemeClr val="accent5"/>
          </a:effectRef>
          <a:fontRef idx="minor">
            <a:schemeClr val="dk1"/>
          </a:fontRef>
        </p:style>
        <p:txBody>
          <a:bodyPr spcFirstLastPara="1" wrap="square" lIns="91425" tIns="91425" rIns="91425" bIns="91425" anchor="t" anchorCtr="0">
            <a:noAutofit/>
          </a:bodyPr>
          <a:lstStyle/>
          <a:p>
            <a:pPr marL="0" lvl="0" indent="0" rtl="0">
              <a:spcBef>
                <a:spcPts val="0"/>
              </a:spcBef>
              <a:spcAft>
                <a:spcPts val="0"/>
              </a:spcAft>
            </a:pPr>
            <a:r>
              <a:rPr lang="en-US" sz="1400" dirty="0"/>
              <a:t>Respiratory nurses, alongside various community teams, are known for playing a significant role in integrated care delivery (Hernández et al., 2015; NHS England, 2026)</a:t>
            </a:r>
          </a:p>
        </p:txBody>
      </p:sp>
      <p:sp>
        <p:nvSpPr>
          <p:cNvPr id="5" name="Google Shape;590;p39">
            <a:extLst>
              <a:ext uri="{FF2B5EF4-FFF2-40B4-BE49-F238E27FC236}">
                <a16:creationId xmlns:a16="http://schemas.microsoft.com/office/drawing/2014/main" id="{10CF09A7-6735-4782-AF39-8FEB676F7F7A}"/>
              </a:ext>
            </a:extLst>
          </p:cNvPr>
          <p:cNvSpPr txBox="1">
            <a:spLocks/>
          </p:cNvSpPr>
          <p:nvPr/>
        </p:nvSpPr>
        <p:spPr>
          <a:xfrm>
            <a:off x="4079525" y="2110011"/>
            <a:ext cx="3541183" cy="476030"/>
          </a:xfrm>
          <a:prstGeom prst="rect">
            <a:avLst/>
          </a:prstGeom>
        </p:spPr>
        <p:style>
          <a:lnRef idx="1">
            <a:schemeClr val="dk1"/>
          </a:lnRef>
          <a:fillRef idx="2">
            <a:schemeClr val="dk1"/>
          </a:fillRef>
          <a:effectRef idx="1">
            <a:schemeClr val="dk1"/>
          </a:effectRef>
          <a:fontRef idx="minor">
            <a:schemeClr val="dk1"/>
          </a:fontRef>
        </p:style>
        <p:txBody>
          <a:bodyPr spcFirstLastPara="1" wrap="square" lIns="91425" tIns="91425" rIns="91425" bIns="91425" anchor="ctr" anchorCtr="0">
            <a:noAutofit/>
          </a:bodyPr>
          <a:lstStyle>
            <a:defPPr marR="0" lvl="0" algn="l" rtl="0">
              <a:lnSpc>
                <a:spcPct val="100000"/>
              </a:lnSpc>
              <a:spcBef>
                <a:spcPts val="0"/>
              </a:spcBef>
              <a:spcAft>
                <a:spcPts val="0"/>
              </a:spcAft>
            </a:defPPr>
            <a:lvl1pPr marL="457200" marR="0" lvl="0" indent="-304800" algn="ctr" rtl="0">
              <a:lnSpc>
                <a:spcPct val="100000"/>
              </a:lnSpc>
              <a:spcBef>
                <a:spcPts val="0"/>
              </a:spcBef>
              <a:spcAft>
                <a:spcPts val="0"/>
              </a:spcAft>
              <a:buClr>
                <a:schemeClr val="dk1"/>
              </a:buClr>
              <a:buSzPts val="1200"/>
              <a:buFont typeface="Barlow"/>
              <a:buNone/>
              <a:defRPr sz="1600" b="0" i="0" u="none" strike="noStrike" cap="none" spc="0">
                <a:solidFill>
                  <a:schemeClr val="dk1"/>
                </a:solidFill>
                <a:latin typeface="Barlow"/>
                <a:ea typeface="Barlow"/>
                <a:cs typeface="Barlow"/>
                <a:sym typeface="Barlow"/>
              </a:defRPr>
            </a:lvl1pPr>
            <a:lvl2pPr marL="914400" marR="0" lvl="1" indent="-304800" algn="ctr" rtl="0">
              <a:lnSpc>
                <a:spcPct val="100000"/>
              </a:lnSpc>
              <a:spcBef>
                <a:spcPts val="0"/>
              </a:spcBef>
              <a:spcAft>
                <a:spcPts val="0"/>
              </a:spcAft>
              <a:buClr>
                <a:schemeClr val="dk1"/>
              </a:buClr>
              <a:buSzPts val="1200"/>
              <a:buFont typeface="Barlow"/>
              <a:buNone/>
              <a:defRPr sz="1200" b="0" i="0" u="none" strike="noStrike" cap="none" spc="0">
                <a:solidFill>
                  <a:schemeClr val="dk1"/>
                </a:solidFill>
                <a:latin typeface="Barlow"/>
                <a:ea typeface="Barlow"/>
                <a:cs typeface="Barlow"/>
                <a:sym typeface="Barlow"/>
              </a:defRPr>
            </a:lvl2pPr>
            <a:lvl3pPr marL="1371600" marR="0" lvl="2" indent="-304800" algn="ctr" rtl="0">
              <a:lnSpc>
                <a:spcPct val="100000"/>
              </a:lnSpc>
              <a:spcBef>
                <a:spcPts val="0"/>
              </a:spcBef>
              <a:spcAft>
                <a:spcPts val="0"/>
              </a:spcAft>
              <a:buClr>
                <a:schemeClr val="dk1"/>
              </a:buClr>
              <a:buSzPts val="1200"/>
              <a:buFont typeface="Barlow"/>
              <a:buNone/>
              <a:defRPr sz="1200" b="0" i="0" u="none" strike="noStrike" cap="none" spc="0">
                <a:solidFill>
                  <a:schemeClr val="dk1"/>
                </a:solidFill>
                <a:latin typeface="Barlow"/>
                <a:ea typeface="Barlow"/>
                <a:cs typeface="Barlow"/>
                <a:sym typeface="Barlow"/>
              </a:defRPr>
            </a:lvl3pPr>
            <a:lvl4pPr marL="1828800" marR="0" lvl="3" indent="-304800" algn="ctr" rtl="0">
              <a:lnSpc>
                <a:spcPct val="100000"/>
              </a:lnSpc>
              <a:spcBef>
                <a:spcPts val="0"/>
              </a:spcBef>
              <a:spcAft>
                <a:spcPts val="0"/>
              </a:spcAft>
              <a:buClr>
                <a:schemeClr val="dk1"/>
              </a:buClr>
              <a:buSzPts val="1200"/>
              <a:buFont typeface="Barlow"/>
              <a:buNone/>
              <a:defRPr sz="1200" b="0" i="0" u="none" strike="noStrike" cap="none" spc="0">
                <a:solidFill>
                  <a:schemeClr val="dk1"/>
                </a:solidFill>
                <a:latin typeface="Barlow"/>
                <a:ea typeface="Barlow"/>
                <a:cs typeface="Barlow"/>
                <a:sym typeface="Barlow"/>
              </a:defRPr>
            </a:lvl4pPr>
            <a:lvl5pPr marL="2286000" marR="0" lvl="4" indent="-304800" algn="ctr" rtl="0">
              <a:lnSpc>
                <a:spcPct val="100000"/>
              </a:lnSpc>
              <a:spcBef>
                <a:spcPts val="0"/>
              </a:spcBef>
              <a:spcAft>
                <a:spcPts val="0"/>
              </a:spcAft>
              <a:buClr>
                <a:schemeClr val="dk1"/>
              </a:buClr>
              <a:buSzPts val="1200"/>
              <a:buFont typeface="Barlow"/>
              <a:buNone/>
              <a:defRPr sz="1200" b="0" i="0" u="none" strike="noStrike" cap="none" spc="0">
                <a:solidFill>
                  <a:schemeClr val="dk1"/>
                </a:solidFill>
                <a:latin typeface="Barlow"/>
                <a:ea typeface="Barlow"/>
                <a:cs typeface="Barlow"/>
                <a:sym typeface="Barlow"/>
              </a:defRPr>
            </a:lvl5pPr>
            <a:lvl6pPr marL="2743200" marR="0" lvl="5" indent="-304800" algn="ctr" rtl="0">
              <a:lnSpc>
                <a:spcPct val="100000"/>
              </a:lnSpc>
              <a:spcBef>
                <a:spcPts val="0"/>
              </a:spcBef>
              <a:spcAft>
                <a:spcPts val="0"/>
              </a:spcAft>
              <a:buClr>
                <a:schemeClr val="dk1"/>
              </a:buClr>
              <a:buSzPts val="1200"/>
              <a:buFont typeface="Barlow"/>
              <a:buNone/>
              <a:defRPr sz="1200" b="0" i="0" u="none" strike="noStrike" cap="none" spc="0">
                <a:solidFill>
                  <a:schemeClr val="dk1"/>
                </a:solidFill>
                <a:latin typeface="Barlow"/>
                <a:ea typeface="Barlow"/>
                <a:cs typeface="Barlow"/>
                <a:sym typeface="Barlow"/>
              </a:defRPr>
            </a:lvl6pPr>
            <a:lvl7pPr marL="3200400" marR="0" lvl="6" indent="-304800" algn="ctr" rtl="0">
              <a:lnSpc>
                <a:spcPct val="100000"/>
              </a:lnSpc>
              <a:spcBef>
                <a:spcPts val="0"/>
              </a:spcBef>
              <a:spcAft>
                <a:spcPts val="0"/>
              </a:spcAft>
              <a:buClr>
                <a:schemeClr val="dk1"/>
              </a:buClr>
              <a:buSzPts val="1200"/>
              <a:buFont typeface="Barlow"/>
              <a:buNone/>
              <a:defRPr sz="1200" b="0" i="0" u="none" strike="noStrike" cap="none" spc="0">
                <a:solidFill>
                  <a:schemeClr val="dk1"/>
                </a:solidFill>
                <a:latin typeface="Barlow"/>
                <a:ea typeface="Barlow"/>
                <a:cs typeface="Barlow"/>
                <a:sym typeface="Barlow"/>
              </a:defRPr>
            </a:lvl7pPr>
            <a:lvl8pPr marL="3657600" marR="0" lvl="7" indent="-304800" algn="ctr" rtl="0">
              <a:lnSpc>
                <a:spcPct val="100000"/>
              </a:lnSpc>
              <a:spcBef>
                <a:spcPts val="0"/>
              </a:spcBef>
              <a:spcAft>
                <a:spcPts val="0"/>
              </a:spcAft>
              <a:buClr>
                <a:schemeClr val="dk1"/>
              </a:buClr>
              <a:buSzPts val="1200"/>
              <a:buFont typeface="Barlow"/>
              <a:buNone/>
              <a:defRPr sz="1200" b="0" i="0" u="none" strike="noStrike" cap="none" spc="0">
                <a:solidFill>
                  <a:schemeClr val="dk1"/>
                </a:solidFill>
                <a:latin typeface="Barlow"/>
                <a:ea typeface="Barlow"/>
                <a:cs typeface="Barlow"/>
                <a:sym typeface="Barlow"/>
              </a:defRPr>
            </a:lvl8pPr>
            <a:lvl9pPr marL="4114800" marR="0" lvl="8" indent="-304800" algn="ctr" rtl="0">
              <a:lnSpc>
                <a:spcPct val="100000"/>
              </a:lnSpc>
              <a:spcBef>
                <a:spcPts val="0"/>
              </a:spcBef>
              <a:spcAft>
                <a:spcPts val="0"/>
              </a:spcAft>
              <a:buClr>
                <a:schemeClr val="dk1"/>
              </a:buClr>
              <a:buSzPts val="1200"/>
              <a:buFont typeface="Barlow"/>
              <a:buNone/>
              <a:defRPr sz="1200" b="0" i="0" u="none" strike="noStrike" cap="none" spc="0">
                <a:solidFill>
                  <a:schemeClr val="dk1"/>
                </a:solidFill>
                <a:latin typeface="Barlow"/>
                <a:ea typeface="Barlow"/>
                <a:cs typeface="Barlow"/>
                <a:sym typeface="Barlow"/>
              </a:defRPr>
            </a:lvl9pPr>
          </a:lstStyle>
          <a:p>
            <a:pPr marL="0" indent="0"/>
            <a:r>
              <a:rPr lang="en-US" sz="1400" b="1" dirty="0">
                <a:latin typeface="Poppins" panose="00000500000000000000" pitchFamily="2" charset="0"/>
                <a:cs typeface="Poppins" panose="00000500000000000000" pitchFamily="2" charset="0"/>
              </a:rPr>
              <a:t>Responsibilities</a:t>
            </a:r>
          </a:p>
        </p:txBody>
      </p:sp>
      <p:sp>
        <p:nvSpPr>
          <p:cNvPr id="7" name="Google Shape;525;p38">
            <a:extLst>
              <a:ext uri="{FF2B5EF4-FFF2-40B4-BE49-F238E27FC236}">
                <a16:creationId xmlns:a16="http://schemas.microsoft.com/office/drawing/2014/main" id="{F6E4E905-4343-45A5-87CA-948709D2E97C}"/>
              </a:ext>
            </a:extLst>
          </p:cNvPr>
          <p:cNvSpPr txBox="1">
            <a:spLocks/>
          </p:cNvSpPr>
          <p:nvPr/>
        </p:nvSpPr>
        <p:spPr>
          <a:xfrm>
            <a:off x="3128840" y="2687829"/>
            <a:ext cx="5442555" cy="1990990"/>
          </a:xfrm>
          <a:prstGeom prst="rect">
            <a:avLst/>
          </a:prstGeom>
        </p:spPr>
        <p:style>
          <a:lnRef idx="0">
            <a:schemeClr val="accent6"/>
          </a:lnRef>
          <a:fillRef idx="3">
            <a:schemeClr val="accent6"/>
          </a:fillRef>
          <a:effectRef idx="3">
            <a:schemeClr val="accent6"/>
          </a:effectRef>
          <a:fontRef idx="minor">
            <a:schemeClr val="lt1"/>
          </a:fontRef>
        </p:style>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04800" algn="ctr" rtl="0">
              <a:lnSpc>
                <a:spcPct val="100000"/>
              </a:lnSpc>
              <a:spcBef>
                <a:spcPts val="0"/>
              </a:spcBef>
              <a:spcAft>
                <a:spcPts val="0"/>
              </a:spcAft>
              <a:buClr>
                <a:schemeClr val="dk1"/>
              </a:buClr>
              <a:buSzPts val="1200"/>
              <a:buFont typeface="Barlow"/>
              <a:buNone/>
              <a:defRPr sz="1600" b="0" i="0" u="none" strike="noStrike" cap="none" spc="0">
                <a:solidFill>
                  <a:schemeClr val="dk1"/>
                </a:solidFill>
                <a:latin typeface="Barlow"/>
                <a:ea typeface="Barlow"/>
                <a:cs typeface="Barlow"/>
                <a:sym typeface="Barlow"/>
              </a:defRPr>
            </a:lvl1pPr>
            <a:lvl2pPr marL="914400" marR="0" lvl="1" indent="-304800" algn="ctr" rtl="0">
              <a:lnSpc>
                <a:spcPct val="100000"/>
              </a:lnSpc>
              <a:spcBef>
                <a:spcPts val="0"/>
              </a:spcBef>
              <a:spcAft>
                <a:spcPts val="0"/>
              </a:spcAft>
              <a:buClr>
                <a:schemeClr val="dk1"/>
              </a:buClr>
              <a:buSzPts val="1200"/>
              <a:buFont typeface="Barlow"/>
              <a:buNone/>
              <a:defRPr sz="1200" b="0" i="0" u="none" strike="noStrike" cap="none" spc="0">
                <a:solidFill>
                  <a:schemeClr val="dk1"/>
                </a:solidFill>
                <a:latin typeface="Barlow"/>
                <a:ea typeface="Barlow"/>
                <a:cs typeface="Barlow"/>
                <a:sym typeface="Barlow"/>
              </a:defRPr>
            </a:lvl2pPr>
            <a:lvl3pPr marL="1371600" marR="0" lvl="2" indent="-304800" algn="ctr" rtl="0">
              <a:lnSpc>
                <a:spcPct val="100000"/>
              </a:lnSpc>
              <a:spcBef>
                <a:spcPts val="0"/>
              </a:spcBef>
              <a:spcAft>
                <a:spcPts val="0"/>
              </a:spcAft>
              <a:buClr>
                <a:schemeClr val="dk1"/>
              </a:buClr>
              <a:buSzPts val="1200"/>
              <a:buFont typeface="Barlow"/>
              <a:buNone/>
              <a:defRPr sz="1200" b="0" i="0" u="none" strike="noStrike" cap="none" spc="0">
                <a:solidFill>
                  <a:schemeClr val="dk1"/>
                </a:solidFill>
                <a:latin typeface="Barlow"/>
                <a:ea typeface="Barlow"/>
                <a:cs typeface="Barlow"/>
                <a:sym typeface="Barlow"/>
              </a:defRPr>
            </a:lvl3pPr>
            <a:lvl4pPr marL="1828800" marR="0" lvl="3" indent="-304800" algn="ctr" rtl="0">
              <a:lnSpc>
                <a:spcPct val="100000"/>
              </a:lnSpc>
              <a:spcBef>
                <a:spcPts val="0"/>
              </a:spcBef>
              <a:spcAft>
                <a:spcPts val="0"/>
              </a:spcAft>
              <a:buClr>
                <a:schemeClr val="dk1"/>
              </a:buClr>
              <a:buSzPts val="1200"/>
              <a:buFont typeface="Barlow"/>
              <a:buNone/>
              <a:defRPr sz="1200" b="0" i="0" u="none" strike="noStrike" cap="none" spc="0">
                <a:solidFill>
                  <a:schemeClr val="dk1"/>
                </a:solidFill>
                <a:latin typeface="Barlow"/>
                <a:ea typeface="Barlow"/>
                <a:cs typeface="Barlow"/>
                <a:sym typeface="Barlow"/>
              </a:defRPr>
            </a:lvl4pPr>
            <a:lvl5pPr marL="2286000" marR="0" lvl="4" indent="-304800" algn="ctr" rtl="0">
              <a:lnSpc>
                <a:spcPct val="100000"/>
              </a:lnSpc>
              <a:spcBef>
                <a:spcPts val="0"/>
              </a:spcBef>
              <a:spcAft>
                <a:spcPts val="0"/>
              </a:spcAft>
              <a:buClr>
                <a:schemeClr val="dk1"/>
              </a:buClr>
              <a:buSzPts val="1200"/>
              <a:buFont typeface="Barlow"/>
              <a:buNone/>
              <a:defRPr sz="1200" b="0" i="0" u="none" strike="noStrike" cap="none" spc="0">
                <a:solidFill>
                  <a:schemeClr val="dk1"/>
                </a:solidFill>
                <a:latin typeface="Barlow"/>
                <a:ea typeface="Barlow"/>
                <a:cs typeface="Barlow"/>
                <a:sym typeface="Barlow"/>
              </a:defRPr>
            </a:lvl5pPr>
            <a:lvl6pPr marL="2743200" marR="0" lvl="5" indent="-304800" algn="ctr" rtl="0">
              <a:lnSpc>
                <a:spcPct val="100000"/>
              </a:lnSpc>
              <a:spcBef>
                <a:spcPts val="0"/>
              </a:spcBef>
              <a:spcAft>
                <a:spcPts val="0"/>
              </a:spcAft>
              <a:buClr>
                <a:schemeClr val="dk1"/>
              </a:buClr>
              <a:buSzPts val="1200"/>
              <a:buFont typeface="Barlow"/>
              <a:buNone/>
              <a:defRPr sz="1200" b="0" i="0" u="none" strike="noStrike" cap="none" spc="0">
                <a:solidFill>
                  <a:schemeClr val="dk1"/>
                </a:solidFill>
                <a:latin typeface="Barlow"/>
                <a:ea typeface="Barlow"/>
                <a:cs typeface="Barlow"/>
                <a:sym typeface="Barlow"/>
              </a:defRPr>
            </a:lvl6pPr>
            <a:lvl7pPr marL="3200400" marR="0" lvl="6" indent="-304800" algn="ctr" rtl="0">
              <a:lnSpc>
                <a:spcPct val="100000"/>
              </a:lnSpc>
              <a:spcBef>
                <a:spcPts val="0"/>
              </a:spcBef>
              <a:spcAft>
                <a:spcPts val="0"/>
              </a:spcAft>
              <a:buClr>
                <a:schemeClr val="dk1"/>
              </a:buClr>
              <a:buSzPts val="1200"/>
              <a:buFont typeface="Barlow"/>
              <a:buNone/>
              <a:defRPr sz="1200" b="0" i="0" u="none" strike="noStrike" cap="none" spc="0">
                <a:solidFill>
                  <a:schemeClr val="dk1"/>
                </a:solidFill>
                <a:latin typeface="Barlow"/>
                <a:ea typeface="Barlow"/>
                <a:cs typeface="Barlow"/>
                <a:sym typeface="Barlow"/>
              </a:defRPr>
            </a:lvl7pPr>
            <a:lvl8pPr marL="3657600" marR="0" lvl="7" indent="-304800" algn="ctr" rtl="0">
              <a:lnSpc>
                <a:spcPct val="100000"/>
              </a:lnSpc>
              <a:spcBef>
                <a:spcPts val="0"/>
              </a:spcBef>
              <a:spcAft>
                <a:spcPts val="0"/>
              </a:spcAft>
              <a:buClr>
                <a:schemeClr val="dk1"/>
              </a:buClr>
              <a:buSzPts val="1200"/>
              <a:buFont typeface="Barlow"/>
              <a:buNone/>
              <a:defRPr sz="1200" b="0" i="0" u="none" strike="noStrike" cap="none" spc="0">
                <a:solidFill>
                  <a:schemeClr val="dk1"/>
                </a:solidFill>
                <a:latin typeface="Barlow"/>
                <a:ea typeface="Barlow"/>
                <a:cs typeface="Barlow"/>
                <a:sym typeface="Barlow"/>
              </a:defRPr>
            </a:lvl8pPr>
            <a:lvl9pPr marL="4114800" marR="0" lvl="8" indent="-304800" algn="ctr" rtl="0">
              <a:lnSpc>
                <a:spcPct val="100000"/>
              </a:lnSpc>
              <a:spcBef>
                <a:spcPts val="0"/>
              </a:spcBef>
              <a:spcAft>
                <a:spcPts val="0"/>
              </a:spcAft>
              <a:buClr>
                <a:schemeClr val="dk1"/>
              </a:buClr>
              <a:buSzPts val="1200"/>
              <a:buFont typeface="Barlow"/>
              <a:buNone/>
              <a:defRPr sz="1200" b="0" i="0" u="none" strike="noStrike" cap="none" spc="0">
                <a:solidFill>
                  <a:schemeClr val="dk1"/>
                </a:solidFill>
                <a:latin typeface="Barlow"/>
                <a:ea typeface="Barlow"/>
                <a:cs typeface="Barlow"/>
                <a:sym typeface="Barlow"/>
              </a:defRPr>
            </a:lvl9pPr>
          </a:lstStyle>
          <a:p>
            <a:pPr marL="285750" indent="-285750" algn="l">
              <a:buFont typeface="Arial" panose="020B0604020202020204" pitchFamily="34" charset="0"/>
              <a:buChar char="•"/>
            </a:pPr>
            <a:r>
              <a:rPr lang="en-US" sz="1400" dirty="0"/>
              <a:t>Quality-assured spirometry, alongside diagnosis support</a:t>
            </a:r>
          </a:p>
          <a:p>
            <a:pPr marL="285750" indent="-285750" algn="l">
              <a:buFont typeface="Arial" panose="020B0604020202020204" pitchFamily="34" charset="0"/>
              <a:buChar char="•"/>
            </a:pPr>
            <a:r>
              <a:rPr lang="en-US" sz="1400" dirty="0"/>
              <a:t>Conducting structured annual reviews</a:t>
            </a:r>
          </a:p>
          <a:p>
            <a:pPr marL="285750" indent="-285750" algn="l">
              <a:buFont typeface="Arial" panose="020B0604020202020204" pitchFamily="34" charset="0"/>
              <a:buChar char="•"/>
            </a:pPr>
            <a:r>
              <a:rPr lang="en-US" sz="1400" dirty="0"/>
              <a:t>Referring and delivering pulmonary rehabilitation</a:t>
            </a:r>
          </a:p>
          <a:p>
            <a:pPr marL="285750" indent="-285750" algn="l">
              <a:buFont typeface="Arial" panose="020B0604020202020204" pitchFamily="34" charset="0"/>
              <a:buChar char="•"/>
            </a:pPr>
            <a:r>
              <a:rPr lang="en-US" sz="1400" dirty="0"/>
              <a:t>Providing “smoking cessation” counselling</a:t>
            </a:r>
          </a:p>
          <a:p>
            <a:pPr marL="285750" indent="-285750" algn="l">
              <a:buFont typeface="Arial" panose="020B0604020202020204" pitchFamily="34" charset="0"/>
              <a:buChar char="•"/>
            </a:pPr>
            <a:r>
              <a:rPr lang="en-US" sz="1400" dirty="0"/>
              <a:t>Managing exacerbations</a:t>
            </a:r>
          </a:p>
          <a:p>
            <a:pPr marL="285750" indent="-285750" algn="l">
              <a:buFont typeface="Arial" panose="020B0604020202020204" pitchFamily="34" charset="0"/>
              <a:buChar char="•"/>
            </a:pPr>
            <a:r>
              <a:rPr lang="en-US" sz="1400" dirty="0"/>
              <a:t>Continuity of contact helps in early deterioration detection</a:t>
            </a:r>
          </a:p>
          <a:p>
            <a:pPr marL="285750" indent="-285750" algn="l">
              <a:buFont typeface="Arial" panose="020B0604020202020204" pitchFamily="34" charset="0"/>
              <a:buChar char="•"/>
            </a:pPr>
            <a:r>
              <a:rPr lang="en-US" sz="1400" dirty="0"/>
              <a:t>Reinforcing “self-management skills”</a:t>
            </a:r>
          </a:p>
          <a:p>
            <a:pPr marL="285750" indent="-285750" algn="l">
              <a:buFont typeface="Arial" panose="020B0604020202020204" pitchFamily="34" charset="0"/>
              <a:buChar char="•"/>
            </a:pPr>
            <a:r>
              <a:rPr lang="en-US" sz="1400" dirty="0"/>
              <a:t>Helping in reducing avoidable hospital admissions</a:t>
            </a:r>
          </a:p>
        </p:txBody>
      </p:sp>
      <p:sp>
        <p:nvSpPr>
          <p:cNvPr id="6" name="Google Shape;1267;p56">
            <a:extLst>
              <a:ext uri="{FF2B5EF4-FFF2-40B4-BE49-F238E27FC236}">
                <a16:creationId xmlns:a16="http://schemas.microsoft.com/office/drawing/2014/main" id="{F3EE41C2-F309-4D59-B5F1-B9C1FEE37598}"/>
              </a:ext>
            </a:extLst>
          </p:cNvPr>
          <p:cNvSpPr/>
          <p:nvPr/>
        </p:nvSpPr>
        <p:spPr>
          <a:xfrm>
            <a:off x="149414" y="2015738"/>
            <a:ext cx="2763900" cy="2763900"/>
          </a:xfrm>
          <a:prstGeom prst="ellipse">
            <a:avLst/>
          </a:prstGeom>
          <a:solidFill>
            <a:srgbClr val="F4CD69">
              <a:alpha val="320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 name="Google Shape;1274;p56">
            <a:extLst>
              <a:ext uri="{FF2B5EF4-FFF2-40B4-BE49-F238E27FC236}">
                <a16:creationId xmlns:a16="http://schemas.microsoft.com/office/drawing/2014/main" id="{201A7B86-F55F-4BB7-903B-62E219946B8E}"/>
              </a:ext>
            </a:extLst>
          </p:cNvPr>
          <p:cNvGrpSpPr/>
          <p:nvPr/>
        </p:nvGrpSpPr>
        <p:grpSpPr>
          <a:xfrm>
            <a:off x="245533" y="2128012"/>
            <a:ext cx="2571687" cy="2539352"/>
            <a:chOff x="952669" y="1302074"/>
            <a:chExt cx="2571687" cy="2539352"/>
          </a:xfrm>
        </p:grpSpPr>
        <p:sp>
          <p:nvSpPr>
            <p:cNvPr id="9" name="Google Shape;1275;p56">
              <a:extLst>
                <a:ext uri="{FF2B5EF4-FFF2-40B4-BE49-F238E27FC236}">
                  <a16:creationId xmlns:a16="http://schemas.microsoft.com/office/drawing/2014/main" id="{483DCB98-EA56-4BDA-89C3-827D5709D40B}"/>
                </a:ext>
              </a:extLst>
            </p:cNvPr>
            <p:cNvSpPr/>
            <p:nvPr/>
          </p:nvSpPr>
          <p:spPr>
            <a:xfrm>
              <a:off x="952669" y="1785400"/>
              <a:ext cx="1157052" cy="2056026"/>
            </a:xfrm>
            <a:custGeom>
              <a:avLst/>
              <a:gdLst/>
              <a:ahLst/>
              <a:cxnLst/>
              <a:rect l="l" t="t" r="r" b="b"/>
              <a:pathLst>
                <a:path w="11057" h="19653" extrusionOk="0">
                  <a:moveTo>
                    <a:pt x="8708" y="1"/>
                  </a:moveTo>
                  <a:cubicBezTo>
                    <a:pt x="8690" y="1"/>
                    <a:pt x="8672" y="1"/>
                    <a:pt x="8654" y="2"/>
                  </a:cubicBezTo>
                  <a:cubicBezTo>
                    <a:pt x="6141" y="69"/>
                    <a:pt x="2624" y="4040"/>
                    <a:pt x="1521" y="6663"/>
                  </a:cubicBezTo>
                  <a:cubicBezTo>
                    <a:pt x="424" y="9285"/>
                    <a:pt x="491" y="9040"/>
                    <a:pt x="246" y="12919"/>
                  </a:cubicBezTo>
                  <a:cubicBezTo>
                    <a:pt x="1" y="16714"/>
                    <a:pt x="382" y="19652"/>
                    <a:pt x="1621" y="19652"/>
                  </a:cubicBezTo>
                  <a:cubicBezTo>
                    <a:pt x="1648" y="19652"/>
                    <a:pt x="1676" y="19651"/>
                    <a:pt x="1705" y="19648"/>
                  </a:cubicBezTo>
                  <a:cubicBezTo>
                    <a:pt x="3004" y="19513"/>
                    <a:pt x="3476" y="18729"/>
                    <a:pt x="4928" y="18502"/>
                  </a:cubicBezTo>
                  <a:cubicBezTo>
                    <a:pt x="6387" y="18281"/>
                    <a:pt x="9371" y="17767"/>
                    <a:pt x="10002" y="15634"/>
                  </a:cubicBezTo>
                  <a:cubicBezTo>
                    <a:pt x="10627" y="13502"/>
                    <a:pt x="10266" y="12650"/>
                    <a:pt x="10247" y="11105"/>
                  </a:cubicBezTo>
                  <a:cubicBezTo>
                    <a:pt x="10223" y="9555"/>
                    <a:pt x="10964" y="8997"/>
                    <a:pt x="11007" y="7692"/>
                  </a:cubicBezTo>
                  <a:cubicBezTo>
                    <a:pt x="11056" y="6393"/>
                    <a:pt x="10854" y="4555"/>
                    <a:pt x="10854" y="4555"/>
                  </a:cubicBezTo>
                  <a:cubicBezTo>
                    <a:pt x="10854" y="4555"/>
                    <a:pt x="10854" y="4512"/>
                    <a:pt x="10860" y="4444"/>
                  </a:cubicBezTo>
                  <a:cubicBezTo>
                    <a:pt x="10884" y="3745"/>
                    <a:pt x="10933" y="1"/>
                    <a:pt x="8708"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Google Shape;1276;p56">
              <a:extLst>
                <a:ext uri="{FF2B5EF4-FFF2-40B4-BE49-F238E27FC236}">
                  <a16:creationId xmlns:a16="http://schemas.microsoft.com/office/drawing/2014/main" id="{64B1FEB6-79F6-44F4-BCB0-89E8DFEE36FE}"/>
                </a:ext>
              </a:extLst>
            </p:cNvPr>
            <p:cNvSpPr/>
            <p:nvPr/>
          </p:nvSpPr>
          <p:spPr>
            <a:xfrm>
              <a:off x="986678" y="1785400"/>
              <a:ext cx="1104416" cy="1364303"/>
            </a:xfrm>
            <a:custGeom>
              <a:avLst/>
              <a:gdLst/>
              <a:ahLst/>
              <a:cxnLst/>
              <a:rect l="l" t="t" r="r" b="b"/>
              <a:pathLst>
                <a:path w="10554" h="13041" extrusionOk="0">
                  <a:moveTo>
                    <a:pt x="8383" y="1"/>
                  </a:moveTo>
                  <a:cubicBezTo>
                    <a:pt x="8365" y="1"/>
                    <a:pt x="8347" y="1"/>
                    <a:pt x="8329" y="2"/>
                  </a:cubicBezTo>
                  <a:cubicBezTo>
                    <a:pt x="5816" y="69"/>
                    <a:pt x="2299" y="4040"/>
                    <a:pt x="1196" y="6663"/>
                  </a:cubicBezTo>
                  <a:cubicBezTo>
                    <a:pt x="234" y="8961"/>
                    <a:pt x="166" y="9059"/>
                    <a:pt x="1" y="11651"/>
                  </a:cubicBezTo>
                  <a:cubicBezTo>
                    <a:pt x="56" y="11878"/>
                    <a:pt x="111" y="12104"/>
                    <a:pt x="173" y="12325"/>
                  </a:cubicBezTo>
                  <a:cubicBezTo>
                    <a:pt x="234" y="12539"/>
                    <a:pt x="307" y="12760"/>
                    <a:pt x="485" y="12895"/>
                  </a:cubicBezTo>
                  <a:cubicBezTo>
                    <a:pt x="638" y="13014"/>
                    <a:pt x="836" y="13041"/>
                    <a:pt x="1034" y="13041"/>
                  </a:cubicBezTo>
                  <a:cubicBezTo>
                    <a:pt x="1090" y="13041"/>
                    <a:pt x="1147" y="13039"/>
                    <a:pt x="1202" y="13036"/>
                  </a:cubicBezTo>
                  <a:cubicBezTo>
                    <a:pt x="1809" y="13011"/>
                    <a:pt x="2501" y="12901"/>
                    <a:pt x="2832" y="12386"/>
                  </a:cubicBezTo>
                  <a:cubicBezTo>
                    <a:pt x="3034" y="12074"/>
                    <a:pt x="3047" y="11675"/>
                    <a:pt x="3126" y="11308"/>
                  </a:cubicBezTo>
                  <a:cubicBezTo>
                    <a:pt x="3341" y="10309"/>
                    <a:pt x="4070" y="9482"/>
                    <a:pt x="4885" y="8863"/>
                  </a:cubicBezTo>
                  <a:cubicBezTo>
                    <a:pt x="5700" y="8244"/>
                    <a:pt x="6625" y="7784"/>
                    <a:pt x="7471" y="7196"/>
                  </a:cubicBezTo>
                  <a:cubicBezTo>
                    <a:pt x="7869" y="6920"/>
                    <a:pt x="8262" y="6589"/>
                    <a:pt x="8421" y="6136"/>
                  </a:cubicBezTo>
                  <a:cubicBezTo>
                    <a:pt x="8629" y="5511"/>
                    <a:pt x="8390" y="4689"/>
                    <a:pt x="8893" y="4267"/>
                  </a:cubicBezTo>
                  <a:cubicBezTo>
                    <a:pt x="9079" y="4114"/>
                    <a:pt x="9299" y="4067"/>
                    <a:pt x="9535" y="4067"/>
                  </a:cubicBezTo>
                  <a:cubicBezTo>
                    <a:pt x="9859" y="4067"/>
                    <a:pt x="10211" y="4156"/>
                    <a:pt x="10541" y="4181"/>
                  </a:cubicBezTo>
                  <a:cubicBezTo>
                    <a:pt x="10553" y="3087"/>
                    <a:pt x="10403" y="1"/>
                    <a:pt x="8383"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277;p56">
              <a:extLst>
                <a:ext uri="{FF2B5EF4-FFF2-40B4-BE49-F238E27FC236}">
                  <a16:creationId xmlns:a16="http://schemas.microsoft.com/office/drawing/2014/main" id="{42324DA3-EF26-404E-AA65-ED50A2582D71}"/>
                </a:ext>
              </a:extLst>
            </p:cNvPr>
            <p:cNvSpPr/>
            <p:nvPr/>
          </p:nvSpPr>
          <p:spPr>
            <a:xfrm>
              <a:off x="2367932" y="1785400"/>
              <a:ext cx="1156424" cy="2056026"/>
            </a:xfrm>
            <a:custGeom>
              <a:avLst/>
              <a:gdLst/>
              <a:ahLst/>
              <a:cxnLst/>
              <a:rect l="l" t="t" r="r" b="b"/>
              <a:pathLst>
                <a:path w="11051" h="19653" extrusionOk="0">
                  <a:moveTo>
                    <a:pt x="2343" y="1"/>
                  </a:moveTo>
                  <a:cubicBezTo>
                    <a:pt x="118" y="1"/>
                    <a:pt x="166" y="3745"/>
                    <a:pt x="197" y="4444"/>
                  </a:cubicBezTo>
                  <a:cubicBezTo>
                    <a:pt x="197" y="4512"/>
                    <a:pt x="203" y="4555"/>
                    <a:pt x="203" y="4555"/>
                  </a:cubicBezTo>
                  <a:cubicBezTo>
                    <a:pt x="203" y="4555"/>
                    <a:pt x="1" y="6393"/>
                    <a:pt x="44" y="7692"/>
                  </a:cubicBezTo>
                  <a:cubicBezTo>
                    <a:pt x="87" y="8997"/>
                    <a:pt x="828" y="9555"/>
                    <a:pt x="810" y="11105"/>
                  </a:cubicBezTo>
                  <a:cubicBezTo>
                    <a:pt x="785" y="12650"/>
                    <a:pt x="424" y="13502"/>
                    <a:pt x="1055" y="15634"/>
                  </a:cubicBezTo>
                  <a:cubicBezTo>
                    <a:pt x="1680" y="17767"/>
                    <a:pt x="4664" y="18281"/>
                    <a:pt x="6123" y="18502"/>
                  </a:cubicBezTo>
                  <a:cubicBezTo>
                    <a:pt x="7581" y="18729"/>
                    <a:pt x="8053" y="19513"/>
                    <a:pt x="9352" y="19648"/>
                  </a:cubicBezTo>
                  <a:cubicBezTo>
                    <a:pt x="9380" y="19651"/>
                    <a:pt x="9408" y="19652"/>
                    <a:pt x="9436" y="19652"/>
                  </a:cubicBezTo>
                  <a:cubicBezTo>
                    <a:pt x="10669" y="19652"/>
                    <a:pt x="11050" y="16714"/>
                    <a:pt x="10811" y="12919"/>
                  </a:cubicBezTo>
                  <a:cubicBezTo>
                    <a:pt x="10565" y="9040"/>
                    <a:pt x="10633" y="9285"/>
                    <a:pt x="9530" y="6663"/>
                  </a:cubicBezTo>
                  <a:cubicBezTo>
                    <a:pt x="8433" y="4040"/>
                    <a:pt x="4909" y="69"/>
                    <a:pt x="2397" y="2"/>
                  </a:cubicBezTo>
                  <a:cubicBezTo>
                    <a:pt x="2379" y="1"/>
                    <a:pt x="2361" y="1"/>
                    <a:pt x="2343"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78;p56">
              <a:extLst>
                <a:ext uri="{FF2B5EF4-FFF2-40B4-BE49-F238E27FC236}">
                  <a16:creationId xmlns:a16="http://schemas.microsoft.com/office/drawing/2014/main" id="{40C9B701-B2C9-43EE-9507-AA45A35E3168}"/>
                </a:ext>
              </a:extLst>
            </p:cNvPr>
            <p:cNvSpPr/>
            <p:nvPr/>
          </p:nvSpPr>
          <p:spPr>
            <a:xfrm>
              <a:off x="1097701" y="1302074"/>
              <a:ext cx="2281664" cy="2340792"/>
            </a:xfrm>
            <a:custGeom>
              <a:avLst/>
              <a:gdLst/>
              <a:ahLst/>
              <a:cxnLst/>
              <a:rect l="l" t="t" r="r" b="b"/>
              <a:pathLst>
                <a:path w="21804" h="22375" extrusionOk="0">
                  <a:moveTo>
                    <a:pt x="10902" y="1"/>
                  </a:moveTo>
                  <a:lnTo>
                    <a:pt x="9872" y="44"/>
                  </a:lnTo>
                  <a:cubicBezTo>
                    <a:pt x="9903" y="2998"/>
                    <a:pt x="9977" y="5522"/>
                    <a:pt x="9744" y="8703"/>
                  </a:cubicBezTo>
                  <a:cubicBezTo>
                    <a:pt x="9695" y="9334"/>
                    <a:pt x="9143" y="9806"/>
                    <a:pt x="8714" y="10265"/>
                  </a:cubicBezTo>
                  <a:cubicBezTo>
                    <a:pt x="8432" y="10566"/>
                    <a:pt x="8157" y="10866"/>
                    <a:pt x="7832" y="11117"/>
                  </a:cubicBezTo>
                  <a:cubicBezTo>
                    <a:pt x="7660" y="11252"/>
                    <a:pt x="7470" y="11381"/>
                    <a:pt x="7280" y="11503"/>
                  </a:cubicBezTo>
                  <a:cubicBezTo>
                    <a:pt x="7250" y="11506"/>
                    <a:pt x="7220" y="11508"/>
                    <a:pt x="7189" y="11508"/>
                  </a:cubicBezTo>
                  <a:cubicBezTo>
                    <a:pt x="7041" y="11508"/>
                    <a:pt x="6893" y="11471"/>
                    <a:pt x="6765" y="11405"/>
                  </a:cubicBezTo>
                  <a:cubicBezTo>
                    <a:pt x="6698" y="11368"/>
                    <a:pt x="6637" y="11332"/>
                    <a:pt x="6594" y="11270"/>
                  </a:cubicBezTo>
                  <a:cubicBezTo>
                    <a:pt x="6557" y="11221"/>
                    <a:pt x="6533" y="11160"/>
                    <a:pt x="6514" y="11099"/>
                  </a:cubicBezTo>
                  <a:cubicBezTo>
                    <a:pt x="6404" y="10707"/>
                    <a:pt x="6471" y="10259"/>
                    <a:pt x="6698" y="9922"/>
                  </a:cubicBezTo>
                  <a:cubicBezTo>
                    <a:pt x="6802" y="9775"/>
                    <a:pt x="6925" y="9646"/>
                    <a:pt x="6992" y="9481"/>
                  </a:cubicBezTo>
                  <a:cubicBezTo>
                    <a:pt x="7072" y="9285"/>
                    <a:pt x="7053" y="9058"/>
                    <a:pt x="6974" y="8856"/>
                  </a:cubicBezTo>
                  <a:cubicBezTo>
                    <a:pt x="6900" y="8660"/>
                    <a:pt x="6778" y="8482"/>
                    <a:pt x="6649" y="8311"/>
                  </a:cubicBezTo>
                  <a:lnTo>
                    <a:pt x="6649" y="8311"/>
                  </a:lnTo>
                  <a:cubicBezTo>
                    <a:pt x="6741" y="8531"/>
                    <a:pt x="6833" y="8752"/>
                    <a:pt x="6857" y="8985"/>
                  </a:cubicBezTo>
                  <a:cubicBezTo>
                    <a:pt x="6876" y="9224"/>
                    <a:pt x="6833" y="9475"/>
                    <a:pt x="6680" y="9653"/>
                  </a:cubicBezTo>
                  <a:cubicBezTo>
                    <a:pt x="6582" y="9769"/>
                    <a:pt x="6453" y="9849"/>
                    <a:pt x="6355" y="9965"/>
                  </a:cubicBezTo>
                  <a:cubicBezTo>
                    <a:pt x="6379" y="9879"/>
                    <a:pt x="6361" y="9794"/>
                    <a:pt x="6312" y="9720"/>
                  </a:cubicBezTo>
                  <a:cubicBezTo>
                    <a:pt x="6263" y="9640"/>
                    <a:pt x="6196" y="9585"/>
                    <a:pt x="6128" y="9530"/>
                  </a:cubicBezTo>
                  <a:cubicBezTo>
                    <a:pt x="6073" y="9487"/>
                    <a:pt x="6018" y="9450"/>
                    <a:pt x="5975" y="9401"/>
                  </a:cubicBezTo>
                  <a:cubicBezTo>
                    <a:pt x="5871" y="9285"/>
                    <a:pt x="5828" y="9126"/>
                    <a:pt x="5852" y="8972"/>
                  </a:cubicBezTo>
                  <a:lnTo>
                    <a:pt x="5852" y="8972"/>
                  </a:lnTo>
                  <a:cubicBezTo>
                    <a:pt x="5779" y="9138"/>
                    <a:pt x="5711" y="9334"/>
                    <a:pt x="5803" y="9487"/>
                  </a:cubicBezTo>
                  <a:cubicBezTo>
                    <a:pt x="5859" y="9585"/>
                    <a:pt x="5969" y="9646"/>
                    <a:pt x="6048" y="9732"/>
                  </a:cubicBezTo>
                  <a:cubicBezTo>
                    <a:pt x="6159" y="9849"/>
                    <a:pt x="6208" y="10008"/>
                    <a:pt x="6214" y="10167"/>
                  </a:cubicBezTo>
                  <a:cubicBezTo>
                    <a:pt x="6220" y="10327"/>
                    <a:pt x="6196" y="10486"/>
                    <a:pt x="6177" y="10645"/>
                  </a:cubicBezTo>
                  <a:cubicBezTo>
                    <a:pt x="6147" y="10866"/>
                    <a:pt x="6128" y="11093"/>
                    <a:pt x="6183" y="11307"/>
                  </a:cubicBezTo>
                  <a:cubicBezTo>
                    <a:pt x="6232" y="11528"/>
                    <a:pt x="6361" y="11736"/>
                    <a:pt x="6557" y="11834"/>
                  </a:cubicBezTo>
                  <a:cubicBezTo>
                    <a:pt x="6612" y="11865"/>
                    <a:pt x="6680" y="11889"/>
                    <a:pt x="6747" y="11902"/>
                  </a:cubicBezTo>
                  <a:cubicBezTo>
                    <a:pt x="6723" y="11920"/>
                    <a:pt x="6698" y="11938"/>
                    <a:pt x="6674" y="11963"/>
                  </a:cubicBezTo>
                  <a:cubicBezTo>
                    <a:pt x="6649" y="11964"/>
                    <a:pt x="6625" y="11965"/>
                    <a:pt x="6600" y="11965"/>
                  </a:cubicBezTo>
                  <a:cubicBezTo>
                    <a:pt x="6335" y="11965"/>
                    <a:pt x="6065" y="11875"/>
                    <a:pt x="5846" y="11724"/>
                  </a:cubicBezTo>
                  <a:cubicBezTo>
                    <a:pt x="5724" y="11644"/>
                    <a:pt x="5620" y="11534"/>
                    <a:pt x="5485" y="11479"/>
                  </a:cubicBezTo>
                  <a:cubicBezTo>
                    <a:pt x="5479" y="11473"/>
                    <a:pt x="5466" y="11467"/>
                    <a:pt x="5454" y="11460"/>
                  </a:cubicBezTo>
                  <a:cubicBezTo>
                    <a:pt x="5417" y="11436"/>
                    <a:pt x="5374" y="11424"/>
                    <a:pt x="5332" y="11411"/>
                  </a:cubicBezTo>
                  <a:cubicBezTo>
                    <a:pt x="5325" y="11405"/>
                    <a:pt x="5319" y="11405"/>
                    <a:pt x="5313" y="11405"/>
                  </a:cubicBezTo>
                  <a:cubicBezTo>
                    <a:pt x="5252" y="11381"/>
                    <a:pt x="5191" y="11356"/>
                    <a:pt x="5129" y="11326"/>
                  </a:cubicBezTo>
                  <a:cubicBezTo>
                    <a:pt x="4872" y="11185"/>
                    <a:pt x="4627" y="11025"/>
                    <a:pt x="4418" y="10823"/>
                  </a:cubicBezTo>
                  <a:cubicBezTo>
                    <a:pt x="4124" y="10535"/>
                    <a:pt x="3904" y="10161"/>
                    <a:pt x="3867" y="9757"/>
                  </a:cubicBezTo>
                  <a:lnTo>
                    <a:pt x="3867" y="9757"/>
                  </a:lnTo>
                  <a:cubicBezTo>
                    <a:pt x="3800" y="10400"/>
                    <a:pt x="4130" y="11087"/>
                    <a:pt x="4670" y="11448"/>
                  </a:cubicBezTo>
                  <a:cubicBezTo>
                    <a:pt x="4694" y="11460"/>
                    <a:pt x="4719" y="11479"/>
                    <a:pt x="4743" y="11491"/>
                  </a:cubicBezTo>
                  <a:cubicBezTo>
                    <a:pt x="4694" y="11516"/>
                    <a:pt x="4639" y="11546"/>
                    <a:pt x="4596" y="11577"/>
                  </a:cubicBezTo>
                  <a:cubicBezTo>
                    <a:pt x="4412" y="11687"/>
                    <a:pt x="4247" y="11828"/>
                    <a:pt x="4063" y="11944"/>
                  </a:cubicBezTo>
                  <a:cubicBezTo>
                    <a:pt x="3910" y="11926"/>
                    <a:pt x="3763" y="11865"/>
                    <a:pt x="3628" y="11779"/>
                  </a:cubicBezTo>
                  <a:cubicBezTo>
                    <a:pt x="3407" y="11644"/>
                    <a:pt x="3223" y="11467"/>
                    <a:pt x="3015" y="11307"/>
                  </a:cubicBezTo>
                  <a:cubicBezTo>
                    <a:pt x="2813" y="11154"/>
                    <a:pt x="2580" y="11031"/>
                    <a:pt x="2335" y="10964"/>
                  </a:cubicBezTo>
                  <a:cubicBezTo>
                    <a:pt x="2231" y="10938"/>
                    <a:pt x="2124" y="10924"/>
                    <a:pt x="2016" y="10924"/>
                  </a:cubicBezTo>
                  <a:cubicBezTo>
                    <a:pt x="1869" y="10924"/>
                    <a:pt x="1722" y="10950"/>
                    <a:pt x="1587" y="11007"/>
                  </a:cubicBezTo>
                  <a:cubicBezTo>
                    <a:pt x="1682" y="10998"/>
                    <a:pt x="1778" y="10991"/>
                    <a:pt x="1873" y="10991"/>
                  </a:cubicBezTo>
                  <a:cubicBezTo>
                    <a:pt x="2043" y="10991"/>
                    <a:pt x="2210" y="11014"/>
                    <a:pt x="2359" y="11093"/>
                  </a:cubicBezTo>
                  <a:cubicBezTo>
                    <a:pt x="2605" y="11215"/>
                    <a:pt x="2770" y="11350"/>
                    <a:pt x="2978" y="11534"/>
                  </a:cubicBezTo>
                  <a:cubicBezTo>
                    <a:pt x="3174" y="11705"/>
                    <a:pt x="3505" y="12000"/>
                    <a:pt x="3763" y="12092"/>
                  </a:cubicBezTo>
                  <a:cubicBezTo>
                    <a:pt x="3420" y="12226"/>
                    <a:pt x="3027" y="12251"/>
                    <a:pt x="2672" y="12361"/>
                  </a:cubicBezTo>
                  <a:cubicBezTo>
                    <a:pt x="2513" y="12410"/>
                    <a:pt x="2359" y="12478"/>
                    <a:pt x="2206" y="12545"/>
                  </a:cubicBezTo>
                  <a:cubicBezTo>
                    <a:pt x="1937" y="12668"/>
                    <a:pt x="1661" y="12821"/>
                    <a:pt x="1501" y="13072"/>
                  </a:cubicBezTo>
                  <a:cubicBezTo>
                    <a:pt x="1391" y="13244"/>
                    <a:pt x="1348" y="13446"/>
                    <a:pt x="1305" y="13648"/>
                  </a:cubicBezTo>
                  <a:cubicBezTo>
                    <a:pt x="1520" y="13115"/>
                    <a:pt x="1979" y="12710"/>
                    <a:pt x="2537" y="12563"/>
                  </a:cubicBezTo>
                  <a:cubicBezTo>
                    <a:pt x="2752" y="12508"/>
                    <a:pt x="2972" y="12490"/>
                    <a:pt x="3187" y="12447"/>
                  </a:cubicBezTo>
                  <a:cubicBezTo>
                    <a:pt x="3401" y="12410"/>
                    <a:pt x="3610" y="12355"/>
                    <a:pt x="3818" y="12294"/>
                  </a:cubicBezTo>
                  <a:cubicBezTo>
                    <a:pt x="4032" y="12233"/>
                    <a:pt x="4247" y="12171"/>
                    <a:pt x="4443" y="12055"/>
                  </a:cubicBezTo>
                  <a:cubicBezTo>
                    <a:pt x="4541" y="12000"/>
                    <a:pt x="4633" y="11932"/>
                    <a:pt x="4737" y="11889"/>
                  </a:cubicBezTo>
                  <a:cubicBezTo>
                    <a:pt x="4829" y="11846"/>
                    <a:pt x="4933" y="11834"/>
                    <a:pt x="5037" y="11828"/>
                  </a:cubicBezTo>
                  <a:cubicBezTo>
                    <a:pt x="5056" y="11827"/>
                    <a:pt x="5074" y="11827"/>
                    <a:pt x="5093" y="11827"/>
                  </a:cubicBezTo>
                  <a:cubicBezTo>
                    <a:pt x="5271" y="11827"/>
                    <a:pt x="5452" y="11856"/>
                    <a:pt x="5613" y="11944"/>
                  </a:cubicBezTo>
                  <a:cubicBezTo>
                    <a:pt x="5803" y="12049"/>
                    <a:pt x="5944" y="12233"/>
                    <a:pt x="6116" y="12373"/>
                  </a:cubicBezTo>
                  <a:cubicBezTo>
                    <a:pt x="6159" y="12404"/>
                    <a:pt x="6208" y="12435"/>
                    <a:pt x="6257" y="12459"/>
                  </a:cubicBezTo>
                  <a:cubicBezTo>
                    <a:pt x="6067" y="12778"/>
                    <a:pt x="5963" y="13146"/>
                    <a:pt x="5748" y="13452"/>
                  </a:cubicBezTo>
                  <a:cubicBezTo>
                    <a:pt x="5509" y="13783"/>
                    <a:pt x="5154" y="14010"/>
                    <a:pt x="4798" y="14224"/>
                  </a:cubicBezTo>
                  <a:cubicBezTo>
                    <a:pt x="4645" y="14322"/>
                    <a:pt x="4492" y="14414"/>
                    <a:pt x="4339" y="14512"/>
                  </a:cubicBezTo>
                  <a:cubicBezTo>
                    <a:pt x="3971" y="14684"/>
                    <a:pt x="3591" y="14825"/>
                    <a:pt x="3193" y="14849"/>
                  </a:cubicBezTo>
                  <a:cubicBezTo>
                    <a:pt x="3148" y="14851"/>
                    <a:pt x="3104" y="14852"/>
                    <a:pt x="3060" y="14852"/>
                  </a:cubicBezTo>
                  <a:cubicBezTo>
                    <a:pt x="2934" y="14852"/>
                    <a:pt x="2808" y="14846"/>
                    <a:pt x="2683" y="14846"/>
                  </a:cubicBezTo>
                  <a:cubicBezTo>
                    <a:pt x="2572" y="14846"/>
                    <a:pt x="2462" y="14851"/>
                    <a:pt x="2353" y="14868"/>
                  </a:cubicBezTo>
                  <a:cubicBezTo>
                    <a:pt x="2237" y="14886"/>
                    <a:pt x="2120" y="14917"/>
                    <a:pt x="2010" y="14953"/>
                  </a:cubicBezTo>
                  <a:cubicBezTo>
                    <a:pt x="1888" y="14935"/>
                    <a:pt x="1771" y="14898"/>
                    <a:pt x="1673" y="14825"/>
                  </a:cubicBezTo>
                  <a:cubicBezTo>
                    <a:pt x="1593" y="14770"/>
                    <a:pt x="1532" y="14696"/>
                    <a:pt x="1452" y="14635"/>
                  </a:cubicBezTo>
                  <a:cubicBezTo>
                    <a:pt x="1275" y="14494"/>
                    <a:pt x="1048" y="14432"/>
                    <a:pt x="815" y="14420"/>
                  </a:cubicBezTo>
                  <a:cubicBezTo>
                    <a:pt x="798" y="14420"/>
                    <a:pt x="782" y="14420"/>
                    <a:pt x="765" y="14420"/>
                  </a:cubicBezTo>
                  <a:cubicBezTo>
                    <a:pt x="555" y="14420"/>
                    <a:pt x="345" y="14454"/>
                    <a:pt x="141" y="14488"/>
                  </a:cubicBezTo>
                  <a:cubicBezTo>
                    <a:pt x="280" y="14475"/>
                    <a:pt x="421" y="14462"/>
                    <a:pt x="562" y="14462"/>
                  </a:cubicBezTo>
                  <a:cubicBezTo>
                    <a:pt x="620" y="14462"/>
                    <a:pt x="678" y="14464"/>
                    <a:pt x="735" y="14469"/>
                  </a:cubicBezTo>
                  <a:cubicBezTo>
                    <a:pt x="932" y="14488"/>
                    <a:pt x="1134" y="14549"/>
                    <a:pt x="1287" y="14671"/>
                  </a:cubicBezTo>
                  <a:cubicBezTo>
                    <a:pt x="1373" y="14745"/>
                    <a:pt x="1440" y="14837"/>
                    <a:pt x="1532" y="14904"/>
                  </a:cubicBezTo>
                  <a:cubicBezTo>
                    <a:pt x="1618" y="14972"/>
                    <a:pt x="1710" y="15015"/>
                    <a:pt x="1814" y="15033"/>
                  </a:cubicBezTo>
                  <a:cubicBezTo>
                    <a:pt x="1734" y="15070"/>
                    <a:pt x="1655" y="15107"/>
                    <a:pt x="1587" y="15156"/>
                  </a:cubicBezTo>
                  <a:cubicBezTo>
                    <a:pt x="1501" y="15217"/>
                    <a:pt x="1428" y="15290"/>
                    <a:pt x="1336" y="15339"/>
                  </a:cubicBezTo>
                  <a:cubicBezTo>
                    <a:pt x="1017" y="15511"/>
                    <a:pt x="595" y="15352"/>
                    <a:pt x="282" y="15536"/>
                  </a:cubicBezTo>
                  <a:cubicBezTo>
                    <a:pt x="153" y="15615"/>
                    <a:pt x="68" y="15738"/>
                    <a:pt x="0" y="15873"/>
                  </a:cubicBezTo>
                  <a:cubicBezTo>
                    <a:pt x="153" y="15664"/>
                    <a:pt x="398" y="15529"/>
                    <a:pt x="656" y="15529"/>
                  </a:cubicBezTo>
                  <a:cubicBezTo>
                    <a:pt x="666" y="15529"/>
                    <a:pt x="676" y="15529"/>
                    <a:pt x="686" y="15529"/>
                  </a:cubicBezTo>
                  <a:cubicBezTo>
                    <a:pt x="847" y="15529"/>
                    <a:pt x="1003" y="15572"/>
                    <a:pt x="1164" y="15572"/>
                  </a:cubicBezTo>
                  <a:cubicBezTo>
                    <a:pt x="1440" y="15560"/>
                    <a:pt x="1685" y="15401"/>
                    <a:pt x="1937" y="15290"/>
                  </a:cubicBezTo>
                  <a:cubicBezTo>
                    <a:pt x="2176" y="15180"/>
                    <a:pt x="2433" y="15113"/>
                    <a:pt x="2690" y="15076"/>
                  </a:cubicBezTo>
                  <a:cubicBezTo>
                    <a:pt x="2750" y="15064"/>
                    <a:pt x="2812" y="15057"/>
                    <a:pt x="2873" y="15057"/>
                  </a:cubicBezTo>
                  <a:cubicBezTo>
                    <a:pt x="2906" y="15057"/>
                    <a:pt x="2940" y="15059"/>
                    <a:pt x="2972" y="15064"/>
                  </a:cubicBezTo>
                  <a:cubicBezTo>
                    <a:pt x="3089" y="15076"/>
                    <a:pt x="3199" y="15119"/>
                    <a:pt x="3309" y="15143"/>
                  </a:cubicBezTo>
                  <a:cubicBezTo>
                    <a:pt x="3285" y="15162"/>
                    <a:pt x="3260" y="15174"/>
                    <a:pt x="3236" y="15192"/>
                  </a:cubicBezTo>
                  <a:cubicBezTo>
                    <a:pt x="2868" y="15419"/>
                    <a:pt x="2592" y="15689"/>
                    <a:pt x="2286" y="16001"/>
                  </a:cubicBezTo>
                  <a:cubicBezTo>
                    <a:pt x="2059" y="16234"/>
                    <a:pt x="1839" y="16473"/>
                    <a:pt x="1624" y="16724"/>
                  </a:cubicBezTo>
                  <a:cubicBezTo>
                    <a:pt x="1385" y="17006"/>
                    <a:pt x="1152" y="17313"/>
                    <a:pt x="1066" y="17668"/>
                  </a:cubicBezTo>
                  <a:cubicBezTo>
                    <a:pt x="1030" y="17809"/>
                    <a:pt x="1017" y="17956"/>
                    <a:pt x="1017" y="18103"/>
                  </a:cubicBezTo>
                  <a:cubicBezTo>
                    <a:pt x="1011" y="18250"/>
                    <a:pt x="1017" y="18403"/>
                    <a:pt x="1030" y="18550"/>
                  </a:cubicBezTo>
                  <a:cubicBezTo>
                    <a:pt x="999" y="18740"/>
                    <a:pt x="968" y="18918"/>
                    <a:pt x="858" y="19084"/>
                  </a:cubicBezTo>
                  <a:cubicBezTo>
                    <a:pt x="803" y="19169"/>
                    <a:pt x="729" y="19243"/>
                    <a:pt x="656" y="19323"/>
                  </a:cubicBezTo>
                  <a:cubicBezTo>
                    <a:pt x="490" y="19488"/>
                    <a:pt x="337" y="19666"/>
                    <a:pt x="258" y="19886"/>
                  </a:cubicBezTo>
                  <a:cubicBezTo>
                    <a:pt x="172" y="20101"/>
                    <a:pt x="178" y="20364"/>
                    <a:pt x="319" y="20548"/>
                  </a:cubicBezTo>
                  <a:cubicBezTo>
                    <a:pt x="233" y="20371"/>
                    <a:pt x="245" y="20144"/>
                    <a:pt x="325" y="19960"/>
                  </a:cubicBezTo>
                  <a:cubicBezTo>
                    <a:pt x="405" y="19770"/>
                    <a:pt x="546" y="19617"/>
                    <a:pt x="705" y="19488"/>
                  </a:cubicBezTo>
                  <a:cubicBezTo>
                    <a:pt x="791" y="19415"/>
                    <a:pt x="883" y="19347"/>
                    <a:pt x="956" y="19261"/>
                  </a:cubicBezTo>
                  <a:cubicBezTo>
                    <a:pt x="1011" y="19194"/>
                    <a:pt x="1054" y="19120"/>
                    <a:pt x="1085" y="19041"/>
                  </a:cubicBezTo>
                  <a:cubicBezTo>
                    <a:pt x="1097" y="19096"/>
                    <a:pt x="1109" y="19157"/>
                    <a:pt x="1122" y="19212"/>
                  </a:cubicBezTo>
                  <a:cubicBezTo>
                    <a:pt x="1171" y="19445"/>
                    <a:pt x="1238" y="19678"/>
                    <a:pt x="1275" y="19911"/>
                  </a:cubicBezTo>
                  <a:cubicBezTo>
                    <a:pt x="1410" y="20744"/>
                    <a:pt x="1195" y="21565"/>
                    <a:pt x="950" y="22374"/>
                  </a:cubicBezTo>
                  <a:cubicBezTo>
                    <a:pt x="1428" y="21694"/>
                    <a:pt x="1630" y="20830"/>
                    <a:pt x="1508" y="20015"/>
                  </a:cubicBezTo>
                  <a:cubicBezTo>
                    <a:pt x="1465" y="19684"/>
                    <a:pt x="1361" y="19359"/>
                    <a:pt x="1330" y="19022"/>
                  </a:cubicBezTo>
                  <a:cubicBezTo>
                    <a:pt x="1232" y="17944"/>
                    <a:pt x="1881" y="16914"/>
                    <a:pt x="2715" y="16222"/>
                  </a:cubicBezTo>
                  <a:cubicBezTo>
                    <a:pt x="3554" y="15529"/>
                    <a:pt x="4572" y="15113"/>
                    <a:pt x="5540" y="14629"/>
                  </a:cubicBezTo>
                  <a:cubicBezTo>
                    <a:pt x="5828" y="14488"/>
                    <a:pt x="6122" y="14328"/>
                    <a:pt x="6343" y="14095"/>
                  </a:cubicBezTo>
                  <a:cubicBezTo>
                    <a:pt x="6569" y="13850"/>
                    <a:pt x="6704" y="13538"/>
                    <a:pt x="6906" y="13274"/>
                  </a:cubicBezTo>
                  <a:cubicBezTo>
                    <a:pt x="6906" y="13293"/>
                    <a:pt x="6906" y="13305"/>
                    <a:pt x="6913" y="13317"/>
                  </a:cubicBezTo>
                  <a:cubicBezTo>
                    <a:pt x="6931" y="13887"/>
                    <a:pt x="6667" y="14463"/>
                    <a:pt x="6220" y="14825"/>
                  </a:cubicBezTo>
                  <a:cubicBezTo>
                    <a:pt x="5859" y="15113"/>
                    <a:pt x="5381" y="15278"/>
                    <a:pt x="5117" y="15664"/>
                  </a:cubicBezTo>
                  <a:cubicBezTo>
                    <a:pt x="4958" y="15891"/>
                    <a:pt x="4896" y="16191"/>
                    <a:pt x="4694" y="16381"/>
                  </a:cubicBezTo>
                  <a:cubicBezTo>
                    <a:pt x="4510" y="16559"/>
                    <a:pt x="4241" y="16620"/>
                    <a:pt x="3989" y="16626"/>
                  </a:cubicBezTo>
                  <a:cubicBezTo>
                    <a:pt x="3947" y="16626"/>
                    <a:pt x="3903" y="16625"/>
                    <a:pt x="3859" y="16625"/>
                  </a:cubicBezTo>
                  <a:cubicBezTo>
                    <a:pt x="3719" y="16625"/>
                    <a:pt x="3577" y="16636"/>
                    <a:pt x="3475" y="16724"/>
                  </a:cubicBezTo>
                  <a:cubicBezTo>
                    <a:pt x="3526" y="16708"/>
                    <a:pt x="3579" y="16702"/>
                    <a:pt x="3633" y="16702"/>
                  </a:cubicBezTo>
                  <a:cubicBezTo>
                    <a:pt x="3853" y="16702"/>
                    <a:pt x="4084" y="16812"/>
                    <a:pt x="4301" y="16812"/>
                  </a:cubicBezTo>
                  <a:cubicBezTo>
                    <a:pt x="4368" y="16812"/>
                    <a:pt x="4434" y="16802"/>
                    <a:pt x="4498" y="16773"/>
                  </a:cubicBezTo>
                  <a:cubicBezTo>
                    <a:pt x="4602" y="16730"/>
                    <a:pt x="4682" y="16639"/>
                    <a:pt x="4780" y="16571"/>
                  </a:cubicBezTo>
                  <a:cubicBezTo>
                    <a:pt x="4844" y="16524"/>
                    <a:pt x="4927" y="16489"/>
                    <a:pt x="5004" y="16489"/>
                  </a:cubicBezTo>
                  <a:cubicBezTo>
                    <a:pt x="5037" y="16489"/>
                    <a:pt x="5069" y="16495"/>
                    <a:pt x="5099" y="16510"/>
                  </a:cubicBezTo>
                  <a:cubicBezTo>
                    <a:pt x="5154" y="16541"/>
                    <a:pt x="5197" y="16596"/>
                    <a:pt x="5215" y="16657"/>
                  </a:cubicBezTo>
                  <a:cubicBezTo>
                    <a:pt x="5276" y="16847"/>
                    <a:pt x="5142" y="17037"/>
                    <a:pt x="5025" y="17196"/>
                  </a:cubicBezTo>
                  <a:cubicBezTo>
                    <a:pt x="4829" y="17478"/>
                    <a:pt x="4657" y="17803"/>
                    <a:pt x="4676" y="18146"/>
                  </a:cubicBezTo>
                  <a:cubicBezTo>
                    <a:pt x="4682" y="18324"/>
                    <a:pt x="4737" y="18501"/>
                    <a:pt x="4792" y="18673"/>
                  </a:cubicBezTo>
                  <a:cubicBezTo>
                    <a:pt x="4878" y="18937"/>
                    <a:pt x="5001" y="19237"/>
                    <a:pt x="5270" y="19310"/>
                  </a:cubicBezTo>
                  <a:cubicBezTo>
                    <a:pt x="4786" y="18875"/>
                    <a:pt x="4706" y="18066"/>
                    <a:pt x="5093" y="17546"/>
                  </a:cubicBezTo>
                  <a:cubicBezTo>
                    <a:pt x="5191" y="17417"/>
                    <a:pt x="5307" y="17307"/>
                    <a:pt x="5393" y="17172"/>
                  </a:cubicBezTo>
                  <a:cubicBezTo>
                    <a:pt x="5479" y="17037"/>
                    <a:pt x="5534" y="16871"/>
                    <a:pt x="5479" y="16718"/>
                  </a:cubicBezTo>
                  <a:cubicBezTo>
                    <a:pt x="5442" y="16626"/>
                    <a:pt x="5374" y="16553"/>
                    <a:pt x="5332" y="16467"/>
                  </a:cubicBezTo>
                  <a:cubicBezTo>
                    <a:pt x="5215" y="16228"/>
                    <a:pt x="5325" y="15934"/>
                    <a:pt x="5509" y="15750"/>
                  </a:cubicBezTo>
                  <a:cubicBezTo>
                    <a:pt x="5699" y="15566"/>
                    <a:pt x="5944" y="15462"/>
                    <a:pt x="6189" y="15352"/>
                  </a:cubicBezTo>
                  <a:cubicBezTo>
                    <a:pt x="6428" y="15247"/>
                    <a:pt x="6674" y="15119"/>
                    <a:pt x="6827" y="14904"/>
                  </a:cubicBezTo>
                  <a:cubicBezTo>
                    <a:pt x="6992" y="14671"/>
                    <a:pt x="7023" y="14371"/>
                    <a:pt x="7145" y="14108"/>
                  </a:cubicBezTo>
                  <a:cubicBezTo>
                    <a:pt x="7237" y="13905"/>
                    <a:pt x="7378" y="13734"/>
                    <a:pt x="7501" y="13550"/>
                  </a:cubicBezTo>
                  <a:cubicBezTo>
                    <a:pt x="7715" y="13231"/>
                    <a:pt x="7869" y="12888"/>
                    <a:pt x="7967" y="12521"/>
                  </a:cubicBezTo>
                  <a:cubicBezTo>
                    <a:pt x="8304" y="12331"/>
                    <a:pt x="8641" y="12147"/>
                    <a:pt x="8978" y="11957"/>
                  </a:cubicBezTo>
                  <a:cubicBezTo>
                    <a:pt x="9229" y="11816"/>
                    <a:pt x="9480" y="11675"/>
                    <a:pt x="9695" y="11485"/>
                  </a:cubicBezTo>
                  <a:cubicBezTo>
                    <a:pt x="10167" y="11062"/>
                    <a:pt x="10412" y="10419"/>
                    <a:pt x="10902" y="10020"/>
                  </a:cubicBezTo>
                  <a:cubicBezTo>
                    <a:pt x="11398" y="10419"/>
                    <a:pt x="11637" y="11062"/>
                    <a:pt x="12109" y="11485"/>
                  </a:cubicBezTo>
                  <a:cubicBezTo>
                    <a:pt x="12324" y="11675"/>
                    <a:pt x="12581" y="11822"/>
                    <a:pt x="12832" y="11957"/>
                  </a:cubicBezTo>
                  <a:cubicBezTo>
                    <a:pt x="13169" y="12147"/>
                    <a:pt x="13506" y="12331"/>
                    <a:pt x="13843" y="12521"/>
                  </a:cubicBezTo>
                  <a:cubicBezTo>
                    <a:pt x="13935" y="12888"/>
                    <a:pt x="14095" y="13238"/>
                    <a:pt x="14303" y="13550"/>
                  </a:cubicBezTo>
                  <a:cubicBezTo>
                    <a:pt x="14426" y="13734"/>
                    <a:pt x="14566" y="13905"/>
                    <a:pt x="14658" y="14108"/>
                  </a:cubicBezTo>
                  <a:cubicBezTo>
                    <a:pt x="14781" y="14365"/>
                    <a:pt x="14812" y="14671"/>
                    <a:pt x="14983" y="14904"/>
                  </a:cubicBezTo>
                  <a:cubicBezTo>
                    <a:pt x="15136" y="15119"/>
                    <a:pt x="15381" y="15247"/>
                    <a:pt x="15620" y="15352"/>
                  </a:cubicBezTo>
                  <a:cubicBezTo>
                    <a:pt x="15859" y="15462"/>
                    <a:pt x="16111" y="15566"/>
                    <a:pt x="16295" y="15750"/>
                  </a:cubicBezTo>
                  <a:cubicBezTo>
                    <a:pt x="16485" y="15934"/>
                    <a:pt x="16589" y="16228"/>
                    <a:pt x="16472" y="16467"/>
                  </a:cubicBezTo>
                  <a:cubicBezTo>
                    <a:pt x="16429" y="16553"/>
                    <a:pt x="16362" y="16626"/>
                    <a:pt x="16325" y="16718"/>
                  </a:cubicBezTo>
                  <a:cubicBezTo>
                    <a:pt x="16276" y="16871"/>
                    <a:pt x="16325" y="17037"/>
                    <a:pt x="16411" y="17172"/>
                  </a:cubicBezTo>
                  <a:cubicBezTo>
                    <a:pt x="16497" y="17307"/>
                    <a:pt x="16619" y="17417"/>
                    <a:pt x="16711" y="17546"/>
                  </a:cubicBezTo>
                  <a:cubicBezTo>
                    <a:pt x="17103" y="18066"/>
                    <a:pt x="17024" y="18875"/>
                    <a:pt x="16540" y="19310"/>
                  </a:cubicBezTo>
                  <a:cubicBezTo>
                    <a:pt x="16803" y="19237"/>
                    <a:pt x="16926" y="18937"/>
                    <a:pt x="17012" y="18673"/>
                  </a:cubicBezTo>
                  <a:cubicBezTo>
                    <a:pt x="17067" y="18501"/>
                    <a:pt x="17128" y="18330"/>
                    <a:pt x="17134" y="18146"/>
                  </a:cubicBezTo>
                  <a:cubicBezTo>
                    <a:pt x="17146" y="17803"/>
                    <a:pt x="16975" y="17478"/>
                    <a:pt x="16779" y="17196"/>
                  </a:cubicBezTo>
                  <a:cubicBezTo>
                    <a:pt x="16662" y="17037"/>
                    <a:pt x="16534" y="16847"/>
                    <a:pt x="16589" y="16657"/>
                  </a:cubicBezTo>
                  <a:cubicBezTo>
                    <a:pt x="16607" y="16596"/>
                    <a:pt x="16650" y="16541"/>
                    <a:pt x="16705" y="16510"/>
                  </a:cubicBezTo>
                  <a:cubicBezTo>
                    <a:pt x="16736" y="16495"/>
                    <a:pt x="16769" y="16489"/>
                    <a:pt x="16803" y="16489"/>
                  </a:cubicBezTo>
                  <a:cubicBezTo>
                    <a:pt x="16881" y="16489"/>
                    <a:pt x="16961" y="16524"/>
                    <a:pt x="17030" y="16571"/>
                  </a:cubicBezTo>
                  <a:cubicBezTo>
                    <a:pt x="17122" y="16639"/>
                    <a:pt x="17202" y="16730"/>
                    <a:pt x="17306" y="16773"/>
                  </a:cubicBezTo>
                  <a:cubicBezTo>
                    <a:pt x="17370" y="16802"/>
                    <a:pt x="17436" y="16812"/>
                    <a:pt x="17503" y="16812"/>
                  </a:cubicBezTo>
                  <a:cubicBezTo>
                    <a:pt x="17720" y="16812"/>
                    <a:pt x="17951" y="16702"/>
                    <a:pt x="18171" y="16702"/>
                  </a:cubicBezTo>
                  <a:cubicBezTo>
                    <a:pt x="18225" y="16702"/>
                    <a:pt x="18277" y="16708"/>
                    <a:pt x="18329" y="16724"/>
                  </a:cubicBezTo>
                  <a:cubicBezTo>
                    <a:pt x="18227" y="16636"/>
                    <a:pt x="18089" y="16625"/>
                    <a:pt x="17950" y="16625"/>
                  </a:cubicBezTo>
                  <a:cubicBezTo>
                    <a:pt x="17907" y="16625"/>
                    <a:pt x="17863" y="16626"/>
                    <a:pt x="17820" y="16626"/>
                  </a:cubicBezTo>
                  <a:cubicBezTo>
                    <a:pt x="17563" y="16626"/>
                    <a:pt x="17293" y="16559"/>
                    <a:pt x="17116" y="16381"/>
                  </a:cubicBezTo>
                  <a:cubicBezTo>
                    <a:pt x="16913" y="16191"/>
                    <a:pt x="16846" y="15897"/>
                    <a:pt x="16687" y="15664"/>
                  </a:cubicBezTo>
                  <a:cubicBezTo>
                    <a:pt x="16423" y="15278"/>
                    <a:pt x="15945" y="15113"/>
                    <a:pt x="15584" y="14825"/>
                  </a:cubicBezTo>
                  <a:cubicBezTo>
                    <a:pt x="15136" y="14463"/>
                    <a:pt x="14873" y="13887"/>
                    <a:pt x="14897" y="13317"/>
                  </a:cubicBezTo>
                  <a:cubicBezTo>
                    <a:pt x="14897" y="13305"/>
                    <a:pt x="14897" y="13293"/>
                    <a:pt x="14897" y="13274"/>
                  </a:cubicBezTo>
                  <a:cubicBezTo>
                    <a:pt x="15100" y="13538"/>
                    <a:pt x="15234" y="13850"/>
                    <a:pt x="15461" y="14095"/>
                  </a:cubicBezTo>
                  <a:cubicBezTo>
                    <a:pt x="15682" y="14328"/>
                    <a:pt x="15976" y="14488"/>
                    <a:pt x="16264" y="14629"/>
                  </a:cubicBezTo>
                  <a:cubicBezTo>
                    <a:pt x="17238" y="15113"/>
                    <a:pt x="18256" y="15529"/>
                    <a:pt x="19089" y="16222"/>
                  </a:cubicBezTo>
                  <a:cubicBezTo>
                    <a:pt x="19928" y="16914"/>
                    <a:pt x="20572" y="17944"/>
                    <a:pt x="20474" y="19022"/>
                  </a:cubicBezTo>
                  <a:cubicBezTo>
                    <a:pt x="20443" y="19359"/>
                    <a:pt x="20345" y="19684"/>
                    <a:pt x="20296" y="20015"/>
                  </a:cubicBezTo>
                  <a:cubicBezTo>
                    <a:pt x="20174" y="20830"/>
                    <a:pt x="20382" y="21694"/>
                    <a:pt x="20854" y="22374"/>
                  </a:cubicBezTo>
                  <a:cubicBezTo>
                    <a:pt x="20609" y="21565"/>
                    <a:pt x="20394" y="20744"/>
                    <a:pt x="20529" y="19911"/>
                  </a:cubicBezTo>
                  <a:cubicBezTo>
                    <a:pt x="20566" y="19678"/>
                    <a:pt x="20633" y="19445"/>
                    <a:pt x="20688" y="19212"/>
                  </a:cubicBezTo>
                  <a:cubicBezTo>
                    <a:pt x="20701" y="19157"/>
                    <a:pt x="20707" y="19096"/>
                    <a:pt x="20719" y="19041"/>
                  </a:cubicBezTo>
                  <a:cubicBezTo>
                    <a:pt x="20750" y="19120"/>
                    <a:pt x="20793" y="19194"/>
                    <a:pt x="20848" y="19261"/>
                  </a:cubicBezTo>
                  <a:cubicBezTo>
                    <a:pt x="20921" y="19347"/>
                    <a:pt x="21013" y="19415"/>
                    <a:pt x="21105" y="19488"/>
                  </a:cubicBezTo>
                  <a:cubicBezTo>
                    <a:pt x="21258" y="19617"/>
                    <a:pt x="21399" y="19770"/>
                    <a:pt x="21479" y="19960"/>
                  </a:cubicBezTo>
                  <a:cubicBezTo>
                    <a:pt x="21565" y="20144"/>
                    <a:pt x="21577" y="20371"/>
                    <a:pt x="21485" y="20548"/>
                  </a:cubicBezTo>
                  <a:cubicBezTo>
                    <a:pt x="21626" y="20364"/>
                    <a:pt x="21632" y="20101"/>
                    <a:pt x="21552" y="19886"/>
                  </a:cubicBezTo>
                  <a:cubicBezTo>
                    <a:pt x="21467" y="19666"/>
                    <a:pt x="21313" y="19488"/>
                    <a:pt x="21154" y="19323"/>
                  </a:cubicBezTo>
                  <a:cubicBezTo>
                    <a:pt x="21081" y="19243"/>
                    <a:pt x="21007" y="19169"/>
                    <a:pt x="20946" y="19084"/>
                  </a:cubicBezTo>
                  <a:cubicBezTo>
                    <a:pt x="20835" y="18918"/>
                    <a:pt x="20805" y="18740"/>
                    <a:pt x="20780" y="18550"/>
                  </a:cubicBezTo>
                  <a:cubicBezTo>
                    <a:pt x="20786" y="18403"/>
                    <a:pt x="20793" y="18250"/>
                    <a:pt x="20793" y="18103"/>
                  </a:cubicBezTo>
                  <a:cubicBezTo>
                    <a:pt x="20786" y="17956"/>
                    <a:pt x="20774" y="17809"/>
                    <a:pt x="20744" y="17668"/>
                  </a:cubicBezTo>
                  <a:cubicBezTo>
                    <a:pt x="20652" y="17313"/>
                    <a:pt x="20419" y="17006"/>
                    <a:pt x="20180" y="16724"/>
                  </a:cubicBezTo>
                  <a:cubicBezTo>
                    <a:pt x="19965" y="16473"/>
                    <a:pt x="19745" y="16234"/>
                    <a:pt x="19518" y="16001"/>
                  </a:cubicBezTo>
                  <a:cubicBezTo>
                    <a:pt x="19218" y="15689"/>
                    <a:pt x="18936" y="15419"/>
                    <a:pt x="18568" y="15192"/>
                  </a:cubicBezTo>
                  <a:cubicBezTo>
                    <a:pt x="18544" y="15174"/>
                    <a:pt x="18519" y="15162"/>
                    <a:pt x="18495" y="15143"/>
                  </a:cubicBezTo>
                  <a:cubicBezTo>
                    <a:pt x="18611" y="15119"/>
                    <a:pt x="18721" y="15076"/>
                    <a:pt x="18832" y="15064"/>
                  </a:cubicBezTo>
                  <a:cubicBezTo>
                    <a:pt x="18866" y="15059"/>
                    <a:pt x="18900" y="15057"/>
                    <a:pt x="18934" y="15057"/>
                  </a:cubicBezTo>
                  <a:cubicBezTo>
                    <a:pt x="18995" y="15057"/>
                    <a:pt x="19054" y="15064"/>
                    <a:pt x="19113" y="15076"/>
                  </a:cubicBezTo>
                  <a:cubicBezTo>
                    <a:pt x="19377" y="15107"/>
                    <a:pt x="19628" y="15180"/>
                    <a:pt x="19867" y="15290"/>
                  </a:cubicBezTo>
                  <a:cubicBezTo>
                    <a:pt x="20118" y="15401"/>
                    <a:pt x="20364" y="15560"/>
                    <a:pt x="20639" y="15572"/>
                  </a:cubicBezTo>
                  <a:cubicBezTo>
                    <a:pt x="20801" y="15572"/>
                    <a:pt x="20962" y="15529"/>
                    <a:pt x="21119" y="15529"/>
                  </a:cubicBezTo>
                  <a:cubicBezTo>
                    <a:pt x="21128" y="15529"/>
                    <a:pt x="21138" y="15529"/>
                    <a:pt x="21148" y="15529"/>
                  </a:cubicBezTo>
                  <a:cubicBezTo>
                    <a:pt x="21405" y="15529"/>
                    <a:pt x="21657" y="15664"/>
                    <a:pt x="21804" y="15873"/>
                  </a:cubicBezTo>
                  <a:cubicBezTo>
                    <a:pt x="21742" y="15738"/>
                    <a:pt x="21650" y="15615"/>
                    <a:pt x="21522" y="15536"/>
                  </a:cubicBezTo>
                  <a:cubicBezTo>
                    <a:pt x="21215" y="15352"/>
                    <a:pt x="20786" y="15511"/>
                    <a:pt x="20468" y="15339"/>
                  </a:cubicBezTo>
                  <a:cubicBezTo>
                    <a:pt x="20382" y="15290"/>
                    <a:pt x="20308" y="15217"/>
                    <a:pt x="20223" y="15156"/>
                  </a:cubicBezTo>
                  <a:cubicBezTo>
                    <a:pt x="20149" y="15107"/>
                    <a:pt x="20069" y="15070"/>
                    <a:pt x="19996" y="15033"/>
                  </a:cubicBezTo>
                  <a:cubicBezTo>
                    <a:pt x="20094" y="15015"/>
                    <a:pt x="20186" y="14972"/>
                    <a:pt x="20272" y="14904"/>
                  </a:cubicBezTo>
                  <a:cubicBezTo>
                    <a:pt x="20364" y="14837"/>
                    <a:pt x="20437" y="14745"/>
                    <a:pt x="20523" y="14671"/>
                  </a:cubicBezTo>
                  <a:cubicBezTo>
                    <a:pt x="20676" y="14549"/>
                    <a:pt x="20872" y="14488"/>
                    <a:pt x="21068" y="14469"/>
                  </a:cubicBezTo>
                  <a:cubicBezTo>
                    <a:pt x="21126" y="14464"/>
                    <a:pt x="21184" y="14462"/>
                    <a:pt x="21242" y="14462"/>
                  </a:cubicBezTo>
                  <a:cubicBezTo>
                    <a:pt x="21383" y="14462"/>
                    <a:pt x="21526" y="14475"/>
                    <a:pt x="21669" y="14488"/>
                  </a:cubicBezTo>
                  <a:cubicBezTo>
                    <a:pt x="21459" y="14454"/>
                    <a:pt x="21249" y="14420"/>
                    <a:pt x="21039" y="14420"/>
                  </a:cubicBezTo>
                  <a:cubicBezTo>
                    <a:pt x="21022" y="14420"/>
                    <a:pt x="21005" y="14420"/>
                    <a:pt x="20989" y="14420"/>
                  </a:cubicBezTo>
                  <a:cubicBezTo>
                    <a:pt x="20762" y="14432"/>
                    <a:pt x="20529" y="14494"/>
                    <a:pt x="20351" y="14635"/>
                  </a:cubicBezTo>
                  <a:cubicBezTo>
                    <a:pt x="20278" y="14696"/>
                    <a:pt x="20210" y="14770"/>
                    <a:pt x="20137" y="14825"/>
                  </a:cubicBezTo>
                  <a:cubicBezTo>
                    <a:pt x="20033" y="14898"/>
                    <a:pt x="19916" y="14935"/>
                    <a:pt x="19800" y="14953"/>
                  </a:cubicBezTo>
                  <a:cubicBezTo>
                    <a:pt x="19683" y="14917"/>
                    <a:pt x="19567" y="14886"/>
                    <a:pt x="19450" y="14868"/>
                  </a:cubicBezTo>
                  <a:cubicBezTo>
                    <a:pt x="19341" y="14851"/>
                    <a:pt x="19231" y="14846"/>
                    <a:pt x="19121" y="14846"/>
                  </a:cubicBezTo>
                  <a:cubicBezTo>
                    <a:pt x="18997" y="14846"/>
                    <a:pt x="18872" y="14852"/>
                    <a:pt x="18748" y="14852"/>
                  </a:cubicBezTo>
                  <a:cubicBezTo>
                    <a:pt x="18704" y="14852"/>
                    <a:pt x="18661" y="14851"/>
                    <a:pt x="18617" y="14849"/>
                  </a:cubicBezTo>
                  <a:cubicBezTo>
                    <a:pt x="18213" y="14825"/>
                    <a:pt x="17833" y="14684"/>
                    <a:pt x="17471" y="14512"/>
                  </a:cubicBezTo>
                  <a:cubicBezTo>
                    <a:pt x="17312" y="14414"/>
                    <a:pt x="17159" y="14322"/>
                    <a:pt x="17005" y="14224"/>
                  </a:cubicBezTo>
                  <a:cubicBezTo>
                    <a:pt x="16656" y="14010"/>
                    <a:pt x="16295" y="13783"/>
                    <a:pt x="16056" y="13452"/>
                  </a:cubicBezTo>
                  <a:cubicBezTo>
                    <a:pt x="15841" y="13146"/>
                    <a:pt x="15737" y="12778"/>
                    <a:pt x="15553" y="12459"/>
                  </a:cubicBezTo>
                  <a:cubicBezTo>
                    <a:pt x="15602" y="12435"/>
                    <a:pt x="15645" y="12404"/>
                    <a:pt x="15688" y="12373"/>
                  </a:cubicBezTo>
                  <a:cubicBezTo>
                    <a:pt x="15859" y="12233"/>
                    <a:pt x="16000" y="12049"/>
                    <a:pt x="16197" y="11944"/>
                  </a:cubicBezTo>
                  <a:cubicBezTo>
                    <a:pt x="16352" y="11856"/>
                    <a:pt x="16533" y="11827"/>
                    <a:pt x="16711" y="11827"/>
                  </a:cubicBezTo>
                  <a:cubicBezTo>
                    <a:pt x="16730" y="11827"/>
                    <a:pt x="16748" y="11827"/>
                    <a:pt x="16766" y="11828"/>
                  </a:cubicBezTo>
                  <a:cubicBezTo>
                    <a:pt x="16871" y="11834"/>
                    <a:pt x="16975" y="11853"/>
                    <a:pt x="17073" y="11889"/>
                  </a:cubicBezTo>
                  <a:cubicBezTo>
                    <a:pt x="17177" y="11932"/>
                    <a:pt x="17269" y="12000"/>
                    <a:pt x="17361" y="12055"/>
                  </a:cubicBezTo>
                  <a:cubicBezTo>
                    <a:pt x="17557" y="12171"/>
                    <a:pt x="17771" y="12233"/>
                    <a:pt x="17986" y="12294"/>
                  </a:cubicBezTo>
                  <a:cubicBezTo>
                    <a:pt x="18194" y="12355"/>
                    <a:pt x="18403" y="12410"/>
                    <a:pt x="18617" y="12447"/>
                  </a:cubicBezTo>
                  <a:cubicBezTo>
                    <a:pt x="18838" y="12490"/>
                    <a:pt x="19058" y="12508"/>
                    <a:pt x="19267" y="12563"/>
                  </a:cubicBezTo>
                  <a:cubicBezTo>
                    <a:pt x="19824" y="12710"/>
                    <a:pt x="20284" y="13115"/>
                    <a:pt x="20505" y="13648"/>
                  </a:cubicBezTo>
                  <a:cubicBezTo>
                    <a:pt x="20462" y="13446"/>
                    <a:pt x="20419" y="13244"/>
                    <a:pt x="20308" y="13072"/>
                  </a:cubicBezTo>
                  <a:cubicBezTo>
                    <a:pt x="20149" y="12821"/>
                    <a:pt x="19873" y="12668"/>
                    <a:pt x="19598" y="12545"/>
                  </a:cubicBezTo>
                  <a:cubicBezTo>
                    <a:pt x="19450" y="12478"/>
                    <a:pt x="19297" y="12410"/>
                    <a:pt x="19138" y="12361"/>
                  </a:cubicBezTo>
                  <a:cubicBezTo>
                    <a:pt x="18776" y="12251"/>
                    <a:pt x="18390" y="12226"/>
                    <a:pt x="18041" y="12092"/>
                  </a:cubicBezTo>
                  <a:cubicBezTo>
                    <a:pt x="18298" y="12000"/>
                    <a:pt x="18629" y="11705"/>
                    <a:pt x="18832" y="11534"/>
                  </a:cubicBezTo>
                  <a:cubicBezTo>
                    <a:pt x="19034" y="11350"/>
                    <a:pt x="19205" y="11215"/>
                    <a:pt x="19444" y="11093"/>
                  </a:cubicBezTo>
                  <a:cubicBezTo>
                    <a:pt x="19598" y="11014"/>
                    <a:pt x="19766" y="10991"/>
                    <a:pt x="19937" y="10991"/>
                  </a:cubicBezTo>
                  <a:cubicBezTo>
                    <a:pt x="20032" y="10991"/>
                    <a:pt x="20128" y="10998"/>
                    <a:pt x="20223" y="11007"/>
                  </a:cubicBezTo>
                  <a:cubicBezTo>
                    <a:pt x="20085" y="10950"/>
                    <a:pt x="19936" y="10924"/>
                    <a:pt x="19788" y="10924"/>
                  </a:cubicBezTo>
                  <a:cubicBezTo>
                    <a:pt x="19680" y="10924"/>
                    <a:pt x="19572" y="10938"/>
                    <a:pt x="19469" y="10964"/>
                  </a:cubicBezTo>
                  <a:cubicBezTo>
                    <a:pt x="19224" y="11031"/>
                    <a:pt x="18997" y="11154"/>
                    <a:pt x="18795" y="11307"/>
                  </a:cubicBezTo>
                  <a:cubicBezTo>
                    <a:pt x="18586" y="11460"/>
                    <a:pt x="18396" y="11644"/>
                    <a:pt x="18176" y="11779"/>
                  </a:cubicBezTo>
                  <a:cubicBezTo>
                    <a:pt x="18047" y="11865"/>
                    <a:pt x="17894" y="11926"/>
                    <a:pt x="17741" y="11944"/>
                  </a:cubicBezTo>
                  <a:cubicBezTo>
                    <a:pt x="17557" y="11828"/>
                    <a:pt x="17398" y="11687"/>
                    <a:pt x="17214" y="11577"/>
                  </a:cubicBezTo>
                  <a:cubicBezTo>
                    <a:pt x="17165" y="11546"/>
                    <a:pt x="17116" y="11516"/>
                    <a:pt x="17061" y="11491"/>
                  </a:cubicBezTo>
                  <a:cubicBezTo>
                    <a:pt x="17085" y="11479"/>
                    <a:pt x="17110" y="11460"/>
                    <a:pt x="17134" y="11448"/>
                  </a:cubicBezTo>
                  <a:cubicBezTo>
                    <a:pt x="17673" y="11087"/>
                    <a:pt x="18004" y="10400"/>
                    <a:pt x="17943" y="9757"/>
                  </a:cubicBezTo>
                  <a:lnTo>
                    <a:pt x="17943" y="9757"/>
                  </a:lnTo>
                  <a:cubicBezTo>
                    <a:pt x="17900" y="10161"/>
                    <a:pt x="17679" y="10535"/>
                    <a:pt x="17385" y="10823"/>
                  </a:cubicBezTo>
                  <a:cubicBezTo>
                    <a:pt x="17177" y="11025"/>
                    <a:pt x="16932" y="11185"/>
                    <a:pt x="16675" y="11326"/>
                  </a:cubicBezTo>
                  <a:cubicBezTo>
                    <a:pt x="16613" y="11356"/>
                    <a:pt x="16552" y="11381"/>
                    <a:pt x="16491" y="11405"/>
                  </a:cubicBezTo>
                  <a:cubicBezTo>
                    <a:pt x="16485" y="11405"/>
                    <a:pt x="16478" y="11405"/>
                    <a:pt x="16478" y="11411"/>
                  </a:cubicBezTo>
                  <a:cubicBezTo>
                    <a:pt x="16436" y="11424"/>
                    <a:pt x="16393" y="11436"/>
                    <a:pt x="16350" y="11460"/>
                  </a:cubicBezTo>
                  <a:lnTo>
                    <a:pt x="16356" y="11460"/>
                  </a:lnTo>
                  <a:cubicBezTo>
                    <a:pt x="16344" y="11467"/>
                    <a:pt x="16331" y="11473"/>
                    <a:pt x="16319" y="11479"/>
                  </a:cubicBezTo>
                  <a:cubicBezTo>
                    <a:pt x="16190" y="11534"/>
                    <a:pt x="16080" y="11644"/>
                    <a:pt x="15964" y="11724"/>
                  </a:cubicBezTo>
                  <a:cubicBezTo>
                    <a:pt x="15739" y="11875"/>
                    <a:pt x="15469" y="11965"/>
                    <a:pt x="15203" y="11965"/>
                  </a:cubicBezTo>
                  <a:cubicBezTo>
                    <a:pt x="15179" y="11965"/>
                    <a:pt x="15155" y="11964"/>
                    <a:pt x="15130" y="11963"/>
                  </a:cubicBezTo>
                  <a:cubicBezTo>
                    <a:pt x="15106" y="11938"/>
                    <a:pt x="15087" y="11920"/>
                    <a:pt x="15063" y="11902"/>
                  </a:cubicBezTo>
                  <a:cubicBezTo>
                    <a:pt x="15124" y="11889"/>
                    <a:pt x="15192" y="11865"/>
                    <a:pt x="15253" y="11834"/>
                  </a:cubicBezTo>
                  <a:cubicBezTo>
                    <a:pt x="15449" y="11736"/>
                    <a:pt x="15571" y="11528"/>
                    <a:pt x="15627" y="11307"/>
                  </a:cubicBezTo>
                  <a:cubicBezTo>
                    <a:pt x="15676" y="11093"/>
                    <a:pt x="15657" y="10866"/>
                    <a:pt x="15633" y="10645"/>
                  </a:cubicBezTo>
                  <a:cubicBezTo>
                    <a:pt x="15608" y="10486"/>
                    <a:pt x="15584" y="10327"/>
                    <a:pt x="15590" y="10167"/>
                  </a:cubicBezTo>
                  <a:cubicBezTo>
                    <a:pt x="15602" y="10008"/>
                    <a:pt x="15645" y="9849"/>
                    <a:pt x="15755" y="9732"/>
                  </a:cubicBezTo>
                  <a:cubicBezTo>
                    <a:pt x="15835" y="9646"/>
                    <a:pt x="15945" y="9585"/>
                    <a:pt x="16007" y="9487"/>
                  </a:cubicBezTo>
                  <a:cubicBezTo>
                    <a:pt x="16098" y="9334"/>
                    <a:pt x="16031" y="9138"/>
                    <a:pt x="15951" y="8972"/>
                  </a:cubicBezTo>
                  <a:lnTo>
                    <a:pt x="15951" y="8972"/>
                  </a:lnTo>
                  <a:cubicBezTo>
                    <a:pt x="15982" y="9126"/>
                    <a:pt x="15933" y="9285"/>
                    <a:pt x="15829" y="9401"/>
                  </a:cubicBezTo>
                  <a:cubicBezTo>
                    <a:pt x="15786" y="9450"/>
                    <a:pt x="15731" y="9487"/>
                    <a:pt x="15682" y="9530"/>
                  </a:cubicBezTo>
                  <a:cubicBezTo>
                    <a:pt x="15608" y="9585"/>
                    <a:pt x="15541" y="9640"/>
                    <a:pt x="15492" y="9720"/>
                  </a:cubicBezTo>
                  <a:cubicBezTo>
                    <a:pt x="15443" y="9794"/>
                    <a:pt x="15424" y="9879"/>
                    <a:pt x="15449" y="9965"/>
                  </a:cubicBezTo>
                  <a:cubicBezTo>
                    <a:pt x="15351" y="9855"/>
                    <a:pt x="15222" y="9769"/>
                    <a:pt x="15124" y="9653"/>
                  </a:cubicBezTo>
                  <a:cubicBezTo>
                    <a:pt x="14977" y="9475"/>
                    <a:pt x="14928" y="9224"/>
                    <a:pt x="14953" y="8985"/>
                  </a:cubicBezTo>
                  <a:cubicBezTo>
                    <a:pt x="14971" y="8752"/>
                    <a:pt x="15069" y="8531"/>
                    <a:pt x="15161" y="8311"/>
                  </a:cubicBezTo>
                  <a:lnTo>
                    <a:pt x="15161" y="8311"/>
                  </a:lnTo>
                  <a:cubicBezTo>
                    <a:pt x="15032" y="8482"/>
                    <a:pt x="14904" y="8660"/>
                    <a:pt x="14830" y="8856"/>
                  </a:cubicBezTo>
                  <a:cubicBezTo>
                    <a:pt x="14756" y="9058"/>
                    <a:pt x="14732" y="9285"/>
                    <a:pt x="14812" y="9481"/>
                  </a:cubicBezTo>
                  <a:cubicBezTo>
                    <a:pt x="14879" y="9646"/>
                    <a:pt x="15008" y="9775"/>
                    <a:pt x="15106" y="9922"/>
                  </a:cubicBezTo>
                  <a:cubicBezTo>
                    <a:pt x="15339" y="10259"/>
                    <a:pt x="15406" y="10700"/>
                    <a:pt x="15290" y="11099"/>
                  </a:cubicBezTo>
                  <a:cubicBezTo>
                    <a:pt x="15271" y="11160"/>
                    <a:pt x="15247" y="11221"/>
                    <a:pt x="15210" y="11270"/>
                  </a:cubicBezTo>
                  <a:cubicBezTo>
                    <a:pt x="15167" y="11332"/>
                    <a:pt x="15106" y="11368"/>
                    <a:pt x="15044" y="11405"/>
                  </a:cubicBezTo>
                  <a:cubicBezTo>
                    <a:pt x="14912" y="11471"/>
                    <a:pt x="14763" y="11508"/>
                    <a:pt x="14615" y="11508"/>
                  </a:cubicBezTo>
                  <a:cubicBezTo>
                    <a:pt x="14584" y="11508"/>
                    <a:pt x="14554" y="11506"/>
                    <a:pt x="14524" y="11503"/>
                  </a:cubicBezTo>
                  <a:cubicBezTo>
                    <a:pt x="14340" y="11381"/>
                    <a:pt x="14150" y="11252"/>
                    <a:pt x="13972" y="11117"/>
                  </a:cubicBezTo>
                  <a:cubicBezTo>
                    <a:pt x="13653" y="10866"/>
                    <a:pt x="13371" y="10566"/>
                    <a:pt x="13096" y="10265"/>
                  </a:cubicBezTo>
                  <a:cubicBezTo>
                    <a:pt x="12661" y="9806"/>
                    <a:pt x="12134" y="9328"/>
                    <a:pt x="12060" y="8703"/>
                  </a:cubicBezTo>
                  <a:cubicBezTo>
                    <a:pt x="11699" y="5351"/>
                    <a:pt x="11901" y="2998"/>
                    <a:pt x="11931" y="44"/>
                  </a:cubicBezTo>
                  <a:lnTo>
                    <a:pt x="1090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279;p56">
              <a:extLst>
                <a:ext uri="{FF2B5EF4-FFF2-40B4-BE49-F238E27FC236}">
                  <a16:creationId xmlns:a16="http://schemas.microsoft.com/office/drawing/2014/main" id="{062211E0-891E-403B-B985-512CF424DEAC}"/>
                </a:ext>
              </a:extLst>
            </p:cNvPr>
            <p:cNvSpPr/>
            <p:nvPr/>
          </p:nvSpPr>
          <p:spPr>
            <a:xfrm>
              <a:off x="2385930" y="2371250"/>
              <a:ext cx="635609" cy="534381"/>
            </a:xfrm>
            <a:custGeom>
              <a:avLst/>
              <a:gdLst/>
              <a:ahLst/>
              <a:cxnLst/>
              <a:rect l="l" t="t" r="r" b="b"/>
              <a:pathLst>
                <a:path w="6074" h="5108" extrusionOk="0">
                  <a:moveTo>
                    <a:pt x="247" y="1"/>
                  </a:moveTo>
                  <a:cubicBezTo>
                    <a:pt x="238" y="1"/>
                    <a:pt x="230" y="1"/>
                    <a:pt x="221" y="3"/>
                  </a:cubicBezTo>
                  <a:cubicBezTo>
                    <a:pt x="135" y="15"/>
                    <a:pt x="62" y="94"/>
                    <a:pt x="31" y="180"/>
                  </a:cubicBezTo>
                  <a:cubicBezTo>
                    <a:pt x="0" y="266"/>
                    <a:pt x="0" y="358"/>
                    <a:pt x="6" y="450"/>
                  </a:cubicBezTo>
                  <a:cubicBezTo>
                    <a:pt x="13" y="762"/>
                    <a:pt x="19" y="1234"/>
                    <a:pt x="331" y="1412"/>
                  </a:cubicBezTo>
                  <a:cubicBezTo>
                    <a:pt x="448" y="1479"/>
                    <a:pt x="601" y="1504"/>
                    <a:pt x="723" y="1553"/>
                  </a:cubicBezTo>
                  <a:cubicBezTo>
                    <a:pt x="920" y="1633"/>
                    <a:pt x="1110" y="1737"/>
                    <a:pt x="1287" y="1853"/>
                  </a:cubicBezTo>
                  <a:cubicBezTo>
                    <a:pt x="1447" y="1951"/>
                    <a:pt x="1600" y="2074"/>
                    <a:pt x="1710" y="2221"/>
                  </a:cubicBezTo>
                  <a:cubicBezTo>
                    <a:pt x="2004" y="2619"/>
                    <a:pt x="2023" y="3220"/>
                    <a:pt x="2427" y="3508"/>
                  </a:cubicBezTo>
                  <a:cubicBezTo>
                    <a:pt x="2366" y="3299"/>
                    <a:pt x="2390" y="3067"/>
                    <a:pt x="2501" y="2877"/>
                  </a:cubicBezTo>
                  <a:cubicBezTo>
                    <a:pt x="2519" y="2840"/>
                    <a:pt x="2543" y="2803"/>
                    <a:pt x="2586" y="2797"/>
                  </a:cubicBezTo>
                  <a:cubicBezTo>
                    <a:pt x="2591" y="2796"/>
                    <a:pt x="2596" y="2796"/>
                    <a:pt x="2600" y="2796"/>
                  </a:cubicBezTo>
                  <a:cubicBezTo>
                    <a:pt x="2660" y="2796"/>
                    <a:pt x="2698" y="2869"/>
                    <a:pt x="2721" y="2926"/>
                  </a:cubicBezTo>
                  <a:cubicBezTo>
                    <a:pt x="2795" y="3134"/>
                    <a:pt x="2874" y="3342"/>
                    <a:pt x="3015" y="3514"/>
                  </a:cubicBezTo>
                  <a:cubicBezTo>
                    <a:pt x="3138" y="3667"/>
                    <a:pt x="3303" y="3777"/>
                    <a:pt x="3469" y="3888"/>
                  </a:cubicBezTo>
                  <a:cubicBezTo>
                    <a:pt x="3928" y="4200"/>
                    <a:pt x="4388" y="4513"/>
                    <a:pt x="4897" y="4721"/>
                  </a:cubicBezTo>
                  <a:cubicBezTo>
                    <a:pt x="5130" y="4819"/>
                    <a:pt x="5368" y="4893"/>
                    <a:pt x="5607" y="4966"/>
                  </a:cubicBezTo>
                  <a:cubicBezTo>
                    <a:pt x="5761" y="5009"/>
                    <a:pt x="5914" y="5058"/>
                    <a:pt x="6073" y="5107"/>
                  </a:cubicBezTo>
                  <a:cubicBezTo>
                    <a:pt x="5938" y="4948"/>
                    <a:pt x="5755" y="4850"/>
                    <a:pt x="5577" y="4758"/>
                  </a:cubicBezTo>
                  <a:cubicBezTo>
                    <a:pt x="5258" y="4586"/>
                    <a:pt x="4940" y="4402"/>
                    <a:pt x="4627" y="4219"/>
                  </a:cubicBezTo>
                  <a:cubicBezTo>
                    <a:pt x="4112" y="3906"/>
                    <a:pt x="3579" y="3551"/>
                    <a:pt x="3334" y="2999"/>
                  </a:cubicBezTo>
                  <a:cubicBezTo>
                    <a:pt x="3279" y="2870"/>
                    <a:pt x="3236" y="2729"/>
                    <a:pt x="3181" y="2601"/>
                  </a:cubicBezTo>
                  <a:cubicBezTo>
                    <a:pt x="2948" y="2055"/>
                    <a:pt x="2445" y="1669"/>
                    <a:pt x="1949" y="1345"/>
                  </a:cubicBezTo>
                  <a:cubicBezTo>
                    <a:pt x="1453" y="1014"/>
                    <a:pt x="920" y="707"/>
                    <a:pt x="558" y="235"/>
                  </a:cubicBezTo>
                  <a:cubicBezTo>
                    <a:pt x="478" y="126"/>
                    <a:pt x="376" y="1"/>
                    <a:pt x="24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280;p56">
              <a:extLst>
                <a:ext uri="{FF2B5EF4-FFF2-40B4-BE49-F238E27FC236}">
                  <a16:creationId xmlns:a16="http://schemas.microsoft.com/office/drawing/2014/main" id="{1BA62CA1-478E-4F96-B954-855FE9D8F194}"/>
                </a:ext>
              </a:extLst>
            </p:cNvPr>
            <p:cNvSpPr/>
            <p:nvPr/>
          </p:nvSpPr>
          <p:spPr>
            <a:xfrm>
              <a:off x="2697550" y="2731547"/>
              <a:ext cx="156548" cy="111835"/>
            </a:xfrm>
            <a:custGeom>
              <a:avLst/>
              <a:gdLst/>
              <a:ahLst/>
              <a:cxnLst/>
              <a:rect l="l" t="t" r="r" b="b"/>
              <a:pathLst>
                <a:path w="1496" h="1069" extrusionOk="0">
                  <a:moveTo>
                    <a:pt x="91" y="0"/>
                  </a:moveTo>
                  <a:cubicBezTo>
                    <a:pt x="60" y="0"/>
                    <a:pt x="29" y="5"/>
                    <a:pt x="1" y="15"/>
                  </a:cubicBezTo>
                  <a:cubicBezTo>
                    <a:pt x="13" y="33"/>
                    <a:pt x="25" y="51"/>
                    <a:pt x="37" y="64"/>
                  </a:cubicBezTo>
                  <a:cubicBezTo>
                    <a:pt x="160" y="217"/>
                    <a:pt x="325" y="333"/>
                    <a:pt x="491" y="444"/>
                  </a:cubicBezTo>
                  <a:cubicBezTo>
                    <a:pt x="816" y="664"/>
                    <a:pt x="1140" y="885"/>
                    <a:pt x="1490" y="1069"/>
                  </a:cubicBezTo>
                  <a:cubicBezTo>
                    <a:pt x="1496" y="983"/>
                    <a:pt x="1459" y="891"/>
                    <a:pt x="1398" y="830"/>
                  </a:cubicBezTo>
                  <a:cubicBezTo>
                    <a:pt x="1324" y="738"/>
                    <a:pt x="1208" y="689"/>
                    <a:pt x="1097" y="664"/>
                  </a:cubicBezTo>
                  <a:cubicBezTo>
                    <a:pt x="1006" y="640"/>
                    <a:pt x="908" y="634"/>
                    <a:pt x="828" y="578"/>
                  </a:cubicBezTo>
                  <a:cubicBezTo>
                    <a:pt x="705" y="480"/>
                    <a:pt x="687" y="290"/>
                    <a:pt x="558" y="205"/>
                  </a:cubicBezTo>
                  <a:cubicBezTo>
                    <a:pt x="479" y="156"/>
                    <a:pt x="374" y="156"/>
                    <a:pt x="301" y="101"/>
                  </a:cubicBezTo>
                  <a:cubicBezTo>
                    <a:pt x="270" y="82"/>
                    <a:pt x="252" y="58"/>
                    <a:pt x="227" y="39"/>
                  </a:cubicBezTo>
                  <a:cubicBezTo>
                    <a:pt x="190" y="13"/>
                    <a:pt x="140" y="0"/>
                    <a:pt x="9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281;p56">
              <a:extLst>
                <a:ext uri="{FF2B5EF4-FFF2-40B4-BE49-F238E27FC236}">
                  <a16:creationId xmlns:a16="http://schemas.microsoft.com/office/drawing/2014/main" id="{A748A00D-495B-44C2-840E-FAD4BED2B732}"/>
                </a:ext>
              </a:extLst>
            </p:cNvPr>
            <p:cNvSpPr/>
            <p:nvPr/>
          </p:nvSpPr>
          <p:spPr>
            <a:xfrm>
              <a:off x="2391685" y="2371250"/>
              <a:ext cx="148909" cy="108069"/>
            </a:xfrm>
            <a:custGeom>
              <a:avLst/>
              <a:gdLst/>
              <a:ahLst/>
              <a:cxnLst/>
              <a:rect l="l" t="t" r="r" b="b"/>
              <a:pathLst>
                <a:path w="1423" h="1033" extrusionOk="0">
                  <a:moveTo>
                    <a:pt x="192" y="1"/>
                  </a:moveTo>
                  <a:cubicBezTo>
                    <a:pt x="183" y="1"/>
                    <a:pt x="175" y="1"/>
                    <a:pt x="166" y="3"/>
                  </a:cubicBezTo>
                  <a:cubicBezTo>
                    <a:pt x="92" y="15"/>
                    <a:pt x="37" y="64"/>
                    <a:pt x="0" y="131"/>
                  </a:cubicBezTo>
                  <a:cubicBezTo>
                    <a:pt x="0" y="131"/>
                    <a:pt x="7" y="137"/>
                    <a:pt x="7" y="137"/>
                  </a:cubicBezTo>
                  <a:cubicBezTo>
                    <a:pt x="37" y="162"/>
                    <a:pt x="62" y="192"/>
                    <a:pt x="74" y="223"/>
                  </a:cubicBezTo>
                  <a:cubicBezTo>
                    <a:pt x="99" y="272"/>
                    <a:pt x="86" y="327"/>
                    <a:pt x="99" y="382"/>
                  </a:cubicBezTo>
                  <a:cubicBezTo>
                    <a:pt x="117" y="450"/>
                    <a:pt x="172" y="511"/>
                    <a:pt x="227" y="554"/>
                  </a:cubicBezTo>
                  <a:cubicBezTo>
                    <a:pt x="263" y="580"/>
                    <a:pt x="300" y="606"/>
                    <a:pt x="340" y="606"/>
                  </a:cubicBezTo>
                  <a:cubicBezTo>
                    <a:pt x="347" y="606"/>
                    <a:pt x="354" y="605"/>
                    <a:pt x="362" y="603"/>
                  </a:cubicBezTo>
                  <a:cubicBezTo>
                    <a:pt x="393" y="597"/>
                    <a:pt x="417" y="566"/>
                    <a:pt x="454" y="566"/>
                  </a:cubicBezTo>
                  <a:cubicBezTo>
                    <a:pt x="491" y="566"/>
                    <a:pt x="521" y="609"/>
                    <a:pt x="540" y="646"/>
                  </a:cubicBezTo>
                  <a:cubicBezTo>
                    <a:pt x="552" y="683"/>
                    <a:pt x="558" y="726"/>
                    <a:pt x="583" y="756"/>
                  </a:cubicBezTo>
                  <a:cubicBezTo>
                    <a:pt x="626" y="818"/>
                    <a:pt x="711" y="818"/>
                    <a:pt x="779" y="854"/>
                  </a:cubicBezTo>
                  <a:cubicBezTo>
                    <a:pt x="809" y="873"/>
                    <a:pt x="834" y="897"/>
                    <a:pt x="871" y="916"/>
                  </a:cubicBezTo>
                  <a:cubicBezTo>
                    <a:pt x="909" y="936"/>
                    <a:pt x="953" y="941"/>
                    <a:pt x="999" y="941"/>
                  </a:cubicBezTo>
                  <a:cubicBezTo>
                    <a:pt x="1034" y="941"/>
                    <a:pt x="1070" y="938"/>
                    <a:pt x="1106" y="938"/>
                  </a:cubicBezTo>
                  <a:cubicBezTo>
                    <a:pt x="1136" y="938"/>
                    <a:pt x="1166" y="940"/>
                    <a:pt x="1195" y="946"/>
                  </a:cubicBezTo>
                  <a:cubicBezTo>
                    <a:pt x="1232" y="958"/>
                    <a:pt x="1269" y="983"/>
                    <a:pt x="1312" y="1001"/>
                  </a:cubicBezTo>
                  <a:cubicBezTo>
                    <a:pt x="1349" y="1014"/>
                    <a:pt x="1385" y="1026"/>
                    <a:pt x="1422" y="1032"/>
                  </a:cubicBezTo>
                  <a:cubicBezTo>
                    <a:pt x="1079" y="805"/>
                    <a:pt x="754" y="560"/>
                    <a:pt x="503" y="235"/>
                  </a:cubicBezTo>
                  <a:cubicBezTo>
                    <a:pt x="423" y="126"/>
                    <a:pt x="321" y="1"/>
                    <a:pt x="1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282;p56">
              <a:extLst>
                <a:ext uri="{FF2B5EF4-FFF2-40B4-BE49-F238E27FC236}">
                  <a16:creationId xmlns:a16="http://schemas.microsoft.com/office/drawing/2014/main" id="{DFF07871-2B85-4104-9E1B-67161F59BB5D}"/>
                </a:ext>
              </a:extLst>
            </p:cNvPr>
            <p:cNvSpPr/>
            <p:nvPr/>
          </p:nvSpPr>
          <p:spPr>
            <a:xfrm>
              <a:off x="2451331" y="2524617"/>
              <a:ext cx="110400" cy="70093"/>
            </a:xfrm>
            <a:custGeom>
              <a:avLst/>
              <a:gdLst/>
              <a:ahLst/>
              <a:cxnLst/>
              <a:rect l="l" t="t" r="r" b="b"/>
              <a:pathLst>
                <a:path w="1055" h="670" extrusionOk="0">
                  <a:moveTo>
                    <a:pt x="318" y="1"/>
                  </a:moveTo>
                  <a:cubicBezTo>
                    <a:pt x="263" y="1"/>
                    <a:pt x="208" y="7"/>
                    <a:pt x="154" y="19"/>
                  </a:cubicBezTo>
                  <a:cubicBezTo>
                    <a:pt x="105" y="32"/>
                    <a:pt x="49" y="50"/>
                    <a:pt x="0" y="50"/>
                  </a:cubicBezTo>
                  <a:cubicBezTo>
                    <a:pt x="31" y="62"/>
                    <a:pt x="68" y="75"/>
                    <a:pt x="98" y="87"/>
                  </a:cubicBezTo>
                  <a:cubicBezTo>
                    <a:pt x="295" y="167"/>
                    <a:pt x="485" y="265"/>
                    <a:pt x="662" y="381"/>
                  </a:cubicBezTo>
                  <a:cubicBezTo>
                    <a:pt x="791" y="467"/>
                    <a:pt x="913" y="559"/>
                    <a:pt x="1012" y="669"/>
                  </a:cubicBezTo>
                  <a:cubicBezTo>
                    <a:pt x="1012" y="657"/>
                    <a:pt x="1012" y="645"/>
                    <a:pt x="1012" y="626"/>
                  </a:cubicBezTo>
                  <a:cubicBezTo>
                    <a:pt x="1018" y="596"/>
                    <a:pt x="1042" y="565"/>
                    <a:pt x="1048" y="534"/>
                  </a:cubicBezTo>
                  <a:cubicBezTo>
                    <a:pt x="1054" y="491"/>
                    <a:pt x="1042" y="455"/>
                    <a:pt x="1018" y="424"/>
                  </a:cubicBezTo>
                  <a:cubicBezTo>
                    <a:pt x="993" y="393"/>
                    <a:pt x="963" y="369"/>
                    <a:pt x="926" y="344"/>
                  </a:cubicBezTo>
                  <a:cubicBezTo>
                    <a:pt x="901" y="326"/>
                    <a:pt x="871" y="308"/>
                    <a:pt x="840" y="295"/>
                  </a:cubicBezTo>
                  <a:cubicBezTo>
                    <a:pt x="779" y="271"/>
                    <a:pt x="705" y="271"/>
                    <a:pt x="662" y="228"/>
                  </a:cubicBezTo>
                  <a:cubicBezTo>
                    <a:pt x="625" y="197"/>
                    <a:pt x="613" y="148"/>
                    <a:pt x="601" y="105"/>
                  </a:cubicBezTo>
                  <a:cubicBezTo>
                    <a:pt x="601" y="87"/>
                    <a:pt x="595" y="75"/>
                    <a:pt x="589" y="69"/>
                  </a:cubicBezTo>
                  <a:cubicBezTo>
                    <a:pt x="583" y="56"/>
                    <a:pt x="564" y="50"/>
                    <a:pt x="552" y="44"/>
                  </a:cubicBezTo>
                  <a:cubicBezTo>
                    <a:pt x="479" y="15"/>
                    <a:pt x="399" y="1"/>
                    <a:pt x="31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283;p56">
              <a:extLst>
                <a:ext uri="{FF2B5EF4-FFF2-40B4-BE49-F238E27FC236}">
                  <a16:creationId xmlns:a16="http://schemas.microsoft.com/office/drawing/2014/main" id="{753BB03F-3167-406C-A3EE-102EAFF70334}"/>
                </a:ext>
              </a:extLst>
            </p:cNvPr>
            <p:cNvSpPr/>
            <p:nvPr/>
          </p:nvSpPr>
          <p:spPr>
            <a:xfrm>
              <a:off x="2126840" y="1390474"/>
              <a:ext cx="214939" cy="500903"/>
            </a:xfrm>
            <a:custGeom>
              <a:avLst/>
              <a:gdLst/>
              <a:ahLst/>
              <a:cxnLst/>
              <a:rect l="l" t="t" r="r" b="b"/>
              <a:pathLst>
                <a:path w="2054" h="4788" extrusionOk="0">
                  <a:moveTo>
                    <a:pt x="1450" y="0"/>
                  </a:moveTo>
                  <a:cubicBezTo>
                    <a:pt x="1324" y="0"/>
                    <a:pt x="1199" y="5"/>
                    <a:pt x="1073" y="14"/>
                  </a:cubicBezTo>
                  <a:cubicBezTo>
                    <a:pt x="828" y="26"/>
                    <a:pt x="583" y="69"/>
                    <a:pt x="344" y="118"/>
                  </a:cubicBezTo>
                  <a:cubicBezTo>
                    <a:pt x="258" y="136"/>
                    <a:pt x="160" y="155"/>
                    <a:pt x="68" y="185"/>
                  </a:cubicBezTo>
                  <a:cubicBezTo>
                    <a:pt x="68" y="235"/>
                    <a:pt x="74" y="284"/>
                    <a:pt x="74" y="333"/>
                  </a:cubicBezTo>
                  <a:lnTo>
                    <a:pt x="74" y="351"/>
                  </a:lnTo>
                  <a:cubicBezTo>
                    <a:pt x="184" y="333"/>
                    <a:pt x="295" y="320"/>
                    <a:pt x="405" y="308"/>
                  </a:cubicBezTo>
                  <a:cubicBezTo>
                    <a:pt x="638" y="277"/>
                    <a:pt x="865" y="265"/>
                    <a:pt x="1098" y="259"/>
                  </a:cubicBezTo>
                  <a:cubicBezTo>
                    <a:pt x="1178" y="255"/>
                    <a:pt x="1258" y="253"/>
                    <a:pt x="1339" y="253"/>
                  </a:cubicBezTo>
                  <a:cubicBezTo>
                    <a:pt x="1485" y="253"/>
                    <a:pt x="1631" y="259"/>
                    <a:pt x="1778" y="271"/>
                  </a:cubicBezTo>
                  <a:cubicBezTo>
                    <a:pt x="1870" y="277"/>
                    <a:pt x="1962" y="284"/>
                    <a:pt x="2054" y="296"/>
                  </a:cubicBezTo>
                  <a:cubicBezTo>
                    <a:pt x="2047" y="204"/>
                    <a:pt x="2035" y="112"/>
                    <a:pt x="2029" y="26"/>
                  </a:cubicBezTo>
                  <a:cubicBezTo>
                    <a:pt x="1955" y="20"/>
                    <a:pt x="1888" y="14"/>
                    <a:pt x="1827" y="14"/>
                  </a:cubicBezTo>
                  <a:cubicBezTo>
                    <a:pt x="1701" y="5"/>
                    <a:pt x="1576" y="0"/>
                    <a:pt x="1450" y="0"/>
                  </a:cubicBezTo>
                  <a:close/>
                  <a:moveTo>
                    <a:pt x="1402" y="781"/>
                  </a:moveTo>
                  <a:cubicBezTo>
                    <a:pt x="1289" y="781"/>
                    <a:pt x="1177" y="786"/>
                    <a:pt x="1067" y="798"/>
                  </a:cubicBezTo>
                  <a:cubicBezTo>
                    <a:pt x="742" y="829"/>
                    <a:pt x="393" y="884"/>
                    <a:pt x="86" y="1007"/>
                  </a:cubicBezTo>
                  <a:cubicBezTo>
                    <a:pt x="86" y="1050"/>
                    <a:pt x="86" y="1099"/>
                    <a:pt x="86" y="1141"/>
                  </a:cubicBezTo>
                  <a:lnTo>
                    <a:pt x="86" y="1172"/>
                  </a:lnTo>
                  <a:cubicBezTo>
                    <a:pt x="417" y="1111"/>
                    <a:pt x="748" y="1043"/>
                    <a:pt x="1091" y="1031"/>
                  </a:cubicBezTo>
                  <a:cubicBezTo>
                    <a:pt x="1196" y="1025"/>
                    <a:pt x="1300" y="1022"/>
                    <a:pt x="1404" y="1022"/>
                  </a:cubicBezTo>
                  <a:cubicBezTo>
                    <a:pt x="1508" y="1022"/>
                    <a:pt x="1612" y="1025"/>
                    <a:pt x="1716" y="1031"/>
                  </a:cubicBezTo>
                  <a:cubicBezTo>
                    <a:pt x="1821" y="1037"/>
                    <a:pt x="1919" y="1050"/>
                    <a:pt x="2023" y="1068"/>
                  </a:cubicBezTo>
                  <a:cubicBezTo>
                    <a:pt x="2017" y="982"/>
                    <a:pt x="2017" y="896"/>
                    <a:pt x="2011" y="811"/>
                  </a:cubicBezTo>
                  <a:cubicBezTo>
                    <a:pt x="1913" y="804"/>
                    <a:pt x="1821" y="798"/>
                    <a:pt x="1741" y="792"/>
                  </a:cubicBezTo>
                  <a:cubicBezTo>
                    <a:pt x="1628" y="786"/>
                    <a:pt x="1514" y="781"/>
                    <a:pt x="1402" y="781"/>
                  </a:cubicBezTo>
                  <a:close/>
                  <a:moveTo>
                    <a:pt x="1443" y="1748"/>
                  </a:moveTo>
                  <a:cubicBezTo>
                    <a:pt x="1295" y="1748"/>
                    <a:pt x="1146" y="1755"/>
                    <a:pt x="999" y="1767"/>
                  </a:cubicBezTo>
                  <a:cubicBezTo>
                    <a:pt x="773" y="1785"/>
                    <a:pt x="552" y="1816"/>
                    <a:pt x="338" y="1865"/>
                  </a:cubicBezTo>
                  <a:cubicBezTo>
                    <a:pt x="258" y="1883"/>
                    <a:pt x="178" y="1907"/>
                    <a:pt x="93" y="1932"/>
                  </a:cubicBezTo>
                  <a:cubicBezTo>
                    <a:pt x="93" y="1981"/>
                    <a:pt x="93" y="2030"/>
                    <a:pt x="93" y="2085"/>
                  </a:cubicBezTo>
                  <a:cubicBezTo>
                    <a:pt x="178" y="2067"/>
                    <a:pt x="258" y="2048"/>
                    <a:pt x="344" y="2036"/>
                  </a:cubicBezTo>
                  <a:cubicBezTo>
                    <a:pt x="564" y="1993"/>
                    <a:pt x="791" y="1969"/>
                    <a:pt x="1024" y="1956"/>
                  </a:cubicBezTo>
                  <a:cubicBezTo>
                    <a:pt x="1128" y="1950"/>
                    <a:pt x="1235" y="1947"/>
                    <a:pt x="1343" y="1947"/>
                  </a:cubicBezTo>
                  <a:cubicBezTo>
                    <a:pt x="1451" y="1947"/>
                    <a:pt x="1560" y="1950"/>
                    <a:pt x="1667" y="1956"/>
                  </a:cubicBezTo>
                  <a:cubicBezTo>
                    <a:pt x="1772" y="1963"/>
                    <a:pt x="1882" y="1969"/>
                    <a:pt x="1992" y="1987"/>
                  </a:cubicBezTo>
                  <a:cubicBezTo>
                    <a:pt x="2011" y="1987"/>
                    <a:pt x="2029" y="1987"/>
                    <a:pt x="2054" y="1993"/>
                  </a:cubicBezTo>
                  <a:cubicBezTo>
                    <a:pt x="2047" y="1920"/>
                    <a:pt x="2047" y="1852"/>
                    <a:pt x="2047" y="1779"/>
                  </a:cubicBezTo>
                  <a:cubicBezTo>
                    <a:pt x="1925" y="1767"/>
                    <a:pt x="1802" y="1760"/>
                    <a:pt x="1686" y="1754"/>
                  </a:cubicBezTo>
                  <a:cubicBezTo>
                    <a:pt x="1606" y="1750"/>
                    <a:pt x="1524" y="1748"/>
                    <a:pt x="1443" y="1748"/>
                  </a:cubicBezTo>
                  <a:close/>
                  <a:moveTo>
                    <a:pt x="1140" y="2704"/>
                  </a:moveTo>
                  <a:cubicBezTo>
                    <a:pt x="1065" y="2704"/>
                    <a:pt x="989" y="2706"/>
                    <a:pt x="914" y="2710"/>
                  </a:cubicBezTo>
                  <a:cubicBezTo>
                    <a:pt x="693" y="2716"/>
                    <a:pt x="472" y="2747"/>
                    <a:pt x="258" y="2790"/>
                  </a:cubicBezTo>
                  <a:cubicBezTo>
                    <a:pt x="209" y="2802"/>
                    <a:pt x="154" y="2814"/>
                    <a:pt x="93" y="2827"/>
                  </a:cubicBezTo>
                  <a:cubicBezTo>
                    <a:pt x="93" y="2876"/>
                    <a:pt x="93" y="2919"/>
                    <a:pt x="93" y="2968"/>
                  </a:cubicBezTo>
                  <a:cubicBezTo>
                    <a:pt x="166" y="2955"/>
                    <a:pt x="233" y="2943"/>
                    <a:pt x="301" y="2931"/>
                  </a:cubicBezTo>
                  <a:cubicBezTo>
                    <a:pt x="509" y="2900"/>
                    <a:pt x="724" y="2882"/>
                    <a:pt x="932" y="2876"/>
                  </a:cubicBezTo>
                  <a:cubicBezTo>
                    <a:pt x="984" y="2874"/>
                    <a:pt x="1036" y="2873"/>
                    <a:pt x="1088" y="2873"/>
                  </a:cubicBezTo>
                  <a:cubicBezTo>
                    <a:pt x="1244" y="2873"/>
                    <a:pt x="1399" y="2880"/>
                    <a:pt x="1551" y="2894"/>
                  </a:cubicBezTo>
                  <a:cubicBezTo>
                    <a:pt x="1716" y="2912"/>
                    <a:pt x="1882" y="2955"/>
                    <a:pt x="2047" y="2980"/>
                  </a:cubicBezTo>
                  <a:cubicBezTo>
                    <a:pt x="2047" y="2919"/>
                    <a:pt x="2047" y="2857"/>
                    <a:pt x="2054" y="2796"/>
                  </a:cubicBezTo>
                  <a:cubicBezTo>
                    <a:pt x="1900" y="2759"/>
                    <a:pt x="1741" y="2741"/>
                    <a:pt x="1594" y="2729"/>
                  </a:cubicBezTo>
                  <a:cubicBezTo>
                    <a:pt x="1443" y="2712"/>
                    <a:pt x="1292" y="2704"/>
                    <a:pt x="1140" y="2704"/>
                  </a:cubicBezTo>
                  <a:close/>
                  <a:moveTo>
                    <a:pt x="789" y="3603"/>
                  </a:moveTo>
                  <a:cubicBezTo>
                    <a:pt x="601" y="3603"/>
                    <a:pt x="417" y="3616"/>
                    <a:pt x="233" y="3642"/>
                  </a:cubicBezTo>
                  <a:cubicBezTo>
                    <a:pt x="184" y="3648"/>
                    <a:pt x="129" y="3654"/>
                    <a:pt x="80" y="3666"/>
                  </a:cubicBezTo>
                  <a:cubicBezTo>
                    <a:pt x="80" y="3715"/>
                    <a:pt x="74" y="3758"/>
                    <a:pt x="74" y="3807"/>
                  </a:cubicBezTo>
                  <a:cubicBezTo>
                    <a:pt x="117" y="3801"/>
                    <a:pt x="166" y="3795"/>
                    <a:pt x="209" y="3789"/>
                  </a:cubicBezTo>
                  <a:cubicBezTo>
                    <a:pt x="370" y="3780"/>
                    <a:pt x="535" y="3774"/>
                    <a:pt x="699" y="3774"/>
                  </a:cubicBezTo>
                  <a:cubicBezTo>
                    <a:pt x="758" y="3774"/>
                    <a:pt x="818" y="3775"/>
                    <a:pt x="877" y="3777"/>
                  </a:cubicBezTo>
                  <a:cubicBezTo>
                    <a:pt x="1098" y="3783"/>
                    <a:pt x="1318" y="3801"/>
                    <a:pt x="1533" y="3844"/>
                  </a:cubicBezTo>
                  <a:cubicBezTo>
                    <a:pt x="1637" y="3862"/>
                    <a:pt x="1747" y="3881"/>
                    <a:pt x="1845" y="3905"/>
                  </a:cubicBezTo>
                  <a:cubicBezTo>
                    <a:pt x="1900" y="3917"/>
                    <a:pt x="1949" y="3936"/>
                    <a:pt x="2004" y="3954"/>
                  </a:cubicBezTo>
                  <a:cubicBezTo>
                    <a:pt x="2004" y="3887"/>
                    <a:pt x="2011" y="3826"/>
                    <a:pt x="2017" y="3764"/>
                  </a:cubicBezTo>
                  <a:cubicBezTo>
                    <a:pt x="1870" y="3715"/>
                    <a:pt x="1698" y="3697"/>
                    <a:pt x="1563" y="3672"/>
                  </a:cubicBezTo>
                  <a:cubicBezTo>
                    <a:pt x="1343" y="3636"/>
                    <a:pt x="1122" y="3611"/>
                    <a:pt x="901" y="3605"/>
                  </a:cubicBezTo>
                  <a:cubicBezTo>
                    <a:pt x="864" y="3604"/>
                    <a:pt x="826" y="3603"/>
                    <a:pt x="789" y="3603"/>
                  </a:cubicBezTo>
                  <a:close/>
                  <a:moveTo>
                    <a:pt x="1104" y="4530"/>
                  </a:moveTo>
                  <a:cubicBezTo>
                    <a:pt x="865" y="4530"/>
                    <a:pt x="626" y="4549"/>
                    <a:pt x="393" y="4585"/>
                  </a:cubicBezTo>
                  <a:cubicBezTo>
                    <a:pt x="283" y="4610"/>
                    <a:pt x="166" y="4628"/>
                    <a:pt x="50" y="4665"/>
                  </a:cubicBezTo>
                  <a:cubicBezTo>
                    <a:pt x="37" y="4702"/>
                    <a:pt x="19" y="4745"/>
                    <a:pt x="1" y="4788"/>
                  </a:cubicBezTo>
                  <a:cubicBezTo>
                    <a:pt x="135" y="4757"/>
                    <a:pt x="270" y="4720"/>
                    <a:pt x="405" y="4696"/>
                  </a:cubicBezTo>
                  <a:cubicBezTo>
                    <a:pt x="595" y="4665"/>
                    <a:pt x="789" y="4651"/>
                    <a:pt x="988" y="4651"/>
                  </a:cubicBezTo>
                  <a:cubicBezTo>
                    <a:pt x="1026" y="4651"/>
                    <a:pt x="1065" y="4652"/>
                    <a:pt x="1104" y="4653"/>
                  </a:cubicBezTo>
                  <a:cubicBezTo>
                    <a:pt x="1330" y="4653"/>
                    <a:pt x="1563" y="4677"/>
                    <a:pt x="1790" y="4720"/>
                  </a:cubicBezTo>
                  <a:cubicBezTo>
                    <a:pt x="1870" y="4739"/>
                    <a:pt x="1955" y="4757"/>
                    <a:pt x="2029" y="4775"/>
                  </a:cubicBezTo>
                  <a:cubicBezTo>
                    <a:pt x="2041" y="4732"/>
                    <a:pt x="2041" y="4690"/>
                    <a:pt x="2047" y="4647"/>
                  </a:cubicBezTo>
                  <a:cubicBezTo>
                    <a:pt x="1980" y="4628"/>
                    <a:pt x="1906" y="4616"/>
                    <a:pt x="1827" y="4598"/>
                  </a:cubicBezTo>
                  <a:cubicBezTo>
                    <a:pt x="1594" y="4555"/>
                    <a:pt x="1343" y="4530"/>
                    <a:pt x="1104" y="453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extLst>
      <p:ext uri="{BB962C8B-B14F-4D97-AF65-F5344CB8AC3E}">
        <p14:creationId xmlns:p14="http://schemas.microsoft.com/office/powerpoint/2010/main" val="436180660"/>
      </p:ext>
    </p:extLst>
  </p:cSld>
  <p:clrMapOvr>
    <a:masterClrMapping/>
  </p:clrMapOvr>
  <p:transition spd="slow">
    <p:wip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520"/>
        <p:cNvGrpSpPr/>
        <p:nvPr/>
      </p:nvGrpSpPr>
      <p:grpSpPr>
        <a:xfrm>
          <a:off x="0" y="0"/>
          <a:ext cx="0" cy="0"/>
          <a:chOff x="0" y="0"/>
          <a:chExt cx="0" cy="0"/>
        </a:xfrm>
      </p:grpSpPr>
      <p:sp>
        <p:nvSpPr>
          <p:cNvPr id="524" name="Google Shape;524;p38"/>
          <p:cNvSpPr txBox="1">
            <a:spLocks noGrp="1"/>
          </p:cNvSpPr>
          <p:nvPr>
            <p:ph type="title"/>
          </p:nvPr>
        </p:nvSpPr>
        <p:spPr>
          <a:xfrm>
            <a:off x="1138044" y="478972"/>
            <a:ext cx="6867912" cy="653142"/>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US" dirty="0"/>
              <a:t>Prevention Strategies</a:t>
            </a:r>
          </a:p>
        </p:txBody>
      </p:sp>
      <p:sp>
        <p:nvSpPr>
          <p:cNvPr id="525" name="Google Shape;525;p38"/>
          <p:cNvSpPr txBox="1">
            <a:spLocks noGrp="1"/>
          </p:cNvSpPr>
          <p:nvPr>
            <p:ph type="subTitle" idx="1"/>
          </p:nvPr>
        </p:nvSpPr>
        <p:spPr>
          <a:xfrm>
            <a:off x="392492" y="1385240"/>
            <a:ext cx="5630937" cy="3329407"/>
          </a:xfrm>
          <a:prstGeom prst="rect">
            <a:avLst/>
          </a:prstGeom>
        </p:spPr>
        <p:style>
          <a:lnRef idx="1">
            <a:schemeClr val="accent1"/>
          </a:lnRef>
          <a:fillRef idx="2">
            <a:schemeClr val="accent1"/>
          </a:fillRef>
          <a:effectRef idx="1">
            <a:schemeClr val="accent1"/>
          </a:effectRef>
          <a:fontRef idx="minor">
            <a:schemeClr val="dk1"/>
          </a:fontRef>
        </p:style>
        <p:txBody>
          <a:bodyPr spcFirstLastPara="1" wrap="square" lIns="91425" tIns="91425" rIns="91425" bIns="91425" anchor="t" anchorCtr="0">
            <a:noAutofit/>
          </a:bodyPr>
          <a:lstStyle/>
          <a:p>
            <a:pPr marL="285750" lvl="0" indent="-285750" algn="l" rtl="0">
              <a:spcBef>
                <a:spcPts val="0"/>
              </a:spcBef>
              <a:spcAft>
                <a:spcPts val="0"/>
              </a:spcAft>
              <a:buFont typeface="Arial" panose="020B0604020202020204" pitchFamily="34" charset="0"/>
              <a:buChar char="•"/>
            </a:pPr>
            <a:r>
              <a:rPr lang="en-US" sz="1400" dirty="0"/>
              <a:t>“Smoking cessation” is considered the most effective, alongside the least expensive, single means of lowering the risk of developing COPD and of arresting its progression (Andreas et al., 2009).</a:t>
            </a:r>
          </a:p>
          <a:p>
            <a:pPr marL="285750" lvl="0" indent="-285750" algn="l" rtl="0">
              <a:spcBef>
                <a:spcPts val="0"/>
              </a:spcBef>
              <a:spcAft>
                <a:spcPts val="0"/>
              </a:spcAft>
              <a:buFont typeface="Arial" panose="020B0604020202020204" pitchFamily="34" charset="0"/>
              <a:buChar char="•"/>
            </a:pPr>
            <a:r>
              <a:rPr lang="en-US" sz="1400" dirty="0"/>
              <a:t>Combining “</a:t>
            </a:r>
            <a:r>
              <a:rPr lang="en-US" sz="1400" dirty="0" err="1"/>
              <a:t>behavioural</a:t>
            </a:r>
            <a:r>
              <a:rPr lang="en-US" sz="1400" dirty="0"/>
              <a:t> treatment” and “pharmacotherapy” is also effective in helping smokers with COPD for quitting smoking (van </a:t>
            </a:r>
            <a:r>
              <a:rPr lang="en-US" sz="1400" dirty="0" err="1"/>
              <a:t>Eerd</a:t>
            </a:r>
            <a:r>
              <a:rPr lang="en-US" sz="1400" dirty="0"/>
              <a:t> et al., 2019)</a:t>
            </a:r>
          </a:p>
          <a:p>
            <a:pPr marL="285750" lvl="0" indent="-285750" algn="l" rtl="0">
              <a:spcBef>
                <a:spcPts val="0"/>
              </a:spcBef>
              <a:spcAft>
                <a:spcPts val="0"/>
              </a:spcAft>
              <a:buFont typeface="Arial" panose="020B0604020202020204" pitchFamily="34" charset="0"/>
              <a:buChar char="•"/>
            </a:pPr>
            <a:r>
              <a:rPr lang="en-US" sz="1400" dirty="0"/>
              <a:t>A majority of “COPD exacerbations” are triggered by viral and/or bacterial infections; thus, vaccinations are crucial in reducing infection risk (Simon et al., 2023)</a:t>
            </a:r>
          </a:p>
          <a:p>
            <a:pPr marL="285750" lvl="0" indent="-285750" algn="l" rtl="0">
              <a:spcBef>
                <a:spcPts val="0"/>
              </a:spcBef>
              <a:spcAft>
                <a:spcPts val="0"/>
              </a:spcAft>
              <a:buFont typeface="Arial" panose="020B0604020202020204" pitchFamily="34" charset="0"/>
              <a:buChar char="•"/>
            </a:pPr>
            <a:r>
              <a:rPr lang="en-US" sz="1400" dirty="0"/>
              <a:t>Avoiding occupational and environmental exposures is also important for health.</a:t>
            </a:r>
          </a:p>
          <a:p>
            <a:pPr marL="285750" lvl="0" indent="-285750" algn="l" rtl="0">
              <a:spcBef>
                <a:spcPts val="0"/>
              </a:spcBef>
              <a:spcAft>
                <a:spcPts val="0"/>
              </a:spcAft>
              <a:buFont typeface="Arial" panose="020B0604020202020204" pitchFamily="34" charset="0"/>
              <a:buChar char="•"/>
            </a:pPr>
            <a:r>
              <a:rPr lang="en-US" sz="1400" dirty="0"/>
              <a:t>Targeted prevention efforts are also aided by early identification of high-risk individuals</a:t>
            </a:r>
          </a:p>
          <a:p>
            <a:pPr marL="285750" lvl="0" indent="-285750" algn="l" rtl="0">
              <a:spcBef>
                <a:spcPts val="0"/>
              </a:spcBef>
              <a:spcAft>
                <a:spcPts val="0"/>
              </a:spcAft>
              <a:buFont typeface="Arial" panose="020B0604020202020204" pitchFamily="34" charset="0"/>
              <a:buChar char="•"/>
            </a:pPr>
            <a:r>
              <a:rPr lang="en-US" sz="1400" dirty="0"/>
              <a:t>Disease prevention strategies are also enhanced by promoting physical activity</a:t>
            </a:r>
          </a:p>
        </p:txBody>
      </p:sp>
      <p:pic>
        <p:nvPicPr>
          <p:cNvPr id="6146" name="Picture 2" descr="Prevention - Free business icons">
            <a:extLst>
              <a:ext uri="{FF2B5EF4-FFF2-40B4-BE49-F238E27FC236}">
                <a16:creationId xmlns:a16="http://schemas.microsoft.com/office/drawing/2014/main" id="{9B3D4487-4B28-4D28-81AE-D5675C7D2C1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13108" y="1830743"/>
            <a:ext cx="2438400" cy="2438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11915328"/>
      </p:ext>
    </p:extLst>
  </p:cSld>
  <p:clrMapOvr>
    <a:masterClrMapping/>
  </p:clrMapOvr>
  <p:transition spd="slow">
    <p:wip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520"/>
        <p:cNvGrpSpPr/>
        <p:nvPr/>
      </p:nvGrpSpPr>
      <p:grpSpPr>
        <a:xfrm>
          <a:off x="0" y="0"/>
          <a:ext cx="0" cy="0"/>
          <a:chOff x="0" y="0"/>
          <a:chExt cx="0" cy="0"/>
        </a:xfrm>
      </p:grpSpPr>
      <p:sp>
        <p:nvSpPr>
          <p:cNvPr id="524" name="Google Shape;524;p38"/>
          <p:cNvSpPr txBox="1">
            <a:spLocks noGrp="1"/>
          </p:cNvSpPr>
          <p:nvPr>
            <p:ph type="title"/>
          </p:nvPr>
        </p:nvSpPr>
        <p:spPr>
          <a:xfrm>
            <a:off x="1138044" y="478972"/>
            <a:ext cx="6867912" cy="653142"/>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US" dirty="0"/>
              <a:t>References</a:t>
            </a:r>
          </a:p>
        </p:txBody>
      </p:sp>
      <p:sp>
        <p:nvSpPr>
          <p:cNvPr id="525" name="Google Shape;525;p38"/>
          <p:cNvSpPr txBox="1">
            <a:spLocks noGrp="1"/>
          </p:cNvSpPr>
          <p:nvPr>
            <p:ph type="subTitle" idx="1"/>
          </p:nvPr>
        </p:nvSpPr>
        <p:spPr>
          <a:xfrm>
            <a:off x="392492" y="1385240"/>
            <a:ext cx="8403778" cy="3329407"/>
          </a:xfrm>
          <a:prstGeom prst="rect">
            <a:avLst/>
          </a:prstGeom>
        </p:spPr>
        <p:style>
          <a:lnRef idx="1">
            <a:schemeClr val="accent1"/>
          </a:lnRef>
          <a:fillRef idx="2">
            <a:schemeClr val="accent1"/>
          </a:fillRef>
          <a:effectRef idx="1">
            <a:schemeClr val="accent1"/>
          </a:effectRef>
          <a:fontRef idx="minor">
            <a:schemeClr val="dk1"/>
          </a:fontRef>
        </p:style>
        <p:txBody>
          <a:bodyPr spcFirstLastPara="1" wrap="square" lIns="91425" tIns="91425" rIns="91425" bIns="91425" anchor="t" anchorCtr="0">
            <a:noAutofit/>
          </a:bodyPr>
          <a:lstStyle/>
          <a:p>
            <a:pPr marL="0" marR="0" algn="l">
              <a:spcBef>
                <a:spcPts val="0"/>
              </a:spcBef>
              <a:buFont typeface="Wingdings" panose="05000000000000000000" pitchFamily="2" charset="2"/>
              <a:buChar char="§"/>
            </a:pPr>
            <a:r>
              <a:rPr lang="en-US" sz="1200" dirty="0">
                <a:solidFill>
                  <a:srgbClr val="000000"/>
                </a:solidFill>
                <a:effectLst/>
                <a:latin typeface="Barlow" panose="00000500000000000000" pitchFamily="2" charset="0"/>
                <a:ea typeface="Times New Roman" panose="02020603050405020304" pitchFamily="18" charset="0"/>
              </a:rPr>
              <a:t>Agarwal, A.K., Raja, A. and Brown, B.D. (2023). </a:t>
            </a:r>
            <a:r>
              <a:rPr lang="en-US" sz="1200" i="1" dirty="0">
                <a:effectLst/>
                <a:latin typeface="Barlow" panose="00000500000000000000" pitchFamily="2" charset="0"/>
                <a:ea typeface="Times New Roman" panose="02020603050405020304" pitchFamily="18" charset="0"/>
              </a:rPr>
              <a:t>Chronic obstructive pulmonary disease (COPD)</a:t>
            </a:r>
            <a:r>
              <a:rPr lang="en-US" sz="1200" dirty="0">
                <a:effectLst/>
                <a:latin typeface="Barlow" panose="00000500000000000000" pitchFamily="2" charset="0"/>
                <a:ea typeface="Times New Roman" panose="02020603050405020304" pitchFamily="18" charset="0"/>
              </a:rPr>
              <a:t>. [online] </a:t>
            </a:r>
            <a:r>
              <a:rPr lang="en-US" sz="1200" i="1" dirty="0">
                <a:effectLst/>
                <a:latin typeface="Barlow" panose="00000500000000000000" pitchFamily="2" charset="0"/>
                <a:ea typeface="Times New Roman" panose="02020603050405020304" pitchFamily="18" charset="0"/>
              </a:rPr>
              <a:t>National Library of Medicine</a:t>
            </a:r>
            <a:r>
              <a:rPr lang="en-US" sz="1200" dirty="0">
                <a:effectLst/>
                <a:latin typeface="Barlow" panose="00000500000000000000" pitchFamily="2" charset="0"/>
                <a:ea typeface="Times New Roman" panose="02020603050405020304" pitchFamily="18" charset="0"/>
              </a:rPr>
              <a:t>. Treasure Island (FL): </a:t>
            </a:r>
            <a:r>
              <a:rPr lang="en-US" sz="1200" dirty="0" err="1">
                <a:effectLst/>
                <a:latin typeface="Barlow" panose="00000500000000000000" pitchFamily="2" charset="0"/>
                <a:ea typeface="Times New Roman" panose="02020603050405020304" pitchFamily="18" charset="0"/>
              </a:rPr>
              <a:t>StatPearls</a:t>
            </a:r>
            <a:r>
              <a:rPr lang="en-US" sz="1200" dirty="0">
                <a:effectLst/>
                <a:latin typeface="Barlow" panose="00000500000000000000" pitchFamily="2" charset="0"/>
                <a:ea typeface="Times New Roman" panose="02020603050405020304" pitchFamily="18" charset="0"/>
              </a:rPr>
              <a:t> Publishing. Available at: https://www.ncbi.nlm.nih.gov/books/NBK559281/ [Accessed 5 Aug. 2026].</a:t>
            </a:r>
          </a:p>
          <a:p>
            <a:pPr marL="0" marR="0" algn="l">
              <a:spcBef>
                <a:spcPts val="0"/>
              </a:spcBef>
              <a:buFont typeface="Wingdings" panose="05000000000000000000" pitchFamily="2" charset="2"/>
              <a:buChar char="§"/>
            </a:pPr>
            <a:r>
              <a:rPr lang="en-US" sz="1200" dirty="0">
                <a:solidFill>
                  <a:srgbClr val="000000"/>
                </a:solidFill>
                <a:effectLst/>
                <a:latin typeface="Barlow" panose="00000500000000000000" pitchFamily="2" charset="0"/>
                <a:ea typeface="Times New Roman" panose="02020603050405020304" pitchFamily="18" charset="0"/>
              </a:rPr>
              <a:t>Aggarwal, B., Jones, P., Casas, A., Gomes, M., </a:t>
            </a:r>
            <a:r>
              <a:rPr lang="en-US" sz="1200" dirty="0" err="1">
                <a:solidFill>
                  <a:srgbClr val="000000"/>
                </a:solidFill>
                <a:effectLst/>
                <a:latin typeface="Barlow" panose="00000500000000000000" pitchFamily="2" charset="0"/>
                <a:ea typeface="Times New Roman" panose="02020603050405020304" pitchFamily="18" charset="0"/>
              </a:rPr>
              <a:t>Juthong</a:t>
            </a:r>
            <a:r>
              <a:rPr lang="en-US" sz="1200" dirty="0">
                <a:solidFill>
                  <a:srgbClr val="000000"/>
                </a:solidFill>
                <a:effectLst/>
                <a:latin typeface="Barlow" panose="00000500000000000000" pitchFamily="2" charset="0"/>
                <a:ea typeface="Times New Roman" panose="02020603050405020304" pitchFamily="18" charset="0"/>
              </a:rPr>
              <a:t>, S., </a:t>
            </a:r>
            <a:r>
              <a:rPr lang="en-US" sz="1200" dirty="0" err="1">
                <a:solidFill>
                  <a:srgbClr val="000000"/>
                </a:solidFill>
                <a:effectLst/>
                <a:latin typeface="Barlow" panose="00000500000000000000" pitchFamily="2" charset="0"/>
                <a:ea typeface="Times New Roman" panose="02020603050405020304" pitchFamily="18" charset="0"/>
              </a:rPr>
              <a:t>Litewka</a:t>
            </a:r>
            <a:r>
              <a:rPr lang="en-US" sz="1200" dirty="0">
                <a:solidFill>
                  <a:srgbClr val="000000"/>
                </a:solidFill>
                <a:effectLst/>
                <a:latin typeface="Barlow" panose="00000500000000000000" pitchFamily="2" charset="0"/>
                <a:ea typeface="Times New Roman" panose="02020603050405020304" pitchFamily="18" charset="0"/>
              </a:rPr>
              <a:t>, D., Ong-Dela Cruz, B., Ramirez-Venegas, A., </a:t>
            </a:r>
            <a:r>
              <a:rPr lang="en-US" sz="1200" dirty="0" err="1">
                <a:solidFill>
                  <a:srgbClr val="000000"/>
                </a:solidFill>
                <a:effectLst/>
                <a:latin typeface="Barlow" panose="00000500000000000000" pitchFamily="2" charset="0"/>
                <a:ea typeface="Times New Roman" panose="02020603050405020304" pitchFamily="18" charset="0"/>
              </a:rPr>
              <a:t>Sayiner</a:t>
            </a:r>
            <a:r>
              <a:rPr lang="en-US" sz="1200" dirty="0">
                <a:solidFill>
                  <a:srgbClr val="000000"/>
                </a:solidFill>
                <a:effectLst/>
                <a:latin typeface="Barlow" panose="00000500000000000000" pitchFamily="2" charset="0"/>
                <a:ea typeface="Times New Roman" panose="02020603050405020304" pitchFamily="18" charset="0"/>
              </a:rPr>
              <a:t>, A., van Hasselt, J., Compton, C., Tombs, L., Weng, S. and Levy, G. (2024). Association between increased risk of pneumonia with ICS in COPD: A continuous variable analysis of patient factors from the IMPACT study: Pulmonary therapy. </a:t>
            </a:r>
            <a:r>
              <a:rPr lang="en-US" sz="1200" i="1" dirty="0">
                <a:effectLst/>
                <a:latin typeface="Barlow" panose="00000500000000000000" pitchFamily="2" charset="0"/>
                <a:ea typeface="Times New Roman" panose="02020603050405020304" pitchFamily="18" charset="0"/>
              </a:rPr>
              <a:t>Pulmonary Therapy</a:t>
            </a:r>
            <a:r>
              <a:rPr lang="en-US" sz="1200" dirty="0">
                <a:effectLst/>
                <a:latin typeface="Barlow" panose="00000500000000000000" pitchFamily="2" charset="0"/>
                <a:ea typeface="Times New Roman" panose="02020603050405020304" pitchFamily="18" charset="0"/>
              </a:rPr>
              <a:t>, [online] pp.1–10. doi:10.1007/s41030-024-00255-1.</a:t>
            </a:r>
          </a:p>
          <a:p>
            <a:pPr marL="0" marR="0" algn="l">
              <a:spcBef>
                <a:spcPts val="0"/>
              </a:spcBef>
              <a:buFont typeface="Wingdings" panose="05000000000000000000" pitchFamily="2" charset="2"/>
              <a:buChar char="§"/>
            </a:pPr>
            <a:r>
              <a:rPr lang="en-US" sz="1200" dirty="0">
                <a:solidFill>
                  <a:srgbClr val="000000"/>
                </a:solidFill>
                <a:effectLst/>
                <a:latin typeface="Barlow" panose="00000500000000000000" pitchFamily="2" charset="0"/>
                <a:ea typeface="Times New Roman" panose="02020603050405020304" pitchFamily="18" charset="0"/>
              </a:rPr>
              <a:t>Andreas, S., </a:t>
            </a:r>
            <a:r>
              <a:rPr lang="en-US" sz="1200" dirty="0" err="1">
                <a:solidFill>
                  <a:srgbClr val="000000"/>
                </a:solidFill>
                <a:effectLst/>
                <a:latin typeface="Barlow" panose="00000500000000000000" pitchFamily="2" charset="0"/>
                <a:ea typeface="Times New Roman" panose="02020603050405020304" pitchFamily="18" charset="0"/>
              </a:rPr>
              <a:t>Hering</a:t>
            </a:r>
            <a:r>
              <a:rPr lang="en-US" sz="1200" dirty="0">
                <a:solidFill>
                  <a:srgbClr val="000000"/>
                </a:solidFill>
                <a:effectLst/>
                <a:latin typeface="Barlow" panose="00000500000000000000" pitchFamily="2" charset="0"/>
                <a:ea typeface="Times New Roman" panose="02020603050405020304" pitchFamily="18" charset="0"/>
              </a:rPr>
              <a:t>, T., </a:t>
            </a:r>
            <a:r>
              <a:rPr lang="en-US" sz="1200" dirty="0" err="1">
                <a:solidFill>
                  <a:srgbClr val="000000"/>
                </a:solidFill>
                <a:effectLst/>
                <a:latin typeface="Barlow" panose="00000500000000000000" pitchFamily="2" charset="0"/>
                <a:ea typeface="Times New Roman" panose="02020603050405020304" pitchFamily="18" charset="0"/>
              </a:rPr>
              <a:t>Mühlig</a:t>
            </a:r>
            <a:r>
              <a:rPr lang="en-US" sz="1200" dirty="0">
                <a:solidFill>
                  <a:srgbClr val="000000"/>
                </a:solidFill>
                <a:effectLst/>
                <a:latin typeface="Barlow" panose="00000500000000000000" pitchFamily="2" charset="0"/>
                <a:ea typeface="Times New Roman" panose="02020603050405020304" pitchFamily="18" charset="0"/>
              </a:rPr>
              <a:t>, S., Nowak, D., </a:t>
            </a:r>
            <a:r>
              <a:rPr lang="en-US" sz="1200" dirty="0" err="1">
                <a:solidFill>
                  <a:srgbClr val="000000"/>
                </a:solidFill>
                <a:effectLst/>
                <a:latin typeface="Barlow" panose="00000500000000000000" pitchFamily="2" charset="0"/>
                <a:ea typeface="Times New Roman" panose="02020603050405020304" pitchFamily="18" charset="0"/>
              </a:rPr>
              <a:t>Raupach</a:t>
            </a:r>
            <a:r>
              <a:rPr lang="en-US" sz="1200" dirty="0">
                <a:solidFill>
                  <a:srgbClr val="000000"/>
                </a:solidFill>
                <a:effectLst/>
                <a:latin typeface="Barlow" panose="00000500000000000000" pitchFamily="2" charset="0"/>
                <a:ea typeface="Times New Roman" panose="02020603050405020304" pitchFamily="18" charset="0"/>
              </a:rPr>
              <a:t>, T. and Worth, H. (2009). Smoking cessation in chronic obstructive pulmonary disease. </a:t>
            </a:r>
            <a:r>
              <a:rPr lang="en-US" sz="1200" i="1" dirty="0" err="1">
                <a:effectLst/>
                <a:latin typeface="Barlow" panose="00000500000000000000" pitchFamily="2" charset="0"/>
                <a:ea typeface="Times New Roman" panose="02020603050405020304" pitchFamily="18" charset="0"/>
              </a:rPr>
              <a:t>Deutsches</a:t>
            </a:r>
            <a:r>
              <a:rPr lang="en-US" sz="1200" i="1" dirty="0">
                <a:effectLst/>
                <a:latin typeface="Barlow" panose="00000500000000000000" pitchFamily="2" charset="0"/>
                <a:ea typeface="Times New Roman" panose="02020603050405020304" pitchFamily="18" charset="0"/>
              </a:rPr>
              <a:t> </a:t>
            </a:r>
            <a:r>
              <a:rPr lang="en-US" sz="1200" i="1" dirty="0" err="1">
                <a:effectLst/>
                <a:latin typeface="Barlow" panose="00000500000000000000" pitchFamily="2" charset="0"/>
                <a:ea typeface="Times New Roman" panose="02020603050405020304" pitchFamily="18" charset="0"/>
              </a:rPr>
              <a:t>Aerzteblatt</a:t>
            </a:r>
            <a:r>
              <a:rPr lang="en-US" sz="1200" i="1" dirty="0">
                <a:effectLst/>
                <a:latin typeface="Barlow" panose="00000500000000000000" pitchFamily="2" charset="0"/>
                <a:ea typeface="Times New Roman" panose="02020603050405020304" pitchFamily="18" charset="0"/>
              </a:rPr>
              <a:t> Online</a:t>
            </a:r>
            <a:r>
              <a:rPr lang="en-US" sz="1200" dirty="0">
                <a:effectLst/>
                <a:latin typeface="Barlow" panose="00000500000000000000" pitchFamily="2" charset="0"/>
                <a:ea typeface="Times New Roman" panose="02020603050405020304" pitchFamily="18" charset="0"/>
              </a:rPr>
              <a:t>, 106(16). doi:10.3238/arztebl.2009.0276.</a:t>
            </a:r>
          </a:p>
          <a:p>
            <a:pPr marL="0" marR="0" algn="l">
              <a:spcBef>
                <a:spcPts val="0"/>
              </a:spcBef>
              <a:buFont typeface="Wingdings" panose="05000000000000000000" pitchFamily="2" charset="2"/>
              <a:buChar char="§"/>
            </a:pPr>
            <a:r>
              <a:rPr lang="en-US" sz="1200" dirty="0">
                <a:solidFill>
                  <a:srgbClr val="000000"/>
                </a:solidFill>
                <a:effectLst/>
                <a:latin typeface="Barlow" panose="00000500000000000000" pitchFamily="2" charset="0"/>
                <a:ea typeface="Times New Roman" panose="02020603050405020304" pitchFamily="18" charset="0"/>
              </a:rPr>
              <a:t>Arnold, M.T., Dolezal, B.A. and Cooper, C.B. (2020). Pulmonary rehabilitation for chronic obstructive pulmonary disease: Highly effective but often overlooked. </a:t>
            </a:r>
            <a:r>
              <a:rPr lang="en-US" sz="1200" i="1" dirty="0">
                <a:effectLst/>
                <a:latin typeface="Barlow" panose="00000500000000000000" pitchFamily="2" charset="0"/>
                <a:ea typeface="Times New Roman" panose="02020603050405020304" pitchFamily="18" charset="0"/>
              </a:rPr>
              <a:t>Tuberculosis and Respiratory Diseases</a:t>
            </a:r>
            <a:r>
              <a:rPr lang="en-US" sz="1200" dirty="0">
                <a:effectLst/>
                <a:latin typeface="Barlow" panose="00000500000000000000" pitchFamily="2" charset="0"/>
                <a:ea typeface="Times New Roman" panose="02020603050405020304" pitchFamily="18" charset="0"/>
              </a:rPr>
              <a:t>, 83(4), pp.257–267. doi:10.4046/trd.2020.0064.</a:t>
            </a:r>
          </a:p>
          <a:p>
            <a:pPr marL="0" marR="0" algn="l">
              <a:spcBef>
                <a:spcPts val="0"/>
              </a:spcBef>
              <a:buFont typeface="Wingdings" panose="05000000000000000000" pitchFamily="2" charset="2"/>
              <a:buChar char="§"/>
            </a:pPr>
            <a:r>
              <a:rPr lang="en-US" sz="1200" dirty="0">
                <a:solidFill>
                  <a:srgbClr val="000000"/>
                </a:solidFill>
                <a:effectLst/>
                <a:latin typeface="Barlow" panose="00000500000000000000" pitchFamily="2" charset="0"/>
                <a:ea typeface="Times New Roman" panose="02020603050405020304" pitchFamily="18" charset="0"/>
              </a:rPr>
              <a:t>BMJ (2024). </a:t>
            </a:r>
            <a:r>
              <a:rPr lang="en-US" sz="1200" i="1" dirty="0">
                <a:effectLst/>
                <a:latin typeface="Barlow" panose="00000500000000000000" pitchFamily="2" charset="0"/>
                <a:ea typeface="Times New Roman" panose="02020603050405020304" pitchFamily="18" charset="0"/>
              </a:rPr>
              <a:t>Chronic obstructive pulmonary disease (COPD) - management approach | BMJ best practice</a:t>
            </a:r>
            <a:r>
              <a:rPr lang="en-US" sz="1200" dirty="0">
                <a:effectLst/>
                <a:latin typeface="Barlow" panose="00000500000000000000" pitchFamily="2" charset="0"/>
                <a:ea typeface="Times New Roman" panose="02020603050405020304" pitchFamily="18" charset="0"/>
              </a:rPr>
              <a:t>. [online] </a:t>
            </a:r>
            <a:r>
              <a:rPr lang="en-US" sz="1200" i="1" dirty="0">
                <a:effectLst/>
                <a:latin typeface="Barlow" panose="00000500000000000000" pitchFamily="2" charset="0"/>
                <a:ea typeface="Times New Roman" panose="02020603050405020304" pitchFamily="18" charset="0"/>
              </a:rPr>
              <a:t>bestpractice.bmj.com</a:t>
            </a:r>
            <a:r>
              <a:rPr lang="en-US" sz="1200" dirty="0">
                <a:effectLst/>
                <a:latin typeface="Barlow" panose="00000500000000000000" pitchFamily="2" charset="0"/>
                <a:ea typeface="Times New Roman" panose="02020603050405020304" pitchFamily="18" charset="0"/>
              </a:rPr>
              <a:t>. Available at: https://bestpractice.bmj.com/topics/en-gb/7/management-approach [Accessed 5 Aug. 2026].</a:t>
            </a:r>
          </a:p>
          <a:p>
            <a:pPr marL="0" marR="0" algn="l">
              <a:spcBef>
                <a:spcPts val="0"/>
              </a:spcBef>
              <a:buFont typeface="Wingdings" panose="05000000000000000000" pitchFamily="2" charset="2"/>
              <a:buChar char="§"/>
            </a:pPr>
            <a:r>
              <a:rPr lang="en-US" sz="1200" dirty="0">
                <a:solidFill>
                  <a:srgbClr val="000000"/>
                </a:solidFill>
                <a:effectLst/>
                <a:latin typeface="Barlow" panose="00000500000000000000" pitchFamily="2" charset="0"/>
                <a:ea typeface="Times New Roman" panose="02020603050405020304" pitchFamily="18" charset="0"/>
              </a:rPr>
              <a:t>Bogart, M., Abbott, C., Bangalore, M., McMorrow, D., Packnett, E. and </a:t>
            </a:r>
            <a:r>
              <a:rPr lang="en-US" sz="1200" dirty="0" err="1">
                <a:solidFill>
                  <a:srgbClr val="000000"/>
                </a:solidFill>
                <a:effectLst/>
                <a:latin typeface="Barlow" panose="00000500000000000000" pitchFamily="2" charset="0"/>
                <a:ea typeface="Times New Roman" panose="02020603050405020304" pitchFamily="18" charset="0"/>
              </a:rPr>
              <a:t>DiRocco</a:t>
            </a:r>
            <a:r>
              <a:rPr lang="en-US" sz="1200" dirty="0">
                <a:solidFill>
                  <a:srgbClr val="000000"/>
                </a:solidFill>
                <a:effectLst/>
                <a:latin typeface="Barlow" panose="00000500000000000000" pitchFamily="2" charset="0"/>
                <a:ea typeface="Times New Roman" panose="02020603050405020304" pitchFamily="18" charset="0"/>
              </a:rPr>
              <a:t>, K. (2023). Changes in oral corticosteroid utilization in patients with COPD following initiation of FF/</a:t>
            </a:r>
            <a:r>
              <a:rPr lang="en-US" sz="1200" dirty="0" err="1">
                <a:solidFill>
                  <a:srgbClr val="000000"/>
                </a:solidFill>
                <a:effectLst/>
                <a:latin typeface="Barlow" panose="00000500000000000000" pitchFamily="2" charset="0"/>
                <a:ea typeface="Times New Roman" panose="02020603050405020304" pitchFamily="18" charset="0"/>
              </a:rPr>
              <a:t>umec</a:t>
            </a:r>
            <a:r>
              <a:rPr lang="en-US" sz="1200" dirty="0">
                <a:solidFill>
                  <a:srgbClr val="000000"/>
                </a:solidFill>
                <a:effectLst/>
                <a:latin typeface="Barlow" panose="00000500000000000000" pitchFamily="2" charset="0"/>
                <a:ea typeface="Times New Roman" panose="02020603050405020304" pitchFamily="18" charset="0"/>
              </a:rPr>
              <a:t>/VI. </a:t>
            </a:r>
            <a:r>
              <a:rPr lang="en-US" sz="1200" i="1" dirty="0">
                <a:effectLst/>
                <a:latin typeface="Barlow" panose="00000500000000000000" pitchFamily="2" charset="0"/>
                <a:ea typeface="Times New Roman" panose="02020603050405020304" pitchFamily="18" charset="0"/>
              </a:rPr>
              <a:t>International Journal of Chronic Obstructive Pulmonary Disease</a:t>
            </a:r>
            <a:r>
              <a:rPr lang="en-US" sz="1200" dirty="0">
                <a:effectLst/>
                <a:latin typeface="Barlow" panose="00000500000000000000" pitchFamily="2" charset="0"/>
                <a:ea typeface="Times New Roman" panose="02020603050405020304" pitchFamily="18" charset="0"/>
              </a:rPr>
              <a:t>, [online] Volume 18, pp.2367–2379. doi:10.2147/copd.s419272.</a:t>
            </a:r>
          </a:p>
        </p:txBody>
      </p:sp>
    </p:spTree>
    <p:extLst>
      <p:ext uri="{BB962C8B-B14F-4D97-AF65-F5344CB8AC3E}">
        <p14:creationId xmlns:p14="http://schemas.microsoft.com/office/powerpoint/2010/main" val="3009932664"/>
      </p:ext>
    </p:extLst>
  </p:cSld>
  <p:clrMapOvr>
    <a:masterClrMapping/>
  </p:clrMapOvr>
  <p:transition spd="slow">
    <p:wip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520"/>
        <p:cNvGrpSpPr/>
        <p:nvPr/>
      </p:nvGrpSpPr>
      <p:grpSpPr>
        <a:xfrm>
          <a:off x="0" y="0"/>
          <a:ext cx="0" cy="0"/>
          <a:chOff x="0" y="0"/>
          <a:chExt cx="0" cy="0"/>
        </a:xfrm>
      </p:grpSpPr>
      <p:sp>
        <p:nvSpPr>
          <p:cNvPr id="524" name="Google Shape;524;p38"/>
          <p:cNvSpPr txBox="1">
            <a:spLocks noGrp="1"/>
          </p:cNvSpPr>
          <p:nvPr>
            <p:ph type="title"/>
          </p:nvPr>
        </p:nvSpPr>
        <p:spPr>
          <a:xfrm>
            <a:off x="1138044" y="478972"/>
            <a:ext cx="6867912" cy="653142"/>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US" dirty="0"/>
              <a:t>References</a:t>
            </a:r>
          </a:p>
        </p:txBody>
      </p:sp>
      <p:sp>
        <p:nvSpPr>
          <p:cNvPr id="525" name="Google Shape;525;p38"/>
          <p:cNvSpPr txBox="1">
            <a:spLocks noGrp="1"/>
          </p:cNvSpPr>
          <p:nvPr>
            <p:ph type="subTitle" idx="1"/>
          </p:nvPr>
        </p:nvSpPr>
        <p:spPr>
          <a:xfrm>
            <a:off x="392492" y="1385240"/>
            <a:ext cx="8403778" cy="3329407"/>
          </a:xfrm>
          <a:prstGeom prst="rect">
            <a:avLst/>
          </a:prstGeom>
        </p:spPr>
        <p:style>
          <a:lnRef idx="1">
            <a:schemeClr val="accent1"/>
          </a:lnRef>
          <a:fillRef idx="2">
            <a:schemeClr val="accent1"/>
          </a:fillRef>
          <a:effectRef idx="1">
            <a:schemeClr val="accent1"/>
          </a:effectRef>
          <a:fontRef idx="minor">
            <a:schemeClr val="dk1"/>
          </a:fontRef>
        </p:style>
        <p:txBody>
          <a:bodyPr spcFirstLastPara="1" wrap="square" lIns="91425" tIns="91425" rIns="91425" bIns="91425" anchor="t" anchorCtr="0">
            <a:noAutofit/>
          </a:bodyPr>
          <a:lstStyle/>
          <a:p>
            <a:pPr marL="0" marR="0" algn="l">
              <a:spcBef>
                <a:spcPts val="0"/>
              </a:spcBef>
              <a:buFont typeface="Wingdings" panose="05000000000000000000" pitchFamily="2" charset="2"/>
              <a:buChar char="§"/>
            </a:pPr>
            <a:r>
              <a:rPr lang="en-US" sz="1200" dirty="0" err="1">
                <a:solidFill>
                  <a:srgbClr val="000000"/>
                </a:solidFill>
                <a:effectLst/>
                <a:latin typeface="Barlow" panose="00000500000000000000" pitchFamily="2" charset="0"/>
                <a:ea typeface="Times New Roman" panose="02020603050405020304" pitchFamily="18" charset="0"/>
              </a:rPr>
              <a:t>Cazzola</a:t>
            </a:r>
            <a:r>
              <a:rPr lang="en-US" sz="1200" dirty="0">
                <a:solidFill>
                  <a:srgbClr val="000000"/>
                </a:solidFill>
                <a:effectLst/>
                <a:latin typeface="Barlow" panose="00000500000000000000" pitchFamily="2" charset="0"/>
                <a:ea typeface="Times New Roman" panose="02020603050405020304" pitchFamily="18" charset="0"/>
              </a:rPr>
              <a:t>, M., </a:t>
            </a:r>
            <a:r>
              <a:rPr lang="en-US" sz="1200" dirty="0" err="1">
                <a:solidFill>
                  <a:srgbClr val="000000"/>
                </a:solidFill>
                <a:effectLst/>
                <a:latin typeface="Barlow" panose="00000500000000000000" pitchFamily="2" charset="0"/>
                <a:ea typeface="Times New Roman" panose="02020603050405020304" pitchFamily="18" charset="0"/>
              </a:rPr>
              <a:t>Rogliani</a:t>
            </a:r>
            <a:r>
              <a:rPr lang="en-US" sz="1200" dirty="0">
                <a:solidFill>
                  <a:srgbClr val="000000"/>
                </a:solidFill>
                <a:effectLst/>
                <a:latin typeface="Barlow" panose="00000500000000000000" pitchFamily="2" charset="0"/>
                <a:ea typeface="Times New Roman" panose="02020603050405020304" pitchFamily="18" charset="0"/>
              </a:rPr>
              <a:t>, P., </a:t>
            </a:r>
            <a:r>
              <a:rPr lang="en-US" sz="1200" dirty="0" err="1">
                <a:solidFill>
                  <a:srgbClr val="000000"/>
                </a:solidFill>
                <a:effectLst/>
                <a:latin typeface="Barlow" panose="00000500000000000000" pitchFamily="2" charset="0"/>
                <a:ea typeface="Times New Roman" panose="02020603050405020304" pitchFamily="18" charset="0"/>
              </a:rPr>
              <a:t>Calzetta</a:t>
            </a:r>
            <a:r>
              <a:rPr lang="en-US" sz="1200" dirty="0">
                <a:solidFill>
                  <a:srgbClr val="000000"/>
                </a:solidFill>
                <a:effectLst/>
                <a:latin typeface="Barlow" panose="00000500000000000000" pitchFamily="2" charset="0"/>
                <a:ea typeface="Times New Roman" panose="02020603050405020304" pitchFamily="18" charset="0"/>
              </a:rPr>
              <a:t>, L. and Matera, M.G. (2018). Triple therapy versus single and dual long-acting bronchodilator therapy in COPD: A systematic review and meta-analysis. </a:t>
            </a:r>
            <a:r>
              <a:rPr lang="en-US" sz="1200" i="1" dirty="0">
                <a:effectLst/>
                <a:latin typeface="Barlow" panose="00000500000000000000" pitchFamily="2" charset="0"/>
                <a:ea typeface="Times New Roman" panose="02020603050405020304" pitchFamily="18" charset="0"/>
              </a:rPr>
              <a:t>European Respiratory Journal</a:t>
            </a:r>
            <a:r>
              <a:rPr lang="en-US" sz="1200" dirty="0">
                <a:effectLst/>
                <a:latin typeface="Barlow" panose="00000500000000000000" pitchFamily="2" charset="0"/>
                <a:ea typeface="Times New Roman" panose="02020603050405020304" pitchFamily="18" charset="0"/>
              </a:rPr>
              <a:t>, [online] 52(6), p.1801586. doi:10.1183/13993003.01586-2018.</a:t>
            </a:r>
          </a:p>
          <a:p>
            <a:pPr marL="0" marR="0" algn="l">
              <a:spcBef>
                <a:spcPts val="0"/>
              </a:spcBef>
              <a:buFont typeface="Wingdings" panose="05000000000000000000" pitchFamily="2" charset="2"/>
              <a:buChar char="§"/>
            </a:pPr>
            <a:r>
              <a:rPr lang="en-US" sz="1200" dirty="0">
                <a:solidFill>
                  <a:srgbClr val="000000"/>
                </a:solidFill>
                <a:effectLst/>
                <a:latin typeface="Barlow" panose="00000500000000000000" pitchFamily="2" charset="0"/>
                <a:ea typeface="Times New Roman" panose="02020603050405020304" pitchFamily="18" charset="0"/>
              </a:rPr>
              <a:t>Drummond, M., Wise, R., Hansel, N. and </a:t>
            </a:r>
            <a:r>
              <a:rPr lang="en-US" sz="1200" dirty="0" err="1">
                <a:solidFill>
                  <a:srgbClr val="000000"/>
                </a:solidFill>
                <a:effectLst/>
                <a:latin typeface="Barlow" panose="00000500000000000000" pitchFamily="2" charset="0"/>
                <a:ea typeface="Times New Roman" panose="02020603050405020304" pitchFamily="18" charset="0"/>
              </a:rPr>
              <a:t>Putcha</a:t>
            </a:r>
            <a:r>
              <a:rPr lang="en-US" sz="1200" dirty="0">
                <a:solidFill>
                  <a:srgbClr val="000000"/>
                </a:solidFill>
                <a:effectLst/>
                <a:latin typeface="Barlow" panose="00000500000000000000" pitchFamily="2" charset="0"/>
                <a:ea typeface="Times New Roman" panose="02020603050405020304" pitchFamily="18" charset="0"/>
              </a:rPr>
              <a:t>, N. (2015). Comorbidities and chronic obstructive pulmonary disease: Prevalence, influence on outcomes, and management. </a:t>
            </a:r>
            <a:r>
              <a:rPr lang="en-US" sz="1200" i="1" dirty="0">
                <a:effectLst/>
                <a:latin typeface="Barlow" panose="00000500000000000000" pitchFamily="2" charset="0"/>
                <a:ea typeface="Times New Roman" panose="02020603050405020304" pitchFamily="18" charset="0"/>
              </a:rPr>
              <a:t>Seminars in Respiratory and Critical Care Medicine</a:t>
            </a:r>
            <a:r>
              <a:rPr lang="en-US" sz="1200" dirty="0">
                <a:effectLst/>
                <a:latin typeface="Barlow" panose="00000500000000000000" pitchFamily="2" charset="0"/>
                <a:ea typeface="Times New Roman" panose="02020603050405020304" pitchFamily="18" charset="0"/>
              </a:rPr>
              <a:t>, [online] 36(04), pp.575–591. doi:10.1055/s-0035-1556063.</a:t>
            </a:r>
          </a:p>
          <a:p>
            <a:pPr marL="0" marR="0" algn="l">
              <a:spcBef>
                <a:spcPts val="0"/>
              </a:spcBef>
              <a:buFont typeface="Wingdings" panose="05000000000000000000" pitchFamily="2" charset="2"/>
              <a:buChar char="§"/>
            </a:pPr>
            <a:r>
              <a:rPr lang="en-US" sz="1200" dirty="0">
                <a:solidFill>
                  <a:srgbClr val="000000"/>
                </a:solidFill>
                <a:effectLst/>
                <a:latin typeface="Barlow" panose="00000500000000000000" pitchFamily="2" charset="0"/>
                <a:ea typeface="Times New Roman" panose="02020603050405020304" pitchFamily="18" charset="0"/>
              </a:rPr>
              <a:t>Hernández, C., Alonso, A., Garcia-</a:t>
            </a:r>
            <a:r>
              <a:rPr lang="en-US" sz="1200" dirty="0" err="1">
                <a:solidFill>
                  <a:srgbClr val="000000"/>
                </a:solidFill>
                <a:effectLst/>
                <a:latin typeface="Barlow" panose="00000500000000000000" pitchFamily="2" charset="0"/>
                <a:ea typeface="Times New Roman" panose="02020603050405020304" pitchFamily="18" charset="0"/>
              </a:rPr>
              <a:t>Aymerich</a:t>
            </a:r>
            <a:r>
              <a:rPr lang="en-US" sz="1200" dirty="0">
                <a:solidFill>
                  <a:srgbClr val="000000"/>
                </a:solidFill>
                <a:effectLst/>
                <a:latin typeface="Barlow" panose="00000500000000000000" pitchFamily="2" charset="0"/>
                <a:ea typeface="Times New Roman" panose="02020603050405020304" pitchFamily="18" charset="0"/>
              </a:rPr>
              <a:t>, J., Serra, I., Marti, D., Rodriguez-Roisin, R., </a:t>
            </a:r>
            <a:r>
              <a:rPr lang="en-US" sz="1200" dirty="0" err="1">
                <a:solidFill>
                  <a:srgbClr val="000000"/>
                </a:solidFill>
                <a:effectLst/>
                <a:latin typeface="Barlow" panose="00000500000000000000" pitchFamily="2" charset="0"/>
                <a:ea typeface="Times New Roman" panose="02020603050405020304" pitchFamily="18" charset="0"/>
              </a:rPr>
              <a:t>Narsavage</a:t>
            </a:r>
            <a:r>
              <a:rPr lang="en-US" sz="1200" dirty="0">
                <a:solidFill>
                  <a:srgbClr val="000000"/>
                </a:solidFill>
                <a:effectLst/>
                <a:latin typeface="Barlow" panose="00000500000000000000" pitchFamily="2" charset="0"/>
                <a:ea typeface="Times New Roman" panose="02020603050405020304" pitchFamily="18" charset="0"/>
              </a:rPr>
              <a:t>, G., Carmen Gomez, M. and Roca, J. (2015). Effectiveness of community-based integrated care in frail COPD patients: A </a:t>
            </a:r>
            <a:r>
              <a:rPr lang="en-US" sz="1200" dirty="0" err="1">
                <a:solidFill>
                  <a:srgbClr val="000000"/>
                </a:solidFill>
                <a:effectLst/>
                <a:latin typeface="Barlow" panose="00000500000000000000" pitchFamily="2" charset="0"/>
                <a:ea typeface="Times New Roman" panose="02020603050405020304" pitchFamily="18" charset="0"/>
              </a:rPr>
              <a:t>randomised</a:t>
            </a:r>
            <a:r>
              <a:rPr lang="en-US" sz="1200" dirty="0">
                <a:solidFill>
                  <a:srgbClr val="000000"/>
                </a:solidFill>
                <a:effectLst/>
                <a:latin typeface="Barlow" panose="00000500000000000000" pitchFamily="2" charset="0"/>
                <a:ea typeface="Times New Roman" panose="02020603050405020304" pitchFamily="18" charset="0"/>
              </a:rPr>
              <a:t> controlled trial. </a:t>
            </a:r>
            <a:r>
              <a:rPr lang="en-US" sz="1200" i="1" dirty="0" err="1">
                <a:effectLst/>
                <a:latin typeface="Barlow" panose="00000500000000000000" pitchFamily="2" charset="0"/>
                <a:ea typeface="Times New Roman" panose="02020603050405020304" pitchFamily="18" charset="0"/>
              </a:rPr>
              <a:t>npj</a:t>
            </a:r>
            <a:r>
              <a:rPr lang="en-US" sz="1200" i="1" dirty="0">
                <a:effectLst/>
                <a:latin typeface="Barlow" panose="00000500000000000000" pitchFamily="2" charset="0"/>
                <a:ea typeface="Times New Roman" panose="02020603050405020304" pitchFamily="18" charset="0"/>
              </a:rPr>
              <a:t> Primary Care Respiratory Medicine</a:t>
            </a:r>
            <a:r>
              <a:rPr lang="en-US" sz="1200" dirty="0">
                <a:effectLst/>
                <a:latin typeface="Barlow" panose="00000500000000000000" pitchFamily="2" charset="0"/>
                <a:ea typeface="Times New Roman" panose="02020603050405020304" pitchFamily="18" charset="0"/>
              </a:rPr>
              <a:t>, [online] 25(1). doi:10.1038/npjpcrm.2015.22.</a:t>
            </a:r>
          </a:p>
          <a:p>
            <a:pPr marL="0" marR="0" algn="l">
              <a:spcBef>
                <a:spcPts val="0"/>
              </a:spcBef>
              <a:buFont typeface="Wingdings" panose="05000000000000000000" pitchFamily="2" charset="2"/>
              <a:buChar char="§"/>
            </a:pPr>
            <a:r>
              <a:rPr lang="en-US" sz="1200" dirty="0">
                <a:solidFill>
                  <a:srgbClr val="000000"/>
                </a:solidFill>
                <a:effectLst/>
                <a:latin typeface="Barlow" panose="00000500000000000000" pitchFamily="2" charset="0"/>
                <a:ea typeface="Times New Roman" panose="02020603050405020304" pitchFamily="18" charset="0"/>
              </a:rPr>
              <a:t>Johns, D.P., Walters, J.A.E. and Walters, E.H. (2014). Diagnosis and early detection of COPD using spirometry. </a:t>
            </a:r>
            <a:r>
              <a:rPr lang="en-US" sz="1200" i="1" dirty="0">
                <a:effectLst/>
                <a:latin typeface="Barlow" panose="00000500000000000000" pitchFamily="2" charset="0"/>
                <a:ea typeface="Times New Roman" panose="02020603050405020304" pitchFamily="18" charset="0"/>
              </a:rPr>
              <a:t>Journal of thoracic disease</a:t>
            </a:r>
            <a:r>
              <a:rPr lang="en-US" sz="1200" dirty="0">
                <a:effectLst/>
                <a:latin typeface="Barlow" panose="00000500000000000000" pitchFamily="2" charset="0"/>
                <a:ea typeface="Times New Roman" panose="02020603050405020304" pitchFamily="18" charset="0"/>
              </a:rPr>
              <a:t>, [online] 6(11), pp.1557–69. doi:10.3978/j.issn.2072-1439.2014.08.18.</a:t>
            </a:r>
          </a:p>
          <a:p>
            <a:pPr marL="0" marR="0" algn="l">
              <a:spcBef>
                <a:spcPts val="0"/>
              </a:spcBef>
              <a:buFont typeface="Wingdings" panose="05000000000000000000" pitchFamily="2" charset="2"/>
              <a:buChar char="§"/>
            </a:pPr>
            <a:r>
              <a:rPr lang="en-US" sz="1200" dirty="0" err="1">
                <a:solidFill>
                  <a:srgbClr val="000000"/>
                </a:solidFill>
                <a:effectLst/>
                <a:latin typeface="Barlow" panose="00000500000000000000" pitchFamily="2" charset="0"/>
                <a:ea typeface="Times New Roman" panose="02020603050405020304" pitchFamily="18" charset="0"/>
              </a:rPr>
              <a:t>Kuberska</a:t>
            </a:r>
            <a:r>
              <a:rPr lang="en-US" sz="1200" dirty="0">
                <a:solidFill>
                  <a:srgbClr val="000000"/>
                </a:solidFill>
                <a:effectLst/>
                <a:latin typeface="Barlow" panose="00000500000000000000" pitchFamily="2" charset="0"/>
                <a:ea typeface="Times New Roman" panose="02020603050405020304" pitchFamily="18" charset="0"/>
              </a:rPr>
              <a:t>, K., Martin, G., Hurst, J.R. and </a:t>
            </a:r>
            <a:r>
              <a:rPr lang="en-US" sz="1200" dirty="0" err="1">
                <a:solidFill>
                  <a:srgbClr val="000000"/>
                </a:solidFill>
                <a:effectLst/>
                <a:latin typeface="Barlow" panose="00000500000000000000" pitchFamily="2" charset="0"/>
                <a:ea typeface="Times New Roman" panose="02020603050405020304" pitchFamily="18" charset="0"/>
              </a:rPr>
              <a:t>Bafadhel</a:t>
            </a:r>
            <a:r>
              <a:rPr lang="en-US" sz="1200" dirty="0">
                <a:solidFill>
                  <a:srgbClr val="000000"/>
                </a:solidFill>
                <a:effectLst/>
                <a:latin typeface="Barlow" panose="00000500000000000000" pitchFamily="2" charset="0"/>
                <a:ea typeface="Times New Roman" panose="02020603050405020304" pitchFamily="18" charset="0"/>
              </a:rPr>
              <a:t>, M. (2025). Respiratory clinicians’ views on offering “rescue packs” to patients discharged after COPD exacerbation: Qualitative interview study. </a:t>
            </a:r>
            <a:r>
              <a:rPr lang="en-US" sz="1200" i="1" dirty="0">
                <a:effectLst/>
                <a:latin typeface="Barlow" panose="00000500000000000000" pitchFamily="2" charset="0"/>
                <a:ea typeface="Times New Roman" panose="02020603050405020304" pitchFamily="18" charset="0"/>
              </a:rPr>
              <a:t>COPD: Journal of Chronic Obstructive Pulmonary Disease</a:t>
            </a:r>
            <a:r>
              <a:rPr lang="en-US" sz="1200" dirty="0">
                <a:effectLst/>
                <a:latin typeface="Barlow" panose="00000500000000000000" pitchFamily="2" charset="0"/>
                <a:ea typeface="Times New Roman" panose="02020603050405020304" pitchFamily="18" charset="0"/>
              </a:rPr>
              <a:t>, 22(1). doi:10.1080/15412555.2025.2524346.</a:t>
            </a:r>
          </a:p>
          <a:p>
            <a:pPr marL="0" algn="l">
              <a:buFont typeface="Wingdings" panose="05000000000000000000" pitchFamily="2" charset="2"/>
              <a:buChar char="§"/>
            </a:pPr>
            <a:r>
              <a:rPr lang="en-US" sz="1200" dirty="0">
                <a:solidFill>
                  <a:srgbClr val="000000"/>
                </a:solidFill>
                <a:effectLst/>
                <a:latin typeface="Barlow" panose="00000500000000000000" pitchFamily="2" charset="0"/>
                <a:ea typeface="Times New Roman" panose="02020603050405020304" pitchFamily="18" charset="0"/>
              </a:rPr>
              <a:t>Levin, K.A., Milligan, M., Bayes, H.K., </a:t>
            </a:r>
            <a:r>
              <a:rPr lang="en-US" sz="1200" dirty="0" err="1">
                <a:solidFill>
                  <a:srgbClr val="000000"/>
                </a:solidFill>
                <a:effectLst/>
                <a:latin typeface="Barlow" panose="00000500000000000000" pitchFamily="2" charset="0"/>
                <a:ea typeface="Times New Roman" panose="02020603050405020304" pitchFamily="18" charset="0"/>
              </a:rPr>
              <a:t>Crighton</a:t>
            </a:r>
            <a:r>
              <a:rPr lang="en-US" sz="1200" dirty="0">
                <a:solidFill>
                  <a:srgbClr val="000000"/>
                </a:solidFill>
                <a:effectLst/>
                <a:latin typeface="Barlow" panose="00000500000000000000" pitchFamily="2" charset="0"/>
                <a:ea typeface="Times New Roman" panose="02020603050405020304" pitchFamily="18" charset="0"/>
              </a:rPr>
              <a:t>, E. and Anderson, D. (2021). Measuring the impact of a chronic obstructive pulmonary disease community respiratory </a:t>
            </a:r>
            <a:r>
              <a:rPr lang="en-US" sz="1200" dirty="0" err="1">
                <a:solidFill>
                  <a:srgbClr val="000000"/>
                </a:solidFill>
                <a:effectLst/>
                <a:latin typeface="Barlow" panose="00000500000000000000" pitchFamily="2" charset="0"/>
                <a:ea typeface="Times New Roman" panose="02020603050405020304" pitchFamily="18" charset="0"/>
              </a:rPr>
              <a:t>programme</a:t>
            </a:r>
            <a:r>
              <a:rPr lang="en-US" sz="1200" dirty="0">
                <a:solidFill>
                  <a:srgbClr val="000000"/>
                </a:solidFill>
                <a:effectLst/>
                <a:latin typeface="Barlow" panose="00000500000000000000" pitchFamily="2" charset="0"/>
                <a:ea typeface="Times New Roman" panose="02020603050405020304" pitchFamily="18" charset="0"/>
              </a:rPr>
              <a:t> on emergency admissions to hospital: A controlled interrupted time series analysis. </a:t>
            </a:r>
            <a:r>
              <a:rPr lang="en-US" sz="1200" i="1" dirty="0">
                <a:effectLst/>
                <a:latin typeface="Barlow" panose="00000500000000000000" pitchFamily="2" charset="0"/>
                <a:ea typeface="Times New Roman" panose="02020603050405020304" pitchFamily="18" charset="0"/>
              </a:rPr>
              <a:t>Age and Ageing</a:t>
            </a:r>
            <a:r>
              <a:rPr lang="en-US" sz="1200" dirty="0">
                <a:effectLst/>
                <a:latin typeface="Barlow" panose="00000500000000000000" pitchFamily="2" charset="0"/>
                <a:ea typeface="Times New Roman" panose="02020603050405020304" pitchFamily="18" charset="0"/>
              </a:rPr>
              <a:t>, 50(5), pp.1728–1735. doi:10.1093/ageing/afab104.</a:t>
            </a:r>
          </a:p>
        </p:txBody>
      </p:sp>
    </p:spTree>
    <p:extLst>
      <p:ext uri="{BB962C8B-B14F-4D97-AF65-F5344CB8AC3E}">
        <p14:creationId xmlns:p14="http://schemas.microsoft.com/office/powerpoint/2010/main" val="1528148221"/>
      </p:ext>
    </p:extLst>
  </p:cSld>
  <p:clrMapOvr>
    <a:masterClrMapping/>
  </p:clrMapOvr>
  <p:transition spd="slow">
    <p:wip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520"/>
        <p:cNvGrpSpPr/>
        <p:nvPr/>
      </p:nvGrpSpPr>
      <p:grpSpPr>
        <a:xfrm>
          <a:off x="0" y="0"/>
          <a:ext cx="0" cy="0"/>
          <a:chOff x="0" y="0"/>
          <a:chExt cx="0" cy="0"/>
        </a:xfrm>
      </p:grpSpPr>
      <p:sp>
        <p:nvSpPr>
          <p:cNvPr id="524" name="Google Shape;524;p38"/>
          <p:cNvSpPr txBox="1">
            <a:spLocks noGrp="1"/>
          </p:cNvSpPr>
          <p:nvPr>
            <p:ph type="title"/>
          </p:nvPr>
        </p:nvSpPr>
        <p:spPr>
          <a:xfrm>
            <a:off x="1138044" y="478972"/>
            <a:ext cx="6867912" cy="653142"/>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US" dirty="0"/>
              <a:t>References</a:t>
            </a:r>
          </a:p>
        </p:txBody>
      </p:sp>
      <p:sp>
        <p:nvSpPr>
          <p:cNvPr id="525" name="Google Shape;525;p38"/>
          <p:cNvSpPr txBox="1">
            <a:spLocks noGrp="1"/>
          </p:cNvSpPr>
          <p:nvPr>
            <p:ph type="subTitle" idx="1"/>
          </p:nvPr>
        </p:nvSpPr>
        <p:spPr>
          <a:xfrm>
            <a:off x="392492" y="1275008"/>
            <a:ext cx="8403778" cy="3503054"/>
          </a:xfrm>
          <a:prstGeom prst="rect">
            <a:avLst/>
          </a:prstGeom>
        </p:spPr>
        <p:style>
          <a:lnRef idx="1">
            <a:schemeClr val="accent1"/>
          </a:lnRef>
          <a:fillRef idx="2">
            <a:schemeClr val="accent1"/>
          </a:fillRef>
          <a:effectRef idx="1">
            <a:schemeClr val="accent1"/>
          </a:effectRef>
          <a:fontRef idx="minor">
            <a:schemeClr val="dk1"/>
          </a:fontRef>
        </p:style>
        <p:txBody>
          <a:bodyPr spcFirstLastPara="1" wrap="square" lIns="91425" tIns="91425" rIns="91425" bIns="91425" anchor="t" anchorCtr="0">
            <a:noAutofit/>
          </a:bodyPr>
          <a:lstStyle/>
          <a:p>
            <a:pPr marL="0" marR="0" algn="l">
              <a:buFont typeface="Wingdings" panose="05000000000000000000" pitchFamily="2" charset="2"/>
              <a:buChar char="§"/>
            </a:pPr>
            <a:r>
              <a:rPr lang="en-US" sz="1200" dirty="0" err="1">
                <a:solidFill>
                  <a:srgbClr val="000000"/>
                </a:solidFill>
                <a:effectLst/>
                <a:latin typeface="Barlow" panose="00000500000000000000" pitchFamily="2" charset="0"/>
                <a:ea typeface="Times New Roman" panose="02020603050405020304" pitchFamily="18" charset="0"/>
              </a:rPr>
              <a:t>Miravitlles</a:t>
            </a:r>
            <a:r>
              <a:rPr lang="en-US" sz="1200" dirty="0">
                <a:solidFill>
                  <a:srgbClr val="000000"/>
                </a:solidFill>
                <a:effectLst/>
                <a:latin typeface="Barlow" panose="00000500000000000000" pitchFamily="2" charset="0"/>
                <a:ea typeface="Times New Roman" panose="02020603050405020304" pitchFamily="18" charset="0"/>
              </a:rPr>
              <a:t>, M., </a:t>
            </a:r>
            <a:r>
              <a:rPr lang="en-US" sz="1200" dirty="0" err="1">
                <a:solidFill>
                  <a:srgbClr val="000000"/>
                </a:solidFill>
                <a:effectLst/>
                <a:latin typeface="Barlow" panose="00000500000000000000" pitchFamily="2" charset="0"/>
                <a:ea typeface="Times New Roman" panose="02020603050405020304" pitchFamily="18" charset="0"/>
              </a:rPr>
              <a:t>Kawayama</a:t>
            </a:r>
            <a:r>
              <a:rPr lang="en-US" sz="1200" dirty="0">
                <a:solidFill>
                  <a:srgbClr val="000000"/>
                </a:solidFill>
                <a:effectLst/>
                <a:latin typeface="Barlow" panose="00000500000000000000" pitchFamily="2" charset="0"/>
                <a:ea typeface="Times New Roman" panose="02020603050405020304" pitchFamily="18" charset="0"/>
              </a:rPr>
              <a:t>, T. and Dreher, M. (2022). </a:t>
            </a:r>
            <a:r>
              <a:rPr lang="en-US" sz="1200" dirty="0" err="1">
                <a:solidFill>
                  <a:srgbClr val="000000"/>
                </a:solidFill>
                <a:effectLst/>
                <a:latin typeface="Barlow" panose="00000500000000000000" pitchFamily="2" charset="0"/>
                <a:ea typeface="Times New Roman" panose="02020603050405020304" pitchFamily="18" charset="0"/>
              </a:rPr>
              <a:t>Laba</a:t>
            </a:r>
            <a:r>
              <a:rPr lang="en-US" sz="1200" dirty="0">
                <a:solidFill>
                  <a:srgbClr val="000000"/>
                </a:solidFill>
                <a:effectLst/>
                <a:latin typeface="Barlow" panose="00000500000000000000" pitchFamily="2" charset="0"/>
                <a:ea typeface="Times New Roman" panose="02020603050405020304" pitchFamily="18" charset="0"/>
              </a:rPr>
              <a:t>/Lama as first-line therapy for COPD: A summary of the evidence and guideline recommendations. </a:t>
            </a:r>
            <a:r>
              <a:rPr lang="en-US" sz="1200" i="1" dirty="0">
                <a:effectLst/>
                <a:latin typeface="Barlow" panose="00000500000000000000" pitchFamily="2" charset="0"/>
                <a:ea typeface="Times New Roman" panose="02020603050405020304" pitchFamily="18" charset="0"/>
              </a:rPr>
              <a:t>Journal of Clinical Medicine</a:t>
            </a:r>
            <a:r>
              <a:rPr lang="en-US" sz="1200" dirty="0">
                <a:effectLst/>
                <a:latin typeface="Barlow" panose="00000500000000000000" pitchFamily="2" charset="0"/>
                <a:ea typeface="Times New Roman" panose="02020603050405020304" pitchFamily="18" charset="0"/>
              </a:rPr>
              <a:t>, [online] 11(22), p.6623. doi:10.3390/jcm11226623.</a:t>
            </a:r>
          </a:p>
          <a:p>
            <a:pPr marL="0" marR="0" algn="l">
              <a:buFont typeface="Wingdings" panose="05000000000000000000" pitchFamily="2" charset="2"/>
              <a:buChar char="§"/>
            </a:pPr>
            <a:r>
              <a:rPr lang="en-US" sz="1200" dirty="0">
                <a:solidFill>
                  <a:srgbClr val="000000"/>
                </a:solidFill>
                <a:effectLst/>
                <a:latin typeface="Barlow" panose="00000500000000000000" pitchFamily="2" charset="0"/>
                <a:ea typeface="Times New Roman" panose="02020603050405020304" pitchFamily="18" charset="0"/>
              </a:rPr>
              <a:t>NHS England (2023a). </a:t>
            </a:r>
            <a:r>
              <a:rPr lang="en-US" sz="1200" i="1" dirty="0">
                <a:effectLst/>
                <a:latin typeface="Barlow" panose="00000500000000000000" pitchFamily="2" charset="0"/>
                <a:ea typeface="Times New Roman" panose="02020603050405020304" pitchFamily="18" charset="0"/>
              </a:rPr>
              <a:t>Chronic obstructive pulmonary disease (COPD)</a:t>
            </a:r>
            <a:r>
              <a:rPr lang="en-US" sz="1200" dirty="0">
                <a:effectLst/>
                <a:latin typeface="Barlow" panose="00000500000000000000" pitchFamily="2" charset="0"/>
                <a:ea typeface="Times New Roman" panose="02020603050405020304" pitchFamily="18" charset="0"/>
              </a:rPr>
              <a:t>. [online] </a:t>
            </a:r>
            <a:r>
              <a:rPr lang="en-US" sz="1200" i="1" dirty="0">
                <a:effectLst/>
                <a:latin typeface="Barlow" panose="00000500000000000000" pitchFamily="2" charset="0"/>
                <a:ea typeface="Times New Roman" panose="02020603050405020304" pitchFamily="18" charset="0"/>
              </a:rPr>
              <a:t>NHS</a:t>
            </a:r>
            <a:r>
              <a:rPr lang="en-US" sz="1200" dirty="0">
                <a:effectLst/>
                <a:latin typeface="Barlow" panose="00000500000000000000" pitchFamily="2" charset="0"/>
                <a:ea typeface="Times New Roman" panose="02020603050405020304" pitchFamily="18" charset="0"/>
              </a:rPr>
              <a:t>. NHS. Available at: https://www.nhs.uk/conditions/chronic-obstructive-pulmonary-disease-copd/ [Accessed 5 Aug. 2026].</a:t>
            </a:r>
          </a:p>
          <a:p>
            <a:pPr marL="0" marR="0" algn="l">
              <a:buFont typeface="Wingdings" panose="05000000000000000000" pitchFamily="2" charset="2"/>
              <a:buChar char="§"/>
            </a:pPr>
            <a:r>
              <a:rPr lang="en-US" sz="1200" dirty="0">
                <a:solidFill>
                  <a:srgbClr val="000000"/>
                </a:solidFill>
                <a:effectLst/>
                <a:latin typeface="Barlow" panose="00000500000000000000" pitchFamily="2" charset="0"/>
                <a:ea typeface="Times New Roman" panose="02020603050405020304" pitchFamily="18" charset="0"/>
              </a:rPr>
              <a:t>NHS England (2023b). </a:t>
            </a:r>
            <a:r>
              <a:rPr lang="en-US" sz="1200" i="1" dirty="0">
                <a:effectLst/>
                <a:latin typeface="Barlow" panose="00000500000000000000" pitchFamily="2" charset="0"/>
                <a:ea typeface="Times New Roman" panose="02020603050405020304" pitchFamily="18" charset="0"/>
              </a:rPr>
              <a:t>Treatment - chronic obstructive pulmonary disease (COPD)</a:t>
            </a:r>
            <a:r>
              <a:rPr lang="en-US" sz="1200" dirty="0">
                <a:effectLst/>
                <a:latin typeface="Barlow" panose="00000500000000000000" pitchFamily="2" charset="0"/>
                <a:ea typeface="Times New Roman" panose="02020603050405020304" pitchFamily="18" charset="0"/>
              </a:rPr>
              <a:t>. [online] </a:t>
            </a:r>
            <a:r>
              <a:rPr lang="en-US" sz="1200" i="1" dirty="0">
                <a:effectLst/>
                <a:latin typeface="Barlow" panose="00000500000000000000" pitchFamily="2" charset="0"/>
                <a:ea typeface="Times New Roman" panose="02020603050405020304" pitchFamily="18" charset="0"/>
              </a:rPr>
              <a:t>NHS</a:t>
            </a:r>
            <a:r>
              <a:rPr lang="en-US" sz="1200" dirty="0">
                <a:effectLst/>
                <a:latin typeface="Barlow" panose="00000500000000000000" pitchFamily="2" charset="0"/>
                <a:ea typeface="Times New Roman" panose="02020603050405020304" pitchFamily="18" charset="0"/>
              </a:rPr>
              <a:t>. NHS. Available at: https://www.nhs.uk/conditions/chronic-obstructive-pulmonary-disease-copd/treatment/ [Accessed 5 Aug. 2026].</a:t>
            </a:r>
          </a:p>
          <a:p>
            <a:pPr marL="0" marR="0" algn="l">
              <a:buFont typeface="Wingdings" panose="05000000000000000000" pitchFamily="2" charset="2"/>
              <a:buChar char="§"/>
            </a:pPr>
            <a:r>
              <a:rPr lang="en-US" sz="1200" dirty="0">
                <a:solidFill>
                  <a:srgbClr val="000000"/>
                </a:solidFill>
                <a:effectLst/>
                <a:latin typeface="Barlow" panose="00000500000000000000" pitchFamily="2" charset="0"/>
                <a:ea typeface="Times New Roman" panose="02020603050405020304" pitchFamily="18" charset="0"/>
              </a:rPr>
              <a:t>NHS England (2023c). </a:t>
            </a:r>
            <a:r>
              <a:rPr lang="en-US" sz="1200" i="1" dirty="0">
                <a:effectLst/>
                <a:latin typeface="Barlow" panose="00000500000000000000" pitchFamily="2" charset="0"/>
                <a:ea typeface="Times New Roman" panose="02020603050405020304" pitchFamily="18" charset="0"/>
              </a:rPr>
              <a:t>Causes - chronic obstructive pulmonary disease (COPD)</a:t>
            </a:r>
            <a:r>
              <a:rPr lang="en-US" sz="1200" dirty="0">
                <a:effectLst/>
                <a:latin typeface="Barlow" panose="00000500000000000000" pitchFamily="2" charset="0"/>
                <a:ea typeface="Times New Roman" panose="02020603050405020304" pitchFamily="18" charset="0"/>
              </a:rPr>
              <a:t>. [online] </a:t>
            </a:r>
            <a:r>
              <a:rPr lang="en-US" sz="1200" i="1" dirty="0">
                <a:effectLst/>
                <a:latin typeface="Barlow" panose="00000500000000000000" pitchFamily="2" charset="0"/>
                <a:ea typeface="Times New Roman" panose="02020603050405020304" pitchFamily="18" charset="0"/>
              </a:rPr>
              <a:t>NHS</a:t>
            </a:r>
            <a:r>
              <a:rPr lang="en-US" sz="1200" dirty="0">
                <a:effectLst/>
                <a:latin typeface="Barlow" panose="00000500000000000000" pitchFamily="2" charset="0"/>
                <a:ea typeface="Times New Roman" panose="02020603050405020304" pitchFamily="18" charset="0"/>
              </a:rPr>
              <a:t>. Available at: https://www.nhs.uk/conditions/chronic-obstructive-pulmonary-disease-copd/causes/ [Accessed 5 Aug. 2026].</a:t>
            </a:r>
          </a:p>
          <a:p>
            <a:pPr marL="0" marR="0" algn="l">
              <a:buFont typeface="Wingdings" panose="05000000000000000000" pitchFamily="2" charset="2"/>
              <a:buChar char="§"/>
            </a:pPr>
            <a:r>
              <a:rPr lang="en-US" sz="1200" dirty="0">
                <a:solidFill>
                  <a:srgbClr val="000000"/>
                </a:solidFill>
                <a:effectLst/>
                <a:latin typeface="Barlow" panose="00000500000000000000" pitchFamily="2" charset="0"/>
                <a:ea typeface="Times New Roman" panose="02020603050405020304" pitchFamily="18" charset="0"/>
              </a:rPr>
              <a:t>NHS England (2026). </a:t>
            </a:r>
            <a:r>
              <a:rPr lang="en-US" sz="1200" i="1" dirty="0">
                <a:effectLst/>
                <a:latin typeface="Barlow" panose="00000500000000000000" pitchFamily="2" charset="0"/>
                <a:ea typeface="Times New Roman" panose="02020603050405020304" pitchFamily="18" charset="0"/>
              </a:rPr>
              <a:t>Evidence Brief: Respiratory Nursing</a:t>
            </a:r>
            <a:r>
              <a:rPr lang="en-US" sz="1200" dirty="0">
                <a:effectLst/>
                <a:latin typeface="Barlow" panose="00000500000000000000" pitchFamily="2" charset="0"/>
                <a:ea typeface="Times New Roman" panose="02020603050405020304" pitchFamily="18" charset="0"/>
              </a:rPr>
              <a:t>. [online] </a:t>
            </a:r>
            <a:r>
              <a:rPr lang="en-US" sz="1200" i="1" dirty="0">
                <a:effectLst/>
                <a:latin typeface="Barlow" panose="00000500000000000000" pitchFamily="2" charset="0"/>
                <a:ea typeface="Times New Roman" panose="02020603050405020304" pitchFamily="18" charset="0"/>
              </a:rPr>
              <a:t>Ewin.nhs.uk</a:t>
            </a:r>
            <a:r>
              <a:rPr lang="en-US" sz="1200" dirty="0">
                <a:effectLst/>
                <a:latin typeface="Barlow" panose="00000500000000000000" pitchFamily="2" charset="0"/>
                <a:ea typeface="Times New Roman" panose="02020603050405020304" pitchFamily="18" charset="0"/>
              </a:rPr>
              <a:t>. Available at: https://www.ewin.nhs.uk/sites/default/files/Respiratory%20Nursing_Evidence%20Brief.pdf [Accessed 5 Aug. 2026].</a:t>
            </a:r>
          </a:p>
          <a:p>
            <a:pPr marL="0" marR="0" algn="l">
              <a:spcBef>
                <a:spcPts val="0"/>
              </a:spcBef>
              <a:buFont typeface="Wingdings" panose="05000000000000000000" pitchFamily="2" charset="2"/>
              <a:buChar char="§"/>
            </a:pPr>
            <a:r>
              <a:rPr lang="en-US" sz="1200" dirty="0">
                <a:solidFill>
                  <a:srgbClr val="000000"/>
                </a:solidFill>
                <a:effectLst/>
                <a:latin typeface="Barlow" panose="00000500000000000000" pitchFamily="2" charset="0"/>
                <a:ea typeface="Times New Roman" panose="02020603050405020304" pitchFamily="18" charset="0"/>
              </a:rPr>
              <a:t>NICE (2018). </a:t>
            </a:r>
            <a:r>
              <a:rPr lang="en-US" sz="1200" i="1" dirty="0">
                <a:effectLst/>
                <a:latin typeface="Barlow" panose="00000500000000000000" pitchFamily="2" charset="0"/>
                <a:ea typeface="Times New Roman" panose="02020603050405020304" pitchFamily="18" charset="0"/>
              </a:rPr>
              <a:t>Recommendations | chronic obstructive pulmonary disease in over 16s: Diagnosis and management | guidance | NICE</a:t>
            </a:r>
            <a:r>
              <a:rPr lang="en-US" sz="1200" dirty="0">
                <a:effectLst/>
                <a:latin typeface="Barlow" panose="00000500000000000000" pitchFamily="2" charset="0"/>
                <a:ea typeface="Times New Roman" panose="02020603050405020304" pitchFamily="18" charset="0"/>
              </a:rPr>
              <a:t>. [online] </a:t>
            </a:r>
            <a:r>
              <a:rPr lang="en-US" sz="1200" i="1" dirty="0">
                <a:effectLst/>
                <a:latin typeface="Barlow" panose="00000500000000000000" pitchFamily="2" charset="0"/>
                <a:ea typeface="Times New Roman" panose="02020603050405020304" pitchFamily="18" charset="0"/>
              </a:rPr>
              <a:t>Nice.org.uk</a:t>
            </a:r>
            <a:r>
              <a:rPr lang="en-US" sz="1200" dirty="0">
                <a:effectLst/>
                <a:latin typeface="Barlow" panose="00000500000000000000" pitchFamily="2" charset="0"/>
                <a:ea typeface="Times New Roman" panose="02020603050405020304" pitchFamily="18" charset="0"/>
              </a:rPr>
              <a:t>. NICE. Available at: https://www.nice.org.uk/guidance/ng115/chapter/Recommendations [Accessed 5 Aug. 2026].</a:t>
            </a:r>
          </a:p>
          <a:p>
            <a:pPr marL="0" marR="0" algn="l">
              <a:spcBef>
                <a:spcPts val="0"/>
              </a:spcBef>
              <a:buFont typeface="Wingdings" panose="05000000000000000000" pitchFamily="2" charset="2"/>
              <a:buChar char="§"/>
            </a:pPr>
            <a:r>
              <a:rPr lang="en-US" sz="1200" dirty="0">
                <a:solidFill>
                  <a:srgbClr val="000000"/>
                </a:solidFill>
                <a:effectLst/>
                <a:latin typeface="Barlow" panose="00000500000000000000" pitchFamily="2" charset="0"/>
                <a:ea typeface="Times New Roman" panose="02020603050405020304" pitchFamily="18" charset="0"/>
              </a:rPr>
              <a:t>NICE (2019). </a:t>
            </a:r>
            <a:r>
              <a:rPr lang="en-US" sz="1200" i="1" dirty="0">
                <a:effectLst/>
                <a:latin typeface="Barlow" panose="00000500000000000000" pitchFamily="2" charset="0"/>
                <a:ea typeface="Times New Roman" panose="02020603050405020304" pitchFamily="18" charset="0"/>
              </a:rPr>
              <a:t>Chronic obstructive pulmonary disease in over 16s: Diagnosis and management | guidance and guidelines | NICE</a:t>
            </a:r>
            <a:r>
              <a:rPr lang="en-US" sz="1200" dirty="0">
                <a:effectLst/>
                <a:latin typeface="Barlow" panose="00000500000000000000" pitchFamily="2" charset="0"/>
                <a:ea typeface="Times New Roman" panose="02020603050405020304" pitchFamily="18" charset="0"/>
              </a:rPr>
              <a:t>. [online] </a:t>
            </a:r>
            <a:r>
              <a:rPr lang="en-US" sz="1200" i="1" dirty="0">
                <a:effectLst/>
                <a:latin typeface="Barlow" panose="00000500000000000000" pitchFamily="2" charset="0"/>
                <a:ea typeface="Times New Roman" panose="02020603050405020304" pitchFamily="18" charset="0"/>
              </a:rPr>
              <a:t>NICE</a:t>
            </a:r>
            <a:r>
              <a:rPr lang="en-US" sz="1200" dirty="0">
                <a:effectLst/>
                <a:latin typeface="Barlow" panose="00000500000000000000" pitchFamily="2" charset="0"/>
                <a:ea typeface="Times New Roman" panose="02020603050405020304" pitchFamily="18" charset="0"/>
              </a:rPr>
              <a:t>. Available at: https://www.nice.org.uk/guidance/NG115 [Accessed 5 Aug. 2026].</a:t>
            </a:r>
          </a:p>
          <a:p>
            <a:pPr marL="0" marR="0" algn="l">
              <a:spcBef>
                <a:spcPts val="0"/>
              </a:spcBef>
              <a:buFont typeface="Wingdings" panose="05000000000000000000" pitchFamily="2" charset="2"/>
              <a:buChar char="§"/>
            </a:pPr>
            <a:r>
              <a:rPr lang="en-US" sz="1200" dirty="0">
                <a:solidFill>
                  <a:srgbClr val="000000"/>
                </a:solidFill>
                <a:effectLst/>
                <a:latin typeface="Barlow" panose="00000500000000000000" pitchFamily="2" charset="0"/>
                <a:ea typeface="Times New Roman" panose="02020603050405020304" pitchFamily="18" charset="0"/>
              </a:rPr>
              <a:t>NICE (2022). </a:t>
            </a:r>
            <a:r>
              <a:rPr lang="en-US" sz="1200" i="1" dirty="0">
                <a:effectLst/>
                <a:latin typeface="Barlow" panose="00000500000000000000" pitchFamily="2" charset="0"/>
                <a:ea typeface="Times New Roman" panose="02020603050405020304" pitchFamily="18" charset="0"/>
              </a:rPr>
              <a:t>Chronic obstructive pulmonary disease</a:t>
            </a:r>
            <a:r>
              <a:rPr lang="en-US" sz="1200" dirty="0">
                <a:effectLst/>
                <a:latin typeface="Barlow" panose="00000500000000000000" pitchFamily="2" charset="0"/>
                <a:ea typeface="Times New Roman" panose="02020603050405020304" pitchFamily="18" charset="0"/>
              </a:rPr>
              <a:t>. [online] </a:t>
            </a:r>
            <a:r>
              <a:rPr lang="en-US" sz="1200" i="1" dirty="0">
                <a:effectLst/>
                <a:latin typeface="Barlow" panose="00000500000000000000" pitchFamily="2" charset="0"/>
                <a:ea typeface="Times New Roman" panose="02020603050405020304" pitchFamily="18" charset="0"/>
              </a:rPr>
              <a:t>NICE</a:t>
            </a:r>
            <a:r>
              <a:rPr lang="en-US" sz="1200" dirty="0">
                <a:effectLst/>
                <a:latin typeface="Barlow" panose="00000500000000000000" pitchFamily="2" charset="0"/>
                <a:ea typeface="Times New Roman" panose="02020603050405020304" pitchFamily="18" charset="0"/>
              </a:rPr>
              <a:t>. Available at: https://bnf.nice.org.uk/treatment-summaries/chronic-obstructive-pulmonary-disease/ [Accessed 5 Aug. 2026].</a:t>
            </a:r>
          </a:p>
        </p:txBody>
      </p:sp>
    </p:spTree>
    <p:extLst>
      <p:ext uri="{BB962C8B-B14F-4D97-AF65-F5344CB8AC3E}">
        <p14:creationId xmlns:p14="http://schemas.microsoft.com/office/powerpoint/2010/main" val="3410991414"/>
      </p:ext>
    </p:extLst>
  </p:cSld>
  <p:clrMapOvr>
    <a:masterClrMapping/>
  </p:clrMapOvr>
  <p:transition spd="slow">
    <p:wipe/>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520"/>
        <p:cNvGrpSpPr/>
        <p:nvPr/>
      </p:nvGrpSpPr>
      <p:grpSpPr>
        <a:xfrm>
          <a:off x="0" y="0"/>
          <a:ext cx="0" cy="0"/>
          <a:chOff x="0" y="0"/>
          <a:chExt cx="0" cy="0"/>
        </a:xfrm>
      </p:grpSpPr>
      <p:sp>
        <p:nvSpPr>
          <p:cNvPr id="524" name="Google Shape;524;p38"/>
          <p:cNvSpPr txBox="1">
            <a:spLocks noGrp="1"/>
          </p:cNvSpPr>
          <p:nvPr>
            <p:ph type="title"/>
          </p:nvPr>
        </p:nvSpPr>
        <p:spPr>
          <a:xfrm>
            <a:off x="1138044" y="478972"/>
            <a:ext cx="6867912" cy="653142"/>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US" dirty="0"/>
              <a:t>References</a:t>
            </a:r>
          </a:p>
        </p:txBody>
      </p:sp>
      <p:sp>
        <p:nvSpPr>
          <p:cNvPr id="525" name="Google Shape;525;p38"/>
          <p:cNvSpPr txBox="1">
            <a:spLocks noGrp="1"/>
          </p:cNvSpPr>
          <p:nvPr>
            <p:ph type="subTitle" idx="1"/>
          </p:nvPr>
        </p:nvSpPr>
        <p:spPr>
          <a:xfrm>
            <a:off x="370111" y="1248024"/>
            <a:ext cx="8403778" cy="3645948"/>
          </a:xfrm>
          <a:prstGeom prst="rect">
            <a:avLst/>
          </a:prstGeom>
        </p:spPr>
        <p:style>
          <a:lnRef idx="1">
            <a:schemeClr val="accent1"/>
          </a:lnRef>
          <a:fillRef idx="2">
            <a:schemeClr val="accent1"/>
          </a:fillRef>
          <a:effectRef idx="1">
            <a:schemeClr val="accent1"/>
          </a:effectRef>
          <a:fontRef idx="minor">
            <a:schemeClr val="dk1"/>
          </a:fontRef>
        </p:style>
        <p:txBody>
          <a:bodyPr spcFirstLastPara="1" wrap="square" lIns="91425" tIns="91425" rIns="91425" bIns="91425" anchor="t" anchorCtr="0">
            <a:noAutofit/>
          </a:bodyPr>
          <a:lstStyle/>
          <a:p>
            <a:pPr marL="0" marR="0" algn="l">
              <a:spcBef>
                <a:spcPts val="0"/>
              </a:spcBef>
              <a:buFont typeface="Wingdings" panose="05000000000000000000" pitchFamily="2" charset="2"/>
              <a:buChar char="§"/>
            </a:pPr>
            <a:r>
              <a:rPr lang="en-US" sz="1200" dirty="0">
                <a:solidFill>
                  <a:srgbClr val="000000"/>
                </a:solidFill>
                <a:effectLst/>
                <a:latin typeface="Barlow" panose="00000500000000000000" pitchFamily="2" charset="0"/>
                <a:ea typeface="Times New Roman" panose="02020603050405020304" pitchFamily="18" charset="0"/>
              </a:rPr>
              <a:t>NICE (2023). </a:t>
            </a:r>
            <a:r>
              <a:rPr lang="en-US" sz="1200" i="1" dirty="0">
                <a:effectLst/>
                <a:latin typeface="Barlow" panose="00000500000000000000" pitchFamily="2" charset="0"/>
                <a:ea typeface="Times New Roman" panose="02020603050405020304" pitchFamily="18" charset="0"/>
              </a:rPr>
              <a:t>Quality statement 4: Pulmonary rehabilitation for stable COPD and exercise limitation | chronic obstructive pulmonary disease in adults | quality standards | NICE</a:t>
            </a:r>
            <a:r>
              <a:rPr lang="en-US" sz="1200" dirty="0">
                <a:effectLst/>
                <a:latin typeface="Barlow" panose="00000500000000000000" pitchFamily="2" charset="0"/>
                <a:ea typeface="Times New Roman" panose="02020603050405020304" pitchFamily="18" charset="0"/>
              </a:rPr>
              <a:t>. [online] </a:t>
            </a:r>
            <a:r>
              <a:rPr lang="en-US" sz="1200" i="1" dirty="0">
                <a:effectLst/>
                <a:latin typeface="Barlow" panose="00000500000000000000" pitchFamily="2" charset="0"/>
                <a:ea typeface="Times New Roman" panose="02020603050405020304" pitchFamily="18" charset="0"/>
              </a:rPr>
              <a:t>nice.org.uk</a:t>
            </a:r>
            <a:r>
              <a:rPr lang="en-US" sz="1200" dirty="0">
                <a:effectLst/>
                <a:latin typeface="Barlow" panose="00000500000000000000" pitchFamily="2" charset="0"/>
                <a:ea typeface="Times New Roman" panose="02020603050405020304" pitchFamily="18" charset="0"/>
              </a:rPr>
              <a:t>. NICE. Available at: https://www.nice.org.uk/guidance/qs10/chapter/Quality-statement-4-Pulmonary-rehabilitation-for-stable-COPD-and-exercise-limitation [Accessed 5 Aug. 2026].</a:t>
            </a:r>
          </a:p>
          <a:p>
            <a:pPr marL="0" marR="0" algn="l">
              <a:spcBef>
                <a:spcPts val="0"/>
              </a:spcBef>
              <a:buFont typeface="Wingdings" panose="05000000000000000000" pitchFamily="2" charset="2"/>
              <a:buChar char="§"/>
            </a:pPr>
            <a:r>
              <a:rPr lang="en-US" sz="1200" dirty="0">
                <a:solidFill>
                  <a:srgbClr val="000000"/>
                </a:solidFill>
                <a:effectLst/>
                <a:latin typeface="Barlow" panose="00000500000000000000" pitchFamily="2" charset="0"/>
                <a:ea typeface="Times New Roman" panose="02020603050405020304" pitchFamily="18" charset="0"/>
              </a:rPr>
              <a:t>PCRS (2025). </a:t>
            </a:r>
            <a:r>
              <a:rPr lang="en-US" sz="1200" i="1" dirty="0">
                <a:effectLst/>
                <a:latin typeface="Barlow" panose="00000500000000000000" pitchFamily="2" charset="0"/>
                <a:ea typeface="Times New Roman" panose="02020603050405020304" pitchFamily="18" charset="0"/>
              </a:rPr>
              <a:t>Challenging perceptions of COPD | primary care respiratory society</a:t>
            </a:r>
            <a:r>
              <a:rPr lang="en-US" sz="1200" dirty="0">
                <a:effectLst/>
                <a:latin typeface="Barlow" panose="00000500000000000000" pitchFamily="2" charset="0"/>
                <a:ea typeface="Times New Roman" panose="02020603050405020304" pitchFamily="18" charset="0"/>
              </a:rPr>
              <a:t>. [online] </a:t>
            </a:r>
            <a:r>
              <a:rPr lang="en-US" sz="1200" i="1" dirty="0">
                <a:effectLst/>
                <a:latin typeface="Barlow" panose="00000500000000000000" pitchFamily="2" charset="0"/>
                <a:ea typeface="Times New Roman" panose="02020603050405020304" pitchFamily="18" charset="0"/>
              </a:rPr>
              <a:t>Pcrs-uk.org</a:t>
            </a:r>
            <a:r>
              <a:rPr lang="en-US" sz="1200" dirty="0">
                <a:effectLst/>
                <a:latin typeface="Barlow" panose="00000500000000000000" pitchFamily="2" charset="0"/>
                <a:ea typeface="Times New Roman" panose="02020603050405020304" pitchFamily="18" charset="0"/>
              </a:rPr>
              <a:t>. Available at: https://www.pcrs-uk.org/campaign/challenging-perceptions-copd# [Accessed 5 Aug. 2026].</a:t>
            </a:r>
          </a:p>
          <a:p>
            <a:pPr marL="0" marR="0" algn="l">
              <a:spcBef>
                <a:spcPts val="0"/>
              </a:spcBef>
              <a:buFont typeface="Wingdings" panose="05000000000000000000" pitchFamily="2" charset="2"/>
              <a:buChar char="§"/>
            </a:pPr>
            <a:r>
              <a:rPr lang="en-US" sz="1200" dirty="0" err="1">
                <a:solidFill>
                  <a:srgbClr val="000000"/>
                </a:solidFill>
                <a:effectLst/>
                <a:latin typeface="Barlow" panose="00000500000000000000" pitchFamily="2" charset="0"/>
                <a:ea typeface="Times New Roman" panose="02020603050405020304" pitchFamily="18" charset="0"/>
              </a:rPr>
              <a:t>Pyszora</a:t>
            </a:r>
            <a:r>
              <a:rPr lang="en-US" sz="1200" dirty="0">
                <a:solidFill>
                  <a:srgbClr val="000000"/>
                </a:solidFill>
                <a:effectLst/>
                <a:latin typeface="Barlow" panose="00000500000000000000" pitchFamily="2" charset="0"/>
                <a:ea typeface="Times New Roman" panose="02020603050405020304" pitchFamily="18" charset="0"/>
              </a:rPr>
              <a:t>, A. and </a:t>
            </a:r>
            <a:r>
              <a:rPr lang="en-US" sz="1200" dirty="0" err="1">
                <a:solidFill>
                  <a:srgbClr val="000000"/>
                </a:solidFill>
                <a:effectLst/>
                <a:latin typeface="Barlow" panose="00000500000000000000" pitchFamily="2" charset="0"/>
                <a:ea typeface="Times New Roman" panose="02020603050405020304" pitchFamily="18" charset="0"/>
              </a:rPr>
              <a:t>Lewko</a:t>
            </a:r>
            <a:r>
              <a:rPr lang="en-US" sz="1200" dirty="0">
                <a:solidFill>
                  <a:srgbClr val="000000"/>
                </a:solidFill>
                <a:effectLst/>
                <a:latin typeface="Barlow" panose="00000500000000000000" pitchFamily="2" charset="0"/>
                <a:ea typeface="Times New Roman" panose="02020603050405020304" pitchFamily="18" charset="0"/>
              </a:rPr>
              <a:t>, A. (2022). Non-pharmacological management in palliative care for patients with advanced COPD. </a:t>
            </a:r>
            <a:r>
              <a:rPr lang="en-US" sz="1200" i="1" dirty="0">
                <a:effectLst/>
                <a:latin typeface="Barlow" panose="00000500000000000000" pitchFamily="2" charset="0"/>
                <a:ea typeface="Times New Roman" panose="02020603050405020304" pitchFamily="18" charset="0"/>
              </a:rPr>
              <a:t>Frontiers in Cardiovascular Medicine</a:t>
            </a:r>
            <a:r>
              <a:rPr lang="en-US" sz="1200" dirty="0">
                <a:effectLst/>
                <a:latin typeface="Barlow" panose="00000500000000000000" pitchFamily="2" charset="0"/>
                <a:ea typeface="Times New Roman" panose="02020603050405020304" pitchFamily="18" charset="0"/>
              </a:rPr>
              <a:t>, [online] 9(9). doi:10.3389/fcvm.2022.907664.</a:t>
            </a:r>
          </a:p>
          <a:p>
            <a:pPr marL="0" marR="0" algn="l">
              <a:spcBef>
                <a:spcPts val="0"/>
              </a:spcBef>
              <a:buFont typeface="Wingdings" panose="05000000000000000000" pitchFamily="2" charset="2"/>
              <a:buChar char="§"/>
            </a:pPr>
            <a:r>
              <a:rPr lang="en-US" sz="1200" dirty="0">
                <a:solidFill>
                  <a:srgbClr val="000000"/>
                </a:solidFill>
                <a:effectLst/>
                <a:latin typeface="Barlow" panose="00000500000000000000" pitchFamily="2" charset="0"/>
                <a:ea typeface="Times New Roman" panose="02020603050405020304" pitchFamily="18" charset="0"/>
              </a:rPr>
              <a:t>Rose, E.K. and O’Connor, J. (2021). Addressing advance care planning in patients with COPD. </a:t>
            </a:r>
            <a:r>
              <a:rPr lang="en-US" sz="1200" i="1" dirty="0">
                <a:effectLst/>
                <a:latin typeface="Barlow" panose="00000500000000000000" pitchFamily="2" charset="0"/>
                <a:ea typeface="Times New Roman" panose="02020603050405020304" pitchFamily="18" charset="0"/>
              </a:rPr>
              <a:t>Chest</a:t>
            </a:r>
            <a:r>
              <a:rPr lang="en-US" sz="1200" dirty="0">
                <a:effectLst/>
                <a:latin typeface="Barlow" panose="00000500000000000000" pitchFamily="2" charset="0"/>
                <a:ea typeface="Times New Roman" panose="02020603050405020304" pitchFamily="18" charset="0"/>
              </a:rPr>
              <a:t>, 161(3). doi:10.1016/j.chest.2021.10.037.</a:t>
            </a:r>
          </a:p>
          <a:p>
            <a:pPr marL="0" marR="0" algn="l">
              <a:spcBef>
                <a:spcPts val="0"/>
              </a:spcBef>
              <a:buFont typeface="Wingdings" panose="05000000000000000000" pitchFamily="2" charset="2"/>
              <a:buChar char="§"/>
            </a:pPr>
            <a:r>
              <a:rPr lang="en-US" sz="1200" dirty="0">
                <a:solidFill>
                  <a:srgbClr val="000000"/>
                </a:solidFill>
                <a:effectLst/>
                <a:latin typeface="Barlow" panose="00000500000000000000" pitchFamily="2" charset="0"/>
                <a:ea typeface="Times New Roman" panose="02020603050405020304" pitchFamily="18" charset="0"/>
              </a:rPr>
              <a:t>Safka, K.A. and McIvor, R.A. (2015). Non-pharmacological management of chronic obstructive pulmonary disease. </a:t>
            </a:r>
            <a:r>
              <a:rPr lang="en-US" sz="1200" i="1" dirty="0">
                <a:effectLst/>
                <a:latin typeface="Barlow" panose="00000500000000000000" pitchFamily="2" charset="0"/>
                <a:ea typeface="Times New Roman" panose="02020603050405020304" pitchFamily="18" charset="0"/>
              </a:rPr>
              <a:t>The Ulster Medical Journal</a:t>
            </a:r>
            <a:r>
              <a:rPr lang="en-US" sz="1200" dirty="0">
                <a:effectLst/>
                <a:latin typeface="Barlow" panose="00000500000000000000" pitchFamily="2" charset="0"/>
                <a:ea typeface="Times New Roman" panose="02020603050405020304" pitchFamily="18" charset="0"/>
              </a:rPr>
              <a:t>, [online] 84(1), p.13. Available at: https://pmc.ncbi.nlm.nih.gov/articles/PMC4330800/ [Accessed 5 Aug. 2026].</a:t>
            </a:r>
          </a:p>
          <a:p>
            <a:pPr marL="0" marR="0" algn="l">
              <a:spcBef>
                <a:spcPts val="0"/>
              </a:spcBef>
              <a:buFont typeface="Wingdings" panose="05000000000000000000" pitchFamily="2" charset="2"/>
              <a:buChar char="§"/>
            </a:pPr>
            <a:r>
              <a:rPr lang="en-US" sz="1200" dirty="0">
                <a:solidFill>
                  <a:srgbClr val="000000"/>
                </a:solidFill>
                <a:effectLst/>
                <a:latin typeface="Barlow" panose="00000500000000000000" pitchFamily="2" charset="0"/>
                <a:ea typeface="Times New Roman" panose="02020603050405020304" pitchFamily="18" charset="0"/>
              </a:rPr>
              <a:t>Schrijver, J., </a:t>
            </a:r>
            <a:r>
              <a:rPr lang="en-US" sz="1200" dirty="0" err="1">
                <a:solidFill>
                  <a:srgbClr val="000000"/>
                </a:solidFill>
                <a:effectLst/>
                <a:latin typeface="Barlow" panose="00000500000000000000" pitchFamily="2" charset="0"/>
                <a:ea typeface="Times New Roman" panose="02020603050405020304" pitchFamily="18" charset="0"/>
              </a:rPr>
              <a:t>Lenferink</a:t>
            </a:r>
            <a:r>
              <a:rPr lang="en-US" sz="1200" dirty="0">
                <a:solidFill>
                  <a:srgbClr val="000000"/>
                </a:solidFill>
                <a:effectLst/>
                <a:latin typeface="Barlow" panose="00000500000000000000" pitchFamily="2" charset="0"/>
                <a:ea typeface="Times New Roman" panose="02020603050405020304" pitchFamily="18" charset="0"/>
              </a:rPr>
              <a:t>, A., </a:t>
            </a:r>
            <a:r>
              <a:rPr lang="en-US" sz="1200" dirty="0" err="1">
                <a:solidFill>
                  <a:srgbClr val="000000"/>
                </a:solidFill>
                <a:effectLst/>
                <a:latin typeface="Barlow" panose="00000500000000000000" pitchFamily="2" charset="0"/>
                <a:ea typeface="Times New Roman" panose="02020603050405020304" pitchFamily="18" charset="0"/>
              </a:rPr>
              <a:t>Brusse</a:t>
            </a:r>
            <a:r>
              <a:rPr lang="en-US" sz="1200" dirty="0">
                <a:solidFill>
                  <a:srgbClr val="000000"/>
                </a:solidFill>
                <a:effectLst/>
                <a:latin typeface="Barlow" panose="00000500000000000000" pitchFamily="2" charset="0"/>
                <a:ea typeface="Times New Roman" panose="02020603050405020304" pitchFamily="18" charset="0"/>
              </a:rPr>
              <a:t>-Keizer, M., </a:t>
            </a:r>
            <a:r>
              <a:rPr lang="en-US" sz="1200" dirty="0" err="1">
                <a:solidFill>
                  <a:srgbClr val="000000"/>
                </a:solidFill>
                <a:effectLst/>
                <a:latin typeface="Barlow" panose="00000500000000000000" pitchFamily="2" charset="0"/>
                <a:ea typeface="Times New Roman" panose="02020603050405020304" pitchFamily="18" charset="0"/>
              </a:rPr>
              <a:t>Zwerink</a:t>
            </a:r>
            <a:r>
              <a:rPr lang="en-US" sz="1200" dirty="0">
                <a:solidFill>
                  <a:srgbClr val="000000"/>
                </a:solidFill>
                <a:effectLst/>
                <a:latin typeface="Barlow" panose="00000500000000000000" pitchFamily="2" charset="0"/>
                <a:ea typeface="Times New Roman" panose="02020603050405020304" pitchFamily="18" charset="0"/>
              </a:rPr>
              <a:t>, M., van der </a:t>
            </a:r>
            <a:r>
              <a:rPr lang="en-US" sz="1200" dirty="0" err="1">
                <a:solidFill>
                  <a:srgbClr val="000000"/>
                </a:solidFill>
                <a:effectLst/>
                <a:latin typeface="Barlow" panose="00000500000000000000" pitchFamily="2" charset="0"/>
                <a:ea typeface="Times New Roman" panose="02020603050405020304" pitchFamily="18" charset="0"/>
              </a:rPr>
              <a:t>Valk</a:t>
            </a:r>
            <a:r>
              <a:rPr lang="en-US" sz="1200" dirty="0">
                <a:solidFill>
                  <a:srgbClr val="000000"/>
                </a:solidFill>
                <a:effectLst/>
                <a:latin typeface="Barlow" panose="00000500000000000000" pitchFamily="2" charset="0"/>
                <a:ea typeface="Times New Roman" panose="02020603050405020304" pitchFamily="18" charset="0"/>
              </a:rPr>
              <a:t>, P.D., van der </a:t>
            </a:r>
            <a:r>
              <a:rPr lang="en-US" sz="1200" dirty="0" err="1">
                <a:solidFill>
                  <a:srgbClr val="000000"/>
                </a:solidFill>
                <a:effectLst/>
                <a:latin typeface="Barlow" panose="00000500000000000000" pitchFamily="2" charset="0"/>
                <a:ea typeface="Times New Roman" panose="02020603050405020304" pitchFamily="18" charset="0"/>
              </a:rPr>
              <a:t>Palen</a:t>
            </a:r>
            <a:r>
              <a:rPr lang="en-US" sz="1200" dirty="0">
                <a:solidFill>
                  <a:srgbClr val="000000"/>
                </a:solidFill>
                <a:effectLst/>
                <a:latin typeface="Barlow" panose="00000500000000000000" pitchFamily="2" charset="0"/>
                <a:ea typeface="Times New Roman" panose="02020603050405020304" pitchFamily="18" charset="0"/>
              </a:rPr>
              <a:t>, J. and Effing, T.W. (2022). Self-management interventions for people with chronic obstructive pulmonary disease. </a:t>
            </a:r>
            <a:r>
              <a:rPr lang="en-US" sz="1200" i="1" dirty="0">
                <a:effectLst/>
                <a:latin typeface="Barlow" panose="00000500000000000000" pitchFamily="2" charset="0"/>
                <a:ea typeface="Times New Roman" panose="02020603050405020304" pitchFamily="18" charset="0"/>
              </a:rPr>
              <a:t>Cochrane Database of Systematic Reviews</a:t>
            </a:r>
            <a:r>
              <a:rPr lang="en-US" sz="1200" dirty="0">
                <a:effectLst/>
                <a:latin typeface="Barlow" panose="00000500000000000000" pitchFamily="2" charset="0"/>
                <a:ea typeface="Times New Roman" panose="02020603050405020304" pitchFamily="18" charset="0"/>
              </a:rPr>
              <a:t>, 2022(1). doi:10.1002/14651858.cd002990.pub4.</a:t>
            </a:r>
          </a:p>
          <a:p>
            <a:pPr marL="0" marR="0" algn="l">
              <a:spcBef>
                <a:spcPts val="0"/>
              </a:spcBef>
              <a:buFont typeface="Wingdings" panose="05000000000000000000" pitchFamily="2" charset="2"/>
              <a:buChar char="§"/>
            </a:pPr>
            <a:r>
              <a:rPr lang="en-US" sz="1200" dirty="0">
                <a:solidFill>
                  <a:srgbClr val="000000"/>
                </a:solidFill>
                <a:effectLst/>
                <a:latin typeface="Barlow" panose="00000500000000000000" pitchFamily="2" charset="0"/>
                <a:ea typeface="Times New Roman" panose="02020603050405020304" pitchFamily="18" charset="0"/>
              </a:rPr>
              <a:t>Simon, S., </a:t>
            </a:r>
            <a:r>
              <a:rPr lang="en-US" sz="1200" dirty="0" err="1">
                <a:solidFill>
                  <a:srgbClr val="000000"/>
                </a:solidFill>
                <a:effectLst/>
                <a:latin typeface="Barlow" panose="00000500000000000000" pitchFamily="2" charset="0"/>
                <a:ea typeface="Times New Roman" panose="02020603050405020304" pitchFamily="18" charset="0"/>
              </a:rPr>
              <a:t>Joean</a:t>
            </a:r>
            <a:r>
              <a:rPr lang="en-US" sz="1200" dirty="0">
                <a:solidFill>
                  <a:srgbClr val="000000"/>
                </a:solidFill>
                <a:effectLst/>
                <a:latin typeface="Barlow" panose="00000500000000000000" pitchFamily="2" charset="0"/>
                <a:ea typeface="Times New Roman" panose="02020603050405020304" pitchFamily="18" charset="0"/>
              </a:rPr>
              <a:t>, O., </a:t>
            </a:r>
            <a:r>
              <a:rPr lang="en-US" sz="1200" dirty="0" err="1">
                <a:solidFill>
                  <a:srgbClr val="000000"/>
                </a:solidFill>
                <a:effectLst/>
                <a:latin typeface="Barlow" panose="00000500000000000000" pitchFamily="2" charset="0"/>
                <a:ea typeface="Times New Roman" panose="02020603050405020304" pitchFamily="18" charset="0"/>
              </a:rPr>
              <a:t>Welte</a:t>
            </a:r>
            <a:r>
              <a:rPr lang="en-US" sz="1200" dirty="0">
                <a:solidFill>
                  <a:srgbClr val="000000"/>
                </a:solidFill>
                <a:effectLst/>
                <a:latin typeface="Barlow" panose="00000500000000000000" pitchFamily="2" charset="0"/>
                <a:ea typeface="Times New Roman" panose="02020603050405020304" pitchFamily="18" charset="0"/>
              </a:rPr>
              <a:t>, T. and Rademacher, J. (2023). The role of vaccination in COPD: Influenza, SARS-CoV-2, pneumococcus, pertussis, RSV and varicella zoster virus. </a:t>
            </a:r>
            <a:r>
              <a:rPr lang="en-US" sz="1200" i="1" dirty="0">
                <a:effectLst/>
                <a:latin typeface="Barlow" panose="00000500000000000000" pitchFamily="2" charset="0"/>
                <a:ea typeface="Times New Roman" panose="02020603050405020304" pitchFamily="18" charset="0"/>
              </a:rPr>
              <a:t>European Respiratory Review</a:t>
            </a:r>
            <a:r>
              <a:rPr lang="en-US" sz="1200" dirty="0">
                <a:effectLst/>
                <a:latin typeface="Barlow" panose="00000500000000000000" pitchFamily="2" charset="0"/>
                <a:ea typeface="Times New Roman" panose="02020603050405020304" pitchFamily="18" charset="0"/>
              </a:rPr>
              <a:t>, [online] 32(169). doi:10.1183/16000617.0034-2023.</a:t>
            </a:r>
          </a:p>
        </p:txBody>
      </p:sp>
    </p:spTree>
    <p:extLst>
      <p:ext uri="{BB962C8B-B14F-4D97-AF65-F5344CB8AC3E}">
        <p14:creationId xmlns:p14="http://schemas.microsoft.com/office/powerpoint/2010/main" val="2641231009"/>
      </p:ext>
    </p:extLst>
  </p:cSld>
  <p:clrMapOvr>
    <a:masterClrMapping/>
  </p:clrMapOvr>
  <p:transition spd="slow">
    <p:wipe/>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520"/>
        <p:cNvGrpSpPr/>
        <p:nvPr/>
      </p:nvGrpSpPr>
      <p:grpSpPr>
        <a:xfrm>
          <a:off x="0" y="0"/>
          <a:ext cx="0" cy="0"/>
          <a:chOff x="0" y="0"/>
          <a:chExt cx="0" cy="0"/>
        </a:xfrm>
      </p:grpSpPr>
      <p:sp>
        <p:nvSpPr>
          <p:cNvPr id="524" name="Google Shape;524;p38"/>
          <p:cNvSpPr txBox="1">
            <a:spLocks noGrp="1"/>
          </p:cNvSpPr>
          <p:nvPr>
            <p:ph type="title"/>
          </p:nvPr>
        </p:nvSpPr>
        <p:spPr>
          <a:xfrm>
            <a:off x="1138044" y="478972"/>
            <a:ext cx="6867912" cy="653142"/>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US" dirty="0"/>
              <a:t>References</a:t>
            </a:r>
          </a:p>
        </p:txBody>
      </p:sp>
      <p:sp>
        <p:nvSpPr>
          <p:cNvPr id="525" name="Google Shape;525;p38"/>
          <p:cNvSpPr txBox="1">
            <a:spLocks noGrp="1"/>
          </p:cNvSpPr>
          <p:nvPr>
            <p:ph type="subTitle" idx="1"/>
          </p:nvPr>
        </p:nvSpPr>
        <p:spPr>
          <a:xfrm>
            <a:off x="370111" y="1248024"/>
            <a:ext cx="8403778" cy="3645948"/>
          </a:xfrm>
          <a:prstGeom prst="rect">
            <a:avLst/>
          </a:prstGeom>
        </p:spPr>
        <p:style>
          <a:lnRef idx="1">
            <a:schemeClr val="accent1"/>
          </a:lnRef>
          <a:fillRef idx="2">
            <a:schemeClr val="accent1"/>
          </a:fillRef>
          <a:effectRef idx="1">
            <a:schemeClr val="accent1"/>
          </a:effectRef>
          <a:fontRef idx="minor">
            <a:schemeClr val="dk1"/>
          </a:fontRef>
        </p:style>
        <p:txBody>
          <a:bodyPr spcFirstLastPara="1" wrap="square" lIns="91425" tIns="91425" rIns="91425" bIns="91425" anchor="t" anchorCtr="0">
            <a:noAutofit/>
          </a:bodyPr>
          <a:lstStyle/>
          <a:p>
            <a:pPr marL="0" marR="0" algn="l">
              <a:spcBef>
                <a:spcPts val="0"/>
              </a:spcBef>
              <a:buFont typeface="Wingdings" panose="05000000000000000000" pitchFamily="2" charset="2"/>
              <a:buChar char="§"/>
            </a:pPr>
            <a:r>
              <a:rPr lang="en-US" sz="1200" dirty="0">
                <a:solidFill>
                  <a:srgbClr val="000000"/>
                </a:solidFill>
                <a:effectLst/>
                <a:latin typeface="Barlow" panose="00000500000000000000" pitchFamily="2" charset="0"/>
                <a:ea typeface="Times New Roman" panose="02020603050405020304" pitchFamily="18" charset="0"/>
              </a:rPr>
              <a:t>Smith, M. and Wrobel, J. (2014). Epidemiology and clinical impact of major comorbidities in patients with COPD. </a:t>
            </a:r>
            <a:r>
              <a:rPr lang="en-US" sz="1200" i="1" dirty="0">
                <a:effectLst/>
                <a:latin typeface="Barlow" panose="00000500000000000000" pitchFamily="2" charset="0"/>
                <a:ea typeface="Times New Roman" panose="02020603050405020304" pitchFamily="18" charset="0"/>
              </a:rPr>
              <a:t>International Journal of Chronic Obstructive Pulmonary Disease</a:t>
            </a:r>
            <a:r>
              <a:rPr lang="en-US" sz="1200" dirty="0">
                <a:effectLst/>
                <a:latin typeface="Barlow" panose="00000500000000000000" pitchFamily="2" charset="0"/>
                <a:ea typeface="Times New Roman" panose="02020603050405020304" pitchFamily="18" charset="0"/>
              </a:rPr>
              <a:t>, 9(2014), p.871. doi:10.2147/copd.s49621.</a:t>
            </a:r>
          </a:p>
          <a:p>
            <a:pPr marL="0" marR="0" algn="l">
              <a:spcBef>
                <a:spcPts val="0"/>
              </a:spcBef>
              <a:buFont typeface="Wingdings" panose="05000000000000000000" pitchFamily="2" charset="2"/>
              <a:buChar char="§"/>
            </a:pPr>
            <a:r>
              <a:rPr lang="en-US" sz="1200" dirty="0" err="1">
                <a:solidFill>
                  <a:srgbClr val="000000"/>
                </a:solidFill>
                <a:effectLst/>
                <a:latin typeface="Barlow" panose="00000500000000000000" pitchFamily="2" charset="0"/>
                <a:ea typeface="Times New Roman" panose="02020603050405020304" pitchFamily="18" charset="0"/>
              </a:rPr>
              <a:t>Speakup</a:t>
            </a:r>
            <a:r>
              <a:rPr lang="en-US" sz="1200" dirty="0">
                <a:solidFill>
                  <a:srgbClr val="000000"/>
                </a:solidFill>
                <a:effectLst/>
                <a:latin typeface="Barlow" panose="00000500000000000000" pitchFamily="2" charset="0"/>
                <a:ea typeface="Times New Roman" panose="02020603050405020304" pitchFamily="18" charset="0"/>
              </a:rPr>
              <a:t> for COPD (2026). </a:t>
            </a:r>
            <a:r>
              <a:rPr lang="en-US" sz="1200" i="1" dirty="0">
                <a:effectLst/>
                <a:latin typeface="Barlow" panose="00000500000000000000" pitchFamily="2" charset="0"/>
                <a:ea typeface="Times New Roman" panose="02020603050405020304" pitchFamily="18" charset="0"/>
              </a:rPr>
              <a:t>The state of COPD in the UK 4.2 million people affected. 1I</a:t>
            </a:r>
            <a:r>
              <a:rPr lang="en-US" sz="1200" dirty="0">
                <a:effectLst/>
                <a:latin typeface="Barlow" panose="00000500000000000000" pitchFamily="2" charset="0"/>
                <a:ea typeface="Times New Roman" panose="02020603050405020304" pitchFamily="18" charset="0"/>
              </a:rPr>
              <a:t>. [online] speakupforcopd.com. Available at: https://speakupforcopd.com/wp-content/uploads/2024/10/The-state-of-COPD-in-UK.pdf [Accessed 5 Aug. 2026].</a:t>
            </a:r>
          </a:p>
          <a:p>
            <a:pPr marL="0" marR="0" algn="l">
              <a:spcBef>
                <a:spcPts val="0"/>
              </a:spcBef>
              <a:buFont typeface="Wingdings" panose="05000000000000000000" pitchFamily="2" charset="2"/>
              <a:buChar char="§"/>
            </a:pPr>
            <a:r>
              <a:rPr lang="en-US" sz="1200" dirty="0">
                <a:solidFill>
                  <a:srgbClr val="000000"/>
                </a:solidFill>
                <a:effectLst/>
                <a:latin typeface="Barlow" panose="00000500000000000000" pitchFamily="2" charset="0"/>
                <a:ea typeface="Times New Roman" panose="02020603050405020304" pitchFamily="18" charset="0"/>
              </a:rPr>
              <a:t>Taylor, A., Cushing, A., Dow, M., Anderson, J., McDowell, G., Lua, S., </a:t>
            </a:r>
            <a:r>
              <a:rPr lang="en-US" sz="1200" dirty="0" err="1">
                <a:solidFill>
                  <a:srgbClr val="000000"/>
                </a:solidFill>
                <a:effectLst/>
                <a:latin typeface="Barlow" panose="00000500000000000000" pitchFamily="2" charset="0"/>
                <a:ea typeface="Times New Roman" panose="02020603050405020304" pitchFamily="18" charset="0"/>
              </a:rPr>
              <a:t>Manthe</a:t>
            </a:r>
            <a:r>
              <a:rPr lang="en-US" sz="1200" dirty="0">
                <a:solidFill>
                  <a:srgbClr val="000000"/>
                </a:solidFill>
                <a:effectLst/>
                <a:latin typeface="Barlow" panose="00000500000000000000" pitchFamily="2" charset="0"/>
                <a:ea typeface="Times New Roman" panose="02020603050405020304" pitchFamily="18" charset="0"/>
              </a:rPr>
              <a:t>, M., Padmanabhan, S., Burns, S., </a:t>
            </a:r>
            <a:r>
              <a:rPr lang="en-US" sz="1200" dirty="0" err="1">
                <a:solidFill>
                  <a:srgbClr val="000000"/>
                </a:solidFill>
                <a:effectLst/>
                <a:latin typeface="Barlow" panose="00000500000000000000" pitchFamily="2" charset="0"/>
                <a:ea typeface="Times New Roman" panose="02020603050405020304" pitchFamily="18" charset="0"/>
              </a:rPr>
              <a:t>McGinness</a:t>
            </a:r>
            <a:r>
              <a:rPr lang="en-US" sz="1200" dirty="0">
                <a:solidFill>
                  <a:srgbClr val="000000"/>
                </a:solidFill>
                <a:effectLst/>
                <a:latin typeface="Barlow" panose="00000500000000000000" pitchFamily="2" charset="0"/>
                <a:ea typeface="Times New Roman" panose="02020603050405020304" pitchFamily="18" charset="0"/>
              </a:rPr>
              <a:t>, P., Lowe, D.J. and Carlin, C. (2023). Long-term usage and improved clinical outcomes with adoption of a COPD digital support service: Key findings from the RECEIVER trial. </a:t>
            </a:r>
            <a:r>
              <a:rPr lang="en-US" sz="1200" i="1" dirty="0">
                <a:effectLst/>
                <a:latin typeface="Barlow" panose="00000500000000000000" pitchFamily="2" charset="0"/>
                <a:ea typeface="Times New Roman" panose="02020603050405020304" pitchFamily="18" charset="0"/>
              </a:rPr>
              <a:t>International Journal of Chronic Obstructive Pulmonary Disease</a:t>
            </a:r>
            <a:r>
              <a:rPr lang="en-US" sz="1200" dirty="0">
                <a:effectLst/>
                <a:latin typeface="Barlow" panose="00000500000000000000" pitchFamily="2" charset="0"/>
                <a:ea typeface="Times New Roman" panose="02020603050405020304" pitchFamily="18" charset="0"/>
              </a:rPr>
              <a:t>, [online] Volume 18, pp.1301–1318. doi:10.2147/copd.s409116.</a:t>
            </a:r>
          </a:p>
          <a:p>
            <a:pPr marL="0" marR="0" algn="l">
              <a:spcBef>
                <a:spcPts val="0"/>
              </a:spcBef>
              <a:buFont typeface="Wingdings" panose="05000000000000000000" pitchFamily="2" charset="2"/>
              <a:buChar char="§"/>
            </a:pPr>
            <a:r>
              <a:rPr lang="en-US" sz="1200" dirty="0" err="1">
                <a:solidFill>
                  <a:srgbClr val="000000"/>
                </a:solidFill>
                <a:effectLst/>
                <a:latin typeface="Barlow" panose="00000500000000000000" pitchFamily="2" charset="0"/>
                <a:ea typeface="Times New Roman" panose="02020603050405020304" pitchFamily="18" charset="0"/>
              </a:rPr>
              <a:t>Trueman</a:t>
            </a:r>
            <a:r>
              <a:rPr lang="en-US" sz="1200" dirty="0">
                <a:solidFill>
                  <a:srgbClr val="000000"/>
                </a:solidFill>
                <a:effectLst/>
                <a:latin typeface="Barlow" panose="00000500000000000000" pitchFamily="2" charset="0"/>
                <a:ea typeface="Times New Roman" panose="02020603050405020304" pitchFamily="18" charset="0"/>
              </a:rPr>
              <a:t>, D. (2017). </a:t>
            </a:r>
            <a:r>
              <a:rPr lang="en-US" sz="1200" i="1" dirty="0">
                <a:effectLst/>
                <a:latin typeface="Barlow" panose="00000500000000000000" pitchFamily="2" charset="0"/>
                <a:ea typeface="Times New Roman" panose="02020603050405020304" pitchFamily="18" charset="0"/>
              </a:rPr>
              <a:t>Estimating the economic burden of respiratory illness in the UK Estimating the economic burden of respiratory illness in the UK</a:t>
            </a:r>
            <a:r>
              <a:rPr lang="en-US" sz="1200" dirty="0">
                <a:effectLst/>
                <a:latin typeface="Barlow" panose="00000500000000000000" pitchFamily="2" charset="0"/>
                <a:ea typeface="Times New Roman" panose="02020603050405020304" pitchFamily="18" charset="0"/>
              </a:rPr>
              <a:t>. [online] asthmaandlung.org.uk. Available at: https://www.asthmaandlung.org.uk/economic-burden-report [Accessed 5 Aug. 2026].</a:t>
            </a:r>
          </a:p>
          <a:p>
            <a:pPr marL="0" marR="0" algn="l">
              <a:spcBef>
                <a:spcPts val="0"/>
              </a:spcBef>
              <a:buFont typeface="Wingdings" panose="05000000000000000000" pitchFamily="2" charset="2"/>
              <a:buChar char="§"/>
            </a:pPr>
            <a:r>
              <a:rPr lang="en-US" sz="1200" dirty="0">
                <a:solidFill>
                  <a:srgbClr val="000000"/>
                </a:solidFill>
                <a:effectLst/>
                <a:latin typeface="Barlow" panose="00000500000000000000" pitchFamily="2" charset="0"/>
                <a:ea typeface="Times New Roman" panose="02020603050405020304" pitchFamily="18" charset="0"/>
              </a:rPr>
              <a:t>van </a:t>
            </a:r>
            <a:r>
              <a:rPr lang="en-US" sz="1200" dirty="0" err="1">
                <a:solidFill>
                  <a:srgbClr val="000000"/>
                </a:solidFill>
                <a:effectLst/>
                <a:latin typeface="Barlow" panose="00000500000000000000" pitchFamily="2" charset="0"/>
                <a:ea typeface="Times New Roman" panose="02020603050405020304" pitchFamily="18" charset="0"/>
              </a:rPr>
              <a:t>Eerd</a:t>
            </a:r>
            <a:r>
              <a:rPr lang="en-US" sz="1200" dirty="0">
                <a:solidFill>
                  <a:srgbClr val="000000"/>
                </a:solidFill>
                <a:effectLst/>
                <a:latin typeface="Barlow" panose="00000500000000000000" pitchFamily="2" charset="0"/>
                <a:ea typeface="Times New Roman" panose="02020603050405020304" pitchFamily="18" charset="0"/>
              </a:rPr>
              <a:t>, E.A., van der Meer, R.M., van </a:t>
            </a:r>
            <a:r>
              <a:rPr lang="en-US" sz="1200" dirty="0" err="1">
                <a:solidFill>
                  <a:srgbClr val="000000"/>
                </a:solidFill>
                <a:effectLst/>
                <a:latin typeface="Barlow" panose="00000500000000000000" pitchFamily="2" charset="0"/>
                <a:ea typeface="Times New Roman" panose="02020603050405020304" pitchFamily="18" charset="0"/>
              </a:rPr>
              <a:t>Schayck</a:t>
            </a:r>
            <a:r>
              <a:rPr lang="en-US" sz="1200" dirty="0">
                <a:solidFill>
                  <a:srgbClr val="000000"/>
                </a:solidFill>
                <a:effectLst/>
                <a:latin typeface="Barlow" panose="00000500000000000000" pitchFamily="2" charset="0"/>
                <a:ea typeface="Times New Roman" panose="02020603050405020304" pitchFamily="18" charset="0"/>
              </a:rPr>
              <a:t>, O.C. and </a:t>
            </a:r>
            <a:r>
              <a:rPr lang="en-US" sz="1200" dirty="0" err="1">
                <a:solidFill>
                  <a:srgbClr val="000000"/>
                </a:solidFill>
                <a:effectLst/>
                <a:latin typeface="Barlow" panose="00000500000000000000" pitchFamily="2" charset="0"/>
                <a:ea typeface="Times New Roman" panose="02020603050405020304" pitchFamily="18" charset="0"/>
              </a:rPr>
              <a:t>Kotz</a:t>
            </a:r>
            <a:r>
              <a:rPr lang="en-US" sz="1200" dirty="0">
                <a:solidFill>
                  <a:srgbClr val="000000"/>
                </a:solidFill>
                <a:effectLst/>
                <a:latin typeface="Barlow" panose="00000500000000000000" pitchFamily="2" charset="0"/>
                <a:ea typeface="Times New Roman" panose="02020603050405020304" pitchFamily="18" charset="0"/>
              </a:rPr>
              <a:t>, D. (2019). Smoking cessation for people with chronic obstructive pulmonary disease. </a:t>
            </a:r>
            <a:r>
              <a:rPr lang="en-US" sz="1200" i="1" dirty="0">
                <a:effectLst/>
                <a:latin typeface="Barlow" panose="00000500000000000000" pitchFamily="2" charset="0"/>
                <a:ea typeface="Times New Roman" panose="02020603050405020304" pitchFamily="18" charset="0"/>
              </a:rPr>
              <a:t>Cochrane Database of Systematic Reviews</a:t>
            </a:r>
            <a:r>
              <a:rPr lang="en-US" sz="1200" dirty="0">
                <a:effectLst/>
                <a:latin typeface="Barlow" panose="00000500000000000000" pitchFamily="2" charset="0"/>
                <a:ea typeface="Times New Roman" panose="02020603050405020304" pitchFamily="18" charset="0"/>
              </a:rPr>
              <a:t>, [online] 2016(8). Available at: https://www.cochranelibrary.com/cdsr/doi/10.1002/14651858.CD010744.pub2/abstract [Accessed 5 Aug. 2026].</a:t>
            </a:r>
          </a:p>
          <a:p>
            <a:pPr marL="0" algn="l">
              <a:buFont typeface="Wingdings" panose="05000000000000000000" pitchFamily="2" charset="2"/>
              <a:buChar char="§"/>
            </a:pPr>
            <a:r>
              <a:rPr lang="en-US" sz="1200" dirty="0">
                <a:solidFill>
                  <a:srgbClr val="000000"/>
                </a:solidFill>
                <a:effectLst/>
                <a:latin typeface="Barlow" panose="00000500000000000000" pitchFamily="2" charset="0"/>
                <a:ea typeface="Times New Roman" panose="02020603050405020304" pitchFamily="18" charset="0"/>
              </a:rPr>
              <a:t>Vijayan, V. (2013). Chronic obstructive pulmonary disease. </a:t>
            </a:r>
            <a:r>
              <a:rPr lang="en-US" sz="1200" i="1" dirty="0">
                <a:effectLst/>
                <a:latin typeface="Barlow" panose="00000500000000000000" pitchFamily="2" charset="0"/>
                <a:ea typeface="Times New Roman" panose="02020603050405020304" pitchFamily="18" charset="0"/>
              </a:rPr>
              <a:t>The Indian Journal of Medical Research</a:t>
            </a:r>
            <a:r>
              <a:rPr lang="en-US" sz="1200" dirty="0">
                <a:effectLst/>
                <a:latin typeface="Barlow" panose="00000500000000000000" pitchFamily="2" charset="0"/>
                <a:ea typeface="Times New Roman" panose="02020603050405020304" pitchFamily="18" charset="0"/>
              </a:rPr>
              <a:t>, [online] 137(2), p.251. Available at: https://pmc.ncbi.nlm.nih.gov/articles/PMC3657849/ [Accessed 5 Aug. 2026].</a:t>
            </a:r>
          </a:p>
        </p:txBody>
      </p:sp>
    </p:spTree>
    <p:extLst>
      <p:ext uri="{BB962C8B-B14F-4D97-AF65-F5344CB8AC3E}">
        <p14:creationId xmlns:p14="http://schemas.microsoft.com/office/powerpoint/2010/main" val="236752792"/>
      </p:ext>
    </p:extLst>
  </p:cSld>
  <p:clrMapOvr>
    <a:masterClrMapping/>
  </p:clrMapOvr>
  <p:transition spd="slow">
    <p:wipe/>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520"/>
        <p:cNvGrpSpPr/>
        <p:nvPr/>
      </p:nvGrpSpPr>
      <p:grpSpPr>
        <a:xfrm>
          <a:off x="0" y="0"/>
          <a:ext cx="0" cy="0"/>
          <a:chOff x="0" y="0"/>
          <a:chExt cx="0" cy="0"/>
        </a:xfrm>
      </p:grpSpPr>
      <p:sp>
        <p:nvSpPr>
          <p:cNvPr id="524" name="Google Shape;524;p38"/>
          <p:cNvSpPr txBox="1">
            <a:spLocks noGrp="1"/>
          </p:cNvSpPr>
          <p:nvPr>
            <p:ph type="title"/>
          </p:nvPr>
        </p:nvSpPr>
        <p:spPr>
          <a:xfrm>
            <a:off x="1138044" y="478972"/>
            <a:ext cx="6867912" cy="653142"/>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US" dirty="0"/>
              <a:t>References</a:t>
            </a:r>
          </a:p>
        </p:txBody>
      </p:sp>
      <p:sp>
        <p:nvSpPr>
          <p:cNvPr id="525" name="Google Shape;525;p38"/>
          <p:cNvSpPr txBox="1">
            <a:spLocks noGrp="1"/>
          </p:cNvSpPr>
          <p:nvPr>
            <p:ph type="subTitle" idx="1"/>
          </p:nvPr>
        </p:nvSpPr>
        <p:spPr>
          <a:xfrm>
            <a:off x="370111" y="1248024"/>
            <a:ext cx="8403778" cy="3645948"/>
          </a:xfrm>
          <a:prstGeom prst="rect">
            <a:avLst/>
          </a:prstGeom>
        </p:spPr>
        <p:style>
          <a:lnRef idx="1">
            <a:schemeClr val="accent1"/>
          </a:lnRef>
          <a:fillRef idx="2">
            <a:schemeClr val="accent1"/>
          </a:fillRef>
          <a:effectRef idx="1">
            <a:schemeClr val="accent1"/>
          </a:effectRef>
          <a:fontRef idx="minor">
            <a:schemeClr val="dk1"/>
          </a:fontRef>
        </p:style>
        <p:txBody>
          <a:bodyPr spcFirstLastPara="1" wrap="square" lIns="91425" tIns="91425" rIns="91425" bIns="91425" anchor="t" anchorCtr="0">
            <a:noAutofit/>
          </a:bodyPr>
          <a:lstStyle/>
          <a:p>
            <a:pPr marL="0" marR="0" algn="l">
              <a:spcBef>
                <a:spcPts val="0"/>
              </a:spcBef>
              <a:buFont typeface="Wingdings" panose="05000000000000000000" pitchFamily="2" charset="2"/>
              <a:buChar char="§"/>
            </a:pPr>
            <a:r>
              <a:rPr lang="en-US" sz="1200" dirty="0">
                <a:solidFill>
                  <a:srgbClr val="000000"/>
                </a:solidFill>
                <a:effectLst/>
                <a:latin typeface="Barlow" panose="00000500000000000000" pitchFamily="2" charset="0"/>
                <a:ea typeface="Times New Roman" panose="02020603050405020304" pitchFamily="18" charset="0"/>
              </a:rPr>
              <a:t>WHO (2024). </a:t>
            </a:r>
            <a:r>
              <a:rPr lang="en-US" sz="1200" i="1" dirty="0">
                <a:effectLst/>
                <a:latin typeface="Barlow" panose="00000500000000000000" pitchFamily="2" charset="0"/>
                <a:ea typeface="Times New Roman" panose="02020603050405020304" pitchFamily="18" charset="0"/>
              </a:rPr>
              <a:t>Chronic obstructive pulmonary disease (COPD)</a:t>
            </a:r>
            <a:r>
              <a:rPr lang="en-US" sz="1200" dirty="0">
                <a:effectLst/>
                <a:latin typeface="Barlow" panose="00000500000000000000" pitchFamily="2" charset="0"/>
                <a:ea typeface="Times New Roman" panose="02020603050405020304" pitchFamily="18" charset="0"/>
              </a:rPr>
              <a:t>. [online] </a:t>
            </a:r>
            <a:r>
              <a:rPr lang="en-US" sz="1200" i="1" dirty="0">
                <a:effectLst/>
                <a:latin typeface="Barlow" panose="00000500000000000000" pitchFamily="2" charset="0"/>
                <a:ea typeface="Times New Roman" panose="02020603050405020304" pitchFamily="18" charset="0"/>
              </a:rPr>
              <a:t>World Health </a:t>
            </a:r>
            <a:r>
              <a:rPr lang="en-US" sz="1200" i="1" dirty="0" err="1">
                <a:effectLst/>
                <a:latin typeface="Barlow" panose="00000500000000000000" pitchFamily="2" charset="0"/>
                <a:ea typeface="Times New Roman" panose="02020603050405020304" pitchFamily="18" charset="0"/>
              </a:rPr>
              <a:t>Organisation</a:t>
            </a:r>
            <a:r>
              <a:rPr lang="en-US" sz="1200" dirty="0">
                <a:effectLst/>
                <a:latin typeface="Barlow" panose="00000500000000000000" pitchFamily="2" charset="0"/>
                <a:ea typeface="Times New Roman" panose="02020603050405020304" pitchFamily="18" charset="0"/>
              </a:rPr>
              <a:t>. Available at: https://www.who.int/news-room/fact-sheets/detail/chronic-obstructive-pulmonary-disease-(copd) [Accessed 5 Aug. 2026].</a:t>
            </a:r>
          </a:p>
          <a:p>
            <a:pPr marL="0" marR="0" algn="l">
              <a:spcBef>
                <a:spcPts val="0"/>
              </a:spcBef>
              <a:buFont typeface="Wingdings" panose="05000000000000000000" pitchFamily="2" charset="2"/>
              <a:buChar char="§"/>
            </a:pPr>
            <a:r>
              <a:rPr lang="en-US" sz="1200" dirty="0" err="1">
                <a:solidFill>
                  <a:srgbClr val="000000"/>
                </a:solidFill>
                <a:effectLst/>
                <a:latin typeface="Barlow" panose="00000500000000000000" pitchFamily="2" charset="0"/>
                <a:ea typeface="Times New Roman" panose="02020603050405020304" pitchFamily="18" charset="0"/>
              </a:rPr>
              <a:t>Woolnough</a:t>
            </a:r>
            <a:r>
              <a:rPr lang="en-US" sz="1200" dirty="0">
                <a:solidFill>
                  <a:srgbClr val="000000"/>
                </a:solidFill>
                <a:effectLst/>
                <a:latin typeface="Barlow" panose="00000500000000000000" pitchFamily="2" charset="0"/>
                <a:ea typeface="Times New Roman" panose="02020603050405020304" pitchFamily="18" charset="0"/>
              </a:rPr>
              <a:t>, S. (2022). </a:t>
            </a:r>
            <a:r>
              <a:rPr lang="en-US" sz="1200" i="1" dirty="0">
                <a:effectLst/>
                <a:latin typeface="Barlow" panose="00000500000000000000" pitchFamily="2" charset="0"/>
                <a:ea typeface="Times New Roman" panose="02020603050405020304" pitchFamily="18" charset="0"/>
              </a:rPr>
              <a:t>Delayed diagnosis and unequal care</a:t>
            </a:r>
            <a:r>
              <a:rPr lang="en-US" sz="1200" dirty="0">
                <a:effectLst/>
                <a:latin typeface="Barlow" panose="00000500000000000000" pitchFamily="2" charset="0"/>
                <a:ea typeface="Times New Roman" panose="02020603050405020304" pitchFamily="18" charset="0"/>
              </a:rPr>
              <a:t>. [online] asthmaandlung.org.uk. Available at: https://www.asthmaandlung.org.uk/sites/default/files/2023-03/delayed-diagnosis-unequal-care.pdf [Accessed 5 Aug. 2026].</a:t>
            </a:r>
          </a:p>
        </p:txBody>
      </p:sp>
    </p:spTree>
    <p:extLst>
      <p:ext uri="{BB962C8B-B14F-4D97-AF65-F5344CB8AC3E}">
        <p14:creationId xmlns:p14="http://schemas.microsoft.com/office/powerpoint/2010/main" val="3890278688"/>
      </p:ext>
    </p:extLst>
  </p:cSld>
  <p:clrMapOvr>
    <a:masterClrMapping/>
  </p:clrMapOvr>
  <p:transition spd="slow">
    <p:wipe/>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1306"/>
        <p:cNvGrpSpPr/>
        <p:nvPr/>
      </p:nvGrpSpPr>
      <p:grpSpPr>
        <a:xfrm>
          <a:off x="0" y="0"/>
          <a:ext cx="0" cy="0"/>
          <a:chOff x="0" y="0"/>
          <a:chExt cx="0" cy="0"/>
        </a:xfrm>
      </p:grpSpPr>
      <p:sp>
        <p:nvSpPr>
          <p:cNvPr id="1307" name="Google Shape;1307;p59"/>
          <p:cNvSpPr txBox="1">
            <a:spLocks noGrp="1"/>
          </p:cNvSpPr>
          <p:nvPr>
            <p:ph type="subTitle" idx="1"/>
          </p:nvPr>
        </p:nvSpPr>
        <p:spPr>
          <a:xfrm>
            <a:off x="4567021" y="2706038"/>
            <a:ext cx="4005600" cy="1302600"/>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r>
              <a:rPr lang="en" sz="2000" b="1" dirty="0">
                <a:latin typeface="Poppins"/>
                <a:ea typeface="Poppins"/>
                <a:cs typeface="Poppins"/>
                <a:sym typeface="Poppins"/>
              </a:rPr>
              <a:t>Do you have any questions?</a:t>
            </a:r>
            <a:endParaRPr sz="2000" b="1" dirty="0">
              <a:latin typeface="Poppins"/>
              <a:ea typeface="Poppins"/>
              <a:cs typeface="Poppins"/>
              <a:sym typeface="Poppins"/>
            </a:endParaRPr>
          </a:p>
        </p:txBody>
      </p:sp>
      <p:sp>
        <p:nvSpPr>
          <p:cNvPr id="1308" name="Google Shape;1308;p59"/>
          <p:cNvSpPr txBox="1">
            <a:spLocks noGrp="1"/>
          </p:cNvSpPr>
          <p:nvPr>
            <p:ph type="ctrTitle"/>
          </p:nvPr>
        </p:nvSpPr>
        <p:spPr>
          <a:xfrm>
            <a:off x="4567021" y="1670913"/>
            <a:ext cx="4005600" cy="963000"/>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r>
              <a:rPr lang="en"/>
              <a:t>Thanks!</a:t>
            </a:r>
            <a:endParaRPr/>
          </a:p>
        </p:txBody>
      </p:sp>
      <p:grpSp>
        <p:nvGrpSpPr>
          <p:cNvPr id="1325" name="Google Shape;1325;p59"/>
          <p:cNvGrpSpPr/>
          <p:nvPr/>
        </p:nvGrpSpPr>
        <p:grpSpPr>
          <a:xfrm flipH="1">
            <a:off x="-500686" y="1297581"/>
            <a:ext cx="5072687" cy="2990988"/>
            <a:chOff x="4849681" y="918049"/>
            <a:chExt cx="5608897" cy="3307152"/>
          </a:xfrm>
        </p:grpSpPr>
        <p:sp>
          <p:nvSpPr>
            <p:cNvPr id="1326" name="Google Shape;1326;p59"/>
            <p:cNvSpPr/>
            <p:nvPr/>
          </p:nvSpPr>
          <p:spPr>
            <a:xfrm>
              <a:off x="5018570" y="3935167"/>
              <a:ext cx="4681122" cy="290034"/>
            </a:xfrm>
            <a:custGeom>
              <a:avLst/>
              <a:gdLst/>
              <a:ahLst/>
              <a:cxnLst/>
              <a:rect l="l" t="t" r="r" b="b"/>
              <a:pathLst>
                <a:path w="53523" h="3316" extrusionOk="0">
                  <a:moveTo>
                    <a:pt x="30021" y="0"/>
                  </a:moveTo>
                  <a:cubicBezTo>
                    <a:pt x="8720" y="0"/>
                    <a:pt x="0" y="766"/>
                    <a:pt x="0" y="1685"/>
                  </a:cubicBezTo>
                  <a:cubicBezTo>
                    <a:pt x="0" y="2599"/>
                    <a:pt x="8714" y="3315"/>
                    <a:pt x="30021" y="3315"/>
                  </a:cubicBezTo>
                  <a:cubicBezTo>
                    <a:pt x="51322" y="3315"/>
                    <a:pt x="53522" y="2139"/>
                    <a:pt x="53522" y="1226"/>
                  </a:cubicBezTo>
                  <a:lnTo>
                    <a:pt x="53522" y="1220"/>
                  </a:lnTo>
                  <a:cubicBezTo>
                    <a:pt x="53522" y="307"/>
                    <a:pt x="51322" y="0"/>
                    <a:pt x="3002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7" name="Google Shape;1327;p59"/>
            <p:cNvSpPr/>
            <p:nvPr/>
          </p:nvSpPr>
          <p:spPr>
            <a:xfrm>
              <a:off x="4849681" y="918049"/>
              <a:ext cx="5608897" cy="3171656"/>
            </a:xfrm>
            <a:custGeom>
              <a:avLst/>
              <a:gdLst/>
              <a:ahLst/>
              <a:cxnLst/>
              <a:rect l="l" t="t" r="r" b="b"/>
              <a:pathLst>
                <a:path w="64131" h="36262" extrusionOk="0">
                  <a:moveTo>
                    <a:pt x="27257" y="1"/>
                  </a:moveTo>
                  <a:cubicBezTo>
                    <a:pt x="17653" y="1"/>
                    <a:pt x="7943" y="4347"/>
                    <a:pt x="8776" y="14372"/>
                  </a:cubicBezTo>
                  <a:cubicBezTo>
                    <a:pt x="9389" y="21805"/>
                    <a:pt x="1" y="25212"/>
                    <a:pt x="3145" y="36200"/>
                  </a:cubicBezTo>
                  <a:lnTo>
                    <a:pt x="33797" y="36053"/>
                  </a:lnTo>
                  <a:lnTo>
                    <a:pt x="54007" y="36261"/>
                  </a:lnTo>
                  <a:cubicBezTo>
                    <a:pt x="57813" y="33344"/>
                    <a:pt x="64131" y="25555"/>
                    <a:pt x="53836" y="19054"/>
                  </a:cubicBezTo>
                  <a:cubicBezTo>
                    <a:pt x="46384" y="14341"/>
                    <a:pt x="48664" y="14960"/>
                    <a:pt x="44349" y="7043"/>
                  </a:cubicBezTo>
                  <a:cubicBezTo>
                    <a:pt x="41897" y="2547"/>
                    <a:pt x="34608" y="1"/>
                    <a:pt x="27257" y="1"/>
                  </a:cubicBezTo>
                  <a:close/>
                </a:path>
              </a:pathLst>
            </a:custGeom>
            <a:solidFill>
              <a:srgbClr val="F4CD69">
                <a:alpha val="402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328" name="Google Shape;1328;p59"/>
            <p:cNvGrpSpPr/>
            <p:nvPr/>
          </p:nvGrpSpPr>
          <p:grpSpPr>
            <a:xfrm>
              <a:off x="8339161" y="1311313"/>
              <a:ext cx="569375" cy="1477315"/>
              <a:chOff x="4377568" y="3510400"/>
              <a:chExt cx="199662" cy="518047"/>
            </a:xfrm>
          </p:grpSpPr>
          <p:sp>
            <p:nvSpPr>
              <p:cNvPr id="1329" name="Google Shape;1329;p59"/>
              <p:cNvSpPr/>
              <p:nvPr/>
            </p:nvSpPr>
            <p:spPr>
              <a:xfrm>
                <a:off x="4429615" y="3589192"/>
                <a:ext cx="134212" cy="439256"/>
              </a:xfrm>
              <a:custGeom>
                <a:avLst/>
                <a:gdLst/>
                <a:ahLst/>
                <a:cxnLst/>
                <a:rect l="l" t="t" r="r" b="b"/>
                <a:pathLst>
                  <a:path w="4376" h="14322" extrusionOk="0">
                    <a:moveTo>
                      <a:pt x="436" y="1"/>
                    </a:moveTo>
                    <a:lnTo>
                      <a:pt x="1" y="277"/>
                    </a:lnTo>
                    <a:cubicBezTo>
                      <a:pt x="37" y="338"/>
                      <a:pt x="3800" y="6490"/>
                      <a:pt x="963" y="14144"/>
                    </a:cubicBezTo>
                    <a:lnTo>
                      <a:pt x="1441" y="14322"/>
                    </a:lnTo>
                    <a:lnTo>
                      <a:pt x="1447" y="14322"/>
                    </a:lnTo>
                    <a:cubicBezTo>
                      <a:pt x="4376" y="6423"/>
                      <a:pt x="472" y="68"/>
                      <a:pt x="436"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0" name="Google Shape;1330;p59"/>
              <p:cNvSpPr/>
              <p:nvPr/>
            </p:nvSpPr>
            <p:spPr>
              <a:xfrm>
                <a:off x="4383947" y="3510400"/>
                <a:ext cx="88391" cy="94617"/>
              </a:xfrm>
              <a:custGeom>
                <a:avLst/>
                <a:gdLst/>
                <a:ahLst/>
                <a:cxnLst/>
                <a:rect l="l" t="t" r="r" b="b"/>
                <a:pathLst>
                  <a:path w="2882" h="3085" extrusionOk="0">
                    <a:moveTo>
                      <a:pt x="1683" y="1"/>
                    </a:moveTo>
                    <a:cubicBezTo>
                      <a:pt x="1598" y="1"/>
                      <a:pt x="1513" y="22"/>
                      <a:pt x="1434" y="63"/>
                    </a:cubicBezTo>
                    <a:cubicBezTo>
                      <a:pt x="0" y="829"/>
                      <a:pt x="1845" y="3085"/>
                      <a:pt x="1845" y="3085"/>
                    </a:cubicBezTo>
                    <a:cubicBezTo>
                      <a:pt x="2881" y="975"/>
                      <a:pt x="2265" y="1"/>
                      <a:pt x="1683"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1" name="Google Shape;1331;p59"/>
              <p:cNvSpPr/>
              <p:nvPr/>
            </p:nvSpPr>
            <p:spPr>
              <a:xfrm>
                <a:off x="4454519" y="3554228"/>
                <a:ext cx="70970" cy="80662"/>
              </a:xfrm>
              <a:custGeom>
                <a:avLst/>
                <a:gdLst/>
                <a:ahLst/>
                <a:cxnLst/>
                <a:rect l="l" t="t" r="r" b="b"/>
                <a:pathLst>
                  <a:path w="2314" h="2630" extrusionOk="0">
                    <a:moveTo>
                      <a:pt x="1170" y="1"/>
                    </a:moveTo>
                    <a:cubicBezTo>
                      <a:pt x="0" y="1"/>
                      <a:pt x="16" y="2630"/>
                      <a:pt x="16" y="2630"/>
                    </a:cubicBezTo>
                    <a:cubicBezTo>
                      <a:pt x="2314" y="1741"/>
                      <a:pt x="2136" y="289"/>
                      <a:pt x="1499" y="62"/>
                    </a:cubicBezTo>
                    <a:cubicBezTo>
                      <a:pt x="1380" y="20"/>
                      <a:pt x="1271" y="1"/>
                      <a:pt x="1170"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2" name="Google Shape;1332;p59"/>
              <p:cNvSpPr/>
              <p:nvPr/>
            </p:nvSpPr>
            <p:spPr>
              <a:xfrm>
                <a:off x="4377568" y="3587014"/>
                <a:ext cx="85355" cy="56801"/>
              </a:xfrm>
              <a:custGeom>
                <a:avLst/>
                <a:gdLst/>
                <a:ahLst/>
                <a:cxnLst/>
                <a:rect l="l" t="t" r="r" b="b"/>
                <a:pathLst>
                  <a:path w="2783" h="1852" extrusionOk="0">
                    <a:moveTo>
                      <a:pt x="1030" y="1"/>
                    </a:moveTo>
                    <a:cubicBezTo>
                      <a:pt x="805" y="1"/>
                      <a:pt x="580" y="110"/>
                      <a:pt x="368" y="384"/>
                    </a:cubicBezTo>
                    <a:cubicBezTo>
                      <a:pt x="0" y="858"/>
                      <a:pt x="270" y="1852"/>
                      <a:pt x="1689" y="1852"/>
                    </a:cubicBezTo>
                    <a:cubicBezTo>
                      <a:pt x="1998" y="1852"/>
                      <a:pt x="2360" y="1805"/>
                      <a:pt x="2782" y="1696"/>
                    </a:cubicBezTo>
                    <a:cubicBezTo>
                      <a:pt x="2782" y="1696"/>
                      <a:pt x="1913" y="1"/>
                      <a:pt x="1030"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3" name="Google Shape;1333;p59"/>
              <p:cNvSpPr/>
              <p:nvPr/>
            </p:nvSpPr>
            <p:spPr>
              <a:xfrm>
                <a:off x="4399589" y="3659119"/>
                <a:ext cx="84557" cy="58212"/>
              </a:xfrm>
              <a:custGeom>
                <a:avLst/>
                <a:gdLst/>
                <a:ahLst/>
                <a:cxnLst/>
                <a:rect l="l" t="t" r="r" b="b"/>
                <a:pathLst>
                  <a:path w="2757" h="1898" extrusionOk="0">
                    <a:moveTo>
                      <a:pt x="1043" y="1"/>
                    </a:moveTo>
                    <a:cubicBezTo>
                      <a:pt x="831" y="1"/>
                      <a:pt x="615" y="101"/>
                      <a:pt x="403" y="350"/>
                    </a:cubicBezTo>
                    <a:cubicBezTo>
                      <a:pt x="0" y="821"/>
                      <a:pt x="260" y="1897"/>
                      <a:pt x="1836" y="1897"/>
                    </a:cubicBezTo>
                    <a:cubicBezTo>
                      <a:pt x="2104" y="1897"/>
                      <a:pt x="2410" y="1866"/>
                      <a:pt x="2757" y="1796"/>
                    </a:cubicBezTo>
                    <a:cubicBezTo>
                      <a:pt x="2757" y="1796"/>
                      <a:pt x="1939" y="1"/>
                      <a:pt x="1043"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4" name="Google Shape;1334;p59"/>
              <p:cNvSpPr/>
              <p:nvPr/>
            </p:nvSpPr>
            <p:spPr>
              <a:xfrm>
                <a:off x="4412562" y="3722146"/>
                <a:ext cx="84741" cy="58028"/>
              </a:xfrm>
              <a:custGeom>
                <a:avLst/>
                <a:gdLst/>
                <a:ahLst/>
                <a:cxnLst/>
                <a:rect l="l" t="t" r="r" b="b"/>
                <a:pathLst>
                  <a:path w="2763" h="1892" extrusionOk="0">
                    <a:moveTo>
                      <a:pt x="1043" y="0"/>
                    </a:moveTo>
                    <a:cubicBezTo>
                      <a:pt x="831" y="0"/>
                      <a:pt x="614" y="100"/>
                      <a:pt x="403" y="348"/>
                    </a:cubicBezTo>
                    <a:cubicBezTo>
                      <a:pt x="1" y="823"/>
                      <a:pt x="263" y="1892"/>
                      <a:pt x="1831" y="1892"/>
                    </a:cubicBezTo>
                    <a:cubicBezTo>
                      <a:pt x="2102" y="1892"/>
                      <a:pt x="2411" y="1860"/>
                      <a:pt x="2763" y="1788"/>
                    </a:cubicBezTo>
                    <a:cubicBezTo>
                      <a:pt x="2763" y="1788"/>
                      <a:pt x="1941" y="0"/>
                      <a:pt x="104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5" name="Google Shape;1335;p59"/>
              <p:cNvSpPr/>
              <p:nvPr/>
            </p:nvSpPr>
            <p:spPr>
              <a:xfrm>
                <a:off x="4419463" y="3790847"/>
                <a:ext cx="81030" cy="65266"/>
              </a:xfrm>
              <a:custGeom>
                <a:avLst/>
                <a:gdLst/>
                <a:ahLst/>
                <a:cxnLst/>
                <a:rect l="l" t="t" r="r" b="b"/>
                <a:pathLst>
                  <a:path w="2642" h="2128" extrusionOk="0">
                    <a:moveTo>
                      <a:pt x="1100" y="1"/>
                    </a:moveTo>
                    <a:cubicBezTo>
                      <a:pt x="929" y="1"/>
                      <a:pt x="746" y="68"/>
                      <a:pt x="552" y="228"/>
                    </a:cubicBezTo>
                    <a:cubicBezTo>
                      <a:pt x="1" y="675"/>
                      <a:pt x="221" y="2121"/>
                      <a:pt x="2642" y="2128"/>
                    </a:cubicBezTo>
                    <a:cubicBezTo>
                      <a:pt x="2642" y="2128"/>
                      <a:pt x="2059" y="1"/>
                      <a:pt x="1100"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6" name="Google Shape;1336;p59"/>
              <p:cNvSpPr/>
              <p:nvPr/>
            </p:nvSpPr>
            <p:spPr>
              <a:xfrm>
                <a:off x="4413145" y="3856051"/>
                <a:ext cx="81521" cy="63702"/>
              </a:xfrm>
              <a:custGeom>
                <a:avLst/>
                <a:gdLst/>
                <a:ahLst/>
                <a:cxnLst/>
                <a:rect l="l" t="t" r="r" b="b"/>
                <a:pathLst>
                  <a:path w="2658" h="2077" extrusionOk="0">
                    <a:moveTo>
                      <a:pt x="1085" y="0"/>
                    </a:moveTo>
                    <a:cubicBezTo>
                      <a:pt x="907" y="0"/>
                      <a:pt x="718" y="73"/>
                      <a:pt x="519" y="247"/>
                    </a:cubicBezTo>
                    <a:cubicBezTo>
                      <a:pt x="0" y="700"/>
                      <a:pt x="224" y="2076"/>
                      <a:pt x="2468" y="2076"/>
                    </a:cubicBezTo>
                    <a:cubicBezTo>
                      <a:pt x="2530" y="2076"/>
                      <a:pt x="2593" y="2075"/>
                      <a:pt x="2658" y="2073"/>
                    </a:cubicBezTo>
                    <a:cubicBezTo>
                      <a:pt x="2658" y="2073"/>
                      <a:pt x="2032" y="0"/>
                      <a:pt x="1085"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7" name="Google Shape;1337;p59"/>
              <p:cNvSpPr/>
              <p:nvPr/>
            </p:nvSpPr>
            <p:spPr>
              <a:xfrm>
                <a:off x="4403300" y="3922605"/>
                <a:ext cx="71829" cy="77472"/>
              </a:xfrm>
              <a:custGeom>
                <a:avLst/>
                <a:gdLst/>
                <a:ahLst/>
                <a:cxnLst/>
                <a:rect l="l" t="t" r="r" b="b"/>
                <a:pathLst>
                  <a:path w="2342" h="2526" extrusionOk="0">
                    <a:moveTo>
                      <a:pt x="1126" y="0"/>
                    </a:moveTo>
                    <a:cubicBezTo>
                      <a:pt x="1008" y="0"/>
                      <a:pt x="878" y="29"/>
                      <a:pt x="736" y="93"/>
                    </a:cubicBezTo>
                    <a:cubicBezTo>
                      <a:pt x="111" y="375"/>
                      <a:pt x="1" y="1839"/>
                      <a:pt x="2342" y="2526"/>
                    </a:cubicBezTo>
                    <a:cubicBezTo>
                      <a:pt x="2342" y="2526"/>
                      <a:pt x="2231" y="0"/>
                      <a:pt x="1126"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8" name="Google Shape;1338;p59"/>
              <p:cNvSpPr/>
              <p:nvPr/>
            </p:nvSpPr>
            <p:spPr>
              <a:xfrm>
                <a:off x="4478380" y="3614004"/>
                <a:ext cx="71001" cy="80662"/>
              </a:xfrm>
              <a:custGeom>
                <a:avLst/>
                <a:gdLst/>
                <a:ahLst/>
                <a:cxnLst/>
                <a:rect l="l" t="t" r="r" b="b"/>
                <a:pathLst>
                  <a:path w="2315" h="2630" extrusionOk="0">
                    <a:moveTo>
                      <a:pt x="1170" y="0"/>
                    </a:moveTo>
                    <a:cubicBezTo>
                      <a:pt x="0" y="0"/>
                      <a:pt x="16" y="2630"/>
                      <a:pt x="16" y="2630"/>
                    </a:cubicBezTo>
                    <a:cubicBezTo>
                      <a:pt x="2314" y="1741"/>
                      <a:pt x="2136" y="289"/>
                      <a:pt x="1499" y="62"/>
                    </a:cubicBezTo>
                    <a:cubicBezTo>
                      <a:pt x="1380" y="20"/>
                      <a:pt x="1271" y="0"/>
                      <a:pt x="1170"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9" name="Google Shape;1339;p59"/>
              <p:cNvSpPr/>
              <p:nvPr/>
            </p:nvSpPr>
            <p:spPr>
              <a:xfrm>
                <a:off x="4492672" y="3678656"/>
                <a:ext cx="70970" cy="80662"/>
              </a:xfrm>
              <a:custGeom>
                <a:avLst/>
                <a:gdLst/>
                <a:ahLst/>
                <a:cxnLst/>
                <a:rect l="l" t="t" r="r" b="b"/>
                <a:pathLst>
                  <a:path w="2314" h="2630" extrusionOk="0">
                    <a:moveTo>
                      <a:pt x="1170" y="0"/>
                    </a:moveTo>
                    <a:cubicBezTo>
                      <a:pt x="0" y="0"/>
                      <a:pt x="16" y="2630"/>
                      <a:pt x="16" y="2630"/>
                    </a:cubicBezTo>
                    <a:cubicBezTo>
                      <a:pt x="2314" y="1741"/>
                      <a:pt x="2136" y="289"/>
                      <a:pt x="1499" y="62"/>
                    </a:cubicBezTo>
                    <a:cubicBezTo>
                      <a:pt x="1380" y="20"/>
                      <a:pt x="1271" y="0"/>
                      <a:pt x="1170"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0" name="Google Shape;1340;p59"/>
              <p:cNvSpPr/>
              <p:nvPr/>
            </p:nvSpPr>
            <p:spPr>
              <a:xfrm>
                <a:off x="4497856" y="3753859"/>
                <a:ext cx="77442" cy="70296"/>
              </a:xfrm>
              <a:custGeom>
                <a:avLst/>
                <a:gdLst/>
                <a:ahLst/>
                <a:cxnLst/>
                <a:rect l="l" t="t" r="r" b="b"/>
                <a:pathLst>
                  <a:path w="2525" h="2292" extrusionOk="0">
                    <a:moveTo>
                      <a:pt x="1456" y="0"/>
                    </a:moveTo>
                    <a:cubicBezTo>
                      <a:pt x="449" y="0"/>
                      <a:pt x="0" y="2292"/>
                      <a:pt x="0" y="2292"/>
                    </a:cubicBezTo>
                    <a:cubicBezTo>
                      <a:pt x="2408" y="2022"/>
                      <a:pt x="2525" y="558"/>
                      <a:pt x="1949" y="172"/>
                    </a:cubicBezTo>
                    <a:cubicBezTo>
                      <a:pt x="1772" y="52"/>
                      <a:pt x="1607" y="0"/>
                      <a:pt x="1456"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1" name="Google Shape;1341;p59"/>
              <p:cNvSpPr/>
              <p:nvPr/>
            </p:nvSpPr>
            <p:spPr>
              <a:xfrm>
                <a:off x="4495586" y="3831577"/>
                <a:ext cx="81644" cy="64775"/>
              </a:xfrm>
              <a:custGeom>
                <a:avLst/>
                <a:gdLst/>
                <a:ahLst/>
                <a:cxnLst/>
                <a:rect l="l" t="t" r="r" b="b"/>
                <a:pathLst>
                  <a:path w="2662" h="2112" extrusionOk="0">
                    <a:moveTo>
                      <a:pt x="1582" y="1"/>
                    </a:moveTo>
                    <a:cubicBezTo>
                      <a:pt x="628" y="1"/>
                      <a:pt x="0" y="2111"/>
                      <a:pt x="0" y="2111"/>
                    </a:cubicBezTo>
                    <a:cubicBezTo>
                      <a:pt x="21" y="2111"/>
                      <a:pt x="41" y="2111"/>
                      <a:pt x="61" y="2111"/>
                    </a:cubicBezTo>
                    <a:cubicBezTo>
                      <a:pt x="2425" y="2111"/>
                      <a:pt x="2662" y="685"/>
                      <a:pt x="2133" y="236"/>
                    </a:cubicBezTo>
                    <a:cubicBezTo>
                      <a:pt x="1940" y="71"/>
                      <a:pt x="1755" y="1"/>
                      <a:pt x="158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2" name="Google Shape;1342;p59"/>
              <p:cNvSpPr/>
              <p:nvPr/>
            </p:nvSpPr>
            <p:spPr>
              <a:xfrm>
                <a:off x="4482797" y="3910552"/>
                <a:ext cx="84435" cy="58702"/>
              </a:xfrm>
              <a:custGeom>
                <a:avLst/>
                <a:gdLst/>
                <a:ahLst/>
                <a:cxnLst/>
                <a:rect l="l" t="t" r="r" b="b"/>
                <a:pathLst>
                  <a:path w="2753" h="1914" extrusionOk="0">
                    <a:moveTo>
                      <a:pt x="1718" y="0"/>
                    </a:moveTo>
                    <a:cubicBezTo>
                      <a:pt x="816" y="0"/>
                      <a:pt x="1" y="1834"/>
                      <a:pt x="1" y="1834"/>
                    </a:cubicBezTo>
                    <a:cubicBezTo>
                      <a:pt x="309" y="1889"/>
                      <a:pt x="584" y="1913"/>
                      <a:pt x="829" y="1913"/>
                    </a:cubicBezTo>
                    <a:cubicBezTo>
                      <a:pt x="2480" y="1913"/>
                      <a:pt x="2753" y="802"/>
                      <a:pt x="2342" y="333"/>
                    </a:cubicBezTo>
                    <a:cubicBezTo>
                      <a:pt x="2135" y="96"/>
                      <a:pt x="1924" y="0"/>
                      <a:pt x="1718"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43" name="Google Shape;1343;p59"/>
            <p:cNvGrpSpPr/>
            <p:nvPr/>
          </p:nvGrpSpPr>
          <p:grpSpPr>
            <a:xfrm>
              <a:off x="8817281" y="2219526"/>
              <a:ext cx="652814" cy="1651713"/>
              <a:chOff x="4537512" y="3722330"/>
              <a:chExt cx="228921" cy="579203"/>
            </a:xfrm>
          </p:grpSpPr>
          <p:sp>
            <p:nvSpPr>
              <p:cNvPr id="1344" name="Google Shape;1344;p59"/>
              <p:cNvSpPr/>
              <p:nvPr/>
            </p:nvSpPr>
            <p:spPr>
              <a:xfrm>
                <a:off x="4596521" y="3757785"/>
                <a:ext cx="142493" cy="543748"/>
              </a:xfrm>
              <a:custGeom>
                <a:avLst/>
                <a:gdLst/>
                <a:ahLst/>
                <a:cxnLst/>
                <a:rect l="l" t="t" r="r" b="b"/>
                <a:pathLst>
                  <a:path w="4646" h="17729" extrusionOk="0">
                    <a:moveTo>
                      <a:pt x="1734" y="1"/>
                    </a:moveTo>
                    <a:lnTo>
                      <a:pt x="1397" y="129"/>
                    </a:lnTo>
                    <a:cubicBezTo>
                      <a:pt x="1428" y="209"/>
                      <a:pt x="4253" y="7961"/>
                      <a:pt x="0" y="17582"/>
                    </a:cubicBezTo>
                    <a:lnTo>
                      <a:pt x="331" y="17729"/>
                    </a:lnTo>
                    <a:cubicBezTo>
                      <a:pt x="4645" y="7961"/>
                      <a:pt x="1765" y="80"/>
                      <a:pt x="173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5" name="Google Shape;1345;p59"/>
              <p:cNvSpPr/>
              <p:nvPr/>
            </p:nvSpPr>
            <p:spPr>
              <a:xfrm>
                <a:off x="4622652" y="3834276"/>
                <a:ext cx="53396" cy="69192"/>
              </a:xfrm>
              <a:custGeom>
                <a:avLst/>
                <a:gdLst/>
                <a:ahLst/>
                <a:cxnLst/>
                <a:rect l="l" t="t" r="r" b="b"/>
                <a:pathLst>
                  <a:path w="1741" h="2256" extrusionOk="0">
                    <a:moveTo>
                      <a:pt x="294" y="1"/>
                    </a:moveTo>
                    <a:lnTo>
                      <a:pt x="0" y="203"/>
                    </a:lnTo>
                    <a:lnTo>
                      <a:pt x="1446" y="2256"/>
                    </a:lnTo>
                    <a:lnTo>
                      <a:pt x="1740" y="2047"/>
                    </a:lnTo>
                    <a:lnTo>
                      <a:pt x="294"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6" name="Google Shape;1346;p59"/>
              <p:cNvSpPr/>
              <p:nvPr/>
            </p:nvSpPr>
            <p:spPr>
              <a:xfrm>
                <a:off x="4614187" y="3918281"/>
                <a:ext cx="64100" cy="60389"/>
              </a:xfrm>
              <a:custGeom>
                <a:avLst/>
                <a:gdLst/>
                <a:ahLst/>
                <a:cxnLst/>
                <a:rect l="l" t="t" r="r" b="b"/>
                <a:pathLst>
                  <a:path w="2090" h="1969" extrusionOk="0">
                    <a:moveTo>
                      <a:pt x="245" y="1"/>
                    </a:moveTo>
                    <a:lnTo>
                      <a:pt x="0" y="264"/>
                    </a:lnTo>
                    <a:lnTo>
                      <a:pt x="1839" y="1968"/>
                    </a:lnTo>
                    <a:lnTo>
                      <a:pt x="2090" y="1705"/>
                    </a:lnTo>
                    <a:lnTo>
                      <a:pt x="245"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7" name="Google Shape;1347;p59"/>
              <p:cNvSpPr/>
              <p:nvPr/>
            </p:nvSpPr>
            <p:spPr>
              <a:xfrm>
                <a:off x="4609096" y="4003819"/>
                <a:ext cx="64131" cy="60359"/>
              </a:xfrm>
              <a:custGeom>
                <a:avLst/>
                <a:gdLst/>
                <a:ahLst/>
                <a:cxnLst/>
                <a:rect l="l" t="t" r="r" b="b"/>
                <a:pathLst>
                  <a:path w="2091" h="1968" extrusionOk="0">
                    <a:moveTo>
                      <a:pt x="246" y="0"/>
                    </a:moveTo>
                    <a:lnTo>
                      <a:pt x="1" y="264"/>
                    </a:lnTo>
                    <a:lnTo>
                      <a:pt x="1845" y="1967"/>
                    </a:lnTo>
                    <a:lnTo>
                      <a:pt x="2090" y="1704"/>
                    </a:lnTo>
                    <a:lnTo>
                      <a:pt x="24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8" name="Google Shape;1348;p59"/>
              <p:cNvSpPr/>
              <p:nvPr/>
            </p:nvSpPr>
            <p:spPr>
              <a:xfrm>
                <a:off x="4594436" y="4081813"/>
                <a:ext cx="64131" cy="60359"/>
              </a:xfrm>
              <a:custGeom>
                <a:avLst/>
                <a:gdLst/>
                <a:ahLst/>
                <a:cxnLst/>
                <a:rect l="l" t="t" r="r" b="b"/>
                <a:pathLst>
                  <a:path w="2091" h="1968" extrusionOk="0">
                    <a:moveTo>
                      <a:pt x="246" y="0"/>
                    </a:moveTo>
                    <a:lnTo>
                      <a:pt x="1" y="264"/>
                    </a:lnTo>
                    <a:lnTo>
                      <a:pt x="1845" y="1967"/>
                    </a:lnTo>
                    <a:lnTo>
                      <a:pt x="2090" y="1704"/>
                    </a:lnTo>
                    <a:lnTo>
                      <a:pt x="24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9" name="Google Shape;1349;p59"/>
              <p:cNvSpPr/>
              <p:nvPr/>
            </p:nvSpPr>
            <p:spPr>
              <a:xfrm>
                <a:off x="4576034" y="4160942"/>
                <a:ext cx="63916" cy="60359"/>
              </a:xfrm>
              <a:custGeom>
                <a:avLst/>
                <a:gdLst/>
                <a:ahLst/>
                <a:cxnLst/>
                <a:rect l="l" t="t" r="r" b="b"/>
                <a:pathLst>
                  <a:path w="2084" h="1968" extrusionOk="0">
                    <a:moveTo>
                      <a:pt x="245" y="0"/>
                    </a:moveTo>
                    <a:lnTo>
                      <a:pt x="0" y="264"/>
                    </a:lnTo>
                    <a:lnTo>
                      <a:pt x="1839" y="1967"/>
                    </a:lnTo>
                    <a:lnTo>
                      <a:pt x="2084" y="1698"/>
                    </a:lnTo>
                    <a:lnTo>
                      <a:pt x="245"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0" name="Google Shape;1350;p59"/>
              <p:cNvSpPr/>
              <p:nvPr/>
            </p:nvSpPr>
            <p:spPr>
              <a:xfrm>
                <a:off x="4664363" y="3806642"/>
                <a:ext cx="35363" cy="76552"/>
              </a:xfrm>
              <a:custGeom>
                <a:avLst/>
                <a:gdLst/>
                <a:ahLst/>
                <a:cxnLst/>
                <a:rect l="l" t="t" r="r" b="b"/>
                <a:pathLst>
                  <a:path w="1153" h="2496" extrusionOk="0">
                    <a:moveTo>
                      <a:pt x="815" y="1"/>
                    </a:moveTo>
                    <a:lnTo>
                      <a:pt x="0" y="2372"/>
                    </a:lnTo>
                    <a:lnTo>
                      <a:pt x="344" y="2495"/>
                    </a:lnTo>
                    <a:lnTo>
                      <a:pt x="1153" y="117"/>
                    </a:lnTo>
                    <a:lnTo>
                      <a:pt x="815"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1" name="Google Shape;1351;p59"/>
              <p:cNvSpPr/>
              <p:nvPr/>
            </p:nvSpPr>
            <p:spPr>
              <a:xfrm>
                <a:off x="4670558" y="3890862"/>
                <a:ext cx="47968" cy="72197"/>
              </a:xfrm>
              <a:custGeom>
                <a:avLst/>
                <a:gdLst/>
                <a:ahLst/>
                <a:cxnLst/>
                <a:rect l="l" t="t" r="r" b="b"/>
                <a:pathLst>
                  <a:path w="1564" h="2354" extrusionOk="0">
                    <a:moveTo>
                      <a:pt x="1251" y="0"/>
                    </a:moveTo>
                    <a:lnTo>
                      <a:pt x="1" y="2176"/>
                    </a:lnTo>
                    <a:lnTo>
                      <a:pt x="313" y="2353"/>
                    </a:lnTo>
                    <a:lnTo>
                      <a:pt x="1563" y="184"/>
                    </a:lnTo>
                    <a:lnTo>
                      <a:pt x="125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2" name="Google Shape;1352;p59"/>
              <p:cNvSpPr/>
              <p:nvPr/>
            </p:nvSpPr>
            <p:spPr>
              <a:xfrm>
                <a:off x="4665314" y="3995170"/>
                <a:ext cx="62045" cy="62413"/>
              </a:xfrm>
              <a:custGeom>
                <a:avLst/>
                <a:gdLst/>
                <a:ahLst/>
                <a:cxnLst/>
                <a:rect l="l" t="t" r="r" b="b"/>
                <a:pathLst>
                  <a:path w="2023" h="2035" extrusionOk="0">
                    <a:moveTo>
                      <a:pt x="1765" y="0"/>
                    </a:moveTo>
                    <a:lnTo>
                      <a:pt x="0" y="1777"/>
                    </a:lnTo>
                    <a:lnTo>
                      <a:pt x="257" y="2035"/>
                    </a:lnTo>
                    <a:lnTo>
                      <a:pt x="2022" y="252"/>
                    </a:lnTo>
                    <a:lnTo>
                      <a:pt x="1765"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3" name="Google Shape;1353;p59"/>
              <p:cNvSpPr/>
              <p:nvPr/>
            </p:nvSpPr>
            <p:spPr>
              <a:xfrm>
                <a:off x="4649151" y="4094971"/>
                <a:ext cx="64468" cy="59991"/>
              </a:xfrm>
              <a:custGeom>
                <a:avLst/>
                <a:gdLst/>
                <a:ahLst/>
                <a:cxnLst/>
                <a:rect l="l" t="t" r="r" b="b"/>
                <a:pathLst>
                  <a:path w="2102" h="1956" extrusionOk="0">
                    <a:moveTo>
                      <a:pt x="1857" y="0"/>
                    </a:moveTo>
                    <a:lnTo>
                      <a:pt x="0" y="1686"/>
                    </a:lnTo>
                    <a:lnTo>
                      <a:pt x="245" y="1955"/>
                    </a:lnTo>
                    <a:lnTo>
                      <a:pt x="2102" y="264"/>
                    </a:lnTo>
                    <a:lnTo>
                      <a:pt x="1857"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4" name="Google Shape;1354;p59"/>
              <p:cNvSpPr/>
              <p:nvPr/>
            </p:nvSpPr>
            <p:spPr>
              <a:xfrm>
                <a:off x="4616825" y="4199095"/>
                <a:ext cx="68057" cy="55083"/>
              </a:xfrm>
              <a:custGeom>
                <a:avLst/>
                <a:gdLst/>
                <a:ahLst/>
                <a:cxnLst/>
                <a:rect l="l" t="t" r="r" b="b"/>
                <a:pathLst>
                  <a:path w="2219" h="1796" extrusionOk="0">
                    <a:moveTo>
                      <a:pt x="1998" y="0"/>
                    </a:moveTo>
                    <a:lnTo>
                      <a:pt x="0" y="1514"/>
                    </a:lnTo>
                    <a:lnTo>
                      <a:pt x="215" y="1796"/>
                    </a:lnTo>
                    <a:lnTo>
                      <a:pt x="2218" y="288"/>
                    </a:lnTo>
                    <a:lnTo>
                      <a:pt x="1998"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5" name="Google Shape;1355;p59"/>
              <p:cNvSpPr/>
              <p:nvPr/>
            </p:nvSpPr>
            <p:spPr>
              <a:xfrm>
                <a:off x="4617377" y="3722330"/>
                <a:ext cx="56218" cy="53642"/>
              </a:xfrm>
              <a:custGeom>
                <a:avLst/>
                <a:gdLst/>
                <a:ahLst/>
                <a:cxnLst/>
                <a:rect l="l" t="t" r="r" b="b"/>
                <a:pathLst>
                  <a:path w="1833" h="1749" extrusionOk="0">
                    <a:moveTo>
                      <a:pt x="916" y="0"/>
                    </a:moveTo>
                    <a:cubicBezTo>
                      <a:pt x="470" y="0"/>
                      <a:pt x="95" y="341"/>
                      <a:pt x="49" y="789"/>
                    </a:cubicBezTo>
                    <a:cubicBezTo>
                      <a:pt x="0" y="1267"/>
                      <a:pt x="356" y="1696"/>
                      <a:pt x="834" y="1745"/>
                    </a:cubicBezTo>
                    <a:cubicBezTo>
                      <a:pt x="860" y="1747"/>
                      <a:pt x="887" y="1748"/>
                      <a:pt x="913" y="1748"/>
                    </a:cubicBezTo>
                    <a:cubicBezTo>
                      <a:pt x="1358" y="1748"/>
                      <a:pt x="1744" y="1412"/>
                      <a:pt x="1790" y="954"/>
                    </a:cubicBezTo>
                    <a:cubicBezTo>
                      <a:pt x="1833" y="476"/>
                      <a:pt x="1483" y="47"/>
                      <a:pt x="1005" y="5"/>
                    </a:cubicBezTo>
                    <a:cubicBezTo>
                      <a:pt x="975" y="2"/>
                      <a:pt x="946" y="0"/>
                      <a:pt x="91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6" name="Google Shape;1356;p59"/>
              <p:cNvSpPr/>
              <p:nvPr/>
            </p:nvSpPr>
            <p:spPr>
              <a:xfrm>
                <a:off x="4586737" y="3801183"/>
                <a:ext cx="54531" cy="53642"/>
              </a:xfrm>
              <a:custGeom>
                <a:avLst/>
                <a:gdLst/>
                <a:ahLst/>
                <a:cxnLst/>
                <a:rect l="l" t="t" r="r" b="b"/>
                <a:pathLst>
                  <a:path w="1778" h="1749" extrusionOk="0">
                    <a:moveTo>
                      <a:pt x="897" y="1"/>
                    </a:moveTo>
                    <a:cubicBezTo>
                      <a:pt x="423" y="1"/>
                      <a:pt x="31" y="376"/>
                      <a:pt x="13" y="853"/>
                    </a:cubicBezTo>
                    <a:cubicBezTo>
                      <a:pt x="1" y="1331"/>
                      <a:pt x="381" y="1735"/>
                      <a:pt x="865" y="1748"/>
                    </a:cubicBezTo>
                    <a:cubicBezTo>
                      <a:pt x="876" y="1748"/>
                      <a:pt x="887" y="1748"/>
                      <a:pt x="898" y="1748"/>
                    </a:cubicBezTo>
                    <a:cubicBezTo>
                      <a:pt x="1367" y="1748"/>
                      <a:pt x="1747" y="1375"/>
                      <a:pt x="1765" y="902"/>
                    </a:cubicBezTo>
                    <a:cubicBezTo>
                      <a:pt x="1778" y="424"/>
                      <a:pt x="1398" y="20"/>
                      <a:pt x="920" y="1"/>
                    </a:cubicBezTo>
                    <a:cubicBezTo>
                      <a:pt x="912" y="1"/>
                      <a:pt x="905" y="1"/>
                      <a:pt x="89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7" name="Google Shape;1357;p59"/>
              <p:cNvSpPr/>
              <p:nvPr/>
            </p:nvSpPr>
            <p:spPr>
              <a:xfrm>
                <a:off x="4575665" y="3887212"/>
                <a:ext cx="60543" cy="53550"/>
              </a:xfrm>
              <a:custGeom>
                <a:avLst/>
                <a:gdLst/>
                <a:ahLst/>
                <a:cxnLst/>
                <a:rect l="l" t="t" r="r" b="b"/>
                <a:pathLst>
                  <a:path w="1974" h="1746" extrusionOk="0">
                    <a:moveTo>
                      <a:pt x="987" y="1"/>
                    </a:moveTo>
                    <a:cubicBezTo>
                      <a:pt x="635" y="1"/>
                      <a:pt x="304" y="215"/>
                      <a:pt x="172" y="560"/>
                    </a:cubicBezTo>
                    <a:cubicBezTo>
                      <a:pt x="0" y="1014"/>
                      <a:pt x="227" y="1523"/>
                      <a:pt x="680" y="1688"/>
                    </a:cubicBezTo>
                    <a:cubicBezTo>
                      <a:pt x="783" y="1727"/>
                      <a:pt x="888" y="1745"/>
                      <a:pt x="991" y="1745"/>
                    </a:cubicBezTo>
                    <a:cubicBezTo>
                      <a:pt x="1344" y="1745"/>
                      <a:pt x="1675" y="1530"/>
                      <a:pt x="1808" y="1179"/>
                    </a:cubicBezTo>
                    <a:cubicBezTo>
                      <a:pt x="1973" y="726"/>
                      <a:pt x="1746" y="223"/>
                      <a:pt x="1299" y="58"/>
                    </a:cubicBezTo>
                    <a:cubicBezTo>
                      <a:pt x="1196" y="19"/>
                      <a:pt x="1091" y="1"/>
                      <a:pt x="98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8" name="Google Shape;1358;p59"/>
              <p:cNvSpPr/>
              <p:nvPr/>
            </p:nvSpPr>
            <p:spPr>
              <a:xfrm>
                <a:off x="4570758" y="3972720"/>
                <a:ext cx="60543" cy="53642"/>
              </a:xfrm>
              <a:custGeom>
                <a:avLst/>
                <a:gdLst/>
                <a:ahLst/>
                <a:cxnLst/>
                <a:rect l="l" t="t" r="r" b="b"/>
                <a:pathLst>
                  <a:path w="1974" h="1749" extrusionOk="0">
                    <a:moveTo>
                      <a:pt x="985" y="1"/>
                    </a:moveTo>
                    <a:cubicBezTo>
                      <a:pt x="633" y="1"/>
                      <a:pt x="299" y="216"/>
                      <a:pt x="166" y="567"/>
                    </a:cubicBezTo>
                    <a:cubicBezTo>
                      <a:pt x="1" y="1020"/>
                      <a:pt x="227" y="1523"/>
                      <a:pt x="675" y="1694"/>
                    </a:cubicBezTo>
                    <a:cubicBezTo>
                      <a:pt x="775" y="1731"/>
                      <a:pt x="878" y="1749"/>
                      <a:pt x="979" y="1749"/>
                    </a:cubicBezTo>
                    <a:cubicBezTo>
                      <a:pt x="1335" y="1749"/>
                      <a:pt x="1669" y="1534"/>
                      <a:pt x="1802" y="1186"/>
                    </a:cubicBezTo>
                    <a:cubicBezTo>
                      <a:pt x="1974" y="732"/>
                      <a:pt x="1747" y="230"/>
                      <a:pt x="1294" y="58"/>
                    </a:cubicBezTo>
                    <a:cubicBezTo>
                      <a:pt x="1192" y="19"/>
                      <a:pt x="1088" y="1"/>
                      <a:pt x="98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9" name="Google Shape;1359;p59"/>
              <p:cNvSpPr/>
              <p:nvPr/>
            </p:nvSpPr>
            <p:spPr>
              <a:xfrm>
                <a:off x="4556098" y="4050652"/>
                <a:ext cx="60543" cy="53611"/>
              </a:xfrm>
              <a:custGeom>
                <a:avLst/>
                <a:gdLst/>
                <a:ahLst/>
                <a:cxnLst/>
                <a:rect l="l" t="t" r="r" b="b"/>
                <a:pathLst>
                  <a:path w="1974" h="1748" extrusionOk="0">
                    <a:moveTo>
                      <a:pt x="989" y="0"/>
                    </a:moveTo>
                    <a:cubicBezTo>
                      <a:pt x="634" y="0"/>
                      <a:pt x="300" y="215"/>
                      <a:pt x="166" y="563"/>
                    </a:cubicBezTo>
                    <a:cubicBezTo>
                      <a:pt x="1" y="1022"/>
                      <a:pt x="227" y="1525"/>
                      <a:pt x="675" y="1690"/>
                    </a:cubicBezTo>
                    <a:cubicBezTo>
                      <a:pt x="778" y="1729"/>
                      <a:pt x="883" y="1748"/>
                      <a:pt x="987" y="1748"/>
                    </a:cubicBezTo>
                    <a:cubicBezTo>
                      <a:pt x="1339" y="1748"/>
                      <a:pt x="1670" y="1534"/>
                      <a:pt x="1802" y="1188"/>
                    </a:cubicBezTo>
                    <a:cubicBezTo>
                      <a:pt x="1974" y="734"/>
                      <a:pt x="1747" y="232"/>
                      <a:pt x="1294" y="54"/>
                    </a:cubicBezTo>
                    <a:cubicBezTo>
                      <a:pt x="1193" y="18"/>
                      <a:pt x="1090" y="0"/>
                      <a:pt x="98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0" name="Google Shape;1360;p59"/>
              <p:cNvSpPr/>
              <p:nvPr/>
            </p:nvSpPr>
            <p:spPr>
              <a:xfrm>
                <a:off x="4537512" y="4129842"/>
                <a:ext cx="60543" cy="53642"/>
              </a:xfrm>
              <a:custGeom>
                <a:avLst/>
                <a:gdLst/>
                <a:ahLst/>
                <a:cxnLst/>
                <a:rect l="l" t="t" r="r" b="b"/>
                <a:pathLst>
                  <a:path w="1974" h="1749" extrusionOk="0">
                    <a:moveTo>
                      <a:pt x="988" y="1"/>
                    </a:moveTo>
                    <a:cubicBezTo>
                      <a:pt x="635" y="1"/>
                      <a:pt x="304" y="216"/>
                      <a:pt x="172" y="567"/>
                    </a:cubicBezTo>
                    <a:cubicBezTo>
                      <a:pt x="0" y="1020"/>
                      <a:pt x="227" y="1523"/>
                      <a:pt x="680" y="1694"/>
                    </a:cubicBezTo>
                    <a:cubicBezTo>
                      <a:pt x="779" y="1731"/>
                      <a:pt x="881" y="1748"/>
                      <a:pt x="981" y="1748"/>
                    </a:cubicBezTo>
                    <a:cubicBezTo>
                      <a:pt x="1334" y="1748"/>
                      <a:pt x="1668" y="1533"/>
                      <a:pt x="1802" y="1180"/>
                    </a:cubicBezTo>
                    <a:cubicBezTo>
                      <a:pt x="1973" y="732"/>
                      <a:pt x="1747" y="230"/>
                      <a:pt x="1299" y="58"/>
                    </a:cubicBezTo>
                    <a:cubicBezTo>
                      <a:pt x="1196" y="19"/>
                      <a:pt x="1091" y="1"/>
                      <a:pt x="98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1" name="Google Shape;1361;p59"/>
              <p:cNvSpPr/>
              <p:nvPr/>
            </p:nvSpPr>
            <p:spPr>
              <a:xfrm>
                <a:off x="4674515" y="3769102"/>
                <a:ext cx="60175" cy="53519"/>
              </a:xfrm>
              <a:custGeom>
                <a:avLst/>
                <a:gdLst/>
                <a:ahLst/>
                <a:cxnLst/>
                <a:rect l="l" t="t" r="r" b="b"/>
                <a:pathLst>
                  <a:path w="1962" h="1745" extrusionOk="0">
                    <a:moveTo>
                      <a:pt x="978" y="0"/>
                    </a:moveTo>
                    <a:cubicBezTo>
                      <a:pt x="890" y="0"/>
                      <a:pt x="800" y="14"/>
                      <a:pt x="711" y="42"/>
                    </a:cubicBezTo>
                    <a:cubicBezTo>
                      <a:pt x="252" y="189"/>
                      <a:pt x="0" y="686"/>
                      <a:pt x="147" y="1145"/>
                    </a:cubicBezTo>
                    <a:cubicBezTo>
                      <a:pt x="266" y="1511"/>
                      <a:pt x="612" y="1745"/>
                      <a:pt x="982" y="1745"/>
                    </a:cubicBezTo>
                    <a:cubicBezTo>
                      <a:pt x="1071" y="1745"/>
                      <a:pt x="1161" y="1731"/>
                      <a:pt x="1250" y="1703"/>
                    </a:cubicBezTo>
                    <a:cubicBezTo>
                      <a:pt x="1704" y="1556"/>
                      <a:pt x="1961" y="1059"/>
                      <a:pt x="1808" y="606"/>
                    </a:cubicBezTo>
                    <a:cubicBezTo>
                      <a:pt x="1685" y="235"/>
                      <a:pt x="1346" y="0"/>
                      <a:pt x="97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2" name="Google Shape;1362;p59"/>
              <p:cNvSpPr/>
              <p:nvPr/>
            </p:nvSpPr>
            <p:spPr>
              <a:xfrm>
                <a:off x="4697425" y="3856266"/>
                <a:ext cx="56801" cy="53642"/>
              </a:xfrm>
              <a:custGeom>
                <a:avLst/>
                <a:gdLst/>
                <a:ahLst/>
                <a:cxnLst/>
                <a:rect l="l" t="t" r="r" b="b"/>
                <a:pathLst>
                  <a:path w="1852" h="1749" extrusionOk="0">
                    <a:moveTo>
                      <a:pt x="925" y="1"/>
                    </a:moveTo>
                    <a:cubicBezTo>
                      <a:pt x="891" y="1"/>
                      <a:pt x="857" y="3"/>
                      <a:pt x="822" y="7"/>
                    </a:cubicBezTo>
                    <a:cubicBezTo>
                      <a:pt x="344" y="68"/>
                      <a:pt x="1" y="503"/>
                      <a:pt x="62" y="981"/>
                    </a:cubicBezTo>
                    <a:cubicBezTo>
                      <a:pt x="119" y="1422"/>
                      <a:pt x="493" y="1748"/>
                      <a:pt x="926" y="1748"/>
                    </a:cubicBezTo>
                    <a:cubicBezTo>
                      <a:pt x="963" y="1748"/>
                      <a:pt x="999" y="1746"/>
                      <a:pt x="1037" y="1741"/>
                    </a:cubicBezTo>
                    <a:cubicBezTo>
                      <a:pt x="1515" y="1686"/>
                      <a:pt x="1852" y="1251"/>
                      <a:pt x="1796" y="767"/>
                    </a:cubicBezTo>
                    <a:cubicBezTo>
                      <a:pt x="1740" y="323"/>
                      <a:pt x="1361" y="1"/>
                      <a:pt x="92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3" name="Google Shape;1363;p59"/>
              <p:cNvSpPr/>
              <p:nvPr/>
            </p:nvSpPr>
            <p:spPr>
              <a:xfrm>
                <a:off x="4709295" y="3965206"/>
                <a:ext cx="57138" cy="53703"/>
              </a:xfrm>
              <a:custGeom>
                <a:avLst/>
                <a:gdLst/>
                <a:ahLst/>
                <a:cxnLst/>
                <a:rect l="l" t="t" r="r" b="b"/>
                <a:pathLst>
                  <a:path w="1863" h="1751" extrusionOk="0">
                    <a:moveTo>
                      <a:pt x="932" y="1"/>
                    </a:moveTo>
                    <a:cubicBezTo>
                      <a:pt x="503" y="1"/>
                      <a:pt x="129" y="320"/>
                      <a:pt x="67" y="757"/>
                    </a:cubicBezTo>
                    <a:cubicBezTo>
                      <a:pt x="0" y="1235"/>
                      <a:pt x="337" y="1676"/>
                      <a:pt x="815" y="1743"/>
                    </a:cubicBezTo>
                    <a:cubicBezTo>
                      <a:pt x="853" y="1748"/>
                      <a:pt x="891" y="1751"/>
                      <a:pt x="929" y="1751"/>
                    </a:cubicBezTo>
                    <a:cubicBezTo>
                      <a:pt x="1360" y="1751"/>
                      <a:pt x="1734" y="1435"/>
                      <a:pt x="1796" y="996"/>
                    </a:cubicBezTo>
                    <a:cubicBezTo>
                      <a:pt x="1863" y="518"/>
                      <a:pt x="1532" y="77"/>
                      <a:pt x="1054" y="9"/>
                    </a:cubicBezTo>
                    <a:cubicBezTo>
                      <a:pt x="1013" y="3"/>
                      <a:pt x="972" y="1"/>
                      <a:pt x="93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4" name="Google Shape;1364;p59"/>
              <p:cNvSpPr/>
              <p:nvPr/>
            </p:nvSpPr>
            <p:spPr>
              <a:xfrm>
                <a:off x="4695555" y="4065895"/>
                <a:ext cx="58304" cy="53642"/>
              </a:xfrm>
              <a:custGeom>
                <a:avLst/>
                <a:gdLst/>
                <a:ahLst/>
                <a:cxnLst/>
                <a:rect l="l" t="t" r="r" b="b"/>
                <a:pathLst>
                  <a:path w="1901" h="1749" extrusionOk="0">
                    <a:moveTo>
                      <a:pt x="948" y="1"/>
                    </a:moveTo>
                    <a:cubicBezTo>
                      <a:pt x="535" y="1"/>
                      <a:pt x="168" y="293"/>
                      <a:pt x="93" y="709"/>
                    </a:cubicBezTo>
                    <a:cubicBezTo>
                      <a:pt x="1" y="1187"/>
                      <a:pt x="313" y="1641"/>
                      <a:pt x="785" y="1733"/>
                    </a:cubicBezTo>
                    <a:cubicBezTo>
                      <a:pt x="841" y="1744"/>
                      <a:pt x="897" y="1749"/>
                      <a:pt x="952" y="1749"/>
                    </a:cubicBezTo>
                    <a:cubicBezTo>
                      <a:pt x="1365" y="1749"/>
                      <a:pt x="1727" y="1456"/>
                      <a:pt x="1808" y="1034"/>
                    </a:cubicBezTo>
                    <a:cubicBezTo>
                      <a:pt x="1900" y="562"/>
                      <a:pt x="1588" y="109"/>
                      <a:pt x="1116" y="17"/>
                    </a:cubicBezTo>
                    <a:cubicBezTo>
                      <a:pt x="1060" y="6"/>
                      <a:pt x="1004" y="1"/>
                      <a:pt x="94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5" name="Google Shape;1365;p59"/>
              <p:cNvSpPr/>
              <p:nvPr/>
            </p:nvSpPr>
            <p:spPr>
              <a:xfrm>
                <a:off x="4666817" y="4171768"/>
                <a:ext cx="59776" cy="53611"/>
              </a:xfrm>
              <a:custGeom>
                <a:avLst/>
                <a:gdLst/>
                <a:ahLst/>
                <a:cxnLst/>
                <a:rect l="l" t="t" r="r" b="b"/>
                <a:pathLst>
                  <a:path w="1949" h="1748" extrusionOk="0">
                    <a:moveTo>
                      <a:pt x="977" y="1"/>
                    </a:moveTo>
                    <a:cubicBezTo>
                      <a:pt x="598" y="1"/>
                      <a:pt x="247" y="248"/>
                      <a:pt x="135" y="634"/>
                    </a:cubicBezTo>
                    <a:cubicBezTo>
                      <a:pt x="0" y="1093"/>
                      <a:pt x="270" y="1584"/>
                      <a:pt x="735" y="1712"/>
                    </a:cubicBezTo>
                    <a:cubicBezTo>
                      <a:pt x="817" y="1736"/>
                      <a:pt x="898" y="1747"/>
                      <a:pt x="979" y="1747"/>
                    </a:cubicBezTo>
                    <a:cubicBezTo>
                      <a:pt x="1358" y="1747"/>
                      <a:pt x="1703" y="1496"/>
                      <a:pt x="1814" y="1112"/>
                    </a:cubicBezTo>
                    <a:cubicBezTo>
                      <a:pt x="1949" y="652"/>
                      <a:pt x="1679" y="168"/>
                      <a:pt x="1213" y="33"/>
                    </a:cubicBezTo>
                    <a:cubicBezTo>
                      <a:pt x="1135" y="11"/>
                      <a:pt x="1055" y="1"/>
                      <a:pt x="97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66" name="Google Shape;1366;p59"/>
            <p:cNvGrpSpPr/>
            <p:nvPr/>
          </p:nvGrpSpPr>
          <p:grpSpPr>
            <a:xfrm>
              <a:off x="5141711" y="2458938"/>
              <a:ext cx="947734" cy="1273966"/>
              <a:chOff x="1891790" y="3925274"/>
              <a:chExt cx="332340" cy="446739"/>
            </a:xfrm>
          </p:grpSpPr>
          <p:sp>
            <p:nvSpPr>
              <p:cNvPr id="1367" name="Google Shape;1367;p59"/>
              <p:cNvSpPr/>
              <p:nvPr/>
            </p:nvSpPr>
            <p:spPr>
              <a:xfrm>
                <a:off x="1967422" y="3995907"/>
                <a:ext cx="239655" cy="376106"/>
              </a:xfrm>
              <a:custGeom>
                <a:avLst/>
                <a:gdLst/>
                <a:ahLst/>
                <a:cxnLst/>
                <a:rect l="l" t="t" r="r" b="b"/>
                <a:pathLst>
                  <a:path w="7814" h="12263" extrusionOk="0">
                    <a:moveTo>
                      <a:pt x="515" y="1"/>
                    </a:moveTo>
                    <a:lnTo>
                      <a:pt x="0" y="31"/>
                    </a:lnTo>
                    <a:cubicBezTo>
                      <a:pt x="12" y="105"/>
                      <a:pt x="539" y="7544"/>
                      <a:pt x="7525" y="12263"/>
                    </a:cubicBezTo>
                    <a:lnTo>
                      <a:pt x="7813" y="11834"/>
                    </a:lnTo>
                    <a:cubicBezTo>
                      <a:pt x="1042" y="7263"/>
                      <a:pt x="521" y="74"/>
                      <a:pt x="515"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8" name="Google Shape;1368;p59"/>
              <p:cNvSpPr/>
              <p:nvPr/>
            </p:nvSpPr>
            <p:spPr>
              <a:xfrm>
                <a:off x="1905775" y="3925274"/>
                <a:ext cx="78178" cy="83085"/>
              </a:xfrm>
              <a:custGeom>
                <a:avLst/>
                <a:gdLst/>
                <a:ahLst/>
                <a:cxnLst/>
                <a:rect l="l" t="t" r="r" b="b"/>
                <a:pathLst>
                  <a:path w="2549" h="2709" extrusionOk="0">
                    <a:moveTo>
                      <a:pt x="1115" y="1"/>
                    </a:moveTo>
                    <a:cubicBezTo>
                      <a:pt x="1062" y="1"/>
                      <a:pt x="1007" y="4"/>
                      <a:pt x="950" y="12"/>
                    </a:cubicBezTo>
                    <a:cubicBezTo>
                      <a:pt x="264" y="98"/>
                      <a:pt x="0" y="1434"/>
                      <a:pt x="2378" y="2708"/>
                    </a:cubicBezTo>
                    <a:cubicBezTo>
                      <a:pt x="2378" y="2708"/>
                      <a:pt x="2549" y="1"/>
                      <a:pt x="1115"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9" name="Google Shape;1369;p59"/>
              <p:cNvSpPr/>
              <p:nvPr/>
            </p:nvSpPr>
            <p:spPr>
              <a:xfrm>
                <a:off x="1891790" y="3991981"/>
                <a:ext cx="92562" cy="54133"/>
              </a:xfrm>
              <a:custGeom>
                <a:avLst/>
                <a:gdLst/>
                <a:ahLst/>
                <a:cxnLst/>
                <a:rect l="l" t="t" r="r" b="b"/>
                <a:pathLst>
                  <a:path w="3018" h="1765" extrusionOk="0">
                    <a:moveTo>
                      <a:pt x="964" y="0"/>
                    </a:moveTo>
                    <a:cubicBezTo>
                      <a:pt x="726" y="0"/>
                      <a:pt x="502" y="106"/>
                      <a:pt x="315" y="374"/>
                    </a:cubicBezTo>
                    <a:cubicBezTo>
                      <a:pt x="1" y="828"/>
                      <a:pt x="409" y="1764"/>
                      <a:pt x="1856" y="1764"/>
                    </a:cubicBezTo>
                    <a:cubicBezTo>
                      <a:pt x="2187" y="1764"/>
                      <a:pt x="2573" y="1715"/>
                      <a:pt x="3018" y="1600"/>
                    </a:cubicBezTo>
                    <a:cubicBezTo>
                      <a:pt x="3018" y="1600"/>
                      <a:pt x="1887" y="0"/>
                      <a:pt x="964"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0" name="Google Shape;1370;p59"/>
              <p:cNvSpPr/>
              <p:nvPr/>
            </p:nvSpPr>
            <p:spPr>
              <a:xfrm>
                <a:off x="1968833" y="3971493"/>
                <a:ext cx="81490" cy="77442"/>
              </a:xfrm>
              <a:custGeom>
                <a:avLst/>
                <a:gdLst/>
                <a:ahLst/>
                <a:cxnLst/>
                <a:rect l="l" t="t" r="r" b="b"/>
                <a:pathLst>
                  <a:path w="2657" h="2525" extrusionOk="0">
                    <a:moveTo>
                      <a:pt x="1232" y="1"/>
                    </a:moveTo>
                    <a:cubicBezTo>
                      <a:pt x="1" y="1"/>
                      <a:pt x="377" y="2525"/>
                      <a:pt x="377" y="2525"/>
                    </a:cubicBezTo>
                    <a:cubicBezTo>
                      <a:pt x="2656" y="1649"/>
                      <a:pt x="2270" y="258"/>
                      <a:pt x="1572" y="55"/>
                    </a:cubicBezTo>
                    <a:cubicBezTo>
                      <a:pt x="1447" y="18"/>
                      <a:pt x="1334" y="1"/>
                      <a:pt x="123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1" name="Google Shape;1371;p59"/>
              <p:cNvSpPr/>
              <p:nvPr/>
            </p:nvSpPr>
            <p:spPr>
              <a:xfrm>
                <a:off x="1991252" y="4043016"/>
                <a:ext cx="83698" cy="79405"/>
              </a:xfrm>
              <a:custGeom>
                <a:avLst/>
                <a:gdLst/>
                <a:ahLst/>
                <a:cxnLst/>
                <a:rect l="l" t="t" r="r" b="b"/>
                <a:pathLst>
                  <a:path w="2729" h="2589" extrusionOk="0">
                    <a:moveTo>
                      <a:pt x="1283" y="1"/>
                    </a:moveTo>
                    <a:cubicBezTo>
                      <a:pt x="1" y="1"/>
                      <a:pt x="510" y="2589"/>
                      <a:pt x="510" y="2589"/>
                    </a:cubicBezTo>
                    <a:cubicBezTo>
                      <a:pt x="2728" y="1590"/>
                      <a:pt x="2281" y="217"/>
                      <a:pt x="1576" y="40"/>
                    </a:cubicBezTo>
                    <a:cubicBezTo>
                      <a:pt x="1469" y="13"/>
                      <a:pt x="1372" y="1"/>
                      <a:pt x="1283"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2" name="Google Shape;1372;p59"/>
              <p:cNvSpPr/>
              <p:nvPr/>
            </p:nvSpPr>
            <p:spPr>
              <a:xfrm>
                <a:off x="2017353" y="4101841"/>
                <a:ext cx="83729" cy="79221"/>
              </a:xfrm>
              <a:custGeom>
                <a:avLst/>
                <a:gdLst/>
                <a:ahLst/>
                <a:cxnLst/>
                <a:rect l="l" t="t" r="r" b="b"/>
                <a:pathLst>
                  <a:path w="2730" h="2583" extrusionOk="0">
                    <a:moveTo>
                      <a:pt x="1283" y="1"/>
                    </a:moveTo>
                    <a:cubicBezTo>
                      <a:pt x="0" y="1"/>
                      <a:pt x="498" y="2583"/>
                      <a:pt x="498" y="2583"/>
                    </a:cubicBezTo>
                    <a:cubicBezTo>
                      <a:pt x="2729" y="1596"/>
                      <a:pt x="2282" y="218"/>
                      <a:pt x="1577" y="40"/>
                    </a:cubicBezTo>
                    <a:cubicBezTo>
                      <a:pt x="1470" y="13"/>
                      <a:pt x="1372" y="1"/>
                      <a:pt x="1283"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3" name="Google Shape;1373;p59"/>
              <p:cNvSpPr/>
              <p:nvPr/>
            </p:nvSpPr>
            <p:spPr>
              <a:xfrm>
                <a:off x="2044741" y="4162537"/>
                <a:ext cx="91673" cy="84680"/>
              </a:xfrm>
              <a:custGeom>
                <a:avLst/>
                <a:gdLst/>
                <a:ahLst/>
                <a:cxnLst/>
                <a:rect l="l" t="t" r="r" b="b"/>
                <a:pathLst>
                  <a:path w="2989" h="2761" extrusionOk="0">
                    <a:moveTo>
                      <a:pt x="1530" y="0"/>
                    </a:moveTo>
                    <a:cubicBezTo>
                      <a:pt x="1" y="0"/>
                      <a:pt x="1027" y="2761"/>
                      <a:pt x="1027" y="2761"/>
                    </a:cubicBezTo>
                    <a:cubicBezTo>
                      <a:pt x="2988" y="1352"/>
                      <a:pt x="2326" y="46"/>
                      <a:pt x="1622" y="3"/>
                    </a:cubicBezTo>
                    <a:cubicBezTo>
                      <a:pt x="1590" y="1"/>
                      <a:pt x="1560" y="0"/>
                      <a:pt x="1530"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4" name="Google Shape;1374;p59"/>
              <p:cNvSpPr/>
              <p:nvPr/>
            </p:nvSpPr>
            <p:spPr>
              <a:xfrm>
                <a:off x="2089304" y="4211670"/>
                <a:ext cx="90323" cy="84066"/>
              </a:xfrm>
              <a:custGeom>
                <a:avLst/>
                <a:gdLst/>
                <a:ahLst/>
                <a:cxnLst/>
                <a:rect l="l" t="t" r="r" b="b"/>
                <a:pathLst>
                  <a:path w="2945" h="2741" extrusionOk="0">
                    <a:moveTo>
                      <a:pt x="1481" y="1"/>
                    </a:moveTo>
                    <a:cubicBezTo>
                      <a:pt x="0" y="1"/>
                      <a:pt x="935" y="2740"/>
                      <a:pt x="935" y="2740"/>
                    </a:cubicBezTo>
                    <a:cubicBezTo>
                      <a:pt x="2945" y="1392"/>
                      <a:pt x="2313" y="74"/>
                      <a:pt x="1609" y="7"/>
                    </a:cubicBezTo>
                    <a:cubicBezTo>
                      <a:pt x="1564" y="3"/>
                      <a:pt x="1522" y="1"/>
                      <a:pt x="1481"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5" name="Google Shape;1375;p59"/>
              <p:cNvSpPr/>
              <p:nvPr/>
            </p:nvSpPr>
            <p:spPr>
              <a:xfrm>
                <a:off x="2128838" y="4259822"/>
                <a:ext cx="95292" cy="89832"/>
              </a:xfrm>
              <a:custGeom>
                <a:avLst/>
                <a:gdLst/>
                <a:ahLst/>
                <a:cxnLst/>
                <a:rect l="l" t="t" r="r" b="b"/>
                <a:pathLst>
                  <a:path w="3107" h="2929" extrusionOk="0">
                    <a:moveTo>
                      <a:pt x="1687" y="1"/>
                    </a:moveTo>
                    <a:cubicBezTo>
                      <a:pt x="1649" y="1"/>
                      <a:pt x="1612" y="5"/>
                      <a:pt x="1576" y="12"/>
                    </a:cubicBezTo>
                    <a:cubicBezTo>
                      <a:pt x="1" y="330"/>
                      <a:pt x="1686" y="2929"/>
                      <a:pt x="1686" y="2929"/>
                    </a:cubicBezTo>
                    <a:cubicBezTo>
                      <a:pt x="3107" y="1108"/>
                      <a:pt x="2344" y="1"/>
                      <a:pt x="1687"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6" name="Google Shape;1376;p59"/>
              <p:cNvSpPr/>
              <p:nvPr/>
            </p:nvSpPr>
            <p:spPr>
              <a:xfrm>
                <a:off x="1907370" y="4054364"/>
                <a:ext cx="92409" cy="54133"/>
              </a:xfrm>
              <a:custGeom>
                <a:avLst/>
                <a:gdLst/>
                <a:ahLst/>
                <a:cxnLst/>
                <a:rect l="l" t="t" r="r" b="b"/>
                <a:pathLst>
                  <a:path w="3013" h="1765" extrusionOk="0">
                    <a:moveTo>
                      <a:pt x="959" y="1"/>
                    </a:moveTo>
                    <a:cubicBezTo>
                      <a:pt x="721" y="1"/>
                      <a:pt x="497" y="107"/>
                      <a:pt x="310" y="374"/>
                    </a:cubicBezTo>
                    <a:cubicBezTo>
                      <a:pt x="0" y="828"/>
                      <a:pt x="405" y="1765"/>
                      <a:pt x="1851" y="1765"/>
                    </a:cubicBezTo>
                    <a:cubicBezTo>
                      <a:pt x="2182" y="1765"/>
                      <a:pt x="2568" y="1715"/>
                      <a:pt x="3012" y="1600"/>
                    </a:cubicBezTo>
                    <a:cubicBezTo>
                      <a:pt x="3012" y="1600"/>
                      <a:pt x="1881" y="1"/>
                      <a:pt x="959"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7" name="Google Shape;1377;p59"/>
              <p:cNvSpPr/>
              <p:nvPr/>
            </p:nvSpPr>
            <p:spPr>
              <a:xfrm>
                <a:off x="1933348" y="4115244"/>
                <a:ext cx="92531" cy="54163"/>
              </a:xfrm>
              <a:custGeom>
                <a:avLst/>
                <a:gdLst/>
                <a:ahLst/>
                <a:cxnLst/>
                <a:rect l="l" t="t" r="r" b="b"/>
                <a:pathLst>
                  <a:path w="3017" h="1766" extrusionOk="0">
                    <a:moveTo>
                      <a:pt x="961" y="1"/>
                    </a:moveTo>
                    <a:cubicBezTo>
                      <a:pt x="724" y="1"/>
                      <a:pt x="500" y="107"/>
                      <a:pt x="314" y="375"/>
                    </a:cubicBezTo>
                    <a:cubicBezTo>
                      <a:pt x="0" y="829"/>
                      <a:pt x="404" y="1765"/>
                      <a:pt x="1853" y="1765"/>
                    </a:cubicBezTo>
                    <a:cubicBezTo>
                      <a:pt x="2185" y="1765"/>
                      <a:pt x="2571" y="1716"/>
                      <a:pt x="3017" y="1601"/>
                    </a:cubicBezTo>
                    <a:cubicBezTo>
                      <a:pt x="3017" y="1601"/>
                      <a:pt x="1882" y="1"/>
                      <a:pt x="961"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8" name="Google Shape;1378;p59"/>
              <p:cNvSpPr/>
              <p:nvPr/>
            </p:nvSpPr>
            <p:spPr>
              <a:xfrm>
                <a:off x="1968097" y="4184742"/>
                <a:ext cx="91611" cy="50943"/>
              </a:xfrm>
              <a:custGeom>
                <a:avLst/>
                <a:gdLst/>
                <a:ahLst/>
                <a:cxnLst/>
                <a:rect l="l" t="t" r="r" b="b"/>
                <a:pathLst>
                  <a:path w="2987" h="1661" extrusionOk="0">
                    <a:moveTo>
                      <a:pt x="902" y="1"/>
                    </a:moveTo>
                    <a:cubicBezTo>
                      <a:pt x="588" y="1"/>
                      <a:pt x="319" y="149"/>
                      <a:pt x="168" y="554"/>
                    </a:cubicBezTo>
                    <a:cubicBezTo>
                      <a:pt x="1" y="997"/>
                      <a:pt x="390" y="1661"/>
                      <a:pt x="1327" y="1661"/>
                    </a:cubicBezTo>
                    <a:cubicBezTo>
                      <a:pt x="1762" y="1661"/>
                      <a:pt x="2316" y="1518"/>
                      <a:pt x="2987" y="1142"/>
                    </a:cubicBezTo>
                    <a:cubicBezTo>
                      <a:pt x="2987" y="1142"/>
                      <a:pt x="1772" y="1"/>
                      <a:pt x="90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9" name="Google Shape;1379;p59"/>
              <p:cNvSpPr/>
              <p:nvPr/>
            </p:nvSpPr>
            <p:spPr>
              <a:xfrm>
                <a:off x="2013519" y="4248658"/>
                <a:ext cx="89986" cy="50483"/>
              </a:xfrm>
              <a:custGeom>
                <a:avLst/>
                <a:gdLst/>
                <a:ahLst/>
                <a:cxnLst/>
                <a:rect l="l" t="t" r="r" b="b"/>
                <a:pathLst>
                  <a:path w="2934" h="1646" extrusionOk="0">
                    <a:moveTo>
                      <a:pt x="888" y="1"/>
                    </a:moveTo>
                    <a:cubicBezTo>
                      <a:pt x="527" y="1"/>
                      <a:pt x="227" y="168"/>
                      <a:pt x="109" y="645"/>
                    </a:cubicBezTo>
                    <a:cubicBezTo>
                      <a:pt x="0" y="1076"/>
                      <a:pt x="377" y="1645"/>
                      <a:pt x="1162" y="1645"/>
                    </a:cubicBezTo>
                    <a:cubicBezTo>
                      <a:pt x="1619" y="1645"/>
                      <a:pt x="2215" y="1452"/>
                      <a:pt x="2934" y="927"/>
                    </a:cubicBezTo>
                    <a:cubicBezTo>
                      <a:pt x="2934" y="927"/>
                      <a:pt x="1739" y="1"/>
                      <a:pt x="888"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0" name="Google Shape;1380;p59"/>
              <p:cNvSpPr/>
              <p:nvPr/>
            </p:nvSpPr>
            <p:spPr>
              <a:xfrm>
                <a:off x="2068480" y="4307330"/>
                <a:ext cx="86520" cy="50667"/>
              </a:xfrm>
              <a:custGeom>
                <a:avLst/>
                <a:gdLst/>
                <a:ahLst/>
                <a:cxnLst/>
                <a:rect l="l" t="t" r="r" b="b"/>
                <a:pathLst>
                  <a:path w="2821" h="1652" extrusionOk="0">
                    <a:moveTo>
                      <a:pt x="908" y="1"/>
                    </a:moveTo>
                    <a:cubicBezTo>
                      <a:pt x="461" y="1"/>
                      <a:pt x="97" y="192"/>
                      <a:pt x="39" y="785"/>
                    </a:cubicBezTo>
                    <a:cubicBezTo>
                      <a:pt x="0" y="1191"/>
                      <a:pt x="360" y="1652"/>
                      <a:pt x="990" y="1652"/>
                    </a:cubicBezTo>
                    <a:cubicBezTo>
                      <a:pt x="1465" y="1652"/>
                      <a:pt x="2094" y="1390"/>
                      <a:pt x="2821" y="644"/>
                    </a:cubicBezTo>
                    <a:cubicBezTo>
                      <a:pt x="2821" y="644"/>
                      <a:pt x="1726" y="1"/>
                      <a:pt x="908"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81" name="Google Shape;1381;p59"/>
            <p:cNvGrpSpPr/>
            <p:nvPr/>
          </p:nvGrpSpPr>
          <p:grpSpPr>
            <a:xfrm>
              <a:off x="5351752" y="1513527"/>
              <a:ext cx="878552" cy="1576409"/>
              <a:chOff x="1958957" y="3570023"/>
              <a:chExt cx="308080" cy="552796"/>
            </a:xfrm>
          </p:grpSpPr>
          <p:sp>
            <p:nvSpPr>
              <p:cNvPr id="1382" name="Google Shape;1382;p59"/>
              <p:cNvSpPr/>
              <p:nvPr/>
            </p:nvSpPr>
            <p:spPr>
              <a:xfrm>
                <a:off x="2014408" y="3688992"/>
                <a:ext cx="227050" cy="433827"/>
              </a:xfrm>
              <a:custGeom>
                <a:avLst/>
                <a:gdLst/>
                <a:ahLst/>
                <a:cxnLst/>
                <a:rect l="l" t="t" r="r" b="b"/>
                <a:pathLst>
                  <a:path w="7403" h="14145" extrusionOk="0">
                    <a:moveTo>
                      <a:pt x="1838" y="1"/>
                    </a:moveTo>
                    <a:lnTo>
                      <a:pt x="1838" y="1"/>
                    </a:lnTo>
                    <a:cubicBezTo>
                      <a:pt x="870" y="3292"/>
                      <a:pt x="1477" y="6784"/>
                      <a:pt x="3597" y="10100"/>
                    </a:cubicBezTo>
                    <a:cubicBezTo>
                      <a:pt x="5190" y="12588"/>
                      <a:pt x="7041" y="14077"/>
                      <a:pt x="7121" y="14144"/>
                    </a:cubicBezTo>
                    <a:lnTo>
                      <a:pt x="7403" y="13777"/>
                    </a:lnTo>
                    <a:cubicBezTo>
                      <a:pt x="7323" y="13715"/>
                      <a:pt x="0" y="7765"/>
                      <a:pt x="2261" y="111"/>
                    </a:cubicBezTo>
                    <a:lnTo>
                      <a:pt x="1838"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3" name="Google Shape;1383;p59"/>
              <p:cNvSpPr/>
              <p:nvPr/>
            </p:nvSpPr>
            <p:spPr>
              <a:xfrm>
                <a:off x="2023027" y="3570023"/>
                <a:ext cx="102652" cy="135561"/>
              </a:xfrm>
              <a:custGeom>
                <a:avLst/>
                <a:gdLst/>
                <a:ahLst/>
                <a:cxnLst/>
                <a:rect l="l" t="t" r="r" b="b"/>
                <a:pathLst>
                  <a:path w="3347" h="4420" extrusionOk="0">
                    <a:moveTo>
                      <a:pt x="2133" y="1"/>
                    </a:moveTo>
                    <a:cubicBezTo>
                      <a:pt x="1" y="2256"/>
                      <a:pt x="1655" y="4419"/>
                      <a:pt x="1655" y="4419"/>
                    </a:cubicBezTo>
                    <a:cubicBezTo>
                      <a:pt x="3347" y="2470"/>
                      <a:pt x="2134" y="1"/>
                      <a:pt x="213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4" name="Google Shape;1384;p59"/>
              <p:cNvSpPr/>
              <p:nvPr/>
            </p:nvSpPr>
            <p:spPr>
              <a:xfrm>
                <a:off x="1958957" y="3650654"/>
                <a:ext cx="105474" cy="131789"/>
              </a:xfrm>
              <a:custGeom>
                <a:avLst/>
                <a:gdLst/>
                <a:ahLst/>
                <a:cxnLst/>
                <a:rect l="l" t="t" r="r" b="b"/>
                <a:pathLst>
                  <a:path w="3439" h="4297" extrusionOk="0">
                    <a:moveTo>
                      <a:pt x="337" y="1"/>
                    </a:moveTo>
                    <a:lnTo>
                      <a:pt x="337" y="1"/>
                    </a:lnTo>
                    <a:cubicBezTo>
                      <a:pt x="0" y="3916"/>
                      <a:pt x="3438" y="4296"/>
                      <a:pt x="3438" y="4296"/>
                    </a:cubicBezTo>
                    <a:cubicBezTo>
                      <a:pt x="2194" y="148"/>
                      <a:pt x="337" y="1"/>
                      <a:pt x="33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5" name="Google Shape;1385;p59"/>
              <p:cNvSpPr/>
              <p:nvPr/>
            </p:nvSpPr>
            <p:spPr>
              <a:xfrm>
                <a:off x="2061180" y="3652740"/>
                <a:ext cx="110565" cy="128569"/>
              </a:xfrm>
              <a:custGeom>
                <a:avLst/>
                <a:gdLst/>
                <a:ahLst/>
                <a:cxnLst/>
                <a:rect l="l" t="t" r="r" b="b"/>
                <a:pathLst>
                  <a:path w="3605" h="4192" extrusionOk="0">
                    <a:moveTo>
                      <a:pt x="3604" y="0"/>
                    </a:moveTo>
                    <a:cubicBezTo>
                      <a:pt x="3604" y="0"/>
                      <a:pt x="1735" y="92"/>
                      <a:pt x="1" y="4192"/>
                    </a:cubicBezTo>
                    <a:cubicBezTo>
                      <a:pt x="1" y="4192"/>
                      <a:pt x="3469" y="3922"/>
                      <a:pt x="360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6" name="Google Shape;1386;p59"/>
              <p:cNvSpPr/>
              <p:nvPr/>
            </p:nvSpPr>
            <p:spPr>
              <a:xfrm>
                <a:off x="1968342" y="3760606"/>
                <a:ext cx="108296" cy="120318"/>
              </a:xfrm>
              <a:custGeom>
                <a:avLst/>
                <a:gdLst/>
                <a:ahLst/>
                <a:cxnLst/>
                <a:rect l="l" t="t" r="r" b="b"/>
                <a:pathLst>
                  <a:path w="3531" h="3923" extrusionOk="0">
                    <a:moveTo>
                      <a:pt x="4" y="1"/>
                    </a:moveTo>
                    <a:cubicBezTo>
                      <a:pt x="2" y="1"/>
                      <a:pt x="1" y="1"/>
                      <a:pt x="1" y="1"/>
                    </a:cubicBezTo>
                    <a:cubicBezTo>
                      <a:pt x="56" y="3916"/>
                      <a:pt x="3530" y="3922"/>
                      <a:pt x="3530" y="3922"/>
                    </a:cubicBezTo>
                    <a:cubicBezTo>
                      <a:pt x="1910" y="47"/>
                      <a:pt x="91" y="1"/>
                      <a:pt x="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7" name="Google Shape;1387;p59"/>
              <p:cNvSpPr/>
              <p:nvPr/>
            </p:nvSpPr>
            <p:spPr>
              <a:xfrm>
                <a:off x="2073233" y="3741254"/>
                <a:ext cx="105658" cy="138904"/>
              </a:xfrm>
              <a:custGeom>
                <a:avLst/>
                <a:gdLst/>
                <a:ahLst/>
                <a:cxnLst/>
                <a:rect l="l" t="t" r="r" b="b"/>
                <a:pathLst>
                  <a:path w="3445" h="4529" extrusionOk="0">
                    <a:moveTo>
                      <a:pt x="3187" y="0"/>
                    </a:moveTo>
                    <a:lnTo>
                      <a:pt x="3187" y="0"/>
                    </a:lnTo>
                    <a:cubicBezTo>
                      <a:pt x="3187" y="0"/>
                      <a:pt x="1324" y="289"/>
                      <a:pt x="0" y="4529"/>
                    </a:cubicBezTo>
                    <a:cubicBezTo>
                      <a:pt x="0" y="4529"/>
                      <a:pt x="3444" y="3898"/>
                      <a:pt x="318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8" name="Google Shape;1388;p59"/>
              <p:cNvSpPr/>
              <p:nvPr/>
            </p:nvSpPr>
            <p:spPr>
              <a:xfrm>
                <a:off x="1994289" y="3883716"/>
                <a:ext cx="127465" cy="99954"/>
              </a:xfrm>
              <a:custGeom>
                <a:avLst/>
                <a:gdLst/>
                <a:ahLst/>
                <a:cxnLst/>
                <a:rect l="l" t="t" r="r" b="b"/>
                <a:pathLst>
                  <a:path w="4156" h="3259" extrusionOk="0">
                    <a:moveTo>
                      <a:pt x="166" y="1"/>
                    </a:moveTo>
                    <a:cubicBezTo>
                      <a:pt x="58" y="1"/>
                      <a:pt x="0" y="13"/>
                      <a:pt x="0" y="13"/>
                    </a:cubicBezTo>
                    <a:cubicBezTo>
                      <a:pt x="536" y="2911"/>
                      <a:pt x="2659" y="3258"/>
                      <a:pt x="3646" y="3258"/>
                    </a:cubicBezTo>
                    <a:cubicBezTo>
                      <a:pt x="3957" y="3258"/>
                      <a:pt x="4155" y="3224"/>
                      <a:pt x="4155" y="3224"/>
                    </a:cubicBezTo>
                    <a:cubicBezTo>
                      <a:pt x="2253" y="262"/>
                      <a:pt x="667" y="1"/>
                      <a:pt x="16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9" name="Google Shape;1389;p59"/>
              <p:cNvSpPr/>
              <p:nvPr/>
            </p:nvSpPr>
            <p:spPr>
              <a:xfrm>
                <a:off x="2118134" y="3829215"/>
                <a:ext cx="101916" cy="153197"/>
              </a:xfrm>
              <a:custGeom>
                <a:avLst/>
                <a:gdLst/>
                <a:ahLst/>
                <a:cxnLst/>
                <a:rect l="l" t="t" r="r" b="b"/>
                <a:pathLst>
                  <a:path w="3323" h="4995" extrusionOk="0">
                    <a:moveTo>
                      <a:pt x="2415" y="0"/>
                    </a:moveTo>
                    <a:lnTo>
                      <a:pt x="2415" y="0"/>
                    </a:lnTo>
                    <a:cubicBezTo>
                      <a:pt x="2415" y="0"/>
                      <a:pt x="613" y="613"/>
                      <a:pt x="1" y="4995"/>
                    </a:cubicBezTo>
                    <a:cubicBezTo>
                      <a:pt x="1" y="4995"/>
                      <a:pt x="3322" y="3763"/>
                      <a:pt x="241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0" name="Google Shape;1390;p59"/>
              <p:cNvSpPr/>
              <p:nvPr/>
            </p:nvSpPr>
            <p:spPr>
              <a:xfrm>
                <a:off x="2030939" y="3996827"/>
                <a:ext cx="149639" cy="73455"/>
              </a:xfrm>
              <a:custGeom>
                <a:avLst/>
                <a:gdLst/>
                <a:ahLst/>
                <a:cxnLst/>
                <a:rect l="l" t="t" r="r" b="b"/>
                <a:pathLst>
                  <a:path w="4879" h="2395" extrusionOk="0">
                    <a:moveTo>
                      <a:pt x="727" y="0"/>
                    </a:moveTo>
                    <a:cubicBezTo>
                      <a:pt x="247" y="0"/>
                      <a:pt x="0" y="124"/>
                      <a:pt x="0" y="124"/>
                    </a:cubicBezTo>
                    <a:cubicBezTo>
                      <a:pt x="883" y="1965"/>
                      <a:pt x="2213" y="2394"/>
                      <a:pt x="3261" y="2394"/>
                    </a:cubicBezTo>
                    <a:cubicBezTo>
                      <a:pt x="4177" y="2394"/>
                      <a:pt x="4878" y="2067"/>
                      <a:pt x="4878" y="2067"/>
                    </a:cubicBezTo>
                    <a:cubicBezTo>
                      <a:pt x="2914" y="330"/>
                      <a:pt x="1510" y="0"/>
                      <a:pt x="72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1" name="Google Shape;1391;p59"/>
              <p:cNvSpPr/>
              <p:nvPr/>
            </p:nvSpPr>
            <p:spPr>
              <a:xfrm>
                <a:off x="2161379" y="3895186"/>
                <a:ext cx="105658" cy="165986"/>
              </a:xfrm>
              <a:custGeom>
                <a:avLst/>
                <a:gdLst/>
                <a:ahLst/>
                <a:cxnLst/>
                <a:rect l="l" t="t" r="r" b="b"/>
                <a:pathLst>
                  <a:path w="3445" h="5412" extrusionOk="0">
                    <a:moveTo>
                      <a:pt x="1606" y="0"/>
                    </a:moveTo>
                    <a:cubicBezTo>
                      <a:pt x="1606" y="0"/>
                      <a:pt x="0" y="1067"/>
                      <a:pt x="515" y="5411"/>
                    </a:cubicBezTo>
                    <a:cubicBezTo>
                      <a:pt x="515" y="5411"/>
                      <a:pt x="3444" y="3346"/>
                      <a:pt x="160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92" name="Google Shape;1392;p59"/>
            <p:cNvGrpSpPr/>
            <p:nvPr/>
          </p:nvGrpSpPr>
          <p:grpSpPr>
            <a:xfrm>
              <a:off x="5453919" y="1278607"/>
              <a:ext cx="3735224" cy="2833161"/>
              <a:chOff x="4038966" y="3448993"/>
              <a:chExt cx="1309824" cy="993499"/>
            </a:xfrm>
          </p:grpSpPr>
          <p:sp>
            <p:nvSpPr>
              <p:cNvPr id="1393" name="Google Shape;1393;p59"/>
              <p:cNvSpPr/>
              <p:nvPr/>
            </p:nvSpPr>
            <p:spPr>
              <a:xfrm>
                <a:off x="4745633" y="3626670"/>
                <a:ext cx="603156" cy="815822"/>
              </a:xfrm>
              <a:custGeom>
                <a:avLst/>
                <a:gdLst/>
                <a:ahLst/>
                <a:cxnLst/>
                <a:rect l="l" t="t" r="r" b="b"/>
                <a:pathLst>
                  <a:path w="19666" h="26600" extrusionOk="0">
                    <a:moveTo>
                      <a:pt x="4121" y="1"/>
                    </a:moveTo>
                    <a:cubicBezTo>
                      <a:pt x="2639" y="1"/>
                      <a:pt x="1882" y="1101"/>
                      <a:pt x="1882" y="1101"/>
                    </a:cubicBezTo>
                    <a:lnTo>
                      <a:pt x="1882" y="1095"/>
                    </a:lnTo>
                    <a:cubicBezTo>
                      <a:pt x="1" y="3215"/>
                      <a:pt x="246" y="11145"/>
                      <a:pt x="368" y="17580"/>
                    </a:cubicBezTo>
                    <a:cubicBezTo>
                      <a:pt x="497" y="24014"/>
                      <a:pt x="6251" y="24400"/>
                      <a:pt x="9456" y="24872"/>
                    </a:cubicBezTo>
                    <a:cubicBezTo>
                      <a:pt x="12655" y="25344"/>
                      <a:pt x="12606" y="26600"/>
                      <a:pt x="14959" y="26600"/>
                    </a:cubicBezTo>
                    <a:cubicBezTo>
                      <a:pt x="17312" y="26600"/>
                      <a:pt x="17465" y="25423"/>
                      <a:pt x="17465" y="25423"/>
                    </a:cubicBezTo>
                    <a:cubicBezTo>
                      <a:pt x="19665" y="13106"/>
                      <a:pt x="9640" y="3166"/>
                      <a:pt x="6882" y="1101"/>
                    </a:cubicBezTo>
                    <a:cubicBezTo>
                      <a:pt x="5783" y="276"/>
                      <a:pt x="4861" y="1"/>
                      <a:pt x="412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4" name="Google Shape;1394;p59"/>
              <p:cNvSpPr/>
              <p:nvPr/>
            </p:nvSpPr>
            <p:spPr>
              <a:xfrm>
                <a:off x="4778143" y="3626609"/>
                <a:ext cx="490567" cy="506730"/>
              </a:xfrm>
              <a:custGeom>
                <a:avLst/>
                <a:gdLst/>
                <a:ahLst/>
                <a:cxnLst/>
                <a:rect l="l" t="t" r="r" b="b"/>
                <a:pathLst>
                  <a:path w="15995" h="16522" extrusionOk="0">
                    <a:moveTo>
                      <a:pt x="3108" y="0"/>
                    </a:moveTo>
                    <a:cubicBezTo>
                      <a:pt x="1748" y="0"/>
                      <a:pt x="944" y="907"/>
                      <a:pt x="944" y="907"/>
                    </a:cubicBezTo>
                    <a:cubicBezTo>
                      <a:pt x="601" y="1299"/>
                      <a:pt x="178" y="2023"/>
                      <a:pt x="1" y="2764"/>
                    </a:cubicBezTo>
                    <a:cubicBezTo>
                      <a:pt x="178" y="4615"/>
                      <a:pt x="1030" y="6380"/>
                      <a:pt x="3028" y="6612"/>
                    </a:cubicBezTo>
                    <a:cubicBezTo>
                      <a:pt x="7023" y="7078"/>
                      <a:pt x="11233" y="7513"/>
                      <a:pt x="12177" y="10216"/>
                    </a:cubicBezTo>
                    <a:cubicBezTo>
                      <a:pt x="12871" y="12214"/>
                      <a:pt x="14247" y="16522"/>
                      <a:pt x="15638" y="16522"/>
                    </a:cubicBezTo>
                    <a:cubicBezTo>
                      <a:pt x="15757" y="16522"/>
                      <a:pt x="15876" y="16490"/>
                      <a:pt x="15995" y="16423"/>
                    </a:cubicBezTo>
                    <a:cubicBezTo>
                      <a:pt x="13623" y="7728"/>
                      <a:pt x="7544" y="2384"/>
                      <a:pt x="5534" y="907"/>
                    </a:cubicBezTo>
                    <a:cubicBezTo>
                      <a:pt x="4607" y="227"/>
                      <a:pt x="3788" y="0"/>
                      <a:pt x="3108"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5" name="Google Shape;1395;p59"/>
              <p:cNvSpPr/>
              <p:nvPr/>
            </p:nvSpPr>
            <p:spPr>
              <a:xfrm>
                <a:off x="4756153" y="4132572"/>
                <a:ext cx="483237" cy="309920"/>
              </a:xfrm>
              <a:custGeom>
                <a:avLst/>
                <a:gdLst/>
                <a:ahLst/>
                <a:cxnLst/>
                <a:rect l="l" t="t" r="r" b="b"/>
                <a:pathLst>
                  <a:path w="15756" h="10105" extrusionOk="0">
                    <a:moveTo>
                      <a:pt x="567" y="1"/>
                    </a:moveTo>
                    <a:cubicBezTo>
                      <a:pt x="372" y="1"/>
                      <a:pt x="182" y="7"/>
                      <a:pt x="1" y="18"/>
                    </a:cubicBezTo>
                    <a:cubicBezTo>
                      <a:pt x="13" y="374"/>
                      <a:pt x="19" y="729"/>
                      <a:pt x="25" y="1085"/>
                    </a:cubicBezTo>
                    <a:cubicBezTo>
                      <a:pt x="154" y="7519"/>
                      <a:pt x="5908" y="7905"/>
                      <a:pt x="9113" y="8377"/>
                    </a:cubicBezTo>
                    <a:cubicBezTo>
                      <a:pt x="12312" y="8849"/>
                      <a:pt x="12263" y="10105"/>
                      <a:pt x="14616" y="10105"/>
                    </a:cubicBezTo>
                    <a:cubicBezTo>
                      <a:pt x="15076" y="10105"/>
                      <a:pt x="15443" y="10056"/>
                      <a:pt x="15756" y="9989"/>
                    </a:cubicBezTo>
                    <a:cubicBezTo>
                      <a:pt x="7042" y="8071"/>
                      <a:pt x="7042" y="4326"/>
                      <a:pt x="4891" y="1722"/>
                    </a:cubicBezTo>
                    <a:cubicBezTo>
                      <a:pt x="3752" y="346"/>
                      <a:pt x="2006" y="1"/>
                      <a:pt x="567"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6" name="Google Shape;1396;p59"/>
              <p:cNvSpPr/>
              <p:nvPr/>
            </p:nvSpPr>
            <p:spPr>
              <a:xfrm>
                <a:off x="4038966" y="3623757"/>
                <a:ext cx="603126" cy="815730"/>
              </a:xfrm>
              <a:custGeom>
                <a:avLst/>
                <a:gdLst/>
                <a:ahLst/>
                <a:cxnLst/>
                <a:rect l="l" t="t" r="r" b="b"/>
                <a:pathLst>
                  <a:path w="19665" h="26597" extrusionOk="0">
                    <a:moveTo>
                      <a:pt x="15542" y="1"/>
                    </a:moveTo>
                    <a:cubicBezTo>
                      <a:pt x="14801" y="1"/>
                      <a:pt x="13880" y="275"/>
                      <a:pt x="12783" y="1098"/>
                    </a:cubicBezTo>
                    <a:cubicBezTo>
                      <a:pt x="10019" y="3170"/>
                      <a:pt x="0" y="13109"/>
                      <a:pt x="2194" y="25420"/>
                    </a:cubicBezTo>
                    <a:cubicBezTo>
                      <a:pt x="2194" y="25420"/>
                      <a:pt x="2353" y="26597"/>
                      <a:pt x="4706" y="26597"/>
                    </a:cubicBezTo>
                    <a:cubicBezTo>
                      <a:pt x="7060" y="26597"/>
                      <a:pt x="7011" y="25341"/>
                      <a:pt x="10209" y="24869"/>
                    </a:cubicBezTo>
                    <a:cubicBezTo>
                      <a:pt x="13408" y="24403"/>
                      <a:pt x="19169" y="24011"/>
                      <a:pt x="19291" y="17577"/>
                    </a:cubicBezTo>
                    <a:cubicBezTo>
                      <a:pt x="19420" y="11142"/>
                      <a:pt x="19665" y="3212"/>
                      <a:pt x="17784" y="1098"/>
                    </a:cubicBezTo>
                    <a:cubicBezTo>
                      <a:pt x="17784" y="1098"/>
                      <a:pt x="17024" y="1"/>
                      <a:pt x="1554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7" name="Google Shape;1397;p59"/>
              <p:cNvSpPr/>
              <p:nvPr/>
            </p:nvSpPr>
            <p:spPr>
              <a:xfrm>
                <a:off x="4119014" y="3623665"/>
                <a:ext cx="490567" cy="506852"/>
              </a:xfrm>
              <a:custGeom>
                <a:avLst/>
                <a:gdLst/>
                <a:ahLst/>
                <a:cxnLst/>
                <a:rect l="l" t="t" r="r" b="b"/>
                <a:pathLst>
                  <a:path w="15995" h="16526" extrusionOk="0">
                    <a:moveTo>
                      <a:pt x="12886" y="1"/>
                    </a:moveTo>
                    <a:cubicBezTo>
                      <a:pt x="12207" y="1"/>
                      <a:pt x="11389" y="227"/>
                      <a:pt x="10461" y="905"/>
                    </a:cubicBezTo>
                    <a:cubicBezTo>
                      <a:pt x="8445" y="2382"/>
                      <a:pt x="2366" y="7726"/>
                      <a:pt x="1" y="16427"/>
                    </a:cubicBezTo>
                    <a:cubicBezTo>
                      <a:pt x="119" y="16495"/>
                      <a:pt x="238" y="16526"/>
                      <a:pt x="356" y="16526"/>
                    </a:cubicBezTo>
                    <a:cubicBezTo>
                      <a:pt x="1743" y="16526"/>
                      <a:pt x="3124" y="12218"/>
                      <a:pt x="3818" y="10220"/>
                    </a:cubicBezTo>
                    <a:cubicBezTo>
                      <a:pt x="4762" y="7511"/>
                      <a:pt x="8966" y="7076"/>
                      <a:pt x="12968" y="6610"/>
                    </a:cubicBezTo>
                    <a:cubicBezTo>
                      <a:pt x="14965" y="6384"/>
                      <a:pt x="15817" y="4613"/>
                      <a:pt x="15995" y="2762"/>
                    </a:cubicBezTo>
                    <a:cubicBezTo>
                      <a:pt x="15817" y="2027"/>
                      <a:pt x="15394" y="1297"/>
                      <a:pt x="15045" y="905"/>
                    </a:cubicBezTo>
                    <a:cubicBezTo>
                      <a:pt x="15045" y="905"/>
                      <a:pt x="14244" y="1"/>
                      <a:pt x="12886"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8" name="Google Shape;1398;p59"/>
              <p:cNvSpPr/>
              <p:nvPr/>
            </p:nvSpPr>
            <p:spPr>
              <a:xfrm>
                <a:off x="4148335" y="4129628"/>
                <a:ext cx="483237" cy="309859"/>
              </a:xfrm>
              <a:custGeom>
                <a:avLst/>
                <a:gdLst/>
                <a:ahLst/>
                <a:cxnLst/>
                <a:rect l="l" t="t" r="r" b="b"/>
                <a:pathLst>
                  <a:path w="15756" h="10103" extrusionOk="0">
                    <a:moveTo>
                      <a:pt x="15207" y="1"/>
                    </a:moveTo>
                    <a:cubicBezTo>
                      <a:pt x="13761" y="1"/>
                      <a:pt x="12004" y="338"/>
                      <a:pt x="10866" y="1720"/>
                    </a:cubicBezTo>
                    <a:cubicBezTo>
                      <a:pt x="8715" y="4324"/>
                      <a:pt x="8715" y="8068"/>
                      <a:pt x="1" y="9987"/>
                    </a:cubicBezTo>
                    <a:cubicBezTo>
                      <a:pt x="307" y="10060"/>
                      <a:pt x="681" y="10103"/>
                      <a:pt x="1140" y="10103"/>
                    </a:cubicBezTo>
                    <a:cubicBezTo>
                      <a:pt x="3494" y="10103"/>
                      <a:pt x="3445" y="8847"/>
                      <a:pt x="6643" y="8375"/>
                    </a:cubicBezTo>
                    <a:cubicBezTo>
                      <a:pt x="9842" y="7909"/>
                      <a:pt x="15603" y="7517"/>
                      <a:pt x="15725" y="1083"/>
                    </a:cubicBezTo>
                    <a:cubicBezTo>
                      <a:pt x="15731" y="733"/>
                      <a:pt x="15744" y="378"/>
                      <a:pt x="15756" y="16"/>
                    </a:cubicBezTo>
                    <a:cubicBezTo>
                      <a:pt x="15580" y="6"/>
                      <a:pt x="15396" y="1"/>
                      <a:pt x="15207"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399" name="Google Shape;1399;p59"/>
              <p:cNvGrpSpPr/>
              <p:nvPr/>
            </p:nvGrpSpPr>
            <p:grpSpPr>
              <a:xfrm>
                <a:off x="4183299" y="3448993"/>
                <a:ext cx="1021158" cy="924737"/>
                <a:chOff x="4183299" y="3448993"/>
                <a:chExt cx="1021158" cy="924737"/>
              </a:xfrm>
            </p:grpSpPr>
            <p:sp>
              <p:nvSpPr>
                <p:cNvPr id="1400" name="Google Shape;1400;p59"/>
                <p:cNvSpPr/>
                <p:nvPr/>
              </p:nvSpPr>
              <p:spPr>
                <a:xfrm>
                  <a:off x="4639055" y="3448999"/>
                  <a:ext cx="565401" cy="870783"/>
                </a:xfrm>
                <a:custGeom>
                  <a:avLst/>
                  <a:gdLst/>
                  <a:ahLst/>
                  <a:cxnLst/>
                  <a:rect l="l" t="t" r="r" b="b"/>
                  <a:pathLst>
                    <a:path w="18435" h="28392" extrusionOk="0">
                      <a:moveTo>
                        <a:pt x="1" y="0"/>
                      </a:moveTo>
                      <a:lnTo>
                        <a:pt x="1649" y="13880"/>
                      </a:lnTo>
                      <a:cubicBezTo>
                        <a:pt x="2250" y="16942"/>
                        <a:pt x="3725" y="17518"/>
                        <a:pt x="5013" y="17518"/>
                      </a:cubicBezTo>
                      <a:cubicBezTo>
                        <a:pt x="5409" y="17518"/>
                        <a:pt x="5787" y="17463"/>
                        <a:pt x="6117" y="17410"/>
                      </a:cubicBezTo>
                      <a:cubicBezTo>
                        <a:pt x="6920" y="17281"/>
                        <a:pt x="7634" y="17223"/>
                        <a:pt x="8267" y="17223"/>
                      </a:cubicBezTo>
                      <a:cubicBezTo>
                        <a:pt x="11487" y="17223"/>
                        <a:pt x="12634" y="18724"/>
                        <a:pt x="13023" y="20045"/>
                      </a:cubicBezTo>
                      <a:cubicBezTo>
                        <a:pt x="15143" y="27276"/>
                        <a:pt x="18434" y="28391"/>
                        <a:pt x="18434" y="28391"/>
                      </a:cubicBezTo>
                      <a:cubicBezTo>
                        <a:pt x="17098" y="27840"/>
                        <a:pt x="15376" y="24941"/>
                        <a:pt x="14040" y="20468"/>
                      </a:cubicBezTo>
                      <a:cubicBezTo>
                        <a:pt x="12704" y="16001"/>
                        <a:pt x="8782" y="16001"/>
                        <a:pt x="6117" y="15137"/>
                      </a:cubicBezTo>
                      <a:cubicBezTo>
                        <a:pt x="3451" y="14272"/>
                        <a:pt x="3298" y="11374"/>
                        <a:pt x="3298" y="11374"/>
                      </a:cubicBezTo>
                      <a:lnTo>
                        <a:pt x="3298"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1" name="Google Shape;1401;p59"/>
                <p:cNvSpPr/>
                <p:nvPr/>
              </p:nvSpPr>
              <p:spPr>
                <a:xfrm>
                  <a:off x="4824394" y="3687305"/>
                  <a:ext cx="114307" cy="267105"/>
                </a:xfrm>
                <a:custGeom>
                  <a:avLst/>
                  <a:gdLst/>
                  <a:ahLst/>
                  <a:cxnLst/>
                  <a:rect l="l" t="t" r="r" b="b"/>
                  <a:pathLst>
                    <a:path w="3727" h="8709" extrusionOk="0">
                      <a:moveTo>
                        <a:pt x="1722" y="1"/>
                      </a:moveTo>
                      <a:lnTo>
                        <a:pt x="1722" y="1"/>
                      </a:lnTo>
                      <a:cubicBezTo>
                        <a:pt x="1722" y="2"/>
                        <a:pt x="2457" y="2587"/>
                        <a:pt x="993" y="5491"/>
                      </a:cubicBezTo>
                      <a:cubicBezTo>
                        <a:pt x="0" y="7465"/>
                        <a:pt x="3034" y="8709"/>
                        <a:pt x="3034" y="8709"/>
                      </a:cubicBezTo>
                      <a:lnTo>
                        <a:pt x="3726" y="8359"/>
                      </a:lnTo>
                      <a:cubicBezTo>
                        <a:pt x="582" y="6913"/>
                        <a:pt x="1165" y="6135"/>
                        <a:pt x="1912" y="4486"/>
                      </a:cubicBezTo>
                      <a:cubicBezTo>
                        <a:pt x="2653" y="2838"/>
                        <a:pt x="1723" y="2"/>
                        <a:pt x="172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2" name="Google Shape;1402;p59"/>
                <p:cNvSpPr/>
                <p:nvPr/>
              </p:nvSpPr>
              <p:spPr>
                <a:xfrm>
                  <a:off x="4863866" y="3747817"/>
                  <a:ext cx="63916" cy="107928"/>
                </a:xfrm>
                <a:custGeom>
                  <a:avLst/>
                  <a:gdLst/>
                  <a:ahLst/>
                  <a:cxnLst/>
                  <a:rect l="l" t="t" r="r" b="b"/>
                  <a:pathLst>
                    <a:path w="2084" h="3519" extrusionOk="0">
                      <a:moveTo>
                        <a:pt x="2047" y="1"/>
                      </a:moveTo>
                      <a:cubicBezTo>
                        <a:pt x="2047" y="1"/>
                        <a:pt x="1937" y="626"/>
                        <a:pt x="1875" y="1631"/>
                      </a:cubicBezTo>
                      <a:cubicBezTo>
                        <a:pt x="1814" y="2642"/>
                        <a:pt x="270" y="2961"/>
                        <a:pt x="270" y="2961"/>
                      </a:cubicBezTo>
                      <a:lnTo>
                        <a:pt x="0" y="3518"/>
                      </a:lnTo>
                      <a:cubicBezTo>
                        <a:pt x="1275" y="3463"/>
                        <a:pt x="2016" y="2323"/>
                        <a:pt x="2047" y="1717"/>
                      </a:cubicBezTo>
                      <a:cubicBezTo>
                        <a:pt x="2084" y="945"/>
                        <a:pt x="2047" y="1"/>
                        <a:pt x="2047"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3" name="Google Shape;1403;p59"/>
                <p:cNvSpPr/>
                <p:nvPr/>
              </p:nvSpPr>
              <p:spPr>
                <a:xfrm>
                  <a:off x="4840557" y="3694451"/>
                  <a:ext cx="42509" cy="124060"/>
                </a:xfrm>
                <a:custGeom>
                  <a:avLst/>
                  <a:gdLst/>
                  <a:ahLst/>
                  <a:cxnLst/>
                  <a:rect l="l" t="t" r="r" b="b"/>
                  <a:pathLst>
                    <a:path w="1386" h="4045" extrusionOk="0">
                      <a:moveTo>
                        <a:pt x="889" y="0"/>
                      </a:moveTo>
                      <a:cubicBezTo>
                        <a:pt x="889" y="1"/>
                        <a:pt x="484" y="859"/>
                        <a:pt x="215" y="1582"/>
                      </a:cubicBezTo>
                      <a:cubicBezTo>
                        <a:pt x="0" y="2151"/>
                        <a:pt x="239" y="3487"/>
                        <a:pt x="1385" y="4045"/>
                      </a:cubicBezTo>
                      <a:lnTo>
                        <a:pt x="1361" y="3420"/>
                      </a:lnTo>
                      <a:cubicBezTo>
                        <a:pt x="1361" y="3420"/>
                        <a:pt x="61" y="2409"/>
                        <a:pt x="405" y="1459"/>
                      </a:cubicBezTo>
                      <a:cubicBezTo>
                        <a:pt x="742" y="515"/>
                        <a:pt x="889" y="1"/>
                        <a:pt x="889"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4" name="Google Shape;1404;p59"/>
                <p:cNvSpPr/>
                <p:nvPr/>
              </p:nvSpPr>
              <p:spPr>
                <a:xfrm>
                  <a:off x="4902019" y="3959440"/>
                  <a:ext cx="112038" cy="166017"/>
                </a:xfrm>
                <a:custGeom>
                  <a:avLst/>
                  <a:gdLst/>
                  <a:ahLst/>
                  <a:cxnLst/>
                  <a:rect l="l" t="t" r="r" b="b"/>
                  <a:pathLst>
                    <a:path w="3653" h="5413" extrusionOk="0">
                      <a:moveTo>
                        <a:pt x="607" y="1"/>
                      </a:moveTo>
                      <a:cubicBezTo>
                        <a:pt x="2984" y="2232"/>
                        <a:pt x="2249" y="2379"/>
                        <a:pt x="1128" y="2918"/>
                      </a:cubicBezTo>
                      <a:cubicBezTo>
                        <a:pt x="0" y="3457"/>
                        <a:pt x="31" y="5412"/>
                        <a:pt x="31" y="5412"/>
                      </a:cubicBezTo>
                      <a:cubicBezTo>
                        <a:pt x="31" y="5412"/>
                        <a:pt x="110" y="3684"/>
                        <a:pt x="2218" y="2808"/>
                      </a:cubicBezTo>
                      <a:cubicBezTo>
                        <a:pt x="3652" y="2207"/>
                        <a:pt x="1318" y="136"/>
                        <a:pt x="1318" y="136"/>
                      </a:cubicBezTo>
                      <a:lnTo>
                        <a:pt x="607"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5" name="Google Shape;1405;p59"/>
                <p:cNvSpPr/>
                <p:nvPr/>
              </p:nvSpPr>
              <p:spPr>
                <a:xfrm>
                  <a:off x="4891469" y="3975971"/>
                  <a:ext cx="71277" cy="102683"/>
                </a:xfrm>
                <a:custGeom>
                  <a:avLst/>
                  <a:gdLst/>
                  <a:ahLst/>
                  <a:cxnLst/>
                  <a:rect l="l" t="t" r="r" b="b"/>
                  <a:pathLst>
                    <a:path w="2324" h="3348" extrusionOk="0">
                      <a:moveTo>
                        <a:pt x="2249" y="0"/>
                      </a:moveTo>
                      <a:cubicBezTo>
                        <a:pt x="1017" y="0"/>
                        <a:pt x="214" y="1043"/>
                        <a:pt x="142" y="1637"/>
                      </a:cubicBezTo>
                      <a:cubicBezTo>
                        <a:pt x="44" y="2397"/>
                        <a:pt x="1" y="3347"/>
                        <a:pt x="1" y="3347"/>
                      </a:cubicBezTo>
                      <a:cubicBezTo>
                        <a:pt x="1" y="3347"/>
                        <a:pt x="160" y="2728"/>
                        <a:pt x="301" y="1729"/>
                      </a:cubicBezTo>
                      <a:cubicBezTo>
                        <a:pt x="442" y="730"/>
                        <a:pt x="2011" y="541"/>
                        <a:pt x="2011" y="541"/>
                      </a:cubicBezTo>
                      <a:lnTo>
                        <a:pt x="2323" y="1"/>
                      </a:lnTo>
                      <a:cubicBezTo>
                        <a:pt x="2299" y="0"/>
                        <a:pt x="2274" y="0"/>
                        <a:pt x="2249"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6" name="Google Shape;1406;p59"/>
                <p:cNvSpPr/>
                <p:nvPr/>
              </p:nvSpPr>
              <p:spPr>
                <a:xfrm>
                  <a:off x="4971732" y="4008512"/>
                  <a:ext cx="38368" cy="125011"/>
                </a:xfrm>
                <a:custGeom>
                  <a:avLst/>
                  <a:gdLst/>
                  <a:ahLst/>
                  <a:cxnLst/>
                  <a:rect l="l" t="t" r="r" b="b"/>
                  <a:pathLst>
                    <a:path w="1251" h="4076" extrusionOk="0">
                      <a:moveTo>
                        <a:pt x="31" y="0"/>
                      </a:moveTo>
                      <a:lnTo>
                        <a:pt x="1" y="625"/>
                      </a:lnTo>
                      <a:cubicBezTo>
                        <a:pt x="1" y="625"/>
                        <a:pt x="1214" y="1741"/>
                        <a:pt x="791" y="2660"/>
                      </a:cubicBezTo>
                      <a:cubicBezTo>
                        <a:pt x="374" y="3573"/>
                        <a:pt x="191" y="4076"/>
                        <a:pt x="191" y="4076"/>
                      </a:cubicBezTo>
                      <a:cubicBezTo>
                        <a:pt x="191" y="4076"/>
                        <a:pt x="662" y="3248"/>
                        <a:pt x="993" y="2556"/>
                      </a:cubicBezTo>
                      <a:cubicBezTo>
                        <a:pt x="1251" y="2004"/>
                        <a:pt x="1128" y="650"/>
                        <a:pt x="31"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7" name="Google Shape;1407;p59"/>
                <p:cNvSpPr/>
                <p:nvPr/>
              </p:nvSpPr>
              <p:spPr>
                <a:xfrm>
                  <a:off x="5060829" y="3857769"/>
                  <a:ext cx="39503" cy="65634"/>
                </a:xfrm>
                <a:custGeom>
                  <a:avLst/>
                  <a:gdLst/>
                  <a:ahLst/>
                  <a:cxnLst/>
                  <a:rect l="l" t="t" r="r" b="b"/>
                  <a:pathLst>
                    <a:path w="1288" h="2140" extrusionOk="0">
                      <a:moveTo>
                        <a:pt x="1287" y="1"/>
                      </a:moveTo>
                      <a:cubicBezTo>
                        <a:pt x="1287" y="1"/>
                        <a:pt x="846" y="313"/>
                        <a:pt x="515" y="595"/>
                      </a:cubicBezTo>
                      <a:cubicBezTo>
                        <a:pt x="251" y="822"/>
                        <a:pt x="0" y="1551"/>
                        <a:pt x="417" y="2139"/>
                      </a:cubicBezTo>
                      <a:lnTo>
                        <a:pt x="576" y="1827"/>
                      </a:lnTo>
                      <a:cubicBezTo>
                        <a:pt x="576" y="1827"/>
                        <a:pt x="209" y="963"/>
                        <a:pt x="644" y="589"/>
                      </a:cubicBezTo>
                      <a:cubicBezTo>
                        <a:pt x="1073" y="209"/>
                        <a:pt x="1287" y="1"/>
                        <a:pt x="1287"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8" name="Google Shape;1408;p59"/>
                <p:cNvSpPr/>
                <p:nvPr/>
              </p:nvSpPr>
              <p:spPr>
                <a:xfrm>
                  <a:off x="4997679" y="3954226"/>
                  <a:ext cx="206777" cy="117006"/>
                </a:xfrm>
                <a:custGeom>
                  <a:avLst/>
                  <a:gdLst/>
                  <a:ahLst/>
                  <a:cxnLst/>
                  <a:rect l="l" t="t" r="r" b="b"/>
                  <a:pathLst>
                    <a:path w="6742" h="3815" extrusionOk="0">
                      <a:moveTo>
                        <a:pt x="1847" y="0"/>
                      </a:moveTo>
                      <a:cubicBezTo>
                        <a:pt x="792" y="0"/>
                        <a:pt x="0" y="710"/>
                        <a:pt x="0" y="710"/>
                      </a:cubicBezTo>
                      <a:lnTo>
                        <a:pt x="429" y="1078"/>
                      </a:lnTo>
                      <a:cubicBezTo>
                        <a:pt x="1010" y="726"/>
                        <a:pt x="1488" y="582"/>
                        <a:pt x="1893" y="582"/>
                      </a:cubicBezTo>
                      <a:cubicBezTo>
                        <a:pt x="3178" y="582"/>
                        <a:pt x="3722" y="2034"/>
                        <a:pt x="4468" y="2873"/>
                      </a:cubicBezTo>
                      <a:cubicBezTo>
                        <a:pt x="5215" y="3715"/>
                        <a:pt x="6145" y="3815"/>
                        <a:pt x="6544" y="3815"/>
                      </a:cubicBezTo>
                      <a:cubicBezTo>
                        <a:pt x="6668" y="3815"/>
                        <a:pt x="6741" y="3805"/>
                        <a:pt x="6741" y="3805"/>
                      </a:cubicBezTo>
                      <a:cubicBezTo>
                        <a:pt x="4817" y="3566"/>
                        <a:pt x="4700" y="1341"/>
                        <a:pt x="3095" y="361"/>
                      </a:cubicBezTo>
                      <a:cubicBezTo>
                        <a:pt x="2661" y="97"/>
                        <a:pt x="2236" y="0"/>
                        <a:pt x="1847"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9" name="Google Shape;1409;p59"/>
                <p:cNvSpPr/>
                <p:nvPr/>
              </p:nvSpPr>
              <p:spPr>
                <a:xfrm>
                  <a:off x="5036017" y="3867737"/>
                  <a:ext cx="86673" cy="91734"/>
                </a:xfrm>
                <a:custGeom>
                  <a:avLst/>
                  <a:gdLst/>
                  <a:ahLst/>
                  <a:cxnLst/>
                  <a:rect l="l" t="t" r="r" b="b"/>
                  <a:pathLst>
                    <a:path w="2826" h="2991" extrusionOk="0">
                      <a:moveTo>
                        <a:pt x="2825" y="1"/>
                      </a:moveTo>
                      <a:lnTo>
                        <a:pt x="2825" y="1"/>
                      </a:lnTo>
                      <a:cubicBezTo>
                        <a:pt x="2121" y="1336"/>
                        <a:pt x="1569" y="1373"/>
                        <a:pt x="785" y="1649"/>
                      </a:cubicBezTo>
                      <a:cubicBezTo>
                        <a:pt x="0" y="1925"/>
                        <a:pt x="356" y="2991"/>
                        <a:pt x="356" y="2991"/>
                      </a:cubicBezTo>
                      <a:lnTo>
                        <a:pt x="356" y="2985"/>
                      </a:lnTo>
                      <a:lnTo>
                        <a:pt x="742" y="2826"/>
                      </a:lnTo>
                      <a:cubicBezTo>
                        <a:pt x="705" y="2243"/>
                        <a:pt x="705" y="2317"/>
                        <a:pt x="1551" y="1845"/>
                      </a:cubicBezTo>
                      <a:cubicBezTo>
                        <a:pt x="2390" y="1373"/>
                        <a:pt x="2825" y="1"/>
                        <a:pt x="2825"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0" name="Google Shape;1410;p59"/>
                <p:cNvSpPr/>
                <p:nvPr/>
              </p:nvSpPr>
              <p:spPr>
                <a:xfrm>
                  <a:off x="5098982" y="4045715"/>
                  <a:ext cx="19936" cy="57936"/>
                </a:xfrm>
                <a:custGeom>
                  <a:avLst/>
                  <a:gdLst/>
                  <a:ahLst/>
                  <a:cxnLst/>
                  <a:rect l="l" t="t" r="r" b="b"/>
                  <a:pathLst>
                    <a:path w="650" h="1889" extrusionOk="0">
                      <a:moveTo>
                        <a:pt x="650" y="1"/>
                      </a:moveTo>
                      <a:cubicBezTo>
                        <a:pt x="104" y="234"/>
                        <a:pt x="0" y="853"/>
                        <a:pt x="104" y="1128"/>
                      </a:cubicBezTo>
                      <a:cubicBezTo>
                        <a:pt x="233" y="1471"/>
                        <a:pt x="429" y="1888"/>
                        <a:pt x="429" y="1888"/>
                      </a:cubicBezTo>
                      <a:cubicBezTo>
                        <a:pt x="429" y="1888"/>
                        <a:pt x="356" y="1643"/>
                        <a:pt x="196" y="1190"/>
                      </a:cubicBezTo>
                      <a:cubicBezTo>
                        <a:pt x="25" y="736"/>
                        <a:pt x="644" y="295"/>
                        <a:pt x="644" y="295"/>
                      </a:cubicBezTo>
                      <a:lnTo>
                        <a:pt x="650"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1" name="Google Shape;1411;p59"/>
                <p:cNvSpPr/>
                <p:nvPr/>
              </p:nvSpPr>
              <p:spPr>
                <a:xfrm>
                  <a:off x="5092787" y="4008512"/>
                  <a:ext cx="46986" cy="98144"/>
                </a:xfrm>
                <a:custGeom>
                  <a:avLst/>
                  <a:gdLst/>
                  <a:ahLst/>
                  <a:cxnLst/>
                  <a:rect l="l" t="t" r="r" b="b"/>
                  <a:pathLst>
                    <a:path w="1532" h="3200" extrusionOk="0">
                      <a:moveTo>
                        <a:pt x="686" y="0"/>
                      </a:moveTo>
                      <a:cubicBezTo>
                        <a:pt x="686" y="0"/>
                        <a:pt x="0" y="589"/>
                        <a:pt x="466" y="1134"/>
                      </a:cubicBezTo>
                      <a:cubicBezTo>
                        <a:pt x="931" y="1673"/>
                        <a:pt x="1318" y="1949"/>
                        <a:pt x="1293" y="3199"/>
                      </a:cubicBezTo>
                      <a:cubicBezTo>
                        <a:pt x="1293" y="3199"/>
                        <a:pt x="1532" y="2047"/>
                        <a:pt x="1103" y="1336"/>
                      </a:cubicBezTo>
                      <a:cubicBezTo>
                        <a:pt x="674" y="632"/>
                        <a:pt x="643" y="687"/>
                        <a:pt x="907" y="295"/>
                      </a:cubicBezTo>
                      <a:lnTo>
                        <a:pt x="686" y="7"/>
                      </a:lnTo>
                      <a:lnTo>
                        <a:pt x="686"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2" name="Google Shape;1412;p59"/>
                <p:cNvSpPr/>
                <p:nvPr/>
              </p:nvSpPr>
              <p:spPr>
                <a:xfrm>
                  <a:off x="4988448" y="4105490"/>
                  <a:ext cx="98328" cy="268240"/>
                </a:xfrm>
                <a:custGeom>
                  <a:avLst/>
                  <a:gdLst/>
                  <a:ahLst/>
                  <a:cxnLst/>
                  <a:rect l="l" t="t" r="r" b="b"/>
                  <a:pathLst>
                    <a:path w="3206" h="8746" extrusionOk="0">
                      <a:moveTo>
                        <a:pt x="2268" y="0"/>
                      </a:moveTo>
                      <a:cubicBezTo>
                        <a:pt x="2268" y="0"/>
                        <a:pt x="1" y="1771"/>
                        <a:pt x="1251" y="3518"/>
                      </a:cubicBezTo>
                      <a:cubicBezTo>
                        <a:pt x="3089" y="6092"/>
                        <a:pt x="3034" y="8745"/>
                        <a:pt x="3034" y="8745"/>
                      </a:cubicBezTo>
                      <a:cubicBezTo>
                        <a:pt x="3034" y="8745"/>
                        <a:pt x="3206" y="5804"/>
                        <a:pt x="2232" y="4333"/>
                      </a:cubicBezTo>
                      <a:cubicBezTo>
                        <a:pt x="1257" y="2856"/>
                        <a:pt x="608" y="2207"/>
                        <a:pt x="2924" y="215"/>
                      </a:cubicBezTo>
                      <a:lnTo>
                        <a:pt x="2268"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3" name="Google Shape;1413;p59"/>
                <p:cNvSpPr/>
                <p:nvPr/>
              </p:nvSpPr>
              <p:spPr>
                <a:xfrm>
                  <a:off x="5034330" y="4211057"/>
                  <a:ext cx="75571" cy="94801"/>
                </a:xfrm>
                <a:custGeom>
                  <a:avLst/>
                  <a:gdLst/>
                  <a:ahLst/>
                  <a:cxnLst/>
                  <a:rect l="l" t="t" r="r" b="b"/>
                  <a:pathLst>
                    <a:path w="2464" h="3091" extrusionOk="0">
                      <a:moveTo>
                        <a:pt x="252" y="1"/>
                      </a:moveTo>
                      <a:cubicBezTo>
                        <a:pt x="169" y="1"/>
                        <a:pt x="85" y="7"/>
                        <a:pt x="0" y="21"/>
                      </a:cubicBezTo>
                      <a:lnTo>
                        <a:pt x="343" y="523"/>
                      </a:lnTo>
                      <a:cubicBezTo>
                        <a:pt x="343" y="523"/>
                        <a:pt x="1704" y="548"/>
                        <a:pt x="1967" y="1522"/>
                      </a:cubicBezTo>
                      <a:cubicBezTo>
                        <a:pt x="2231" y="2497"/>
                        <a:pt x="2464" y="3091"/>
                        <a:pt x="2464" y="3091"/>
                      </a:cubicBezTo>
                      <a:cubicBezTo>
                        <a:pt x="2464" y="3091"/>
                        <a:pt x="2286" y="2159"/>
                        <a:pt x="2096" y="1412"/>
                      </a:cubicBezTo>
                      <a:cubicBezTo>
                        <a:pt x="1955" y="870"/>
                        <a:pt x="1211" y="1"/>
                        <a:pt x="25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4" name="Google Shape;1414;p59"/>
                <p:cNvSpPr/>
                <p:nvPr/>
              </p:nvSpPr>
              <p:spPr>
                <a:xfrm>
                  <a:off x="5032428" y="4244579"/>
                  <a:ext cx="39503" cy="124060"/>
                </a:xfrm>
                <a:custGeom>
                  <a:avLst/>
                  <a:gdLst/>
                  <a:ahLst/>
                  <a:cxnLst/>
                  <a:rect l="l" t="t" r="r" b="b"/>
                  <a:pathLst>
                    <a:path w="1288" h="4045" extrusionOk="0">
                      <a:moveTo>
                        <a:pt x="840" y="0"/>
                      </a:moveTo>
                      <a:cubicBezTo>
                        <a:pt x="1" y="754"/>
                        <a:pt x="87" y="2102"/>
                        <a:pt x="387" y="2623"/>
                      </a:cubicBezTo>
                      <a:cubicBezTo>
                        <a:pt x="767" y="3279"/>
                        <a:pt x="1288" y="4045"/>
                        <a:pt x="1288" y="4045"/>
                      </a:cubicBezTo>
                      <a:cubicBezTo>
                        <a:pt x="1288" y="4045"/>
                        <a:pt x="1061" y="3573"/>
                        <a:pt x="571" y="2703"/>
                      </a:cubicBezTo>
                      <a:cubicBezTo>
                        <a:pt x="87" y="1839"/>
                        <a:pt x="957" y="613"/>
                        <a:pt x="957" y="613"/>
                      </a:cubicBezTo>
                      <a:lnTo>
                        <a:pt x="840"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5" name="Google Shape;1415;p59"/>
                <p:cNvSpPr/>
                <p:nvPr/>
              </p:nvSpPr>
              <p:spPr>
                <a:xfrm>
                  <a:off x="4183299" y="3448993"/>
                  <a:ext cx="565187" cy="870783"/>
                </a:xfrm>
                <a:custGeom>
                  <a:avLst/>
                  <a:gdLst/>
                  <a:ahLst/>
                  <a:cxnLst/>
                  <a:rect l="l" t="t" r="r" b="b"/>
                  <a:pathLst>
                    <a:path w="18428" h="28392" extrusionOk="0">
                      <a:moveTo>
                        <a:pt x="15137" y="0"/>
                      </a:moveTo>
                      <a:lnTo>
                        <a:pt x="15137" y="11374"/>
                      </a:lnTo>
                      <a:cubicBezTo>
                        <a:pt x="15137" y="11374"/>
                        <a:pt x="14977" y="14272"/>
                        <a:pt x="12312" y="15136"/>
                      </a:cubicBezTo>
                      <a:cubicBezTo>
                        <a:pt x="9646" y="16001"/>
                        <a:pt x="5724" y="16001"/>
                        <a:pt x="4388" y="20468"/>
                      </a:cubicBezTo>
                      <a:cubicBezTo>
                        <a:pt x="3058" y="24941"/>
                        <a:pt x="1330" y="27840"/>
                        <a:pt x="0" y="28391"/>
                      </a:cubicBezTo>
                      <a:cubicBezTo>
                        <a:pt x="0" y="28391"/>
                        <a:pt x="3285" y="27276"/>
                        <a:pt x="5412" y="20051"/>
                      </a:cubicBezTo>
                      <a:cubicBezTo>
                        <a:pt x="5796" y="18725"/>
                        <a:pt x="6941" y="17223"/>
                        <a:pt x="10161" y="17223"/>
                      </a:cubicBezTo>
                      <a:cubicBezTo>
                        <a:pt x="10795" y="17223"/>
                        <a:pt x="11508" y="17281"/>
                        <a:pt x="12312" y="17410"/>
                      </a:cubicBezTo>
                      <a:cubicBezTo>
                        <a:pt x="12643" y="17463"/>
                        <a:pt x="13022" y="17517"/>
                        <a:pt x="13418" y="17517"/>
                      </a:cubicBezTo>
                      <a:cubicBezTo>
                        <a:pt x="14710" y="17517"/>
                        <a:pt x="16185" y="16942"/>
                        <a:pt x="16785" y="13880"/>
                      </a:cubicBezTo>
                      <a:lnTo>
                        <a:pt x="18427"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6" name="Google Shape;1416;p59"/>
                <p:cNvSpPr/>
                <p:nvPr/>
              </p:nvSpPr>
              <p:spPr>
                <a:xfrm>
                  <a:off x="4449054" y="3684483"/>
                  <a:ext cx="114123" cy="266921"/>
                </a:xfrm>
                <a:custGeom>
                  <a:avLst/>
                  <a:gdLst/>
                  <a:ahLst/>
                  <a:cxnLst/>
                  <a:rect l="l" t="t" r="r" b="b"/>
                  <a:pathLst>
                    <a:path w="3721" h="8703" extrusionOk="0">
                      <a:moveTo>
                        <a:pt x="1998" y="1"/>
                      </a:moveTo>
                      <a:cubicBezTo>
                        <a:pt x="1998" y="2"/>
                        <a:pt x="1067" y="2838"/>
                        <a:pt x="1814" y="4486"/>
                      </a:cubicBezTo>
                      <a:cubicBezTo>
                        <a:pt x="2556" y="6129"/>
                        <a:pt x="3138" y="6907"/>
                        <a:pt x="1" y="8353"/>
                      </a:cubicBezTo>
                      <a:lnTo>
                        <a:pt x="693" y="8702"/>
                      </a:lnTo>
                      <a:cubicBezTo>
                        <a:pt x="693" y="8702"/>
                        <a:pt x="3720" y="7459"/>
                        <a:pt x="2727" y="5491"/>
                      </a:cubicBezTo>
                      <a:cubicBezTo>
                        <a:pt x="1269" y="2581"/>
                        <a:pt x="1998" y="2"/>
                        <a:pt x="1998"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7" name="Google Shape;1417;p59"/>
                <p:cNvSpPr/>
                <p:nvPr/>
              </p:nvSpPr>
              <p:spPr>
                <a:xfrm>
                  <a:off x="4459942" y="3744811"/>
                  <a:ext cx="63763" cy="108112"/>
                </a:xfrm>
                <a:custGeom>
                  <a:avLst/>
                  <a:gdLst/>
                  <a:ahLst/>
                  <a:cxnLst/>
                  <a:rect l="l" t="t" r="r" b="b"/>
                  <a:pathLst>
                    <a:path w="2079" h="3525" extrusionOk="0">
                      <a:moveTo>
                        <a:pt x="38" y="1"/>
                      </a:moveTo>
                      <a:cubicBezTo>
                        <a:pt x="38" y="1"/>
                        <a:pt x="1" y="945"/>
                        <a:pt x="38" y="1717"/>
                      </a:cubicBezTo>
                      <a:cubicBezTo>
                        <a:pt x="62" y="2323"/>
                        <a:pt x="804" y="3463"/>
                        <a:pt x="2078" y="3524"/>
                      </a:cubicBezTo>
                      <a:lnTo>
                        <a:pt x="1809" y="2961"/>
                      </a:lnTo>
                      <a:cubicBezTo>
                        <a:pt x="1809" y="2961"/>
                        <a:pt x="264" y="2642"/>
                        <a:pt x="203" y="1637"/>
                      </a:cubicBezTo>
                      <a:cubicBezTo>
                        <a:pt x="148" y="626"/>
                        <a:pt x="38" y="1"/>
                        <a:pt x="38"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8" name="Google Shape;1418;p59"/>
                <p:cNvSpPr/>
                <p:nvPr/>
              </p:nvSpPr>
              <p:spPr>
                <a:xfrm>
                  <a:off x="4504690" y="3691629"/>
                  <a:ext cx="42509" cy="123876"/>
                </a:xfrm>
                <a:custGeom>
                  <a:avLst/>
                  <a:gdLst/>
                  <a:ahLst/>
                  <a:cxnLst/>
                  <a:rect l="l" t="t" r="r" b="b"/>
                  <a:pathLst>
                    <a:path w="1386" h="4039" extrusionOk="0">
                      <a:moveTo>
                        <a:pt x="497" y="1"/>
                      </a:moveTo>
                      <a:cubicBezTo>
                        <a:pt x="497" y="1"/>
                        <a:pt x="638" y="509"/>
                        <a:pt x="981" y="1459"/>
                      </a:cubicBezTo>
                      <a:cubicBezTo>
                        <a:pt x="1318" y="2409"/>
                        <a:pt x="25" y="3420"/>
                        <a:pt x="25" y="3420"/>
                      </a:cubicBezTo>
                      <a:lnTo>
                        <a:pt x="0" y="4039"/>
                      </a:lnTo>
                      <a:cubicBezTo>
                        <a:pt x="1146" y="3487"/>
                        <a:pt x="1385" y="2152"/>
                        <a:pt x="1171" y="1575"/>
                      </a:cubicBezTo>
                      <a:cubicBezTo>
                        <a:pt x="901" y="852"/>
                        <a:pt x="497" y="1"/>
                        <a:pt x="497"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9" name="Google Shape;1419;p59"/>
                <p:cNvSpPr/>
                <p:nvPr/>
              </p:nvSpPr>
              <p:spPr>
                <a:xfrm>
                  <a:off x="4373514" y="3956434"/>
                  <a:ext cx="112038" cy="165986"/>
                </a:xfrm>
                <a:custGeom>
                  <a:avLst/>
                  <a:gdLst/>
                  <a:ahLst/>
                  <a:cxnLst/>
                  <a:rect l="l" t="t" r="r" b="b"/>
                  <a:pathLst>
                    <a:path w="3653" h="5412" extrusionOk="0">
                      <a:moveTo>
                        <a:pt x="3046" y="1"/>
                      </a:moveTo>
                      <a:lnTo>
                        <a:pt x="2335" y="136"/>
                      </a:lnTo>
                      <a:cubicBezTo>
                        <a:pt x="2335" y="136"/>
                        <a:pt x="0" y="2207"/>
                        <a:pt x="1434" y="2808"/>
                      </a:cubicBezTo>
                      <a:cubicBezTo>
                        <a:pt x="3548" y="3690"/>
                        <a:pt x="3628" y="5412"/>
                        <a:pt x="3628" y="5412"/>
                      </a:cubicBezTo>
                      <a:cubicBezTo>
                        <a:pt x="3628" y="5412"/>
                        <a:pt x="3652" y="3457"/>
                        <a:pt x="2531" y="2918"/>
                      </a:cubicBezTo>
                      <a:cubicBezTo>
                        <a:pt x="1403" y="2385"/>
                        <a:pt x="674" y="2232"/>
                        <a:pt x="3046"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0" name="Google Shape;1420;p59"/>
                <p:cNvSpPr/>
                <p:nvPr/>
              </p:nvSpPr>
              <p:spPr>
                <a:xfrm>
                  <a:off x="4424794" y="3973119"/>
                  <a:ext cx="71461" cy="102530"/>
                </a:xfrm>
                <a:custGeom>
                  <a:avLst/>
                  <a:gdLst/>
                  <a:ahLst/>
                  <a:cxnLst/>
                  <a:rect l="l" t="t" r="r" b="b"/>
                  <a:pathLst>
                    <a:path w="2330" h="3343" extrusionOk="0">
                      <a:moveTo>
                        <a:pt x="85" y="1"/>
                      </a:moveTo>
                      <a:cubicBezTo>
                        <a:pt x="57" y="1"/>
                        <a:pt x="29" y="1"/>
                        <a:pt x="1" y="2"/>
                      </a:cubicBezTo>
                      <a:lnTo>
                        <a:pt x="314" y="542"/>
                      </a:lnTo>
                      <a:cubicBezTo>
                        <a:pt x="314" y="542"/>
                        <a:pt x="1882" y="732"/>
                        <a:pt x="2023" y="1730"/>
                      </a:cubicBezTo>
                      <a:cubicBezTo>
                        <a:pt x="2164" y="2723"/>
                        <a:pt x="2330" y="3342"/>
                        <a:pt x="2330" y="3342"/>
                      </a:cubicBezTo>
                      <a:cubicBezTo>
                        <a:pt x="2330" y="3342"/>
                        <a:pt x="2287" y="2398"/>
                        <a:pt x="2189" y="1632"/>
                      </a:cubicBezTo>
                      <a:cubicBezTo>
                        <a:pt x="2111" y="1039"/>
                        <a:pt x="1312" y="1"/>
                        <a:pt x="85"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1" name="Google Shape;1421;p59"/>
                <p:cNvSpPr/>
                <p:nvPr/>
              </p:nvSpPr>
              <p:spPr>
                <a:xfrm>
                  <a:off x="4377440" y="4005690"/>
                  <a:ext cx="38368" cy="124827"/>
                </a:xfrm>
                <a:custGeom>
                  <a:avLst/>
                  <a:gdLst/>
                  <a:ahLst/>
                  <a:cxnLst/>
                  <a:rect l="l" t="t" r="r" b="b"/>
                  <a:pathLst>
                    <a:path w="1251" h="4070" extrusionOk="0">
                      <a:moveTo>
                        <a:pt x="1226" y="0"/>
                      </a:moveTo>
                      <a:cubicBezTo>
                        <a:pt x="129" y="644"/>
                        <a:pt x="1" y="1998"/>
                        <a:pt x="264" y="2550"/>
                      </a:cubicBezTo>
                      <a:cubicBezTo>
                        <a:pt x="589" y="3248"/>
                        <a:pt x="1061" y="4069"/>
                        <a:pt x="1061" y="4069"/>
                      </a:cubicBezTo>
                      <a:cubicBezTo>
                        <a:pt x="1061" y="4069"/>
                        <a:pt x="877" y="3573"/>
                        <a:pt x="460" y="2654"/>
                      </a:cubicBezTo>
                      <a:cubicBezTo>
                        <a:pt x="44" y="1735"/>
                        <a:pt x="1251" y="619"/>
                        <a:pt x="1251" y="619"/>
                      </a:cubicBezTo>
                      <a:lnTo>
                        <a:pt x="1226"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2" name="Google Shape;1422;p59"/>
                <p:cNvSpPr/>
                <p:nvPr/>
              </p:nvSpPr>
              <p:spPr>
                <a:xfrm>
                  <a:off x="4287423" y="3854763"/>
                  <a:ext cx="39319" cy="65634"/>
                </a:xfrm>
                <a:custGeom>
                  <a:avLst/>
                  <a:gdLst/>
                  <a:ahLst/>
                  <a:cxnLst/>
                  <a:rect l="l" t="t" r="r" b="b"/>
                  <a:pathLst>
                    <a:path w="1282" h="2140" extrusionOk="0">
                      <a:moveTo>
                        <a:pt x="0" y="1"/>
                      </a:moveTo>
                      <a:cubicBezTo>
                        <a:pt x="0" y="1"/>
                        <a:pt x="209" y="215"/>
                        <a:pt x="638" y="589"/>
                      </a:cubicBezTo>
                      <a:cubicBezTo>
                        <a:pt x="1073" y="969"/>
                        <a:pt x="711" y="1827"/>
                        <a:pt x="711" y="1827"/>
                      </a:cubicBezTo>
                      <a:lnTo>
                        <a:pt x="705" y="1827"/>
                      </a:lnTo>
                      <a:lnTo>
                        <a:pt x="864" y="2139"/>
                      </a:lnTo>
                      <a:cubicBezTo>
                        <a:pt x="1281" y="1551"/>
                        <a:pt x="1030" y="822"/>
                        <a:pt x="766" y="595"/>
                      </a:cubicBezTo>
                      <a:cubicBezTo>
                        <a:pt x="436" y="313"/>
                        <a:pt x="1" y="1"/>
                        <a:pt x="0"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3" name="Google Shape;1423;p59"/>
                <p:cNvSpPr/>
                <p:nvPr/>
              </p:nvSpPr>
              <p:spPr>
                <a:xfrm>
                  <a:off x="4183299" y="3951251"/>
                  <a:ext cx="206777" cy="117159"/>
                </a:xfrm>
                <a:custGeom>
                  <a:avLst/>
                  <a:gdLst/>
                  <a:ahLst/>
                  <a:cxnLst/>
                  <a:rect l="l" t="t" r="r" b="b"/>
                  <a:pathLst>
                    <a:path w="6742" h="3820" extrusionOk="0">
                      <a:moveTo>
                        <a:pt x="4887" y="0"/>
                      </a:moveTo>
                      <a:cubicBezTo>
                        <a:pt x="4500" y="0"/>
                        <a:pt x="4078" y="97"/>
                        <a:pt x="3647" y="360"/>
                      </a:cubicBezTo>
                      <a:cubicBezTo>
                        <a:pt x="2035" y="1340"/>
                        <a:pt x="1919" y="3571"/>
                        <a:pt x="0" y="3810"/>
                      </a:cubicBezTo>
                      <a:cubicBezTo>
                        <a:pt x="0" y="3810"/>
                        <a:pt x="73" y="3820"/>
                        <a:pt x="197" y="3820"/>
                      </a:cubicBezTo>
                      <a:cubicBezTo>
                        <a:pt x="597" y="3820"/>
                        <a:pt x="1526" y="3720"/>
                        <a:pt x="2274" y="2879"/>
                      </a:cubicBezTo>
                      <a:cubicBezTo>
                        <a:pt x="3019" y="2036"/>
                        <a:pt x="3559" y="584"/>
                        <a:pt x="4843" y="584"/>
                      </a:cubicBezTo>
                      <a:cubicBezTo>
                        <a:pt x="5249" y="584"/>
                        <a:pt x="5728" y="729"/>
                        <a:pt x="6312" y="1083"/>
                      </a:cubicBezTo>
                      <a:lnTo>
                        <a:pt x="6741" y="715"/>
                      </a:lnTo>
                      <a:lnTo>
                        <a:pt x="6735" y="715"/>
                      </a:lnTo>
                      <a:cubicBezTo>
                        <a:pt x="6735" y="715"/>
                        <a:pt x="5942" y="0"/>
                        <a:pt x="4887"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4" name="Google Shape;1424;p59"/>
                <p:cNvSpPr/>
                <p:nvPr/>
              </p:nvSpPr>
              <p:spPr>
                <a:xfrm>
                  <a:off x="4265065" y="3864915"/>
                  <a:ext cx="86489" cy="91550"/>
                </a:xfrm>
                <a:custGeom>
                  <a:avLst/>
                  <a:gdLst/>
                  <a:ahLst/>
                  <a:cxnLst/>
                  <a:rect l="l" t="t" r="r" b="b"/>
                  <a:pathLst>
                    <a:path w="2820" h="2985" extrusionOk="0">
                      <a:moveTo>
                        <a:pt x="0" y="1"/>
                      </a:moveTo>
                      <a:cubicBezTo>
                        <a:pt x="0" y="1"/>
                        <a:pt x="429" y="1373"/>
                        <a:pt x="1275" y="1845"/>
                      </a:cubicBezTo>
                      <a:cubicBezTo>
                        <a:pt x="2114" y="2311"/>
                        <a:pt x="2120" y="2237"/>
                        <a:pt x="2078" y="2826"/>
                      </a:cubicBezTo>
                      <a:lnTo>
                        <a:pt x="2470" y="2985"/>
                      </a:lnTo>
                      <a:cubicBezTo>
                        <a:pt x="2470" y="2985"/>
                        <a:pt x="2819" y="1919"/>
                        <a:pt x="2035" y="1649"/>
                      </a:cubicBezTo>
                      <a:cubicBezTo>
                        <a:pt x="1250" y="1373"/>
                        <a:pt x="699" y="1337"/>
                        <a:pt x="0"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5" name="Google Shape;1425;p59"/>
                <p:cNvSpPr/>
                <p:nvPr/>
              </p:nvSpPr>
              <p:spPr>
                <a:xfrm>
                  <a:off x="4268623" y="4042709"/>
                  <a:ext cx="20150" cy="57936"/>
                </a:xfrm>
                <a:custGeom>
                  <a:avLst/>
                  <a:gdLst/>
                  <a:ahLst/>
                  <a:cxnLst/>
                  <a:rect l="l" t="t" r="r" b="b"/>
                  <a:pathLst>
                    <a:path w="657" h="1889" extrusionOk="0">
                      <a:moveTo>
                        <a:pt x="1" y="1"/>
                      </a:moveTo>
                      <a:lnTo>
                        <a:pt x="13" y="295"/>
                      </a:lnTo>
                      <a:cubicBezTo>
                        <a:pt x="13" y="295"/>
                        <a:pt x="626" y="736"/>
                        <a:pt x="460" y="1190"/>
                      </a:cubicBezTo>
                      <a:cubicBezTo>
                        <a:pt x="295" y="1643"/>
                        <a:pt x="227" y="1888"/>
                        <a:pt x="227" y="1888"/>
                      </a:cubicBezTo>
                      <a:cubicBezTo>
                        <a:pt x="227" y="1888"/>
                        <a:pt x="423" y="1478"/>
                        <a:pt x="552" y="1128"/>
                      </a:cubicBezTo>
                      <a:cubicBezTo>
                        <a:pt x="656" y="853"/>
                        <a:pt x="546" y="234"/>
                        <a:pt x="1"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6" name="Google Shape;1426;p59"/>
                <p:cNvSpPr/>
                <p:nvPr/>
              </p:nvSpPr>
              <p:spPr>
                <a:xfrm>
                  <a:off x="4247767" y="4005690"/>
                  <a:ext cx="47201" cy="97960"/>
                </a:xfrm>
                <a:custGeom>
                  <a:avLst/>
                  <a:gdLst/>
                  <a:ahLst/>
                  <a:cxnLst/>
                  <a:rect l="l" t="t" r="r" b="b"/>
                  <a:pathLst>
                    <a:path w="1539" h="3194" extrusionOk="0">
                      <a:moveTo>
                        <a:pt x="846" y="0"/>
                      </a:moveTo>
                      <a:lnTo>
                        <a:pt x="625" y="289"/>
                      </a:lnTo>
                      <a:cubicBezTo>
                        <a:pt x="895" y="681"/>
                        <a:pt x="858" y="626"/>
                        <a:pt x="429" y="1330"/>
                      </a:cubicBezTo>
                      <a:cubicBezTo>
                        <a:pt x="0" y="2041"/>
                        <a:pt x="239" y="3193"/>
                        <a:pt x="239" y="3193"/>
                      </a:cubicBezTo>
                      <a:cubicBezTo>
                        <a:pt x="215" y="1943"/>
                        <a:pt x="607" y="1673"/>
                        <a:pt x="1073" y="1128"/>
                      </a:cubicBezTo>
                      <a:cubicBezTo>
                        <a:pt x="1539" y="589"/>
                        <a:pt x="846" y="0"/>
                        <a:pt x="846"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7" name="Google Shape;1427;p59"/>
                <p:cNvSpPr/>
                <p:nvPr/>
              </p:nvSpPr>
              <p:spPr>
                <a:xfrm>
                  <a:off x="4300765" y="4102485"/>
                  <a:ext cx="98512" cy="268424"/>
                </a:xfrm>
                <a:custGeom>
                  <a:avLst/>
                  <a:gdLst/>
                  <a:ahLst/>
                  <a:cxnLst/>
                  <a:rect l="l" t="t" r="r" b="b"/>
                  <a:pathLst>
                    <a:path w="3212" h="8752" extrusionOk="0">
                      <a:moveTo>
                        <a:pt x="938" y="0"/>
                      </a:moveTo>
                      <a:lnTo>
                        <a:pt x="289" y="215"/>
                      </a:lnTo>
                      <a:cubicBezTo>
                        <a:pt x="2605" y="2207"/>
                        <a:pt x="1955" y="2856"/>
                        <a:pt x="981" y="4333"/>
                      </a:cubicBezTo>
                      <a:cubicBezTo>
                        <a:pt x="0" y="5804"/>
                        <a:pt x="178" y="8751"/>
                        <a:pt x="178" y="8751"/>
                      </a:cubicBezTo>
                      <a:cubicBezTo>
                        <a:pt x="178" y="8751"/>
                        <a:pt x="117" y="6092"/>
                        <a:pt x="1961" y="3518"/>
                      </a:cubicBezTo>
                      <a:cubicBezTo>
                        <a:pt x="3212" y="1771"/>
                        <a:pt x="938" y="7"/>
                        <a:pt x="938" y="7"/>
                      </a:cubicBezTo>
                      <a:lnTo>
                        <a:pt x="938"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8" name="Google Shape;1428;p59"/>
                <p:cNvSpPr/>
                <p:nvPr/>
              </p:nvSpPr>
              <p:spPr>
                <a:xfrm>
                  <a:off x="4277824" y="4208051"/>
                  <a:ext cx="75418" cy="94801"/>
                </a:xfrm>
                <a:custGeom>
                  <a:avLst/>
                  <a:gdLst/>
                  <a:ahLst/>
                  <a:cxnLst/>
                  <a:rect l="l" t="t" r="r" b="b"/>
                  <a:pathLst>
                    <a:path w="2459" h="3091" extrusionOk="0">
                      <a:moveTo>
                        <a:pt x="2207" y="1"/>
                      </a:moveTo>
                      <a:cubicBezTo>
                        <a:pt x="1248" y="1"/>
                        <a:pt x="504" y="870"/>
                        <a:pt x="362" y="1412"/>
                      </a:cubicBezTo>
                      <a:cubicBezTo>
                        <a:pt x="172" y="2159"/>
                        <a:pt x="1" y="3091"/>
                        <a:pt x="1" y="3091"/>
                      </a:cubicBezTo>
                      <a:cubicBezTo>
                        <a:pt x="1" y="3091"/>
                        <a:pt x="228" y="2496"/>
                        <a:pt x="491" y="1522"/>
                      </a:cubicBezTo>
                      <a:cubicBezTo>
                        <a:pt x="755" y="554"/>
                        <a:pt x="2115" y="523"/>
                        <a:pt x="2115" y="523"/>
                      </a:cubicBezTo>
                      <a:lnTo>
                        <a:pt x="2458" y="21"/>
                      </a:lnTo>
                      <a:cubicBezTo>
                        <a:pt x="2373" y="7"/>
                        <a:pt x="2289" y="1"/>
                        <a:pt x="2207"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9" name="Google Shape;1429;p59"/>
                <p:cNvSpPr/>
                <p:nvPr/>
              </p:nvSpPr>
              <p:spPr>
                <a:xfrm>
                  <a:off x="4315609" y="4241757"/>
                  <a:ext cx="39503" cy="123876"/>
                </a:xfrm>
                <a:custGeom>
                  <a:avLst/>
                  <a:gdLst/>
                  <a:ahLst/>
                  <a:cxnLst/>
                  <a:rect l="l" t="t" r="r" b="b"/>
                  <a:pathLst>
                    <a:path w="1288" h="4039" extrusionOk="0">
                      <a:moveTo>
                        <a:pt x="448" y="0"/>
                      </a:moveTo>
                      <a:lnTo>
                        <a:pt x="338" y="613"/>
                      </a:lnTo>
                      <a:cubicBezTo>
                        <a:pt x="338" y="613"/>
                        <a:pt x="1208" y="1839"/>
                        <a:pt x="718" y="2703"/>
                      </a:cubicBezTo>
                      <a:cubicBezTo>
                        <a:pt x="233" y="3567"/>
                        <a:pt x="1" y="4039"/>
                        <a:pt x="1" y="4039"/>
                      </a:cubicBezTo>
                      <a:cubicBezTo>
                        <a:pt x="1" y="4039"/>
                        <a:pt x="521" y="3273"/>
                        <a:pt x="901" y="2617"/>
                      </a:cubicBezTo>
                      <a:cubicBezTo>
                        <a:pt x="1202" y="2096"/>
                        <a:pt x="1287" y="748"/>
                        <a:pt x="448"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430" name="Google Shape;1430;p59"/>
              <p:cNvSpPr/>
              <p:nvPr/>
            </p:nvSpPr>
            <p:spPr>
              <a:xfrm>
                <a:off x="4633228" y="3485251"/>
                <a:ext cx="122956" cy="25425"/>
              </a:xfrm>
              <a:custGeom>
                <a:avLst/>
                <a:gdLst/>
                <a:ahLst/>
                <a:cxnLst/>
                <a:rect l="l" t="t" r="r" b="b"/>
                <a:pathLst>
                  <a:path w="4009" h="829" extrusionOk="0">
                    <a:moveTo>
                      <a:pt x="412" y="1"/>
                    </a:moveTo>
                    <a:cubicBezTo>
                      <a:pt x="185" y="1"/>
                      <a:pt x="1" y="185"/>
                      <a:pt x="1" y="418"/>
                    </a:cubicBezTo>
                    <a:cubicBezTo>
                      <a:pt x="1" y="638"/>
                      <a:pt x="185" y="828"/>
                      <a:pt x="412" y="828"/>
                    </a:cubicBezTo>
                    <a:lnTo>
                      <a:pt x="3598" y="828"/>
                    </a:lnTo>
                    <a:cubicBezTo>
                      <a:pt x="3819" y="828"/>
                      <a:pt x="4009" y="644"/>
                      <a:pt x="4009" y="418"/>
                    </a:cubicBezTo>
                    <a:cubicBezTo>
                      <a:pt x="4009" y="185"/>
                      <a:pt x="3825" y="1"/>
                      <a:pt x="3598"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1" name="Google Shape;1431;p59"/>
              <p:cNvSpPr/>
              <p:nvPr/>
            </p:nvSpPr>
            <p:spPr>
              <a:xfrm>
                <a:off x="4633228" y="3543156"/>
                <a:ext cx="122956" cy="25211"/>
              </a:xfrm>
              <a:custGeom>
                <a:avLst/>
                <a:gdLst/>
                <a:ahLst/>
                <a:cxnLst/>
                <a:rect l="l" t="t" r="r" b="b"/>
                <a:pathLst>
                  <a:path w="4009" h="822" extrusionOk="0">
                    <a:moveTo>
                      <a:pt x="412" y="0"/>
                    </a:moveTo>
                    <a:cubicBezTo>
                      <a:pt x="185" y="0"/>
                      <a:pt x="1" y="184"/>
                      <a:pt x="1" y="411"/>
                    </a:cubicBezTo>
                    <a:cubicBezTo>
                      <a:pt x="1" y="638"/>
                      <a:pt x="185" y="822"/>
                      <a:pt x="412" y="822"/>
                    </a:cubicBezTo>
                    <a:lnTo>
                      <a:pt x="3598" y="822"/>
                    </a:lnTo>
                    <a:cubicBezTo>
                      <a:pt x="3819" y="822"/>
                      <a:pt x="4009" y="638"/>
                      <a:pt x="4009" y="411"/>
                    </a:cubicBezTo>
                    <a:cubicBezTo>
                      <a:pt x="4009" y="184"/>
                      <a:pt x="3825" y="0"/>
                      <a:pt x="3598"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2" name="Google Shape;1432;p59"/>
              <p:cNvSpPr/>
              <p:nvPr/>
            </p:nvSpPr>
            <p:spPr>
              <a:xfrm>
                <a:off x="4633228" y="3629615"/>
                <a:ext cx="122956" cy="25395"/>
              </a:xfrm>
              <a:custGeom>
                <a:avLst/>
                <a:gdLst/>
                <a:ahLst/>
                <a:cxnLst/>
                <a:rect l="l" t="t" r="r" b="b"/>
                <a:pathLst>
                  <a:path w="4009" h="828" extrusionOk="0">
                    <a:moveTo>
                      <a:pt x="412" y="0"/>
                    </a:moveTo>
                    <a:cubicBezTo>
                      <a:pt x="185" y="0"/>
                      <a:pt x="1" y="184"/>
                      <a:pt x="1" y="417"/>
                    </a:cubicBezTo>
                    <a:cubicBezTo>
                      <a:pt x="1" y="644"/>
                      <a:pt x="185" y="828"/>
                      <a:pt x="412" y="828"/>
                    </a:cubicBezTo>
                    <a:lnTo>
                      <a:pt x="3598" y="828"/>
                    </a:lnTo>
                    <a:cubicBezTo>
                      <a:pt x="3819" y="828"/>
                      <a:pt x="4009" y="644"/>
                      <a:pt x="4009" y="417"/>
                    </a:cubicBezTo>
                    <a:cubicBezTo>
                      <a:pt x="4009" y="184"/>
                      <a:pt x="3825" y="0"/>
                      <a:pt x="3598"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3" name="Google Shape;1433;p59"/>
              <p:cNvSpPr/>
              <p:nvPr/>
            </p:nvSpPr>
            <p:spPr>
              <a:xfrm>
                <a:off x="4633228" y="3701781"/>
                <a:ext cx="122956" cy="25395"/>
              </a:xfrm>
              <a:custGeom>
                <a:avLst/>
                <a:gdLst/>
                <a:ahLst/>
                <a:cxnLst/>
                <a:rect l="l" t="t" r="r" b="b"/>
                <a:pathLst>
                  <a:path w="4009" h="828" extrusionOk="0">
                    <a:moveTo>
                      <a:pt x="412" y="0"/>
                    </a:moveTo>
                    <a:cubicBezTo>
                      <a:pt x="185" y="0"/>
                      <a:pt x="1" y="184"/>
                      <a:pt x="1" y="417"/>
                    </a:cubicBezTo>
                    <a:cubicBezTo>
                      <a:pt x="1" y="638"/>
                      <a:pt x="185" y="828"/>
                      <a:pt x="412" y="828"/>
                    </a:cubicBezTo>
                    <a:lnTo>
                      <a:pt x="3598" y="828"/>
                    </a:lnTo>
                    <a:cubicBezTo>
                      <a:pt x="3819" y="828"/>
                      <a:pt x="4009" y="644"/>
                      <a:pt x="4009" y="417"/>
                    </a:cubicBezTo>
                    <a:cubicBezTo>
                      <a:pt x="4009" y="184"/>
                      <a:pt x="3825" y="0"/>
                      <a:pt x="3598"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34" name="Google Shape;1434;p59"/>
            <p:cNvGrpSpPr/>
            <p:nvPr/>
          </p:nvGrpSpPr>
          <p:grpSpPr>
            <a:xfrm>
              <a:off x="6764051" y="2250749"/>
              <a:ext cx="1637457" cy="1873778"/>
              <a:chOff x="2288598" y="3776555"/>
              <a:chExt cx="574204" cy="657074"/>
            </a:xfrm>
          </p:grpSpPr>
          <p:sp>
            <p:nvSpPr>
              <p:cNvPr id="1435" name="Google Shape;1435;p59"/>
              <p:cNvSpPr/>
              <p:nvPr/>
            </p:nvSpPr>
            <p:spPr>
              <a:xfrm>
                <a:off x="2742115" y="3936008"/>
                <a:ext cx="120686" cy="132832"/>
              </a:xfrm>
              <a:custGeom>
                <a:avLst/>
                <a:gdLst/>
                <a:ahLst/>
                <a:cxnLst/>
                <a:rect l="l" t="t" r="r" b="b"/>
                <a:pathLst>
                  <a:path w="3935" h="4331" extrusionOk="0">
                    <a:moveTo>
                      <a:pt x="1896" y="1"/>
                    </a:moveTo>
                    <a:cubicBezTo>
                      <a:pt x="1727" y="1"/>
                      <a:pt x="1555" y="41"/>
                      <a:pt x="1429" y="122"/>
                    </a:cubicBezTo>
                    <a:cubicBezTo>
                      <a:pt x="1203" y="264"/>
                      <a:pt x="1020" y="309"/>
                      <a:pt x="872" y="309"/>
                    </a:cubicBezTo>
                    <a:cubicBezTo>
                      <a:pt x="625" y="309"/>
                      <a:pt x="469" y="187"/>
                      <a:pt x="355" y="187"/>
                    </a:cubicBezTo>
                    <a:cubicBezTo>
                      <a:pt x="295" y="187"/>
                      <a:pt x="247" y="221"/>
                      <a:pt x="203" y="324"/>
                    </a:cubicBezTo>
                    <a:cubicBezTo>
                      <a:pt x="1" y="808"/>
                      <a:pt x="546" y="1035"/>
                      <a:pt x="546" y="1035"/>
                    </a:cubicBezTo>
                    <a:cubicBezTo>
                      <a:pt x="546" y="1035"/>
                      <a:pt x="641" y="998"/>
                      <a:pt x="732" y="998"/>
                    </a:cubicBezTo>
                    <a:cubicBezTo>
                      <a:pt x="896" y="998"/>
                      <a:pt x="1049" y="1117"/>
                      <a:pt x="620" y="1782"/>
                    </a:cubicBezTo>
                    <a:cubicBezTo>
                      <a:pt x="74" y="2634"/>
                      <a:pt x="1220" y="3425"/>
                      <a:pt x="1655" y="3952"/>
                    </a:cubicBezTo>
                    <a:cubicBezTo>
                      <a:pt x="1863" y="4203"/>
                      <a:pt x="2222" y="4330"/>
                      <a:pt x="2581" y="4330"/>
                    </a:cubicBezTo>
                    <a:cubicBezTo>
                      <a:pt x="2975" y="4330"/>
                      <a:pt x="3369" y="4177"/>
                      <a:pt x="3561" y="3866"/>
                    </a:cubicBezTo>
                    <a:cubicBezTo>
                      <a:pt x="3935" y="3265"/>
                      <a:pt x="3530" y="2787"/>
                      <a:pt x="2905" y="2634"/>
                    </a:cubicBezTo>
                    <a:cubicBezTo>
                      <a:pt x="2274" y="2469"/>
                      <a:pt x="3353" y="2193"/>
                      <a:pt x="3261" y="1666"/>
                    </a:cubicBezTo>
                    <a:cubicBezTo>
                      <a:pt x="3120" y="839"/>
                      <a:pt x="1992" y="1439"/>
                      <a:pt x="2415" y="722"/>
                    </a:cubicBezTo>
                    <a:cubicBezTo>
                      <a:pt x="2706" y="240"/>
                      <a:pt x="2307" y="1"/>
                      <a:pt x="189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6" name="Google Shape;1436;p59"/>
              <p:cNvSpPr/>
              <p:nvPr/>
            </p:nvSpPr>
            <p:spPr>
              <a:xfrm>
                <a:off x="2636856" y="4019737"/>
                <a:ext cx="145897" cy="113724"/>
              </a:xfrm>
              <a:custGeom>
                <a:avLst/>
                <a:gdLst/>
                <a:ahLst/>
                <a:cxnLst/>
                <a:rect l="l" t="t" r="r" b="b"/>
                <a:pathLst>
                  <a:path w="4757" h="3708" extrusionOk="0">
                    <a:moveTo>
                      <a:pt x="3905" y="1"/>
                    </a:moveTo>
                    <a:cubicBezTo>
                      <a:pt x="3795" y="1"/>
                      <a:pt x="3626" y="51"/>
                      <a:pt x="3451" y="290"/>
                    </a:cubicBezTo>
                    <a:cubicBezTo>
                      <a:pt x="3108" y="768"/>
                      <a:pt x="3175" y="2184"/>
                      <a:pt x="2507" y="2674"/>
                    </a:cubicBezTo>
                    <a:cubicBezTo>
                      <a:pt x="2185" y="2916"/>
                      <a:pt x="1893" y="2989"/>
                      <a:pt x="1634" y="2989"/>
                    </a:cubicBezTo>
                    <a:cubicBezTo>
                      <a:pt x="1362" y="2989"/>
                      <a:pt x="1127" y="2908"/>
                      <a:pt x="933" y="2858"/>
                    </a:cubicBezTo>
                    <a:cubicBezTo>
                      <a:pt x="559" y="2760"/>
                      <a:pt x="448" y="2557"/>
                      <a:pt x="222" y="2521"/>
                    </a:cubicBezTo>
                    <a:cubicBezTo>
                      <a:pt x="209" y="2519"/>
                      <a:pt x="198" y="2518"/>
                      <a:pt x="187" y="2518"/>
                    </a:cubicBezTo>
                    <a:cubicBezTo>
                      <a:pt x="0" y="2518"/>
                      <a:pt x="8" y="2758"/>
                      <a:pt x="546" y="3035"/>
                    </a:cubicBezTo>
                    <a:cubicBezTo>
                      <a:pt x="761" y="3148"/>
                      <a:pt x="1606" y="3707"/>
                      <a:pt x="2399" y="3707"/>
                    </a:cubicBezTo>
                    <a:cubicBezTo>
                      <a:pt x="2602" y="3707"/>
                      <a:pt x="2801" y="3671"/>
                      <a:pt x="2985" y="3581"/>
                    </a:cubicBezTo>
                    <a:cubicBezTo>
                      <a:pt x="4174" y="2993"/>
                      <a:pt x="4756" y="327"/>
                      <a:pt x="4033" y="27"/>
                    </a:cubicBezTo>
                    <a:cubicBezTo>
                      <a:pt x="4033" y="27"/>
                      <a:pt x="3984" y="1"/>
                      <a:pt x="3905" y="1"/>
                    </a:cubicBezTo>
                    <a:close/>
                  </a:path>
                </a:pathLst>
              </a:custGeom>
              <a:solidFill>
                <a:srgbClr val="E6705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7" name="Google Shape;1437;p59"/>
              <p:cNvSpPr/>
              <p:nvPr/>
            </p:nvSpPr>
            <p:spPr>
              <a:xfrm>
                <a:off x="2698319" y="4206456"/>
                <a:ext cx="153043" cy="224412"/>
              </a:xfrm>
              <a:custGeom>
                <a:avLst/>
                <a:gdLst/>
                <a:ahLst/>
                <a:cxnLst/>
                <a:rect l="l" t="t" r="r" b="b"/>
                <a:pathLst>
                  <a:path w="4990" h="7317" extrusionOk="0">
                    <a:moveTo>
                      <a:pt x="2042" y="67"/>
                    </a:moveTo>
                    <a:cubicBezTo>
                      <a:pt x="2011" y="245"/>
                      <a:pt x="1989" y="425"/>
                      <a:pt x="1973" y="604"/>
                    </a:cubicBezTo>
                    <a:lnTo>
                      <a:pt x="1973" y="604"/>
                    </a:lnTo>
                    <a:cubicBezTo>
                      <a:pt x="2008" y="627"/>
                      <a:pt x="2044" y="651"/>
                      <a:pt x="2080" y="675"/>
                    </a:cubicBezTo>
                    <a:lnTo>
                      <a:pt x="2080" y="675"/>
                    </a:lnTo>
                    <a:cubicBezTo>
                      <a:pt x="2065" y="461"/>
                      <a:pt x="2052" y="258"/>
                      <a:pt x="2042" y="67"/>
                    </a:cubicBezTo>
                    <a:close/>
                    <a:moveTo>
                      <a:pt x="524" y="0"/>
                    </a:moveTo>
                    <a:cubicBezTo>
                      <a:pt x="198" y="0"/>
                      <a:pt x="1" y="192"/>
                      <a:pt x="32" y="667"/>
                    </a:cubicBezTo>
                    <a:cubicBezTo>
                      <a:pt x="148" y="2469"/>
                      <a:pt x="755" y="5275"/>
                      <a:pt x="840" y="6789"/>
                    </a:cubicBezTo>
                    <a:cubicBezTo>
                      <a:pt x="847" y="6893"/>
                      <a:pt x="859" y="6918"/>
                      <a:pt x="510" y="7004"/>
                    </a:cubicBezTo>
                    <a:cubicBezTo>
                      <a:pt x="105" y="7108"/>
                      <a:pt x="418" y="7316"/>
                      <a:pt x="1049" y="7316"/>
                    </a:cubicBezTo>
                    <a:cubicBezTo>
                      <a:pt x="1649" y="7310"/>
                      <a:pt x="1913" y="4467"/>
                      <a:pt x="1968" y="2965"/>
                    </a:cubicBezTo>
                    <a:cubicBezTo>
                      <a:pt x="1984" y="2605"/>
                      <a:pt x="1879" y="1628"/>
                      <a:pt x="1973" y="604"/>
                    </a:cubicBezTo>
                    <a:lnTo>
                      <a:pt x="1973" y="604"/>
                    </a:lnTo>
                    <a:cubicBezTo>
                      <a:pt x="1422" y="245"/>
                      <a:pt x="891" y="0"/>
                      <a:pt x="524" y="0"/>
                    </a:cubicBezTo>
                    <a:close/>
                    <a:moveTo>
                      <a:pt x="2080" y="675"/>
                    </a:moveTo>
                    <a:lnTo>
                      <a:pt x="2080" y="675"/>
                    </a:lnTo>
                    <a:cubicBezTo>
                      <a:pt x="2100" y="962"/>
                      <a:pt x="2124" y="1267"/>
                      <a:pt x="2152" y="1586"/>
                    </a:cubicBezTo>
                    <a:cubicBezTo>
                      <a:pt x="2305" y="3235"/>
                      <a:pt x="4094" y="5386"/>
                      <a:pt x="4229" y="6771"/>
                    </a:cubicBezTo>
                    <a:cubicBezTo>
                      <a:pt x="4242" y="6875"/>
                      <a:pt x="4223" y="6918"/>
                      <a:pt x="3911" y="7022"/>
                    </a:cubicBezTo>
                    <a:cubicBezTo>
                      <a:pt x="3607" y="7129"/>
                      <a:pt x="3887" y="7317"/>
                      <a:pt x="4396" y="7317"/>
                    </a:cubicBezTo>
                    <a:cubicBezTo>
                      <a:pt x="4412" y="7317"/>
                      <a:pt x="4428" y="7316"/>
                      <a:pt x="4444" y="7316"/>
                    </a:cubicBezTo>
                    <a:cubicBezTo>
                      <a:pt x="4989" y="7298"/>
                      <a:pt x="4658" y="4436"/>
                      <a:pt x="4376" y="3094"/>
                    </a:cubicBezTo>
                    <a:cubicBezTo>
                      <a:pt x="4254" y="2512"/>
                      <a:pt x="3146" y="1395"/>
                      <a:pt x="2080" y="675"/>
                    </a:cubicBezTo>
                    <a:close/>
                  </a:path>
                </a:pathLst>
              </a:custGeom>
              <a:solidFill>
                <a:srgbClr val="EE9D7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8" name="Google Shape;1438;p59"/>
              <p:cNvSpPr/>
              <p:nvPr/>
            </p:nvSpPr>
            <p:spPr>
              <a:xfrm>
                <a:off x="2691387" y="4124659"/>
                <a:ext cx="156754" cy="277870"/>
              </a:xfrm>
              <a:custGeom>
                <a:avLst/>
                <a:gdLst/>
                <a:ahLst/>
                <a:cxnLst/>
                <a:rect l="l" t="t" r="r" b="b"/>
                <a:pathLst>
                  <a:path w="5111" h="9060" extrusionOk="0">
                    <a:moveTo>
                      <a:pt x="834" y="1"/>
                    </a:moveTo>
                    <a:cubicBezTo>
                      <a:pt x="588" y="577"/>
                      <a:pt x="276" y="1814"/>
                      <a:pt x="141" y="3334"/>
                    </a:cubicBezTo>
                    <a:cubicBezTo>
                      <a:pt x="0" y="4921"/>
                      <a:pt x="926" y="8733"/>
                      <a:pt x="944" y="8892"/>
                    </a:cubicBezTo>
                    <a:cubicBezTo>
                      <a:pt x="1092" y="9015"/>
                      <a:pt x="1264" y="9059"/>
                      <a:pt x="1427" y="9059"/>
                    </a:cubicBezTo>
                    <a:cubicBezTo>
                      <a:pt x="1662" y="9059"/>
                      <a:pt x="1878" y="8968"/>
                      <a:pt x="1980" y="8892"/>
                    </a:cubicBezTo>
                    <a:cubicBezTo>
                      <a:pt x="2476" y="6392"/>
                      <a:pt x="2188" y="3843"/>
                      <a:pt x="2274" y="3322"/>
                    </a:cubicBezTo>
                    <a:lnTo>
                      <a:pt x="2274" y="3322"/>
                    </a:lnTo>
                    <a:cubicBezTo>
                      <a:pt x="2298" y="3775"/>
                      <a:pt x="2035" y="5307"/>
                      <a:pt x="4339" y="8892"/>
                    </a:cubicBezTo>
                    <a:cubicBezTo>
                      <a:pt x="4474" y="8892"/>
                      <a:pt x="4633" y="8856"/>
                      <a:pt x="5111" y="8659"/>
                    </a:cubicBezTo>
                    <a:cubicBezTo>
                      <a:pt x="5001" y="7857"/>
                      <a:pt x="4069" y="2017"/>
                      <a:pt x="3904" y="460"/>
                    </a:cubicBezTo>
                    <a:cubicBezTo>
                      <a:pt x="3639" y="524"/>
                      <a:pt x="3212" y="613"/>
                      <a:pt x="2723" y="613"/>
                    </a:cubicBezTo>
                    <a:cubicBezTo>
                      <a:pt x="2126" y="613"/>
                      <a:pt x="1436" y="479"/>
                      <a:pt x="84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9" name="Google Shape;1439;p59"/>
              <p:cNvSpPr/>
              <p:nvPr/>
            </p:nvSpPr>
            <p:spPr>
              <a:xfrm>
                <a:off x="2700956" y="4420287"/>
                <a:ext cx="40178" cy="11685"/>
              </a:xfrm>
              <a:custGeom>
                <a:avLst/>
                <a:gdLst/>
                <a:ahLst/>
                <a:cxnLst/>
                <a:rect l="l" t="t" r="r" b="b"/>
                <a:pathLst>
                  <a:path w="1310" h="381" extrusionOk="0">
                    <a:moveTo>
                      <a:pt x="534" y="1"/>
                    </a:moveTo>
                    <a:cubicBezTo>
                      <a:pt x="534" y="1"/>
                      <a:pt x="1" y="87"/>
                      <a:pt x="338" y="246"/>
                    </a:cubicBezTo>
                    <a:cubicBezTo>
                      <a:pt x="491" y="316"/>
                      <a:pt x="708" y="380"/>
                      <a:pt x="897" y="380"/>
                    </a:cubicBezTo>
                    <a:cubicBezTo>
                      <a:pt x="1124" y="380"/>
                      <a:pt x="1310" y="288"/>
                      <a:pt x="1300" y="1"/>
                    </a:cubicBezTo>
                    <a:lnTo>
                      <a:pt x="1300" y="1"/>
                    </a:lnTo>
                    <a:cubicBezTo>
                      <a:pt x="1300" y="1"/>
                      <a:pt x="1090" y="102"/>
                      <a:pt x="863" y="102"/>
                    </a:cubicBezTo>
                    <a:cubicBezTo>
                      <a:pt x="750" y="102"/>
                      <a:pt x="632" y="76"/>
                      <a:pt x="53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0" name="Google Shape;1440;p59"/>
              <p:cNvSpPr/>
              <p:nvPr/>
            </p:nvSpPr>
            <p:spPr>
              <a:xfrm>
                <a:off x="2801891" y="4421790"/>
                <a:ext cx="40178" cy="11839"/>
              </a:xfrm>
              <a:custGeom>
                <a:avLst/>
                <a:gdLst/>
                <a:ahLst/>
                <a:cxnLst/>
                <a:rect l="l" t="t" r="r" b="b"/>
                <a:pathLst>
                  <a:path w="1310" h="386" extrusionOk="0">
                    <a:moveTo>
                      <a:pt x="534" y="1"/>
                    </a:moveTo>
                    <a:cubicBezTo>
                      <a:pt x="534" y="1"/>
                      <a:pt x="0" y="87"/>
                      <a:pt x="337" y="246"/>
                    </a:cubicBezTo>
                    <a:cubicBezTo>
                      <a:pt x="491" y="319"/>
                      <a:pt x="709" y="385"/>
                      <a:pt x="898" y="385"/>
                    </a:cubicBezTo>
                    <a:cubicBezTo>
                      <a:pt x="1124" y="385"/>
                      <a:pt x="1310" y="291"/>
                      <a:pt x="1300" y="1"/>
                    </a:cubicBezTo>
                    <a:lnTo>
                      <a:pt x="1300" y="1"/>
                    </a:lnTo>
                    <a:cubicBezTo>
                      <a:pt x="1300" y="1"/>
                      <a:pt x="1090" y="102"/>
                      <a:pt x="863" y="102"/>
                    </a:cubicBezTo>
                    <a:cubicBezTo>
                      <a:pt x="749" y="102"/>
                      <a:pt x="632" y="77"/>
                      <a:pt x="53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1" name="Google Shape;1441;p59"/>
              <p:cNvSpPr/>
              <p:nvPr/>
            </p:nvSpPr>
            <p:spPr>
              <a:xfrm>
                <a:off x="2714482" y="4016701"/>
                <a:ext cx="92899" cy="119828"/>
              </a:xfrm>
              <a:custGeom>
                <a:avLst/>
                <a:gdLst/>
                <a:ahLst/>
                <a:cxnLst/>
                <a:rect l="l" t="t" r="r" b="b"/>
                <a:pathLst>
                  <a:path w="3029" h="3907" extrusionOk="0">
                    <a:moveTo>
                      <a:pt x="1929" y="0"/>
                    </a:moveTo>
                    <a:cubicBezTo>
                      <a:pt x="1492" y="0"/>
                      <a:pt x="914" y="300"/>
                      <a:pt x="540" y="794"/>
                    </a:cubicBezTo>
                    <a:cubicBezTo>
                      <a:pt x="1" y="1504"/>
                      <a:pt x="252" y="1547"/>
                      <a:pt x="326" y="2203"/>
                    </a:cubicBezTo>
                    <a:cubicBezTo>
                      <a:pt x="479" y="3563"/>
                      <a:pt x="136" y="3710"/>
                      <a:pt x="136" y="3710"/>
                    </a:cubicBezTo>
                    <a:lnTo>
                      <a:pt x="2887" y="3907"/>
                    </a:lnTo>
                    <a:cubicBezTo>
                      <a:pt x="2397" y="2987"/>
                      <a:pt x="2710" y="2552"/>
                      <a:pt x="2740" y="2191"/>
                    </a:cubicBezTo>
                    <a:cubicBezTo>
                      <a:pt x="2801" y="1566"/>
                      <a:pt x="3028" y="1124"/>
                      <a:pt x="2428" y="230"/>
                    </a:cubicBezTo>
                    <a:cubicBezTo>
                      <a:pt x="2323" y="72"/>
                      <a:pt x="2143" y="0"/>
                      <a:pt x="1929" y="0"/>
                    </a:cubicBezTo>
                    <a:close/>
                  </a:path>
                </a:pathLst>
              </a:custGeom>
              <a:solidFill>
                <a:srgbClr val="F2785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2" name="Google Shape;1442;p59"/>
              <p:cNvSpPr/>
              <p:nvPr/>
            </p:nvSpPr>
            <p:spPr>
              <a:xfrm>
                <a:off x="2704545" y="4021301"/>
                <a:ext cx="105658" cy="125900"/>
              </a:xfrm>
              <a:custGeom>
                <a:avLst/>
                <a:gdLst/>
                <a:ahLst/>
                <a:cxnLst/>
                <a:rect l="l" t="t" r="r" b="b"/>
                <a:pathLst>
                  <a:path w="3445" h="4105" extrusionOk="0">
                    <a:moveTo>
                      <a:pt x="2537" y="0"/>
                    </a:moveTo>
                    <a:cubicBezTo>
                      <a:pt x="2537" y="0"/>
                      <a:pt x="2114" y="37"/>
                      <a:pt x="1740" y="570"/>
                    </a:cubicBezTo>
                    <a:cubicBezTo>
                      <a:pt x="1511" y="892"/>
                      <a:pt x="1258" y="975"/>
                      <a:pt x="1059" y="975"/>
                    </a:cubicBezTo>
                    <a:cubicBezTo>
                      <a:pt x="849" y="975"/>
                      <a:pt x="699" y="883"/>
                      <a:pt x="699" y="883"/>
                    </a:cubicBezTo>
                    <a:cubicBezTo>
                      <a:pt x="0" y="1538"/>
                      <a:pt x="313" y="3603"/>
                      <a:pt x="313" y="3603"/>
                    </a:cubicBezTo>
                    <a:cubicBezTo>
                      <a:pt x="851" y="3994"/>
                      <a:pt x="1505" y="4105"/>
                      <a:pt x="2077" y="4105"/>
                    </a:cubicBezTo>
                    <a:cubicBezTo>
                      <a:pt x="2833" y="4105"/>
                      <a:pt x="3444" y="3910"/>
                      <a:pt x="3444" y="3910"/>
                    </a:cubicBezTo>
                    <a:lnTo>
                      <a:pt x="3217" y="546"/>
                    </a:lnTo>
                    <a:cubicBezTo>
                      <a:pt x="3217" y="546"/>
                      <a:pt x="3144" y="313"/>
                      <a:pt x="2917" y="135"/>
                    </a:cubicBezTo>
                    <a:cubicBezTo>
                      <a:pt x="2776" y="25"/>
                      <a:pt x="2537" y="0"/>
                      <a:pt x="253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3" name="Google Shape;1443;p59"/>
              <p:cNvSpPr/>
              <p:nvPr/>
            </p:nvSpPr>
            <p:spPr>
              <a:xfrm>
                <a:off x="2730860" y="4028631"/>
                <a:ext cx="81398" cy="118969"/>
              </a:xfrm>
              <a:custGeom>
                <a:avLst/>
                <a:gdLst/>
                <a:ahLst/>
                <a:cxnLst/>
                <a:rect l="l" t="t" r="r" b="b"/>
                <a:pathLst>
                  <a:path w="2654" h="3879" extrusionOk="0">
                    <a:moveTo>
                      <a:pt x="1722" y="0"/>
                    </a:moveTo>
                    <a:cubicBezTo>
                      <a:pt x="1722" y="0"/>
                      <a:pt x="1066" y="858"/>
                      <a:pt x="1201" y="1324"/>
                    </a:cubicBezTo>
                    <a:cubicBezTo>
                      <a:pt x="1321" y="1753"/>
                      <a:pt x="1019" y="2182"/>
                      <a:pt x="565" y="2182"/>
                    </a:cubicBezTo>
                    <a:cubicBezTo>
                      <a:pt x="532" y="2182"/>
                      <a:pt x="499" y="2180"/>
                      <a:pt x="466" y="2176"/>
                    </a:cubicBezTo>
                    <a:cubicBezTo>
                      <a:pt x="428" y="2171"/>
                      <a:pt x="394" y="2169"/>
                      <a:pt x="364" y="2169"/>
                    </a:cubicBezTo>
                    <a:cubicBezTo>
                      <a:pt x="0" y="2169"/>
                      <a:pt x="236" y="2489"/>
                      <a:pt x="729" y="2506"/>
                    </a:cubicBezTo>
                    <a:cubicBezTo>
                      <a:pt x="1256" y="2519"/>
                      <a:pt x="1655" y="3027"/>
                      <a:pt x="1201" y="3058"/>
                    </a:cubicBezTo>
                    <a:cubicBezTo>
                      <a:pt x="803" y="3083"/>
                      <a:pt x="166" y="3677"/>
                      <a:pt x="496" y="3738"/>
                    </a:cubicBezTo>
                    <a:cubicBezTo>
                      <a:pt x="1078" y="3841"/>
                      <a:pt x="1500" y="3878"/>
                      <a:pt x="1807" y="3878"/>
                    </a:cubicBezTo>
                    <a:cubicBezTo>
                      <a:pt x="2653" y="3878"/>
                      <a:pt x="2617" y="3591"/>
                      <a:pt x="2617" y="3591"/>
                    </a:cubicBezTo>
                    <a:lnTo>
                      <a:pt x="2623" y="3591"/>
                    </a:lnTo>
                    <a:lnTo>
                      <a:pt x="2359" y="307"/>
                    </a:lnTo>
                    <a:cubicBezTo>
                      <a:pt x="2359" y="307"/>
                      <a:pt x="2359" y="294"/>
                      <a:pt x="2353" y="282"/>
                    </a:cubicBezTo>
                    <a:lnTo>
                      <a:pt x="1722" y="0"/>
                    </a:lnTo>
                    <a:close/>
                  </a:path>
                </a:pathLst>
              </a:custGeom>
              <a:solidFill>
                <a:srgbClr val="7878D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4" name="Google Shape;1444;p59"/>
              <p:cNvSpPr/>
              <p:nvPr/>
            </p:nvSpPr>
            <p:spPr>
              <a:xfrm>
                <a:off x="2706047" y="4019522"/>
                <a:ext cx="137586" cy="298603"/>
              </a:xfrm>
              <a:custGeom>
                <a:avLst/>
                <a:gdLst/>
                <a:ahLst/>
                <a:cxnLst/>
                <a:rect l="l" t="t" r="r" b="b"/>
                <a:pathLst>
                  <a:path w="4486" h="9736" extrusionOk="0">
                    <a:moveTo>
                      <a:pt x="2553" y="1"/>
                    </a:moveTo>
                    <a:cubicBezTo>
                      <a:pt x="2380" y="1"/>
                      <a:pt x="2140" y="109"/>
                      <a:pt x="1796" y="493"/>
                    </a:cubicBezTo>
                    <a:cubicBezTo>
                      <a:pt x="1645" y="662"/>
                      <a:pt x="1364" y="1033"/>
                      <a:pt x="1051" y="1033"/>
                    </a:cubicBezTo>
                    <a:cubicBezTo>
                      <a:pt x="1046" y="1033"/>
                      <a:pt x="1041" y="1033"/>
                      <a:pt x="1036" y="1032"/>
                    </a:cubicBezTo>
                    <a:cubicBezTo>
                      <a:pt x="1036" y="1032"/>
                      <a:pt x="0" y="7148"/>
                      <a:pt x="993" y="9655"/>
                    </a:cubicBezTo>
                    <a:cubicBezTo>
                      <a:pt x="993" y="9655"/>
                      <a:pt x="1545" y="9735"/>
                      <a:pt x="2233" y="9735"/>
                    </a:cubicBezTo>
                    <a:cubicBezTo>
                      <a:pt x="3012" y="9735"/>
                      <a:pt x="3965" y="9632"/>
                      <a:pt x="4486" y="9189"/>
                    </a:cubicBezTo>
                    <a:cubicBezTo>
                      <a:pt x="4486" y="9189"/>
                      <a:pt x="3910" y="843"/>
                      <a:pt x="2868" y="126"/>
                    </a:cubicBezTo>
                    <a:cubicBezTo>
                      <a:pt x="2794" y="73"/>
                      <a:pt x="2696" y="1"/>
                      <a:pt x="255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5" name="Google Shape;1445;p59"/>
              <p:cNvSpPr/>
              <p:nvPr/>
            </p:nvSpPr>
            <p:spPr>
              <a:xfrm>
                <a:off x="2685571" y="4018756"/>
                <a:ext cx="69560" cy="282225"/>
              </a:xfrm>
              <a:custGeom>
                <a:avLst/>
                <a:gdLst/>
                <a:ahLst/>
                <a:cxnLst/>
                <a:rect l="l" t="t" r="r" b="b"/>
                <a:pathLst>
                  <a:path w="2268" h="9202" extrusionOk="0">
                    <a:moveTo>
                      <a:pt x="2207" y="0"/>
                    </a:moveTo>
                    <a:cubicBezTo>
                      <a:pt x="2100" y="0"/>
                      <a:pt x="1844" y="64"/>
                      <a:pt x="1397" y="524"/>
                    </a:cubicBezTo>
                    <a:cubicBezTo>
                      <a:pt x="1208" y="714"/>
                      <a:pt x="1183" y="782"/>
                      <a:pt x="1005" y="1027"/>
                    </a:cubicBezTo>
                    <a:cubicBezTo>
                      <a:pt x="117" y="2571"/>
                      <a:pt x="0" y="8981"/>
                      <a:pt x="0" y="8981"/>
                    </a:cubicBezTo>
                    <a:lnTo>
                      <a:pt x="552" y="9202"/>
                    </a:lnTo>
                    <a:cubicBezTo>
                      <a:pt x="552" y="9202"/>
                      <a:pt x="791" y="3012"/>
                      <a:pt x="1348" y="1045"/>
                    </a:cubicBezTo>
                    <a:cubicBezTo>
                      <a:pt x="1428" y="745"/>
                      <a:pt x="1771" y="340"/>
                      <a:pt x="2268" y="10"/>
                    </a:cubicBezTo>
                    <a:cubicBezTo>
                      <a:pt x="2268" y="10"/>
                      <a:pt x="2248" y="0"/>
                      <a:pt x="220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6" name="Google Shape;1446;p59"/>
              <p:cNvSpPr/>
              <p:nvPr/>
            </p:nvSpPr>
            <p:spPr>
              <a:xfrm>
                <a:off x="2753770" y="3978823"/>
                <a:ext cx="35363" cy="50176"/>
              </a:xfrm>
              <a:custGeom>
                <a:avLst/>
                <a:gdLst/>
                <a:ahLst/>
                <a:cxnLst/>
                <a:rect l="l" t="t" r="r" b="b"/>
                <a:pathLst>
                  <a:path w="1153" h="1636" extrusionOk="0">
                    <a:moveTo>
                      <a:pt x="1153" y="0"/>
                    </a:moveTo>
                    <a:lnTo>
                      <a:pt x="1" y="680"/>
                    </a:lnTo>
                    <a:cubicBezTo>
                      <a:pt x="203" y="1024"/>
                      <a:pt x="234" y="1189"/>
                      <a:pt x="25" y="1581"/>
                    </a:cubicBezTo>
                    <a:cubicBezTo>
                      <a:pt x="5" y="1620"/>
                      <a:pt x="21" y="1636"/>
                      <a:pt x="61" y="1636"/>
                    </a:cubicBezTo>
                    <a:cubicBezTo>
                      <a:pt x="236" y="1636"/>
                      <a:pt x="868" y="1323"/>
                      <a:pt x="828" y="1238"/>
                    </a:cubicBezTo>
                    <a:cubicBezTo>
                      <a:pt x="675" y="895"/>
                      <a:pt x="1153" y="0"/>
                      <a:pt x="1153" y="0"/>
                    </a:cubicBezTo>
                    <a:close/>
                  </a:path>
                </a:pathLst>
              </a:custGeom>
              <a:solidFill>
                <a:srgbClr val="E0623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7" name="Google Shape;1447;p59"/>
              <p:cNvSpPr/>
              <p:nvPr/>
            </p:nvSpPr>
            <p:spPr>
              <a:xfrm>
                <a:off x="2742483" y="3955944"/>
                <a:ext cx="54347" cy="62168"/>
              </a:xfrm>
              <a:custGeom>
                <a:avLst/>
                <a:gdLst/>
                <a:ahLst/>
                <a:cxnLst/>
                <a:rect l="l" t="t" r="r" b="b"/>
                <a:pathLst>
                  <a:path w="1772" h="2027" extrusionOk="0">
                    <a:moveTo>
                      <a:pt x="1050" y="1"/>
                    </a:moveTo>
                    <a:cubicBezTo>
                      <a:pt x="945" y="1"/>
                      <a:pt x="834" y="38"/>
                      <a:pt x="724" y="133"/>
                    </a:cubicBezTo>
                    <a:cubicBezTo>
                      <a:pt x="405" y="403"/>
                      <a:pt x="1" y="1641"/>
                      <a:pt x="301" y="1935"/>
                    </a:cubicBezTo>
                    <a:cubicBezTo>
                      <a:pt x="349" y="1982"/>
                      <a:pt x="457" y="2026"/>
                      <a:pt x="594" y="2026"/>
                    </a:cubicBezTo>
                    <a:cubicBezTo>
                      <a:pt x="831" y="2026"/>
                      <a:pt x="1154" y="1896"/>
                      <a:pt x="1398" y="1426"/>
                    </a:cubicBezTo>
                    <a:cubicBezTo>
                      <a:pt x="1521" y="1181"/>
                      <a:pt x="1772" y="789"/>
                      <a:pt x="1570" y="348"/>
                    </a:cubicBezTo>
                    <a:cubicBezTo>
                      <a:pt x="1505" y="206"/>
                      <a:pt x="1296" y="1"/>
                      <a:pt x="1050" y="1"/>
                    </a:cubicBezTo>
                    <a:close/>
                  </a:path>
                </a:pathLst>
              </a:custGeom>
              <a:solidFill>
                <a:srgbClr val="F2785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8" name="Google Shape;1448;p59"/>
              <p:cNvSpPr/>
              <p:nvPr/>
            </p:nvSpPr>
            <p:spPr>
              <a:xfrm>
                <a:off x="2756101" y="3949564"/>
                <a:ext cx="47876" cy="49839"/>
              </a:xfrm>
              <a:custGeom>
                <a:avLst/>
                <a:gdLst/>
                <a:ahLst/>
                <a:cxnLst/>
                <a:rect l="l" t="t" r="r" b="b"/>
                <a:pathLst>
                  <a:path w="1561" h="1625" extrusionOk="0">
                    <a:moveTo>
                      <a:pt x="619" y="1"/>
                    </a:moveTo>
                    <a:cubicBezTo>
                      <a:pt x="353" y="1"/>
                      <a:pt x="106" y="129"/>
                      <a:pt x="47" y="378"/>
                    </a:cubicBezTo>
                    <a:cubicBezTo>
                      <a:pt x="13" y="536"/>
                      <a:pt x="0" y="632"/>
                      <a:pt x="299" y="632"/>
                    </a:cubicBezTo>
                    <a:cubicBezTo>
                      <a:pt x="325" y="632"/>
                      <a:pt x="353" y="631"/>
                      <a:pt x="384" y="629"/>
                    </a:cubicBezTo>
                    <a:cubicBezTo>
                      <a:pt x="397" y="629"/>
                      <a:pt x="410" y="629"/>
                      <a:pt x="422" y="629"/>
                    </a:cubicBezTo>
                    <a:cubicBezTo>
                      <a:pt x="857" y="629"/>
                      <a:pt x="763" y="945"/>
                      <a:pt x="703" y="1052"/>
                    </a:cubicBezTo>
                    <a:cubicBezTo>
                      <a:pt x="544" y="1377"/>
                      <a:pt x="1126" y="1077"/>
                      <a:pt x="930" y="1469"/>
                    </a:cubicBezTo>
                    <a:cubicBezTo>
                      <a:pt x="872" y="1583"/>
                      <a:pt x="879" y="1624"/>
                      <a:pt x="919" y="1624"/>
                    </a:cubicBezTo>
                    <a:cubicBezTo>
                      <a:pt x="1016" y="1624"/>
                      <a:pt x="1300" y="1390"/>
                      <a:pt x="1334" y="1346"/>
                    </a:cubicBezTo>
                    <a:cubicBezTo>
                      <a:pt x="1383" y="1291"/>
                      <a:pt x="1561" y="1040"/>
                      <a:pt x="1328" y="452"/>
                    </a:cubicBezTo>
                    <a:cubicBezTo>
                      <a:pt x="1208" y="148"/>
                      <a:pt x="902" y="1"/>
                      <a:pt x="61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9" name="Google Shape;1449;p59"/>
              <p:cNvSpPr/>
              <p:nvPr/>
            </p:nvSpPr>
            <p:spPr>
              <a:xfrm>
                <a:off x="2625968" y="4045101"/>
                <a:ext cx="184020" cy="136021"/>
              </a:xfrm>
              <a:custGeom>
                <a:avLst/>
                <a:gdLst/>
                <a:ahLst/>
                <a:cxnLst/>
                <a:rect l="l" t="t" r="r" b="b"/>
                <a:pathLst>
                  <a:path w="6000" h="4435" extrusionOk="0">
                    <a:moveTo>
                      <a:pt x="755" y="0"/>
                    </a:moveTo>
                    <a:cubicBezTo>
                      <a:pt x="545" y="0"/>
                      <a:pt x="337" y="99"/>
                      <a:pt x="209" y="284"/>
                    </a:cubicBezTo>
                    <a:cubicBezTo>
                      <a:pt x="1" y="585"/>
                      <a:pt x="74" y="1001"/>
                      <a:pt x="381" y="1210"/>
                    </a:cubicBezTo>
                    <a:lnTo>
                      <a:pt x="4866" y="4316"/>
                    </a:lnTo>
                    <a:cubicBezTo>
                      <a:pt x="4982" y="4397"/>
                      <a:pt x="5113" y="4435"/>
                      <a:pt x="5244" y="4435"/>
                    </a:cubicBezTo>
                    <a:cubicBezTo>
                      <a:pt x="5453" y="4435"/>
                      <a:pt x="5659" y="4336"/>
                      <a:pt x="5792" y="4151"/>
                    </a:cubicBezTo>
                    <a:cubicBezTo>
                      <a:pt x="6000" y="3845"/>
                      <a:pt x="5926" y="3434"/>
                      <a:pt x="5620" y="3226"/>
                    </a:cubicBezTo>
                    <a:lnTo>
                      <a:pt x="1134" y="119"/>
                    </a:lnTo>
                    <a:cubicBezTo>
                      <a:pt x="1019" y="39"/>
                      <a:pt x="887" y="0"/>
                      <a:pt x="75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0" name="Google Shape;1450;p59"/>
              <p:cNvSpPr/>
              <p:nvPr/>
            </p:nvSpPr>
            <p:spPr>
              <a:xfrm>
                <a:off x="2574105" y="4006549"/>
                <a:ext cx="116730" cy="94586"/>
              </a:xfrm>
              <a:custGeom>
                <a:avLst/>
                <a:gdLst/>
                <a:ahLst/>
                <a:cxnLst/>
                <a:rect l="l" t="t" r="r" b="b"/>
                <a:pathLst>
                  <a:path w="3806" h="3084" extrusionOk="0">
                    <a:moveTo>
                      <a:pt x="1189" y="0"/>
                    </a:moveTo>
                    <a:cubicBezTo>
                      <a:pt x="856" y="0"/>
                      <a:pt x="530" y="159"/>
                      <a:pt x="325" y="450"/>
                    </a:cubicBezTo>
                    <a:cubicBezTo>
                      <a:pt x="0" y="928"/>
                      <a:pt x="117" y="1578"/>
                      <a:pt x="589" y="1903"/>
                    </a:cubicBezTo>
                    <a:lnTo>
                      <a:pt x="2023" y="2896"/>
                    </a:lnTo>
                    <a:cubicBezTo>
                      <a:pt x="2204" y="3023"/>
                      <a:pt x="2412" y="3084"/>
                      <a:pt x="2618" y="3084"/>
                    </a:cubicBezTo>
                    <a:cubicBezTo>
                      <a:pt x="2949" y="3084"/>
                      <a:pt x="3275" y="2926"/>
                      <a:pt x="3475" y="2632"/>
                    </a:cubicBezTo>
                    <a:cubicBezTo>
                      <a:pt x="3806" y="2160"/>
                      <a:pt x="3689" y="1511"/>
                      <a:pt x="3211" y="1180"/>
                    </a:cubicBezTo>
                    <a:lnTo>
                      <a:pt x="1784" y="187"/>
                    </a:lnTo>
                    <a:cubicBezTo>
                      <a:pt x="1601" y="61"/>
                      <a:pt x="1394" y="0"/>
                      <a:pt x="118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1" name="Google Shape;1451;p59"/>
              <p:cNvSpPr/>
              <p:nvPr/>
            </p:nvSpPr>
            <p:spPr>
              <a:xfrm>
                <a:off x="2288598" y="3776555"/>
                <a:ext cx="366169" cy="335254"/>
              </a:xfrm>
              <a:custGeom>
                <a:avLst/>
                <a:gdLst/>
                <a:ahLst/>
                <a:cxnLst/>
                <a:rect l="l" t="t" r="r" b="b"/>
                <a:pathLst>
                  <a:path w="11939" h="10931" extrusionOk="0">
                    <a:moveTo>
                      <a:pt x="5960" y="1295"/>
                    </a:moveTo>
                    <a:cubicBezTo>
                      <a:pt x="6246" y="1295"/>
                      <a:pt x="6536" y="1325"/>
                      <a:pt x="6827" y="1386"/>
                    </a:cubicBezTo>
                    <a:cubicBezTo>
                      <a:pt x="9083" y="1858"/>
                      <a:pt x="10529" y="4070"/>
                      <a:pt x="10057" y="6326"/>
                    </a:cubicBezTo>
                    <a:cubicBezTo>
                      <a:pt x="9645" y="8292"/>
                      <a:pt x="7906" y="9638"/>
                      <a:pt x="5973" y="9638"/>
                    </a:cubicBezTo>
                    <a:cubicBezTo>
                      <a:pt x="5689" y="9638"/>
                      <a:pt x="5400" y="9609"/>
                      <a:pt x="5112" y="9549"/>
                    </a:cubicBezTo>
                    <a:cubicBezTo>
                      <a:pt x="2856" y="9077"/>
                      <a:pt x="1416" y="6865"/>
                      <a:pt x="1888" y="4610"/>
                    </a:cubicBezTo>
                    <a:cubicBezTo>
                      <a:pt x="2299" y="2646"/>
                      <a:pt x="4030" y="1295"/>
                      <a:pt x="5960" y="1295"/>
                    </a:cubicBezTo>
                    <a:close/>
                    <a:moveTo>
                      <a:pt x="5971" y="1"/>
                    </a:moveTo>
                    <a:cubicBezTo>
                      <a:pt x="3439" y="1"/>
                      <a:pt x="1166" y="1770"/>
                      <a:pt x="626" y="4346"/>
                    </a:cubicBezTo>
                    <a:cubicBezTo>
                      <a:pt x="1" y="7294"/>
                      <a:pt x="1894" y="10192"/>
                      <a:pt x="4848" y="10811"/>
                    </a:cubicBezTo>
                    <a:cubicBezTo>
                      <a:pt x="5229" y="10892"/>
                      <a:pt x="5609" y="10931"/>
                      <a:pt x="5983" y="10931"/>
                    </a:cubicBezTo>
                    <a:cubicBezTo>
                      <a:pt x="8511" y="10931"/>
                      <a:pt x="10780" y="9162"/>
                      <a:pt x="11319" y="6589"/>
                    </a:cubicBezTo>
                    <a:cubicBezTo>
                      <a:pt x="11938" y="3635"/>
                      <a:pt x="10045" y="743"/>
                      <a:pt x="7097" y="118"/>
                    </a:cubicBezTo>
                    <a:cubicBezTo>
                      <a:pt x="6719" y="39"/>
                      <a:pt x="6342" y="1"/>
                      <a:pt x="597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2" name="Google Shape;1452;p59"/>
              <p:cNvSpPr/>
              <p:nvPr/>
            </p:nvSpPr>
            <p:spPr>
              <a:xfrm>
                <a:off x="2681051" y="4025104"/>
                <a:ext cx="126146" cy="104125"/>
              </a:xfrm>
              <a:custGeom>
                <a:avLst/>
                <a:gdLst/>
                <a:ahLst/>
                <a:cxnLst/>
                <a:rect l="l" t="t" r="r" b="b"/>
                <a:pathLst>
                  <a:path w="4113" h="3395" extrusionOk="0">
                    <a:moveTo>
                      <a:pt x="3358" y="0"/>
                    </a:moveTo>
                    <a:cubicBezTo>
                      <a:pt x="3260" y="0"/>
                      <a:pt x="3102" y="45"/>
                      <a:pt x="2954" y="281"/>
                    </a:cubicBezTo>
                    <a:cubicBezTo>
                      <a:pt x="2678" y="728"/>
                      <a:pt x="2813" y="1990"/>
                      <a:pt x="2249" y="2468"/>
                    </a:cubicBezTo>
                    <a:cubicBezTo>
                      <a:pt x="1945" y="2729"/>
                      <a:pt x="1661" y="2800"/>
                      <a:pt x="1411" y="2800"/>
                    </a:cubicBezTo>
                    <a:cubicBezTo>
                      <a:pt x="1201" y="2800"/>
                      <a:pt x="1014" y="2750"/>
                      <a:pt x="858" y="2720"/>
                    </a:cubicBezTo>
                    <a:cubicBezTo>
                      <a:pt x="515" y="2658"/>
                      <a:pt x="405" y="2481"/>
                      <a:pt x="202" y="2462"/>
                    </a:cubicBezTo>
                    <a:cubicBezTo>
                      <a:pt x="195" y="2461"/>
                      <a:pt x="188" y="2461"/>
                      <a:pt x="181" y="2461"/>
                    </a:cubicBezTo>
                    <a:cubicBezTo>
                      <a:pt x="0" y="2461"/>
                      <a:pt x="14" y="2685"/>
                      <a:pt x="521" y="2903"/>
                    </a:cubicBezTo>
                    <a:cubicBezTo>
                      <a:pt x="711" y="2987"/>
                      <a:pt x="1424" y="3395"/>
                      <a:pt x="2100" y="3395"/>
                    </a:cubicBezTo>
                    <a:cubicBezTo>
                      <a:pt x="2319" y="3395"/>
                      <a:pt x="2535" y="3352"/>
                      <a:pt x="2727" y="3240"/>
                    </a:cubicBezTo>
                    <a:cubicBezTo>
                      <a:pt x="3750" y="2652"/>
                      <a:pt x="4112" y="238"/>
                      <a:pt x="3456" y="17"/>
                    </a:cubicBezTo>
                    <a:cubicBezTo>
                      <a:pt x="3456" y="17"/>
                      <a:pt x="3418" y="0"/>
                      <a:pt x="3358" y="0"/>
                    </a:cubicBezTo>
                    <a:close/>
                  </a:path>
                </a:pathLst>
              </a:custGeom>
              <a:solidFill>
                <a:srgbClr val="E6705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3" name="Google Shape;1453;p59"/>
              <p:cNvSpPr/>
              <p:nvPr/>
            </p:nvSpPr>
            <p:spPr>
              <a:xfrm>
                <a:off x="2760916" y="4023908"/>
                <a:ext cx="44778" cy="50728"/>
              </a:xfrm>
              <a:custGeom>
                <a:avLst/>
                <a:gdLst/>
                <a:ahLst/>
                <a:cxnLst/>
                <a:rect l="l" t="t" r="r" b="b"/>
                <a:pathLst>
                  <a:path w="1460" h="1654" extrusionOk="0">
                    <a:moveTo>
                      <a:pt x="742" y="1"/>
                    </a:moveTo>
                    <a:cubicBezTo>
                      <a:pt x="1" y="44"/>
                      <a:pt x="74" y="1557"/>
                      <a:pt x="74" y="1557"/>
                    </a:cubicBezTo>
                    <a:cubicBezTo>
                      <a:pt x="293" y="1633"/>
                      <a:pt x="533" y="1654"/>
                      <a:pt x="730" y="1654"/>
                    </a:cubicBezTo>
                    <a:cubicBezTo>
                      <a:pt x="963" y="1654"/>
                      <a:pt x="1134" y="1625"/>
                      <a:pt x="1134" y="1625"/>
                    </a:cubicBezTo>
                    <a:cubicBezTo>
                      <a:pt x="1459" y="32"/>
                      <a:pt x="742" y="1"/>
                      <a:pt x="74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transition spd="slow">
    <p:wipe/>
  </p:transition>
</p:sld>
</file>

<file path=ppt/theme/theme1.xml><?xml version="1.0" encoding="utf-8"?>
<a:theme xmlns:a="http://schemas.openxmlformats.org/drawingml/2006/main" name="Pulmonary Emphysema Disease by Slidesgo">
  <a:themeElements>
    <a:clrScheme name="Simple Light">
      <a:dk1>
        <a:srgbClr val="000000"/>
      </a:dk1>
      <a:lt1>
        <a:srgbClr val="F4EEE1"/>
      </a:lt1>
      <a:dk2>
        <a:srgbClr val="F4CD69"/>
      </a:dk2>
      <a:lt2>
        <a:srgbClr val="903B3C"/>
      </a:lt2>
      <a:accent1>
        <a:srgbClr val="915251"/>
      </a:accent1>
      <a:accent2>
        <a:srgbClr val="B55758"/>
      </a:accent2>
      <a:accent3>
        <a:srgbClr val="C77E76"/>
      </a:accent3>
      <a:accent4>
        <a:srgbClr val="C6918E"/>
      </a:accent4>
      <a:accent5>
        <a:srgbClr val="DFC0B2"/>
      </a:accent5>
      <a:accent6>
        <a:srgbClr val="FFFFFF"/>
      </a:accent6>
      <a:hlink>
        <a:srgbClr val="000000"/>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187</TotalTime>
  <Words>5399</Words>
  <Application>Microsoft Office PowerPoint</Application>
  <PresentationFormat>On-screen Show (16:9)</PresentationFormat>
  <Paragraphs>191</Paragraphs>
  <Slides>21</Slides>
  <Notes>21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Barlow</vt:lpstr>
      <vt:lpstr>Bebas Neue</vt:lpstr>
      <vt:lpstr>Poppins</vt:lpstr>
      <vt:lpstr>Wingdings</vt:lpstr>
      <vt:lpstr>Arial</vt:lpstr>
      <vt:lpstr>Pulmonary Emphysema Disease by Slidesgo</vt:lpstr>
      <vt:lpstr>LCHS7003 Community Care and Management of Longer-term Conditions  Component 2</vt:lpstr>
      <vt:lpstr>Introduction</vt:lpstr>
      <vt:lpstr>Aetiology</vt:lpstr>
      <vt:lpstr>Symptoms</vt:lpstr>
      <vt:lpstr>UK and Global Prevalence</vt:lpstr>
      <vt:lpstr>Economic burden on the NHS</vt:lpstr>
      <vt:lpstr>Diagnosis</vt:lpstr>
      <vt:lpstr>NICE Management Principles</vt:lpstr>
      <vt:lpstr>Pharmacological Treatment</vt:lpstr>
      <vt:lpstr>Non-Pharmacological Treatment and Pulmonary Rehabilitation</vt:lpstr>
      <vt:lpstr>Comorbidities</vt:lpstr>
      <vt:lpstr>Personalised Care Model</vt:lpstr>
      <vt:lpstr>Role of Community Respiratory Teams</vt:lpstr>
      <vt:lpstr>Prevention Strategies</vt:lpstr>
      <vt:lpstr>References</vt:lpstr>
      <vt:lpstr>References</vt:lpstr>
      <vt:lpstr>References</vt:lpstr>
      <vt:lpstr>References</vt:lpstr>
      <vt:lpstr>References</vt:lpstr>
      <vt:lpstr>References</vt:lpstr>
      <vt:lpstr>Thanks!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Gnanu Bhatt</cp:lastModifiedBy>
  <cp:revision>1</cp:revision>
  <dcterms:modified xsi:type="dcterms:W3CDTF">2026-08-11T16:35:55Z</dcterms:modified>
</cp:coreProperties>
</file>