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9BF901-E9BA-33C7-0430-7D7D69CD8B49}" v="235" dt="2025-12-01T19:43:53.6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giu Vranceanu (2435824)" userId="S::2435824@student.uwtsd.ac.uk::fc7ab660-e92b-48a9-92c9-eaea863bebf4" providerId="AD" clId="Web-{890362E3-F981-0C58-2C58-AE73E314B088}"/>
    <pc:docChg chg="addSld modSld">
      <pc:chgData name="Sergiu Vranceanu (2435824)" userId="S::2435824@student.uwtsd.ac.uk::fc7ab660-e92b-48a9-92c9-eaea863bebf4" providerId="AD" clId="Web-{890362E3-F981-0C58-2C58-AE73E314B088}" dt="2025-11-27T19:53:49.354" v="742" actId="20577"/>
      <pc:docMkLst>
        <pc:docMk/>
      </pc:docMkLst>
      <pc:sldChg chg="addSp delSp modSp mod setBg">
        <pc:chgData name="Sergiu Vranceanu (2435824)" userId="S::2435824@student.uwtsd.ac.uk::fc7ab660-e92b-48a9-92c9-eaea863bebf4" providerId="AD" clId="Web-{890362E3-F981-0C58-2C58-AE73E314B088}" dt="2025-11-27T17:44:55.370" v="540"/>
        <pc:sldMkLst>
          <pc:docMk/>
          <pc:sldMk cId="109857222" sldId="256"/>
        </pc:sldMkLst>
        <pc:spChg chg="mod">
          <ac:chgData name="Sergiu Vranceanu (2435824)" userId="S::2435824@student.uwtsd.ac.uk::fc7ab660-e92b-48a9-92c9-eaea863bebf4" providerId="AD" clId="Web-{890362E3-F981-0C58-2C58-AE73E314B088}" dt="2025-11-27T17:44:55.370" v="54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rgiu Vranceanu (2435824)" userId="S::2435824@student.uwtsd.ac.uk::fc7ab660-e92b-48a9-92c9-eaea863bebf4" providerId="AD" clId="Web-{890362E3-F981-0C58-2C58-AE73E314B088}" dt="2025-11-27T17:44:55.370" v="54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7:24:40.285" v="107" actId="20577"/>
        <pc:sldMkLst>
          <pc:docMk/>
          <pc:sldMk cId="424891663" sldId="257"/>
        </pc:sldMkLst>
        <pc:spChg chg="mod ord">
          <ac:chgData name="Sergiu Vranceanu (2435824)" userId="S::2435824@student.uwtsd.ac.uk::fc7ab660-e92b-48a9-92c9-eaea863bebf4" providerId="AD" clId="Web-{890362E3-F981-0C58-2C58-AE73E314B088}" dt="2025-11-27T17:24:40.285" v="107" actId="20577"/>
          <ac:spMkLst>
            <pc:docMk/>
            <pc:sldMk cId="424891663" sldId="257"/>
            <ac:spMk id="2" creationId="{B20C09C1-B6F2-3225-1A9E-7E825F850A7A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24:08.799" v="101"/>
          <ac:spMkLst>
            <pc:docMk/>
            <pc:sldMk cId="424891663" sldId="257"/>
            <ac:spMk id="18" creationId="{0671A8AE-40A1-4631-A6B8-581AFF065482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24:08.799" v="101"/>
          <ac:spMkLst>
            <pc:docMk/>
            <pc:sldMk cId="424891663" sldId="257"/>
            <ac:spMk id="20" creationId="{AB58EF07-17C2-48CF-ABB0-EEF1F17CB8F0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24:08.799" v="101"/>
          <ac:spMkLst>
            <pc:docMk/>
            <pc:sldMk cId="424891663" sldId="257"/>
            <ac:spMk id="22" creationId="{AF2F604E-43BE-4DC3-B983-E071523364F8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24:08.799" v="101"/>
          <ac:spMkLst>
            <pc:docMk/>
            <pc:sldMk cId="424891663" sldId="257"/>
            <ac:spMk id="24" creationId="{08C9B587-E65E-4B52-B37C-ABEBB6E87928}"/>
          </ac:spMkLst>
        </pc:spChg>
        <pc:picChg chg="add mod ord">
          <ac:chgData name="Sergiu Vranceanu (2435824)" userId="S::2435824@student.uwtsd.ac.uk::fc7ab660-e92b-48a9-92c9-eaea863bebf4" providerId="AD" clId="Web-{890362E3-F981-0C58-2C58-AE73E314B088}" dt="2025-11-27T17:24:08.799" v="101"/>
          <ac:picMkLst>
            <pc:docMk/>
            <pc:sldMk cId="424891663" sldId="257"/>
            <ac:picMk id="4" creationId="{E7BE412E-778D-7DBE-82B9-388C325A0481}"/>
          </ac:picMkLst>
        </pc:picChg>
      </pc:sldChg>
      <pc:sldChg chg="addSp modSp new mod setBg">
        <pc:chgData name="Sergiu Vranceanu (2435824)" userId="S::2435824@student.uwtsd.ac.uk::fc7ab660-e92b-48a9-92c9-eaea863bebf4" providerId="AD" clId="Web-{890362E3-F981-0C58-2C58-AE73E314B088}" dt="2025-11-27T17:43:29.018" v="535"/>
        <pc:sldMkLst>
          <pc:docMk/>
          <pc:sldMk cId="3985539" sldId="258"/>
        </pc:sldMkLst>
        <pc:spChg chg="add mod">
          <ac:chgData name="Sergiu Vranceanu (2435824)" userId="S::2435824@student.uwtsd.ac.uk::fc7ab660-e92b-48a9-92c9-eaea863bebf4" providerId="AD" clId="Web-{890362E3-F981-0C58-2C58-AE73E314B088}" dt="2025-11-27T17:43:29.018" v="535"/>
          <ac:spMkLst>
            <pc:docMk/>
            <pc:sldMk cId="3985539" sldId="258"/>
            <ac:spMk id="2" creationId="{0C362B49-665C-36E3-1520-A4C23D3A5DA9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3:29.018" v="535"/>
          <ac:spMkLst>
            <pc:docMk/>
            <pc:sldMk cId="3985539" sldId="258"/>
            <ac:spMk id="8" creationId="{B210AC1D-4063-4C6E-9528-FA9C4C0C18E6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3:29.018" v="535"/>
          <ac:spMkLst>
            <pc:docMk/>
            <pc:sldMk cId="3985539" sldId="258"/>
            <ac:spMk id="10" creationId="{02F8C595-E68C-4306-AED8-DC7826A0A506}"/>
          </ac:spMkLst>
        </pc:spChg>
        <pc:picChg chg="add">
          <ac:chgData name="Sergiu Vranceanu (2435824)" userId="S::2435824@student.uwtsd.ac.uk::fc7ab660-e92b-48a9-92c9-eaea863bebf4" providerId="AD" clId="Web-{890362E3-F981-0C58-2C58-AE73E314B088}" dt="2025-11-27T17:43:29.018" v="535"/>
          <ac:picMkLst>
            <pc:docMk/>
            <pc:sldMk cId="3985539" sldId="258"/>
            <ac:picMk id="4" creationId="{64B83B9E-355D-E885-DCE1-80A999AE0BB7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7:39:09.877" v="501"/>
        <pc:sldMkLst>
          <pc:docMk/>
          <pc:sldMk cId="1662711658" sldId="259"/>
        </pc:sldMkLst>
        <pc:spChg chg="mod">
          <ac:chgData name="Sergiu Vranceanu (2435824)" userId="S::2435824@student.uwtsd.ac.uk::fc7ab660-e92b-48a9-92c9-eaea863bebf4" providerId="AD" clId="Web-{890362E3-F981-0C58-2C58-AE73E314B088}" dt="2025-11-27T17:39:09.877" v="501"/>
          <ac:spMkLst>
            <pc:docMk/>
            <pc:sldMk cId="1662711658" sldId="259"/>
            <ac:spMk id="2" creationId="{D02B94AB-637A-B3F6-3EAA-21586077E58E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39:09.877" v="501"/>
          <ac:spMkLst>
            <pc:docMk/>
            <pc:sldMk cId="1662711658" sldId="259"/>
            <ac:spMk id="8" creationId="{77D33B56-888B-8DEE-427E-C6C171708798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39:09.877" v="501"/>
          <ac:spMkLst>
            <pc:docMk/>
            <pc:sldMk cId="1662711658" sldId="259"/>
            <ac:spMk id="11" creationId="{9F79630B-0F0B-446E-A637-38FA8F61D10E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39:09.877" v="501"/>
          <ac:spMkLst>
            <pc:docMk/>
            <pc:sldMk cId="1662711658" sldId="259"/>
            <ac:spMk id="13" creationId="{B3437C99-FC8E-4311-B48A-F0C4C329B154}"/>
          </ac:spMkLst>
        </pc:spChg>
        <pc:picChg chg="add mod ord">
          <ac:chgData name="Sergiu Vranceanu (2435824)" userId="S::2435824@student.uwtsd.ac.uk::fc7ab660-e92b-48a9-92c9-eaea863bebf4" providerId="AD" clId="Web-{890362E3-F981-0C58-2C58-AE73E314B088}" dt="2025-11-27T17:39:09.877" v="501"/>
          <ac:picMkLst>
            <pc:docMk/>
            <pc:sldMk cId="1662711658" sldId="259"/>
            <ac:picMk id="4" creationId="{ABC08407-4AE8-CDAF-90C5-F5B8E2BDF880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7:42:50.794" v="533"/>
        <pc:sldMkLst>
          <pc:docMk/>
          <pc:sldMk cId="2462775914" sldId="260"/>
        </pc:sldMkLst>
        <pc:spChg chg="add ord">
          <ac:chgData name="Sergiu Vranceanu (2435824)" userId="S::2435824@student.uwtsd.ac.uk::fc7ab660-e92b-48a9-92c9-eaea863bebf4" providerId="AD" clId="Web-{890362E3-F981-0C58-2C58-AE73E314B088}" dt="2025-11-27T17:42:27.090" v="531"/>
          <ac:spMkLst>
            <pc:docMk/>
            <pc:sldMk cId="2462775914" sldId="260"/>
            <ac:spMk id="3" creationId="{82372333-C42E-F3DE-94CE-BAA34C46CC44}"/>
          </ac:spMkLst>
        </pc:spChg>
        <pc:spChg chg="add mod ord">
          <ac:chgData name="Sergiu Vranceanu (2435824)" userId="S::2435824@student.uwtsd.ac.uk::fc7ab660-e92b-48a9-92c9-eaea863bebf4" providerId="AD" clId="Web-{890362E3-F981-0C58-2C58-AE73E314B088}" dt="2025-11-27T17:42:50.794" v="533"/>
          <ac:spMkLst>
            <pc:docMk/>
            <pc:sldMk cId="2462775914" sldId="260"/>
            <ac:spMk id="4" creationId="{5408B540-F3C9-2C63-235E-7AE3526F2D65}"/>
          </ac:spMkLst>
        </pc:spChg>
        <pc:picChg chg="add mod">
          <ac:chgData name="Sergiu Vranceanu (2435824)" userId="S::2435824@student.uwtsd.ac.uk::fc7ab660-e92b-48a9-92c9-eaea863bebf4" providerId="AD" clId="Web-{890362E3-F981-0C58-2C58-AE73E314B088}" dt="2025-11-27T17:42:50.794" v="533"/>
          <ac:picMkLst>
            <pc:docMk/>
            <pc:sldMk cId="2462775914" sldId="260"/>
            <ac:picMk id="5" creationId="{2C6B5078-A204-7D28-9792-B1DE8FB39E9D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9:47:11.355" v="699" actId="20577"/>
        <pc:sldMkLst>
          <pc:docMk/>
          <pc:sldMk cId="476228729" sldId="261"/>
        </pc:sldMkLst>
        <pc:spChg chg="mod">
          <ac:chgData name="Sergiu Vranceanu (2435824)" userId="S::2435824@student.uwtsd.ac.uk::fc7ab660-e92b-48a9-92c9-eaea863bebf4" providerId="AD" clId="Web-{890362E3-F981-0C58-2C58-AE73E314B088}" dt="2025-11-27T19:46:51.761" v="697" actId="20577"/>
          <ac:spMkLst>
            <pc:docMk/>
            <pc:sldMk cId="476228729" sldId="261"/>
            <ac:spMk id="2" creationId="{D4EF9BFC-4ECA-C246-1184-1053FAF7DF7D}"/>
          </ac:spMkLst>
        </pc:spChg>
        <pc:spChg chg="mod">
          <ac:chgData name="Sergiu Vranceanu (2435824)" userId="S::2435824@student.uwtsd.ac.uk::fc7ab660-e92b-48a9-92c9-eaea863bebf4" providerId="AD" clId="Web-{890362E3-F981-0C58-2C58-AE73E314B088}" dt="2025-11-27T19:47:11.355" v="699" actId="20577"/>
          <ac:spMkLst>
            <pc:docMk/>
            <pc:sldMk cId="476228729" sldId="261"/>
            <ac:spMk id="3" creationId="{6F9C372F-CDAE-E698-C056-888AB1DBB1D0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7:34.202" v="559"/>
          <ac:spMkLst>
            <pc:docMk/>
            <pc:sldMk cId="476228729" sldId="261"/>
            <ac:spMk id="20" creationId="{A4E37431-20F0-4DD6-84A9-ED2B644943A2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7:34.202" v="559"/>
          <ac:spMkLst>
            <pc:docMk/>
            <pc:sldMk cId="476228729" sldId="261"/>
            <ac:spMk id="22" creationId="{0AE98B72-66C6-4AB4-AF0D-BA830DE86393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7:34.202" v="559"/>
          <ac:spMkLst>
            <pc:docMk/>
            <pc:sldMk cId="476228729" sldId="261"/>
            <ac:spMk id="24" creationId="{407EAFC6-733F-403D-BB4D-05A3A28742F1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7:34.202" v="559"/>
          <ac:spMkLst>
            <pc:docMk/>
            <pc:sldMk cId="476228729" sldId="261"/>
            <ac:spMk id="26" creationId="{17A36730-4CB0-4F61-AD11-A44C9765833F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7:34.202" v="559"/>
          <ac:spMkLst>
            <pc:docMk/>
            <pc:sldMk cId="476228729" sldId="261"/>
            <ac:spMk id="28" creationId="{C69C79E1-F916-4929-A4F3-DE763D4BFA57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47:34.202" v="559"/>
          <ac:spMkLst>
            <pc:docMk/>
            <pc:sldMk cId="476228729" sldId="261"/>
            <ac:spMk id="30" creationId="{767334AB-16BD-4EC7-8C6B-4B5171600933}"/>
          </ac:spMkLst>
        </pc:spChg>
        <pc:picChg chg="add mod">
          <ac:chgData name="Sergiu Vranceanu (2435824)" userId="S::2435824@student.uwtsd.ac.uk::fc7ab660-e92b-48a9-92c9-eaea863bebf4" providerId="AD" clId="Web-{890362E3-F981-0C58-2C58-AE73E314B088}" dt="2025-11-27T17:49:30.649" v="563" actId="14100"/>
          <ac:picMkLst>
            <pc:docMk/>
            <pc:sldMk cId="476228729" sldId="261"/>
            <ac:picMk id="4" creationId="{D2EDF21A-1196-040F-97B5-6B8D9C9DB3CF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9:45:26.431" v="694" actId="1076"/>
        <pc:sldMkLst>
          <pc:docMk/>
          <pc:sldMk cId="3330330149" sldId="262"/>
        </pc:sldMkLst>
        <pc:spChg chg="mod">
          <ac:chgData name="Sergiu Vranceanu (2435824)" userId="S::2435824@student.uwtsd.ac.uk::fc7ab660-e92b-48a9-92c9-eaea863bebf4" providerId="AD" clId="Web-{890362E3-F981-0C58-2C58-AE73E314B088}" dt="2025-11-27T19:45:26.431" v="694" actId="1076"/>
          <ac:spMkLst>
            <pc:docMk/>
            <pc:sldMk cId="3330330149" sldId="262"/>
            <ac:spMk id="2" creationId="{73967E6F-A334-DA45-ABA0-99D79F36DBEA}"/>
          </ac:spMkLst>
        </pc:spChg>
        <pc:spChg chg="add mod">
          <ac:chgData name="Sergiu Vranceanu (2435824)" userId="S::2435824@student.uwtsd.ac.uk::fc7ab660-e92b-48a9-92c9-eaea863bebf4" providerId="AD" clId="Web-{890362E3-F981-0C58-2C58-AE73E314B088}" dt="2025-11-27T19:45:19.806" v="693" actId="1076"/>
          <ac:spMkLst>
            <pc:docMk/>
            <pc:sldMk cId="3330330149" sldId="262"/>
            <ac:spMk id="3" creationId="{252907DF-6DAF-A512-33A4-A2A278A24465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8" creationId="{09588DA8-065E-4F6F-8EFD-43104AB2E0CF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10" creationId="{C4285719-470E-454C-AF62-8323075F1F5B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12" creationId="{CD9FE4EF-C4D8-49A0-B2FF-81D8DB7D8A24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14" creationId="{4300840D-0A0B-4512-BACA-B439D5B9C57C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16" creationId="{D2B78728-A580-49A7-84F9-6EF6F583ADE0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18" creationId="{38FAA1A1-D861-433F-88FA-1E9D6FD31D11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1:14.093" v="583"/>
          <ac:spMkLst>
            <pc:docMk/>
            <pc:sldMk cId="3330330149" sldId="262"/>
            <ac:spMk id="20" creationId="{8D71EDA1-87BF-4D5D-AB79-F346FD19278A}"/>
          </ac:spMkLst>
        </pc:spChg>
        <pc:picChg chg="add mod ord">
          <ac:chgData name="Sergiu Vranceanu (2435824)" userId="S::2435824@student.uwtsd.ac.uk::fc7ab660-e92b-48a9-92c9-eaea863bebf4" providerId="AD" clId="Web-{890362E3-F981-0C58-2C58-AE73E314B088}" dt="2025-11-27T17:52:00.392" v="586" actId="14100"/>
          <ac:picMkLst>
            <pc:docMk/>
            <pc:sldMk cId="3330330149" sldId="262"/>
            <ac:picMk id="4" creationId="{973BE838-35D1-0343-6259-04D60320DAEB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9:52:26.253" v="730" actId="20577"/>
        <pc:sldMkLst>
          <pc:docMk/>
          <pc:sldMk cId="366721057" sldId="263"/>
        </pc:sldMkLst>
        <pc:spChg chg="mod">
          <ac:chgData name="Sergiu Vranceanu (2435824)" userId="S::2435824@student.uwtsd.ac.uk::fc7ab660-e92b-48a9-92c9-eaea863bebf4" providerId="AD" clId="Web-{890362E3-F981-0C58-2C58-AE73E314B088}" dt="2025-11-27T19:52:26.253" v="730" actId="20577"/>
          <ac:spMkLst>
            <pc:docMk/>
            <pc:sldMk cId="366721057" sldId="263"/>
            <ac:spMk id="2" creationId="{30FB1D3A-F7FD-2226-316C-0DE0A9AB0EB8}"/>
          </ac:spMkLst>
        </pc:spChg>
        <pc:spChg chg="add mod">
          <ac:chgData name="Sergiu Vranceanu (2435824)" userId="S::2435824@student.uwtsd.ac.uk::fc7ab660-e92b-48a9-92c9-eaea863bebf4" providerId="AD" clId="Web-{890362E3-F981-0C58-2C58-AE73E314B088}" dt="2025-11-27T19:49:33.855" v="702" actId="1076"/>
          <ac:spMkLst>
            <pc:docMk/>
            <pc:sldMk cId="366721057" sldId="263"/>
            <ac:spMk id="3" creationId="{BA591518-2F5B-8051-9185-AF4AEF504C8D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9:50:01.250" v="703"/>
          <ac:spMkLst>
            <pc:docMk/>
            <pc:sldMk cId="366721057" sldId="263"/>
            <ac:spMk id="5" creationId="{E74D33E2-F916-E3B6-67DF-14ABA1C71012}"/>
          </ac:spMkLst>
        </pc:spChg>
        <pc:spChg chg="add del mod">
          <ac:chgData name="Sergiu Vranceanu (2435824)" userId="S::2435824@student.uwtsd.ac.uk::fc7ab660-e92b-48a9-92c9-eaea863bebf4" providerId="AD" clId="Web-{890362E3-F981-0C58-2C58-AE73E314B088}" dt="2025-11-27T19:50:18.769" v="707"/>
          <ac:spMkLst>
            <pc:docMk/>
            <pc:sldMk cId="366721057" sldId="263"/>
            <ac:spMk id="6" creationId="{EDA83BF2-BDC8-0A2D-CD96-DAD6E991C9F2}"/>
          </ac:spMkLst>
        </pc:spChg>
        <pc:spChg chg="add mod">
          <ac:chgData name="Sergiu Vranceanu (2435824)" userId="S::2435824@student.uwtsd.ac.uk::fc7ab660-e92b-48a9-92c9-eaea863bebf4" providerId="AD" clId="Web-{890362E3-F981-0C58-2C58-AE73E314B088}" dt="2025-11-27T19:51:04.697" v="711" actId="20577"/>
          <ac:spMkLst>
            <pc:docMk/>
            <pc:sldMk cId="366721057" sldId="263"/>
            <ac:spMk id="7" creationId="{BDCDE12D-DC7B-CB64-F995-B96E48B69740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8" creationId="{09588DA8-065E-4F6F-8EFD-43104AB2E0CF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10" creationId="{C4285719-470E-454C-AF62-8323075F1F5B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12" creationId="{CD9FE4EF-C4D8-49A0-B2FF-81D8DB7D8A24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14" creationId="{4300840D-0A0B-4512-BACA-B439D5B9C57C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16" creationId="{D2B78728-A580-49A7-84F9-6EF6F583ADE0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18" creationId="{38FAA1A1-D861-433F-88FA-1E9D6FD31D11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3:07.694" v="600"/>
          <ac:spMkLst>
            <pc:docMk/>
            <pc:sldMk cId="366721057" sldId="263"/>
            <ac:spMk id="20" creationId="{8D71EDA1-87BF-4D5D-AB79-F346FD19278A}"/>
          </ac:spMkLst>
        </pc:spChg>
        <pc:picChg chg="add mod ord">
          <ac:chgData name="Sergiu Vranceanu (2435824)" userId="S::2435824@student.uwtsd.ac.uk::fc7ab660-e92b-48a9-92c9-eaea863bebf4" providerId="AD" clId="Web-{890362E3-F981-0C58-2C58-AE73E314B088}" dt="2025-11-27T17:55:58.868" v="604" actId="14100"/>
          <ac:picMkLst>
            <pc:docMk/>
            <pc:sldMk cId="366721057" sldId="263"/>
            <ac:picMk id="4" creationId="{7D84FAFC-60ED-D57C-BCDF-F56CF2325F80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9:53:49.354" v="742" actId="20577"/>
        <pc:sldMkLst>
          <pc:docMk/>
          <pc:sldMk cId="21226008" sldId="264"/>
        </pc:sldMkLst>
        <pc:spChg chg="mod">
          <ac:chgData name="Sergiu Vranceanu (2435824)" userId="S::2435824@student.uwtsd.ac.uk::fc7ab660-e92b-48a9-92c9-eaea863bebf4" providerId="AD" clId="Web-{890362E3-F981-0C58-2C58-AE73E314B088}" dt="2025-11-27T19:53:49.354" v="742" actId="20577"/>
          <ac:spMkLst>
            <pc:docMk/>
            <pc:sldMk cId="21226008" sldId="264"/>
            <ac:spMk id="2" creationId="{5460E871-9B70-4397-8D55-B2F0D037B604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7:59:28.020" v="620"/>
          <ac:spMkLst>
            <pc:docMk/>
            <pc:sldMk cId="21226008" sldId="264"/>
            <ac:spMk id="9" creationId="{D12DDE76-C203-4047-9998-63900085B5E8}"/>
          </ac:spMkLst>
        </pc:spChg>
        <pc:picChg chg="add mod ord">
          <ac:chgData name="Sergiu Vranceanu (2435824)" userId="S::2435824@student.uwtsd.ac.uk::fc7ab660-e92b-48a9-92c9-eaea863bebf4" providerId="AD" clId="Web-{890362E3-F981-0C58-2C58-AE73E314B088}" dt="2025-11-27T17:59:28.020" v="620"/>
          <ac:picMkLst>
            <pc:docMk/>
            <pc:sldMk cId="21226008" sldId="264"/>
            <ac:picMk id="4" creationId="{E4761EC5-6995-9604-9246-714D17386668}"/>
          </ac:picMkLst>
        </pc:picChg>
      </pc:sldChg>
      <pc:sldChg chg="addSp delSp modSp new mod setBg">
        <pc:chgData name="Sergiu Vranceanu (2435824)" userId="S::2435824@student.uwtsd.ac.uk::fc7ab660-e92b-48a9-92c9-eaea863bebf4" providerId="AD" clId="Web-{890362E3-F981-0C58-2C58-AE73E314B088}" dt="2025-11-27T18:04:55.983" v="642" actId="1076"/>
        <pc:sldMkLst>
          <pc:docMk/>
          <pc:sldMk cId="1496046555" sldId="265"/>
        </pc:sldMkLst>
        <pc:spChg chg="mod">
          <ac:chgData name="Sergiu Vranceanu (2435824)" userId="S::2435824@student.uwtsd.ac.uk::fc7ab660-e92b-48a9-92c9-eaea863bebf4" providerId="AD" clId="Web-{890362E3-F981-0C58-2C58-AE73E314B088}" dt="2025-11-27T18:04:49.154" v="641" actId="14100"/>
          <ac:spMkLst>
            <pc:docMk/>
            <pc:sldMk cId="1496046555" sldId="265"/>
            <ac:spMk id="2" creationId="{DA3C89A0-8DDE-C85B-C529-4C13D274A18F}"/>
          </ac:spMkLst>
        </pc:spChg>
        <pc:spChg chg="mod">
          <ac:chgData name="Sergiu Vranceanu (2435824)" userId="S::2435824@student.uwtsd.ac.uk::fc7ab660-e92b-48a9-92c9-eaea863bebf4" providerId="AD" clId="Web-{890362E3-F981-0C58-2C58-AE73E314B088}" dt="2025-11-27T18:04:55.983" v="642" actId="1076"/>
          <ac:spMkLst>
            <pc:docMk/>
            <pc:sldMk cId="1496046555" sldId="265"/>
            <ac:spMk id="3" creationId="{A3A01EDD-727C-A284-D3D4-59A953D26F7E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4:17.824" v="632"/>
          <ac:spMkLst>
            <pc:docMk/>
            <pc:sldMk cId="1496046555" sldId="265"/>
            <ac:spMk id="10" creationId="{A8384FB5-9ADC-4DDC-881B-597D56F5B15D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4:17.824" v="632"/>
          <ac:spMkLst>
            <pc:docMk/>
            <pc:sldMk cId="1496046555" sldId="265"/>
            <ac:spMk id="12" creationId="{91E5A9A7-95C6-4F4F-B00E-C82E07FE62EF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4:17.824" v="632"/>
          <ac:spMkLst>
            <pc:docMk/>
            <pc:sldMk cId="1496046555" sldId="265"/>
            <ac:spMk id="14" creationId="{D07DD2DE-F619-49DD-B5E7-03A290FF4ED1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4:17.824" v="632"/>
          <ac:spMkLst>
            <pc:docMk/>
            <pc:sldMk cId="1496046555" sldId="265"/>
            <ac:spMk id="16" creationId="{85149191-5F60-4A28-AAFF-039F96B0F3EC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4:17.824" v="632"/>
          <ac:spMkLst>
            <pc:docMk/>
            <pc:sldMk cId="1496046555" sldId="265"/>
            <ac:spMk id="18" creationId="{F8260ED5-17F7-4158-B241-D51DD4CF1B7E}"/>
          </ac:spMkLst>
        </pc:spChg>
        <pc:picChg chg="add mod">
          <ac:chgData name="Sergiu Vranceanu (2435824)" userId="S::2435824@student.uwtsd.ac.uk::fc7ab660-e92b-48a9-92c9-eaea863bebf4" providerId="AD" clId="Web-{890362E3-F981-0C58-2C58-AE73E314B088}" dt="2025-11-27T18:04:17.824" v="632"/>
          <ac:picMkLst>
            <pc:docMk/>
            <pc:sldMk cId="1496046555" sldId="265"/>
            <ac:picMk id="4" creationId="{1CB24DEE-A222-D60E-F214-46FCF200A00F}"/>
          </ac:picMkLst>
        </pc:picChg>
      </pc:sldChg>
      <pc:sldChg chg="addSp modSp new mod setBg">
        <pc:chgData name="Sergiu Vranceanu (2435824)" userId="S::2435824@student.uwtsd.ac.uk::fc7ab660-e92b-48a9-92c9-eaea863bebf4" providerId="AD" clId="Web-{890362E3-F981-0C58-2C58-AE73E314B088}" dt="2025-11-27T18:06:10.644" v="655" actId="1076"/>
        <pc:sldMkLst>
          <pc:docMk/>
          <pc:sldMk cId="2590605867" sldId="266"/>
        </pc:sldMkLst>
        <pc:spChg chg="mod">
          <ac:chgData name="Sergiu Vranceanu (2435824)" userId="S::2435824@student.uwtsd.ac.uk::fc7ab660-e92b-48a9-92c9-eaea863bebf4" providerId="AD" clId="Web-{890362E3-F981-0C58-2C58-AE73E314B088}" dt="2025-11-27T18:06:05.675" v="654" actId="1076"/>
          <ac:spMkLst>
            <pc:docMk/>
            <pc:sldMk cId="2590605867" sldId="266"/>
            <ac:spMk id="2" creationId="{842BC4BD-DFBD-21FC-A4EE-EB6C2FC6BD1D}"/>
          </ac:spMkLst>
        </pc:spChg>
        <pc:spChg chg="mod">
          <ac:chgData name="Sergiu Vranceanu (2435824)" userId="S::2435824@student.uwtsd.ac.uk::fc7ab660-e92b-48a9-92c9-eaea863bebf4" providerId="AD" clId="Web-{890362E3-F981-0C58-2C58-AE73E314B088}" dt="2025-11-27T18:06:10.644" v="655" actId="1076"/>
          <ac:spMkLst>
            <pc:docMk/>
            <pc:sldMk cId="2590605867" sldId="266"/>
            <ac:spMk id="3" creationId="{1FB64C25-BF0F-8085-F631-49387395219B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5:53.799" v="652"/>
          <ac:spMkLst>
            <pc:docMk/>
            <pc:sldMk cId="2590605867" sldId="266"/>
            <ac:spMk id="8" creationId="{6F5A5072-7B47-4D32-B52A-4EBBF590B8A5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5:53.799" v="652"/>
          <ac:spMkLst>
            <pc:docMk/>
            <pc:sldMk cId="2590605867" sldId="266"/>
            <ac:spMk id="10" creationId="{9715DAF0-AE1B-46C9-8A6B-DB2AA05AB91D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5:53.799" v="652"/>
          <ac:spMkLst>
            <pc:docMk/>
            <pc:sldMk cId="2590605867" sldId="266"/>
            <ac:spMk id="12" creationId="{6016219D-510E-4184-9090-6D5578A87BD1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5:53.799" v="652"/>
          <ac:spMkLst>
            <pc:docMk/>
            <pc:sldMk cId="2590605867" sldId="266"/>
            <ac:spMk id="14" creationId="{AFF4A713-7B75-4B21-90D7-5AB19547C728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5:53.799" v="652"/>
          <ac:spMkLst>
            <pc:docMk/>
            <pc:sldMk cId="2590605867" sldId="266"/>
            <ac:spMk id="16" creationId="{DC631C0B-6DA6-4E57-8231-CE32B3434A7E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5:53.799" v="652"/>
          <ac:spMkLst>
            <pc:docMk/>
            <pc:sldMk cId="2590605867" sldId="266"/>
            <ac:spMk id="18" creationId="{C29501E6-A978-4A61-9689-9085AF97A53A}"/>
          </ac:spMkLst>
        </pc:spChg>
      </pc:sldChg>
      <pc:sldChg chg="addSp modSp new mod setBg">
        <pc:chgData name="Sergiu Vranceanu (2435824)" userId="S::2435824@student.uwtsd.ac.uk::fc7ab660-e92b-48a9-92c9-eaea863bebf4" providerId="AD" clId="Web-{890362E3-F981-0C58-2C58-AE73E314B088}" dt="2025-11-27T18:07:25.116" v="677" actId="1076"/>
        <pc:sldMkLst>
          <pc:docMk/>
          <pc:sldMk cId="548408148" sldId="267"/>
        </pc:sldMkLst>
        <pc:spChg chg="mod">
          <ac:chgData name="Sergiu Vranceanu (2435824)" userId="S::2435824@student.uwtsd.ac.uk::fc7ab660-e92b-48a9-92c9-eaea863bebf4" providerId="AD" clId="Web-{890362E3-F981-0C58-2C58-AE73E314B088}" dt="2025-11-27T18:07:20.054" v="676" actId="1076"/>
          <ac:spMkLst>
            <pc:docMk/>
            <pc:sldMk cId="548408148" sldId="267"/>
            <ac:spMk id="2" creationId="{ADCF089E-8928-35A2-8210-816E539DA343}"/>
          </ac:spMkLst>
        </pc:spChg>
        <pc:spChg chg="mod">
          <ac:chgData name="Sergiu Vranceanu (2435824)" userId="S::2435824@student.uwtsd.ac.uk::fc7ab660-e92b-48a9-92c9-eaea863bebf4" providerId="AD" clId="Web-{890362E3-F981-0C58-2C58-AE73E314B088}" dt="2025-11-27T18:07:25.116" v="677" actId="1076"/>
          <ac:spMkLst>
            <pc:docMk/>
            <pc:sldMk cId="548408148" sldId="267"/>
            <ac:spMk id="3" creationId="{C29E6F5A-0BC2-72D2-37E0-91CF1B92B243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7:10.272" v="674"/>
          <ac:spMkLst>
            <pc:docMk/>
            <pc:sldMk cId="548408148" sldId="267"/>
            <ac:spMk id="8" creationId="{6F5A5072-7B47-4D32-B52A-4EBBF590B8A5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7:10.272" v="674"/>
          <ac:spMkLst>
            <pc:docMk/>
            <pc:sldMk cId="548408148" sldId="267"/>
            <ac:spMk id="10" creationId="{9715DAF0-AE1B-46C9-8A6B-DB2AA05AB91D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7:10.272" v="674"/>
          <ac:spMkLst>
            <pc:docMk/>
            <pc:sldMk cId="548408148" sldId="267"/>
            <ac:spMk id="12" creationId="{6016219D-510E-4184-9090-6D5578A87BD1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7:10.272" v="674"/>
          <ac:spMkLst>
            <pc:docMk/>
            <pc:sldMk cId="548408148" sldId="267"/>
            <ac:spMk id="14" creationId="{AFF4A713-7B75-4B21-90D7-5AB19547C728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7:10.272" v="674"/>
          <ac:spMkLst>
            <pc:docMk/>
            <pc:sldMk cId="548408148" sldId="267"/>
            <ac:spMk id="16" creationId="{DC631C0B-6DA6-4E57-8231-CE32B3434A7E}"/>
          </ac:spMkLst>
        </pc:spChg>
        <pc:spChg chg="add">
          <ac:chgData name="Sergiu Vranceanu (2435824)" userId="S::2435824@student.uwtsd.ac.uk::fc7ab660-e92b-48a9-92c9-eaea863bebf4" providerId="AD" clId="Web-{890362E3-F981-0C58-2C58-AE73E314B088}" dt="2025-11-27T18:07:10.272" v="674"/>
          <ac:spMkLst>
            <pc:docMk/>
            <pc:sldMk cId="548408148" sldId="267"/>
            <ac:spMk id="18" creationId="{C29501E6-A978-4A61-9689-9085AF97A53A}"/>
          </ac:spMkLst>
        </pc:spChg>
      </pc:sldChg>
    </pc:docChg>
  </pc:docChgLst>
  <pc:docChgLst>
    <pc:chgData name="Sergiu Vranceanu (2435824)" userId="S::2435824@student.uwtsd.ac.uk::fc7ab660-e92b-48a9-92c9-eaea863bebf4" providerId="AD" clId="Web-{359BF901-E9BA-33C7-0430-7D7D69CD8B49}"/>
    <pc:docChg chg="modSld">
      <pc:chgData name="Sergiu Vranceanu (2435824)" userId="S::2435824@student.uwtsd.ac.uk::fc7ab660-e92b-48a9-92c9-eaea863bebf4" providerId="AD" clId="Web-{359BF901-E9BA-33C7-0430-7D7D69CD8B49}" dt="2025-12-01T19:43:52.361" v="206" actId="20577"/>
      <pc:docMkLst>
        <pc:docMk/>
      </pc:docMkLst>
      <pc:sldChg chg="addSp delSp modSp">
        <pc:chgData name="Sergiu Vranceanu (2435824)" userId="S::2435824@student.uwtsd.ac.uk::fc7ab660-e92b-48a9-92c9-eaea863bebf4" providerId="AD" clId="Web-{359BF901-E9BA-33C7-0430-7D7D69CD8B49}" dt="2025-12-01T18:26:25.270" v="65" actId="20577"/>
        <pc:sldMkLst>
          <pc:docMk/>
          <pc:sldMk cId="109857222" sldId="256"/>
        </pc:sldMkLst>
        <pc:spChg chg="mo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rgiu Vranceanu (2435824)" userId="S::2435824@student.uwtsd.ac.uk::fc7ab660-e92b-48a9-92c9-eaea863bebf4" providerId="AD" clId="Web-{359BF901-E9BA-33C7-0430-7D7D69CD8B49}" dt="2025-12-01T18:26:25.270" v="65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02" creationId="{787F4F1C-8D3D-4EC1-B72D-A0470A5A08B8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15" creationId="{0E30439A-8A5B-46EC-8283-9B6B031D40D0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17" creationId="{5CEAD642-85CF-4750-8432-7C80C901F001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19" creationId="{FA33EEAE-15D5-4119-8C1E-89D943F911EF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21" creationId="{730D8B3B-9B80-4025-B934-26DC7D7CD231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23" creationId="{B5A1B09C-1565-46F8-B70F-621C5EB48A09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25" creationId="{8C516CC8-80AC-446C-A56E-9F54B7210402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7:56.647" v="55"/>
          <ac:spMkLst>
            <pc:docMk/>
            <pc:sldMk cId="109857222" sldId="256"/>
            <ac:spMk id="227" creationId="{53947E58-F088-49F1-A3D1-DEA690192E84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9:03:50.215" v="80" actId="20577"/>
        <pc:sldMkLst>
          <pc:docMk/>
          <pc:sldMk cId="3985539" sldId="258"/>
        </pc:sldMkLst>
        <pc:spChg chg="mod">
          <ac:chgData name="Sergiu Vranceanu (2435824)" userId="S::2435824@student.uwtsd.ac.uk::fc7ab660-e92b-48a9-92c9-eaea863bebf4" providerId="AD" clId="Web-{359BF901-E9BA-33C7-0430-7D7D69CD8B49}" dt="2025-12-01T19:03:50.215" v="80" actId="20577"/>
          <ac:spMkLst>
            <pc:docMk/>
            <pc:sldMk cId="3985539" sldId="258"/>
            <ac:spMk id="2" creationId="{0C362B49-665C-36E3-1520-A4C23D3A5DA9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1:59:08.032" v="38" actId="20577"/>
        <pc:sldMkLst>
          <pc:docMk/>
          <pc:sldMk cId="1662711658" sldId="259"/>
        </pc:sldMkLst>
        <pc:spChg chg="mod">
          <ac:chgData name="Sergiu Vranceanu (2435824)" userId="S::2435824@student.uwtsd.ac.uk::fc7ab660-e92b-48a9-92c9-eaea863bebf4" providerId="AD" clId="Web-{359BF901-E9BA-33C7-0430-7D7D69CD8B49}" dt="2025-12-01T11:59:08.032" v="38" actId="20577"/>
          <ac:spMkLst>
            <pc:docMk/>
            <pc:sldMk cId="1662711658" sldId="259"/>
            <ac:spMk id="2" creationId="{D02B94AB-637A-B3F6-3EAA-21586077E58E}"/>
          </ac:spMkLst>
        </pc:spChg>
        <pc:spChg chg="mod">
          <ac:chgData name="Sergiu Vranceanu (2435824)" userId="S::2435824@student.uwtsd.ac.uk::fc7ab660-e92b-48a9-92c9-eaea863bebf4" providerId="AD" clId="Web-{359BF901-E9BA-33C7-0430-7D7D69CD8B49}" dt="2025-12-01T11:58:13.141" v="36" actId="20577"/>
          <ac:spMkLst>
            <pc:docMk/>
            <pc:sldMk cId="1662711658" sldId="259"/>
            <ac:spMk id="8" creationId="{77D33B56-888B-8DEE-427E-C6C171708798}"/>
          </ac:spMkLst>
        </pc:spChg>
      </pc:sldChg>
      <pc:sldChg chg="addSp delSp modSp">
        <pc:chgData name="Sergiu Vranceanu (2435824)" userId="S::2435824@student.uwtsd.ac.uk::fc7ab660-e92b-48a9-92c9-eaea863bebf4" providerId="AD" clId="Web-{359BF901-E9BA-33C7-0430-7D7D69CD8B49}" dt="2025-12-01T18:14:41.312" v="54"/>
        <pc:sldMkLst>
          <pc:docMk/>
          <pc:sldMk cId="2462775914" sldId="260"/>
        </pc:sldMkLst>
        <pc:spChg chg="ord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3" creationId="{82372333-C42E-F3DE-94CE-BAA34C46CC44}"/>
          </ac:spMkLst>
        </pc:spChg>
        <pc:spChg chg="mod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4" creationId="{5408B540-F3C9-2C63-235E-7AE3526F2D65}"/>
          </ac:spMkLst>
        </pc:spChg>
        <pc:spChg chg="del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15" creationId="{37C89E4B-3C9F-44B9-8B86-D9E3D112D8EC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24" creationId="{AC8EEB0F-BA72-49AC-956F-331B60FDE79E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26" creationId="{8CC700D5-9809-43F4-89D5-7DBBCB0DCC10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28" creationId="{C7163242-6303-46DC-BAC1-2A204F061321}"/>
          </ac:spMkLst>
        </pc:spChg>
        <pc:spChg chg="add">
          <ac:chgData name="Sergiu Vranceanu (2435824)" userId="S::2435824@student.uwtsd.ac.uk::fc7ab660-e92b-48a9-92c9-eaea863bebf4" providerId="AD" clId="Web-{359BF901-E9BA-33C7-0430-7D7D69CD8B49}" dt="2025-12-01T18:14:41.312" v="54"/>
          <ac:spMkLst>
            <pc:docMk/>
            <pc:sldMk cId="2462775914" sldId="260"/>
            <ac:spMk id="30" creationId="{805C4C40-D70E-4C4F-B228-98A0A6132603}"/>
          </ac:spMkLst>
        </pc:spChg>
        <pc:grpChg chg="add">
          <ac:chgData name="Sergiu Vranceanu (2435824)" userId="S::2435824@student.uwtsd.ac.uk::fc7ab660-e92b-48a9-92c9-eaea863bebf4" providerId="AD" clId="Web-{359BF901-E9BA-33C7-0430-7D7D69CD8B49}" dt="2025-12-01T18:14:41.312" v="54"/>
          <ac:grpSpMkLst>
            <pc:docMk/>
            <pc:sldMk cId="2462775914" sldId="260"/>
            <ac:grpSpMk id="32" creationId="{06536C0D-2219-44F1-94EC-B9A56501DB36}"/>
          </ac:grpSpMkLst>
        </pc:grpChg>
        <pc:picChg chg="add mod">
          <ac:chgData name="Sergiu Vranceanu (2435824)" userId="S::2435824@student.uwtsd.ac.uk::fc7ab660-e92b-48a9-92c9-eaea863bebf4" providerId="AD" clId="Web-{359BF901-E9BA-33C7-0430-7D7D69CD8B49}" dt="2025-12-01T18:14:41.312" v="54"/>
          <ac:picMkLst>
            <pc:docMk/>
            <pc:sldMk cId="2462775914" sldId="260"/>
            <ac:picMk id="2" creationId="{BC7CC065-A352-6EE8-16F4-9DE5BEE1D790}"/>
          </ac:picMkLst>
        </pc:picChg>
        <pc:picChg chg="mod">
          <ac:chgData name="Sergiu Vranceanu (2435824)" userId="S::2435824@student.uwtsd.ac.uk::fc7ab660-e92b-48a9-92c9-eaea863bebf4" providerId="AD" clId="Web-{359BF901-E9BA-33C7-0430-7D7D69CD8B49}" dt="2025-12-01T18:14:41.312" v="54"/>
          <ac:picMkLst>
            <pc:docMk/>
            <pc:sldMk cId="2462775914" sldId="260"/>
            <ac:picMk id="5" creationId="{2C6B5078-A204-7D28-9792-B1DE8FB39E9D}"/>
          </ac:picMkLst>
        </pc:picChg>
      </pc:sldChg>
      <pc:sldChg chg="modSp">
        <pc:chgData name="Sergiu Vranceanu (2435824)" userId="S::2435824@student.uwtsd.ac.uk::fc7ab660-e92b-48a9-92c9-eaea863bebf4" providerId="AD" clId="Web-{359BF901-E9BA-33C7-0430-7D7D69CD8B49}" dt="2025-12-01T19:05:31.755" v="97" actId="20577"/>
        <pc:sldMkLst>
          <pc:docMk/>
          <pc:sldMk cId="476228729" sldId="261"/>
        </pc:sldMkLst>
        <pc:spChg chg="mod">
          <ac:chgData name="Sergiu Vranceanu (2435824)" userId="S::2435824@student.uwtsd.ac.uk::fc7ab660-e92b-48a9-92c9-eaea863bebf4" providerId="AD" clId="Web-{359BF901-E9BA-33C7-0430-7D7D69CD8B49}" dt="2025-12-01T19:05:31.755" v="97" actId="20577"/>
          <ac:spMkLst>
            <pc:docMk/>
            <pc:sldMk cId="476228729" sldId="261"/>
            <ac:spMk id="3" creationId="{6F9C372F-CDAE-E698-C056-888AB1DBB1D0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9:06:40.087" v="118" actId="20577"/>
        <pc:sldMkLst>
          <pc:docMk/>
          <pc:sldMk cId="3330330149" sldId="262"/>
        </pc:sldMkLst>
        <pc:spChg chg="mod">
          <ac:chgData name="Sergiu Vranceanu (2435824)" userId="S::2435824@student.uwtsd.ac.uk::fc7ab660-e92b-48a9-92c9-eaea863bebf4" providerId="AD" clId="Web-{359BF901-E9BA-33C7-0430-7D7D69CD8B49}" dt="2025-12-01T19:06:40.087" v="118" actId="20577"/>
          <ac:spMkLst>
            <pc:docMk/>
            <pc:sldMk cId="3330330149" sldId="262"/>
            <ac:spMk id="3" creationId="{252907DF-6DAF-A512-33A4-A2A278A24465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9:43:52.361" v="206" actId="20577"/>
        <pc:sldMkLst>
          <pc:docMk/>
          <pc:sldMk cId="366721057" sldId="263"/>
        </pc:sldMkLst>
        <pc:spChg chg="mod">
          <ac:chgData name="Sergiu Vranceanu (2435824)" userId="S::2435824@student.uwtsd.ac.uk::fc7ab660-e92b-48a9-92c9-eaea863bebf4" providerId="AD" clId="Web-{359BF901-E9BA-33C7-0430-7D7D69CD8B49}" dt="2025-12-01T19:43:52.361" v="206" actId="20577"/>
          <ac:spMkLst>
            <pc:docMk/>
            <pc:sldMk cId="366721057" sldId="263"/>
            <ac:spMk id="7" creationId="{BDCDE12D-DC7B-CB64-F995-B96E48B69740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9:18:10.026" v="197" actId="20577"/>
        <pc:sldMkLst>
          <pc:docMk/>
          <pc:sldMk cId="1496046555" sldId="265"/>
        </pc:sldMkLst>
        <pc:spChg chg="mod">
          <ac:chgData name="Sergiu Vranceanu (2435824)" userId="S::2435824@student.uwtsd.ac.uk::fc7ab660-e92b-48a9-92c9-eaea863bebf4" providerId="AD" clId="Web-{359BF901-E9BA-33C7-0430-7D7D69CD8B49}" dt="2025-12-01T19:18:10.026" v="197" actId="20577"/>
          <ac:spMkLst>
            <pc:docMk/>
            <pc:sldMk cId="1496046555" sldId="265"/>
            <ac:spMk id="3" creationId="{A3A01EDD-727C-A284-D3D4-59A953D26F7E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9:42:46.171" v="202" actId="20577"/>
        <pc:sldMkLst>
          <pc:docMk/>
          <pc:sldMk cId="2590605867" sldId="266"/>
        </pc:sldMkLst>
        <pc:spChg chg="mod">
          <ac:chgData name="Sergiu Vranceanu (2435824)" userId="S::2435824@student.uwtsd.ac.uk::fc7ab660-e92b-48a9-92c9-eaea863bebf4" providerId="AD" clId="Web-{359BF901-E9BA-33C7-0430-7D7D69CD8B49}" dt="2025-12-01T19:42:46.171" v="202" actId="20577"/>
          <ac:spMkLst>
            <pc:docMk/>
            <pc:sldMk cId="2590605867" sldId="266"/>
            <ac:spMk id="3" creationId="{1FB64C25-BF0F-8085-F631-49387395219B}"/>
          </ac:spMkLst>
        </pc:spChg>
      </pc:sldChg>
      <pc:sldChg chg="modSp">
        <pc:chgData name="Sergiu Vranceanu (2435824)" userId="S::2435824@student.uwtsd.ac.uk::fc7ab660-e92b-48a9-92c9-eaea863bebf4" providerId="AD" clId="Web-{359BF901-E9BA-33C7-0430-7D7D69CD8B49}" dt="2025-12-01T19:13:42.397" v="171" actId="20577"/>
        <pc:sldMkLst>
          <pc:docMk/>
          <pc:sldMk cId="548408148" sldId="267"/>
        </pc:sldMkLst>
        <pc:spChg chg="mod">
          <ac:chgData name="Sergiu Vranceanu (2435824)" userId="S::2435824@student.uwtsd.ac.uk::fc7ab660-e92b-48a9-92c9-eaea863bebf4" providerId="AD" clId="Web-{359BF901-E9BA-33C7-0430-7D7D69CD8B49}" dt="2025-12-01T19:13:42.397" v="171" actId="20577"/>
          <ac:spMkLst>
            <pc:docMk/>
            <pc:sldMk cId="548408148" sldId="267"/>
            <ac:spMk id="3" creationId="{C29E6F5A-0BC2-72D2-37E0-91CF1B92B24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google.com/search?client=safari&amp;sca_esv=d8d4f5d356412772&amp;hl=en-us&amp;sxsrf=AE3TifNxPYRkpWpEr2UzkSeo_bi4koL7Iw%3A1763855860554&amp;q=Dr.+Meredith+Belbin&amp;source=lnms&amp;fbs=AIIjpHxEM2g5NLr6Yg6sZdDot2WWlrt5xPzHbIbVnNtZV7GujIjEmerVUfhocMLdFYRXf1iZT9yfbRig4nBNFmln9OVxx8vomMtO6DF6v3TAr4oE5W7LRlefWWcUgrEfTRh9GqygI12_83w3A-64UBCx9FUXmtwDR5K-pQdCjRzeJfYijpjzR9wfzwhO52OuLTjnXGyosCz1NrZ6Rya97T_T_HrxVybwLnIMVIhURAkGX9uDTKObS-Q&amp;sa=X&amp;ved=2ahUKEwj8gZqU-4aRAxV_QkEAHR_FMKMQgK4QegYIAAgAEAY&amp;biw=390&amp;bih=699&amp;dpr=3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Bruce+Tuckman&amp;client=safari&amp;sca_esv=d8d4f5d356412772&amp;hl=en-us&amp;sxsrf=AE3TifOy5rEUN8sCcBCYHKW4kX0dqcueHA%3A1763855614170&amp;source=lnms&amp;fbs=AIIjpHwdlVWI4oi2g38E8_BbusNm3pTf6ItdW8-u0JVVBgXow2SS4XfWu_GDEb99WFnlrQQjevWk4ehnq9R3vrRRfqtYwQHlXz2ATi4F7XegxRivohUR8cJzB_hKM5H_4QJaZ2KmH0VrK2vRvGwyfBSkcaUPTavfr-I7wGamuAcrpjB4h_paC7fq0MMIBgx0KqS4rsG-wo_I_7JPMvGJJdbGIQf892MdXyTonwzq2iMpVWbR-vesfTY&amp;sa=X&amp;ved=2ahUKEwj9zrWb-oaRAxWdUUEAHfyFH8AQgK4QegYIAAgAEAY&amp;biw=390&amp;bih=699&amp;dpr=3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" name="Rectangle 214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3" name="Oval 222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</a:rPr>
              <a:t>Sergiu Vranceanu</a:t>
            </a: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2435824</a:t>
            </a:r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200" b="1" dirty="0">
                <a:solidFill>
                  <a:srgbClr val="FFFFFF"/>
                </a:solidFill>
              </a:rPr>
              <a:t>Effective Teamwork and Communication</a:t>
            </a:r>
            <a:r>
              <a:rPr lang="en-US" sz="3200" dirty="0">
                <a:solidFill>
                  <a:srgbClr val="FFFFFF"/>
                </a:solidFill>
              </a:rPr>
              <a:t> </a:t>
            </a:r>
          </a:p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ubes connected with a red line">
            <a:extLst>
              <a:ext uri="{FF2B5EF4-FFF2-40B4-BE49-F238E27FC236}">
                <a16:creationId xmlns:a16="http://schemas.microsoft.com/office/drawing/2014/main" id="{64B83B9E-355D-E885-DCE1-80A999AE0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10" r="10427" b="-7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362B49-665C-36E3-1520-A4C23D3A5DA9}"/>
              </a:ext>
            </a:extLst>
          </p:cNvPr>
          <p:cNvSpPr txBox="1"/>
          <p:nvPr/>
        </p:nvSpPr>
        <p:spPr>
          <a:xfrm>
            <a:off x="6803409" y="2470245"/>
            <a:ext cx="4156512" cy="37698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Presentation overview: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  1. cover page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2. content page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  3. Title Page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4. Introduction to teamwork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5. key components that make a successful team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6. Relevant theories and modules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7. Examples of high performing teams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8. 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9. 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   10. Ai statement</a:t>
            </a:r>
          </a:p>
        </p:txBody>
      </p:sp>
    </p:spTree>
    <p:extLst>
      <p:ext uri="{BB962C8B-B14F-4D97-AF65-F5344CB8AC3E}">
        <p14:creationId xmlns:p14="http://schemas.microsoft.com/office/powerpoint/2010/main" val="3985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Mastering Effective Communication and Teamwork for Success">
            <a:extLst>
              <a:ext uri="{FF2B5EF4-FFF2-40B4-BE49-F238E27FC236}">
                <a16:creationId xmlns:a16="http://schemas.microsoft.com/office/drawing/2014/main" id="{E7BE412E-778D-7DBE-82B9-388C325A04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6684" r="9089" b="11393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C09C1-B6F2-3225-1A9E-7E825F850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Effective Team work and Communication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891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B94AB-637A-B3F6-3EAA-21586077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US" dirty="0"/>
              <a:t>Introduction to Teamwork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D33B56-888B-8DEE-427E-C6C171708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1400" b="1" dirty="0">
              <a:solidFill>
                <a:srgbClr val="222222"/>
              </a:solidFill>
              <a:latin typeface="Helvetica"/>
              <a:cs typeface="Helvetica"/>
            </a:endParaRPr>
          </a:p>
          <a:p>
            <a:r>
              <a:rPr lang="en-US" sz="1400" dirty="0">
                <a:solidFill>
                  <a:srgbClr val="222222"/>
                </a:solidFill>
                <a:latin typeface="Helvetica"/>
                <a:cs typeface="Helvetica"/>
              </a:rPr>
              <a:t>Teamwork plays a central role in both academic and professional environments, providing opportunities for collaboration, problem-solving, and the development of interpersonal skills.</a:t>
            </a:r>
            <a:endParaRPr lang="en-US" dirty="0">
              <a:solidFill>
                <a:srgbClr val="000000"/>
              </a:solidFill>
              <a:latin typeface="Aptos" panose="020B0004020202020204"/>
              <a:cs typeface="Helvetica"/>
            </a:endParaRPr>
          </a:p>
          <a:p>
            <a:r>
              <a:rPr lang="en-US" sz="1400" dirty="0">
                <a:solidFill>
                  <a:srgbClr val="222222"/>
                </a:solidFill>
                <a:latin typeface="Helvetica"/>
                <a:cs typeface="Helvetica"/>
              </a:rPr>
              <a:t> During my recent group project, I experienced first-hand how effective teamwork can significantly influence the outcome of a shared goal. </a:t>
            </a:r>
            <a:endParaRPr lang="en-US">
              <a:solidFill>
                <a:srgbClr val="000000"/>
              </a:solidFill>
              <a:latin typeface="Aptos" panose="020B0004020202020204"/>
              <a:cs typeface="Helvetica"/>
            </a:endParaRPr>
          </a:p>
          <a:p>
            <a:r>
              <a:rPr lang="en-US" sz="1400" dirty="0">
                <a:solidFill>
                  <a:srgbClr val="222222"/>
                </a:solidFill>
                <a:latin typeface="Helvetica"/>
                <a:cs typeface="Helvetica"/>
              </a:rPr>
              <a:t>This reflection explores the dynamics of our team through the lenses of Tuckman’s (1965) model of group development, Belbin’s (1981) team roles, and various conflict management strategies.</a:t>
            </a:r>
            <a:endParaRPr lang="en-US"/>
          </a:p>
          <a:p>
            <a:endParaRPr lang="en-US" sz="2000" dirty="0"/>
          </a:p>
        </p:txBody>
      </p:sp>
      <p:pic>
        <p:nvPicPr>
          <p:cNvPr id="4" name="Content Placeholder 3" descr="Team Activities Explained: Building Stronger Workplaces - Blog">
            <a:extLst>
              <a:ext uri="{FF2B5EF4-FFF2-40B4-BE49-F238E27FC236}">
                <a16:creationId xmlns:a16="http://schemas.microsoft.com/office/drawing/2014/main" id="{ABC08407-4AE8-CDAF-90C5-F5B8E2BDF8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530" b="1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2711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Teamwork Photos, Download The BEST Free Teamwork Stock Photos &amp; HD Images">
            <a:extLst>
              <a:ext uri="{FF2B5EF4-FFF2-40B4-BE49-F238E27FC236}">
                <a16:creationId xmlns:a16="http://schemas.microsoft.com/office/drawing/2014/main" id="{2C6B5078-A204-7D28-9792-B1DE8FB39E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5728"/>
          <a:stretch>
            <a:fillRect/>
          </a:stretch>
        </p:blipFill>
        <p:spPr>
          <a:xfrm>
            <a:off x="-1219" y="-4"/>
            <a:ext cx="12191695" cy="6858000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81377" y="1386250"/>
            <a:ext cx="4598786" cy="4113402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9573" y="1494845"/>
            <a:ext cx="4354593" cy="3861126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 dirty="0">
              <a:solidFill>
                <a:prstClr val="white"/>
              </a:solidFill>
              <a:latin typeface="Meiryo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987224" y="1122042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7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8B540-F3C9-2C63-235E-7AE3526F2D65}"/>
              </a:ext>
            </a:extLst>
          </p:cNvPr>
          <p:cNvSpPr txBox="1"/>
          <p:nvPr/>
        </p:nvSpPr>
        <p:spPr>
          <a:xfrm>
            <a:off x="1636511" y="1872171"/>
            <a:ext cx="3555692" cy="20427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Key components that makes a successful team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6536C0D-2219-44F1-94EC-B9A56501D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6303" y="1122043"/>
            <a:ext cx="4908132" cy="4613915"/>
            <a:chOff x="6516303" y="1122043"/>
            <a:chExt cx="4908132" cy="4613915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DF0CCBF-D7FD-451C-92EB-84C362B69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10901" y="1264257"/>
              <a:ext cx="4534335" cy="423539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B1B8EEB-4E8B-43EC-AB8F-F7E2CD968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00000">
              <a:off x="6516303" y="1122043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2" name="Picture 1" descr="Prerequisites for Successful Teams Stock Illustration - Illustration of ...">
            <a:extLst>
              <a:ext uri="{FF2B5EF4-FFF2-40B4-BE49-F238E27FC236}">
                <a16:creationId xmlns:a16="http://schemas.microsoft.com/office/drawing/2014/main" id="{BC7CC065-A352-6EE8-16F4-9DE5BEE1D7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89" r="1" b="1"/>
          <a:stretch>
            <a:fillRect/>
          </a:stretch>
        </p:blipFill>
        <p:spPr>
          <a:xfrm>
            <a:off x="6882275" y="1386254"/>
            <a:ext cx="4228348" cy="3969721"/>
          </a:xfrm>
          <a:custGeom>
            <a:avLst/>
            <a:gdLst/>
            <a:ahLst/>
            <a:cxnLst/>
            <a:rect l="l" t="t" r="r" b="b"/>
            <a:pathLst>
              <a:path w="3952684" h="3588642">
                <a:moveTo>
                  <a:pt x="2262021" y="0"/>
                </a:moveTo>
                <a:cubicBezTo>
                  <a:pt x="2521915" y="0"/>
                  <a:pt x="2761111" y="48268"/>
                  <a:pt x="2973080" y="143330"/>
                </a:cubicBezTo>
                <a:cubicBezTo>
                  <a:pt x="3171733" y="232491"/>
                  <a:pt x="3346211" y="362626"/>
                  <a:pt x="3491678" y="530048"/>
                </a:cubicBezTo>
                <a:cubicBezTo>
                  <a:pt x="3788979" y="872350"/>
                  <a:pt x="3952684" y="1358801"/>
                  <a:pt x="3952684" y="1899831"/>
                </a:cubicBezTo>
                <a:cubicBezTo>
                  <a:pt x="3952684" y="2115686"/>
                  <a:pt x="3889322" y="2288927"/>
                  <a:pt x="3747331" y="2461593"/>
                </a:cubicBezTo>
                <a:cubicBezTo>
                  <a:pt x="3598809" y="2642210"/>
                  <a:pt x="3375643" y="2808567"/>
                  <a:pt x="3139331" y="2984675"/>
                </a:cubicBezTo>
                <a:cubicBezTo>
                  <a:pt x="3095732" y="3017128"/>
                  <a:pt x="3050692" y="3050728"/>
                  <a:pt x="3005652" y="3084736"/>
                </a:cubicBezTo>
                <a:cubicBezTo>
                  <a:pt x="2602495" y="3389096"/>
                  <a:pt x="2308249" y="3588642"/>
                  <a:pt x="1907213" y="3588642"/>
                </a:cubicBezTo>
                <a:cubicBezTo>
                  <a:pt x="1296158" y="3588642"/>
                  <a:pt x="863400" y="3343695"/>
                  <a:pt x="460242" y="2769559"/>
                </a:cubicBezTo>
                <a:cubicBezTo>
                  <a:pt x="407483" y="2694411"/>
                  <a:pt x="355911" y="2626066"/>
                  <a:pt x="306036" y="2560014"/>
                </a:cubicBezTo>
                <a:cubicBezTo>
                  <a:pt x="99326" y="2286139"/>
                  <a:pt x="0" y="2143712"/>
                  <a:pt x="0" y="1899831"/>
                </a:cubicBezTo>
                <a:cubicBezTo>
                  <a:pt x="0" y="1657671"/>
                  <a:pt x="62259" y="1418460"/>
                  <a:pt x="184911" y="1188839"/>
                </a:cubicBezTo>
                <a:cubicBezTo>
                  <a:pt x="304934" y="964216"/>
                  <a:pt x="476527" y="758606"/>
                  <a:pt x="694859" y="577907"/>
                </a:cubicBezTo>
                <a:cubicBezTo>
                  <a:pt x="909458" y="400240"/>
                  <a:pt x="1164345" y="253716"/>
                  <a:pt x="1432127" y="154228"/>
                </a:cubicBezTo>
                <a:cubicBezTo>
                  <a:pt x="1707119" y="51875"/>
                  <a:pt x="1986436" y="0"/>
                  <a:pt x="2262021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372333-C42E-F3DE-94CE-BAA34C46CC44}"/>
              </a:ext>
            </a:extLst>
          </p:cNvPr>
          <p:cNvSpPr txBox="1"/>
          <p:nvPr/>
        </p:nvSpPr>
        <p:spPr>
          <a:xfrm>
            <a:off x="776111" y="663222"/>
            <a:ext cx="7718777" cy="98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775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F9BFC-4ECA-C246-1184-1053FAF7D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042" y="589727"/>
            <a:ext cx="4412021" cy="1736762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Relevant </a:t>
            </a:r>
            <a:r>
              <a:rPr lang="en-US" sz="4000" dirty="0" err="1">
                <a:solidFill>
                  <a:srgbClr val="FFFFFF"/>
                </a:solidFill>
              </a:rPr>
              <a:t>theorys</a:t>
            </a:r>
            <a:r>
              <a:rPr lang="en-US" sz="4000" dirty="0">
                <a:solidFill>
                  <a:srgbClr val="FFFFFF"/>
                </a:solidFill>
              </a:rPr>
              <a:t> and modules</a:t>
            </a:r>
            <a:br>
              <a:rPr lang="en-US" sz="4000" dirty="0"/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C372F-CDAE-E698-C056-888AB1DBB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207" y="2157395"/>
            <a:ext cx="4643856" cy="396306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r"/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Belbin team roles are a framework of nine behavioral roles for understanding how individuals function within a team to improve productivity and collaboration, (Belbin's 1981).  </a:t>
            </a:r>
            <a:endParaRPr lang="en-US" dirty="0">
              <a:solidFill>
                <a:schemeClr val="bg1"/>
              </a:solidFill>
            </a:endParaRPr>
          </a:p>
          <a:p>
            <a:pPr algn="r"/>
            <a:br>
              <a:rPr lang="en-US" dirty="0"/>
            </a:br>
            <a:endParaRPr lang="en-US">
              <a:solidFill>
                <a:schemeClr val="bg1"/>
              </a:solidFill>
            </a:endParaRPr>
          </a:p>
          <a:p>
            <a:pPr algn="r"/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Developed by </a:t>
            </a:r>
            <a:r>
              <a:rPr lang="en-US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Dr. Meredith Belbin</a:t>
            </a: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, these roles are categorized into three groups: </a:t>
            </a:r>
            <a:endParaRPr lang="en-US">
              <a:solidFill>
                <a:schemeClr val="bg1"/>
              </a:solidFill>
            </a:endParaRPr>
          </a:p>
          <a:p>
            <a:pPr marL="285750" indent="-285750" algn="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Action-oriented (Shaper, Implementer, Completer Finisher), </a:t>
            </a:r>
            <a:endParaRPr lang="en-US">
              <a:solidFill>
                <a:schemeClr val="bg1"/>
              </a:solidFill>
            </a:endParaRPr>
          </a:p>
          <a:p>
            <a:pPr marL="285750" indent="-285750" algn="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People-oriented (Coordinator, Team worker, Resource Investigator), </a:t>
            </a:r>
            <a:endParaRPr lang="en-US">
              <a:solidFill>
                <a:schemeClr val="bg1"/>
              </a:solidFill>
            </a:endParaRPr>
          </a:p>
          <a:p>
            <a:pPr marL="285750" indent="-285750" algn="r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Thought-oriented (Plant, Monitor Evaluator, Specialist). </a:t>
            </a:r>
            <a:endParaRPr lang="en-US" dirty="0">
              <a:solidFill>
                <a:schemeClr val="bg1"/>
              </a:solidFill>
            </a:endParaRPr>
          </a:p>
          <a:p>
            <a:pPr algn="r"/>
            <a:br>
              <a:rPr lang="en-US" dirty="0"/>
            </a:br>
            <a:endParaRPr lang="en-US" dirty="0"/>
          </a:p>
        </p:txBody>
      </p:sp>
      <p:pic>
        <p:nvPicPr>
          <p:cNvPr id="4" name="Picture 3" descr="Teamrollen Belbin _ Belbin Team Roles – DUBSUU">
            <a:extLst>
              <a:ext uri="{FF2B5EF4-FFF2-40B4-BE49-F238E27FC236}">
                <a16:creationId xmlns:a16="http://schemas.microsoft.com/office/drawing/2014/main" id="{D2EDF21A-1196-040F-97B5-6B8D9C9DB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629" y="1195049"/>
            <a:ext cx="5747249" cy="463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228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67E6F-A334-DA45-ABA0-99D79F36D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194" y="213044"/>
            <a:ext cx="3201366" cy="137466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Tuckman's theory </a:t>
            </a:r>
          </a:p>
        </p:txBody>
      </p:sp>
      <p:pic>
        <p:nvPicPr>
          <p:cNvPr id="4" name="Content Placeholder 3" descr="Group Development Stages">
            <a:extLst>
              <a:ext uri="{FF2B5EF4-FFF2-40B4-BE49-F238E27FC236}">
                <a16:creationId xmlns:a16="http://schemas.microsoft.com/office/drawing/2014/main" id="{973BE838-35D1-0343-6259-04D60320DA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10125" y="896476"/>
            <a:ext cx="6554788" cy="49085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2907DF-6DAF-A512-33A4-A2A278A24465}"/>
              </a:ext>
            </a:extLst>
          </p:cNvPr>
          <p:cNvSpPr txBox="1"/>
          <p:nvPr/>
        </p:nvSpPr>
        <p:spPr>
          <a:xfrm>
            <a:off x="459809" y="2113472"/>
            <a:ext cx="303388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Tuckman's theory is a model of group development that outlines five stages that teams go through: Forming, Storming, Norming, Performing, and Adjourning. First proposed by psychologist </a:t>
            </a:r>
            <a:r>
              <a:rPr lang="en-US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Bruce Tuckman</a:t>
            </a: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 in 1965, the theory describes how teams progress from initial socialization to becoming a high-performing unit, (Tuckman's 1965).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330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B1D3A-F7FD-2226-316C-0DE0A9AB0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29346"/>
            <a:ext cx="3201366" cy="1834742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Thomas </a:t>
            </a:r>
            <a:r>
              <a:rPr lang="en-US" sz="4000" dirty="0" err="1">
                <a:solidFill>
                  <a:srgbClr val="FFFFFF"/>
                </a:solidFill>
              </a:rPr>
              <a:t>kilmann</a:t>
            </a:r>
            <a:r>
              <a:rPr lang="en-US" sz="4000" dirty="0">
                <a:solidFill>
                  <a:srgbClr val="FFFFFF"/>
                </a:solidFill>
              </a:rPr>
              <a:t> module </a:t>
            </a:r>
          </a:p>
        </p:txBody>
      </p:sp>
      <p:pic>
        <p:nvPicPr>
          <p:cNvPr id="4" name="Content Placeholder 3" descr="Thomas Kilmann Conflict Management Model Template for PowerPoint">
            <a:extLst>
              <a:ext uri="{FF2B5EF4-FFF2-40B4-BE49-F238E27FC236}">
                <a16:creationId xmlns:a16="http://schemas.microsoft.com/office/drawing/2014/main" id="{7D84FAFC-60ED-D57C-BCDF-F56CF2325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10125" y="1090286"/>
            <a:ext cx="6928599" cy="49378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591518-2F5B-8051-9185-AF4AEF504C8D}"/>
              </a:ext>
            </a:extLst>
          </p:cNvPr>
          <p:cNvSpPr txBox="1"/>
          <p:nvPr/>
        </p:nvSpPr>
        <p:spPr>
          <a:xfrm>
            <a:off x="451555" y="2370667"/>
            <a:ext cx="3222977" cy="3992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4D33E2-F916-E3B6-67DF-14ABA1C71012}"/>
              </a:ext>
            </a:extLst>
          </p:cNvPr>
          <p:cNvSpPr txBox="1"/>
          <p:nvPr/>
        </p:nvSpPr>
        <p:spPr>
          <a:xfrm>
            <a:off x="592666" y="2511778"/>
            <a:ext cx="3222977" cy="3992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A83BF2-BDC8-0A2D-CD96-DAD6E991C9F2}"/>
              </a:ext>
            </a:extLst>
          </p:cNvPr>
          <p:cNvSpPr txBox="1"/>
          <p:nvPr/>
        </p:nvSpPr>
        <p:spPr>
          <a:xfrm>
            <a:off x="282221" y="2370667"/>
            <a:ext cx="3222977" cy="3992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CDE12D-DC7B-CB64-F995-B96E48B69740}"/>
              </a:ext>
            </a:extLst>
          </p:cNvPr>
          <p:cNvSpPr txBox="1"/>
          <p:nvPr/>
        </p:nvSpPr>
        <p:spPr>
          <a:xfrm>
            <a:off x="606777" y="2723444"/>
            <a:ext cx="2991555" cy="30931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The Thomas-Kilmann Conflict Model, developed by Kenneth Thomas and Ralph Kilmann, identifies five conflict management styles based on two dimensions: assertiveness (concern for self) and cooperativeness (concern for others), (</a:t>
            </a:r>
            <a:r>
              <a:rPr lang="en-US" sz="1500" dirty="0">
                <a:solidFill>
                  <a:schemeClr val="bg1"/>
                </a:solidFill>
                <a:latin typeface="Times New Roman"/>
                <a:cs typeface="Times New Roman"/>
              </a:rPr>
              <a:t>Kilmann, R.H. &amp; Thomas, K.W. 1977)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21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6958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0E871-9B70-4397-8D55-B2F0D037B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Example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of </a:t>
            </a:r>
            <a:r>
              <a:rPr lang="en-US" sz="3200" dirty="0">
                <a:solidFill>
                  <a:srgbClr val="FFFFFF"/>
                </a:solidFill>
              </a:rPr>
              <a:t>High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dirty="0">
                <a:solidFill>
                  <a:srgbClr val="FFFFFF"/>
                </a:solidFill>
              </a:rPr>
              <a:t>Performing</a:t>
            </a: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200" dirty="0">
                <a:solidFill>
                  <a:srgbClr val="FFFFFF"/>
                </a:solidFill>
              </a:rPr>
              <a:t>Team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Performing Team">
            <a:extLst>
              <a:ext uri="{FF2B5EF4-FFF2-40B4-BE49-F238E27FC236}">
                <a16:creationId xmlns:a16="http://schemas.microsoft.com/office/drawing/2014/main" id="{E4761EC5-6995-9604-9246-714D173866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664978"/>
            <a:ext cx="7347537" cy="552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6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C89A0-8DDE-C85B-C529-4C13D274A1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154" y="351710"/>
            <a:ext cx="2880828" cy="699642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01EDD-727C-A284-D3D4-59A953D26F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648" y="1058694"/>
            <a:ext cx="3005735" cy="3871706"/>
          </a:xfrm>
        </p:spPr>
        <p:txBody>
          <a:bodyPr anchor="b">
            <a:normAutofit/>
          </a:bodyPr>
          <a:lstStyle/>
          <a:p>
            <a:pPr algn="l"/>
            <a:r>
              <a:rPr lang="en-US" sz="1500" dirty="0">
                <a:solidFill>
                  <a:schemeClr val="bg1"/>
                </a:solidFill>
                <a:latin typeface="Times New Roman"/>
                <a:cs typeface="Times New Roman"/>
              </a:rPr>
              <a:t>Conclusion: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r>
              <a:rPr lang="en-US" sz="1500" dirty="0">
                <a:solidFill>
                  <a:schemeClr val="bg1"/>
                </a:solidFill>
                <a:latin typeface="Times New Roman"/>
                <a:cs typeface="Times New Roman"/>
              </a:rPr>
              <a:t>Teamwork is the foundation of any successful group effort. When individuals combine their strengths, support one another, and work toward a shared goal, they achieve results that would be difficult if not impossible to accomplish alone. Effective teamwork builds trust, encourages creativity, and boosts efficiency. Ultimately, it transforms a collection of individuals into a cohesive, high-performing unit capable of overcoming challenges and achieving lasting success, (Hackman J.R. 2002).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4" name="Picture 3" descr="A chalkboard with a book and glasses on a table&#10;&#10;AI-generated content may be incorrect.">
            <a:extLst>
              <a:ext uri="{FF2B5EF4-FFF2-40B4-BE49-F238E27FC236}">
                <a16:creationId xmlns:a16="http://schemas.microsoft.com/office/drawing/2014/main" id="{1CB24DEE-A222-D60E-F214-46FCF200A0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02428" y="1053535"/>
            <a:ext cx="7225748" cy="475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046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BC4BD-DFBD-21FC-A4EE-EB6C2FC6B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012" y="160012"/>
            <a:ext cx="10010632" cy="140447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Reference list</a:t>
            </a:r>
            <a:br>
              <a:rPr lang="en-US" sz="4800">
                <a:solidFill>
                  <a:srgbClr val="FFFFFF"/>
                </a:solidFill>
              </a:rPr>
            </a:b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64C25-BF0F-8085-F631-4938739521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271" y="1190220"/>
            <a:ext cx="10005951" cy="4181702"/>
          </a:xfrm>
        </p:spPr>
        <p:txBody>
          <a:bodyPr anchor="ctr">
            <a:norm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Belbin, R.M. (2010)</a:t>
            </a:r>
            <a:r>
              <a:rPr lang="en-US" sz="9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 </a:t>
            </a: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Team Roles at Work. 2nd ed. Oxford: Butterworth-Heinemann.</a:t>
            </a:r>
            <a:b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</a:b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(Core text for understanding </a:t>
            </a:r>
            <a:r>
              <a:rPr lang="en-US" sz="1500" err="1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behavioural</a:t>
            </a: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 team role composition.)</a:t>
            </a:r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Kilmann, R.H. &amp; Thomas, K.W. (1977) ‘Developing a forced-choice measure of conflict-handling behavior: The “MODE” instrument’, Educational and Psychological Measurement, 37(2), pp. 309–325.</a:t>
            </a:r>
            <a:b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</a:b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(Foundational scholarly article behind the Thomas–Kilmann Conflict Mode Instrument.)</a:t>
            </a:r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Hackman, J.R. (2002)</a:t>
            </a:r>
            <a:r>
              <a:rPr lang="en-US" sz="9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 </a:t>
            </a: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Leading Teams: Setting the Stage for Great Performances. Boston, MA: Harvard Business School Press.</a:t>
            </a:r>
            <a:b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</a:b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(Explains structural and role-based factors that drive team effectiveness.)</a:t>
            </a:r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Katzenbach, J.R. &amp; Smith, D.K. (1993)</a:t>
            </a:r>
            <a:r>
              <a:rPr lang="en-US" sz="9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 </a:t>
            </a: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The Wisdom of Teams: Creating the High-Performance Organization. New York: Harper Business.</a:t>
            </a:r>
            <a:b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</a:b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(Classic resource on complementary team roles, skills, and performance.)</a:t>
            </a:r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/>
              <a:buChar char="•"/>
            </a:pP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West, M.A. (2012)</a:t>
            </a:r>
            <a:r>
              <a:rPr lang="en-US" sz="9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 </a:t>
            </a: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Effective Teamwork: Practical Lessons from Organizational Research. 3rd ed. Oxford: BPS Blackwell.</a:t>
            </a:r>
            <a:b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</a:br>
            <a:r>
              <a:rPr lang="en-US" sz="1500" dirty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/>
                <a:cs typeface="Times New Roman"/>
              </a:rPr>
              <a:t>(Evidence-based insights on team composition, cohesion, and performance analysis.)</a:t>
            </a:r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l"/>
            <a:br>
              <a:rPr lang="en-US" dirty="0"/>
            </a:br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605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CF089E-8928-35A2-8210-816E539DA3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182" y="634464"/>
            <a:ext cx="10010632" cy="1519489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Ai statement</a:t>
            </a:r>
            <a:br>
              <a:rPr lang="en-US" sz="4800">
                <a:solidFill>
                  <a:srgbClr val="FFFFFF"/>
                </a:solidFill>
              </a:rPr>
            </a:b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9E6F5A-0BC2-72D2-37E0-91CF1B92B2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790" y="4367617"/>
            <a:ext cx="10005951" cy="1458258"/>
          </a:xfrm>
        </p:spPr>
        <p:txBody>
          <a:bodyPr anchor="ctr">
            <a:normAutofit/>
          </a:bodyPr>
          <a:lstStyle/>
          <a:p>
            <a:pPr marL="342900" indent="-342900" algn="l">
              <a:buFont typeface="Calibri" panose="020B0604020202020204" pitchFamily="34" charset="0"/>
              <a:buChar char="-"/>
            </a:pPr>
            <a:r>
              <a:rPr lang="en-US" dirty="0"/>
              <a:t>I confirm that I have not submitted any AI generated text as my own work.</a:t>
            </a:r>
          </a:p>
        </p:txBody>
      </p:sp>
    </p:spTree>
    <p:extLst>
      <p:ext uri="{BB962C8B-B14F-4D97-AF65-F5344CB8AC3E}">
        <p14:creationId xmlns:p14="http://schemas.microsoft.com/office/powerpoint/2010/main" val="548408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Sergiu Vranceanu 2435824</vt:lpstr>
      <vt:lpstr>PowerPoint Presentation</vt:lpstr>
      <vt:lpstr>Effective Team work and Communication </vt:lpstr>
      <vt:lpstr>Introduction to Teamwork </vt:lpstr>
      <vt:lpstr>PowerPoint Presentation</vt:lpstr>
      <vt:lpstr>Relevant theorys and modules </vt:lpstr>
      <vt:lpstr>Tuckman's theory </vt:lpstr>
      <vt:lpstr>Thomas kilmann module </vt:lpstr>
      <vt:lpstr>Example of High Performing Team</vt:lpstr>
      <vt:lpstr>conclusion</vt:lpstr>
      <vt:lpstr>Reference list </vt:lpstr>
      <vt:lpstr>Ai statement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340</cp:revision>
  <dcterms:created xsi:type="dcterms:W3CDTF">2025-11-27T17:15:15Z</dcterms:created>
  <dcterms:modified xsi:type="dcterms:W3CDTF">2025-12-01T19:44:02Z</dcterms:modified>
</cp:coreProperties>
</file>