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7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 smtClean="0"/>
              <a:t>Clic pentru a edita stilul de subtitlu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341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507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630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905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289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945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852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262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029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65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500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0DC4B7-7D17-4834-A7D4-A6CAD91DEAF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A435DF-ADD0-4F79-A02D-C48463C02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65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6672"/>
            <a:ext cx="5029200" cy="2633472"/>
          </a:xfrm>
          <a:prstGeom prst="rect">
            <a:avLst/>
          </a:prstGeom>
        </p:spPr>
      </p:pic>
      <p:pic>
        <p:nvPicPr>
          <p:cNvPr id="6" name="Imagin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549502"/>
            <a:ext cx="4403751" cy="164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6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0</Words>
  <Application>Microsoft Office PowerPoint</Application>
  <PresentationFormat>Expunere pe ecran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Temă Office</vt:lpstr>
      <vt:lpstr>Prezentare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User</dc:creator>
  <cp:lastModifiedBy>User</cp:lastModifiedBy>
  <cp:revision>3</cp:revision>
  <dcterms:created xsi:type="dcterms:W3CDTF">2022-11-15T11:37:54Z</dcterms:created>
  <dcterms:modified xsi:type="dcterms:W3CDTF">2022-11-15T12:09:09Z</dcterms:modified>
</cp:coreProperties>
</file>