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6459200" cy="21945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33" d="100"/>
          <a:sy n="33" d="100"/>
        </p:scale>
        <p:origin x="1445" y="1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34440" y="3591562"/>
            <a:ext cx="13990320" cy="7640320"/>
          </a:xfrm>
        </p:spPr>
        <p:txBody>
          <a:bodyPr anchor="b"/>
          <a:lstStyle>
            <a:lvl1pPr algn="ctr">
              <a:defRPr sz="10800"/>
            </a:lvl1pPr>
          </a:lstStyle>
          <a:p>
            <a:r>
              <a:rPr lang="en-US"/>
              <a:t>Click to edit Master title style</a:t>
            </a:r>
            <a:endParaRPr lang="en-US" dirty="0"/>
          </a:p>
        </p:txBody>
      </p:sp>
      <p:sp>
        <p:nvSpPr>
          <p:cNvPr id="3" name="Subtitle 2"/>
          <p:cNvSpPr>
            <a:spLocks noGrp="1"/>
          </p:cNvSpPr>
          <p:nvPr>
            <p:ph type="subTitle" idx="1"/>
          </p:nvPr>
        </p:nvSpPr>
        <p:spPr>
          <a:xfrm>
            <a:off x="2057400" y="11526522"/>
            <a:ext cx="12344400" cy="5298438"/>
          </a:xfrm>
        </p:spPr>
        <p:txBody>
          <a:bodyPr/>
          <a:lstStyle>
            <a:lvl1pPr marL="0" indent="0" algn="ctr">
              <a:buNone/>
              <a:defRPr sz="4320"/>
            </a:lvl1pPr>
            <a:lvl2pPr marL="822960" indent="0" algn="ctr">
              <a:buNone/>
              <a:defRPr sz="3600"/>
            </a:lvl2pPr>
            <a:lvl3pPr marL="1645920" indent="0" algn="ctr">
              <a:buNone/>
              <a:defRPr sz="3240"/>
            </a:lvl3pPr>
            <a:lvl4pPr marL="2468880" indent="0" algn="ctr">
              <a:buNone/>
              <a:defRPr sz="2880"/>
            </a:lvl4pPr>
            <a:lvl5pPr marL="3291840" indent="0" algn="ctr">
              <a:buNone/>
              <a:defRPr sz="2880"/>
            </a:lvl5pPr>
            <a:lvl6pPr marL="4114800" indent="0" algn="ctr">
              <a:buNone/>
              <a:defRPr sz="2880"/>
            </a:lvl6pPr>
            <a:lvl7pPr marL="4937760" indent="0" algn="ctr">
              <a:buNone/>
              <a:defRPr sz="2880"/>
            </a:lvl7pPr>
            <a:lvl8pPr marL="5760720" indent="0" algn="ctr">
              <a:buNone/>
              <a:defRPr sz="2880"/>
            </a:lvl8pPr>
            <a:lvl9pPr marL="6583680" indent="0" algn="ctr">
              <a:buNone/>
              <a:defRPr sz="28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9BFB1D-CC13-46A1-B68D-835D32E6FE13}" type="datetimeFigureOut">
              <a:rPr lang="en-US" smtClean="0"/>
              <a:t>01-04-2024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1801231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9BFB1D-CC13-46A1-B68D-835D32E6FE13}" type="datetimeFigureOut">
              <a:rPr lang="en-US" smtClean="0"/>
              <a:t>01-04-2024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4021579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2998" y="5471167"/>
            <a:ext cx="14196060" cy="9128758"/>
          </a:xfrm>
        </p:spPr>
        <p:txBody>
          <a:bodyPr anchor="b"/>
          <a:lstStyle>
            <a:lvl1pPr>
              <a:defRPr sz="10800"/>
            </a:lvl1pPr>
          </a:lstStyle>
          <a:p>
            <a:r>
              <a:rPr lang="en-US"/>
              <a:t>Click to edit Master title style</a:t>
            </a:r>
            <a:endParaRPr lang="en-US" dirty="0"/>
          </a:p>
        </p:txBody>
      </p:sp>
      <p:sp>
        <p:nvSpPr>
          <p:cNvPr id="3" name="Text Placeholder 2"/>
          <p:cNvSpPr>
            <a:spLocks noGrp="1"/>
          </p:cNvSpPr>
          <p:nvPr>
            <p:ph type="body" idx="1"/>
          </p:nvPr>
        </p:nvSpPr>
        <p:spPr>
          <a:xfrm>
            <a:off x="1122998" y="14686287"/>
            <a:ext cx="14196060" cy="4800598"/>
          </a:xfrm>
        </p:spPr>
        <p:txBody>
          <a:bodyPr/>
          <a:lstStyle>
            <a:lvl1pPr marL="0" indent="0">
              <a:buNone/>
              <a:defRPr sz="4320">
                <a:solidFill>
                  <a:schemeClr val="tx1"/>
                </a:solidFill>
              </a:defRPr>
            </a:lvl1pPr>
            <a:lvl2pPr marL="822960" indent="0">
              <a:buNone/>
              <a:defRPr sz="3600">
                <a:solidFill>
                  <a:schemeClr val="tx1">
                    <a:tint val="75000"/>
                  </a:schemeClr>
                </a:solidFill>
              </a:defRPr>
            </a:lvl2pPr>
            <a:lvl3pPr marL="1645920" indent="0">
              <a:buNone/>
              <a:defRPr sz="3240">
                <a:solidFill>
                  <a:schemeClr val="tx1">
                    <a:tint val="75000"/>
                  </a:schemeClr>
                </a:solidFill>
              </a:defRPr>
            </a:lvl3pPr>
            <a:lvl4pPr marL="2468880" indent="0">
              <a:buNone/>
              <a:defRPr sz="2880">
                <a:solidFill>
                  <a:schemeClr val="tx1">
                    <a:tint val="75000"/>
                  </a:schemeClr>
                </a:solidFill>
              </a:defRPr>
            </a:lvl4pPr>
            <a:lvl5pPr marL="3291840" indent="0">
              <a:buNone/>
              <a:defRPr sz="2880">
                <a:solidFill>
                  <a:schemeClr val="tx1">
                    <a:tint val="75000"/>
                  </a:schemeClr>
                </a:solidFill>
              </a:defRPr>
            </a:lvl5pPr>
            <a:lvl6pPr marL="4114800" indent="0">
              <a:buNone/>
              <a:defRPr sz="2880">
                <a:solidFill>
                  <a:schemeClr val="tx1">
                    <a:tint val="75000"/>
                  </a:schemeClr>
                </a:solidFill>
              </a:defRPr>
            </a:lvl6pPr>
            <a:lvl7pPr marL="4937760" indent="0">
              <a:buNone/>
              <a:defRPr sz="2880">
                <a:solidFill>
                  <a:schemeClr val="tx1">
                    <a:tint val="75000"/>
                  </a:schemeClr>
                </a:solidFill>
              </a:defRPr>
            </a:lvl7pPr>
            <a:lvl8pPr marL="5760720" indent="0">
              <a:buNone/>
              <a:defRPr sz="2880">
                <a:solidFill>
                  <a:schemeClr val="tx1">
                    <a:tint val="75000"/>
                  </a:schemeClr>
                </a:solidFill>
              </a:defRPr>
            </a:lvl8pPr>
            <a:lvl9pPr marL="6583680" indent="0">
              <a:buNone/>
              <a:defRPr sz="28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9BFB1D-CC13-46A1-B68D-835D32E6FE13}" type="datetimeFigureOut">
              <a:rPr lang="en-US" smtClean="0"/>
              <a:t>01-04-2024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1594220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31570" y="5842000"/>
            <a:ext cx="699516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332470" y="5842000"/>
            <a:ext cx="699516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9BFB1D-CC13-46A1-B68D-835D32E6FE13}" type="datetimeFigureOut">
              <a:rPr lang="en-US" smtClean="0"/>
              <a:t>01-04-2024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1879086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33714" y="1168405"/>
            <a:ext cx="14196060" cy="42418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33716" y="5379722"/>
            <a:ext cx="6963012" cy="2636518"/>
          </a:xfrm>
        </p:spPr>
        <p:txBody>
          <a:bodyPr anchor="b"/>
          <a:lstStyle>
            <a:lvl1pPr marL="0" indent="0">
              <a:buNone/>
              <a:defRPr sz="4320" b="1"/>
            </a:lvl1pPr>
            <a:lvl2pPr marL="822960" indent="0">
              <a:buNone/>
              <a:defRPr sz="3600" b="1"/>
            </a:lvl2pPr>
            <a:lvl3pPr marL="1645920" indent="0">
              <a:buNone/>
              <a:defRPr sz="3240" b="1"/>
            </a:lvl3pPr>
            <a:lvl4pPr marL="2468880" indent="0">
              <a:buNone/>
              <a:defRPr sz="2880" b="1"/>
            </a:lvl4pPr>
            <a:lvl5pPr marL="3291840" indent="0">
              <a:buNone/>
              <a:defRPr sz="2880" b="1"/>
            </a:lvl5pPr>
            <a:lvl6pPr marL="4114800" indent="0">
              <a:buNone/>
              <a:defRPr sz="2880" b="1"/>
            </a:lvl6pPr>
            <a:lvl7pPr marL="4937760" indent="0">
              <a:buNone/>
              <a:defRPr sz="2880" b="1"/>
            </a:lvl7pPr>
            <a:lvl8pPr marL="5760720" indent="0">
              <a:buNone/>
              <a:defRPr sz="2880" b="1"/>
            </a:lvl8pPr>
            <a:lvl9pPr marL="6583680" indent="0">
              <a:buNone/>
              <a:defRPr sz="2880" b="1"/>
            </a:lvl9pPr>
          </a:lstStyle>
          <a:p>
            <a:pPr lvl="0"/>
            <a:r>
              <a:rPr lang="en-US"/>
              <a:t>Click to edit Master text styles</a:t>
            </a:r>
          </a:p>
        </p:txBody>
      </p:sp>
      <p:sp>
        <p:nvSpPr>
          <p:cNvPr id="4" name="Content Placeholder 3"/>
          <p:cNvSpPr>
            <a:spLocks noGrp="1"/>
          </p:cNvSpPr>
          <p:nvPr>
            <p:ph sz="half" idx="2"/>
          </p:nvPr>
        </p:nvSpPr>
        <p:spPr>
          <a:xfrm>
            <a:off x="1133716" y="8016240"/>
            <a:ext cx="6963012"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332471" y="5379722"/>
            <a:ext cx="6997304" cy="2636518"/>
          </a:xfrm>
        </p:spPr>
        <p:txBody>
          <a:bodyPr anchor="b"/>
          <a:lstStyle>
            <a:lvl1pPr marL="0" indent="0">
              <a:buNone/>
              <a:defRPr sz="4320" b="1"/>
            </a:lvl1pPr>
            <a:lvl2pPr marL="822960" indent="0">
              <a:buNone/>
              <a:defRPr sz="3600" b="1"/>
            </a:lvl2pPr>
            <a:lvl3pPr marL="1645920" indent="0">
              <a:buNone/>
              <a:defRPr sz="3240" b="1"/>
            </a:lvl3pPr>
            <a:lvl4pPr marL="2468880" indent="0">
              <a:buNone/>
              <a:defRPr sz="2880" b="1"/>
            </a:lvl4pPr>
            <a:lvl5pPr marL="3291840" indent="0">
              <a:buNone/>
              <a:defRPr sz="2880" b="1"/>
            </a:lvl5pPr>
            <a:lvl6pPr marL="4114800" indent="0">
              <a:buNone/>
              <a:defRPr sz="2880" b="1"/>
            </a:lvl6pPr>
            <a:lvl7pPr marL="4937760" indent="0">
              <a:buNone/>
              <a:defRPr sz="2880" b="1"/>
            </a:lvl7pPr>
            <a:lvl8pPr marL="5760720" indent="0">
              <a:buNone/>
              <a:defRPr sz="2880" b="1"/>
            </a:lvl8pPr>
            <a:lvl9pPr marL="6583680" indent="0">
              <a:buNone/>
              <a:defRPr sz="2880" b="1"/>
            </a:lvl9pPr>
          </a:lstStyle>
          <a:p>
            <a:pPr lvl="0"/>
            <a:r>
              <a:rPr lang="en-US"/>
              <a:t>Click to edit Master text styles</a:t>
            </a:r>
          </a:p>
        </p:txBody>
      </p:sp>
      <p:sp>
        <p:nvSpPr>
          <p:cNvPr id="6" name="Content Placeholder 5"/>
          <p:cNvSpPr>
            <a:spLocks noGrp="1"/>
          </p:cNvSpPr>
          <p:nvPr>
            <p:ph sz="quarter" idx="4"/>
          </p:nvPr>
        </p:nvSpPr>
        <p:spPr>
          <a:xfrm>
            <a:off x="8332471" y="8016240"/>
            <a:ext cx="6997304"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9BFB1D-CC13-46A1-B68D-835D32E6FE13}" type="datetimeFigureOut">
              <a:rPr lang="en-US" smtClean="0"/>
              <a:t>01-04-2024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546476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9BFB1D-CC13-46A1-B68D-835D32E6FE13}" type="datetimeFigureOut">
              <a:rPr lang="en-US" smtClean="0"/>
              <a:t>01-04-2024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1420603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9BFB1D-CC13-46A1-B68D-835D32E6FE13}" type="datetimeFigureOut">
              <a:rPr lang="en-US" smtClean="0"/>
              <a:t>01-04-2024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3781864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3714" y="1463040"/>
            <a:ext cx="5308520" cy="5120640"/>
          </a:xfrm>
        </p:spPr>
        <p:txBody>
          <a:bodyPr anchor="b"/>
          <a:lstStyle>
            <a:lvl1pPr>
              <a:defRPr sz="5760"/>
            </a:lvl1pPr>
          </a:lstStyle>
          <a:p>
            <a:r>
              <a:rPr lang="en-US"/>
              <a:t>Click to edit Master title style</a:t>
            </a:r>
            <a:endParaRPr lang="en-US" dirty="0"/>
          </a:p>
        </p:txBody>
      </p:sp>
      <p:sp>
        <p:nvSpPr>
          <p:cNvPr id="3" name="Content Placeholder 2"/>
          <p:cNvSpPr>
            <a:spLocks noGrp="1"/>
          </p:cNvSpPr>
          <p:nvPr>
            <p:ph idx="1"/>
          </p:nvPr>
        </p:nvSpPr>
        <p:spPr>
          <a:xfrm>
            <a:off x="6997304" y="3159765"/>
            <a:ext cx="8332470" cy="15595600"/>
          </a:xfrm>
        </p:spPr>
        <p:txBody>
          <a:bodyPr/>
          <a:lstStyle>
            <a:lvl1pPr>
              <a:defRPr sz="5760"/>
            </a:lvl1pPr>
            <a:lvl2pPr>
              <a:defRPr sz="5040"/>
            </a:lvl2pPr>
            <a:lvl3pPr>
              <a:defRPr sz="4320"/>
            </a:lvl3pPr>
            <a:lvl4pPr>
              <a:defRPr sz="3600"/>
            </a:lvl4pPr>
            <a:lvl5pPr>
              <a:defRPr sz="3600"/>
            </a:lvl5pPr>
            <a:lvl6pPr>
              <a:defRPr sz="3600"/>
            </a:lvl6pPr>
            <a:lvl7pPr>
              <a:defRPr sz="3600"/>
            </a:lvl7pPr>
            <a:lvl8pPr>
              <a:defRPr sz="3600"/>
            </a:lvl8pPr>
            <a:lvl9pPr>
              <a:defRPr sz="3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33714" y="6583680"/>
            <a:ext cx="5308520" cy="12197082"/>
          </a:xfrm>
        </p:spPr>
        <p:txBody>
          <a:bodyPr/>
          <a:lstStyle>
            <a:lvl1pPr marL="0" indent="0">
              <a:buNone/>
              <a:defRPr sz="2880"/>
            </a:lvl1pPr>
            <a:lvl2pPr marL="822960" indent="0">
              <a:buNone/>
              <a:defRPr sz="2520"/>
            </a:lvl2pPr>
            <a:lvl3pPr marL="1645920" indent="0">
              <a:buNone/>
              <a:defRPr sz="2160"/>
            </a:lvl3pPr>
            <a:lvl4pPr marL="2468880" indent="0">
              <a:buNone/>
              <a:defRPr sz="1800"/>
            </a:lvl4pPr>
            <a:lvl5pPr marL="3291840" indent="0">
              <a:buNone/>
              <a:defRPr sz="1800"/>
            </a:lvl5pPr>
            <a:lvl6pPr marL="4114800" indent="0">
              <a:buNone/>
              <a:defRPr sz="1800"/>
            </a:lvl6pPr>
            <a:lvl7pPr marL="4937760" indent="0">
              <a:buNone/>
              <a:defRPr sz="1800"/>
            </a:lvl7pPr>
            <a:lvl8pPr marL="5760720" indent="0">
              <a:buNone/>
              <a:defRPr sz="1800"/>
            </a:lvl8pPr>
            <a:lvl9pPr marL="6583680" indent="0">
              <a:buNone/>
              <a:defRPr sz="1800"/>
            </a:lvl9pPr>
          </a:lstStyle>
          <a:p>
            <a:pPr lvl="0"/>
            <a:r>
              <a:rPr lang="en-US"/>
              <a:t>Click to edit Master text styles</a:t>
            </a:r>
          </a:p>
        </p:txBody>
      </p:sp>
      <p:sp>
        <p:nvSpPr>
          <p:cNvPr id="5" name="Date Placeholder 4"/>
          <p:cNvSpPr>
            <a:spLocks noGrp="1"/>
          </p:cNvSpPr>
          <p:nvPr>
            <p:ph type="dt" sz="half" idx="10"/>
          </p:nvPr>
        </p:nvSpPr>
        <p:spPr/>
        <p:txBody>
          <a:bodyPr/>
          <a:lstStyle/>
          <a:p>
            <a:fld id="{C89BFB1D-CC13-46A1-B68D-835D32E6FE13}" type="datetimeFigureOut">
              <a:rPr lang="en-US" smtClean="0"/>
              <a:t>01-04-2024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603360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3714" y="1463040"/>
            <a:ext cx="5308520" cy="5120640"/>
          </a:xfrm>
        </p:spPr>
        <p:txBody>
          <a:bodyPr anchor="b"/>
          <a:lstStyle>
            <a:lvl1pPr>
              <a:defRPr sz="576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97304" y="3159765"/>
            <a:ext cx="8332470" cy="15595600"/>
          </a:xfrm>
        </p:spPr>
        <p:txBody>
          <a:bodyPr anchor="t"/>
          <a:lstStyle>
            <a:lvl1pPr marL="0" indent="0">
              <a:buNone/>
              <a:defRPr sz="5760"/>
            </a:lvl1pPr>
            <a:lvl2pPr marL="822960" indent="0">
              <a:buNone/>
              <a:defRPr sz="5040"/>
            </a:lvl2pPr>
            <a:lvl3pPr marL="1645920" indent="0">
              <a:buNone/>
              <a:defRPr sz="4320"/>
            </a:lvl3pPr>
            <a:lvl4pPr marL="2468880" indent="0">
              <a:buNone/>
              <a:defRPr sz="3600"/>
            </a:lvl4pPr>
            <a:lvl5pPr marL="3291840" indent="0">
              <a:buNone/>
              <a:defRPr sz="3600"/>
            </a:lvl5pPr>
            <a:lvl6pPr marL="4114800" indent="0">
              <a:buNone/>
              <a:defRPr sz="3600"/>
            </a:lvl6pPr>
            <a:lvl7pPr marL="4937760" indent="0">
              <a:buNone/>
              <a:defRPr sz="3600"/>
            </a:lvl7pPr>
            <a:lvl8pPr marL="5760720" indent="0">
              <a:buNone/>
              <a:defRPr sz="3600"/>
            </a:lvl8pPr>
            <a:lvl9pPr marL="6583680" indent="0">
              <a:buNone/>
              <a:defRPr sz="3600"/>
            </a:lvl9pPr>
          </a:lstStyle>
          <a:p>
            <a:r>
              <a:rPr lang="en-US"/>
              <a:t>Click icon to add picture</a:t>
            </a:r>
            <a:endParaRPr lang="en-US" dirty="0"/>
          </a:p>
        </p:txBody>
      </p:sp>
      <p:sp>
        <p:nvSpPr>
          <p:cNvPr id="4" name="Text Placeholder 3"/>
          <p:cNvSpPr>
            <a:spLocks noGrp="1"/>
          </p:cNvSpPr>
          <p:nvPr>
            <p:ph type="body" sz="half" idx="2"/>
          </p:nvPr>
        </p:nvSpPr>
        <p:spPr>
          <a:xfrm>
            <a:off x="1133714" y="6583680"/>
            <a:ext cx="5308520" cy="12197082"/>
          </a:xfrm>
        </p:spPr>
        <p:txBody>
          <a:bodyPr/>
          <a:lstStyle>
            <a:lvl1pPr marL="0" indent="0">
              <a:buNone/>
              <a:defRPr sz="2880"/>
            </a:lvl1pPr>
            <a:lvl2pPr marL="822960" indent="0">
              <a:buNone/>
              <a:defRPr sz="2520"/>
            </a:lvl2pPr>
            <a:lvl3pPr marL="1645920" indent="0">
              <a:buNone/>
              <a:defRPr sz="2160"/>
            </a:lvl3pPr>
            <a:lvl4pPr marL="2468880" indent="0">
              <a:buNone/>
              <a:defRPr sz="1800"/>
            </a:lvl4pPr>
            <a:lvl5pPr marL="3291840" indent="0">
              <a:buNone/>
              <a:defRPr sz="1800"/>
            </a:lvl5pPr>
            <a:lvl6pPr marL="4114800" indent="0">
              <a:buNone/>
              <a:defRPr sz="1800"/>
            </a:lvl6pPr>
            <a:lvl7pPr marL="4937760" indent="0">
              <a:buNone/>
              <a:defRPr sz="1800"/>
            </a:lvl7pPr>
            <a:lvl8pPr marL="5760720" indent="0">
              <a:buNone/>
              <a:defRPr sz="1800"/>
            </a:lvl8pPr>
            <a:lvl9pPr marL="6583680" indent="0">
              <a:buNone/>
              <a:defRPr sz="1800"/>
            </a:lvl9pPr>
          </a:lstStyle>
          <a:p>
            <a:pPr lvl="0"/>
            <a:r>
              <a:rPr lang="en-US"/>
              <a:t>Click to edit Master text styles</a:t>
            </a:r>
          </a:p>
        </p:txBody>
      </p:sp>
      <p:sp>
        <p:nvSpPr>
          <p:cNvPr id="5" name="Date Placeholder 4"/>
          <p:cNvSpPr>
            <a:spLocks noGrp="1"/>
          </p:cNvSpPr>
          <p:nvPr>
            <p:ph type="dt" sz="half" idx="10"/>
          </p:nvPr>
        </p:nvSpPr>
        <p:spPr/>
        <p:txBody>
          <a:bodyPr/>
          <a:lstStyle/>
          <a:p>
            <a:fld id="{C89BFB1D-CC13-46A1-B68D-835D32E6FE13}" type="datetimeFigureOut">
              <a:rPr lang="en-US" smtClean="0"/>
              <a:t>01-04-2024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407969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9BFB1D-CC13-46A1-B68D-835D32E6FE13}" type="datetimeFigureOut">
              <a:rPr lang="en-US" smtClean="0"/>
              <a:t>01-04-2024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2449095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78616" y="1168400"/>
            <a:ext cx="3549015" cy="185978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31571" y="1168400"/>
            <a:ext cx="10441305"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9BFB1D-CC13-46A1-B68D-835D32E6FE13}" type="datetimeFigureOut">
              <a:rPr lang="en-US" smtClean="0"/>
              <a:t>01-04-2024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3557A6-B840-4829-B887-005C918D0968}" type="slidenum">
              <a:rPr lang="en-US" smtClean="0"/>
              <a:t>‹#›</a:t>
            </a:fld>
            <a:endParaRPr lang="en-US"/>
          </a:p>
        </p:txBody>
      </p:sp>
    </p:spTree>
    <p:extLst>
      <p:ext uri="{BB962C8B-B14F-4D97-AF65-F5344CB8AC3E}">
        <p14:creationId xmlns:p14="http://schemas.microsoft.com/office/powerpoint/2010/main" val="1621888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31570" y="1168405"/>
            <a:ext cx="14196060" cy="42418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31570" y="5842000"/>
            <a:ext cx="1419606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31570" y="20340325"/>
            <a:ext cx="3703320" cy="1168400"/>
          </a:xfrm>
          <a:prstGeom prst="rect">
            <a:avLst/>
          </a:prstGeom>
        </p:spPr>
        <p:txBody>
          <a:bodyPr vert="horz" lIns="91440" tIns="45720" rIns="91440" bIns="45720" rtlCol="0" anchor="ctr"/>
          <a:lstStyle>
            <a:lvl1pPr algn="l">
              <a:defRPr sz="2160">
                <a:solidFill>
                  <a:schemeClr val="tx1">
                    <a:tint val="75000"/>
                  </a:schemeClr>
                </a:solidFill>
              </a:defRPr>
            </a:lvl1pPr>
          </a:lstStyle>
          <a:p>
            <a:fld id="{C89BFB1D-CC13-46A1-B68D-835D32E6FE13}" type="datetimeFigureOut">
              <a:rPr lang="en-US" smtClean="0"/>
              <a:t>01-04-2024</a:t>
            </a:fld>
            <a:endParaRPr lang="en-US"/>
          </a:p>
        </p:txBody>
      </p:sp>
      <p:sp>
        <p:nvSpPr>
          <p:cNvPr id="5" name="Footer Placeholder 4"/>
          <p:cNvSpPr>
            <a:spLocks noGrp="1"/>
          </p:cNvSpPr>
          <p:nvPr>
            <p:ph type="ftr" sz="quarter" idx="3"/>
          </p:nvPr>
        </p:nvSpPr>
        <p:spPr>
          <a:xfrm>
            <a:off x="5452110" y="20340325"/>
            <a:ext cx="5554980" cy="1168400"/>
          </a:xfrm>
          <a:prstGeom prst="rect">
            <a:avLst/>
          </a:prstGeom>
        </p:spPr>
        <p:txBody>
          <a:bodyPr vert="horz" lIns="91440" tIns="45720" rIns="91440" bIns="45720" rtlCol="0" anchor="ctr"/>
          <a:lstStyle>
            <a:lvl1pPr algn="ctr">
              <a:defRPr sz="21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1624310" y="20340325"/>
            <a:ext cx="3703320" cy="1168400"/>
          </a:xfrm>
          <a:prstGeom prst="rect">
            <a:avLst/>
          </a:prstGeom>
        </p:spPr>
        <p:txBody>
          <a:bodyPr vert="horz" lIns="91440" tIns="45720" rIns="91440" bIns="45720" rtlCol="0" anchor="ctr"/>
          <a:lstStyle>
            <a:lvl1pPr algn="r">
              <a:defRPr sz="2160">
                <a:solidFill>
                  <a:schemeClr val="tx1">
                    <a:tint val="75000"/>
                  </a:schemeClr>
                </a:solidFill>
              </a:defRPr>
            </a:lvl1pPr>
          </a:lstStyle>
          <a:p>
            <a:fld id="{4C3557A6-B840-4829-B887-005C918D0968}" type="slidenum">
              <a:rPr lang="en-US" smtClean="0"/>
              <a:t>‹#›</a:t>
            </a:fld>
            <a:endParaRPr lang="en-US"/>
          </a:p>
        </p:txBody>
      </p:sp>
    </p:spTree>
    <p:extLst>
      <p:ext uri="{BB962C8B-B14F-4D97-AF65-F5344CB8AC3E}">
        <p14:creationId xmlns:p14="http://schemas.microsoft.com/office/powerpoint/2010/main" val="9217135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645920" rtl="0" eaLnBrk="1" latinLnBrk="0" hangingPunct="1">
        <a:lnSpc>
          <a:spcPct val="90000"/>
        </a:lnSpc>
        <a:spcBef>
          <a:spcPct val="0"/>
        </a:spcBef>
        <a:buNone/>
        <a:defRPr sz="7920" kern="1200">
          <a:solidFill>
            <a:schemeClr val="tx1"/>
          </a:solidFill>
          <a:latin typeface="+mj-lt"/>
          <a:ea typeface="+mj-ea"/>
          <a:cs typeface="+mj-cs"/>
        </a:defRPr>
      </a:lvl1pPr>
    </p:titleStyle>
    <p:bodyStyle>
      <a:lvl1pPr marL="411480" indent="-411480" algn="l" defTabSz="1645920" rtl="0" eaLnBrk="1" latinLnBrk="0" hangingPunct="1">
        <a:lnSpc>
          <a:spcPct val="90000"/>
        </a:lnSpc>
        <a:spcBef>
          <a:spcPts val="1800"/>
        </a:spcBef>
        <a:buFont typeface="Arial" panose="020B0604020202020204" pitchFamily="34" charset="0"/>
        <a:buChar char="•"/>
        <a:defRPr sz="5040" kern="1200">
          <a:solidFill>
            <a:schemeClr val="tx1"/>
          </a:solidFill>
          <a:latin typeface="+mn-lt"/>
          <a:ea typeface="+mn-ea"/>
          <a:cs typeface="+mn-cs"/>
        </a:defRPr>
      </a:lvl1pPr>
      <a:lvl2pPr marL="1234440" indent="-411480" algn="l" defTabSz="1645920" rtl="0" eaLnBrk="1" latinLnBrk="0" hangingPunct="1">
        <a:lnSpc>
          <a:spcPct val="90000"/>
        </a:lnSpc>
        <a:spcBef>
          <a:spcPts val="900"/>
        </a:spcBef>
        <a:buFont typeface="Arial" panose="020B0604020202020204" pitchFamily="34" charset="0"/>
        <a:buChar char="•"/>
        <a:defRPr sz="4320" kern="1200">
          <a:solidFill>
            <a:schemeClr val="tx1"/>
          </a:solidFill>
          <a:latin typeface="+mn-lt"/>
          <a:ea typeface="+mn-ea"/>
          <a:cs typeface="+mn-cs"/>
        </a:defRPr>
      </a:lvl2pPr>
      <a:lvl3pPr marL="2057400" indent="-411480" algn="l" defTabSz="1645920" rtl="0" eaLnBrk="1" latinLnBrk="0" hangingPunct="1">
        <a:lnSpc>
          <a:spcPct val="90000"/>
        </a:lnSpc>
        <a:spcBef>
          <a:spcPts val="900"/>
        </a:spcBef>
        <a:buFont typeface="Arial" panose="020B0604020202020204" pitchFamily="34" charset="0"/>
        <a:buChar char="•"/>
        <a:defRPr sz="3600" kern="1200">
          <a:solidFill>
            <a:schemeClr val="tx1"/>
          </a:solidFill>
          <a:latin typeface="+mn-lt"/>
          <a:ea typeface="+mn-ea"/>
          <a:cs typeface="+mn-cs"/>
        </a:defRPr>
      </a:lvl3pPr>
      <a:lvl4pPr marL="288036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4pPr>
      <a:lvl5pPr marL="370332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5pPr>
      <a:lvl6pPr marL="452628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6pPr>
      <a:lvl7pPr marL="534924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7pPr>
      <a:lvl8pPr marL="617220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8pPr>
      <a:lvl9pPr marL="6995160" indent="-411480" algn="l" defTabSz="1645920" rtl="0" eaLnBrk="1" latinLnBrk="0" hangingPunct="1">
        <a:lnSpc>
          <a:spcPct val="90000"/>
        </a:lnSpc>
        <a:spcBef>
          <a:spcPts val="900"/>
        </a:spcBef>
        <a:buFont typeface="Arial" panose="020B0604020202020204" pitchFamily="34" charset="0"/>
        <a:buChar char="•"/>
        <a:defRPr sz="3240" kern="1200">
          <a:solidFill>
            <a:schemeClr val="tx1"/>
          </a:solidFill>
          <a:latin typeface="+mn-lt"/>
          <a:ea typeface="+mn-ea"/>
          <a:cs typeface="+mn-cs"/>
        </a:defRPr>
      </a:lvl9pPr>
    </p:bodyStyle>
    <p:otherStyle>
      <a:defPPr>
        <a:defRPr lang="en-US"/>
      </a:defPPr>
      <a:lvl1pPr marL="0" algn="l" defTabSz="1645920" rtl="0" eaLnBrk="1" latinLnBrk="0" hangingPunct="1">
        <a:defRPr sz="3240" kern="1200">
          <a:solidFill>
            <a:schemeClr val="tx1"/>
          </a:solidFill>
          <a:latin typeface="+mn-lt"/>
          <a:ea typeface="+mn-ea"/>
          <a:cs typeface="+mn-cs"/>
        </a:defRPr>
      </a:lvl1pPr>
      <a:lvl2pPr marL="822960" algn="l" defTabSz="1645920" rtl="0" eaLnBrk="1" latinLnBrk="0" hangingPunct="1">
        <a:defRPr sz="3240" kern="1200">
          <a:solidFill>
            <a:schemeClr val="tx1"/>
          </a:solidFill>
          <a:latin typeface="+mn-lt"/>
          <a:ea typeface="+mn-ea"/>
          <a:cs typeface="+mn-cs"/>
        </a:defRPr>
      </a:lvl2pPr>
      <a:lvl3pPr marL="1645920" algn="l" defTabSz="1645920" rtl="0" eaLnBrk="1" latinLnBrk="0" hangingPunct="1">
        <a:defRPr sz="3240" kern="1200">
          <a:solidFill>
            <a:schemeClr val="tx1"/>
          </a:solidFill>
          <a:latin typeface="+mn-lt"/>
          <a:ea typeface="+mn-ea"/>
          <a:cs typeface="+mn-cs"/>
        </a:defRPr>
      </a:lvl3pPr>
      <a:lvl4pPr marL="2468880" algn="l" defTabSz="1645920" rtl="0" eaLnBrk="1" latinLnBrk="0" hangingPunct="1">
        <a:defRPr sz="3240" kern="1200">
          <a:solidFill>
            <a:schemeClr val="tx1"/>
          </a:solidFill>
          <a:latin typeface="+mn-lt"/>
          <a:ea typeface="+mn-ea"/>
          <a:cs typeface="+mn-cs"/>
        </a:defRPr>
      </a:lvl4pPr>
      <a:lvl5pPr marL="3291840" algn="l" defTabSz="1645920" rtl="0" eaLnBrk="1" latinLnBrk="0" hangingPunct="1">
        <a:defRPr sz="3240" kern="1200">
          <a:solidFill>
            <a:schemeClr val="tx1"/>
          </a:solidFill>
          <a:latin typeface="+mn-lt"/>
          <a:ea typeface="+mn-ea"/>
          <a:cs typeface="+mn-cs"/>
        </a:defRPr>
      </a:lvl5pPr>
      <a:lvl6pPr marL="4114800" algn="l" defTabSz="1645920" rtl="0" eaLnBrk="1" latinLnBrk="0" hangingPunct="1">
        <a:defRPr sz="3240" kern="1200">
          <a:solidFill>
            <a:schemeClr val="tx1"/>
          </a:solidFill>
          <a:latin typeface="+mn-lt"/>
          <a:ea typeface="+mn-ea"/>
          <a:cs typeface="+mn-cs"/>
        </a:defRPr>
      </a:lvl6pPr>
      <a:lvl7pPr marL="4937760" algn="l" defTabSz="1645920" rtl="0" eaLnBrk="1" latinLnBrk="0" hangingPunct="1">
        <a:defRPr sz="3240" kern="1200">
          <a:solidFill>
            <a:schemeClr val="tx1"/>
          </a:solidFill>
          <a:latin typeface="+mn-lt"/>
          <a:ea typeface="+mn-ea"/>
          <a:cs typeface="+mn-cs"/>
        </a:defRPr>
      </a:lvl7pPr>
      <a:lvl8pPr marL="5760720" algn="l" defTabSz="1645920" rtl="0" eaLnBrk="1" latinLnBrk="0" hangingPunct="1">
        <a:defRPr sz="3240" kern="1200">
          <a:solidFill>
            <a:schemeClr val="tx1"/>
          </a:solidFill>
          <a:latin typeface="+mn-lt"/>
          <a:ea typeface="+mn-ea"/>
          <a:cs typeface="+mn-cs"/>
        </a:defRPr>
      </a:lvl8pPr>
      <a:lvl9pPr marL="6583680" algn="l" defTabSz="1645920" rtl="0" eaLnBrk="1" latinLnBrk="0" hangingPunct="1">
        <a:defRPr sz="32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9000"/>
            <a:lum/>
          </a:blip>
          <a:srcRect/>
          <a:stretch>
            <a:fillRect l="-57000" r="-57000"/>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19E3A28-BCDA-21A7-700D-540B0A79A85D}"/>
              </a:ext>
            </a:extLst>
          </p:cNvPr>
          <p:cNvSpPr txBox="1"/>
          <p:nvPr/>
        </p:nvSpPr>
        <p:spPr>
          <a:xfrm>
            <a:off x="1143000" y="701159"/>
            <a:ext cx="14173200" cy="58477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r>
              <a:rPr lang="en-US" sz="3200" b="1" dirty="0">
                <a:effectLst/>
                <a:latin typeface="Times New Roman" panose="02020603050405020304" pitchFamily="18" charset="0"/>
                <a:cs typeface="Times New Roman" panose="02020603050405020304" pitchFamily="18" charset="0"/>
              </a:rPr>
              <a:t>THE IMPACT OF SOCIAL MEDIA TOOLS ON STAFF RECRUITMENT</a:t>
            </a:r>
            <a:endParaRPr lang="en-US" sz="32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A9325A3F-608B-BABC-F448-457D354A1205}"/>
              </a:ext>
            </a:extLst>
          </p:cNvPr>
          <p:cNvSpPr txBox="1"/>
          <p:nvPr/>
        </p:nvSpPr>
        <p:spPr>
          <a:xfrm>
            <a:off x="604910" y="1904701"/>
            <a:ext cx="7249552" cy="160236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gn="just">
              <a:lnSpc>
                <a:spcPct val="150000"/>
              </a:lnSpc>
              <a:spcBef>
                <a:spcPts val="600"/>
              </a:spcBef>
              <a:spcAft>
                <a:spcPts val="600"/>
              </a:spcAft>
            </a:pPr>
            <a:r>
              <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algn="just">
              <a:lnSpc>
                <a:spcPct val="150000"/>
              </a:lnSpc>
            </a:pPr>
            <a:r>
              <a:rPr lang="en-US" sz="1600" kern="0" dirty="0">
                <a:effectLst/>
                <a:latin typeface="Times New Roman" panose="02020603050405020304" pitchFamily="18" charset="0"/>
                <a:ea typeface="Calibri" panose="020F0502020204030204" pitchFamily="34" charset="0"/>
                <a:cs typeface="Times New Roman" panose="02020603050405020304" pitchFamily="18" charset="0"/>
              </a:rPr>
              <a:t>Hello and welcome to the world of online safety! In the ultramodern connected world, it is vital to stay secure online. This signal has vital protection hints and suggestions that will help you navigate the internet properly.</a:t>
            </a:r>
            <a:endParaRPr lang="en-US" sz="16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4E93327A-FFBF-648E-75D4-0F238DBB4378}"/>
              </a:ext>
            </a:extLst>
          </p:cNvPr>
          <p:cNvSpPr txBox="1"/>
          <p:nvPr/>
        </p:nvSpPr>
        <p:spPr>
          <a:xfrm>
            <a:off x="604910" y="3923589"/>
            <a:ext cx="7249552" cy="281295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gn="just">
              <a:lnSpc>
                <a:spcPct val="150000"/>
              </a:lnSpc>
              <a:spcBef>
                <a:spcPts val="600"/>
              </a:spcBef>
              <a:spcAft>
                <a:spcPts val="600"/>
              </a:spcAft>
            </a:pPr>
            <a:r>
              <a:rPr lang="en-US" sz="1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Section 1: Password Security </a:t>
            </a:r>
          </a:p>
          <a:p>
            <a:pPr marL="0" marR="0" algn="just">
              <a:lnSpc>
                <a:spcPct val="150000"/>
              </a:lnSpc>
              <a:spcBef>
                <a:spcPts val="0"/>
              </a:spcBef>
              <a:spcAft>
                <a:spcPts val="800"/>
              </a:spcAft>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Secure your online accounts with strong passwords. Combining numbers, capital and lowercase letters, and special characters makes your password harder to crack. Remove easily accessible information such as dog names and dates (</a:t>
            </a:r>
            <a:r>
              <a:rPr lang="en-US"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Taneski</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Heričko</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Brumen</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 This improves safety.</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Using unique passwords for each bill deters hackers from trying to access them instantly. This is important because hackers reuse passwords across websites.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9BD44D89-705B-FF97-A5F1-CF1D58D37134}"/>
              </a:ext>
            </a:extLst>
          </p:cNvPr>
          <p:cNvSpPr txBox="1"/>
          <p:nvPr/>
        </p:nvSpPr>
        <p:spPr>
          <a:xfrm>
            <a:off x="604910" y="10972800"/>
            <a:ext cx="7249551" cy="3084434"/>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0" marR="0" algn="just">
              <a:lnSpc>
                <a:spcPct val="150000"/>
              </a:lnSpc>
              <a:spcBef>
                <a:spcPts val="600"/>
              </a:spcBef>
              <a:spcAft>
                <a:spcPts val="600"/>
              </a:spcAft>
            </a:pPr>
            <a:r>
              <a:rPr lang="en-US" sz="1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Section 2: Internet Browsing </a:t>
            </a:r>
          </a:p>
          <a:p>
            <a:pPr algn="just">
              <a:lnSpc>
                <a:spcPct val="150000"/>
              </a:lnSpc>
            </a:pPr>
            <a:r>
              <a:rPr lang="en-US" sz="1600" kern="0" dirty="0">
                <a:solidFill>
                  <a:srgbClr val="000000"/>
                </a:solidFill>
                <a:effectLst/>
                <a:latin typeface="Times New Roman" panose="02020603050405020304" pitchFamily="18" charset="0"/>
                <a:ea typeface="Calibri" panose="020F0502020204030204" pitchFamily="34" charset="0"/>
              </a:rPr>
              <a:t>Staying updated is a great way to be safe online. Update your laptop and security devices when new online risks emerge. Be cautious every time you click. Be wary of suspicious links, especially those in messages or emails from strangers. Clicking such links may lead to rip-off sites or viruses. Focus on safe websites when browsing. Look for "https://" and a padlock in the search bar. This makes speaking and signing up safe. Thus, your data may be protected throughout shipment. Typing secret information like fees or passwords requires this (</a:t>
            </a:r>
            <a:r>
              <a:rPr lang="en-US" sz="1600" kern="0" dirty="0" err="1">
                <a:solidFill>
                  <a:srgbClr val="000000"/>
                </a:solidFill>
                <a:effectLst/>
                <a:latin typeface="Times New Roman" panose="02020603050405020304" pitchFamily="18" charset="0"/>
                <a:ea typeface="Calibri" panose="020F0502020204030204" pitchFamily="34" charset="0"/>
              </a:rPr>
              <a:t>Stanković</a:t>
            </a:r>
            <a:r>
              <a:rPr lang="en-US" sz="1600" kern="0" dirty="0">
                <a:solidFill>
                  <a:srgbClr val="000000"/>
                </a:solidFill>
                <a:effectLst/>
                <a:latin typeface="Times New Roman" panose="02020603050405020304" pitchFamily="18" charset="0"/>
                <a:ea typeface="Calibri" panose="020F0502020204030204" pitchFamily="34" charset="0"/>
              </a:rPr>
              <a:t> </a:t>
            </a:r>
            <a:r>
              <a:rPr lang="en-US" sz="1600" i="1" kern="0" dirty="0">
                <a:solidFill>
                  <a:srgbClr val="000000"/>
                </a:solidFill>
                <a:effectLst/>
                <a:latin typeface="Times New Roman" panose="02020603050405020304" pitchFamily="18" charset="0"/>
                <a:ea typeface="Calibri" panose="020F0502020204030204" pitchFamily="34" charset="0"/>
              </a:rPr>
              <a:t>et al</a:t>
            </a:r>
            <a:r>
              <a:rPr lang="en-US" sz="1600" kern="0" dirty="0">
                <a:solidFill>
                  <a:srgbClr val="000000"/>
                </a:solidFill>
                <a:effectLst/>
                <a:latin typeface="Times New Roman" panose="02020603050405020304" pitchFamily="18" charset="0"/>
                <a:ea typeface="Calibri" panose="020F0502020204030204" pitchFamily="34" charset="0"/>
              </a:rPr>
              <a:t>., 2021).</a:t>
            </a:r>
            <a:endParaRPr lang="en-US" sz="1600" dirty="0"/>
          </a:p>
        </p:txBody>
      </p:sp>
      <p:sp>
        <p:nvSpPr>
          <p:cNvPr id="13" name="TextBox 12">
            <a:extLst>
              <a:ext uri="{FF2B5EF4-FFF2-40B4-BE49-F238E27FC236}">
                <a16:creationId xmlns:a16="http://schemas.microsoft.com/office/drawing/2014/main" id="{24D962CB-E93B-9EFC-F6A2-4D2A3B08BE3C}"/>
              </a:ext>
            </a:extLst>
          </p:cNvPr>
          <p:cNvSpPr txBox="1"/>
          <p:nvPr/>
        </p:nvSpPr>
        <p:spPr>
          <a:xfrm>
            <a:off x="8604740" y="1904701"/>
            <a:ext cx="7249550" cy="5668407"/>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gn="just">
              <a:lnSpc>
                <a:spcPct val="150000"/>
              </a:lnSpc>
              <a:spcBef>
                <a:spcPts val="600"/>
              </a:spcBef>
              <a:spcAft>
                <a:spcPts val="600"/>
              </a:spcAft>
            </a:pPr>
            <a:r>
              <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rPr>
              <a:t>Section 3: Social Media Safety</a:t>
            </a:r>
          </a:p>
          <a:p>
            <a:pPr marL="0" marR="0" algn="just">
              <a:lnSpc>
                <a:spcPct val="150000"/>
              </a:lnSpc>
              <a:spcBef>
                <a:spcPts val="0"/>
              </a:spcBef>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It may be very important to hold your non-public data secure while you're on social media. These are correct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50000"/>
              </a:lnSpc>
              <a:spcBef>
                <a:spcPts val="0"/>
              </a:spcBef>
              <a:spcAft>
                <a:spcPts val="800"/>
              </a:spcAft>
              <a:buFont typeface="+mj-lt"/>
              <a:buAutoNum type="arabicPeriod"/>
              <a:tabLst>
                <a:tab pos="457200" algn="l"/>
              </a:tabLst>
            </a:pPr>
            <a:r>
              <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rPr>
              <a:t>Manage Privacy Settings: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To control who sees your postings and data, you may often change your privacy settings. Sharing internet access with trusted individuals makes you safer (Hinds, Williams and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Joinson</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marR="0" lvl="0" indent="-342900" algn="just">
              <a:lnSpc>
                <a:spcPct val="150000"/>
              </a:lnSpc>
              <a:spcBef>
                <a:spcPts val="0"/>
              </a:spcBef>
              <a:spcAft>
                <a:spcPts val="800"/>
              </a:spcAft>
              <a:buFont typeface="+mj-lt"/>
              <a:buAutoNum type="arabicPeriod"/>
              <a:tabLst>
                <a:tab pos="457200" algn="l"/>
              </a:tabLst>
            </a:pPr>
            <a:r>
              <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rPr>
              <a:t>Be Cautious of Friend Requests: </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Think before accepting buddy invitations. Avoid defective people by making the most superficial connection with those you know and agree with.</a:t>
            </a:r>
          </a:p>
          <a:p>
            <a:pPr marL="342900" marR="0" lvl="0" indent="-342900" algn="just">
              <a:lnSpc>
                <a:spcPct val="150000"/>
              </a:lnSpc>
              <a:spcBef>
                <a:spcPts val="0"/>
              </a:spcBef>
              <a:spcAft>
                <a:spcPts val="800"/>
              </a:spcAft>
              <a:buFont typeface="+mj-lt"/>
              <a:buAutoNum type="arabicPeriod"/>
              <a:tabLst>
                <a:tab pos="457200" algn="l"/>
              </a:tabLst>
            </a:pPr>
            <a:r>
              <a:rPr lang="en-US" sz="1600" b="1" kern="0" dirty="0">
                <a:effectLst/>
                <a:latin typeface="Times New Roman" panose="02020603050405020304" pitchFamily="18" charset="0"/>
                <a:ea typeface="Times New Roman" panose="02020603050405020304" pitchFamily="18" charset="0"/>
                <a:cs typeface="Times New Roman" panose="02020603050405020304" pitchFamily="18" charset="0"/>
              </a:rPr>
              <a:t>Think Before You Share:</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Privacy needs to come first when you share private data or snapshots online. Hackers ought to use the facts you supply them or sell them to different people to get money.</a:t>
            </a:r>
          </a:p>
          <a:p>
            <a:pPr marL="0" marR="0" algn="just">
              <a:lnSpc>
                <a:spcPct val="150000"/>
              </a:lnSpc>
              <a:spcBef>
                <a:spcPts val="0"/>
              </a:spcBef>
              <a:spcAft>
                <a:spcPts val="800"/>
              </a:spcAft>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These suggestions for staying safe on social media will help you guard your online calls and maintain your online safety.</a:t>
            </a:r>
          </a:p>
        </p:txBody>
      </p:sp>
      <p:sp>
        <p:nvSpPr>
          <p:cNvPr id="15" name="TextBox 14">
            <a:extLst>
              <a:ext uri="{FF2B5EF4-FFF2-40B4-BE49-F238E27FC236}">
                <a16:creationId xmlns:a16="http://schemas.microsoft.com/office/drawing/2014/main" id="{E3A28670-6B69-E5A0-2FEA-38403E94F45B}"/>
              </a:ext>
            </a:extLst>
          </p:cNvPr>
          <p:cNvSpPr txBox="1"/>
          <p:nvPr/>
        </p:nvSpPr>
        <p:spPr>
          <a:xfrm>
            <a:off x="8604740" y="10996875"/>
            <a:ext cx="7249549" cy="5131533"/>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gn="just">
              <a:lnSpc>
                <a:spcPct val="150000"/>
              </a:lnSpc>
              <a:spcBef>
                <a:spcPts val="600"/>
              </a:spcBef>
              <a:spcAft>
                <a:spcPts val="600"/>
              </a:spcAft>
            </a:pPr>
            <a:r>
              <a:rPr lang="en-US" sz="1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Section 4: Email Security</a:t>
            </a:r>
          </a:p>
          <a:p>
            <a:pPr marL="0" marR="0" algn="just">
              <a:lnSpc>
                <a:spcPct val="150000"/>
              </a:lnSpc>
              <a:spcBef>
                <a:spcPts val="0"/>
              </a:spcBef>
              <a:spcAft>
                <a:spcPts val="800"/>
              </a:spcAft>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Emails are often used to spread cyber threats. Do these essential things to keep yourself safe: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sz="1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 Skeptical of Emails:</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Don't open emails from people you don't know or didn't expect to get them. You must only click on links and download matters which you are sure are safe.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pPr>
            <a:r>
              <a:rPr lang="en-US" sz="1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Verify Sender Information:</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Typos or extraordinary domain names within the email message can be signs and symptoms of a sketchy creator. Check to see if the character is being straightforward before you take any action (Khan and Ghafoor, 2024).</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US" sz="1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Use Spam Filters:</a:t>
            </a:r>
            <a:r>
              <a:rPr lang="en-US" sz="16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junk mail filters that come with your email service issuer can find and ship emails that might be dangerous to the trash field right now. Check your direct mail field often to make sure that you don't mistakenly delete crucial emails.</a:t>
            </a:r>
            <a:endParaRPr lang="en-US" sz="16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C387EFD7-04F7-F3AE-1EE8-592114F4A6CB}"/>
              </a:ext>
            </a:extLst>
          </p:cNvPr>
          <p:cNvSpPr txBox="1"/>
          <p:nvPr/>
        </p:nvSpPr>
        <p:spPr>
          <a:xfrm>
            <a:off x="604910" y="19520915"/>
            <a:ext cx="7249552" cy="1607107"/>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0" marR="0" algn="just">
              <a:lnSpc>
                <a:spcPct val="150000"/>
              </a:lnSpc>
              <a:spcBef>
                <a:spcPts val="600"/>
              </a:spcBef>
              <a:spcAft>
                <a:spcPts val="600"/>
              </a:spcAft>
            </a:pPr>
            <a:r>
              <a:rPr lang="en-US" sz="16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algn="just">
              <a:lnSpc>
                <a:spcPct val="150000"/>
              </a:lnSpc>
            </a:pPr>
            <a:r>
              <a:rPr lang="en-US" sz="1600" kern="0" dirty="0">
                <a:solidFill>
                  <a:srgbClr val="000000"/>
                </a:solidFill>
                <a:effectLst/>
                <a:latin typeface="Times New Roman" panose="02020603050405020304" pitchFamily="18" charset="0"/>
                <a:ea typeface="Calibri" panose="020F0502020204030204" pitchFamily="34" charset="0"/>
              </a:rPr>
              <a:t>To sum up, following basic digital safety policies can significantly lower the danger of falling victim to online dangers. One can be responsible for protecting one's virtual life by staying alert and constantly learning about new threats.</a:t>
            </a:r>
            <a:endParaRPr lang="en-US" sz="1600" dirty="0"/>
          </a:p>
        </p:txBody>
      </p:sp>
      <p:pic>
        <p:nvPicPr>
          <p:cNvPr id="1026" name="Picture 2" descr="Password Security: Tips To Make Your Passwords As Secure As Possible">
            <a:extLst>
              <a:ext uri="{FF2B5EF4-FFF2-40B4-BE49-F238E27FC236}">
                <a16:creationId xmlns:a16="http://schemas.microsoft.com/office/drawing/2014/main" id="{755CC85C-D6A3-5F8A-71AA-D721B5E321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421" y="7030714"/>
            <a:ext cx="6970530" cy="364791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Your Internet Browser and the Secrets They Keep - Arise News">
            <a:extLst>
              <a:ext uri="{FF2B5EF4-FFF2-40B4-BE49-F238E27FC236}">
                <a16:creationId xmlns:a16="http://schemas.microsoft.com/office/drawing/2014/main" id="{9114F74E-4299-564D-E7AA-4F948A8777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9465" y="14351409"/>
            <a:ext cx="6500441" cy="487533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1030" name="Picture 6" descr="Top Essential Social Media Safety Tips to Protect Yourself Online">
            <a:extLst>
              <a:ext uri="{FF2B5EF4-FFF2-40B4-BE49-F238E27FC236}">
                <a16:creationId xmlns:a16="http://schemas.microsoft.com/office/drawing/2014/main" id="{D57EDBF9-CE6A-5760-B232-AEB3106EF0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03947" y="7665330"/>
            <a:ext cx="5851133" cy="3239323"/>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DA493190-0747-6366-065D-1B1CEAB3DC5F}"/>
              </a:ext>
            </a:extLst>
          </p:cNvPr>
          <p:cNvSpPr txBox="1"/>
          <p:nvPr/>
        </p:nvSpPr>
        <p:spPr>
          <a:xfrm>
            <a:off x="8604739" y="16220630"/>
            <a:ext cx="7249550" cy="5259773"/>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0" marR="0" algn="just">
              <a:lnSpc>
                <a:spcPct val="150000"/>
              </a:lnSpc>
              <a:spcBef>
                <a:spcPts val="0"/>
              </a:spcBef>
              <a:spcAft>
                <a:spcPts val="800"/>
              </a:spcAft>
            </a:pPr>
            <a:r>
              <a:rPr lang="en-US" sz="1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Reference List</a:t>
            </a:r>
          </a:p>
          <a:p>
            <a:pPr marL="0" marR="0" algn="just">
              <a:lnSpc>
                <a:spcPct val="150000"/>
              </a:lnSpc>
              <a:spcBef>
                <a:spcPts val="0"/>
              </a:spcBef>
              <a:spcAft>
                <a:spcPts val="800"/>
              </a:spcAft>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Hinds, J., Williams, E.J. and </a:t>
            </a:r>
            <a:r>
              <a:rPr lang="en-US"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Joinson</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 2020. “It wouldn't happen to me”: Privacy concerns and perspectives following the Cambridge Analytica scandal. </a:t>
            </a:r>
            <a:r>
              <a:rPr lang="en-US"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Human-Computer Studies</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143</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p.102498.</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Khan, M. and Ghafoor, L., 2024. Adversarial Machine Learning in the Context of Network Security: Challenges and Solutions. </a:t>
            </a:r>
            <a:r>
              <a:rPr lang="en-US"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Computational Intelligence and Robotics</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pp.51-63.</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Stanković</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Nešić</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Čičević</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Shi, Z., 2021. Association of smartphone use with depression, anxiety, stress, sleep quality, and internet addiction. Empirical evidence from a smartphone application. </a:t>
            </a:r>
            <a:r>
              <a:rPr lang="en-US"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Personality and individual differences</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168</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p.110342.</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Taneski</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 </a:t>
            </a:r>
            <a:r>
              <a:rPr lang="en-US"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Heričko</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Brumen</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2019. Systematic overview of password security problems. </a:t>
            </a:r>
            <a:r>
              <a:rPr lang="en-US"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Acta </a:t>
            </a:r>
            <a:r>
              <a:rPr lang="en-US" sz="16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Polytechnica</a:t>
            </a:r>
            <a:r>
              <a:rPr lang="en-US"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Hungarica</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16</a:t>
            </a:r>
            <a:r>
              <a:rPr lang="en-US"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pp.143-165.</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792897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33</TotalTime>
  <Words>767</Words>
  <Application>Microsoft Office PowerPoint</Application>
  <PresentationFormat>Custom</PresentationFormat>
  <Paragraphs>26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15</cp:revision>
  <dcterms:created xsi:type="dcterms:W3CDTF">2024-04-01T14:57:59Z</dcterms:created>
  <dcterms:modified xsi:type="dcterms:W3CDTF">2024-04-01T15:31:06Z</dcterms:modified>
</cp:coreProperties>
</file>