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162FA-EDF5-C6C1-CC65-8813BD7D6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32DA91-912B-7225-6D55-F6BD2A11B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2DE94-66C8-44B7-9F86-BBBDA15352E8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5B6C2D-EF12-74F1-B54E-57BD24DE1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476A3-5B4C-F82A-5DD8-C7813A3AB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F2933-4547-4564-BEBB-B2ECDD2F6F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74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434866-B3A0-0770-7023-E2CDC30A6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F4EA44-0EF0-CD5C-E875-0E677C5A18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8716C-48DD-7BA5-36D6-D4E3E60A73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F2DE94-66C8-44B7-9F86-BBBDA15352E8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7A606-2C38-17A1-6BBD-A699B48777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2FDF0-C1A0-B66E-D961-5F622D84E3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0F2933-4547-4564-BEBB-B2ECDD2F6F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107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CA34939-AACA-A8EA-F46A-A609AA552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  <a:t>NAME: VENTSISLAVA MARINOVA PENEVA</a:t>
            </a:r>
            <a:b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b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  <a:t>STUDENT ID: 2411180</a:t>
            </a:r>
            <a:b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b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  <a:t>MODULE CODE: LCBB5013</a:t>
            </a:r>
            <a:b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b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  <a:t>MODULE NAME: ENTREPRENEURSHIP</a:t>
            </a:r>
            <a:b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b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  <a:t>LECTURE: TOYIN ADISA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7F3C32-C58F-360C-D0FC-0C98C836E0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124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D7E0DD-D109-778E-AD21-CE968DCA1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rgbClr val="000000"/>
                </a:solidFill>
                <a:latin typeface="Arial" pitchFamily="34"/>
                <a:cs typeface="Arial" pitchFamily="34"/>
              </a:rPr>
              <a:t>VP HEALTHY COFFEE SHOP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09BB26-1DDE-1030-DD4C-C3A9B56289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274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C8E23C-E755-EC9D-9460-3D28D5667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rgbClr val="000000"/>
                </a:solidFill>
                <a:latin typeface="Arial" pitchFamily="34"/>
                <a:cs typeface="Arial" pitchFamily="34"/>
              </a:rPr>
              <a:t>PRODUCTS &amp; SERVICES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542D7A-7E0D-E5B8-102B-138B26C2EF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103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397663-7B51-88FE-C426-981487E84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rgbClr val="000000"/>
                </a:solidFill>
                <a:latin typeface="Arial" pitchFamily="34"/>
                <a:cs typeface="Arial" pitchFamily="34"/>
              </a:rPr>
              <a:t>GOALS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A03489-F5A3-0412-2B70-9519F7EAA3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28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B0D689C-CEB5-C5B9-CE03-8D2BE7273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000000"/>
                </a:solidFill>
                <a:latin typeface="Arial" pitchFamily="34"/>
                <a:cs typeface="Arial" pitchFamily="34"/>
              </a:rPr>
              <a:t>Unique Selling Point (USP)</a:t>
            </a:r>
            <a:endParaRPr lang="en-GB" sz="40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3A9A67-05A4-64AA-F323-2D0704F6AC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915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E49481-4FA5-F485-029D-6B385BEE8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000000"/>
                </a:solidFill>
                <a:latin typeface="Arial" pitchFamily="34"/>
                <a:cs typeface="Arial" pitchFamily="34"/>
              </a:rPr>
              <a:t>Marketing Strategy (4Ps)</a:t>
            </a:r>
            <a:endParaRPr lang="en-GB" sz="40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CBA0E3-7C9B-06CB-5E9F-7F0236AD36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042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0E27C7-134C-A0DE-76B0-6F61E183B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000000"/>
                </a:solidFill>
                <a:latin typeface="Arial" pitchFamily="34"/>
                <a:cs typeface="Arial" pitchFamily="34"/>
              </a:rPr>
              <a:t>Business Environment</a:t>
            </a:r>
            <a:endParaRPr lang="en-GB" sz="40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94A856-F3D3-2D4E-0627-DD247E69BA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701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556090-FFB1-0706-5DBF-D6258DFE6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000000"/>
                </a:solidFill>
                <a:latin typeface="Arial" pitchFamily="34"/>
                <a:cs typeface="Arial" pitchFamily="34"/>
              </a:rPr>
              <a:t>Legal &amp; Management</a:t>
            </a:r>
            <a:endParaRPr lang="en-GB" sz="40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B6676D-81E6-7BEF-5D0F-408E5A4591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476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9B5499-7A25-C892-5ACA-80C9CE580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000000"/>
                </a:solidFill>
                <a:latin typeface="Arial" pitchFamily="34"/>
                <a:cs typeface="Arial" pitchFamily="34"/>
              </a:rPr>
              <a:t>Conclusion</a:t>
            </a:r>
            <a:endParaRPr lang="en-GB" sz="40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48B603-DD76-58FB-F74C-7F00ED8E66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866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A63674-F39F-8341-FC63-E9430EAF9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000000"/>
                </a:solidFill>
                <a:latin typeface="Arial" pitchFamily="34"/>
                <a:cs typeface="Arial" pitchFamily="34"/>
              </a:rPr>
              <a:t>References:</a:t>
            </a:r>
            <a:endParaRPr lang="en-GB" sz="4000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E143AB-A0D3-31AC-A231-405963512A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317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NAME: VENTSISLAVA MARINOVA PENEVA  STUDENT ID: 2411180  MODULE CODE: LCBB5013  MODULE NAME: ENTREPRENEURSHIP  LECTURE: TOYIN ADISA</vt:lpstr>
      <vt:lpstr>VP HEALTHY COFFEE SHOP</vt:lpstr>
      <vt:lpstr>PRODUCTS &amp; SERVICES</vt:lpstr>
      <vt:lpstr>GOALS</vt:lpstr>
      <vt:lpstr>Unique Selling Point (USP)</vt:lpstr>
      <vt:lpstr>Marketing Strategy (4Ps)</vt:lpstr>
      <vt:lpstr>Business Environment</vt:lpstr>
      <vt:lpstr>Legal &amp; Management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Ventsislava Marinova Peneva (2411180)</dc:creator>
  <cp:lastModifiedBy>Ventsislava Marinova Peneva (2411180)</cp:lastModifiedBy>
  <cp:revision>1</cp:revision>
  <dcterms:created xsi:type="dcterms:W3CDTF">2026-04-13T15:09:53Z</dcterms:created>
  <dcterms:modified xsi:type="dcterms:W3CDTF">2026-04-13T15:09:53Z</dcterms:modified>
</cp:coreProperties>
</file>