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59" r:id="rId6"/>
    <p:sldId id="260" r:id="rId7"/>
    <p:sldId id="266" r:id="rId8"/>
    <p:sldId id="267" r:id="rId9"/>
    <p:sldId id="27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D745"/>
    <a:srgbClr val="F5D131"/>
    <a:srgbClr val="EDC61A"/>
    <a:srgbClr val="DEC349"/>
    <a:srgbClr val="DBBC32"/>
    <a:srgbClr val="E8BE05"/>
    <a:srgbClr val="DEB914"/>
    <a:srgbClr val="E6C120"/>
    <a:srgbClr val="EBCA3B"/>
    <a:srgbClr val="F7D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D3639F-23E6-0EF4-0475-D7866AD9FE04}" v="649" dt="2021-10-20T00:13:51.896"/>
    <p1510:client id="{C66E815B-DBDA-D35A-4A51-2BD931362927}" v="1343" dt="2021-10-18T20:28:10.529"/>
    <p1510:client id="{D621CA1C-387E-429B-A896-AD6FCB46ECF9}" v="2125" dt="2021-10-19T14:09:56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tasha Zahied (2015319)" userId="602b1bf3-5bcc-4e72-9a05-b7022f2f2e96" providerId="ADAL" clId="{3FDC9DAF-6830-F144-8735-D9F52E8CB4EE}"/>
    <pc:docChg chg="undo custSel addSld modSld">
      <pc:chgData name="Zartasha Zahied (2015319)" userId="602b1bf3-5bcc-4e72-9a05-b7022f2f2e96" providerId="ADAL" clId="{3FDC9DAF-6830-F144-8735-D9F52E8CB4EE}" dt="2021-10-18T16:27:45.144" v="3027" actId="478"/>
      <pc:docMkLst>
        <pc:docMk/>
      </pc:docMkLst>
      <pc:sldChg chg="addSp delSp modSp mod setBg">
        <pc:chgData name="Zartasha Zahied (2015319)" userId="602b1bf3-5bcc-4e72-9a05-b7022f2f2e96" providerId="ADAL" clId="{3FDC9DAF-6830-F144-8735-D9F52E8CB4EE}" dt="2021-10-18T15:04:13.142" v="637" actId="255"/>
        <pc:sldMkLst>
          <pc:docMk/>
          <pc:sldMk cId="43855892" sldId="256"/>
        </pc:sldMkLst>
        <pc:spChg chg="mod">
          <ac:chgData name="Zartasha Zahied (2015319)" userId="602b1bf3-5bcc-4e72-9a05-b7022f2f2e96" providerId="ADAL" clId="{3FDC9DAF-6830-F144-8735-D9F52E8CB4EE}" dt="2021-10-18T15:02:17.401" v="632" actId="27636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602b1bf3-5bcc-4e72-9a05-b7022f2f2e96" providerId="ADAL" clId="{3FDC9DAF-6830-F144-8735-D9F52E8CB4EE}" dt="2021-10-18T15:04:13.142" v="637" actId="255"/>
          <ac:spMkLst>
            <pc:docMk/>
            <pc:sldMk cId="43855892" sldId="256"/>
            <ac:spMk id="3" creationId="{C832264E-361A-B349-9490-BC4558318A87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8" creationId="{D5189306-04D9-4982-9EBE-938B344A1113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0" creationId="{102C4642-2AB4-49A1-89D9-3E5C01E99D58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2" creationId="{82EAAEF9-78E9-4B67-93B4-CD09F7570300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4" creationId="{2CE23D09-8BA3-4FEE-892D-ACE847DC085D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6" creationId="{5707F116-8EC0-4822-9067-186AC8C96EB8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8" creationId="{6BFBE7AA-40DE-4FE5-B385-5CA874501B05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0" creationId="{41ACE746-85D5-45EE-8944-61B542B392FC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2" creationId="{00BB3E03-CC38-4FA6-9A99-701C62D05A5B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7" creationId="{C66F2F30-5DC0-44A0-BFA6-E12F46ED16DA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9" creationId="{85872F57-7F42-4F97-8391-DDC8D0054C03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1" creationId="{04DC2037-48A0-4F22-B9D4-8EAEBC780AB4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3" creationId="{0006CBFD-ADA0-43D1-9332-9C34CA1C76ED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5" creationId="{2B931666-F28F-45F3-A074-66D2272D580B}"/>
          </ac:spMkLst>
        </pc:spChg>
      </pc:sldChg>
      <pc:sldChg chg="addSp delSp modSp new mod setBg setClrOvrMap">
        <pc:chgData name="Zartasha Zahied (2015319)" userId="602b1bf3-5bcc-4e72-9a05-b7022f2f2e96" providerId="ADAL" clId="{3FDC9DAF-6830-F144-8735-D9F52E8CB4EE}" dt="2021-10-18T15:46:40.791" v="1024" actId="20577"/>
        <pc:sldMkLst>
          <pc:docMk/>
          <pc:sldMk cId="48931312" sldId="257"/>
        </pc:sldMkLst>
        <pc:spChg chg="mo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" creationId="{A98343CD-77E6-6440-8BB4-4B865E3F3ADA}"/>
          </ac:spMkLst>
        </pc:spChg>
        <pc:spChg chg="del">
          <ac:chgData name="Zartasha Zahied (2015319)" userId="602b1bf3-5bcc-4e72-9a05-b7022f2f2e96" providerId="ADAL" clId="{3FDC9DAF-6830-F144-8735-D9F52E8CB4EE}" dt="2021-10-18T13:30:30.447" v="169" actId="26606"/>
          <ac:spMkLst>
            <pc:docMk/>
            <pc:sldMk cId="48931312" sldId="257"/>
            <ac:spMk id="3" creationId="{BD7B3E87-9EE0-004B-8157-791A477F1D54}"/>
          </ac:spMkLst>
        </pc:spChg>
        <pc:spChg chg="add del mod">
          <ac:chgData name="Zartasha Zahied (2015319)" userId="602b1bf3-5bcc-4e72-9a05-b7022f2f2e96" providerId="ADAL" clId="{3FDC9DAF-6830-F144-8735-D9F52E8CB4EE}" dt="2021-10-18T13:43:45.601" v="590" actId="478"/>
          <ac:spMkLst>
            <pc:docMk/>
            <pc:sldMk cId="48931312" sldId="257"/>
            <ac:spMk id="4" creationId="{39A00078-C808-A94D-8327-29E2D5392767}"/>
          </ac:spMkLst>
        </pc:spChg>
        <pc:spChg chg="add del mod">
          <ac:chgData name="Zartasha Zahied (2015319)" userId="602b1bf3-5bcc-4e72-9a05-b7022f2f2e96" providerId="ADAL" clId="{3FDC9DAF-6830-F144-8735-D9F52E8CB4EE}" dt="2021-10-18T13:47:19.674" v="612" actId="478"/>
          <ac:spMkLst>
            <pc:docMk/>
            <pc:sldMk cId="48931312" sldId="257"/>
            <ac:spMk id="5" creationId="{6821F180-4848-1C42-B191-840537C99D94}"/>
          </ac:spMkLst>
        </pc:spChg>
        <pc:spChg chg="add mod">
          <ac:chgData name="Zartasha Zahied (2015319)" userId="602b1bf3-5bcc-4e72-9a05-b7022f2f2e96" providerId="ADAL" clId="{3FDC9DAF-6830-F144-8735-D9F52E8CB4EE}" dt="2021-10-18T15:46:40.791" v="1024" actId="20577"/>
          <ac:spMkLst>
            <pc:docMk/>
            <pc:sldMk cId="48931312" sldId="257"/>
            <ac:spMk id="6" creationId="{65726CCE-4A4B-204D-9452-2D7E5C5D8230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8" creationId="{88294908-8B00-4F58-BBBA-20F71A40AA9E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0" creationId="{4364C879-1404-4203-8E9D-CC5DE0A621A2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2" creationId="{84617302-4B0D-4351-A6BB-6F0930D943AC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4" creationId="{DA2C7802-C2E0-4218-8F89-8DD7CCD2CD1C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6" creationId="{A6D7111A-21E5-4EE9-8A78-10E5530F0116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8" creationId="{A3969E80-A77B-49FC-9122-D89AFD5EE118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0" creationId="{1849CA57-76BD-4CF2-80BA-D7A46A01B7B1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2" creationId="{35E9085E-E730-4768-83D4-6CB7E9897153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4" creationId="{973272FE-A474-4CAE-8CA2-BCC8B476C3F4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6" creationId="{E07981EA-05A6-437C-88D7-B377B92B031D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8" creationId="{15E3C750-986E-4769-B1AE-49289FBEE757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3" creationId="{7CB4857B-ED7C-444D-9F04-2F885114A1C2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5" creationId="{D18046FB-44EA-4FD8-A585-EA09A319B2D0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7" creationId="{479F5F2B-8B58-4140-AE6A-51F6C67B18D9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39" creationId="{6200B311-3585-4069-AAC6-CD443FA5B8AD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0" creationId="{9264D464-898B-4908-88FD-33A83D6ED64E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1" creationId="{F0BC1D9E-4401-4EC0-88FD-ED103CB570EA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2" creationId="{B0AAF7C9-094E-400C-A428-F6C2262F6527}"/>
          </ac:spMkLst>
        </pc:spChg>
      </pc:sldChg>
      <pc:sldChg chg="addSp modSp new mod setBg">
        <pc:chgData name="Zartasha Zahied (2015319)" userId="602b1bf3-5bcc-4e72-9a05-b7022f2f2e96" providerId="ADAL" clId="{3FDC9DAF-6830-F144-8735-D9F52E8CB4EE}" dt="2021-10-18T16:10:32.206" v="2084" actId="255"/>
        <pc:sldMkLst>
          <pc:docMk/>
          <pc:sldMk cId="2664744505" sldId="258"/>
        </pc:sldMkLst>
        <pc:spChg chg="mod">
          <ac:chgData name="Zartasha Zahied (2015319)" userId="602b1bf3-5bcc-4e72-9a05-b7022f2f2e96" providerId="ADAL" clId="{3FDC9DAF-6830-F144-8735-D9F52E8CB4EE}" dt="2021-10-18T16:10:32.206" v="2084" actId="255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602b1bf3-5bcc-4e72-9a05-b7022f2f2e96" providerId="ADAL" clId="{3FDC9DAF-6830-F144-8735-D9F52E8CB4EE}" dt="2021-10-18T16:10:18.802" v="2082" actId="1076"/>
          <ac:spMkLst>
            <pc:docMk/>
            <pc:sldMk cId="2664744505" sldId="258"/>
            <ac:spMk id="3" creationId="{32BCBC60-B980-0541-9180-5D2FDFF24A0C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8" creationId="{7CB4857B-ED7C-444D-9F04-2F885114A1C2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10" creationId="{D18046FB-44EA-4FD8-A585-EA09A319B2D0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12" creationId="{479F5F2B-8B58-4140-AE6A-51F6C67B18D9}"/>
          </ac:spMkLst>
        </pc:spChg>
      </pc:sldChg>
      <pc:sldChg chg="addSp delSp modSp new mod setBg setClrOvrMap">
        <pc:chgData name="Zartasha Zahied (2015319)" userId="602b1bf3-5bcc-4e72-9a05-b7022f2f2e96" providerId="ADAL" clId="{3FDC9DAF-6830-F144-8735-D9F52E8CB4EE}" dt="2021-10-18T16:25:10.986" v="3016" actId="255"/>
        <pc:sldMkLst>
          <pc:docMk/>
          <pc:sldMk cId="586815031" sldId="259"/>
        </pc:sldMkLst>
        <pc:spChg chg="mod">
          <ac:chgData name="Zartasha Zahied (2015319)" userId="602b1bf3-5bcc-4e72-9a05-b7022f2f2e96" providerId="ADAL" clId="{3FDC9DAF-6830-F144-8735-D9F52E8CB4EE}" dt="2021-10-18T16:11:04.977" v="2120" actId="20577"/>
          <ac:spMkLst>
            <pc:docMk/>
            <pc:sldMk cId="586815031" sldId="259"/>
            <ac:spMk id="2" creationId="{871F07F7-9097-C946-9855-675054F273EA}"/>
          </ac:spMkLst>
        </pc:spChg>
        <pc:spChg chg="add del mod">
          <ac:chgData name="Zartasha Zahied (2015319)" userId="602b1bf3-5bcc-4e72-9a05-b7022f2f2e96" providerId="ADAL" clId="{3FDC9DAF-6830-F144-8735-D9F52E8CB4EE}" dt="2021-10-18T16:25:10.986" v="3016" actId="255"/>
          <ac:spMkLst>
            <pc:docMk/>
            <pc:sldMk cId="586815031" sldId="259"/>
            <ac:spMk id="3" creationId="{EAAD8166-CE84-1240-83FA-F89C11F8E974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8" creationId="{EA67B5B4-3A24-436E-B663-1B2EBFF8A0CD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10" creationId="{987FDF89-C993-41F4-A1B8-DBAFF16008A9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12" creationId="{64E585EA-75FD-4025-8270-F66A58A15CDA}"/>
          </ac:spMkLst>
        </pc:spChg>
        <pc:graphicFrameChg chg="add del mod ord modGraphic">
          <ac:chgData name="Zartasha Zahied (2015319)" userId="602b1bf3-5bcc-4e72-9a05-b7022f2f2e96" providerId="ADAL" clId="{3FDC9DAF-6830-F144-8735-D9F52E8CB4EE}" dt="2021-10-18T16:12:18.260" v="2163" actId="14226"/>
          <ac:graphicFrameMkLst>
            <pc:docMk/>
            <pc:sldMk cId="586815031" sldId="259"/>
            <ac:graphicFrameMk id="4" creationId="{B9413FB3-E3A0-ED45-A77D-624B01511A61}"/>
          </ac:graphicFrameMkLst>
        </pc:graphicFrameChg>
      </pc:sldChg>
      <pc:sldChg chg="addSp delSp modSp new mod setBg setClrOvrMap">
        <pc:chgData name="Zartasha Zahied (2015319)" userId="602b1bf3-5bcc-4e72-9a05-b7022f2f2e96" providerId="ADAL" clId="{3FDC9DAF-6830-F144-8735-D9F52E8CB4EE}" dt="2021-10-18T16:27:45.144" v="3027" actId="478"/>
        <pc:sldMkLst>
          <pc:docMk/>
          <pc:sldMk cId="1969219863" sldId="260"/>
        </pc:sldMkLst>
        <pc:spChg chg="mo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" creationId="{EB4BF9C6-A0CA-B644-B632-D1ABA5DC2406}"/>
          </ac:spMkLst>
        </pc:spChg>
        <pc:spChg chg="add del">
          <ac:chgData name="Zartasha Zahied (2015319)" userId="602b1bf3-5bcc-4e72-9a05-b7022f2f2e96" providerId="ADAL" clId="{3FDC9DAF-6830-F144-8735-D9F52E8CB4EE}" dt="2021-10-18T15:03:13.797" v="636" actId="26606"/>
          <ac:spMkLst>
            <pc:docMk/>
            <pc:sldMk cId="1969219863" sldId="260"/>
            <ac:spMk id="3" creationId="{0DBF67AA-34EF-B948-BE98-37B41512891F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8" creationId="{C66F2F30-5DC0-44A0-BFA6-E12F46ED16DA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0" creationId="{85872F57-7F42-4F97-8391-DDC8D0054C03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2" creationId="{04DC2037-48A0-4F22-B9D4-8EAEBC780AB4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4" creationId="{0006CBFD-ADA0-43D1-9332-9C34CA1C76ED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6" creationId="{2B931666-F28F-45F3-A074-66D2272D580B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18" creationId="{9264D464-898B-4908-88FD-33A83D6ED64E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19" creationId="{F0BC1D9E-4401-4EC0-88FD-ED103CB570EA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0" creationId="{B0AAF7C9-094E-400C-A428-F6C2262F6527}"/>
          </ac:spMkLst>
        </pc:spChg>
        <pc:spChg chg="add mo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1" creationId="{0DBF67AA-34EF-B948-BE98-37B41512891F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2" creationId="{6200B311-3585-4069-AAC6-CD443FA5B8AD}"/>
          </ac:spMkLst>
        </pc:spChg>
        <pc:spChg chg="add del">
          <ac:chgData name="Zartasha Zahied (2015319)" userId="602b1bf3-5bcc-4e72-9a05-b7022f2f2e96" providerId="ADAL" clId="{3FDC9DAF-6830-F144-8735-D9F52E8CB4EE}" dt="2021-10-18T16:27:29.516" v="3019" actId="26606"/>
          <ac:spMkLst>
            <pc:docMk/>
            <pc:sldMk cId="1969219863" sldId="260"/>
            <ac:spMk id="27" creationId="{1A95671B-3CC6-4792-9114-B74FAEA224E6}"/>
          </ac:spMkLst>
        </pc:spChg>
        <pc:spChg chg="add del">
          <ac:chgData name="Zartasha Zahied (2015319)" userId="602b1bf3-5bcc-4e72-9a05-b7022f2f2e96" providerId="ADAL" clId="{3FDC9DAF-6830-F144-8735-D9F52E8CB4EE}" dt="2021-10-18T16:27:31.156" v="3021" actId="26606"/>
          <ac:spMkLst>
            <pc:docMk/>
            <pc:sldMk cId="1969219863" sldId="260"/>
            <ac:spMk id="29" creationId="{CEB41C5C-0F34-4DDA-9D7C-5E717F35F60C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1" creationId="{4B9FAFB2-BEB5-4848-8018-BCAD99E2E1AA}"/>
          </ac:spMkLst>
        </pc:spChg>
        <pc:spChg chg="add del">
          <ac:chgData name="Zartasha Zahied (2015319)" userId="602b1bf3-5bcc-4e72-9a05-b7022f2f2e96" providerId="ADAL" clId="{3FDC9DAF-6830-F144-8735-D9F52E8CB4EE}" dt="2021-10-18T16:27:36.982" v="3023" actId="26606"/>
          <ac:spMkLst>
            <pc:docMk/>
            <pc:sldMk cId="1969219863" sldId="260"/>
            <ac:spMk id="32" creationId="{2B566528-1B12-4246-9431-5C2D7D081168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8" creationId="{C232B152-3720-4D3B-97ED-45CE5483F16F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9" creationId="{11BAB570-FF10-4E96-8A3F-FA9804702B89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1" creationId="{EE1FC7B4-E4A7-4452-B413-1A623E3A7230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2" creationId="{E0709AF0-24F0-4486-B189-BE6386BDB198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3" creationId="{FBE3B62F-5853-4A3C-B050-6186351A7176}"/>
          </ac:spMkLst>
        </pc:spChg>
        <pc:grpChg chg="add del">
          <ac:chgData name="Zartasha Zahied (2015319)" userId="602b1bf3-5bcc-4e72-9a05-b7022f2f2e96" providerId="ADAL" clId="{3FDC9DAF-6830-F144-8735-D9F52E8CB4EE}" dt="2021-10-18T16:27:36.982" v="3023" actId="26606"/>
          <ac:grpSpMkLst>
            <pc:docMk/>
            <pc:sldMk cId="1969219863" sldId="260"/>
            <ac:grpSpMk id="33" creationId="{5995D10D-E9C9-47DB-AE7E-801FEF38F5C9}"/>
          </ac:grpSpMkLst>
        </pc:grpChg>
        <pc:grpChg chg="add del">
          <ac:chgData name="Zartasha Zahied (2015319)" userId="602b1bf3-5bcc-4e72-9a05-b7022f2f2e96" providerId="ADAL" clId="{3FDC9DAF-6830-F144-8735-D9F52E8CB4EE}" dt="2021-10-18T16:27:36.982" v="3023" actId="26606"/>
          <ac:grpSpMkLst>
            <pc:docMk/>
            <pc:sldMk cId="1969219863" sldId="260"/>
            <ac:grpSpMk id="36" creationId="{828A5161-06F1-46CF-8AD7-844680A59E13}"/>
          </ac:grpSpMkLst>
        </pc:grpChg>
        <pc:picChg chg="add del mod">
          <ac:chgData name="Zartasha Zahied (2015319)" userId="602b1bf3-5bcc-4e72-9a05-b7022f2f2e96" providerId="ADAL" clId="{3FDC9DAF-6830-F144-8735-D9F52E8CB4EE}" dt="2021-10-18T16:27:45.144" v="3027" actId="478"/>
          <ac:picMkLst>
            <pc:docMk/>
            <pc:sldMk cId="1969219863" sldId="260"/>
            <ac:picMk id="4" creationId="{D3C8E89C-A58A-F94A-BBAC-A4CC6A9909EC}"/>
          </ac:picMkLst>
        </pc:picChg>
      </pc:sldChg>
      <pc:sldChg chg="new">
        <pc:chgData name="Zartasha Zahied (2015319)" userId="602b1bf3-5bcc-4e72-9a05-b7022f2f2e96" providerId="ADAL" clId="{3FDC9DAF-6830-F144-8735-D9F52E8CB4EE}" dt="2021-10-18T13:27:04.307" v="5" actId="680"/>
        <pc:sldMkLst>
          <pc:docMk/>
          <pc:sldMk cId="902039868" sldId="261"/>
        </pc:sldMkLst>
      </pc:sldChg>
      <pc:sldChg chg="new">
        <pc:chgData name="Zartasha Zahied (2015319)" userId="602b1bf3-5bcc-4e72-9a05-b7022f2f2e96" providerId="ADAL" clId="{3FDC9DAF-6830-F144-8735-D9F52E8CB4EE}" dt="2021-10-18T13:27:04.590" v="6" actId="680"/>
        <pc:sldMkLst>
          <pc:docMk/>
          <pc:sldMk cId="1617889148" sldId="262"/>
        </pc:sldMkLst>
      </pc:sldChg>
      <pc:sldChg chg="addSp delSp modSp new mod setBg">
        <pc:chgData name="Zartasha Zahied (2015319)" userId="602b1bf3-5bcc-4e72-9a05-b7022f2f2e96" providerId="ADAL" clId="{3FDC9DAF-6830-F144-8735-D9F52E8CB4EE}" dt="2021-10-18T13:27:21.295" v="10" actId="26606"/>
        <pc:sldMkLst>
          <pc:docMk/>
          <pc:sldMk cId="1688914258" sldId="263"/>
        </pc:sldMkLst>
        <pc:spChg chg="mo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" creationId="{77AFAF90-4B9C-0340-B8B6-921ED3BFCA0E}"/>
          </ac:spMkLst>
        </pc:spChg>
        <pc:spChg chg="add del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" creationId="{45556E46-D9AB-7041-8688-B2C0F1B12CE2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8" creationId="{D5189306-04D9-4982-9EBE-938B344A1113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0" creationId="{102C4642-2AB4-49A1-89D9-3E5C01E99D58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2" creationId="{82EAAEF9-78E9-4B67-93B4-CD09F7570300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4" creationId="{2CE23D09-8BA3-4FEE-892D-ACE847DC085D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6" creationId="{5707F116-8EC0-4822-9067-186AC8C96EB8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8" creationId="{6BFBE7AA-40DE-4FE5-B385-5CA874501B05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20" creationId="{41ACE746-85D5-45EE-8944-61B542B392FC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22" creationId="{00BB3E03-CC38-4FA6-9A99-701C62D05A5B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4" creationId="{973272FE-A474-4CAE-8CA2-BCC8B476C3F4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5" creationId="{88294908-8B00-4F58-BBBA-20F71A40AA9E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6" creationId="{E07981EA-05A6-437C-88D7-B377B92B031D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7" creationId="{4364C879-1404-4203-8E9D-CC5DE0A621A2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8" creationId="{15E3C750-986E-4769-B1AE-49289FBEE757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9" creationId="{84617302-4B0D-4351-A6BB-6F0930D943AC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0" creationId="{DA2C7802-C2E0-4218-8F89-8DD7CCD2CD1C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1" creationId="{A6D7111A-21E5-4EE9-8A78-10E5530F0116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2" creationId="{A3969E80-A77B-49FC-9122-D89AFD5EE118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3" creationId="{1849CA57-76BD-4CF2-80BA-D7A46A01B7B1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4" creationId="{35E9085E-E730-4768-83D4-6CB7E9897153}"/>
          </ac:spMkLst>
        </pc:spChg>
      </pc:sldChg>
    </pc:docChg>
  </pc:docChgLst>
  <pc:docChgLst>
    <pc:chgData name="Zartasha Zahied (2015319)" userId="S::2015319@student.uwtsd.ac.uk::602b1bf3-5bcc-4e72-9a05-b7022f2f2e96" providerId="AD" clId="Web-{D621CA1C-387E-429B-A896-AD6FCB46ECF9}"/>
    <pc:docChg chg="addSld modSld">
      <pc:chgData name="Zartasha Zahied (2015319)" userId="S::2015319@student.uwtsd.ac.uk::602b1bf3-5bcc-4e72-9a05-b7022f2f2e96" providerId="AD" clId="Web-{D621CA1C-387E-429B-A896-AD6FCB46ECF9}" dt="2021-10-19T14:09:56.480" v="2367" actId="1076"/>
      <pc:docMkLst>
        <pc:docMk/>
      </pc:docMkLst>
      <pc:sldChg chg="modSp addAnim modAnim modNotes">
        <pc:chgData name="Zartasha Zahied (2015319)" userId="S::2015319@student.uwtsd.ac.uk::602b1bf3-5bcc-4e72-9a05-b7022f2f2e96" providerId="AD" clId="Web-{D621CA1C-387E-429B-A896-AD6FCB46ECF9}" dt="2021-10-19T00:41:36.610" v="1764" actId="20577"/>
        <pc:sldMkLst>
          <pc:docMk/>
          <pc:sldMk cId="43855892" sldId="256"/>
        </pc:sldMkLst>
        <pc:spChg chg="mod">
          <ac:chgData name="Zartasha Zahied (2015319)" userId="S::2015319@student.uwtsd.ac.uk::602b1bf3-5bcc-4e72-9a05-b7022f2f2e96" providerId="AD" clId="Web-{D621CA1C-387E-429B-A896-AD6FCB46ECF9}" dt="2021-10-19T00:41:26.313" v="1762" actId="20577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1:36.610" v="1764" actId="20577"/>
          <ac:spMkLst>
            <pc:docMk/>
            <pc:sldMk cId="43855892" sldId="256"/>
            <ac:spMk id="3" creationId="{C832264E-361A-B349-9490-BC4558318A87}"/>
          </ac:spMkLst>
        </pc:spChg>
      </pc:sldChg>
      <pc:sldChg chg="modSp addAnim modAnim">
        <pc:chgData name="Zartasha Zahied (2015319)" userId="S::2015319@student.uwtsd.ac.uk::602b1bf3-5bcc-4e72-9a05-b7022f2f2e96" providerId="AD" clId="Web-{D621CA1C-387E-429B-A896-AD6FCB46ECF9}" dt="2021-10-19T00:41:01.094" v="1760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D621CA1C-387E-429B-A896-AD6FCB46ECF9}" dt="2021-10-19T00:41:01.094" v="1760" actId="20577"/>
          <ac:spMkLst>
            <pc:docMk/>
            <pc:sldMk cId="48931312" sldId="257"/>
            <ac:spMk id="2" creationId="{A98343CD-77E6-6440-8BB4-4B865E3F3AD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54.313" v="1759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addSp modSp addAnim modAnim">
        <pc:chgData name="Zartasha Zahied (2015319)" userId="S::2015319@student.uwtsd.ac.uk::602b1bf3-5bcc-4e72-9a05-b7022f2f2e96" providerId="AD" clId="Web-{D621CA1C-387E-429B-A896-AD6FCB46ECF9}" dt="2021-10-19T14:09:56.480" v="2367" actId="1076"/>
        <pc:sldMkLst>
          <pc:docMk/>
          <pc:sldMk cId="2664744505" sldId="258"/>
        </pc:sldMkLst>
        <pc:spChg chg="mod">
          <ac:chgData name="Zartasha Zahied (2015319)" userId="S::2015319@student.uwtsd.ac.uk::602b1bf3-5bcc-4e72-9a05-b7022f2f2e96" providerId="AD" clId="Web-{D621CA1C-387E-429B-A896-AD6FCB46ECF9}" dt="2021-10-19T00:40:24.390" v="1756" actId="20577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33.281" v="1757" actId="20577"/>
          <ac:spMkLst>
            <pc:docMk/>
            <pc:sldMk cId="2664744505" sldId="258"/>
            <ac:spMk id="3" creationId="{32BCBC60-B980-0541-9180-5D2FDFF24A0C}"/>
          </ac:spMkLst>
        </pc:spChg>
        <pc:picChg chg="add mod">
          <ac:chgData name="Zartasha Zahied (2015319)" userId="S::2015319@student.uwtsd.ac.uk::602b1bf3-5bcc-4e72-9a05-b7022f2f2e96" providerId="AD" clId="Web-{D621CA1C-387E-429B-A896-AD6FCB46ECF9}" dt="2021-10-19T14:09:56.480" v="2367" actId="1076"/>
          <ac:picMkLst>
            <pc:docMk/>
            <pc:sldMk cId="2664744505" sldId="258"/>
            <ac:picMk id="4" creationId="{548D7A77-204E-4197-8F83-4878551E5AF6}"/>
          </ac:picMkLst>
        </pc:picChg>
      </pc:sldChg>
      <pc:sldChg chg="modSp addAnim modAnim modNotes">
        <pc:chgData name="Zartasha Zahied (2015319)" userId="S::2015319@student.uwtsd.ac.uk::602b1bf3-5bcc-4e72-9a05-b7022f2f2e96" providerId="AD" clId="Web-{D621CA1C-387E-429B-A896-AD6FCB46ECF9}" dt="2021-10-19T13:39:43.310" v="2202" actId="14100"/>
        <pc:sldMkLst>
          <pc:docMk/>
          <pc:sldMk cId="586815031" sldId="259"/>
        </pc:sldMkLst>
        <pc:spChg chg="mod">
          <ac:chgData name="Zartasha Zahied (2015319)" userId="S::2015319@student.uwtsd.ac.uk::602b1bf3-5bcc-4e72-9a05-b7022f2f2e96" providerId="AD" clId="Web-{D621CA1C-387E-429B-A896-AD6FCB46ECF9}" dt="2021-10-19T13:39:43.310" v="2202" actId="14100"/>
          <ac:spMkLst>
            <pc:docMk/>
            <pc:sldMk cId="586815031" sldId="259"/>
            <ac:spMk id="2" creationId="{871F07F7-9097-C946-9855-675054F273E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9:19.311" v="1748" actId="20577"/>
          <ac:spMkLst>
            <pc:docMk/>
            <pc:sldMk cId="586815031" sldId="259"/>
            <ac:spMk id="3" creationId="{EAAD8166-CE84-1240-83FA-F89C11F8E974}"/>
          </ac:spMkLst>
        </pc:spChg>
      </pc:sldChg>
      <pc:sldChg chg="addSp delSp modSp mod setBg setClrOvrMap">
        <pc:chgData name="Zartasha Zahied (2015319)" userId="S::2015319@student.uwtsd.ac.uk::602b1bf3-5bcc-4e72-9a05-b7022f2f2e96" providerId="AD" clId="Web-{D621CA1C-387E-429B-A896-AD6FCB46ECF9}" dt="2021-10-19T00:38:09.482" v="1742" actId="20577"/>
        <pc:sldMkLst>
          <pc:docMk/>
          <pc:sldMk cId="1969219863" sldId="260"/>
        </pc:sldMkLst>
        <pc:spChg chg="mod">
          <ac:chgData name="Zartasha Zahied (2015319)" userId="S::2015319@student.uwtsd.ac.uk::602b1bf3-5bcc-4e72-9a05-b7022f2f2e96" providerId="AD" clId="Web-{D621CA1C-387E-429B-A896-AD6FCB46ECF9}" dt="2021-10-19T00:38:00.028" v="1740" actId="20577"/>
          <ac:spMkLst>
            <pc:docMk/>
            <pc:sldMk cId="1969219863" sldId="260"/>
            <ac:spMk id="2" creationId="{EB4BF9C6-A0CA-B644-B632-D1ABA5DC2406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8:09.482" v="1742" actId="20577"/>
          <ac:spMkLst>
            <pc:docMk/>
            <pc:sldMk cId="1969219863" sldId="260"/>
            <ac:spMk id="21" creationId="{0DBF67AA-34EF-B948-BE98-37B41512891F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1" creationId="{EE1FC7B4-E4A7-4452-B413-1A623E3A7230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2" creationId="{E0709AF0-24F0-4486-B189-BE6386BDB198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3" creationId="{FBE3B62F-5853-4A3C-B050-6186351A7176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10:25.504" v="1180"/>
          <ac:spMkLst>
            <pc:docMk/>
            <pc:sldMk cId="1969219863" sldId="260"/>
            <ac:spMk id="45" creationId="{5E8D2E83-FB3A-40E7-A9E5-7AB389D612B4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10:25.504" v="1180"/>
          <ac:spMkLst>
            <pc:docMk/>
            <pc:sldMk cId="1969219863" sldId="260"/>
            <ac:spMk id="47" creationId="{C5E6CFF1-2F42-4E10-9A97-F116F46F53FE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38" v="1159"/>
          <ac:spMkLst>
            <pc:docMk/>
            <pc:sldMk cId="1969219863" sldId="260"/>
            <ac:spMk id="48" creationId="{F13C74B1-5B17-4795-BED0-7140497B445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38" v="1159"/>
          <ac:spMkLst>
            <pc:docMk/>
            <pc:sldMk cId="1969219863" sldId="260"/>
            <ac:spMk id="50" creationId="{D4974D33-8DC5-464E-8C6D-BE58F0669C17}"/>
          </ac:spMkLst>
        </pc:spChg>
        <pc:picChg chg="add mod ord">
          <ac:chgData name="Zartasha Zahied (2015319)" userId="S::2015319@student.uwtsd.ac.uk::602b1bf3-5bcc-4e72-9a05-b7022f2f2e96" providerId="AD" clId="Web-{D621CA1C-387E-429B-A896-AD6FCB46ECF9}" dt="2021-10-19T00:10:25.504" v="1180"/>
          <ac:picMkLst>
            <pc:docMk/>
            <pc:sldMk cId="1969219863" sldId="260"/>
            <ac:picMk id="3" creationId="{2907CEE6-31EB-4699-BEF6-7B4C490F83D9}"/>
          </ac:picMkLst>
        </pc:picChg>
        <pc:cxnChg chg="add">
          <ac:chgData name="Zartasha Zahied (2015319)" userId="S::2015319@student.uwtsd.ac.uk::602b1bf3-5bcc-4e72-9a05-b7022f2f2e96" providerId="AD" clId="Web-{D621CA1C-387E-429B-A896-AD6FCB46ECF9}" dt="2021-10-19T00:10:25.504" v="1180"/>
          <ac:cxnSpMkLst>
            <pc:docMk/>
            <pc:sldMk cId="1969219863" sldId="260"/>
            <ac:cxnSpMk id="52" creationId="{96A8629B-8289-498B-939B-1CA0C106182C}"/>
          </ac:cxnSpMkLst>
        </pc:cxnChg>
      </pc:sldChg>
      <pc:sldChg chg="addSp delSp modSp mod setBg setClrOvrMap">
        <pc:chgData name="Zartasha Zahied (2015319)" userId="S::2015319@student.uwtsd.ac.uk::602b1bf3-5bcc-4e72-9a05-b7022f2f2e96" providerId="AD" clId="Web-{D621CA1C-387E-429B-A896-AD6FCB46ECF9}" dt="2021-10-19T00:27:11.427" v="1591"/>
        <pc:sldMkLst>
          <pc:docMk/>
          <pc:sldMk cId="902039868" sldId="261"/>
        </pc:sldMkLst>
        <pc:spChg chg="mo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" creationId="{A3138160-7C52-B145-BCDF-2D6C5CCA4382}"/>
          </ac:spMkLst>
        </pc:spChg>
        <pc:spChg chg="del mo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3" creationId="{648C0FCF-D401-DD44-A232-8D97747EF6C2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8" creationId="{3AD318CC-E2A8-4E27-9548-A047A78999B1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14" creationId="{2C1BBA94-3F40-40AA-8BB9-E69E25E537C1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0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2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4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6" creationId="{08C9B587-E65E-4B52-B37C-ABEBB6E87928}"/>
          </ac:spMkLst>
        </pc:spChg>
        <pc:grpChg chg="add del">
          <ac:chgData name="Zartasha Zahied (2015319)" userId="S::2015319@student.uwtsd.ac.uk::602b1bf3-5bcc-4e72-9a05-b7022f2f2e96" providerId="AD" clId="Web-{D621CA1C-387E-429B-A896-AD6FCB46ECF9}" dt="2021-10-19T00:27:11.427" v="1591"/>
          <ac:grpSpMkLst>
            <pc:docMk/>
            <pc:sldMk cId="902039868" sldId="261"/>
            <ac:grpSpMk id="10" creationId="{B14B560F-9DD7-4302-A60B-EBD3EF59B073}"/>
          </ac:grpSpMkLst>
        </pc:grpChg>
        <pc:picChg chg="add">
          <ac:chgData name="Zartasha Zahied (2015319)" userId="S::2015319@student.uwtsd.ac.uk::602b1bf3-5bcc-4e72-9a05-b7022f2f2e96" providerId="AD" clId="Web-{D621CA1C-387E-429B-A896-AD6FCB46ECF9}" dt="2021-10-19T00:27:11.427" v="1591"/>
          <ac:picMkLst>
            <pc:docMk/>
            <pc:sldMk cId="902039868" sldId="261"/>
            <ac:picMk id="16" creationId="{B759B4B8-3FDE-4981-9DBF-D64F79AA7C78}"/>
          </ac:picMkLst>
        </pc:picChg>
      </pc:sldChg>
      <pc:sldChg chg="addSp delSp modSp">
        <pc:chgData name="Zartasha Zahied (2015319)" userId="S::2015319@student.uwtsd.ac.uk::602b1bf3-5bcc-4e72-9a05-b7022f2f2e96" providerId="AD" clId="Web-{D621CA1C-387E-429B-A896-AD6FCB46ECF9}" dt="2021-10-19T13:56:21.053" v="2365" actId="20577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D621CA1C-387E-429B-A896-AD6FCB46ECF9}" dt="2021-10-19T13:56:21.053" v="2365" actId="20577"/>
          <ac:spMkLst>
            <pc:docMk/>
            <pc:sldMk cId="1617889148" sldId="262"/>
            <ac:spMk id="3" creationId="{4A9171B0-0F27-D54B-B0FA-1D6E020507AF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9:58.847" v="1171"/>
          <ac:spMkLst>
            <pc:docMk/>
            <pc:sldMk cId="1617889148" sldId="262"/>
            <ac:spMk id="4" creationId="{FF44CC99-5B87-4F55-8F34-AA524B9A20FF}"/>
          </ac:spMkLst>
        </pc:spChg>
      </pc:sldChg>
      <pc:sldChg chg="modSp addAnim modAnim modNotes">
        <pc:chgData name="Zartasha Zahied (2015319)" userId="S::2015319@student.uwtsd.ac.uk::602b1bf3-5bcc-4e72-9a05-b7022f2f2e96" providerId="AD" clId="Web-{D621CA1C-387E-429B-A896-AD6FCB46ECF9}" dt="2021-10-19T00:40:13.421" v="1755" actId="1076"/>
        <pc:sldMkLst>
          <pc:docMk/>
          <pc:sldMk cId="2016719007" sldId="264"/>
        </pc:sldMkLst>
        <pc:spChg chg="mod">
          <ac:chgData name="Zartasha Zahied (2015319)" userId="S::2015319@student.uwtsd.ac.uk::602b1bf3-5bcc-4e72-9a05-b7022f2f2e96" providerId="AD" clId="Web-{D621CA1C-387E-429B-A896-AD6FCB46ECF9}" dt="2021-10-18T22:40:25.776" v="17" actId="20577"/>
          <ac:spMkLst>
            <pc:docMk/>
            <pc:sldMk cId="2016719007" sldId="264"/>
            <ac:spMk id="16" creationId="{85C5E2B6-3F84-4D91-B780-72F728C1F1EC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8T22:55:03.909" v="253" actId="20577"/>
          <ac:spMkLst>
            <pc:docMk/>
            <pc:sldMk cId="2016719007" sldId="264"/>
            <ac:spMk id="19" creationId="{C9A91271-5FC3-4CC6-9FAB-0B05D3B4AAA8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13.421" v="1755" actId="1076"/>
          <ac:spMkLst>
            <pc:docMk/>
            <pc:sldMk cId="2016719007" sldId="264"/>
            <ac:spMk id="22" creationId="{6762503E-9C30-4603-B15A-4BFF9EC9694F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9:40.749" v="1751" actId="1076"/>
          <ac:spMkLst>
            <pc:docMk/>
            <pc:sldMk cId="2016719007" sldId="264"/>
            <ac:spMk id="40" creationId="{93FD8110-6626-4F7C-AE08-209C01C48611}"/>
          </ac:spMkLst>
        </pc:spChg>
      </pc:sldChg>
      <pc:sldChg chg="addSp modSp new mod setBg setClrOvrMap">
        <pc:chgData name="Zartasha Zahied (2015319)" userId="S::2015319@student.uwtsd.ac.uk::602b1bf3-5bcc-4e72-9a05-b7022f2f2e96" providerId="AD" clId="Web-{D621CA1C-387E-429B-A896-AD6FCB46ECF9}" dt="2021-10-19T00:40:45.156" v="1758" actId="20577"/>
        <pc:sldMkLst>
          <pc:docMk/>
          <pc:sldMk cId="352146896" sldId="265"/>
        </pc:sldMkLst>
        <pc:spChg chg="mo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2" creationId="{058C44C3-CB46-41C4-870A-91F95F042E24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45.156" v="1758" actId="20577"/>
          <ac:spMkLst>
            <pc:docMk/>
            <pc:sldMk cId="352146896" sldId="265"/>
            <ac:spMk id="3" creationId="{3D5422B6-25A5-4251-9B4F-8EF7B6E0BA0F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8" creationId="{9264D464-898B-4908-88FD-33A83D6ED64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0" creationId="{F0BC1D9E-4401-4EC0-88FD-ED103CB570EA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2" creationId="{B0AAF7C9-094E-400C-A428-F6C2262F6527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4" creationId="{6200B311-3585-4069-AAC6-CD443FA5B8AD}"/>
          </ac:spMkLst>
        </pc:spChg>
      </pc:sldChg>
      <pc:sldChg chg="addSp delSp modSp new mod setBg setClrOvrMap">
        <pc:chgData name="Zartasha Zahied (2015319)" userId="S::2015319@student.uwtsd.ac.uk::602b1bf3-5bcc-4e72-9a05-b7022f2f2e96" providerId="AD" clId="Web-{D621CA1C-387E-429B-A896-AD6FCB46ECF9}" dt="2021-10-19T00:47:06.073" v="1953" actId="1076"/>
        <pc:sldMkLst>
          <pc:docMk/>
          <pc:sldMk cId="3700268315" sldId="266"/>
        </pc:sldMkLst>
        <pc:spChg chg="mod">
          <ac:chgData name="Zartasha Zahied (2015319)" userId="S::2015319@student.uwtsd.ac.uk::602b1bf3-5bcc-4e72-9a05-b7022f2f2e96" providerId="AD" clId="Web-{D621CA1C-387E-429B-A896-AD6FCB46ECF9}" dt="2021-10-19T00:47:06.073" v="1953" actId="1076"/>
          <ac:spMkLst>
            <pc:docMk/>
            <pc:sldMk cId="3700268315" sldId="266"/>
            <ac:spMk id="2" creationId="{BD549378-3B39-47AC-BAF9-19CE62D1B8D9}"/>
          </ac:spMkLst>
        </pc:spChg>
        <pc:spChg chg="del">
          <ac:chgData name="Zartasha Zahied (2015319)" userId="S::2015319@student.uwtsd.ac.uk::602b1bf3-5bcc-4e72-9a05-b7022f2f2e96" providerId="AD" clId="Web-{D621CA1C-387E-429B-A896-AD6FCB46ECF9}" dt="2021-10-19T00:27:38.584" v="1593"/>
          <ac:spMkLst>
            <pc:docMk/>
            <pc:sldMk cId="3700268315" sldId="266"/>
            <ac:spMk id="3" creationId="{1E8A6632-DF6F-49A5-B2E7-3D1A9E224A15}"/>
          </ac:spMkLst>
        </pc:spChg>
        <pc:spChg chg="add mod">
          <ac:chgData name="Zartasha Zahied (2015319)" userId="S::2015319@student.uwtsd.ac.uk::602b1bf3-5bcc-4e72-9a05-b7022f2f2e96" providerId="AD" clId="Web-{D621CA1C-387E-429B-A896-AD6FCB46ECF9}" dt="2021-10-19T00:46:37.819" v="1947" actId="20577"/>
          <ac:spMkLst>
            <pc:docMk/>
            <pc:sldMk cId="3700268315" sldId="266"/>
            <ac:spMk id="4" creationId="{93C1143B-461F-4605-9F37-BE59CA0DAED0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8" creationId="{DA3C47C2-33A2-44B2-BEAB-FEB679075C2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0" creationId="{AD182BA8-54AD-4D9F-8264-B0FA8BB47D7C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2" creationId="{4ED83379-0499-45E1-AB78-6AA230F96442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7" creationId="{7264F718-7FAC-4056-9FA9-A603EC682FE7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9" creationId="{F74639F7-E3C7-4165-A83E-6386A86BA1DA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21" creationId="{8B3AF0F1-707A-463E-B5EE-33C63A40CFC9}"/>
          </ac:spMkLst>
        </pc:spChg>
      </pc:sldChg>
      <pc:sldChg chg="addSp delSp modSp new mod setBg">
        <pc:chgData name="Zartasha Zahied (2015319)" userId="S::2015319@student.uwtsd.ac.uk::602b1bf3-5bcc-4e72-9a05-b7022f2f2e96" providerId="AD" clId="Web-{D621CA1C-387E-429B-A896-AD6FCB46ECF9}" dt="2021-10-19T00:53:41.283" v="2007" actId="1076"/>
        <pc:sldMkLst>
          <pc:docMk/>
          <pc:sldMk cId="573680564" sldId="267"/>
        </pc:sldMkLst>
        <pc:spChg chg="mod">
          <ac:chgData name="Zartasha Zahied (2015319)" userId="S::2015319@student.uwtsd.ac.uk::602b1bf3-5bcc-4e72-9a05-b7022f2f2e96" providerId="AD" clId="Web-{D621CA1C-387E-429B-A896-AD6FCB46ECF9}" dt="2021-10-19T00:37:19.303" v="1737" actId="14100"/>
          <ac:spMkLst>
            <pc:docMk/>
            <pc:sldMk cId="573680564" sldId="267"/>
            <ac:spMk id="2" creationId="{754960E6-D310-4E75-935C-9E411F7E6A7D}"/>
          </ac:spMkLst>
        </pc:spChg>
        <pc:spChg chg="del mod">
          <ac:chgData name="Zartasha Zahied (2015319)" userId="S::2015319@student.uwtsd.ac.uk::602b1bf3-5bcc-4e72-9a05-b7022f2f2e96" providerId="AD" clId="Web-{D621CA1C-387E-429B-A896-AD6FCB46ECF9}" dt="2021-10-19T00:47:16.089" v="1954"/>
          <ac:spMkLst>
            <pc:docMk/>
            <pc:sldMk cId="573680564" sldId="267"/>
            <ac:spMk id="3" creationId="{3DC20485-D747-449D-A267-18CA24C1BCE3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52:04.719" v="1977"/>
          <ac:spMkLst>
            <pc:docMk/>
            <pc:sldMk cId="573680564" sldId="267"/>
            <ac:spMk id="6" creationId="{B89AA266-080B-4136-B943-7972F5EE3287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52:02.578" v="1976"/>
          <ac:spMkLst>
            <pc:docMk/>
            <pc:sldMk cId="573680564" sldId="267"/>
            <ac:spMk id="7" creationId="{91B0215F-FF2A-40E4-8821-7647A8EA558B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8" creationId="{7CB4857B-ED7C-444D-9F04-2F885114A1C2}"/>
          </ac:spMkLst>
        </pc:spChg>
        <pc:spChg chg="add del mod">
          <ac:chgData name="Zartasha Zahied (2015319)" userId="S::2015319@student.uwtsd.ac.uk::602b1bf3-5bcc-4e72-9a05-b7022f2f2e96" providerId="AD" clId="Web-{D621CA1C-387E-429B-A896-AD6FCB46ECF9}" dt="2021-10-19T00:51:59.844" v="1975"/>
          <ac:spMkLst>
            <pc:docMk/>
            <pc:sldMk cId="573680564" sldId="267"/>
            <ac:spMk id="9" creationId="{297A94FC-14A2-4441-83F4-80778F26BEA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10" creationId="{D18046FB-44EA-4FD8-A585-EA09A319B2D0}"/>
          </ac:spMkLst>
        </pc:spChg>
        <pc:spChg chg="add mod">
          <ac:chgData name="Zartasha Zahied (2015319)" userId="S::2015319@student.uwtsd.ac.uk::602b1bf3-5bcc-4e72-9a05-b7022f2f2e96" providerId="AD" clId="Web-{D621CA1C-387E-429B-A896-AD6FCB46ECF9}" dt="2021-10-19T00:53:38.408" v="2006" actId="1076"/>
          <ac:spMkLst>
            <pc:docMk/>
            <pc:sldMk cId="573680564" sldId="267"/>
            <ac:spMk id="11" creationId="{730DC5EB-7884-4BA3-8593-02D4123C02D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12" creationId="{479F5F2B-8B58-4140-AE6A-51F6C67B18D9}"/>
          </ac:spMkLst>
        </pc:spChg>
        <pc:picChg chg="add del mod modCrop">
          <ac:chgData name="Zartasha Zahied (2015319)" userId="S::2015319@student.uwtsd.ac.uk::602b1bf3-5bcc-4e72-9a05-b7022f2f2e96" providerId="AD" clId="Web-{D621CA1C-387E-429B-A896-AD6FCB46ECF9}" dt="2021-10-19T00:51:25.921" v="1963"/>
          <ac:picMkLst>
            <pc:docMk/>
            <pc:sldMk cId="573680564" sldId="267"/>
            <ac:picMk id="4" creationId="{ACBB0B3F-59A1-4B1D-83EF-86EAA04DA11D}"/>
          </ac:picMkLst>
        </pc:picChg>
        <pc:picChg chg="add mod">
          <ac:chgData name="Zartasha Zahied (2015319)" userId="S::2015319@student.uwtsd.ac.uk::602b1bf3-5bcc-4e72-9a05-b7022f2f2e96" providerId="AD" clId="Web-{D621CA1C-387E-429B-A896-AD6FCB46ECF9}" dt="2021-10-19T00:53:41.283" v="2007" actId="1076"/>
          <ac:picMkLst>
            <pc:docMk/>
            <pc:sldMk cId="573680564" sldId="267"/>
            <ac:picMk id="5" creationId="{3AC09F04-5D19-4514-BEC0-D528F5E66570}"/>
          </ac:picMkLst>
        </pc:picChg>
      </pc:sldChg>
      <pc:sldChg chg="addSp delSp modSp new mod setBg setClrOvrMap">
        <pc:chgData name="Zartasha Zahied (2015319)" userId="S::2015319@student.uwtsd.ac.uk::602b1bf3-5bcc-4e72-9a05-b7022f2f2e96" providerId="AD" clId="Web-{D621CA1C-387E-429B-A896-AD6FCB46ECF9}" dt="2021-10-19T12:54:31.189" v="2201"/>
        <pc:sldMkLst>
          <pc:docMk/>
          <pc:sldMk cId="1896235927" sldId="268"/>
        </pc:sldMkLst>
        <pc:spChg chg="del">
          <ac:chgData name="Zartasha Zahied (2015319)" userId="S::2015319@student.uwtsd.ac.uk::602b1bf3-5bcc-4e72-9a05-b7022f2f2e96" providerId="AD" clId="Web-{D621CA1C-387E-429B-A896-AD6FCB46ECF9}" dt="2021-10-19T00:54:38.784" v="2012"/>
          <ac:spMkLst>
            <pc:docMk/>
            <pc:sldMk cId="1896235927" sldId="268"/>
            <ac:spMk id="2" creationId="{DFA59D70-CFF1-4E00-A42E-359AB60638BA}"/>
          </ac:spMkLst>
        </pc:spChg>
        <pc:spChg chg="add del mo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3" creationId="{470F2C8B-D052-4143-BC79-136B39CC105C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12:54:31.189" v="2201"/>
          <ac:spMkLst>
            <pc:docMk/>
            <pc:sldMk cId="1896235927" sldId="268"/>
            <ac:spMk id="8" creationId="{50DDA472-4F11-4ABE-97E9-7A570332ED8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8" creationId="{9264D464-898B-4908-88FD-33A83D6ED64E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0" creationId="{F0BC1D9E-4401-4EC0-88FD-ED103CB570E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2" creationId="{B0AAF7C9-094E-400C-A428-F6C2262F6527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4" creationId="{6200B311-3585-4069-AAC6-CD443FA5B8AD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9" creationId="{35DB3719-6FDC-4E5D-891D-FF40B7300F6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0" creationId="{BACC6370-2D7E-4714-9D71-7542949D7D5D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3.616" v="2196"/>
          <ac:spMkLst>
            <pc:docMk/>
            <pc:sldMk cId="1896235927" sldId="268"/>
            <ac:spMk id="21" creationId="{9228552E-C8B1-4A80-8448-0787CE0FC70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2" creationId="{F68B3F68-107C-434F-AA38-110D5EA91B85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23" creationId="{E0CBAC23-2E3F-4A90-BA59-F8299F6A5439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4" creationId="{AAD0DBB9-1A4B-4391-81D4-CB19F9AB918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6" creationId="{063BBA22-50EA-4C4D-BE05-F1CE4E63AA56}"/>
          </ac:spMkLst>
        </pc:spChg>
        <pc:graphicFrameChg chg="add del">
          <ac:chgData name="Zartasha Zahied (2015319)" userId="S::2015319@student.uwtsd.ac.uk::602b1bf3-5bcc-4e72-9a05-b7022f2f2e96" providerId="AD" clId="Web-{D621CA1C-387E-429B-A896-AD6FCB46ECF9}" dt="2021-10-19T01:00:13.616" v="2196"/>
          <ac:graphicFrameMkLst>
            <pc:docMk/>
            <pc:sldMk cId="1896235927" sldId="268"/>
            <ac:graphicFrameMk id="16" creationId="{46B6513F-840D-4B04-AFC0-5FD6F32EC5C6}"/>
          </ac:graphicFrameMkLst>
        </pc:graphicFrameChg>
        <pc:graphicFrameChg chg="add del">
          <ac:chgData name="Zartasha Zahied (2015319)" userId="S::2015319@student.uwtsd.ac.uk::602b1bf3-5bcc-4e72-9a05-b7022f2f2e96" providerId="AD" clId="Web-{D621CA1C-387E-429B-A896-AD6FCB46ECF9}" dt="2021-10-19T01:00:17.757" v="2198"/>
          <ac:graphicFrameMkLst>
            <pc:docMk/>
            <pc:sldMk cId="1896235927" sldId="268"/>
            <ac:graphicFrameMk id="18" creationId="{A7037887-9CD2-4BED-935E-3D59B4512B6E}"/>
          </ac:graphicFrameMkLst>
        </pc:graphicFrameChg>
        <pc:graphicFrameChg chg="add">
          <ac:chgData name="Zartasha Zahied (2015319)" userId="S::2015319@student.uwtsd.ac.uk::602b1bf3-5bcc-4e72-9a05-b7022f2f2e96" providerId="AD" clId="Web-{D621CA1C-387E-429B-A896-AD6FCB46ECF9}" dt="2021-10-19T01:00:17.788" v="2199"/>
          <ac:graphicFrameMkLst>
            <pc:docMk/>
            <pc:sldMk cId="1896235927" sldId="268"/>
            <ac:graphicFrameMk id="25" creationId="{1D1AA8FB-FBC5-45DB-80A2-0E60045BCB1A}"/>
          </ac:graphicFrameMkLst>
        </pc:graphicFrameChg>
        <pc:picChg chg="add del">
          <ac:chgData name="Zartasha Zahied (2015319)" userId="S::2015319@student.uwtsd.ac.uk::602b1bf3-5bcc-4e72-9a05-b7022f2f2e96" providerId="AD" clId="Web-{D621CA1C-387E-429B-A896-AD6FCB46ECF9}" dt="2021-10-19T01:00:13.616" v="2196"/>
          <ac:picMkLst>
            <pc:docMk/>
            <pc:sldMk cId="1896235927" sldId="268"/>
            <ac:picMk id="17" creationId="{F1B3641C-C93C-47D5-A9D9-8EEEF7818768}"/>
          </ac:picMkLst>
        </pc:picChg>
      </pc:sldChg>
    </pc:docChg>
  </pc:docChgLst>
  <pc:docChgLst>
    <pc:chgData name="Zartasha Zahied (2015319)" userId="S::2015319@student.uwtsd.ac.uk::602b1bf3-5bcc-4e72-9a05-b7022f2f2e96" providerId="AD" clId="Web-{30D3639F-23E6-0EF4-0475-D7866AD9FE04}"/>
    <pc:docChg chg="addSld delSld modSld">
      <pc:chgData name="Zartasha Zahied (2015319)" userId="S::2015319@student.uwtsd.ac.uk::602b1bf3-5bcc-4e72-9a05-b7022f2f2e96" providerId="AD" clId="Web-{30D3639F-23E6-0EF4-0475-D7866AD9FE04}" dt="2021-10-20T00:14:03.600" v="746" actId="1076"/>
      <pc:docMkLst>
        <pc:docMk/>
      </pc:docMkLst>
      <pc:sldChg chg="modSp">
        <pc:chgData name="Zartasha Zahied (2015319)" userId="S::2015319@student.uwtsd.ac.uk::602b1bf3-5bcc-4e72-9a05-b7022f2f2e96" providerId="AD" clId="Web-{30D3639F-23E6-0EF4-0475-D7866AD9FE04}" dt="2021-10-19T23:50:45.559" v="586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30D3639F-23E6-0EF4-0475-D7866AD9FE04}" dt="2021-10-19T23:50:45.559" v="586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addSp delSp modSp mod setBg addAnim delAnim modAnim setClrOvrMap">
        <pc:chgData name="Zartasha Zahied (2015319)" userId="S::2015319@student.uwtsd.ac.uk::602b1bf3-5bcc-4e72-9a05-b7022f2f2e96" providerId="AD" clId="Web-{30D3639F-23E6-0EF4-0475-D7866AD9FE04}" dt="2021-10-19T23:53:29.407" v="588"/>
        <pc:sldMkLst>
          <pc:docMk/>
          <pc:sldMk cId="2664744505" sldId="258"/>
        </pc:sldMkLst>
        <pc:spChg chg="mod ord">
          <ac:chgData name="Zartasha Zahied (2015319)" userId="S::2015319@student.uwtsd.ac.uk::602b1bf3-5bcc-4e72-9a05-b7022f2f2e96" providerId="AD" clId="Web-{30D3639F-23E6-0EF4-0475-D7866AD9FE04}" dt="2021-10-19T23:06:49.638" v="222" actId="20577"/>
          <ac:spMkLst>
            <pc:docMk/>
            <pc:sldMk cId="2664744505" sldId="258"/>
            <ac:spMk id="2" creationId="{7CBE9E91-F0DB-294F-964D-2FF83A3AE1CD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2:21:06.122" v="0"/>
          <ac:spMkLst>
            <pc:docMk/>
            <pc:sldMk cId="2664744505" sldId="258"/>
            <ac:spMk id="3" creationId="{32BCBC60-B980-0541-9180-5D2FDFF24A0C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2:21:10.606" v="1"/>
          <ac:spMkLst>
            <pc:docMk/>
            <pc:sldMk cId="2664744505" sldId="258"/>
            <ac:spMk id="6" creationId="{16460096-9F77-4E27-8DBD-DF7075A6D47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8" creationId="{7CB4857B-ED7C-444D-9F04-2F885114A1C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10" creationId="{D18046FB-44EA-4FD8-A585-EA09A319B2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12" creationId="{479F5F2B-8B58-4140-AE6A-51F6C67B18D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14" creationId="{F1611BA9-268A-49A6-84F8-FC91536686E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0.622" v="145"/>
          <ac:spMkLst>
            <pc:docMk/>
            <pc:sldMk cId="2664744505" sldId="258"/>
            <ac:spMk id="15" creationId="{37C89E4B-3C9F-44B9-8B86-D9E3D112D8EC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0.840" v="141"/>
          <ac:spMkLst>
            <pc:docMk/>
            <pc:sldMk cId="2664744505" sldId="258"/>
            <ac:spMk id="17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19" creationId="{E20EB187-900F-4AF5-813B-101456D9FD3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0" creationId="{E91DC736-0EF8-4F87-9146-EBF1D2EE4D3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21" creationId="{1825D5AF-D278-4D9A-A4F5-A1A1D3507636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2" creationId="{097CD68E-23E3-4007-8847-CD0944C4F7B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3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4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25" creationId="{71B2258F-86CA-4D4D-8270-BC05FCDEBFB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0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2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4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6" creationId="{08C9B587-E65E-4B52-B37C-ABEBB6E87928}"/>
          </ac:spMkLst>
        </pc:spChg>
        <pc:picChg chg="mod">
          <ac:chgData name="Zartasha Zahied (2015319)" userId="S::2015319@student.uwtsd.ac.uk::602b1bf3-5bcc-4e72-9a05-b7022f2f2e96" providerId="AD" clId="Web-{30D3639F-23E6-0EF4-0475-D7866AD9FE04}" dt="2021-10-19T22:59:15.344" v="158"/>
          <ac:picMkLst>
            <pc:docMk/>
            <pc:sldMk cId="2664744505" sldId="258"/>
            <ac:picMk id="4" creationId="{548D7A77-204E-4197-8F83-4878551E5AF6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2:57:20.622" v="145"/>
          <ac:cxnSpMkLst>
            <pc:docMk/>
            <pc:sldMk cId="2664744505" sldId="258"/>
            <ac:cxnSpMk id="16" creationId="{AA2EAA10-076F-46BD-8F0F-B9A2FB77A85C}"/>
          </ac:cxnSpMkLst>
        </pc:cxnChg>
        <pc:cxnChg chg="add del">
          <ac:chgData name="Zartasha Zahied (2015319)" userId="S::2015319@student.uwtsd.ac.uk::602b1bf3-5bcc-4e72-9a05-b7022f2f2e96" providerId="AD" clId="Web-{30D3639F-23E6-0EF4-0475-D7866AD9FE04}" dt="2021-10-19T22:57:20.622" v="145"/>
          <ac:cxnSpMkLst>
            <pc:docMk/>
            <pc:sldMk cId="2664744505" sldId="258"/>
            <ac:cxnSpMk id="18" creationId="{D891E407-403B-4764-86C9-33A56D3BCAA3}"/>
          </ac:cxnSpMkLst>
        </pc:cxnChg>
      </pc:sldChg>
      <pc:sldChg chg="addSp delSp modSp mod setBg delAnim setClrOvrMap modNotes">
        <pc:chgData name="Zartasha Zahied (2015319)" userId="S::2015319@student.uwtsd.ac.uk::602b1bf3-5bcc-4e72-9a05-b7022f2f2e96" providerId="AD" clId="Web-{30D3639F-23E6-0EF4-0475-D7866AD9FE04}" dt="2021-10-20T00:12:24.863" v="734"/>
        <pc:sldMkLst>
          <pc:docMk/>
          <pc:sldMk cId="586815031" sldId="259"/>
        </pc:sldMkLst>
        <pc:spChg chg="del mod">
          <ac:chgData name="Zartasha Zahied (2015319)" userId="S::2015319@student.uwtsd.ac.uk::602b1bf3-5bcc-4e72-9a05-b7022f2f2e96" providerId="AD" clId="Web-{30D3639F-23E6-0EF4-0475-D7866AD9FE04}" dt="2021-10-19T23:55:09.441" v="601"/>
          <ac:spMkLst>
            <pc:docMk/>
            <pc:sldMk cId="586815031" sldId="259"/>
            <ac:spMk id="2" creationId="{871F07F7-9097-C946-9855-675054F273EA}"/>
          </ac:spMkLst>
        </pc:spChg>
        <pc:spChg chg="del mod">
          <ac:chgData name="Zartasha Zahied (2015319)" userId="S::2015319@student.uwtsd.ac.uk::602b1bf3-5bcc-4e72-9a05-b7022f2f2e96" providerId="AD" clId="Web-{30D3639F-23E6-0EF4-0475-D7866AD9FE04}" dt="2021-10-20T00:00:04.528" v="646"/>
          <ac:spMkLst>
            <pc:docMk/>
            <pc:sldMk cId="586815031" sldId="259"/>
            <ac:spMk id="3" creationId="{EAAD8166-CE84-1240-83FA-F89C11F8E97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3:55:27.411" v="602"/>
          <ac:spMkLst>
            <pc:docMk/>
            <pc:sldMk cId="586815031" sldId="259"/>
            <ac:spMk id="5" creationId="{A0C59A19-1DF9-4267-AE10-935798426B6A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38" creationId="{C7FA33FF-088D-4F16-95A2-2C64D353DEA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40" creationId="{A376EFB1-01CF-419F-ABF1-2AF02BBFCBD1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42" creationId="{FF9DEA15-78BD-4750-AA18-B9F28A6D5AB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6:13.709" v="604"/>
          <ac:spMkLst>
            <pc:docMk/>
            <pc:sldMk cId="586815031" sldId="259"/>
            <ac:spMk id="47" creationId="{AD21898E-86C0-4C8A-A76C-DF33E844C87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6:13.709" v="604"/>
          <ac:spMkLst>
            <pc:docMk/>
            <pc:sldMk cId="586815031" sldId="259"/>
            <ac:spMk id="49" creationId="{5C8F04BD-D093-45D0-B54C-50FDB308B4E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4" creationId="{B34F5AD2-EDBD-4BBD-A55C-EAFFD0C7097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6" creationId="{C3896A03-3945-419A-B66B-4EE266EDD15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8" creationId="{B8EAE243-3A9F-4A46-B0D9-04C723A8A1B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73" v="611"/>
          <ac:spMkLst>
            <pc:docMk/>
            <pc:sldMk cId="586815031" sldId="259"/>
            <ac:spMk id="60" creationId="{A7AE9375-4664-4DB2-922D-2782A6E439AC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73" v="611"/>
          <ac:spMkLst>
            <pc:docMk/>
            <pc:sldMk cId="586815031" sldId="259"/>
            <ac:spMk id="62" creationId="{9DD005C1-8C51-42D6-9BEE-B9B83849743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3" creationId="{CBB2B1F0-0DD6-4744-9A46-7A344FB48E4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4" creationId="{9264D464-898B-4908-88FD-33A83D6ED64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5" creationId="{52D502E5-F6B4-4D58-B4AE-FC466FF15EE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6" creationId="{F0BC1D9E-4401-4EC0-88FD-ED103CB570E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7" creationId="{9DECDBF4-02B6-4BB4-B65B-B8107AD6A9E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8" creationId="{B0AAF7C9-094E-400C-A428-F6C2262F652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9" creationId="{6200B311-3585-4069-AAC6-CD443FA5B8A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2:18.220" v="662"/>
          <ac:spMkLst>
            <pc:docMk/>
            <pc:sldMk cId="586815031" sldId="259"/>
            <ac:spMk id="156" creationId="{257363FD-7E77-4145-9483-331A807ADF0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1:44.343" v="657"/>
          <ac:spMkLst>
            <pc:docMk/>
            <pc:sldMk cId="586815031" sldId="259"/>
            <ac:spMk id="192" creationId="{9228552E-C8B1-4A80-8448-0787CE0FC70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0:29.279" v="650"/>
          <ac:spMkLst>
            <pc:docMk/>
            <pc:sldMk cId="586815031" sldId="259"/>
            <ac:spMk id="277" creationId="{49568897-B522-416A-B748-9C78B0C5A8B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2:18.220" v="662"/>
          <ac:spMkLst>
            <pc:docMk/>
            <pc:sldMk cId="586815031" sldId="259"/>
            <ac:spMk id="282" creationId="{B50AB553-2A96-4A92-96F2-93548E09695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2:29.689" v="665"/>
          <ac:spMkLst>
            <pc:docMk/>
            <pc:sldMk cId="586815031" sldId="259"/>
            <ac:spMk id="306" creationId="{97D0FDB8-8ED7-4E7D-97C4-BA9E40507D3B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12:24.863" v="734"/>
          <ac:spMkLst>
            <pc:docMk/>
            <pc:sldMk cId="586815031" sldId="259"/>
            <ac:spMk id="418" creationId="{AB9BA7E7-A83E-473F-BD5D-A72BFAF48056}"/>
          </ac:spMkLst>
        </pc:sp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0:09.700" v="647"/>
          <ac:graphicFrameMkLst>
            <pc:docMk/>
            <pc:sldMk cId="586815031" sldId="259"/>
            <ac:graphicFrameMk id="6" creationId="{77F6B343-D559-4A81-AF3B-11E85663F571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2:57.815" v="668" actId="1076"/>
          <ac:graphicFrameMkLst>
            <pc:docMk/>
            <pc:sldMk cId="586815031" sldId="259"/>
            <ac:graphicFrameMk id="279" creationId="{AAD3C87F-F811-4790-8DD1-C08ACC4E7AD4}"/>
          </ac:graphicFrameMkLst>
        </pc:graphicFrameChg>
        <pc:graphicFrameChg chg="add del">
          <ac:chgData name="Zartasha Zahied (2015319)" userId="S::2015319@student.uwtsd.ac.uk::602b1bf3-5bcc-4e72-9a05-b7022f2f2e96" providerId="AD" clId="Web-{30D3639F-23E6-0EF4-0475-D7866AD9FE04}" dt="2021-10-20T00:01:44.343" v="657"/>
          <ac:graphicFrameMkLst>
            <pc:docMk/>
            <pc:sldMk cId="586815031" sldId="259"/>
            <ac:graphicFrameMk id="308" creationId="{DD08C659-022E-4412-AD4A-2A4CF2AB9B3A}"/>
          </ac:graphicFrameMkLst>
        </pc:graphicFrameChg>
        <pc:picChg chg="add del">
          <ac:chgData name="Zartasha Zahied (2015319)" userId="S::2015319@student.uwtsd.ac.uk::602b1bf3-5bcc-4e72-9a05-b7022f2f2e96" providerId="AD" clId="Web-{30D3639F-23E6-0EF4-0475-D7866AD9FE04}" dt="2021-10-20T00:00:16.419" v="648"/>
          <ac:picMkLst>
            <pc:docMk/>
            <pc:sldMk cId="586815031" sldId="259"/>
            <ac:picMk id="280" creationId="{7FF1B20D-6298-4328-90C2-64D96B09FBD5}"/>
          </ac:picMkLst>
        </pc:picChg>
        <pc:picChg chg="add del">
          <ac:chgData name="Zartasha Zahied (2015319)" userId="S::2015319@student.uwtsd.ac.uk::602b1bf3-5bcc-4e72-9a05-b7022f2f2e96" providerId="AD" clId="Web-{30D3639F-23E6-0EF4-0475-D7866AD9FE04}" dt="2021-10-20T00:02:18.220" v="662"/>
          <ac:picMkLst>
            <pc:docMk/>
            <pc:sldMk cId="586815031" sldId="259"/>
            <ac:picMk id="281" creationId="{867740C6-AE32-417E-972B-9D0961F4F201}"/>
          </ac:picMkLst>
        </pc:picChg>
        <pc:picChg chg="add del">
          <ac:chgData name="Zartasha Zahied (2015319)" userId="S::2015319@student.uwtsd.ac.uk::602b1bf3-5bcc-4e72-9a05-b7022f2f2e96" providerId="AD" clId="Web-{30D3639F-23E6-0EF4-0475-D7866AD9FE04}" dt="2021-10-20T00:01:44.343" v="657"/>
          <ac:picMkLst>
            <pc:docMk/>
            <pc:sldMk cId="586815031" sldId="259"/>
            <ac:picMk id="309" creationId="{17ED9FED-BDBC-40D4-B812-C518389537CB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3:57:12.773" v="611"/>
          <ac:cxnSpMkLst>
            <pc:docMk/>
            <pc:sldMk cId="586815031" sldId="259"/>
            <ac:cxnSpMk id="61" creationId="{EE504C98-6397-41C1-A8D8-2D9C4ED307E0}"/>
          </ac:cxnSpMkLst>
        </pc:cxnChg>
      </pc:sldChg>
      <pc:sldChg chg="addSp delSp modSp addAnim modAnim">
        <pc:chgData name="Zartasha Zahied (2015319)" userId="S::2015319@student.uwtsd.ac.uk::602b1bf3-5bcc-4e72-9a05-b7022f2f2e96" providerId="AD" clId="Web-{30D3639F-23E6-0EF4-0475-D7866AD9FE04}" dt="2021-10-19T23:53:55.314" v="592"/>
        <pc:sldMkLst>
          <pc:docMk/>
          <pc:sldMk cId="1969219863" sldId="260"/>
        </pc:sldMkLst>
        <pc:spChg chg="mod">
          <ac:chgData name="Zartasha Zahied (2015319)" userId="S::2015319@student.uwtsd.ac.uk::602b1bf3-5bcc-4e72-9a05-b7022f2f2e96" providerId="AD" clId="Web-{30D3639F-23E6-0EF4-0475-D7866AD9FE04}" dt="2021-10-19T23:27:44.470" v="436" actId="20577"/>
          <ac:spMkLst>
            <pc:docMk/>
            <pc:sldMk cId="1969219863" sldId="260"/>
            <ac:spMk id="2" creationId="{EB4BF9C6-A0CA-B644-B632-D1ABA5DC2406}"/>
          </ac:spMkLst>
        </pc:spChg>
        <pc:spChg chg="mod">
          <ac:chgData name="Zartasha Zahied (2015319)" userId="S::2015319@student.uwtsd.ac.uk::602b1bf3-5bcc-4e72-9a05-b7022f2f2e96" providerId="AD" clId="Web-{30D3639F-23E6-0EF4-0475-D7866AD9FE04}" dt="2021-10-19T23:30:39.634" v="464" actId="20577"/>
          <ac:spMkLst>
            <pc:docMk/>
            <pc:sldMk cId="1969219863" sldId="260"/>
            <ac:spMk id="21" creationId="{0DBF67AA-34EF-B948-BE98-37B41512891F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47" creationId="{C5E6CFF1-2F42-4E10-9A97-F116F46F53F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57" creationId="{7C432AFE-B3D2-4BFF-BF8F-96C27AFF1AC7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59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61" creationId="{08C9B587-E65E-4B52-B37C-ABEBB6E87928}"/>
          </ac:spMkLst>
        </pc:spChg>
        <pc:picChg chg="mod">
          <ac:chgData name="Zartasha Zahied (2015319)" userId="S::2015319@student.uwtsd.ac.uk::602b1bf3-5bcc-4e72-9a05-b7022f2f2e96" providerId="AD" clId="Web-{30D3639F-23E6-0EF4-0475-D7866AD9FE04}" dt="2021-10-19T23:27:31.267" v="434"/>
          <ac:picMkLst>
            <pc:docMk/>
            <pc:sldMk cId="1969219863" sldId="260"/>
            <ac:picMk id="3" creationId="{2907CEE6-31EB-4699-BEF6-7B4C490F83D9}"/>
          </ac:picMkLst>
        </pc:picChg>
        <pc:cxnChg chg="del">
          <ac:chgData name="Zartasha Zahied (2015319)" userId="S::2015319@student.uwtsd.ac.uk::602b1bf3-5bcc-4e72-9a05-b7022f2f2e96" providerId="AD" clId="Web-{30D3639F-23E6-0EF4-0475-D7866AD9FE04}" dt="2021-10-19T23:27:31.267" v="434"/>
          <ac:cxnSpMkLst>
            <pc:docMk/>
            <pc:sldMk cId="1969219863" sldId="260"/>
            <ac:cxnSpMk id="52" creationId="{96A8629B-8289-498B-939B-1CA0C106182C}"/>
          </ac:cxnSpMkLst>
        </pc:cxnChg>
      </pc:sldChg>
      <pc:sldChg chg="addSp delSp modSp mod setClrOvrMap">
        <pc:chgData name="Zartasha Zahied (2015319)" userId="S::2015319@student.uwtsd.ac.uk::602b1bf3-5bcc-4e72-9a05-b7022f2f2e96" providerId="AD" clId="Web-{30D3639F-23E6-0EF4-0475-D7866AD9FE04}" dt="2021-10-19T23:30:25.759" v="460" actId="20577"/>
        <pc:sldMkLst>
          <pc:docMk/>
          <pc:sldMk cId="902039868" sldId="261"/>
        </pc:sldMkLst>
        <pc:spChg chg="mod">
          <ac:chgData name="Zartasha Zahied (2015319)" userId="S::2015319@student.uwtsd.ac.uk::602b1bf3-5bcc-4e72-9a05-b7022f2f2e96" providerId="AD" clId="Web-{30D3639F-23E6-0EF4-0475-D7866AD9FE04}" dt="2021-10-19T23:26:32.156" v="431" actId="20577"/>
          <ac:spMkLst>
            <pc:docMk/>
            <pc:sldMk cId="902039868" sldId="261"/>
            <ac:spMk id="2" creationId="{A3138160-7C52-B145-BCDF-2D6C5CCA4382}"/>
          </ac:spMkLst>
        </pc:spChg>
        <pc:spChg chg="add mod">
          <ac:chgData name="Zartasha Zahied (2015319)" userId="S::2015319@student.uwtsd.ac.uk::602b1bf3-5bcc-4e72-9a05-b7022f2f2e96" providerId="AD" clId="Web-{30D3639F-23E6-0EF4-0475-D7866AD9FE04}" dt="2021-10-19T23:30:25.759" v="460" actId="20577"/>
          <ac:spMkLst>
            <pc:docMk/>
            <pc:sldMk cId="902039868" sldId="261"/>
            <ac:spMk id="3" creationId="{9EE3D6F9-AD69-4A5E-BE17-167F15B87ACC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3:20:19.958" v="323"/>
          <ac:spMkLst>
            <pc:docMk/>
            <pc:sldMk cId="902039868" sldId="261"/>
            <ac:spMk id="5" creationId="{AF8D84EB-4B4D-4ABE-94B2-421FF9DA2ADA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0" creationId="{0671A8AE-40A1-4631-A6B8-581AFF065482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2" creationId="{AB58EF07-17C2-48CF-ABB0-EEF1F17CB8F0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4" creationId="{AF2F604E-43BE-4DC3-B983-E071523364F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6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1" creationId="{9AA72BD9-2C5A-4EDC-931F-5AA08EACA0F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3" creationId="{DD3981AC-7B61-4947-BCF3-F7AA7FA385B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5" creationId="{55D4142C-5077-457F-A6AD-3FECFDB3968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7" creationId="{7A5F0580-5EE9-419F-96EE-B6529EF6E7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39" creationId="{135FA909-3F24-448C-A8BC-7CF77F62F84F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03" v="413"/>
          <ac:spMkLst>
            <pc:docMk/>
            <pc:sldMk cId="902039868" sldId="261"/>
            <ac:spMk id="42" creationId="{B95B9BA8-1D69-4796-85F5-B6D0BD52354B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48" creationId="{7C432AFE-B3D2-4BFF-BF8F-96C27AFF1AC7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49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50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1" creationId="{9AA72BD9-2C5A-4EDC-931F-5AA08EACA0F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3" creationId="{DD3981AC-7B61-4947-BCF3-F7AA7FA385B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5" creationId="{55D4142C-5077-457F-A6AD-3FECFDB3968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7" creationId="{7A5F0580-5EE9-419F-96EE-B6529EF6E7D0}"/>
          </ac:spMkLst>
        </pc:spChg>
        <pc:grpChg chg="add del">
          <ac:chgData name="Zartasha Zahied (2015319)" userId="S::2015319@student.uwtsd.ac.uk::602b1bf3-5bcc-4e72-9a05-b7022f2f2e96" providerId="AD" clId="Web-{30D3639F-23E6-0EF4-0475-D7866AD9FE04}" dt="2021-10-19T23:26:15.405" v="429"/>
          <ac:grpSpMkLst>
            <pc:docMk/>
            <pc:sldMk cId="902039868" sldId="261"/>
            <ac:grpSpMk id="44" creationId="{8B60959F-9B69-4520-A16E-EA6BECC747D6}"/>
          </ac:grpSpMkLst>
        </pc:grpChg>
        <pc:picChg chg="add mod ord">
          <ac:chgData name="Zartasha Zahied (2015319)" userId="S::2015319@student.uwtsd.ac.uk::602b1bf3-5bcc-4e72-9a05-b7022f2f2e96" providerId="AD" clId="Web-{30D3639F-23E6-0EF4-0475-D7866AD9FE04}" dt="2021-10-19T23:26:15.405" v="429"/>
          <ac:picMkLst>
            <pc:docMk/>
            <pc:sldMk cId="902039868" sldId="261"/>
            <ac:picMk id="4" creationId="{69D79AB3-5A64-48AD-82AD-1147E8CBD613}"/>
          </ac:picMkLst>
        </pc:picChg>
        <pc:picChg chg="del">
          <ac:chgData name="Zartasha Zahied (2015319)" userId="S::2015319@student.uwtsd.ac.uk::602b1bf3-5bcc-4e72-9a05-b7022f2f2e96" providerId="AD" clId="Web-{30D3639F-23E6-0EF4-0475-D7866AD9FE04}" dt="2021-10-19T23:19:53.316" v="281"/>
          <ac:picMkLst>
            <pc:docMk/>
            <pc:sldMk cId="902039868" sldId="261"/>
            <ac:picMk id="16" creationId="{B759B4B8-3FDE-4981-9DBF-D64F79AA7C78}"/>
          </ac:picMkLst>
        </pc:picChg>
      </pc:sldChg>
      <pc:sldChg chg="modSp del">
        <pc:chgData name="Zartasha Zahied (2015319)" userId="S::2015319@student.uwtsd.ac.uk::602b1bf3-5bcc-4e72-9a05-b7022f2f2e96" providerId="AD" clId="Web-{30D3639F-23E6-0EF4-0475-D7866AD9FE04}" dt="2021-10-19T23:39:42.759" v="470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30D3639F-23E6-0EF4-0475-D7866AD9FE04}" dt="2021-10-19T23:31:39.995" v="468" actId="20577"/>
          <ac:spMkLst>
            <pc:docMk/>
            <pc:sldMk cId="1617889148" sldId="262"/>
            <ac:spMk id="3" creationId="{4A9171B0-0F27-D54B-B0FA-1D6E020507AF}"/>
          </ac:spMkLst>
        </pc:spChg>
      </pc:sldChg>
      <pc:sldChg chg="del">
        <pc:chgData name="Zartasha Zahied (2015319)" userId="S::2015319@student.uwtsd.ac.uk::602b1bf3-5bcc-4e72-9a05-b7022f2f2e96" providerId="AD" clId="Web-{30D3639F-23E6-0EF4-0475-D7866AD9FE04}" dt="2021-10-19T23:31:50.933" v="469"/>
        <pc:sldMkLst>
          <pc:docMk/>
          <pc:sldMk cId="1688914258" sldId="263"/>
        </pc:sldMkLst>
      </pc:sldChg>
      <pc:sldChg chg="modSp addAnim delAnim">
        <pc:chgData name="Zartasha Zahied (2015319)" userId="S::2015319@student.uwtsd.ac.uk::602b1bf3-5bcc-4e72-9a05-b7022f2f2e96" providerId="AD" clId="Web-{30D3639F-23E6-0EF4-0475-D7866AD9FE04}" dt="2021-10-19T22:22:12.186" v="14" actId="20577"/>
        <pc:sldMkLst>
          <pc:docMk/>
          <pc:sldMk cId="2016719007" sldId="264"/>
        </pc:sldMkLst>
        <pc:spChg chg="mod">
          <ac:chgData name="Zartasha Zahied (2015319)" userId="S::2015319@student.uwtsd.ac.uk::602b1bf3-5bcc-4e72-9a05-b7022f2f2e96" providerId="AD" clId="Web-{30D3639F-23E6-0EF4-0475-D7866AD9FE04}" dt="2021-10-19T22:22:12.186" v="14" actId="20577"/>
          <ac:spMkLst>
            <pc:docMk/>
            <pc:sldMk cId="2016719007" sldId="264"/>
            <ac:spMk id="40" creationId="{93FD8110-6626-4F7C-AE08-209C01C48611}"/>
          </ac:spMkLst>
        </pc:spChg>
      </pc:sldChg>
      <pc:sldChg chg="modSp del">
        <pc:chgData name="Zartasha Zahied (2015319)" userId="S::2015319@student.uwtsd.ac.uk::602b1bf3-5bcc-4e72-9a05-b7022f2f2e96" providerId="AD" clId="Web-{30D3639F-23E6-0EF4-0475-D7866AD9FE04}" dt="2021-10-19T22:47:35.860" v="82"/>
        <pc:sldMkLst>
          <pc:docMk/>
          <pc:sldMk cId="352146896" sldId="265"/>
        </pc:sldMkLst>
        <pc:spChg chg="mod">
          <ac:chgData name="Zartasha Zahied (2015319)" userId="S::2015319@student.uwtsd.ac.uk::602b1bf3-5bcc-4e72-9a05-b7022f2f2e96" providerId="AD" clId="Web-{30D3639F-23E6-0EF4-0475-D7866AD9FE04}" dt="2021-10-19T22:47:33.703" v="81" actId="20577"/>
          <ac:spMkLst>
            <pc:docMk/>
            <pc:sldMk cId="352146896" sldId="265"/>
            <ac:spMk id="3" creationId="{3D5422B6-25A5-4251-9B4F-8EF7B6E0BA0F}"/>
          </ac:spMkLst>
        </pc:spChg>
      </pc:sldChg>
      <pc:sldChg chg="addSp delSp modSp mod setBg addAnim delAnim modAnim setClrOvrMap">
        <pc:chgData name="Zartasha Zahied (2015319)" userId="S::2015319@student.uwtsd.ac.uk::602b1bf3-5bcc-4e72-9a05-b7022f2f2e96" providerId="AD" clId="Web-{30D3639F-23E6-0EF4-0475-D7866AD9FE04}" dt="2021-10-19T23:54:15.034" v="594"/>
        <pc:sldMkLst>
          <pc:docMk/>
          <pc:sldMk cId="3700268315" sldId="266"/>
        </pc:sldMkLst>
        <pc:spChg chg="mod ord">
          <ac:chgData name="Zartasha Zahied (2015319)" userId="S::2015319@student.uwtsd.ac.uk::602b1bf3-5bcc-4e72-9a05-b7022f2f2e96" providerId="AD" clId="Web-{30D3639F-23E6-0EF4-0475-D7866AD9FE04}" dt="2021-10-19T22:59:42.329" v="161" actId="20577"/>
          <ac:spMkLst>
            <pc:docMk/>
            <pc:sldMk cId="3700268315" sldId="266"/>
            <ac:spMk id="2" creationId="{BD549378-3B39-47AC-BAF9-19CE62D1B8D9}"/>
          </ac:spMkLst>
        </pc:spChg>
        <pc:spChg chg="del mod">
          <ac:chgData name="Zartasha Zahied (2015319)" userId="S::2015319@student.uwtsd.ac.uk::602b1bf3-5bcc-4e72-9a05-b7022f2f2e96" providerId="AD" clId="Web-{30D3639F-23E6-0EF4-0475-D7866AD9FE04}" dt="2021-10-19T22:54:20.595" v="119"/>
          <ac:spMkLst>
            <pc:docMk/>
            <pc:sldMk cId="3700268315" sldId="266"/>
            <ac:spMk id="4" creationId="{93C1143B-461F-4605-9F37-BE59CA0DAE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17" creationId="{7264F718-7FAC-4056-9FA9-A603EC682FE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19" creationId="{F74639F7-E3C7-4165-A83E-6386A86BA1D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21" creationId="{8B3AF0F1-707A-463E-B5EE-33C63A40CFC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5.099" v="136"/>
          <ac:spMkLst>
            <pc:docMk/>
            <pc:sldMk cId="3700268315" sldId="266"/>
            <ac:spMk id="23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43.404" v="149"/>
          <ac:spMkLst>
            <pc:docMk/>
            <pc:sldMk cId="3700268315" sldId="266"/>
            <ac:spMk id="24" creationId="{D928DD85-BB99-450D-A702-2683E029628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04.379" v="131"/>
          <ac:spMkLst>
            <pc:docMk/>
            <pc:sldMk cId="3700268315" sldId="266"/>
            <ac:spMk id="26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43.404" v="149"/>
          <ac:spMkLst>
            <pc:docMk/>
            <pc:sldMk cId="3700268315" sldId="266"/>
            <ac:spMk id="28" creationId="{240E5BD2-4019-4012-A1AA-628900E659E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02.036" v="129"/>
          <ac:spMkLst>
            <pc:docMk/>
            <pc:sldMk cId="3700268315" sldId="266"/>
            <ac:spMk id="31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3" creationId="{71B2258F-86CA-4D4D-8270-BC05FCDEBFB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5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6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7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8:30.061" v="154"/>
          <ac:spMkLst>
            <pc:docMk/>
            <pc:sldMk cId="3700268315" sldId="266"/>
            <ac:spMk id="38" creationId="{37C89E4B-3C9F-44B9-8B86-D9E3D112D8EC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44" creationId="{08C9B587-E65E-4B52-B37C-ABEBB6E87928}"/>
          </ac:spMkLst>
        </pc:spChg>
        <pc:picChg chg="add del mod">
          <ac:chgData name="Zartasha Zahied (2015319)" userId="S::2015319@student.uwtsd.ac.uk::602b1bf3-5bcc-4e72-9a05-b7022f2f2e96" providerId="AD" clId="Web-{30D3639F-23E6-0EF4-0475-D7866AD9FE04}" dt="2021-10-19T22:56:28.646" v="133"/>
          <ac:picMkLst>
            <pc:docMk/>
            <pc:sldMk cId="3700268315" sldId="266"/>
            <ac:picMk id="3" creationId="{38486F86-3C64-424A-B6FE-BA4664B7FC57}"/>
          </ac:picMkLst>
        </pc:picChg>
        <pc:picChg chg="add mod">
          <ac:chgData name="Zartasha Zahied (2015319)" userId="S::2015319@student.uwtsd.ac.uk::602b1bf3-5bcc-4e72-9a05-b7022f2f2e96" providerId="AD" clId="Web-{30D3639F-23E6-0EF4-0475-D7866AD9FE04}" dt="2021-10-19T22:58:30.077" v="155"/>
          <ac:picMkLst>
            <pc:docMk/>
            <pc:sldMk cId="3700268315" sldId="266"/>
            <ac:picMk id="5" creationId="{F2D50830-398F-4704-BBF1-96D132512E49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2:58:30.061" v="154"/>
          <ac:cxnSpMkLst>
            <pc:docMk/>
            <pc:sldMk cId="3700268315" sldId="266"/>
            <ac:cxnSpMk id="40" creationId="{AA2EAA10-076F-46BD-8F0F-B9A2FB77A85C}"/>
          </ac:cxnSpMkLst>
        </pc:cxnChg>
        <pc:cxnChg chg="add del">
          <ac:chgData name="Zartasha Zahied (2015319)" userId="S::2015319@student.uwtsd.ac.uk::602b1bf3-5bcc-4e72-9a05-b7022f2f2e96" providerId="AD" clId="Web-{30D3639F-23E6-0EF4-0475-D7866AD9FE04}" dt="2021-10-19T22:58:30.061" v="154"/>
          <ac:cxnSpMkLst>
            <pc:docMk/>
            <pc:sldMk cId="3700268315" sldId="266"/>
            <ac:cxnSpMk id="42" creationId="{D891E407-403B-4764-86C9-33A56D3BCAA3}"/>
          </ac:cxnSpMkLst>
        </pc:cxnChg>
      </pc:sldChg>
      <pc:sldChg chg="addAnim modAnim">
        <pc:chgData name="Zartasha Zahied (2015319)" userId="S::2015319@student.uwtsd.ac.uk::602b1bf3-5bcc-4e72-9a05-b7022f2f2e96" providerId="AD" clId="Web-{30D3639F-23E6-0EF4-0475-D7866AD9FE04}" dt="2021-10-19T23:54:42.488" v="598"/>
        <pc:sldMkLst>
          <pc:docMk/>
          <pc:sldMk cId="573680564" sldId="267"/>
        </pc:sldMkLst>
      </pc:sldChg>
      <pc:sldChg chg="addSp delSp modSp new del mod setBg setClrOvrMap">
        <pc:chgData name="Zartasha Zahied (2015319)" userId="S::2015319@student.uwtsd.ac.uk::602b1bf3-5bcc-4e72-9a05-b7022f2f2e96" providerId="AD" clId="Web-{30D3639F-23E6-0EF4-0475-D7866AD9FE04}" dt="2021-10-20T00:09:51.499" v="721"/>
        <pc:sldMkLst>
          <pc:docMk/>
          <pc:sldMk cId="1177221529" sldId="268"/>
        </pc:sldMkLst>
        <pc:spChg chg="del">
          <ac:chgData name="Zartasha Zahied (2015319)" userId="S::2015319@student.uwtsd.ac.uk::602b1bf3-5bcc-4e72-9a05-b7022f2f2e96" providerId="AD" clId="Web-{30D3639F-23E6-0EF4-0475-D7866AD9FE04}" dt="2021-10-20T00:06:46.197" v="705"/>
          <ac:spMkLst>
            <pc:docMk/>
            <pc:sldMk cId="1177221529" sldId="268"/>
            <ac:spMk id="2" creationId="{59726D30-70F2-4CCF-BE96-F6AE5DB159F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20T00:06:39.415" v="704"/>
          <ac:spMkLst>
            <pc:docMk/>
            <pc:sldMk cId="1177221529" sldId="268"/>
            <ac:spMk id="3" creationId="{FD025F41-ECD0-47D9-AE3D-6CF994105C1A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9" creationId="{2B566528-1B12-4246-9431-5C2D7D08116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1" creationId="{2E80C965-DB6D-4F81-9E9E-B027384D0BD6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3" creationId="{A580F890-B085-4E95-96AA-55AEBEC5CE6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5" creationId="{D3F51FEB-38FB-4F6C-9F7B-2F2AFAB6546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7" creationId="{1E547BA6-BAE0-43BB-A7CA-60F69CE252F0}"/>
          </ac:spMkLst>
        </pc:sp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9:29.139" v="718"/>
          <ac:graphicFrameMkLst>
            <pc:docMk/>
            <pc:sldMk cId="1177221529" sldId="268"/>
            <ac:graphicFrameMk id="4" creationId="{CF3A2B26-CC1F-45C4-9BEE-BB030633E871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9:48.530" v="720"/>
          <ac:graphicFrameMkLst>
            <pc:docMk/>
            <pc:sldMk cId="1177221529" sldId="268"/>
            <ac:graphicFrameMk id="34" creationId="{B0C56531-C1DE-4ECA-A7C7-A24CD21AFE5B}"/>
          </ac:graphicFrameMkLst>
        </pc:graphicFrameChg>
      </pc:sldChg>
      <pc:sldChg chg="addSp delSp modSp new del mod setBg">
        <pc:chgData name="Zartasha Zahied (2015319)" userId="S::2015319@student.uwtsd.ac.uk::602b1bf3-5bcc-4e72-9a05-b7022f2f2e96" providerId="AD" clId="Web-{30D3639F-23E6-0EF4-0475-D7866AD9FE04}" dt="2021-10-20T00:13:51.896" v="744"/>
        <pc:sldMkLst>
          <pc:docMk/>
          <pc:sldMk cId="1288772456" sldId="268"/>
        </pc:sldMkLst>
        <pc:spChg chg="del">
          <ac:chgData name="Zartasha Zahied (2015319)" userId="S::2015319@student.uwtsd.ac.uk::602b1bf3-5bcc-4e72-9a05-b7022f2f2e96" providerId="AD" clId="Web-{30D3639F-23E6-0EF4-0475-D7866AD9FE04}" dt="2021-10-20T00:10:11.281" v="726"/>
          <ac:spMkLst>
            <pc:docMk/>
            <pc:sldMk cId="1288772456" sldId="268"/>
            <ac:spMk id="2" creationId="{89DC649D-4741-41BB-8312-D7C19576E330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20T00:10:03.780" v="724"/>
          <ac:spMkLst>
            <pc:docMk/>
            <pc:sldMk cId="1288772456" sldId="268"/>
            <ac:spMk id="3" creationId="{3D5B11CE-C23B-45DE-9992-ABD4009D45F3}"/>
          </ac:spMkLst>
        </pc:spChg>
        <pc:graphicFrameChg chg="add mod">
          <ac:chgData name="Zartasha Zahied (2015319)" userId="S::2015319@student.uwtsd.ac.uk::602b1bf3-5bcc-4e72-9a05-b7022f2f2e96" providerId="AD" clId="Web-{30D3639F-23E6-0EF4-0475-D7866AD9FE04}" dt="2021-10-20T00:10:17.015" v="727" actId="1076"/>
          <ac:graphicFrameMkLst>
            <pc:docMk/>
            <pc:sldMk cId="1288772456" sldId="268"/>
            <ac:graphicFrameMk id="4" creationId="{1CEA15C5-07C5-4FD7-A274-8007698683A3}"/>
          </ac:graphicFrameMkLst>
        </pc:graphicFrameChg>
      </pc:sldChg>
      <pc:sldChg chg="addSp delSp modSp del mod setBg addAnim delAnim modAnim setClrOvrMap">
        <pc:chgData name="Zartasha Zahied (2015319)" userId="S::2015319@student.uwtsd.ac.uk::602b1bf3-5bcc-4e72-9a05-b7022f2f2e96" providerId="AD" clId="Web-{30D3639F-23E6-0EF4-0475-D7866AD9FE04}" dt="2021-10-20T00:06:30.696" v="702"/>
        <pc:sldMkLst>
          <pc:docMk/>
          <pc:sldMk cId="1896235927" sldId="268"/>
        </pc:sldMkLst>
        <pc:spChg chg="add del">
          <ac:chgData name="Zartasha Zahied (2015319)" userId="S::2015319@student.uwtsd.ac.uk::602b1bf3-5bcc-4e72-9a05-b7022f2f2e96" providerId="AD" clId="Web-{30D3639F-23E6-0EF4-0475-D7866AD9FE04}" dt="2021-10-19T23:02:35.803" v="184"/>
          <ac:spMkLst>
            <pc:docMk/>
            <pc:sldMk cId="1896235927" sldId="268"/>
            <ac:spMk id="19" creationId="{35DB3719-6FDC-4E5D-891D-FF40B7300F6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2:35.803" v="184"/>
          <ac:spMkLst>
            <pc:docMk/>
            <pc:sldMk cId="1896235927" sldId="268"/>
            <ac:spMk id="23" creationId="{E0CBAC23-2E3F-4A90-BA59-F8299F6A543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27" creationId="{9DAE9059-5BC0-4B75-B536-54BFB08FFE2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28" creationId="{F17EE558-8341-47F3-B29A-14E701B362B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0" creationId="{7C432AFE-B3D2-4BFF-BF8F-96C27AFF1AC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2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4" creationId="{08C9B587-E65E-4B52-B37C-ABEBB6E8792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46" creationId="{E5093ECC-8BEB-4546-A80D-0B48876623D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3:36.832" v="672"/>
          <ac:spMkLst>
            <pc:docMk/>
            <pc:sldMk cId="1896235927" sldId="268"/>
            <ac:spMk id="93" creationId="{55F0B606-0D41-4B1E-B5AA-99914C577B12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6:09.789" v="699"/>
          <ac:spMkLst>
            <pc:docMk/>
            <pc:sldMk cId="1896235927" sldId="268"/>
            <ac:spMk id="282" creationId="{180B55ED-8E7E-453A-9049-FC1FECD6C975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5:48.117" v="695"/>
          <ac:spMkLst>
            <pc:docMk/>
            <pc:sldMk cId="1896235927" sldId="268"/>
            <ac:spMk id="290" creationId="{4E7CD46A-FF96-40AE-A76D-6719811644CD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6:13.852" v="700"/>
          <ac:spMkLst>
            <pc:docMk/>
            <pc:sldMk cId="1896235927" sldId="268"/>
            <ac:spMk id="299" creationId="{18B79A27-5B26-4688-89BA-3805AF1120D4}"/>
          </ac:spMkLst>
        </pc:spChg>
        <pc:grpChg chg="add del">
          <ac:chgData name="Zartasha Zahied (2015319)" userId="S::2015319@student.uwtsd.ac.uk::602b1bf3-5bcc-4e72-9a05-b7022f2f2e96" providerId="AD" clId="Web-{30D3639F-23E6-0EF4-0475-D7866AD9FE04}" dt="2021-10-19T23:03:21.554" v="185"/>
          <ac:grpSpMkLst>
            <pc:docMk/>
            <pc:sldMk cId="1896235927" sldId="268"/>
            <ac:grpSpMk id="29" creationId="{73FC59CD-C9DA-4650-8128-10CD2396E33D}"/>
          </ac:grpSpMkLst>
        </pc:grpChg>
        <pc:graphicFrameChg chg="del mod modGraphic">
          <ac:chgData name="Zartasha Zahied (2015319)" userId="S::2015319@student.uwtsd.ac.uk::602b1bf3-5bcc-4e72-9a05-b7022f2f2e96" providerId="AD" clId="Web-{30D3639F-23E6-0EF4-0475-D7866AD9FE04}" dt="2021-10-20T00:05:42.507" v="694"/>
          <ac:graphicFrameMkLst>
            <pc:docMk/>
            <pc:sldMk cId="1896235927" sldId="268"/>
            <ac:graphicFrameMk id="25" creationId="{1D1AA8FB-FBC5-45DB-80A2-0E60045BCB1A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6:27.337" v="701"/>
          <ac:graphicFrameMkLst>
            <pc:docMk/>
            <pc:sldMk cId="1896235927" sldId="268"/>
            <ac:graphicFrameMk id="109" creationId="{028895F2-904F-4118-94B8-1C61F3AD64F3}"/>
          </ac:graphicFrameMkLst>
        </pc:graphicFrameChg>
      </pc:sldChg>
      <pc:sldChg chg="new del">
        <pc:chgData name="Zartasha Zahied (2015319)" userId="S::2015319@student.uwtsd.ac.uk::602b1bf3-5bcc-4e72-9a05-b7022f2f2e96" providerId="AD" clId="Web-{30D3639F-23E6-0EF4-0475-D7866AD9FE04}" dt="2021-10-20T00:13:07.958" v="737"/>
        <pc:sldMkLst>
          <pc:docMk/>
          <pc:sldMk cId="3907589649" sldId="269"/>
        </pc:sldMkLst>
      </pc:sldChg>
      <pc:sldChg chg="addSp delSp modSp add replId">
        <pc:chgData name="Zartasha Zahied (2015319)" userId="S::2015319@student.uwtsd.ac.uk::602b1bf3-5bcc-4e72-9a05-b7022f2f2e96" providerId="AD" clId="Web-{30D3639F-23E6-0EF4-0475-D7866AD9FE04}" dt="2021-10-20T00:14:03.600" v="746" actId="1076"/>
        <pc:sldMkLst>
          <pc:docMk/>
          <pc:sldMk cId="3612507539" sldId="270"/>
        </pc:sldMkLst>
        <pc:spChg chg="del">
          <ac:chgData name="Zartasha Zahied (2015319)" userId="S::2015319@student.uwtsd.ac.uk::602b1bf3-5bcc-4e72-9a05-b7022f2f2e96" providerId="AD" clId="Web-{30D3639F-23E6-0EF4-0475-D7866AD9FE04}" dt="2021-10-20T00:13:43.412" v="742"/>
          <ac:spMkLst>
            <pc:docMk/>
            <pc:sldMk cId="3612507539" sldId="270"/>
            <ac:spMk id="418" creationId="{AB9BA7E7-A83E-473F-BD5D-A72BFAF48056}"/>
          </ac:spMkLst>
        </pc:spChg>
        <pc:graphicFrameChg chg="add mod">
          <ac:chgData name="Zartasha Zahied (2015319)" userId="S::2015319@student.uwtsd.ac.uk::602b1bf3-5bcc-4e72-9a05-b7022f2f2e96" providerId="AD" clId="Web-{30D3639F-23E6-0EF4-0475-D7866AD9FE04}" dt="2021-10-20T00:14:03.600" v="746" actId="1076"/>
          <ac:graphicFrameMkLst>
            <pc:docMk/>
            <pc:sldMk cId="3612507539" sldId="270"/>
            <ac:graphicFrameMk id="9" creationId="{4493CFD3-4B15-4778-A2C4-3C7A95B70329}"/>
          </ac:graphicFrameMkLst>
        </pc:graphicFrameChg>
        <pc:graphicFrameChg chg="del">
          <ac:chgData name="Zartasha Zahied (2015319)" userId="S::2015319@student.uwtsd.ac.uk::602b1bf3-5bcc-4e72-9a05-b7022f2f2e96" providerId="AD" clId="Web-{30D3639F-23E6-0EF4-0475-D7866AD9FE04}" dt="2021-10-20T00:13:12.880" v="738"/>
          <ac:graphicFrameMkLst>
            <pc:docMk/>
            <pc:sldMk cId="3612507539" sldId="270"/>
            <ac:graphicFrameMk id="279" creationId="{AAD3C87F-F811-4790-8DD1-C08ACC4E7AD4}"/>
          </ac:graphicFrameMkLst>
        </pc:graphicFrameChg>
      </pc:sldChg>
    </pc:docChg>
  </pc:docChgLst>
  <pc:docChgLst>
    <pc:chgData name="Zartasha Zahied (2015319)" userId="S::2015319@student.uwtsd.ac.uk::602b1bf3-5bcc-4e72-9a05-b7022f2f2e96" providerId="AD" clId="Web-{C66E815B-DBDA-D35A-4A51-2BD931362927}"/>
    <pc:docChg chg="addSld modSld">
      <pc:chgData name="Zartasha Zahied (2015319)" userId="S::2015319@student.uwtsd.ac.uk::602b1bf3-5bcc-4e72-9a05-b7022f2f2e96" providerId="AD" clId="Web-{C66E815B-DBDA-D35A-4A51-2BD931362927}" dt="2021-10-18T20:28:10.529" v="1098" actId="20577"/>
      <pc:docMkLst>
        <pc:docMk/>
      </pc:docMkLst>
      <pc:sldChg chg="modSp">
        <pc:chgData name="Zartasha Zahied (2015319)" userId="S::2015319@student.uwtsd.ac.uk::602b1bf3-5bcc-4e72-9a05-b7022f2f2e96" providerId="AD" clId="Web-{C66E815B-DBDA-D35A-4A51-2BD931362927}" dt="2021-10-18T19:23:44.078" v="655" actId="20577"/>
        <pc:sldMkLst>
          <pc:docMk/>
          <pc:sldMk cId="43855892" sldId="256"/>
        </pc:sldMkLst>
        <pc:spChg chg="mod">
          <ac:chgData name="Zartasha Zahied (2015319)" userId="S::2015319@student.uwtsd.ac.uk::602b1bf3-5bcc-4e72-9a05-b7022f2f2e96" providerId="AD" clId="Web-{C66E815B-DBDA-D35A-4A51-2BD931362927}" dt="2021-10-18T19:23:24.483" v="654" actId="20577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23:44.078" v="655" actId="20577"/>
          <ac:spMkLst>
            <pc:docMk/>
            <pc:sldMk cId="43855892" sldId="256"/>
            <ac:spMk id="3" creationId="{C832264E-361A-B349-9490-BC4558318A87}"/>
          </ac:spMkLst>
        </pc:spChg>
      </pc:sldChg>
      <pc:sldChg chg="modSp">
        <pc:chgData name="Zartasha Zahied (2015319)" userId="S::2015319@student.uwtsd.ac.uk::602b1bf3-5bcc-4e72-9a05-b7022f2f2e96" providerId="AD" clId="Web-{C66E815B-DBDA-D35A-4A51-2BD931362927}" dt="2021-10-18T19:21:29.746" v="647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C66E815B-DBDA-D35A-4A51-2BD931362927}" dt="2021-10-18T19:21:29.746" v="647" actId="20577"/>
          <ac:spMkLst>
            <pc:docMk/>
            <pc:sldMk cId="48931312" sldId="257"/>
            <ac:spMk id="2" creationId="{A98343CD-77E6-6440-8BB4-4B865E3F3ADA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20:28.853" v="643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modSp">
        <pc:chgData name="Zartasha Zahied (2015319)" userId="S::2015319@student.uwtsd.ac.uk::602b1bf3-5bcc-4e72-9a05-b7022f2f2e96" providerId="AD" clId="Web-{C66E815B-DBDA-D35A-4A51-2BD931362927}" dt="2021-10-18T19:54:00.949" v="916" actId="20577"/>
        <pc:sldMkLst>
          <pc:docMk/>
          <pc:sldMk cId="2664744505" sldId="258"/>
        </pc:sldMkLst>
        <pc:spChg chg="mod">
          <ac:chgData name="Zartasha Zahied (2015319)" userId="S::2015319@student.uwtsd.ac.uk::602b1bf3-5bcc-4e72-9a05-b7022f2f2e96" providerId="AD" clId="Web-{C66E815B-DBDA-D35A-4A51-2BD931362927}" dt="2021-10-18T19:21:02.323" v="645" actId="20577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54:00.949" v="916" actId="20577"/>
          <ac:spMkLst>
            <pc:docMk/>
            <pc:sldMk cId="2664744505" sldId="258"/>
            <ac:spMk id="3" creationId="{32BCBC60-B980-0541-9180-5D2FDFF24A0C}"/>
          </ac:spMkLst>
        </pc:spChg>
      </pc:sldChg>
      <pc:sldChg chg="addSp delSp modSp mod setBg setClrOvrMap">
        <pc:chgData name="Zartasha Zahied (2015319)" userId="S::2015319@student.uwtsd.ac.uk::602b1bf3-5bcc-4e72-9a05-b7022f2f2e96" providerId="AD" clId="Web-{C66E815B-DBDA-D35A-4A51-2BD931362927}" dt="2021-10-18T19:33:04.689" v="687"/>
        <pc:sldMkLst>
          <pc:docMk/>
          <pc:sldMk cId="586815031" sldId="259"/>
        </pc:sldMkLst>
        <pc:spChg chg="mod">
          <ac:chgData name="Zartasha Zahied (2015319)" userId="S::2015319@student.uwtsd.ac.uk::602b1bf3-5bcc-4e72-9a05-b7022f2f2e96" providerId="AD" clId="Web-{C66E815B-DBDA-D35A-4A51-2BD931362927}" dt="2021-10-18T19:26:31.848" v="683" actId="20577"/>
          <ac:spMkLst>
            <pc:docMk/>
            <pc:sldMk cId="586815031" sldId="259"/>
            <ac:spMk id="2" creationId="{871F07F7-9097-C946-9855-675054F273EA}"/>
          </ac:spMkLst>
        </pc:spChg>
        <pc:spChg chg="add del mod">
          <ac:chgData name="Zartasha Zahied (2015319)" userId="S::2015319@student.uwtsd.ac.uk::602b1bf3-5bcc-4e72-9a05-b7022f2f2e96" providerId="AD" clId="Web-{C66E815B-DBDA-D35A-4A51-2BD931362927}" dt="2021-10-18T19:33:04.689" v="687"/>
          <ac:spMkLst>
            <pc:docMk/>
            <pc:sldMk cId="586815031" sldId="259"/>
            <ac:spMk id="3" creationId="{EAAD8166-CE84-1240-83FA-F89C11F8E974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53:58.230" v="395" actId="14100"/>
          <ac:spMkLst>
            <pc:docMk/>
            <pc:sldMk cId="586815031" sldId="259"/>
            <ac:spMk id="4" creationId="{1970555A-C487-4C94-B2AA-1D862CA9603F}"/>
          </ac:spMkLst>
        </pc:spChg>
        <pc:spChg chg="add del mod">
          <ac:chgData name="Zartasha Zahied (2015319)" userId="S::2015319@student.uwtsd.ac.uk::602b1bf3-5bcc-4e72-9a05-b7022f2f2e96" providerId="AD" clId="Web-{C66E815B-DBDA-D35A-4A51-2BD931362927}" dt="2021-10-18T18:50:12.396" v="371" actId="14100"/>
          <ac:spMkLst>
            <pc:docMk/>
            <pc:sldMk cId="586815031" sldId="259"/>
            <ac:spMk id="5" creationId="{0F762C63-1B19-4476-96F7-CE1D9125F70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53:42.261" v="393" actId="14100"/>
          <ac:spMkLst>
            <pc:docMk/>
            <pc:sldMk cId="586815031" sldId="259"/>
            <ac:spMk id="6" creationId="{1EAF6174-6DE7-40B7-B27F-E9F7FD83978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47.677" v="369" actId="20577"/>
          <ac:spMkLst>
            <pc:docMk/>
            <pc:sldMk cId="586815031" sldId="259"/>
            <ac:spMk id="7" creationId="{795EFF99-BE31-482A-8A1D-D36B4248FE7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8" creationId="{EA67B5B4-3A24-436E-B663-1B2EBFF8A0CD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29.160" v="366" actId="14100"/>
          <ac:spMkLst>
            <pc:docMk/>
            <pc:sldMk cId="586815031" sldId="259"/>
            <ac:spMk id="9" creationId="{85A73BC4-C996-4134-9DCC-4B46640BDBF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10" creationId="{987FDF89-C993-41F4-A1B8-DBAFF16008A9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03.878" v="363" actId="14100"/>
          <ac:spMkLst>
            <pc:docMk/>
            <pc:sldMk cId="586815031" sldId="259"/>
            <ac:spMk id="11" creationId="{15A32BFE-400F-4891-A3ED-D289176D9AF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12" creationId="{64E585EA-75FD-4025-8270-F66A58A15CD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8:31.049" v="360"/>
          <ac:spMkLst>
            <pc:docMk/>
            <pc:sldMk cId="586815031" sldId="259"/>
            <ac:spMk id="13" creationId="{61DEE16B-4784-4C9E-8C8D-A296D077C714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7:03.609" v="350"/>
          <ac:spMkLst>
            <pc:docMk/>
            <pc:sldMk cId="586815031" sldId="259"/>
            <ac:spMk id="14" creationId="{B184EE59-2305-4904-B424-961887A6FF1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9.044" v="399"/>
          <ac:spMkLst>
            <pc:docMk/>
            <pc:sldMk cId="586815031" sldId="259"/>
            <ac:spMk id="17" creationId="{577D1452-F0B7-431E-9A24-D3F7103D851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9.044" v="399"/>
          <ac:spMkLst>
            <pc:docMk/>
            <pc:sldMk cId="586815031" sldId="259"/>
            <ac:spMk id="18" creationId="{A660F4F9-5DF5-4F15-BE6A-CD8648BB114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54.029" v="401"/>
          <ac:spMkLst>
            <pc:docMk/>
            <pc:sldMk cId="586815031" sldId="259"/>
            <ac:spMk id="19" creationId="{8ED08A1D-4632-47AB-8832-C17BA008697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4.794" v="397"/>
          <ac:spMkLst>
            <pc:docMk/>
            <pc:sldMk cId="586815031" sldId="259"/>
            <ac:spMk id="20" creationId="{743AA782-23D1-4521-8CAD-47662984AA0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4.794" v="397"/>
          <ac:spMkLst>
            <pc:docMk/>
            <pc:sldMk cId="586815031" sldId="259"/>
            <ac:spMk id="22" creationId="{650D18FE-0824-4A46-B22C-A86B52E5780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3" creationId="{058A14AF-9FB5-4CC7-BA35-E8E85D3EDF0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4" creationId="{E659831F-0D9A-4C63-9EBB-8435B85A440F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5" creationId="{3A9A4357-BD1D-4622-A4FE-766E6AB8DE84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6" creationId="{E6995CE5-F890-4ABA-82A2-26507CE8D2A3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7" creationId="{DBC6133C-0615-4CE4-9132-37E609A9BDF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8" creationId="{2C1BBA94-3F40-40AA-8BB9-E69E25E537C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9" creationId="{169CC832-2974-4E8D-90ED-3E2941BA733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30" creationId="{55222F96-971A-4F90-B841-6BAB416C7AC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31" creationId="{08980754-6F4B-43C9-B9BE-127B6BED658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2" creationId="{C7FA33FF-088D-4F16-95A2-2C64D353DEA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3" creationId="{A376EFB1-01CF-419F-ABF1-2AF02BBFCBD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4" creationId="{FF9DEA15-78BD-4750-AA18-B9F28A6D5AB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8" creationId="{C7FA33FF-088D-4F16-95A2-2C64D353DEA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39" creationId="{C7FA33FF-088D-4F16-95A2-2C64D353DEA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40" creationId="{A376EFB1-01CF-419F-ABF1-2AF02BBFCBD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41" creationId="{A376EFB1-01CF-419F-ABF1-2AF02BBFCBD1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42" creationId="{FF9DEA15-78BD-4750-AA18-B9F28A6D5AB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43" creationId="{FF9DEA15-78BD-4750-AA18-B9F28A6D5AB8}"/>
          </ac:spMkLst>
        </pc:spChg>
        <pc:grpChg chg="add del mod">
          <ac:chgData name="Zartasha Zahied (2015319)" userId="S::2015319@student.uwtsd.ac.uk::602b1bf3-5bcc-4e72-9a05-b7022f2f2e96" providerId="AD" clId="Web-{C66E815B-DBDA-D35A-4A51-2BD931362927}" dt="2021-10-18T18:55:37.640" v="407"/>
          <ac:grpSpMkLst>
            <pc:docMk/>
            <pc:sldMk cId="586815031" sldId="259"/>
            <ac:grpSpMk id="15" creationId="{4E01859E-BE0E-4DFB-913F-B9BE8CA8584C}"/>
          </ac:grpSpMkLst>
        </pc:grpChg>
        <pc:grpChg chg="add del">
          <ac:chgData name="Zartasha Zahied (2015319)" userId="S::2015319@student.uwtsd.ac.uk::602b1bf3-5bcc-4e72-9a05-b7022f2f2e96" providerId="AD" clId="Web-{C66E815B-DBDA-D35A-4A51-2BD931362927}" dt="2021-10-18T18:54:54.029" v="401"/>
          <ac:grpSpMkLst>
            <pc:docMk/>
            <pc:sldMk cId="586815031" sldId="259"/>
            <ac:grpSpMk id="21" creationId="{0075437B-93A1-4A73-812B-C5030CC2FFCD}"/>
          </ac:grpSpMkLst>
        </pc:grpChg>
        <pc:graphicFrameChg chg="add del">
          <ac:chgData name="Zartasha Zahied (2015319)" userId="S::2015319@student.uwtsd.ac.uk::602b1bf3-5bcc-4e72-9a05-b7022f2f2e96" providerId="AD" clId="Web-{C66E815B-DBDA-D35A-4A51-2BD931362927}" dt="2021-10-18T18:55:55.562" v="411"/>
          <ac:graphicFrameMkLst>
            <pc:docMk/>
            <pc:sldMk cId="586815031" sldId="259"/>
            <ac:graphicFrameMk id="36" creationId="{CD684AF5-8E7B-49A6-9463-50323B158AA2}"/>
          </ac:graphicFrameMkLst>
        </pc:graphicFrameChg>
        <pc:graphicFrameChg chg="add del">
          <ac:chgData name="Zartasha Zahied (2015319)" userId="S::2015319@student.uwtsd.ac.uk::602b1bf3-5bcc-4e72-9a05-b7022f2f2e96" providerId="AD" clId="Web-{C66E815B-DBDA-D35A-4A51-2BD931362927}" dt="2021-10-18T18:55:58.609" v="413"/>
          <ac:graphicFrameMkLst>
            <pc:docMk/>
            <pc:sldMk cId="586815031" sldId="259"/>
            <ac:graphicFrameMk id="37" creationId="{24EC267A-77F6-4BAE-8B59-7850E897D134}"/>
          </ac:graphicFrameMkLst>
        </pc:graphicFrameChg>
      </pc:sldChg>
      <pc:sldChg chg="modSp">
        <pc:chgData name="Zartasha Zahied (2015319)" userId="S::2015319@student.uwtsd.ac.uk::602b1bf3-5bcc-4e72-9a05-b7022f2f2e96" providerId="AD" clId="Web-{C66E815B-DBDA-D35A-4A51-2BD931362927}" dt="2021-10-18T20:28:10.529" v="1098" actId="20577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C66E815B-DBDA-D35A-4A51-2BD931362927}" dt="2021-10-18T20:18:47.288" v="1014" actId="20577"/>
          <ac:spMkLst>
            <pc:docMk/>
            <pc:sldMk cId="1617889148" sldId="262"/>
            <ac:spMk id="2" creationId="{732B9F61-3900-7141-A0DC-E8B931C050A4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20:28:10.529" v="1098" actId="20577"/>
          <ac:spMkLst>
            <pc:docMk/>
            <pc:sldMk cId="1617889148" sldId="262"/>
            <ac:spMk id="3" creationId="{4A9171B0-0F27-D54B-B0FA-1D6E020507AF}"/>
          </ac:spMkLst>
        </pc:spChg>
      </pc:sldChg>
      <pc:sldChg chg="addSp delSp modSp new mod setBg setClrOvrMap">
        <pc:chgData name="Zartasha Zahied (2015319)" userId="S::2015319@student.uwtsd.ac.uk::602b1bf3-5bcc-4e72-9a05-b7022f2f2e96" providerId="AD" clId="Web-{C66E815B-DBDA-D35A-4A51-2BD931362927}" dt="2021-10-18T19:56:16.328" v="1008" actId="1076"/>
        <pc:sldMkLst>
          <pc:docMk/>
          <pc:sldMk cId="2016719007" sldId="264"/>
        </pc:sldMkLst>
        <pc:spChg chg="add del">
          <ac:chgData name="Zartasha Zahied (2015319)" userId="S::2015319@student.uwtsd.ac.uk::602b1bf3-5bcc-4e72-9a05-b7022f2f2e96" providerId="AD" clId="Web-{C66E815B-DBDA-D35A-4A51-2BD931362927}" dt="2021-10-18T18:56:58.142" v="422"/>
          <ac:spMkLst>
            <pc:docMk/>
            <pc:sldMk cId="2016719007" sldId="264"/>
            <ac:spMk id="2" creationId="{99BAD57E-0E5A-4000-90DC-B60CFB2D47B8}"/>
          </ac:spMkLst>
        </pc:spChg>
        <pc:spChg chg="del">
          <ac:chgData name="Zartasha Zahied (2015319)" userId="S::2015319@student.uwtsd.ac.uk::602b1bf3-5bcc-4e72-9a05-b7022f2f2e96" providerId="AD" clId="Web-{C66E815B-DBDA-D35A-4A51-2BD931362927}" dt="2021-10-18T18:56:18.984" v="416"/>
          <ac:spMkLst>
            <pc:docMk/>
            <pc:sldMk cId="2016719007" sldId="264"/>
            <ac:spMk id="3" creationId="{6A289D8A-84E4-4DAC-879C-2B192E6FD1F4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5" creationId="{6CF88838-9D61-4C80-A46C-A245FC1D209C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6" creationId="{B5FEA826-9DD8-4D88-BA70-713948A0D9BE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7" creationId="{85C5E2B6-3F84-4D91-B780-72F728C1F1EC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8" creationId="{76108928-CD48-41A1-A484-43E4FC23E0C6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9" creationId="{FB9A5027-5FD6-4D75-9A95-B9531C834173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0" creationId="{C9A91271-5FC3-4CC6-9FAB-0B05D3B4AAA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1" creationId="{A607C76B-0437-48D6-9CF6-5EFC296F199E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2" creationId="{F500B856-8160-4564-AF96-9FEEABACF42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01.469" v="619" actId="20577"/>
          <ac:spMkLst>
            <pc:docMk/>
            <pc:sldMk cId="2016719007" sldId="264"/>
            <ac:spMk id="14" creationId="{6CF88838-9D61-4C80-A46C-A245FC1D209C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06.391" v="620" actId="20577"/>
          <ac:spMkLst>
            <pc:docMk/>
            <pc:sldMk cId="2016719007" sldId="264"/>
            <ac:spMk id="15" creationId="{B5FEA826-9DD8-4D88-BA70-713948A0D9BE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7:44.739" v="631" actId="20577"/>
          <ac:spMkLst>
            <pc:docMk/>
            <pc:sldMk cId="2016719007" sldId="264"/>
            <ac:spMk id="16" creationId="{85C5E2B6-3F84-4D91-B780-72F728C1F1EC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48.142" v="627" actId="20577"/>
          <ac:spMkLst>
            <pc:docMk/>
            <pc:sldMk cId="2016719007" sldId="264"/>
            <ac:spMk id="17" creationId="{76108928-CD48-41A1-A484-43E4FC23E0C6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12.502" v="628"/>
          <ac:spMkLst>
            <pc:docMk/>
            <pc:sldMk cId="2016719007" sldId="264"/>
            <ac:spMk id="18" creationId="{FB9A5027-5FD6-4D75-9A95-B9531C83417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25.846" v="629"/>
          <ac:spMkLst>
            <pc:docMk/>
            <pc:sldMk cId="2016719007" sldId="264"/>
            <ac:spMk id="19" creationId="{C9A91271-5FC3-4CC6-9FAB-0B05D3B4AAA8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39.692" v="630"/>
          <ac:spMkLst>
            <pc:docMk/>
            <pc:sldMk cId="2016719007" sldId="264"/>
            <ac:spMk id="20" creationId="{A607C76B-0437-48D6-9CF6-5EFC296F199E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12.298" v="621" actId="20577"/>
          <ac:spMkLst>
            <pc:docMk/>
            <pc:sldMk cId="2016719007" sldId="264"/>
            <ac:spMk id="21" creationId="{F500B856-8160-4564-AF96-9FEEABACF42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25:38.096" v="679" actId="14100"/>
          <ac:spMkLst>
            <pc:docMk/>
            <pc:sldMk cId="2016719007" sldId="264"/>
            <ac:spMk id="22" creationId="{6762503E-9C30-4603-B15A-4BFF9EC9694F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45:13.138" v="690"/>
          <ac:spMkLst>
            <pc:docMk/>
            <pc:sldMk cId="2016719007" sldId="264"/>
            <ac:spMk id="23" creationId="{679C3DD1-0EFD-4AD2-B711-4B652A1C06F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24" creationId="{53B021B3-DE93-4AB7-8A18-CF5F1CED88B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25" creationId="{52D502E5-F6B4-4D58-B4AE-FC466FF15EE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18.822" v="594"/>
          <ac:spMkLst>
            <pc:docMk/>
            <pc:sldMk cId="2016719007" sldId="264"/>
            <ac:spMk id="26" creationId="{A7AE9375-4664-4DB2-922D-2782A6E439A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48.212" v="588"/>
          <ac:spMkLst>
            <pc:docMk/>
            <pc:sldMk cId="2016719007" sldId="264"/>
            <ac:spMk id="27" creationId="{C1DEB374-A1D0-48A1-B178-959E6F2433E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48.212" v="588"/>
          <ac:spMkLst>
            <pc:docMk/>
            <pc:sldMk cId="2016719007" sldId="264"/>
            <ac:spMk id="29" creationId="{2D92A3ED-9854-4AD9-88FB-0EC89C93961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31" creationId="{9DECDBF4-02B6-4BB4-B65B-B8107AD6A9E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2" creationId="{7301F447-EEF7-48F5-AF73-7566EE7F64AD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3" creationId="{F7117410-A2A4-4085-9ADC-46744551DBD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4" creationId="{99F74EB5-E547-4FB4-95F5-BCC788F3C4A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8.557" v="598"/>
          <ac:spMkLst>
            <pc:docMk/>
            <pc:sldMk cId="2016719007" sldId="264"/>
            <ac:spMk id="35" creationId="{AE2B703B-46F9-481A-A605-82E2A828C4F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8.557" v="598"/>
          <ac:spMkLst>
            <pc:docMk/>
            <pc:sldMk cId="2016719007" sldId="264"/>
            <ac:spMk id="36" creationId="{F13BE4D7-0C3D-4906-B230-A1C5B4665CCF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7" creationId="{F812110C-454D-45D4-A43C-D268FC305665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8" creationId="{A3663F10-4AEF-432D-B195-513FD3539145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9" creationId="{E8AEFC5D-4625-4A90-904B-81C44B4AF2F8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56:16.328" v="1008" actId="1076"/>
          <ac:spMkLst>
            <pc:docMk/>
            <pc:sldMk cId="2016719007" sldId="264"/>
            <ac:spMk id="40" creationId="{93FD8110-6626-4F7C-AE08-209C01C48611}"/>
          </ac:spMkLst>
        </pc:spChg>
        <pc:grpChg chg="add del mod">
          <ac:chgData name="Zartasha Zahied (2015319)" userId="S::2015319@student.uwtsd.ac.uk::602b1bf3-5bcc-4e72-9a05-b7022f2f2e96" providerId="AD" clId="Web-{C66E815B-DBDA-D35A-4A51-2BD931362927}" dt="2021-10-18T18:59:51.053" v="434"/>
          <ac:grpSpMkLst>
            <pc:docMk/>
            <pc:sldMk cId="2016719007" sldId="264"/>
            <ac:grpSpMk id="4" creationId="{4E698B1E-D1C0-4CDE-85C7-C11B896EB118}"/>
          </ac:grpSpMkLst>
        </pc:grpChg>
        <pc:grpChg chg="add mod ord">
          <ac:chgData name="Zartasha Zahied (2015319)" userId="S::2015319@student.uwtsd.ac.uk::602b1bf3-5bcc-4e72-9a05-b7022f2f2e96" providerId="AD" clId="Web-{C66E815B-DBDA-D35A-4A51-2BD931362927}" dt="2021-10-18T19:45:02.434" v="688" actId="1076"/>
          <ac:grpSpMkLst>
            <pc:docMk/>
            <pc:sldMk cId="2016719007" sldId="264"/>
            <ac:grpSpMk id="13" creationId="{4E698B1E-D1C0-4CDE-85C7-C11B896EB118}"/>
          </ac:grpSpMkLst>
        </pc:grpChg>
        <pc:cxnChg chg="add del">
          <ac:chgData name="Zartasha Zahied (2015319)" userId="S::2015319@student.uwtsd.ac.uk::602b1bf3-5bcc-4e72-9a05-b7022f2f2e96" providerId="AD" clId="Web-{C66E815B-DBDA-D35A-4A51-2BD931362927}" dt="2021-10-18T19:11:18.822" v="594"/>
          <ac:cxnSpMkLst>
            <pc:docMk/>
            <pc:sldMk cId="2016719007" sldId="264"/>
            <ac:cxnSpMk id="28" creationId="{EE504C98-6397-41C1-A8D8-2D9C4ED307E0}"/>
          </ac:cxnSpMkLst>
        </pc:cxnChg>
        <pc:cxnChg chg="add del">
          <ac:chgData name="Zartasha Zahied (2015319)" userId="S::2015319@student.uwtsd.ac.uk::602b1bf3-5bcc-4e72-9a05-b7022f2f2e96" providerId="AD" clId="Web-{C66E815B-DBDA-D35A-4A51-2BD931362927}" dt="2021-10-18T19:11:18.822" v="594"/>
          <ac:cxnSpMkLst>
            <pc:docMk/>
            <pc:sldMk cId="2016719007" sldId="264"/>
            <ac:cxnSpMk id="30" creationId="{17C2F6CE-0CF2-4DDD-85F5-96799A328F15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7A024-AE2A-45F7-9061-2522DDDA8CDD}" type="doc">
      <dgm:prSet loTypeId="urn:microsoft.com/office/officeart/2016/7/layout/ChevronBlockProcess" loCatId="process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45AD47-F086-490B-B33C-0F655E976931}">
      <dgm:prSet/>
      <dgm:spPr/>
      <dgm:t>
        <a:bodyPr/>
        <a:lstStyle/>
        <a:p>
          <a:r>
            <a:rPr lang="en-US"/>
            <a:t>Stage 1</a:t>
          </a:r>
        </a:p>
      </dgm:t>
    </dgm:pt>
    <dgm:pt modelId="{561EBE59-AFC3-4B55-9CB0-963D7EFC7DE1}" type="parTrans" cxnId="{D18F12D0-7036-4E22-8D8A-8FAF6E4B01D7}">
      <dgm:prSet/>
      <dgm:spPr/>
      <dgm:t>
        <a:bodyPr/>
        <a:lstStyle/>
        <a:p>
          <a:endParaRPr lang="en-US"/>
        </a:p>
      </dgm:t>
    </dgm:pt>
    <dgm:pt modelId="{41A1A196-6472-4A94-8F03-7FAE63CDA0A7}" type="sibTrans" cxnId="{D18F12D0-7036-4E22-8D8A-8FAF6E4B01D7}">
      <dgm:prSet/>
      <dgm:spPr/>
      <dgm:t>
        <a:bodyPr/>
        <a:lstStyle/>
        <a:p>
          <a:endParaRPr lang="en-US"/>
        </a:p>
      </dgm:t>
    </dgm:pt>
    <dgm:pt modelId="{F35A40A7-F457-45F0-BA46-9A361646A1B7}">
      <dgm:prSet/>
      <dgm:spPr/>
      <dgm:t>
        <a:bodyPr/>
        <a:lstStyle/>
        <a:p>
          <a:r>
            <a:rPr lang="en-US"/>
            <a:t>Stage 1</a:t>
          </a:r>
        </a:p>
      </dgm:t>
    </dgm:pt>
    <dgm:pt modelId="{94600768-CFB1-49D8-94CE-EE7B8981C776}" type="parTrans" cxnId="{1A865A67-5130-4689-A60C-D7CD0DDD9867}">
      <dgm:prSet/>
      <dgm:spPr/>
      <dgm:t>
        <a:bodyPr/>
        <a:lstStyle/>
        <a:p>
          <a:endParaRPr lang="en-US"/>
        </a:p>
      </dgm:t>
    </dgm:pt>
    <dgm:pt modelId="{A2B51B9C-94FC-4DF2-8CD4-AD5EBB361677}" type="sibTrans" cxnId="{1A865A67-5130-4689-A60C-D7CD0DDD9867}">
      <dgm:prSet/>
      <dgm:spPr/>
      <dgm:t>
        <a:bodyPr/>
        <a:lstStyle/>
        <a:p>
          <a:endParaRPr lang="en-US"/>
        </a:p>
      </dgm:t>
    </dgm:pt>
    <dgm:pt modelId="{AF6C8EDB-862D-4B4D-8F61-9F4B43AFDDBD}">
      <dgm:prSet/>
      <dgm:spPr/>
      <dgm:t>
        <a:bodyPr/>
        <a:lstStyle/>
        <a:p>
          <a:r>
            <a:rPr lang="en-US"/>
            <a:t>birth to age 1 – trust vs mistrust</a:t>
          </a:r>
        </a:p>
      </dgm:t>
    </dgm:pt>
    <dgm:pt modelId="{EE2588B6-C654-4814-A059-D9A195CA87A7}" type="parTrans" cxnId="{890CDAB2-7A97-4297-A64E-1B8041E3F60E}">
      <dgm:prSet/>
      <dgm:spPr/>
      <dgm:t>
        <a:bodyPr/>
        <a:lstStyle/>
        <a:p>
          <a:endParaRPr lang="en-US"/>
        </a:p>
      </dgm:t>
    </dgm:pt>
    <dgm:pt modelId="{1115FE18-FB25-4A82-8D32-891DC6BECA6E}" type="sibTrans" cxnId="{890CDAB2-7A97-4297-A64E-1B8041E3F60E}">
      <dgm:prSet/>
      <dgm:spPr/>
      <dgm:t>
        <a:bodyPr/>
        <a:lstStyle/>
        <a:p>
          <a:endParaRPr lang="en-US"/>
        </a:p>
      </dgm:t>
    </dgm:pt>
    <dgm:pt modelId="{76983F0F-CD75-471F-80D2-0CF6F767EBB0}">
      <dgm:prSet/>
      <dgm:spPr/>
      <dgm:t>
        <a:bodyPr/>
        <a:lstStyle/>
        <a:p>
          <a:r>
            <a:rPr lang="en-US"/>
            <a:t>Stage 2</a:t>
          </a:r>
        </a:p>
      </dgm:t>
    </dgm:pt>
    <dgm:pt modelId="{91105D94-CD23-4017-97A3-41271B07CA90}" type="parTrans" cxnId="{3E4EE734-78CA-44E5-8926-4507EE35B57E}">
      <dgm:prSet/>
      <dgm:spPr/>
      <dgm:t>
        <a:bodyPr/>
        <a:lstStyle/>
        <a:p>
          <a:endParaRPr lang="en-US"/>
        </a:p>
      </dgm:t>
    </dgm:pt>
    <dgm:pt modelId="{18B96B9E-9705-4EFE-AA45-D3DDE9B2B9C3}" type="sibTrans" cxnId="{3E4EE734-78CA-44E5-8926-4507EE35B57E}">
      <dgm:prSet/>
      <dgm:spPr/>
      <dgm:t>
        <a:bodyPr/>
        <a:lstStyle/>
        <a:p>
          <a:endParaRPr lang="en-US"/>
        </a:p>
      </dgm:t>
    </dgm:pt>
    <dgm:pt modelId="{6AB3791A-F414-4063-9889-9B321B96DAC2}">
      <dgm:prSet/>
      <dgm:spPr/>
      <dgm:t>
        <a:bodyPr/>
        <a:lstStyle/>
        <a:p>
          <a:r>
            <a:rPr lang="en-US"/>
            <a:t>Stage 2</a:t>
          </a:r>
        </a:p>
      </dgm:t>
    </dgm:pt>
    <dgm:pt modelId="{80A75AC1-D0BD-4E4A-868C-2EFD29200A0A}" type="parTrans" cxnId="{FCA545BE-9FCA-4A74-B00A-480FCF3A4B6A}">
      <dgm:prSet/>
      <dgm:spPr/>
      <dgm:t>
        <a:bodyPr/>
        <a:lstStyle/>
        <a:p>
          <a:endParaRPr lang="en-US"/>
        </a:p>
      </dgm:t>
    </dgm:pt>
    <dgm:pt modelId="{24C96C1B-5C09-46D3-93EA-9C16862BDBA7}" type="sibTrans" cxnId="{FCA545BE-9FCA-4A74-B00A-480FCF3A4B6A}">
      <dgm:prSet/>
      <dgm:spPr/>
      <dgm:t>
        <a:bodyPr/>
        <a:lstStyle/>
        <a:p>
          <a:endParaRPr lang="en-US"/>
        </a:p>
      </dgm:t>
    </dgm:pt>
    <dgm:pt modelId="{E8EF7BC3-4A70-4F4B-9F7A-9C08DA1F8388}">
      <dgm:prSet/>
      <dgm:spPr/>
      <dgm:t>
        <a:bodyPr/>
        <a:lstStyle/>
        <a:p>
          <a:r>
            <a:rPr lang="en-US"/>
            <a:t>Ages 1 to 3 – autonomy vs shame and doubt</a:t>
          </a:r>
        </a:p>
      </dgm:t>
    </dgm:pt>
    <dgm:pt modelId="{A738BCC6-9B7E-4DE1-87B1-AB80149B711D}" type="parTrans" cxnId="{16D01D71-2F94-46A7-B6E1-65F6D7269EB6}">
      <dgm:prSet/>
      <dgm:spPr/>
      <dgm:t>
        <a:bodyPr/>
        <a:lstStyle/>
        <a:p>
          <a:endParaRPr lang="en-US"/>
        </a:p>
      </dgm:t>
    </dgm:pt>
    <dgm:pt modelId="{E61B9E74-2D05-4385-9631-2A64B7095BE2}" type="sibTrans" cxnId="{16D01D71-2F94-46A7-B6E1-65F6D7269EB6}">
      <dgm:prSet/>
      <dgm:spPr/>
      <dgm:t>
        <a:bodyPr/>
        <a:lstStyle/>
        <a:p>
          <a:endParaRPr lang="en-US"/>
        </a:p>
      </dgm:t>
    </dgm:pt>
    <dgm:pt modelId="{A1FC0D77-D954-4E46-9A52-785B6C4536F8}">
      <dgm:prSet/>
      <dgm:spPr/>
      <dgm:t>
        <a:bodyPr/>
        <a:lstStyle/>
        <a:p>
          <a:r>
            <a:rPr lang="en-US"/>
            <a:t>Stage 3</a:t>
          </a:r>
        </a:p>
      </dgm:t>
    </dgm:pt>
    <dgm:pt modelId="{2CB19CE9-0B0D-4791-977A-F294B7F7930C}" type="parTrans" cxnId="{0A6837DB-DF36-4F10-BFFC-9122FF91C627}">
      <dgm:prSet/>
      <dgm:spPr/>
      <dgm:t>
        <a:bodyPr/>
        <a:lstStyle/>
        <a:p>
          <a:endParaRPr lang="en-US"/>
        </a:p>
      </dgm:t>
    </dgm:pt>
    <dgm:pt modelId="{50B9B073-ADD9-437E-8EE8-7457E1FACBF1}" type="sibTrans" cxnId="{0A6837DB-DF36-4F10-BFFC-9122FF91C627}">
      <dgm:prSet/>
      <dgm:spPr/>
      <dgm:t>
        <a:bodyPr/>
        <a:lstStyle/>
        <a:p>
          <a:endParaRPr lang="en-US"/>
        </a:p>
      </dgm:t>
    </dgm:pt>
    <dgm:pt modelId="{52723832-63DC-4467-B001-77E9ECE2CF92}">
      <dgm:prSet/>
      <dgm:spPr/>
      <dgm:t>
        <a:bodyPr/>
        <a:lstStyle/>
        <a:p>
          <a:r>
            <a:rPr lang="en-US"/>
            <a:t>Stage 3</a:t>
          </a:r>
        </a:p>
      </dgm:t>
    </dgm:pt>
    <dgm:pt modelId="{F3D2F351-3671-4FB7-A7B1-82158E262F39}" type="parTrans" cxnId="{BF62AEF9-7A08-4512-AADB-932AC7E937A4}">
      <dgm:prSet/>
      <dgm:spPr/>
      <dgm:t>
        <a:bodyPr/>
        <a:lstStyle/>
        <a:p>
          <a:endParaRPr lang="en-US"/>
        </a:p>
      </dgm:t>
    </dgm:pt>
    <dgm:pt modelId="{DE634C83-B79F-453D-9558-3DB25E23BDF0}" type="sibTrans" cxnId="{BF62AEF9-7A08-4512-AADB-932AC7E937A4}">
      <dgm:prSet/>
      <dgm:spPr/>
      <dgm:t>
        <a:bodyPr/>
        <a:lstStyle/>
        <a:p>
          <a:endParaRPr lang="en-US"/>
        </a:p>
      </dgm:t>
    </dgm:pt>
    <dgm:pt modelId="{044C088E-A2BD-4AD6-A542-824610F083BB}">
      <dgm:prSet/>
      <dgm:spPr/>
      <dgm:t>
        <a:bodyPr/>
        <a:lstStyle/>
        <a:p>
          <a:r>
            <a:rPr lang="en-US"/>
            <a:t>Ages 3 to 5 – initiative vs guilt</a:t>
          </a:r>
        </a:p>
      </dgm:t>
    </dgm:pt>
    <dgm:pt modelId="{A655F918-E53F-4DCE-ACBC-69EAB1510FAF}" type="parTrans" cxnId="{C2E140EE-C50A-437B-83DE-A1087837A47A}">
      <dgm:prSet/>
      <dgm:spPr/>
      <dgm:t>
        <a:bodyPr/>
        <a:lstStyle/>
        <a:p>
          <a:endParaRPr lang="en-US"/>
        </a:p>
      </dgm:t>
    </dgm:pt>
    <dgm:pt modelId="{3C4684D2-A8E2-4185-96C9-3516E78AA46C}" type="sibTrans" cxnId="{C2E140EE-C50A-437B-83DE-A1087837A47A}">
      <dgm:prSet/>
      <dgm:spPr/>
      <dgm:t>
        <a:bodyPr/>
        <a:lstStyle/>
        <a:p>
          <a:endParaRPr lang="en-US"/>
        </a:p>
      </dgm:t>
    </dgm:pt>
    <dgm:pt modelId="{5AFD65A6-6304-4358-BBBB-68E718D64119}" type="pres">
      <dgm:prSet presAssocID="{2FF7A024-AE2A-45F7-9061-2522DDDA8CDD}" presName="Name0" presStyleCnt="0">
        <dgm:presLayoutVars>
          <dgm:dir/>
          <dgm:animLvl val="lvl"/>
          <dgm:resizeHandles val="exact"/>
        </dgm:presLayoutVars>
      </dgm:prSet>
      <dgm:spPr/>
    </dgm:pt>
    <dgm:pt modelId="{AA2A46EC-59A3-42D2-87F9-BE811E57E838}" type="pres">
      <dgm:prSet presAssocID="{B445AD47-F086-490B-B33C-0F655E976931}" presName="composite" presStyleCnt="0"/>
      <dgm:spPr/>
    </dgm:pt>
    <dgm:pt modelId="{4C78172F-E020-4118-AF0D-6383A3604037}" type="pres">
      <dgm:prSet presAssocID="{B445AD47-F086-490B-B33C-0F655E976931}" presName="parTx" presStyleLbl="alignNode1" presStyleIdx="0" presStyleCnt="3">
        <dgm:presLayoutVars>
          <dgm:chMax val="0"/>
          <dgm:chPref val="0"/>
        </dgm:presLayoutVars>
      </dgm:prSet>
      <dgm:spPr/>
    </dgm:pt>
    <dgm:pt modelId="{28828AB3-DD90-4BC0-823E-F2AE87D223FD}" type="pres">
      <dgm:prSet presAssocID="{B445AD47-F086-490B-B33C-0F655E976931}" presName="desTx" presStyleLbl="alignAccFollowNode1" presStyleIdx="0" presStyleCnt="3">
        <dgm:presLayoutVars/>
      </dgm:prSet>
      <dgm:spPr/>
    </dgm:pt>
    <dgm:pt modelId="{10FC8D11-541E-4C56-BF41-D7EF186A982A}" type="pres">
      <dgm:prSet presAssocID="{41A1A196-6472-4A94-8F03-7FAE63CDA0A7}" presName="space" presStyleCnt="0"/>
      <dgm:spPr/>
    </dgm:pt>
    <dgm:pt modelId="{6D4D71E3-0F76-483C-AD93-D3398EF4978F}" type="pres">
      <dgm:prSet presAssocID="{76983F0F-CD75-471F-80D2-0CF6F767EBB0}" presName="composite" presStyleCnt="0"/>
      <dgm:spPr/>
    </dgm:pt>
    <dgm:pt modelId="{19639AC9-72A0-43B6-9CE2-60134F273F8F}" type="pres">
      <dgm:prSet presAssocID="{76983F0F-CD75-471F-80D2-0CF6F767EBB0}" presName="parTx" presStyleLbl="alignNode1" presStyleIdx="1" presStyleCnt="3">
        <dgm:presLayoutVars>
          <dgm:chMax val="0"/>
          <dgm:chPref val="0"/>
        </dgm:presLayoutVars>
      </dgm:prSet>
      <dgm:spPr/>
    </dgm:pt>
    <dgm:pt modelId="{48390167-9B27-438B-96DC-8927BFA914EF}" type="pres">
      <dgm:prSet presAssocID="{76983F0F-CD75-471F-80D2-0CF6F767EBB0}" presName="desTx" presStyleLbl="alignAccFollowNode1" presStyleIdx="1" presStyleCnt="3">
        <dgm:presLayoutVars/>
      </dgm:prSet>
      <dgm:spPr/>
    </dgm:pt>
    <dgm:pt modelId="{615DD4CE-D095-4607-A562-9806FBA12EBC}" type="pres">
      <dgm:prSet presAssocID="{18B96B9E-9705-4EFE-AA45-D3DDE9B2B9C3}" presName="space" presStyleCnt="0"/>
      <dgm:spPr/>
    </dgm:pt>
    <dgm:pt modelId="{9FF67A19-BFE3-42E9-9908-D580537B318A}" type="pres">
      <dgm:prSet presAssocID="{A1FC0D77-D954-4E46-9A52-785B6C4536F8}" presName="composite" presStyleCnt="0"/>
      <dgm:spPr/>
    </dgm:pt>
    <dgm:pt modelId="{A15FDABA-9EC1-49FA-8504-93DF33566420}" type="pres">
      <dgm:prSet presAssocID="{A1FC0D77-D954-4E46-9A52-785B6C4536F8}" presName="parTx" presStyleLbl="alignNode1" presStyleIdx="2" presStyleCnt="3">
        <dgm:presLayoutVars>
          <dgm:chMax val="0"/>
          <dgm:chPref val="0"/>
        </dgm:presLayoutVars>
      </dgm:prSet>
      <dgm:spPr/>
    </dgm:pt>
    <dgm:pt modelId="{35C58B37-4BED-43C0-B7EB-FA9DD10FC480}" type="pres">
      <dgm:prSet presAssocID="{A1FC0D77-D954-4E46-9A52-785B6C4536F8}" presName="desTx" presStyleLbl="alignAccFollowNode1" presStyleIdx="2" presStyleCnt="3">
        <dgm:presLayoutVars/>
      </dgm:prSet>
      <dgm:spPr/>
    </dgm:pt>
  </dgm:ptLst>
  <dgm:cxnLst>
    <dgm:cxn modelId="{31C5E316-3EA5-420D-BE1F-F184535D5D24}" type="presOf" srcId="{F35A40A7-F457-45F0-BA46-9A361646A1B7}" destId="{28828AB3-DD90-4BC0-823E-F2AE87D223FD}" srcOrd="0" destOrd="0" presId="urn:microsoft.com/office/officeart/2016/7/layout/ChevronBlockProcess"/>
    <dgm:cxn modelId="{69B4CA19-9E8F-42F4-969F-95428B420575}" type="presOf" srcId="{044C088E-A2BD-4AD6-A542-824610F083BB}" destId="{35C58B37-4BED-43C0-B7EB-FA9DD10FC480}" srcOrd="0" destOrd="1" presId="urn:microsoft.com/office/officeart/2016/7/layout/ChevronBlockProcess"/>
    <dgm:cxn modelId="{754B8E1E-ACA2-4BE1-8137-97CE9185C1F3}" type="presOf" srcId="{2FF7A024-AE2A-45F7-9061-2522DDDA8CDD}" destId="{5AFD65A6-6304-4358-BBBB-68E718D64119}" srcOrd="0" destOrd="0" presId="urn:microsoft.com/office/officeart/2016/7/layout/ChevronBlockProcess"/>
    <dgm:cxn modelId="{1D3F0E1F-70EF-47C1-A501-6F86FA4841EC}" type="presOf" srcId="{76983F0F-CD75-471F-80D2-0CF6F767EBB0}" destId="{19639AC9-72A0-43B6-9CE2-60134F273F8F}" srcOrd="0" destOrd="0" presId="urn:microsoft.com/office/officeart/2016/7/layout/ChevronBlockProcess"/>
    <dgm:cxn modelId="{84E8BB34-D408-47C8-96DC-12AE71435489}" type="presOf" srcId="{A1FC0D77-D954-4E46-9A52-785B6C4536F8}" destId="{A15FDABA-9EC1-49FA-8504-93DF33566420}" srcOrd="0" destOrd="0" presId="urn:microsoft.com/office/officeart/2016/7/layout/ChevronBlockProcess"/>
    <dgm:cxn modelId="{3E4EE734-78CA-44E5-8926-4507EE35B57E}" srcId="{2FF7A024-AE2A-45F7-9061-2522DDDA8CDD}" destId="{76983F0F-CD75-471F-80D2-0CF6F767EBB0}" srcOrd="1" destOrd="0" parTransId="{91105D94-CD23-4017-97A3-41271B07CA90}" sibTransId="{18B96B9E-9705-4EFE-AA45-D3DDE9B2B9C3}"/>
    <dgm:cxn modelId="{1A865A67-5130-4689-A60C-D7CD0DDD9867}" srcId="{B445AD47-F086-490B-B33C-0F655E976931}" destId="{F35A40A7-F457-45F0-BA46-9A361646A1B7}" srcOrd="0" destOrd="0" parTransId="{94600768-CFB1-49D8-94CE-EE7B8981C776}" sibTransId="{A2B51B9C-94FC-4DF2-8CD4-AD5EBB361677}"/>
    <dgm:cxn modelId="{DD010E6B-13BE-4084-80D0-1A05FD080AB4}" type="presOf" srcId="{B445AD47-F086-490B-B33C-0F655E976931}" destId="{4C78172F-E020-4118-AF0D-6383A3604037}" srcOrd="0" destOrd="0" presId="urn:microsoft.com/office/officeart/2016/7/layout/ChevronBlockProcess"/>
    <dgm:cxn modelId="{16D01D71-2F94-46A7-B6E1-65F6D7269EB6}" srcId="{6AB3791A-F414-4063-9889-9B321B96DAC2}" destId="{E8EF7BC3-4A70-4F4B-9F7A-9C08DA1F8388}" srcOrd="0" destOrd="0" parTransId="{A738BCC6-9B7E-4DE1-87B1-AB80149B711D}" sibTransId="{E61B9E74-2D05-4385-9631-2A64B7095BE2}"/>
    <dgm:cxn modelId="{B75283A6-2E55-4426-A584-CC467CAB6830}" type="presOf" srcId="{AF6C8EDB-862D-4B4D-8F61-9F4B43AFDDBD}" destId="{28828AB3-DD90-4BC0-823E-F2AE87D223FD}" srcOrd="0" destOrd="1" presId="urn:microsoft.com/office/officeart/2016/7/layout/ChevronBlockProcess"/>
    <dgm:cxn modelId="{61ABCCAE-B7CB-4321-B42B-B992DF6F3580}" type="presOf" srcId="{E8EF7BC3-4A70-4F4B-9F7A-9C08DA1F8388}" destId="{48390167-9B27-438B-96DC-8927BFA914EF}" srcOrd="0" destOrd="1" presId="urn:microsoft.com/office/officeart/2016/7/layout/ChevronBlockProcess"/>
    <dgm:cxn modelId="{890CDAB2-7A97-4297-A64E-1B8041E3F60E}" srcId="{F35A40A7-F457-45F0-BA46-9A361646A1B7}" destId="{AF6C8EDB-862D-4B4D-8F61-9F4B43AFDDBD}" srcOrd="0" destOrd="0" parTransId="{EE2588B6-C654-4814-A059-D9A195CA87A7}" sibTransId="{1115FE18-FB25-4A82-8D32-891DC6BECA6E}"/>
    <dgm:cxn modelId="{FCA545BE-9FCA-4A74-B00A-480FCF3A4B6A}" srcId="{76983F0F-CD75-471F-80D2-0CF6F767EBB0}" destId="{6AB3791A-F414-4063-9889-9B321B96DAC2}" srcOrd="0" destOrd="0" parTransId="{80A75AC1-D0BD-4E4A-868C-2EFD29200A0A}" sibTransId="{24C96C1B-5C09-46D3-93EA-9C16862BDBA7}"/>
    <dgm:cxn modelId="{241060CF-596D-44DF-A378-4B1187747D48}" type="presOf" srcId="{6AB3791A-F414-4063-9889-9B321B96DAC2}" destId="{48390167-9B27-438B-96DC-8927BFA914EF}" srcOrd="0" destOrd="0" presId="urn:microsoft.com/office/officeart/2016/7/layout/ChevronBlockProcess"/>
    <dgm:cxn modelId="{D18F12D0-7036-4E22-8D8A-8FAF6E4B01D7}" srcId="{2FF7A024-AE2A-45F7-9061-2522DDDA8CDD}" destId="{B445AD47-F086-490B-B33C-0F655E976931}" srcOrd="0" destOrd="0" parTransId="{561EBE59-AFC3-4B55-9CB0-963D7EFC7DE1}" sibTransId="{41A1A196-6472-4A94-8F03-7FAE63CDA0A7}"/>
    <dgm:cxn modelId="{7B2675D5-BADD-4F36-9A4C-ED721785AF23}" type="presOf" srcId="{52723832-63DC-4467-B001-77E9ECE2CF92}" destId="{35C58B37-4BED-43C0-B7EB-FA9DD10FC480}" srcOrd="0" destOrd="0" presId="urn:microsoft.com/office/officeart/2016/7/layout/ChevronBlockProcess"/>
    <dgm:cxn modelId="{0A6837DB-DF36-4F10-BFFC-9122FF91C627}" srcId="{2FF7A024-AE2A-45F7-9061-2522DDDA8CDD}" destId="{A1FC0D77-D954-4E46-9A52-785B6C4536F8}" srcOrd="2" destOrd="0" parTransId="{2CB19CE9-0B0D-4791-977A-F294B7F7930C}" sibTransId="{50B9B073-ADD9-437E-8EE8-7457E1FACBF1}"/>
    <dgm:cxn modelId="{C2E140EE-C50A-437B-83DE-A1087837A47A}" srcId="{52723832-63DC-4467-B001-77E9ECE2CF92}" destId="{044C088E-A2BD-4AD6-A542-824610F083BB}" srcOrd="0" destOrd="0" parTransId="{A655F918-E53F-4DCE-ACBC-69EAB1510FAF}" sibTransId="{3C4684D2-A8E2-4185-96C9-3516E78AA46C}"/>
    <dgm:cxn modelId="{BF62AEF9-7A08-4512-AADB-932AC7E937A4}" srcId="{A1FC0D77-D954-4E46-9A52-785B6C4536F8}" destId="{52723832-63DC-4467-B001-77E9ECE2CF92}" srcOrd="0" destOrd="0" parTransId="{F3D2F351-3671-4FB7-A7B1-82158E262F39}" sibTransId="{DE634C83-B79F-453D-9558-3DB25E23BDF0}"/>
    <dgm:cxn modelId="{47980D3E-70DA-4EAB-96E4-D0D395BD376F}" type="presParOf" srcId="{5AFD65A6-6304-4358-BBBB-68E718D64119}" destId="{AA2A46EC-59A3-42D2-87F9-BE811E57E838}" srcOrd="0" destOrd="0" presId="urn:microsoft.com/office/officeart/2016/7/layout/ChevronBlockProcess"/>
    <dgm:cxn modelId="{138D93CB-54C6-469A-A289-65CBAE2AA753}" type="presParOf" srcId="{AA2A46EC-59A3-42D2-87F9-BE811E57E838}" destId="{4C78172F-E020-4118-AF0D-6383A3604037}" srcOrd="0" destOrd="0" presId="urn:microsoft.com/office/officeart/2016/7/layout/ChevronBlockProcess"/>
    <dgm:cxn modelId="{DF35C5B7-596B-49E1-A7B9-E3CFF098A6C0}" type="presParOf" srcId="{AA2A46EC-59A3-42D2-87F9-BE811E57E838}" destId="{28828AB3-DD90-4BC0-823E-F2AE87D223FD}" srcOrd="1" destOrd="0" presId="urn:microsoft.com/office/officeart/2016/7/layout/ChevronBlockProcess"/>
    <dgm:cxn modelId="{4FB03EFD-3019-4C28-A501-28C140CA023B}" type="presParOf" srcId="{5AFD65A6-6304-4358-BBBB-68E718D64119}" destId="{10FC8D11-541E-4C56-BF41-D7EF186A982A}" srcOrd="1" destOrd="0" presId="urn:microsoft.com/office/officeart/2016/7/layout/ChevronBlockProcess"/>
    <dgm:cxn modelId="{67FBCD08-6F50-4913-9066-9EBF0CA29485}" type="presParOf" srcId="{5AFD65A6-6304-4358-BBBB-68E718D64119}" destId="{6D4D71E3-0F76-483C-AD93-D3398EF4978F}" srcOrd="2" destOrd="0" presId="urn:microsoft.com/office/officeart/2016/7/layout/ChevronBlockProcess"/>
    <dgm:cxn modelId="{88B1546A-77AB-4D27-BEAF-62E92282B901}" type="presParOf" srcId="{6D4D71E3-0F76-483C-AD93-D3398EF4978F}" destId="{19639AC9-72A0-43B6-9CE2-60134F273F8F}" srcOrd="0" destOrd="0" presId="urn:microsoft.com/office/officeart/2016/7/layout/ChevronBlockProcess"/>
    <dgm:cxn modelId="{BCC56B89-4906-4C3A-BDCE-C9CD868B4C04}" type="presParOf" srcId="{6D4D71E3-0F76-483C-AD93-D3398EF4978F}" destId="{48390167-9B27-438B-96DC-8927BFA914EF}" srcOrd="1" destOrd="0" presId="urn:microsoft.com/office/officeart/2016/7/layout/ChevronBlockProcess"/>
    <dgm:cxn modelId="{67E83C80-2482-405D-8FD0-1E07657D4921}" type="presParOf" srcId="{5AFD65A6-6304-4358-BBBB-68E718D64119}" destId="{615DD4CE-D095-4607-A562-9806FBA12EBC}" srcOrd="3" destOrd="0" presId="urn:microsoft.com/office/officeart/2016/7/layout/ChevronBlockProcess"/>
    <dgm:cxn modelId="{C2DEE591-5982-4D10-BF8F-99B729CB69F2}" type="presParOf" srcId="{5AFD65A6-6304-4358-BBBB-68E718D64119}" destId="{9FF67A19-BFE3-42E9-9908-D580537B318A}" srcOrd="4" destOrd="0" presId="urn:microsoft.com/office/officeart/2016/7/layout/ChevronBlockProcess"/>
    <dgm:cxn modelId="{2CF85D58-9339-45C3-8E3D-68CF5085EA65}" type="presParOf" srcId="{9FF67A19-BFE3-42E9-9908-D580537B318A}" destId="{A15FDABA-9EC1-49FA-8504-93DF33566420}" srcOrd="0" destOrd="0" presId="urn:microsoft.com/office/officeart/2016/7/layout/ChevronBlockProcess"/>
    <dgm:cxn modelId="{70C06782-D353-4851-A0AA-527DEAB0617B}" type="presParOf" srcId="{9FF67A19-BFE3-42E9-9908-D580537B318A}" destId="{35C58B37-4BED-43C0-B7EB-FA9DD10FC480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F7A024-AE2A-45F7-9061-2522DDDA8CDD}" type="doc">
      <dgm:prSet loTypeId="urn:microsoft.com/office/officeart/2016/7/layout/ChevronBlockProcess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EF7BC3-4A70-4F4B-9F7A-9C08DA1F8388}">
      <dgm:prSet phldr="0"/>
      <dgm:spPr/>
      <dgm:t>
        <a:bodyPr/>
        <a:lstStyle/>
        <a:p>
          <a:r>
            <a:rPr lang="en-US" dirty="0"/>
            <a:t>Object premenance and seperation anxiety.</a:t>
          </a:r>
        </a:p>
      </dgm:t>
    </dgm:pt>
    <dgm:pt modelId="{A738BCC6-9B7E-4DE1-87B1-AB80149B711D}" type="parTrans" cxnId="{16D01D71-2F94-46A7-B6E1-65F6D7269EB6}">
      <dgm:prSet/>
      <dgm:spPr/>
      <dgm:t>
        <a:bodyPr/>
        <a:lstStyle/>
        <a:p>
          <a:endParaRPr lang="en-US"/>
        </a:p>
      </dgm:t>
    </dgm:pt>
    <dgm:pt modelId="{E61B9E74-2D05-4385-9631-2A64B7095BE2}" type="sibTrans" cxnId="{16D01D71-2F94-46A7-B6E1-65F6D7269EB6}">
      <dgm:prSet/>
      <dgm:spPr/>
      <dgm:t>
        <a:bodyPr/>
        <a:lstStyle/>
        <a:p>
          <a:endParaRPr lang="en-US"/>
        </a:p>
      </dgm:t>
    </dgm:pt>
    <dgm:pt modelId="{044C088E-A2BD-4AD6-A542-824610F083BB}">
      <dgm:prSet phldr="0"/>
      <dgm:spPr/>
      <dgm:t>
        <a:bodyPr/>
        <a:lstStyle/>
        <a:p>
          <a:r>
            <a:rPr lang="en-US" dirty="0"/>
            <a:t>The child can pretend (egocentric)</a:t>
          </a:r>
        </a:p>
      </dgm:t>
    </dgm:pt>
    <dgm:pt modelId="{A655F918-E53F-4DCE-ACBC-69EAB1510FAF}" type="parTrans" cxnId="{C2E140EE-C50A-437B-83DE-A1087837A47A}">
      <dgm:prSet/>
      <dgm:spPr/>
      <dgm:t>
        <a:bodyPr/>
        <a:lstStyle/>
        <a:p>
          <a:endParaRPr lang="en-US"/>
        </a:p>
      </dgm:t>
    </dgm:pt>
    <dgm:pt modelId="{3C4684D2-A8E2-4185-96C9-3516E78AA46C}" type="sibTrans" cxnId="{C2E140EE-C50A-437B-83DE-A1087837A47A}">
      <dgm:prSet/>
      <dgm:spPr/>
      <dgm:t>
        <a:bodyPr/>
        <a:lstStyle/>
        <a:p>
          <a:endParaRPr lang="en-US"/>
        </a:p>
      </dgm:t>
    </dgm:pt>
    <dgm:pt modelId="{A3D6B080-16CB-4E8E-8CDB-6E639B0A3642}">
      <dgm:prSet phldr="0"/>
      <dgm:spPr/>
      <dgm:t>
        <a:bodyPr/>
        <a:lstStyle/>
        <a:p>
          <a:r>
            <a:rPr lang="en-US" dirty="0"/>
            <a:t>Sensory motor (0-2) </a:t>
          </a:r>
        </a:p>
      </dgm:t>
    </dgm:pt>
    <dgm:pt modelId="{5B9F6E48-B9C1-4992-B324-C3143CD9E4C6}" type="parTrans" cxnId="{C380D9B2-00ED-4B6E-A1F9-306FD7303141}">
      <dgm:prSet/>
      <dgm:spPr/>
    </dgm:pt>
    <dgm:pt modelId="{97211E3E-F9DA-4DCD-89C7-517575AC8F58}" type="sibTrans" cxnId="{C380D9B2-00ED-4B6E-A1F9-306FD7303141}">
      <dgm:prSet/>
      <dgm:spPr/>
    </dgm:pt>
    <dgm:pt modelId="{7027FF9E-D041-4453-8459-DDC6C77D2D4E}">
      <dgm:prSet phldr="0"/>
      <dgm:spPr/>
      <dgm:t>
        <a:bodyPr/>
        <a:lstStyle/>
        <a:p>
          <a:r>
            <a:rPr lang="en-US" dirty="0"/>
            <a:t>the infant explores the  world through direct sensoryand motor contact. </a:t>
          </a:r>
        </a:p>
      </dgm:t>
    </dgm:pt>
    <dgm:pt modelId="{6608D576-DCE2-4831-BE66-B17B3FBF7558}" type="parTrans" cxnId="{AAAA2F95-2BBA-499A-9428-A2F1277D510E}">
      <dgm:prSet/>
      <dgm:spPr/>
    </dgm:pt>
    <dgm:pt modelId="{B56690F3-B682-456A-B219-D8F97C49EE39}" type="sibTrans" cxnId="{AAAA2F95-2BBA-499A-9428-A2F1277D510E}">
      <dgm:prSet/>
      <dgm:spPr/>
    </dgm:pt>
    <dgm:pt modelId="{3C470CF8-B0C7-44FD-9FCD-6E6C470F7B04}">
      <dgm:prSet phldr="0"/>
      <dgm:spPr/>
      <dgm:t>
        <a:bodyPr/>
        <a:lstStyle/>
        <a:p>
          <a:pPr rtl="0"/>
          <a:r>
            <a:rPr lang="en-US" dirty="0"/>
            <a:t>Preoperational (2-6)</a:t>
          </a:r>
        </a:p>
      </dgm:t>
    </dgm:pt>
    <dgm:pt modelId="{0E137D7C-0AA6-4F65-A1F1-E186DE1C2FD2}" type="parTrans" cxnId="{DAC308C3-99F2-43AC-AE82-73E90F28B906}">
      <dgm:prSet/>
      <dgm:spPr/>
    </dgm:pt>
    <dgm:pt modelId="{8B19F662-47B7-4B98-A6A3-90488F41F836}" type="sibTrans" cxnId="{DAC308C3-99F2-43AC-AE82-73E90F28B906}">
      <dgm:prSet/>
      <dgm:spPr/>
    </dgm:pt>
    <dgm:pt modelId="{2E22F56B-DD11-42E7-AD93-13098D18A717}">
      <dgm:prSet phldr="0"/>
      <dgm:spPr/>
      <dgm:t>
        <a:bodyPr/>
        <a:lstStyle/>
        <a:p>
          <a:r>
            <a:rPr lang="en-US" dirty="0"/>
            <a:t>The child uses symbols to represent objects but has no logical reasoning.</a:t>
          </a:r>
        </a:p>
      </dgm:t>
    </dgm:pt>
    <dgm:pt modelId="{8E5E3AB2-E061-4E35-88FB-038B121A708D}" type="parTrans" cxnId="{8DC20C06-410D-4DD3-A766-5D29F97EF568}">
      <dgm:prSet/>
      <dgm:spPr/>
    </dgm:pt>
    <dgm:pt modelId="{51C79FE6-74B8-4C16-B458-A925D72D4D17}" type="sibTrans" cxnId="{8DC20C06-410D-4DD3-A766-5D29F97EF568}">
      <dgm:prSet/>
      <dgm:spPr/>
    </dgm:pt>
    <dgm:pt modelId="{5AFD65A6-6304-4358-BBBB-68E718D64119}" type="pres">
      <dgm:prSet presAssocID="{2FF7A024-AE2A-45F7-9061-2522DDDA8CDD}" presName="Name0" presStyleCnt="0">
        <dgm:presLayoutVars>
          <dgm:dir/>
          <dgm:animLvl val="lvl"/>
          <dgm:resizeHandles val="exact"/>
        </dgm:presLayoutVars>
      </dgm:prSet>
      <dgm:spPr/>
    </dgm:pt>
    <dgm:pt modelId="{8C2F6255-C34C-45A9-B823-80CAB4B179D5}" type="pres">
      <dgm:prSet presAssocID="{A3D6B080-16CB-4E8E-8CDB-6E639B0A3642}" presName="composite" presStyleCnt="0"/>
      <dgm:spPr/>
    </dgm:pt>
    <dgm:pt modelId="{94807F5C-1C87-44C4-A072-57515B410DF0}" type="pres">
      <dgm:prSet presAssocID="{A3D6B080-16CB-4E8E-8CDB-6E639B0A3642}" presName="parTx" presStyleLbl="alignNode1" presStyleIdx="0" presStyleCnt="2">
        <dgm:presLayoutVars>
          <dgm:chMax val="0"/>
          <dgm:chPref val="0"/>
        </dgm:presLayoutVars>
      </dgm:prSet>
      <dgm:spPr/>
    </dgm:pt>
    <dgm:pt modelId="{87500270-A85E-4DBC-943D-D529A7CD84FE}" type="pres">
      <dgm:prSet presAssocID="{A3D6B080-16CB-4E8E-8CDB-6E639B0A3642}" presName="desTx" presStyleLbl="alignAccFollowNode1" presStyleIdx="0" presStyleCnt="2">
        <dgm:presLayoutVars/>
      </dgm:prSet>
      <dgm:spPr/>
    </dgm:pt>
    <dgm:pt modelId="{966E5576-660B-4553-AB67-6CC4C202E446}" type="pres">
      <dgm:prSet presAssocID="{97211E3E-F9DA-4DCD-89C7-517575AC8F58}" presName="space" presStyleCnt="0"/>
      <dgm:spPr/>
    </dgm:pt>
    <dgm:pt modelId="{AF3D8143-B54A-49F1-886C-024EAA594FB9}" type="pres">
      <dgm:prSet presAssocID="{3C470CF8-B0C7-44FD-9FCD-6E6C470F7B04}" presName="composite" presStyleCnt="0"/>
      <dgm:spPr/>
    </dgm:pt>
    <dgm:pt modelId="{FAAC27FD-0F3F-4B6F-AFDA-830BB5E50787}" type="pres">
      <dgm:prSet presAssocID="{3C470CF8-B0C7-44FD-9FCD-6E6C470F7B04}" presName="parTx" presStyleLbl="alignNode1" presStyleIdx="1" presStyleCnt="2">
        <dgm:presLayoutVars>
          <dgm:chMax val="0"/>
          <dgm:chPref val="0"/>
        </dgm:presLayoutVars>
      </dgm:prSet>
      <dgm:spPr/>
    </dgm:pt>
    <dgm:pt modelId="{A7F99576-3A37-45BD-87BB-C7DF6A814BC1}" type="pres">
      <dgm:prSet presAssocID="{3C470CF8-B0C7-44FD-9FCD-6E6C470F7B04}" presName="desTx" presStyleLbl="alignAccFollowNode1" presStyleIdx="1" presStyleCnt="2">
        <dgm:presLayoutVars/>
      </dgm:prSet>
      <dgm:spPr/>
    </dgm:pt>
  </dgm:ptLst>
  <dgm:cxnLst>
    <dgm:cxn modelId="{8DC20C06-410D-4DD3-A766-5D29F97EF568}" srcId="{3C470CF8-B0C7-44FD-9FCD-6E6C470F7B04}" destId="{2E22F56B-DD11-42E7-AD93-13098D18A717}" srcOrd="0" destOrd="0" parTransId="{8E5E3AB2-E061-4E35-88FB-038B121A708D}" sibTransId="{51C79FE6-74B8-4C16-B458-A925D72D4D17}"/>
    <dgm:cxn modelId="{754B8E1E-ACA2-4BE1-8137-97CE9185C1F3}" type="presOf" srcId="{2FF7A024-AE2A-45F7-9061-2522DDDA8CDD}" destId="{5AFD65A6-6304-4358-BBBB-68E718D64119}" srcOrd="0" destOrd="0" presId="urn:microsoft.com/office/officeart/2016/7/layout/ChevronBlockProcess"/>
    <dgm:cxn modelId="{1AF5143B-FF02-4A55-83CE-9258DBCB138D}" type="presOf" srcId="{2E22F56B-DD11-42E7-AD93-13098D18A717}" destId="{A7F99576-3A37-45BD-87BB-C7DF6A814BC1}" srcOrd="0" destOrd="0" presId="urn:microsoft.com/office/officeart/2016/7/layout/ChevronBlockProcess"/>
    <dgm:cxn modelId="{D6FBE03C-06F6-44E4-91C2-81C2BB5E4502}" type="presOf" srcId="{044C088E-A2BD-4AD6-A542-824610F083BB}" destId="{A7F99576-3A37-45BD-87BB-C7DF6A814BC1}" srcOrd="0" destOrd="1" presId="urn:microsoft.com/office/officeart/2016/7/layout/ChevronBlockProcess"/>
    <dgm:cxn modelId="{16D01D71-2F94-46A7-B6E1-65F6D7269EB6}" srcId="{A3D6B080-16CB-4E8E-8CDB-6E639B0A3642}" destId="{E8EF7BC3-4A70-4F4B-9F7A-9C08DA1F8388}" srcOrd="1" destOrd="0" parTransId="{A738BCC6-9B7E-4DE1-87B1-AB80149B711D}" sibTransId="{E61B9E74-2D05-4385-9631-2A64B7095BE2}"/>
    <dgm:cxn modelId="{21F70D52-AFCB-43EF-91D8-12CBA8084717}" type="presOf" srcId="{A3D6B080-16CB-4E8E-8CDB-6E639B0A3642}" destId="{94807F5C-1C87-44C4-A072-57515B410DF0}" srcOrd="0" destOrd="0" presId="urn:microsoft.com/office/officeart/2016/7/layout/ChevronBlockProcess"/>
    <dgm:cxn modelId="{ACD27759-A65C-417E-A079-EA3409E1BC41}" type="presOf" srcId="{3C470CF8-B0C7-44FD-9FCD-6E6C470F7B04}" destId="{FAAC27FD-0F3F-4B6F-AFDA-830BB5E50787}" srcOrd="0" destOrd="0" presId="urn:microsoft.com/office/officeart/2016/7/layout/ChevronBlockProcess"/>
    <dgm:cxn modelId="{AAAA2F95-2BBA-499A-9428-A2F1277D510E}" srcId="{A3D6B080-16CB-4E8E-8CDB-6E639B0A3642}" destId="{7027FF9E-D041-4453-8459-DDC6C77D2D4E}" srcOrd="0" destOrd="0" parTransId="{6608D576-DCE2-4831-BE66-B17B3FBF7558}" sibTransId="{B56690F3-B682-456A-B219-D8F97C49EE39}"/>
    <dgm:cxn modelId="{C380D9B2-00ED-4B6E-A1F9-306FD7303141}" srcId="{2FF7A024-AE2A-45F7-9061-2522DDDA8CDD}" destId="{A3D6B080-16CB-4E8E-8CDB-6E639B0A3642}" srcOrd="0" destOrd="0" parTransId="{5B9F6E48-B9C1-4992-B324-C3143CD9E4C6}" sibTransId="{97211E3E-F9DA-4DCD-89C7-517575AC8F58}"/>
    <dgm:cxn modelId="{DAC308C3-99F2-43AC-AE82-73E90F28B906}" srcId="{2FF7A024-AE2A-45F7-9061-2522DDDA8CDD}" destId="{3C470CF8-B0C7-44FD-9FCD-6E6C470F7B04}" srcOrd="1" destOrd="0" parTransId="{0E137D7C-0AA6-4F65-A1F1-E186DE1C2FD2}" sibTransId="{8B19F662-47B7-4B98-A6A3-90488F41F836}"/>
    <dgm:cxn modelId="{B5E198DE-F815-49D5-962F-654DF70A1196}" type="presOf" srcId="{7027FF9E-D041-4453-8459-DDC6C77D2D4E}" destId="{87500270-A85E-4DBC-943D-D529A7CD84FE}" srcOrd="0" destOrd="0" presId="urn:microsoft.com/office/officeart/2016/7/layout/ChevronBlockProcess"/>
    <dgm:cxn modelId="{7016E3E6-BC3F-433B-ADD6-043C6A818B96}" type="presOf" srcId="{E8EF7BC3-4A70-4F4B-9F7A-9C08DA1F8388}" destId="{87500270-A85E-4DBC-943D-D529A7CD84FE}" srcOrd="0" destOrd="1" presId="urn:microsoft.com/office/officeart/2016/7/layout/ChevronBlockProcess"/>
    <dgm:cxn modelId="{C2E140EE-C50A-437B-83DE-A1087837A47A}" srcId="{3C470CF8-B0C7-44FD-9FCD-6E6C470F7B04}" destId="{044C088E-A2BD-4AD6-A542-824610F083BB}" srcOrd="1" destOrd="0" parTransId="{A655F918-E53F-4DCE-ACBC-69EAB1510FAF}" sibTransId="{3C4684D2-A8E2-4185-96C9-3516E78AA46C}"/>
    <dgm:cxn modelId="{E834728A-F9C3-46E8-9FB3-366914EEEDBD}" type="presParOf" srcId="{5AFD65A6-6304-4358-BBBB-68E718D64119}" destId="{8C2F6255-C34C-45A9-B823-80CAB4B179D5}" srcOrd="0" destOrd="0" presId="urn:microsoft.com/office/officeart/2016/7/layout/ChevronBlockProcess"/>
    <dgm:cxn modelId="{C5BC826A-835A-4F0D-9E5C-9BF00B9E9561}" type="presParOf" srcId="{8C2F6255-C34C-45A9-B823-80CAB4B179D5}" destId="{94807F5C-1C87-44C4-A072-57515B410DF0}" srcOrd="0" destOrd="0" presId="urn:microsoft.com/office/officeart/2016/7/layout/ChevronBlockProcess"/>
    <dgm:cxn modelId="{6248505E-6A08-4560-B5E7-CB8790A78911}" type="presParOf" srcId="{8C2F6255-C34C-45A9-B823-80CAB4B179D5}" destId="{87500270-A85E-4DBC-943D-D529A7CD84FE}" srcOrd="1" destOrd="0" presId="urn:microsoft.com/office/officeart/2016/7/layout/ChevronBlockProcess"/>
    <dgm:cxn modelId="{6635BE5F-E883-4B49-BCF1-8A6838653D3C}" type="presParOf" srcId="{5AFD65A6-6304-4358-BBBB-68E718D64119}" destId="{966E5576-660B-4553-AB67-6CC4C202E446}" srcOrd="1" destOrd="0" presId="urn:microsoft.com/office/officeart/2016/7/layout/ChevronBlockProcess"/>
    <dgm:cxn modelId="{1AD5C59F-F4D7-406C-AEC9-4E0BD1CF9D7D}" type="presParOf" srcId="{5AFD65A6-6304-4358-BBBB-68E718D64119}" destId="{AF3D8143-B54A-49F1-886C-024EAA594FB9}" srcOrd="2" destOrd="0" presId="urn:microsoft.com/office/officeart/2016/7/layout/ChevronBlockProcess"/>
    <dgm:cxn modelId="{26BE7717-EA91-4E62-AC06-E1806CC3F9B4}" type="presParOf" srcId="{AF3D8143-B54A-49F1-886C-024EAA594FB9}" destId="{FAAC27FD-0F3F-4B6F-AFDA-830BB5E50787}" srcOrd="0" destOrd="0" presId="urn:microsoft.com/office/officeart/2016/7/layout/ChevronBlockProcess"/>
    <dgm:cxn modelId="{8E7BF5C0-2607-45ED-850E-466CAA3296E8}" type="presParOf" srcId="{AF3D8143-B54A-49F1-886C-024EAA594FB9}" destId="{A7F99576-3A37-45BD-87BB-C7DF6A814BC1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8172F-E020-4118-AF0D-6383A3604037}">
      <dsp:nvSpPr>
        <dsp:cNvPr id="0" name=""/>
        <dsp:cNvSpPr/>
      </dsp:nvSpPr>
      <dsp:spPr>
        <a:xfrm>
          <a:off x="8930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1</a:t>
          </a:r>
        </a:p>
      </dsp:txBody>
      <dsp:txXfrm>
        <a:off x="327014" y="846040"/>
        <a:ext cx="2898096" cy="1060279"/>
      </dsp:txXfrm>
    </dsp:sp>
    <dsp:sp modelId="{28828AB3-DD90-4BC0-823E-F2AE87D223FD}">
      <dsp:nvSpPr>
        <dsp:cNvPr id="0" name=""/>
        <dsp:cNvSpPr/>
      </dsp:nvSpPr>
      <dsp:spPr>
        <a:xfrm>
          <a:off x="8930" y="1906319"/>
          <a:ext cx="3216180" cy="15989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1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birth to age 1 – trust vs mistrust</a:t>
          </a:r>
        </a:p>
      </dsp:txBody>
      <dsp:txXfrm>
        <a:off x="8930" y="1906319"/>
        <a:ext cx="3216180" cy="1598977"/>
      </dsp:txXfrm>
    </dsp:sp>
    <dsp:sp modelId="{19639AC9-72A0-43B6-9CE2-60134F273F8F}">
      <dsp:nvSpPr>
        <dsp:cNvPr id="0" name=""/>
        <dsp:cNvSpPr/>
      </dsp:nvSpPr>
      <dsp:spPr>
        <a:xfrm>
          <a:off x="3490667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2</a:t>
          </a:r>
        </a:p>
      </dsp:txBody>
      <dsp:txXfrm>
        <a:off x="3808751" y="846040"/>
        <a:ext cx="2898096" cy="1060279"/>
      </dsp:txXfrm>
    </dsp:sp>
    <dsp:sp modelId="{48390167-9B27-438B-96DC-8927BFA914EF}">
      <dsp:nvSpPr>
        <dsp:cNvPr id="0" name=""/>
        <dsp:cNvSpPr/>
      </dsp:nvSpPr>
      <dsp:spPr>
        <a:xfrm>
          <a:off x="3490667" y="1906319"/>
          <a:ext cx="3216180" cy="15989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Ages 1 to 3 – autonomy vs shame and doubt</a:t>
          </a:r>
        </a:p>
      </dsp:txBody>
      <dsp:txXfrm>
        <a:off x="3490667" y="1906319"/>
        <a:ext cx="3216180" cy="1598977"/>
      </dsp:txXfrm>
    </dsp:sp>
    <dsp:sp modelId="{A15FDABA-9EC1-49FA-8504-93DF33566420}">
      <dsp:nvSpPr>
        <dsp:cNvPr id="0" name=""/>
        <dsp:cNvSpPr/>
      </dsp:nvSpPr>
      <dsp:spPr>
        <a:xfrm>
          <a:off x="6972405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3</a:t>
          </a:r>
        </a:p>
      </dsp:txBody>
      <dsp:txXfrm>
        <a:off x="7290489" y="846040"/>
        <a:ext cx="2898096" cy="1060279"/>
      </dsp:txXfrm>
    </dsp:sp>
    <dsp:sp modelId="{35C58B37-4BED-43C0-B7EB-FA9DD10FC480}">
      <dsp:nvSpPr>
        <dsp:cNvPr id="0" name=""/>
        <dsp:cNvSpPr/>
      </dsp:nvSpPr>
      <dsp:spPr>
        <a:xfrm>
          <a:off x="6972405" y="1906319"/>
          <a:ext cx="3216180" cy="15989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Ages 3 to 5 – initiative vs guilt</a:t>
          </a:r>
        </a:p>
      </dsp:txBody>
      <dsp:txXfrm>
        <a:off x="6972405" y="1906319"/>
        <a:ext cx="3216180" cy="15989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07F5C-1C87-44C4-A072-57515B410DF0}">
      <dsp:nvSpPr>
        <dsp:cNvPr id="0" name=""/>
        <dsp:cNvSpPr/>
      </dsp:nvSpPr>
      <dsp:spPr>
        <a:xfrm>
          <a:off x="10426" y="123668"/>
          <a:ext cx="5053577" cy="151607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7193" tIns="187193" rIns="187193" bIns="1871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Sensory motor (0-2) </a:t>
          </a:r>
        </a:p>
      </dsp:txBody>
      <dsp:txXfrm>
        <a:off x="465248" y="123668"/>
        <a:ext cx="4143933" cy="1516073"/>
      </dsp:txXfrm>
    </dsp:sp>
    <dsp:sp modelId="{87500270-A85E-4DBC-943D-D529A7CD84FE}">
      <dsp:nvSpPr>
        <dsp:cNvPr id="0" name=""/>
        <dsp:cNvSpPr/>
      </dsp:nvSpPr>
      <dsp:spPr>
        <a:xfrm>
          <a:off x="10426" y="1639741"/>
          <a:ext cx="4598755" cy="229013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3404" tIns="363404" rIns="363404" bIns="72680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 infant explores the  world through direct sensoryand motor contact. 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Object premenance and seperation anxiety.</a:t>
          </a:r>
        </a:p>
      </dsp:txBody>
      <dsp:txXfrm>
        <a:off x="10426" y="1639741"/>
        <a:ext cx="4598755" cy="2290134"/>
      </dsp:txXfrm>
    </dsp:sp>
    <dsp:sp modelId="{FAAC27FD-0F3F-4B6F-AFDA-830BB5E50787}">
      <dsp:nvSpPr>
        <dsp:cNvPr id="0" name=""/>
        <dsp:cNvSpPr/>
      </dsp:nvSpPr>
      <dsp:spPr>
        <a:xfrm>
          <a:off x="5013664" y="123668"/>
          <a:ext cx="5053577" cy="151607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7193" tIns="187193" rIns="187193" bIns="187193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Preoperational (2-6)</a:t>
          </a:r>
        </a:p>
      </dsp:txBody>
      <dsp:txXfrm>
        <a:off x="5468486" y="123668"/>
        <a:ext cx="4143933" cy="1516073"/>
      </dsp:txXfrm>
    </dsp:sp>
    <dsp:sp modelId="{A7F99576-3A37-45BD-87BB-C7DF6A814BC1}">
      <dsp:nvSpPr>
        <dsp:cNvPr id="0" name=""/>
        <dsp:cNvSpPr/>
      </dsp:nvSpPr>
      <dsp:spPr>
        <a:xfrm>
          <a:off x="5013664" y="1639741"/>
          <a:ext cx="4598755" cy="229013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3404" tIns="363404" rIns="363404" bIns="72680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child uses symbols to represent objects but has no logical reasoning.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child can pretend (egocentric)</a:t>
          </a:r>
        </a:p>
      </dsp:txBody>
      <dsp:txXfrm>
        <a:off x="5013664" y="1639741"/>
        <a:ext cx="4598755" cy="2290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AF6A1C-DBB5-410C-9D68-080AC672E620}" type="datetimeFigureOut">
              <a:rPr lang="en-US"/>
              <a:t>10/19/2021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F39B6-A7FF-478A-BF2D-65BC3E8622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97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Good afternoon, my name is Zartasha </a:t>
            </a:r>
            <a:r>
              <a:rPr lang="en-US" dirty="0" err="1">
                <a:cs typeface="Calibri"/>
              </a:rPr>
              <a:t>Zahied</a:t>
            </a:r>
            <a:r>
              <a:rPr lang="en-US" dirty="0">
                <a:cs typeface="Calibri"/>
              </a:rPr>
              <a:t>, student 2015319.</a:t>
            </a:r>
          </a:p>
          <a:p>
            <a:r>
              <a:rPr lang="en-US" dirty="0">
                <a:cs typeface="Calibri"/>
              </a:rPr>
              <a:t>Within todays presentation I will be talking about how a child's experience between 0-5 years may affect the rest of their lives.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105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Read notes at the bottom of the slide.</a:t>
            </a:r>
          </a:p>
          <a:p>
            <a:r>
              <a:rPr lang="en-US" dirty="0">
                <a:cs typeface="Calibri"/>
              </a:rPr>
              <a:t>Introduce the diagram </a:t>
            </a:r>
            <a:r>
              <a:rPr lang="en-US" dirty="0" err="1">
                <a:cs typeface="Calibri"/>
              </a:rPr>
              <a:t>eriksons</a:t>
            </a:r>
            <a:r>
              <a:rPr lang="en-US" dirty="0">
                <a:cs typeface="Calibri"/>
              </a:rPr>
              <a:t> stages from 1 to 8, displaying the age ranges and crises you would go through.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997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227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64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6BC66-CD8C-EC40-B1E0-89C04C65B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1A8C-0BE6-B948-9743-37F8D87971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980A9-CFDF-594C-B7D3-E9BFB3736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7D6C6-8B11-0447-B65F-F594AB57C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71C41-C9A4-3746-BC1F-CCE178D7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612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6C9F4-0980-4443-A973-63621C74F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548FC-0490-064E-ABC1-FAB4BEE52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6918D-D80B-5043-BFBC-E01640E8A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CD677-9DB2-C74D-A9A9-3DC303AFF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B03DD-3169-B742-9717-FA923004D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8E732-BD23-D04B-A804-FF6F2C832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820424-624A-3144-BA7A-9B06323F6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D1660-7C2D-E24E-9FF9-45070A5A6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85BE0-842E-6041-947E-31F4C8D07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EA232-0BA9-7F43-AB2C-D3421A13B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482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A19E-4E3E-8A45-B8C5-8F618EDFD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001C7-AEDB-5142-971A-1EC475E320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7F40A-7EB8-1D42-B5B7-73BB082EF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B7135B-F1D3-B14F-B599-E5A5F18EA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79724-9450-1345-B647-598CA0EC0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71627-F1B0-2B47-89B6-05CA8A694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00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2B4B4-3062-EE48-B5C2-522B54FB6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A6D6D-60BF-594E-9819-2A769DD80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52A34-32AF-E848-A944-5D7A9F37F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F23B3C-4D00-224C-BCE6-EE2555A27A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C5D78A-7354-7C49-9FA9-B9087C0A4D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4E2CAE-024D-9944-911B-BC023B94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414D1B-7D8C-A145-AC86-E3ACDBE1A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B1550-692E-5A44-87C2-F1A207E5A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039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3420E-88E3-3943-9A23-1EDDEA0C9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88A3C2-329E-BA4E-BFF7-380632F02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B8F46-378D-5648-B683-5A8282F0F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D4F778-E848-6B4E-8D6E-B9761CCC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817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397908-FA10-2348-A976-F86F0FA6F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CA4528-8CE3-9045-9927-9EEB34F1F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38C96-6B74-4145-B7FF-4A6E52533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15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A825-D354-9F43-9A56-7AECF9CC6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B5F89-45C6-7645-B3D2-0A69BB8B9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E19056-4E3D-6744-85AC-3680AA7917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AB046-4C9C-1B4E-A282-1BBD54995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9F9E8-EBEB-3940-A8BD-70E4EA97E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414BE-D1A0-4246-B976-14673FB0A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386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3C4B9-9544-DE4E-94D4-DF816B897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7EA8A7-268E-6149-B4E6-7F70E8B0FE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EC9FCF-0DA4-A948-BE71-B0BA0F9A9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0266D-BDAC-1443-A682-67960CDB9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DC2FF-102A-DE4D-B0B3-66B7D05BA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2ADC65-1A90-2549-96FD-2670BCE0A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047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B4C94-07C2-AF4A-8E3F-7F86BE00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FAB19-DA35-CE43-9642-936E01C1C6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3FCBA-CAF0-0940-9B00-788006219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C64E1-2E37-004C-A593-2D631E07B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3ECFE-4E62-FD45-A886-51ED5BBC9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94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49CC3B-72D5-B845-ACA1-DD31CCB69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7C3BF4-2822-A947-87D5-0AE9A483B2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7886-EF7D-BE45-B48A-9285F915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28070-27A5-1042-B74E-83EB9B41D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FA31A-D100-A348-8889-3C2563BAB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8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086B2-FB27-994B-A0EA-7DABFFC63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596A2-BBC6-1C41-91E1-9C5C43C69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EF86F-3B72-1548-B864-439DFD65A0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98590-DCA9-B94A-A9EE-1D76AB037682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AB438-8AC9-5547-8004-302430EE4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23312-CE0D-3040-B4CB-7FC30A67E9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5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.ndsu.edu/publications/food-nutrition/family-meal-times-issue-7-basic-cooking-skills-help-keep-family-meals-on-the-table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F25FC-3B93-5441-BD68-08890E531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552" y="2219533"/>
            <a:ext cx="10212551" cy="1564716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/>
                <a:cs typeface="Arial"/>
              </a:rPr>
              <a:t>“A child's experience between 0-5 years may affect the rest of their lives.”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32264E-361A-B349-9490-BC4558318A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600" b="1" dirty="0">
                <a:latin typeface="Arial"/>
                <a:cs typeface="Arial"/>
              </a:rPr>
              <a:t>Zartasha </a:t>
            </a:r>
            <a:r>
              <a:rPr lang="en-US" sz="1600" b="1" err="1">
                <a:latin typeface="Arial"/>
                <a:cs typeface="Arial"/>
              </a:rPr>
              <a:t>Zahied</a:t>
            </a:r>
            <a:endParaRPr lang="en-US" sz="1600" b="1">
              <a:latin typeface="Arial"/>
              <a:cs typeface="Arial"/>
            </a:endParaRPr>
          </a:p>
          <a:p>
            <a:pPr algn="l"/>
            <a:r>
              <a:rPr lang="en-US" sz="1600" b="1" dirty="0">
                <a:latin typeface="Arial"/>
                <a:cs typeface="Arial"/>
              </a:rPr>
              <a:t>Student number - 2015319</a:t>
            </a:r>
          </a:p>
        </p:txBody>
      </p:sp>
      <p:sp>
        <p:nvSpPr>
          <p:cNvPr id="27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2">
            <a:extLst>
              <a:ext uri="{FF2B5EF4-FFF2-40B4-BE49-F238E27FC236}">
                <a16:creationId xmlns:a16="http://schemas.microsoft.com/office/drawing/2014/main" id="{9264D464-898B-4908-88FD-33A83D6ED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343CD-77E6-6440-8BB4-4B865E3F3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808597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800" b="1" kern="1200" dirty="0">
                <a:solidFill>
                  <a:schemeClr val="bg1"/>
                </a:solidFill>
                <a:latin typeface="Arial"/>
                <a:cs typeface="Calibri"/>
              </a:rPr>
              <a:t>Introduction</a:t>
            </a:r>
            <a:r>
              <a:rPr lang="en-US" sz="5800" b="1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5800" b="1" kern="12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41" name="Freeform: Shape 34">
            <a:extLst>
              <a:ext uri="{FF2B5EF4-FFF2-40B4-BE49-F238E27FC236}">
                <a16:creationId xmlns:a16="http://schemas.microsoft.com/office/drawing/2014/main" id="{F0BC1D9E-4401-4EC0-88FD-ED103CB57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0670" y="2"/>
            <a:ext cx="1191330" cy="1511301"/>
          </a:xfrm>
          <a:custGeom>
            <a:avLst/>
            <a:gdLst>
              <a:gd name="connsiteX0" fmla="*/ 697617 w 1191330"/>
              <a:gd name="connsiteY0" fmla="*/ 0 h 1511301"/>
              <a:gd name="connsiteX1" fmla="*/ 1191330 w 1191330"/>
              <a:gd name="connsiteY1" fmla="*/ 0 h 1511301"/>
              <a:gd name="connsiteX2" fmla="*/ 1191330 w 1191330"/>
              <a:gd name="connsiteY2" fmla="*/ 1511301 h 1511301"/>
              <a:gd name="connsiteX3" fmla="*/ 0 w 1191330"/>
              <a:gd name="connsiteY3" fmla="*/ 1511301 h 151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1330" h="1511301">
                <a:moveTo>
                  <a:pt x="697617" y="0"/>
                </a:moveTo>
                <a:lnTo>
                  <a:pt x="1191330" y="0"/>
                </a:lnTo>
                <a:lnTo>
                  <a:pt x="1191330" y="1511301"/>
                </a:lnTo>
                <a:lnTo>
                  <a:pt x="0" y="151130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Freeform: Shape 36">
            <a:extLst>
              <a:ext uri="{FF2B5EF4-FFF2-40B4-BE49-F238E27FC236}">
                <a16:creationId xmlns:a16="http://schemas.microsoft.com/office/drawing/2014/main" id="{B0AAF7C9-094E-400C-A428-F6C2262F6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0753320" cy="5167312"/>
          </a:xfrm>
          <a:custGeom>
            <a:avLst/>
            <a:gdLst>
              <a:gd name="connsiteX0" fmla="*/ 0 w 10753320"/>
              <a:gd name="connsiteY0" fmla="*/ 0 h 5167312"/>
              <a:gd name="connsiteX1" fmla="*/ 9680943 w 10753320"/>
              <a:gd name="connsiteY1" fmla="*/ 0 h 5167312"/>
              <a:gd name="connsiteX2" fmla="*/ 9680223 w 10753320"/>
              <a:gd name="connsiteY2" fmla="*/ 952 h 5167312"/>
              <a:gd name="connsiteX3" fmla="*/ 10753320 w 10753320"/>
              <a:gd name="connsiteY3" fmla="*/ 952 h 5167312"/>
              <a:gd name="connsiteX4" fmla="*/ 8359441 w 10753320"/>
              <a:gd name="connsiteY4" fmla="*/ 5167312 h 5167312"/>
              <a:gd name="connsiteX5" fmla="*/ 4821866 w 10753320"/>
              <a:gd name="connsiteY5" fmla="*/ 5167312 h 5167312"/>
              <a:gd name="connsiteX6" fmla="*/ 4821866 w 10753320"/>
              <a:gd name="connsiteY6" fmla="*/ 5166360 h 5167312"/>
              <a:gd name="connsiteX7" fmla="*/ 0 w 10753320"/>
              <a:gd name="connsiteY7" fmla="*/ 5166360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53320" h="5167312">
                <a:moveTo>
                  <a:pt x="0" y="0"/>
                </a:moveTo>
                <a:lnTo>
                  <a:pt x="9680943" y="0"/>
                </a:lnTo>
                <a:lnTo>
                  <a:pt x="9680223" y="952"/>
                </a:lnTo>
                <a:lnTo>
                  <a:pt x="10753320" y="952"/>
                </a:lnTo>
                <a:lnTo>
                  <a:pt x="8359441" y="5167312"/>
                </a:lnTo>
                <a:lnTo>
                  <a:pt x="4821866" y="5167312"/>
                </a:lnTo>
                <a:lnTo>
                  <a:pt x="4821866" y="5166360"/>
                </a:lnTo>
                <a:lnTo>
                  <a:pt x="0" y="516636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26CCE-4A4B-204D-9452-2D7E5C5D8230}"/>
              </a:ext>
            </a:extLst>
          </p:cNvPr>
          <p:cNvSpPr txBox="1"/>
          <p:nvPr/>
        </p:nvSpPr>
        <p:spPr>
          <a:xfrm>
            <a:off x="838201" y="2055811"/>
            <a:ext cx="7315200" cy="41211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latin typeface="Arial"/>
                <a:cs typeface="Arial"/>
              </a:rPr>
              <a:t>Today we will be looking at…</a:t>
            </a:r>
            <a:endParaRPr lang="en-US" sz="32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How a child's experiences between the ages of 0 to 5 impact the rest of their lives.</a:t>
            </a:r>
            <a:endParaRPr lang="en-US" sz="2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we will be looking at two psychological theories; Erikson’s theory of lifespan development and Piaget’s theory of cognitive development.</a:t>
            </a:r>
            <a:endParaRPr lang="en-US" sz="2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cs typeface="Calibri"/>
              </a:rPr>
              <a:t>We will also be going through 2 different activities that think to each of these theories, that you can implement in your child's development.</a:t>
            </a:r>
            <a:endParaRPr lang="en-US" sz="240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200B311-3585-4069-AAC6-CD443FA5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986" y="1690688"/>
            <a:ext cx="3668014" cy="5167312"/>
          </a:xfrm>
          <a:custGeom>
            <a:avLst/>
            <a:gdLst>
              <a:gd name="connsiteX0" fmla="*/ 2391664 w 3668014"/>
              <a:gd name="connsiteY0" fmla="*/ 0 h 5167312"/>
              <a:gd name="connsiteX1" fmla="*/ 3668014 w 3668014"/>
              <a:gd name="connsiteY1" fmla="*/ 0 h 5167312"/>
              <a:gd name="connsiteX2" fmla="*/ 3668014 w 3668014"/>
              <a:gd name="connsiteY2" fmla="*/ 5167312 h 5167312"/>
              <a:gd name="connsiteX3" fmla="*/ 0 w 3668014"/>
              <a:gd name="connsiteY3" fmla="*/ 5167312 h 5167312"/>
              <a:gd name="connsiteX4" fmla="*/ 2393879 w 3668014"/>
              <a:gd name="connsiteY4" fmla="*/ 952 h 5167312"/>
              <a:gd name="connsiteX5" fmla="*/ 2391664 w 3668014"/>
              <a:gd name="connsiteY5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68014" h="5167312">
                <a:moveTo>
                  <a:pt x="2391664" y="0"/>
                </a:moveTo>
                <a:lnTo>
                  <a:pt x="3668014" y="0"/>
                </a:lnTo>
                <a:lnTo>
                  <a:pt x="3668014" y="5167312"/>
                </a:lnTo>
                <a:lnTo>
                  <a:pt x="0" y="5167312"/>
                </a:lnTo>
                <a:lnTo>
                  <a:pt x="2393879" y="952"/>
                </a:lnTo>
                <a:lnTo>
                  <a:pt x="2391664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31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48D7A77-204E-4197-8F83-4878551E5A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39" r="-1" b="2590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E9E91-F0DB-294F-964D-2FF83A3A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Erik Erikson's theory of lifespan </a:t>
            </a:r>
            <a:r>
              <a:rPr lang="en-US" sz="4800" b="1"/>
              <a:t>development</a:t>
            </a:r>
            <a:endParaRPr lang="en-US" sz="4800" b="1">
              <a:cs typeface="Calibri Light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4744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26">
            <a:extLst>
              <a:ext uri="{FF2B5EF4-FFF2-40B4-BE49-F238E27FC236}">
                <a16:creationId xmlns:a16="http://schemas.microsoft.com/office/drawing/2014/main" id="{F812110C-454D-45D4-A43C-D268FC30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62503E-9C30-4603-B15A-4BFF9EC9694F}"/>
              </a:ext>
            </a:extLst>
          </p:cNvPr>
          <p:cNvSpPr txBox="1"/>
          <p:nvPr/>
        </p:nvSpPr>
        <p:spPr>
          <a:xfrm>
            <a:off x="1473094" y="365760"/>
            <a:ext cx="11267344" cy="11974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Arial"/>
                <a:ea typeface="+mj-ea"/>
                <a:cs typeface="Calibri"/>
              </a:rPr>
              <a:t>Erikson's eight psychosocial stages</a:t>
            </a:r>
            <a:endParaRPr lang="en-US" sz="4800" b="1" kern="1200" dirty="0">
              <a:solidFill>
                <a:schemeClr val="tx1"/>
              </a:solidFill>
              <a:latin typeface="Arial"/>
              <a:ea typeface="+mj-ea"/>
              <a:cs typeface="Calibri"/>
            </a:endParaRPr>
          </a:p>
        </p:txBody>
      </p:sp>
      <p:sp>
        <p:nvSpPr>
          <p:cNvPr id="38" name="Freeform: Shape 28">
            <a:extLst>
              <a:ext uri="{FF2B5EF4-FFF2-40B4-BE49-F238E27FC236}">
                <a16:creationId xmlns:a16="http://schemas.microsoft.com/office/drawing/2014/main" id="{A3663F10-4AEF-432D-B195-513FD3539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0">
            <a:extLst>
              <a:ext uri="{FF2B5EF4-FFF2-40B4-BE49-F238E27FC236}">
                <a16:creationId xmlns:a16="http://schemas.microsoft.com/office/drawing/2014/main" id="{E8AEFC5D-4625-4A90-904B-81C44B4AF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E698B1E-D1C0-4CDE-85C7-C11B896EB118}"/>
              </a:ext>
            </a:extLst>
          </p:cNvPr>
          <p:cNvGrpSpPr/>
          <p:nvPr/>
        </p:nvGrpSpPr>
        <p:grpSpPr>
          <a:xfrm>
            <a:off x="1655065" y="1823604"/>
            <a:ext cx="9363457" cy="3574114"/>
            <a:chOff x="7112516" y="2561793"/>
            <a:chExt cx="7272391" cy="283966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CF88838-9D61-4C80-A46C-A245FC1D209C}"/>
                </a:ext>
              </a:extLst>
            </p:cNvPr>
            <p:cNvSpPr/>
            <p:nvPr/>
          </p:nvSpPr>
          <p:spPr>
            <a:xfrm>
              <a:off x="8026697" y="3818666"/>
              <a:ext cx="977674" cy="1582168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 lnSpcReduction="1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400" b="1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400" b="1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Stage 2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Ages 1 to 3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Autonomy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Shame &amp; </a:t>
              </a: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doubt</a:t>
              </a:r>
              <a:endParaRPr lang="en-US" sz="130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300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5FEA826-9DD8-4D88-BA70-713948A0D9BE}"/>
                </a:ext>
              </a:extLst>
            </p:cNvPr>
            <p:cNvSpPr/>
            <p:nvPr/>
          </p:nvSpPr>
          <p:spPr>
            <a:xfrm>
              <a:off x="8940330" y="3581076"/>
              <a:ext cx="902137" cy="1813034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3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3 to 5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Initiative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guilt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5C5E2B6-3F84-4D91-B780-72F728C1F1EC}"/>
                </a:ext>
              </a:extLst>
            </p:cNvPr>
            <p:cNvSpPr/>
            <p:nvPr/>
          </p:nvSpPr>
          <p:spPr>
            <a:xfrm>
              <a:off x="7112516" y="4161883"/>
              <a:ext cx="916451" cy="1235666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1</a:t>
              </a:r>
              <a:endParaRPr lang="en-US" sz="1400" dirty="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Birth to age 1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Trust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 mistrust</a:t>
              </a: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6108928-CD48-41A1-A484-43E4FC23E0C6}"/>
                </a:ext>
              </a:extLst>
            </p:cNvPr>
            <p:cNvSpPr/>
            <p:nvPr/>
          </p:nvSpPr>
          <p:spPr>
            <a:xfrm>
              <a:off x="13474011" y="2561793"/>
              <a:ext cx="910896" cy="2829033"/>
            </a:xfrm>
            <a:prstGeom prst="rect">
              <a:avLst/>
            </a:prstGeom>
            <a:solidFill>
              <a:srgbClr val="E8BE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8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Old age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Integrity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despair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9A5027-5FD6-4D75-9A95-B9531C834173}"/>
                </a:ext>
              </a:extLst>
            </p:cNvPr>
            <p:cNvSpPr/>
            <p:nvPr/>
          </p:nvSpPr>
          <p:spPr>
            <a:xfrm>
              <a:off x="12574611" y="2774736"/>
              <a:ext cx="998482" cy="2618827"/>
            </a:xfrm>
            <a:prstGeom prst="rect">
              <a:avLst/>
            </a:prstGeom>
            <a:solidFill>
              <a:srgbClr val="EDC6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7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30 to old age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Generativity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stagnation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9A91271-5FC3-4CC6-9FAB-0B05D3B4AAA8}"/>
                </a:ext>
              </a:extLst>
            </p:cNvPr>
            <p:cNvSpPr/>
            <p:nvPr/>
          </p:nvSpPr>
          <p:spPr>
            <a:xfrm>
              <a:off x="11666452" y="2996439"/>
              <a:ext cx="983943" cy="2405020"/>
            </a:xfrm>
            <a:prstGeom prst="rect">
              <a:avLst/>
            </a:prstGeom>
            <a:solidFill>
              <a:srgbClr val="F5D1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6</a:t>
              </a:r>
              <a:endParaRPr lang="en-US" sz="1400" dirty="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18 to 30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Intimacy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isolation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07C76B-0437-48D6-9CF6-5EFC296F199E}"/>
                </a:ext>
              </a:extLst>
            </p:cNvPr>
            <p:cNvSpPr/>
            <p:nvPr/>
          </p:nvSpPr>
          <p:spPr>
            <a:xfrm>
              <a:off x="10661948" y="3174348"/>
              <a:ext cx="1042274" cy="2215930"/>
            </a:xfrm>
            <a:prstGeom prst="rect">
              <a:avLst/>
            </a:prstGeom>
            <a:solidFill>
              <a:srgbClr val="F7D7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5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12 to 18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Identity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role confusion</a:t>
              </a:r>
              <a:endParaRPr lang="en-US" sz="1400">
                <a:solidFill>
                  <a:schemeClr val="bg2">
                    <a:lumMod val="50000"/>
                  </a:schemeClr>
                </a:solidFill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500B856-8160-4564-AF96-9FEEABACF423}"/>
                </a:ext>
              </a:extLst>
            </p:cNvPr>
            <p:cNvSpPr/>
            <p:nvPr/>
          </p:nvSpPr>
          <p:spPr>
            <a:xfrm>
              <a:off x="9797582" y="3387292"/>
              <a:ext cx="921749" cy="2011816"/>
            </a:xfrm>
            <a:prstGeom prst="rect">
              <a:avLst/>
            </a:prstGeom>
            <a:solidFill>
              <a:srgbClr val="F7D74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4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6 to 12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Industry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inferiority</a:t>
              </a:r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93FD8110-6626-4F7C-AE08-209C01C48611}"/>
              </a:ext>
            </a:extLst>
          </p:cNvPr>
          <p:cNvSpPr txBox="1"/>
          <p:nvPr/>
        </p:nvSpPr>
        <p:spPr>
          <a:xfrm>
            <a:off x="969688" y="5405210"/>
            <a:ext cx="103807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latin typeface="Arial"/>
                <a:cs typeface="Calibri"/>
              </a:rPr>
              <a:t>"personality develops through eight life crises across the entire life plan; a person finishes </a:t>
            </a:r>
            <a:r>
              <a:rPr lang="en-US" b="1">
                <a:latin typeface="Arial"/>
                <a:cs typeface="Calibri"/>
              </a:rPr>
              <a:t>each crisis with either a good or poor resolution."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671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79" name="Diagram 6">
            <a:extLst>
              <a:ext uri="{FF2B5EF4-FFF2-40B4-BE49-F238E27FC236}">
                <a16:creationId xmlns:a16="http://schemas.microsoft.com/office/drawing/2014/main" id="{AAD3C87F-F811-4790-8DD1-C08ACC4E7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0164050"/>
              </p:ext>
            </p:extLst>
          </p:nvPr>
        </p:nvGraphicFramePr>
        <p:xfrm>
          <a:off x="917812" y="12569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18" name="TextBox 417">
            <a:extLst>
              <a:ext uri="{FF2B5EF4-FFF2-40B4-BE49-F238E27FC236}">
                <a16:creationId xmlns:a16="http://schemas.microsoft.com/office/drawing/2014/main" id="{AB9BA7E7-A83E-473F-BD5D-A72BFAF4805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8681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person, little&#10;&#10;Description automatically generated">
            <a:extLst>
              <a:ext uri="{FF2B5EF4-FFF2-40B4-BE49-F238E27FC236}">
                <a16:creationId xmlns:a16="http://schemas.microsoft.com/office/drawing/2014/main" id="{2907CEE6-31EB-4699-BEF6-7B4C490F83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8060" b="514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4BF9C6-A0CA-B644-B632-D1ABA5DC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8000" b="1" dirty="0">
                <a:ln w="22225">
                  <a:solidFill>
                    <a:srgbClr val="FFFFFF"/>
                  </a:solidFill>
                </a:ln>
                <a:latin typeface="Arial"/>
                <a:cs typeface="Calibri Light"/>
              </a:rPr>
            </a:br>
            <a:r>
              <a:rPr lang="en-US" sz="8000" b="1">
                <a:ln w="22225">
                  <a:solidFill>
                    <a:srgbClr val="FFFFFF"/>
                  </a:solidFill>
                </a:ln>
                <a:latin typeface="Arial"/>
                <a:cs typeface="Calibri Light"/>
              </a:rPr>
              <a:t>Memory game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0DBF67AA-34EF-B948-BE98-37B41512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 A memory game can be played with a set of picture cards (with exact pairs). This is how you play:</a:t>
            </a:r>
            <a:endParaRPr lang="en-US" sz="180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Turn all the cards face down on the table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Take turns to choose two cards each and turn them face up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If the cards match, you keep them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If they don’t match, you turn them both face down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Continue turning two at a time until all the cards have been matched 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>
                <a:latin typeface="Arial"/>
                <a:cs typeface="Arial"/>
              </a:rPr>
              <a:t>The winner is the person with the most cards at the end</a:t>
            </a:r>
            <a:endParaRPr lang="en-US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(Tanja Mcilroy, 2020)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969219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2D50830-398F-4704-BBF1-96D132512E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52" r="22724" b="594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6" name="Rectangle 3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49378-3B39-47AC-BAF9-19CE62D1B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Jean Piaget's theory of cognitive development.</a:t>
            </a:r>
          </a:p>
        </p:txBody>
      </p:sp>
      <p:sp>
        <p:nvSpPr>
          <p:cNvPr id="37" name="Rectangle 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268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60E6-D310-4E75-935C-9E411F7E6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10129202" cy="1188720"/>
          </a:xfrm>
        </p:spPr>
        <p:txBody>
          <a:bodyPr>
            <a:noAutofit/>
          </a:bodyPr>
          <a:lstStyle/>
          <a:p>
            <a:r>
              <a:rPr lang="en-US" sz="4800" b="1">
                <a:latin typeface="Arial"/>
                <a:cs typeface="Calibri Light"/>
              </a:rPr>
              <a:t>Stages of cognitive development</a:t>
            </a:r>
            <a:endParaRPr lang="en-US" sz="4800" b="1">
              <a:latin typeface="Arial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AC09F04-5D19-4514-BEC0-D528F5E66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520" y="1820838"/>
            <a:ext cx="7360691" cy="4660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0DC5EB-7884-4BA3-8593-02D4123C02DE}"/>
              </a:ext>
            </a:extLst>
          </p:cNvPr>
          <p:cNvSpPr txBox="1"/>
          <p:nvPr/>
        </p:nvSpPr>
        <p:spPr>
          <a:xfrm>
            <a:off x="6824876" y="6483681"/>
            <a:ext cx="30161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Joshua Seong, verywell (2020)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368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4493CFD3-4B15-4778-A2C4-3C7A95B703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4638340"/>
              </p:ext>
            </p:extLst>
          </p:nvPr>
        </p:nvGraphicFramePr>
        <p:xfrm>
          <a:off x="1423590" y="1521818"/>
          <a:ext cx="10077669" cy="4053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250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9D79AB3-5A64-48AD-82AD-1147E8CBD6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225" b="622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138160-7C52-B145-BCDF-2D6C5CCA4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latin typeface="Arial"/>
                <a:cs typeface="Arial"/>
              </a:rPr>
              <a:t>Symetrical pizza game</a:t>
            </a:r>
          </a:p>
        </p:txBody>
      </p:sp>
      <p:sp>
        <p:nvSpPr>
          <p:cNvPr id="49" name="Rectangle 5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5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3D6F9-AD69-4A5E-BE17-167F15B87ACC}"/>
              </a:ext>
            </a:extLst>
          </p:cNvPr>
          <p:cNvSpPr txBox="1"/>
          <p:nvPr/>
        </p:nvSpPr>
        <p:spPr>
          <a:xfrm>
            <a:off x="841248" y="3502152"/>
            <a:ext cx="10506456" cy="2670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What you need to play:</a:t>
            </a:r>
            <a:r>
              <a:rPr lang="en-US" sz="2000">
                <a:latin typeface="Arial"/>
                <a:cs typeface="Arial"/>
              </a:rPr>
              <a:t> Pizza base, pizza sauce, cheese, toppings, string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The aim of this game is to add toppings to a pizza and make each half symmetrical.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To begin, use something like a breadstick or a piece of celery to make the middle of the pizza, and add toppings to one half.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(Evan, 2020)</a:t>
            </a:r>
            <a:endParaRPr lang="en-US" sz="20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02039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“A child's experience between 0-5 years may affect the rest of their lives.”</vt:lpstr>
      <vt:lpstr>Introduction </vt:lpstr>
      <vt:lpstr>Erik Erikson's theory of lifespan development</vt:lpstr>
      <vt:lpstr>PowerPoint Presentation</vt:lpstr>
      <vt:lpstr>PowerPoint Presentation</vt:lpstr>
      <vt:lpstr> Memory game</vt:lpstr>
      <vt:lpstr>Jean Piaget's theory of cognitive development.</vt:lpstr>
      <vt:lpstr>Stages of cognitive development</vt:lpstr>
      <vt:lpstr>PowerPoint Presentation</vt:lpstr>
      <vt:lpstr>Symetrical pizza game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childs experience between 0-5 years may affect the rest of their lives.”</dc:title>
  <dc:creator>Zartasha Zahied (2015319)</dc:creator>
  <cp:revision>1056</cp:revision>
  <dcterms:created xsi:type="dcterms:W3CDTF">2021-10-18T13:26:40Z</dcterms:created>
  <dcterms:modified xsi:type="dcterms:W3CDTF">2021-10-20T00:14:09Z</dcterms:modified>
</cp:coreProperties>
</file>